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3"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título mestre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Date Placeholder 29"/>
          <p:cNvSpPr>
            <a:spLocks noGrp="1"/>
          </p:cNvSpPr>
          <p:nvPr>
            <p:ph type="dt" sz="half" idx="10"/>
          </p:nvPr>
        </p:nvSpPr>
        <p:spPr/>
        <p:txBody>
          <a:bodyPr/>
          <a:lstStyle/>
          <a:p>
            <a:fld id="{B0AD8A68-E31E-4E22-82CA-6A02ADBD48C1}" type="datetimeFigureOut">
              <a:rPr lang="pt-BR" smtClean="0"/>
              <a:t>04/06/2020</a:t>
            </a:fld>
            <a:endParaRPr lang="pt-BR"/>
          </a:p>
        </p:txBody>
      </p:sp>
      <p:sp>
        <p:nvSpPr>
          <p:cNvPr id="19" name="Footer Placeholder 18"/>
          <p:cNvSpPr>
            <a:spLocks noGrp="1"/>
          </p:cNvSpPr>
          <p:nvPr>
            <p:ph type="ftr" sz="quarter" idx="11"/>
          </p:nvPr>
        </p:nvSpPr>
        <p:spPr/>
        <p:txBody>
          <a:bodyPr/>
          <a:lstStyle/>
          <a:p>
            <a:endParaRPr lang="pt-BR"/>
          </a:p>
        </p:txBody>
      </p:sp>
      <p:sp>
        <p:nvSpPr>
          <p:cNvPr id="27" name="Slide Number Placeholder 26"/>
          <p:cNvSpPr>
            <a:spLocks noGrp="1"/>
          </p:cNvSpPr>
          <p:nvPr>
            <p:ph type="sldNum" sz="quarter" idx="12"/>
          </p:nvPr>
        </p:nvSpPr>
        <p:spPr/>
        <p:txBody>
          <a:bodyPr/>
          <a:lstStyle/>
          <a:p>
            <a:fld id="{577CA397-E0AA-4DE6-A912-6F7F3299110D}"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smtClean="0"/>
              <a:t>Clique para editar o título mestre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B0AD8A68-E31E-4E22-82CA-6A02ADBD48C1}" type="datetimeFigureOut">
              <a:rPr lang="pt-BR" smtClean="0"/>
              <a:t>04/06/2020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t-BR" smtClean="0"/>
              <a:t>Clique para editar o título mestre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B0AD8A68-E31E-4E22-82CA-6A02ADBD48C1}" type="datetimeFigureOut">
              <a:rPr lang="pt-BR" smtClean="0"/>
              <a:t>04/06/2020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smtClean="0"/>
              <a:t>Clique para editar o título mestre</a:t>
            </a:r>
            <a:endParaRPr kumimoji="0" lang="en-US"/>
          </a:p>
        </p:txBody>
      </p:sp>
      <p:sp>
        <p:nvSpPr>
          <p:cNvPr id="3" name="Content Placeholder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B0AD8A68-E31E-4E22-82CA-6A02ADBD48C1}" type="datetimeFigureOut">
              <a:rPr lang="pt-BR" smtClean="0"/>
              <a:t>04/06/2020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título mestre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Date Placeholder 3"/>
          <p:cNvSpPr>
            <a:spLocks noGrp="1"/>
          </p:cNvSpPr>
          <p:nvPr>
            <p:ph type="dt" sz="half" idx="10"/>
          </p:nvPr>
        </p:nvSpPr>
        <p:spPr/>
        <p:txBody>
          <a:bodyPr/>
          <a:lstStyle/>
          <a:p>
            <a:fld id="{B0AD8A68-E31E-4E22-82CA-6A02ADBD48C1}" type="datetimeFigureOut">
              <a:rPr lang="pt-BR" smtClean="0"/>
              <a:t>04/06/2020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7CA397-E0AA-4DE6-A912-6F7F3299110D}"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t-BR" smtClean="0"/>
              <a:t>Clique para editar o título mestre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Date Placeholder 4"/>
          <p:cNvSpPr>
            <a:spLocks noGrp="1"/>
          </p:cNvSpPr>
          <p:nvPr>
            <p:ph type="dt" sz="half" idx="10"/>
          </p:nvPr>
        </p:nvSpPr>
        <p:spPr/>
        <p:txBody>
          <a:bodyPr/>
          <a:lstStyle/>
          <a:p>
            <a:fld id="{B0AD8A68-E31E-4E22-82CA-6A02ADBD48C1}" type="datetimeFigureOut">
              <a:rPr lang="pt-BR" smtClean="0"/>
              <a:t>04/06/2020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título mestre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Date Placeholder 6"/>
          <p:cNvSpPr>
            <a:spLocks noGrp="1"/>
          </p:cNvSpPr>
          <p:nvPr>
            <p:ph type="dt" sz="half" idx="10"/>
          </p:nvPr>
        </p:nvSpPr>
        <p:spPr/>
        <p:txBody>
          <a:bodyPr/>
          <a:lstStyle/>
          <a:p>
            <a:fld id="{B0AD8A68-E31E-4E22-82CA-6A02ADBD48C1}" type="datetimeFigureOut">
              <a:rPr lang="pt-BR" smtClean="0"/>
              <a:t>04/06/2020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título mestre</a:t>
            </a:r>
            <a:endParaRPr kumimoji="0" lang="en-US"/>
          </a:p>
        </p:txBody>
      </p:sp>
      <p:sp>
        <p:nvSpPr>
          <p:cNvPr id="3" name="Date Placeholder 2"/>
          <p:cNvSpPr>
            <a:spLocks noGrp="1"/>
          </p:cNvSpPr>
          <p:nvPr>
            <p:ph type="dt" sz="half" idx="10"/>
          </p:nvPr>
        </p:nvSpPr>
        <p:spPr/>
        <p:txBody>
          <a:bodyPr/>
          <a:lstStyle/>
          <a:p>
            <a:fld id="{B0AD8A68-E31E-4E22-82CA-6A02ADBD48C1}" type="datetimeFigureOut">
              <a:rPr lang="pt-BR" smtClean="0"/>
              <a:t>04/06/2020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D8A68-E31E-4E22-82CA-6A02ADBD48C1}" type="datetimeFigureOut">
              <a:rPr lang="pt-BR" smtClean="0"/>
              <a:t>04/06/2020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título mestre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 texto mestre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Date Placeholder 4"/>
          <p:cNvSpPr>
            <a:spLocks noGrp="1"/>
          </p:cNvSpPr>
          <p:nvPr>
            <p:ph type="dt" sz="half" idx="10"/>
          </p:nvPr>
        </p:nvSpPr>
        <p:spPr/>
        <p:txBody>
          <a:bodyPr/>
          <a:lstStyle/>
          <a:p>
            <a:fld id="{B0AD8A68-E31E-4E22-82CA-6A02ADBD48C1}" type="datetimeFigureOut">
              <a:rPr lang="pt-BR" smtClean="0"/>
              <a:t>04/06/2020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7CA397-E0AA-4DE6-A912-6F7F3299110D}"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título mestre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5" name="Date Placeholder 4"/>
          <p:cNvSpPr>
            <a:spLocks noGrp="1"/>
          </p:cNvSpPr>
          <p:nvPr>
            <p:ph type="dt" sz="half" idx="10"/>
          </p:nvPr>
        </p:nvSpPr>
        <p:spPr/>
        <p:txBody>
          <a:bodyPr/>
          <a:lstStyle/>
          <a:p>
            <a:fld id="{B0AD8A68-E31E-4E22-82CA-6A02ADBD48C1}" type="datetimeFigureOut">
              <a:rPr lang="pt-BR" smtClean="0"/>
              <a:t>04/06/2020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8077200" y="6356350"/>
            <a:ext cx="609600" cy="365125"/>
          </a:xfrm>
        </p:spPr>
        <p:txBody>
          <a:bodyPr/>
          <a:lstStyle/>
          <a:p>
            <a:fld id="{577CA397-E0AA-4DE6-A912-6F7F3299110D}" type="slidenum">
              <a:rPr lang="pt-BR" smtClean="0"/>
              <a:t>‹nº›</a:t>
            </a:fld>
            <a:endParaRPr lang="pt-B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título mestre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0AD8A68-E31E-4E22-82CA-6A02ADBD48C1}" type="datetimeFigureOut">
              <a:rPr lang="pt-BR" smtClean="0"/>
              <a:t>04/06/2020</a:t>
            </a:fld>
            <a:endParaRPr lang="pt-B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7CA397-E0AA-4DE6-A912-6F7F3299110D}" type="slidenum">
              <a:rPr lang="pt-BR" smtClean="0"/>
              <a:t>‹nº›</a:t>
            </a:fld>
            <a:endParaRPr lang="pt-B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pt-BR" dirty="0" smtClean="0">
                <a:solidFill>
                  <a:srgbClr val="FF0000"/>
                </a:solidFill>
              </a:rPr>
              <a:t>Aplicações de Lagrange na Ciência da Computação  </a:t>
            </a:r>
            <a:endParaRPr lang="pt-BR" dirty="0">
              <a:solidFill>
                <a:srgbClr val="FF0000"/>
              </a:solidFill>
            </a:endParaRPr>
          </a:p>
        </p:txBody>
      </p:sp>
      <p:sp>
        <p:nvSpPr>
          <p:cNvPr id="3" name="Subtítulo 2"/>
          <p:cNvSpPr>
            <a:spLocks noGrp="1"/>
          </p:cNvSpPr>
          <p:nvPr>
            <p:ph type="subTitle" idx="1"/>
          </p:nvPr>
        </p:nvSpPr>
        <p:spPr/>
        <p:txBody>
          <a:bodyPr>
            <a:normAutofit fontScale="85000" lnSpcReduction="20000"/>
          </a:bodyPr>
          <a:lstStyle/>
          <a:p>
            <a:pPr algn="ctr"/>
            <a:r>
              <a:rPr lang="pt-BR" dirty="0" smtClean="0">
                <a:solidFill>
                  <a:schemeClr val="bg1">
                    <a:lumMod val="95000"/>
                    <a:lumOff val="5000"/>
                  </a:schemeClr>
                </a:solidFill>
              </a:rPr>
              <a:t>Equipe : </a:t>
            </a:r>
          </a:p>
          <a:p>
            <a:pPr algn="ctr"/>
            <a:r>
              <a:rPr lang="pt-BR" dirty="0" smtClean="0">
                <a:solidFill>
                  <a:schemeClr val="bg1">
                    <a:lumMod val="95000"/>
                    <a:lumOff val="5000"/>
                  </a:schemeClr>
                </a:solidFill>
              </a:rPr>
              <a:t>Gustavo Luiz de Oliveira </a:t>
            </a:r>
          </a:p>
          <a:p>
            <a:pPr algn="ctr"/>
            <a:r>
              <a:rPr lang="pt-BR" dirty="0" smtClean="0">
                <a:solidFill>
                  <a:schemeClr val="bg1">
                    <a:lumMod val="95000"/>
                    <a:lumOff val="5000"/>
                  </a:schemeClr>
                </a:solidFill>
              </a:rPr>
              <a:t>Paulo Eduardo Souza de Melos </a:t>
            </a:r>
          </a:p>
          <a:p>
            <a:pPr algn="ctr"/>
            <a:r>
              <a:rPr lang="pt-BR" dirty="0" smtClean="0">
                <a:solidFill>
                  <a:schemeClr val="bg1">
                    <a:lumMod val="95000"/>
                    <a:lumOff val="5000"/>
                  </a:schemeClr>
                </a:solidFill>
              </a:rPr>
              <a:t>Lucas Lopes Arantes</a:t>
            </a:r>
          </a:p>
          <a:p>
            <a:pPr algn="ctr"/>
            <a:r>
              <a:rPr lang="pt-BR" dirty="0" smtClean="0">
                <a:solidFill>
                  <a:schemeClr val="bg1">
                    <a:lumMod val="95000"/>
                    <a:lumOff val="5000"/>
                  </a:schemeClr>
                </a:solidFill>
              </a:rPr>
              <a:t>Marcus Vinícius Correia de Sá</a:t>
            </a:r>
          </a:p>
          <a:p>
            <a:pPr algn="ctr"/>
            <a:endParaRPr lang="pt-BR" dirty="0" smtClean="0">
              <a:solidFill>
                <a:schemeClr val="bg1">
                  <a:lumMod val="95000"/>
                  <a:lumOff val="5000"/>
                </a:schemeClr>
              </a:solidFill>
            </a:endParaRPr>
          </a:p>
        </p:txBody>
      </p:sp>
    </p:spTree>
    <p:extLst>
      <p:ext uri="{BB962C8B-B14F-4D97-AF65-F5344CB8AC3E}">
        <p14:creationId xmlns:p14="http://schemas.microsoft.com/office/powerpoint/2010/main" val="1341703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solidFill>
                  <a:srgbClr val="FF0000"/>
                </a:solidFill>
              </a:rPr>
              <a:t>Aplicações </a:t>
            </a:r>
            <a:endParaRPr lang="pt-BR" dirty="0">
              <a:solidFill>
                <a:srgbClr val="FF0000"/>
              </a:solidFill>
            </a:endParaRPr>
          </a:p>
        </p:txBody>
      </p:sp>
      <p:sp>
        <p:nvSpPr>
          <p:cNvPr id="3" name="Espaço Reservado para Conteúdo 2"/>
          <p:cNvSpPr>
            <a:spLocks noGrp="1"/>
          </p:cNvSpPr>
          <p:nvPr>
            <p:ph idx="1"/>
          </p:nvPr>
        </p:nvSpPr>
        <p:spPr/>
        <p:txBody>
          <a:bodyPr/>
          <a:lstStyle/>
          <a:p>
            <a:r>
              <a:rPr lang="pt-BR" dirty="0" smtClean="0"/>
              <a:t>Método </a:t>
            </a:r>
            <a:r>
              <a:rPr lang="pt-BR" dirty="0"/>
              <a:t>de </a:t>
            </a:r>
            <a:r>
              <a:rPr lang="pt-BR" dirty="0" err="1"/>
              <a:t>lagrange</a:t>
            </a:r>
            <a:r>
              <a:rPr lang="pt-BR" dirty="0"/>
              <a:t> é empregado na resolução de problemas de Programação, é uma ferramenta importante em restrições de igualdade.</a:t>
            </a:r>
          </a:p>
        </p:txBody>
      </p:sp>
    </p:spTree>
    <p:extLst>
      <p:ext uri="{BB962C8B-B14F-4D97-AF65-F5344CB8AC3E}">
        <p14:creationId xmlns:p14="http://schemas.microsoft.com/office/powerpoint/2010/main" val="3930581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36712"/>
            <a:ext cx="8229600" cy="1010376"/>
          </a:xfrm>
        </p:spPr>
        <p:txBody>
          <a:bodyPr>
            <a:normAutofit fontScale="90000"/>
          </a:bodyPr>
          <a:lstStyle/>
          <a:p>
            <a:pPr algn="ctr"/>
            <a:r>
              <a:rPr lang="pt-BR" dirty="0">
                <a:solidFill>
                  <a:srgbClr val="FF0000"/>
                </a:solidFill>
              </a:rPr>
              <a:t>MECÂNICA LAGRANGIANA PARA GAME </a:t>
            </a:r>
            <a:r>
              <a:rPr lang="pt-BR" dirty="0" smtClean="0">
                <a:solidFill>
                  <a:srgbClr val="FF0000"/>
                </a:solidFill>
              </a:rPr>
              <a:t>ENGINES</a:t>
            </a:r>
            <a:endParaRPr lang="pt-BR" dirty="0">
              <a:solidFill>
                <a:srgbClr val="FF0000"/>
              </a:solidFill>
            </a:endParaRPr>
          </a:p>
        </p:txBody>
      </p:sp>
      <p:sp>
        <p:nvSpPr>
          <p:cNvPr id="3" name="Espaço Reservado para Conteúdo 2"/>
          <p:cNvSpPr>
            <a:spLocks noGrp="1"/>
          </p:cNvSpPr>
          <p:nvPr>
            <p:ph idx="1"/>
          </p:nvPr>
        </p:nvSpPr>
        <p:spPr/>
        <p:txBody>
          <a:bodyPr>
            <a:normAutofit/>
          </a:bodyPr>
          <a:lstStyle/>
          <a:p>
            <a:r>
              <a:rPr lang="pt-BR" sz="2400" dirty="0"/>
              <a:t>A necessidade de se aumentar o grau de realismo dos jogos é cada vez maior. Por isso, desenvolvedores de jogos necessitam de recursos avançados para representar fielmente as simulações físicas. Gravidade, explosões e colisões são só alguns exemplos dos fenômenos que comumente aparecem nos jogos. Entretanto, reproduzir com perfeição exige uma enorme capacidade de processamento. </a:t>
            </a:r>
            <a:endParaRPr lang="pt-BR" sz="2400" dirty="0" smtClean="0"/>
          </a:p>
          <a:p>
            <a:r>
              <a:rPr lang="pt-BR" dirty="0" smtClean="0"/>
              <a:t>Por </a:t>
            </a:r>
            <a:r>
              <a:rPr lang="pt-BR" dirty="0"/>
              <a:t>isso, </a:t>
            </a:r>
            <a:r>
              <a:rPr lang="pt-BR" dirty="0" smtClean="0"/>
              <a:t>deve se utilizar da </a:t>
            </a:r>
            <a:r>
              <a:rPr lang="pt-BR" b="1" u="sng" dirty="0">
                <a:effectLst>
                  <a:outerShdw blurRad="38100" dist="38100" dir="2700000" algn="tl">
                    <a:srgbClr val="000000">
                      <a:alpha val="43137"/>
                    </a:srgbClr>
                  </a:outerShdw>
                </a:effectLst>
              </a:rPr>
              <a:t>Mecânica </a:t>
            </a:r>
            <a:r>
              <a:rPr lang="pt-BR" b="1" u="sng" dirty="0" smtClean="0">
                <a:effectLst>
                  <a:outerShdw blurRad="38100" dist="38100" dir="2700000" algn="tl">
                    <a:srgbClr val="000000">
                      <a:alpha val="43137"/>
                    </a:srgbClr>
                  </a:outerShdw>
                </a:effectLst>
              </a:rPr>
              <a:t>Lagrangiana</a:t>
            </a:r>
            <a:r>
              <a:rPr lang="pt-BR" dirty="0"/>
              <a:t>.</a:t>
            </a:r>
          </a:p>
        </p:txBody>
      </p:sp>
    </p:spTree>
    <p:extLst>
      <p:ext uri="{BB962C8B-B14F-4D97-AF65-F5344CB8AC3E}">
        <p14:creationId xmlns:p14="http://schemas.microsoft.com/office/powerpoint/2010/main" val="48617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err="1" smtClean="0">
                <a:solidFill>
                  <a:srgbClr val="FF0000"/>
                </a:solidFill>
              </a:rPr>
              <a:t>Lagrange</a:t>
            </a:r>
            <a:r>
              <a:rPr lang="pt-BR" dirty="0" smtClean="0">
                <a:solidFill>
                  <a:srgbClr val="FF0000"/>
                </a:solidFill>
              </a:rPr>
              <a:t> em jogos</a:t>
            </a:r>
            <a:endParaRPr lang="pt-BR" dirty="0">
              <a:solidFill>
                <a:srgbClr val="FF0000"/>
              </a:solidFill>
            </a:endParaRPr>
          </a:p>
        </p:txBody>
      </p:sp>
      <p:sp>
        <p:nvSpPr>
          <p:cNvPr id="3" name="Espaço Reservado para Conteúdo 2"/>
          <p:cNvSpPr>
            <a:spLocks noGrp="1"/>
          </p:cNvSpPr>
          <p:nvPr>
            <p:ph idx="1"/>
          </p:nvPr>
        </p:nvSpPr>
        <p:spPr/>
        <p:txBody>
          <a:bodyPr>
            <a:normAutofit/>
          </a:bodyPr>
          <a:lstStyle/>
          <a:p>
            <a:r>
              <a:rPr lang="pt-BR" dirty="0" smtClean="0"/>
              <a:t>A </a:t>
            </a:r>
            <a:r>
              <a:rPr lang="pt-BR" dirty="0"/>
              <a:t>unificação  da  especificação  de fenômenos  físicos para  jogos  via Mecânica Lagrangiana. Este formalismo permite descrever, através de um conjunto bastante homogêneo de equações, grande parte dos fenômenos físicos importantes para jogos. Além disso, será realizada a implementação deste formalismo segundo o paradigma GPGPU, que permite a programação e execução de programas dentro das unidades de processamento gráfico . </a:t>
            </a:r>
          </a:p>
        </p:txBody>
      </p:sp>
    </p:spTree>
    <p:extLst>
      <p:ext uri="{BB962C8B-B14F-4D97-AF65-F5344CB8AC3E}">
        <p14:creationId xmlns:p14="http://schemas.microsoft.com/office/powerpoint/2010/main" val="137884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solidFill>
                  <a:srgbClr val="FF0000"/>
                </a:solidFill>
              </a:rPr>
              <a:t>Mecânica  </a:t>
            </a:r>
            <a:r>
              <a:rPr lang="pt-BR" dirty="0" err="1">
                <a:solidFill>
                  <a:srgbClr val="FF0000"/>
                </a:solidFill>
              </a:rPr>
              <a:t>Lagrangiana</a:t>
            </a:r>
            <a:endParaRPr lang="pt-BR" dirty="0">
              <a:solidFill>
                <a:srgbClr val="FF0000"/>
              </a:solidFill>
            </a:endParaRPr>
          </a:p>
        </p:txBody>
      </p:sp>
      <p:sp>
        <p:nvSpPr>
          <p:cNvPr id="3" name="Espaço Reservado para Conteúdo 2"/>
          <p:cNvSpPr>
            <a:spLocks noGrp="1"/>
          </p:cNvSpPr>
          <p:nvPr>
            <p:ph idx="1"/>
          </p:nvPr>
        </p:nvSpPr>
        <p:spPr/>
        <p:txBody>
          <a:bodyPr/>
          <a:lstStyle/>
          <a:p>
            <a:r>
              <a:rPr lang="pt-BR" dirty="0"/>
              <a:t>Mecânica  </a:t>
            </a:r>
            <a:r>
              <a:rPr lang="pt-BR" dirty="0" err="1" smtClean="0"/>
              <a:t>Lagrangiana</a:t>
            </a:r>
            <a:r>
              <a:rPr lang="pt-BR" dirty="0"/>
              <a:t> </a:t>
            </a:r>
            <a:r>
              <a:rPr lang="pt-BR" dirty="0" smtClean="0"/>
              <a:t> </a:t>
            </a:r>
            <a:r>
              <a:rPr lang="pt-BR" dirty="0"/>
              <a:t>permite  descrever  os fenômenos  físicos  mais  importantes  através  de  um  conjunto  homogêneo  de  equações, denominadas equações de </a:t>
            </a:r>
            <a:r>
              <a:rPr lang="pt-BR" dirty="0" smtClean="0"/>
              <a:t>Euler-</a:t>
            </a:r>
            <a:r>
              <a:rPr lang="pt-BR" dirty="0" err="1" smtClean="0"/>
              <a:t>Lagrange</a:t>
            </a:r>
            <a:r>
              <a:rPr lang="pt-BR" dirty="0" smtClean="0"/>
              <a:t>.</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149081"/>
            <a:ext cx="8568952" cy="2232248"/>
          </a:xfrm>
          <a:prstGeom prst="rect">
            <a:avLst/>
          </a:prstGeom>
        </p:spPr>
      </p:pic>
    </p:spTree>
    <p:extLst>
      <p:ext uri="{BB962C8B-B14F-4D97-AF65-F5344CB8AC3E}">
        <p14:creationId xmlns:p14="http://schemas.microsoft.com/office/powerpoint/2010/main" val="3966438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r>
              <a:rPr lang="pt-BR" dirty="0"/>
              <a:t>Nestas equações, L é uma função de 2n variáveis, denominada Lagrangiana do sistema físico. Estas  equações permitem descrever,  de maneira  homogênea,  qualquer fenômeno físico importante para jogos.  Assim,  dada  esta  propriedade  de  </a:t>
            </a:r>
            <a:r>
              <a:rPr lang="pt-BR" dirty="0" smtClean="0"/>
              <a:t>homogeneidade,  </a:t>
            </a:r>
            <a:r>
              <a:rPr lang="pt-BR" dirty="0"/>
              <a:t>o  </a:t>
            </a:r>
            <a:r>
              <a:rPr lang="pt-BR" dirty="0" smtClean="0"/>
              <a:t>objetivo  </a:t>
            </a:r>
            <a:r>
              <a:rPr lang="pt-BR" dirty="0"/>
              <a:t>propor  a Mecânica Lagrangiana como unificadora para especificação e implementação de física para jogos, uma vez que não existem propostas até este momento na área de jogos. </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 y="265731"/>
            <a:ext cx="9144000" cy="1296144"/>
          </a:xfrm>
          <a:prstGeom prst="rect">
            <a:avLst/>
          </a:prstGeom>
        </p:spPr>
      </p:pic>
    </p:spTree>
    <p:extLst>
      <p:ext uri="{BB962C8B-B14F-4D97-AF65-F5344CB8AC3E}">
        <p14:creationId xmlns:p14="http://schemas.microsoft.com/office/powerpoint/2010/main" val="2244462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err="1" smtClean="0">
                <a:solidFill>
                  <a:srgbClr val="FF0000"/>
                </a:solidFill>
              </a:rPr>
              <a:t>Lagrange</a:t>
            </a:r>
            <a:r>
              <a:rPr lang="pt-BR" dirty="0" smtClean="0">
                <a:solidFill>
                  <a:srgbClr val="FF0000"/>
                </a:solidFill>
              </a:rPr>
              <a:t> na criptografia?</a:t>
            </a:r>
            <a:endParaRPr lang="pt-BR" dirty="0">
              <a:solidFill>
                <a:srgbClr val="FF0000"/>
              </a:solidFill>
            </a:endParaRPr>
          </a:p>
        </p:txBody>
      </p:sp>
      <p:sp>
        <p:nvSpPr>
          <p:cNvPr id="3" name="Espaço Reservado para Conteúdo 2"/>
          <p:cNvSpPr>
            <a:spLocks noGrp="1"/>
          </p:cNvSpPr>
          <p:nvPr>
            <p:ph idx="1"/>
          </p:nvPr>
        </p:nvSpPr>
        <p:spPr/>
        <p:txBody>
          <a:bodyPr>
            <a:normAutofit/>
          </a:bodyPr>
          <a:lstStyle/>
          <a:p>
            <a:r>
              <a:rPr lang="pt-BR" dirty="0"/>
              <a:t>Uma nova técnica proposta usada para criptografar a imagem privada para obter informações de transferência seguras. A técnica proposta foi projetada usando o cálculo polinomial de interpolação de </a:t>
            </a:r>
            <a:r>
              <a:rPr lang="pt-BR" dirty="0" err="1"/>
              <a:t>Lagrange</a:t>
            </a:r>
            <a:r>
              <a:rPr lang="pt-BR" dirty="0"/>
              <a:t> na geração de chaves e na criptografia. Um estágio de três para criptografia e codificação foi proposto para concluir a criptografia da imagem privada</a:t>
            </a:r>
            <a:r>
              <a:rPr lang="pt-BR"/>
              <a:t>. </a:t>
            </a:r>
            <a:endParaRPr lang="pt-BR" dirty="0"/>
          </a:p>
        </p:txBody>
      </p:sp>
    </p:spTree>
    <p:extLst>
      <p:ext uri="{BB962C8B-B14F-4D97-AF65-F5344CB8AC3E}">
        <p14:creationId xmlns:p14="http://schemas.microsoft.com/office/powerpoint/2010/main" val="1716611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216</TotalTime>
  <Words>349</Words>
  <Application>Microsoft Office PowerPoint</Application>
  <PresentationFormat>Apresentação na tela (4:3)</PresentationFormat>
  <Paragraphs>18</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Fluxo</vt:lpstr>
      <vt:lpstr>Aplicações de Lagrange na Ciência da Computação  </vt:lpstr>
      <vt:lpstr>Aplicações </vt:lpstr>
      <vt:lpstr>MECÂNICA LAGRANGIANA PARA GAME ENGINES</vt:lpstr>
      <vt:lpstr>Lagrange em jogos</vt:lpstr>
      <vt:lpstr>Mecânica  Lagrangiana</vt:lpstr>
      <vt:lpstr>Apresentação do PowerPoint</vt:lpstr>
      <vt:lpstr>Lagrange na criptografia?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Aplicações de Lagrange na Ciência da Computação</dc:title>
  <dc:creator>Gustavo</dc:creator>
  <cp:lastModifiedBy>Gustavo</cp:lastModifiedBy>
  <cp:revision>16</cp:revision>
  <dcterms:created xsi:type="dcterms:W3CDTF">2020-06-02T16:47:23Z</dcterms:created>
  <dcterms:modified xsi:type="dcterms:W3CDTF">2020-06-04T14:32:55Z</dcterms:modified>
</cp:coreProperties>
</file>