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1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9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4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35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96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8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9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5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4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26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5DD4-5D24-492A-AB92-560C003863C9}" type="datetimeFigureOut">
              <a:rPr lang="pt-BR" smtClean="0"/>
              <a:t>16/09/2014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CFDBE-7932-41A4-993B-5D343B357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43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556792" y="2708920"/>
            <a:ext cx="7772400" cy="1470025"/>
          </a:xfrm>
        </p:spPr>
        <p:txBody>
          <a:bodyPr>
            <a:noAutofit/>
          </a:bodyPr>
          <a:lstStyle/>
          <a:p>
            <a:r>
              <a:rPr lang="pt-BR" sz="9600" dirty="0" err="1" smtClean="0">
                <a:latin typeface="Player One" panose="02000500000000000000" pitchFamily="2" charset="0"/>
              </a:rPr>
              <a:t>My</a:t>
            </a:r>
            <a:endParaRPr lang="pt-BR" sz="9600" dirty="0">
              <a:latin typeface="Player One" panose="02000500000000000000" pitchFamily="2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 err="1" smtClean="0">
                <a:latin typeface="Player One" panose="02000500000000000000" pitchFamily="2" charset="0"/>
              </a:rPr>
              <a:t>Collection</a:t>
            </a:r>
            <a:r>
              <a:rPr lang="pt-BR" sz="9600" dirty="0">
                <a:latin typeface="Player One" panose="02000500000000000000" pitchFamily="2" charset="0"/>
              </a:rPr>
              <a:t>[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37204" y="278092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dirty="0" err="1" smtClean="0">
                <a:latin typeface="Player One" panose="02000500000000000000" pitchFamily="2" charset="0"/>
              </a:rPr>
              <a:t>Card</a:t>
            </a:r>
            <a:endParaRPr lang="pt-BR" sz="9600" dirty="0">
              <a:latin typeface="Player On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55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Apresentação na tela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My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</dc:title>
  <dc:creator>LUCAS</dc:creator>
  <cp:lastModifiedBy>LUCAS</cp:lastModifiedBy>
  <cp:revision>1</cp:revision>
  <dcterms:created xsi:type="dcterms:W3CDTF">2014-09-16T22:07:08Z</dcterms:created>
  <dcterms:modified xsi:type="dcterms:W3CDTF">2014-09-16T22:10:42Z</dcterms:modified>
</cp:coreProperties>
</file>