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  <a:endParaRPr lang="pt-BR" dirty="0"/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  <a:endParaRPr lang="pt-BR" sz="1800" kern="1200" dirty="0"/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195860" y="1841145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26752" y="2846573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p:sp>
        <p:nvSpPr>
          <p:cNvPr id="30" name="Elipse 29"/>
          <p:cNvSpPr/>
          <p:nvPr/>
        </p:nvSpPr>
        <p:spPr>
          <a:xfrm>
            <a:off x="2253594" y="3983503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entágono 31"/>
          <p:cNvSpPr/>
          <p:nvPr/>
        </p:nvSpPr>
        <p:spPr>
          <a:xfrm>
            <a:off x="4141549" y="3937986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/>
          <p:cNvSpPr/>
          <p:nvPr/>
        </p:nvSpPr>
        <p:spPr>
          <a:xfrm>
            <a:off x="6114193" y="3983503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trela: 5 Pontas 34"/>
          <p:cNvSpPr/>
          <p:nvPr/>
        </p:nvSpPr>
        <p:spPr>
          <a:xfrm>
            <a:off x="7930043" y="3792210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9370</TotalTime>
  <Words>195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32</cp:revision>
  <dcterms:created xsi:type="dcterms:W3CDTF">2016-10-11T15:40:36Z</dcterms:created>
  <dcterms:modified xsi:type="dcterms:W3CDTF">2016-11-12T17:17:35Z</dcterms:modified>
</cp:coreProperties>
</file>