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11672</TotalTime>
  <Words>214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35</cp:revision>
  <dcterms:created xsi:type="dcterms:W3CDTF">2016-10-11T15:40:36Z</dcterms:created>
  <dcterms:modified xsi:type="dcterms:W3CDTF">2016-11-14T16:26:58Z</dcterms:modified>
</cp:coreProperties>
</file>