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xVal>
            <c:numRef>
              <c:f>Planilha1!$B$1:$B$21</c:f>
              <c:numCache>
                <c:formatCode>General</c:formatCode>
                <c:ptCount val="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3.4557519189487729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Planilha1!$C$1:$C$21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-0.30901699437494773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3F-4354-907D-BB10A87DF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269680"/>
        <c:axId val="947443888"/>
      </c:scatterChart>
      <c:valAx>
        <c:axId val="101026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7443888"/>
        <c:crosses val="autoZero"/>
        <c:crossBetween val="midCat"/>
      </c:valAx>
      <c:valAx>
        <c:axId val="947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026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Planilha1!$B$1:$B$21</c:f>
              <c:numCache>
                <c:formatCode>General</c:formatCode>
                <c:ptCount val="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3.4557519189487729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Planilha1!$C$1:$C$21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-0.30901699437494773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68E-4691-AF90-1CD6E42A0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269680"/>
        <c:axId val="947443888"/>
      </c:scatterChart>
      <c:valAx>
        <c:axId val="101026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7443888"/>
        <c:crosses val="autoZero"/>
        <c:crossBetween val="midCat"/>
      </c:valAx>
      <c:valAx>
        <c:axId val="947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026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Planilha1!$B$1:$B$21</c:f>
              <c:numCache>
                <c:formatCode>General</c:formatCode>
                <c:ptCount val="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3.4557519189487729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Planilha1!$C$1:$C$21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-0.30901699437494773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68E-4691-AF90-1CD6E42A0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269680"/>
        <c:axId val="947443888"/>
      </c:scatterChart>
      <c:valAx>
        <c:axId val="101026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7443888"/>
        <c:crosses val="autoZero"/>
        <c:crossBetween val="midCat"/>
      </c:valAx>
      <c:valAx>
        <c:axId val="947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026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Planilha1!$B$1:$B$21</c:f>
              <c:numCache>
                <c:formatCode>General</c:formatCode>
                <c:ptCount val="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3.4557519189487729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Planilha1!$C$1:$C$21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-0.30901699437494773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73-4ABD-B7A9-7E2302191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0269680"/>
        <c:axId val="947443888"/>
      </c:scatterChart>
      <c:valAx>
        <c:axId val="101026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7443888"/>
        <c:crosses val="autoZero"/>
        <c:crossBetween val="midCat"/>
      </c:valAx>
      <c:valAx>
        <c:axId val="94744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026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01/12/2016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202969" y="1821214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31440" y="2798516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09342" y="151117"/>
            <a:ext cx="7742362" cy="5642593"/>
            <a:chOff x="137477" y="263658"/>
            <a:chExt cx="7742362" cy="5642593"/>
          </a:xfrm>
        </p:grpSpPr>
        <p:grpSp>
          <p:nvGrpSpPr>
            <p:cNvPr id="11" name="Agrupar 10"/>
            <p:cNvGrpSpPr/>
            <p:nvPr/>
          </p:nvGrpSpPr>
          <p:grpSpPr>
            <a:xfrm>
              <a:off x="388792" y="3545060"/>
              <a:ext cx="1491175" cy="1308295"/>
              <a:chOff x="2145323" y="1322363"/>
              <a:chExt cx="1491175" cy="130829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2299654" y="3545060"/>
              <a:ext cx="1491175" cy="1308295"/>
              <a:chOff x="2145323" y="1322363"/>
              <a:chExt cx="1491175" cy="1308295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210516" y="3545060"/>
              <a:ext cx="1491175" cy="1308295"/>
              <a:chOff x="2145323" y="1322363"/>
              <a:chExt cx="1491175" cy="130829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121378" y="3545059"/>
              <a:ext cx="1491175" cy="1308295"/>
              <a:chOff x="2145323" y="1322363"/>
              <a:chExt cx="1491175" cy="1308295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2040353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2: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Decodificar  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37477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1: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Adicionar  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67187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3: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Operar  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70063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4: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Retirar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63944" y="3209780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entágono 31"/>
            <p:cNvSpPr/>
            <p:nvPr/>
          </p:nvSpPr>
          <p:spPr>
            <a:xfrm>
              <a:off x="2551899" y="3164263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/>
            <p:cNvSpPr/>
            <p:nvPr/>
          </p:nvSpPr>
          <p:spPr>
            <a:xfrm>
              <a:off x="4524543" y="3209780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strela: 5 Pontas 34"/>
            <p:cNvSpPr/>
            <p:nvPr/>
          </p:nvSpPr>
          <p:spPr>
            <a:xfrm>
              <a:off x="6340393" y="3018487"/>
              <a:ext cx="1053143" cy="1053143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entágono 22"/>
            <p:cNvSpPr/>
            <p:nvPr/>
          </p:nvSpPr>
          <p:spPr>
            <a:xfrm>
              <a:off x="612842" y="2256896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/>
            <p:cNvSpPr/>
            <p:nvPr/>
          </p:nvSpPr>
          <p:spPr>
            <a:xfrm>
              <a:off x="612842" y="1267154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17530" y="263658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V="1">
            <a:off x="160511" y="6041374"/>
            <a:ext cx="8305041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1304661" y="2734835"/>
            <a:ext cx="1682919" cy="1006157"/>
          </a:xfrm>
          <a:prstGeom prst="arc">
            <a:avLst>
              <a:gd name="adj1" fmla="val 11093677"/>
              <a:gd name="adj2" fmla="val 2080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>
            <a:off x="3244134" y="2681775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>
            <a:off x="5010546" y="2602789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4088529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45677" y="1322363"/>
              <a:ext cx="1290242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-1013509" y="5700748"/>
            <a:ext cx="7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único  </a:t>
            </a:r>
          </a:p>
        </p:txBody>
      </p:sp>
      <p:sp>
        <p:nvSpPr>
          <p:cNvPr id="30" name="Elipse 29"/>
          <p:cNvSpPr/>
          <p:nvPr/>
        </p:nvSpPr>
        <p:spPr>
          <a:xfrm>
            <a:off x="3579264" y="3923661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3197565" y="1738433"/>
            <a:ext cx="1649660" cy="866253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 rot="5400000">
            <a:off x="3576919" y="2169583"/>
            <a:ext cx="890953" cy="2121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579264" y="683765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35782" y="1927268"/>
            <a:ext cx="299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Algumas instruções são maiores e desproporcionais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5136269" y="1179083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5136269" y="2188878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5173369" y="2162986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5204259" y="2188878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1" y="2946857"/>
            <a:ext cx="4325320" cy="3240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85143" y="3143156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010818"/>
            <a:ext cx="4194459" cy="324000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6023257" y="2957082"/>
            <a:ext cx="0" cy="310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8927" y="349623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ciclos de </a:t>
            </a:r>
            <a:r>
              <a:rPr lang="pt-BR" i="1" dirty="0" err="1">
                <a:solidFill>
                  <a:srgbClr val="FF0000"/>
                </a:solidFill>
              </a:rPr>
              <a:t>clock</a:t>
            </a:r>
            <a:r>
              <a:rPr lang="pt-BR" dirty="0">
                <a:solidFill>
                  <a:srgbClr val="FF0000"/>
                </a:solidFill>
              </a:rPr>
              <a:t> depois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18" y="362097"/>
            <a:ext cx="3298358" cy="22868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44394" y="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08186" y="1504004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PRU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65327" y="4408193"/>
            <a:ext cx="137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Processador com pipeline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65327" y="237000"/>
            <a:ext cx="10162788" cy="253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65327" y="2771009"/>
            <a:ext cx="10162788" cy="347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501389" y="2106084"/>
            <a:ext cx="74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Estágio único  </a:t>
            </a:r>
          </a:p>
        </p:txBody>
      </p:sp>
    </p:spTree>
    <p:extLst>
      <p:ext uri="{BB962C8B-B14F-4D97-AF65-F5344CB8AC3E}">
        <p14:creationId xmlns:p14="http://schemas.microsoft.com/office/powerpoint/2010/main" val="14124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8" y="325797"/>
            <a:ext cx="4232258" cy="310013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21" y="1766533"/>
            <a:ext cx="4314949" cy="3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7" y="769005"/>
            <a:ext cx="5584552" cy="42952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00" y="974303"/>
            <a:ext cx="5583600" cy="4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/>
          <p:cNvGrpSpPr/>
          <p:nvPr/>
        </p:nvGrpSpPr>
        <p:grpSpPr>
          <a:xfrm>
            <a:off x="4991100" y="2243137"/>
            <a:ext cx="6051215" cy="2371725"/>
            <a:chOff x="4991100" y="2243137"/>
            <a:chExt cx="6051215" cy="2371725"/>
          </a:xfrm>
        </p:grpSpPr>
        <p:grpSp>
          <p:nvGrpSpPr>
            <p:cNvPr id="24" name="Agrupar 23"/>
            <p:cNvGrpSpPr/>
            <p:nvPr/>
          </p:nvGrpSpPr>
          <p:grpSpPr>
            <a:xfrm>
              <a:off x="4991100" y="2243137"/>
              <a:ext cx="2900363" cy="2371725"/>
              <a:chOff x="4991100" y="2243137"/>
              <a:chExt cx="2900363" cy="237172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1100" y="2243137"/>
                <a:ext cx="2209800" cy="2371725"/>
              </a:xfrm>
              <a:prstGeom prst="rect">
                <a:avLst/>
              </a:prstGeom>
            </p:spPr>
          </p:pic>
          <p:cxnSp>
            <p:nvCxnSpPr>
              <p:cNvPr id="7" name="Conector de Seta Reta 6"/>
              <p:cNvCxnSpPr>
                <a:cxnSpLocks/>
              </p:cNvCxnSpPr>
              <p:nvPr/>
            </p:nvCxnSpPr>
            <p:spPr>
              <a:xfrm flipH="1" flipV="1">
                <a:off x="6804459" y="2897326"/>
                <a:ext cx="1087004" cy="5316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/>
              <p:cNvCxnSpPr>
                <a:cxnSpLocks/>
              </p:cNvCxnSpPr>
              <p:nvPr/>
            </p:nvCxnSpPr>
            <p:spPr>
              <a:xfrm flipH="1" flipV="1">
                <a:off x="6799697" y="3054490"/>
                <a:ext cx="1091766" cy="3745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cxnSpLocks/>
              </p:cNvCxnSpPr>
              <p:nvPr/>
            </p:nvCxnSpPr>
            <p:spPr>
              <a:xfrm flipH="1" flipV="1">
                <a:off x="6799697" y="3211655"/>
                <a:ext cx="1091766" cy="2173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cxnSpLocks/>
              </p:cNvCxnSpPr>
              <p:nvPr/>
            </p:nvCxnSpPr>
            <p:spPr>
              <a:xfrm flipH="1" flipV="1">
                <a:off x="6799697" y="3359291"/>
                <a:ext cx="1091766" cy="697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>
                <a:cxnSpLocks/>
              </p:cNvCxnSpPr>
              <p:nvPr/>
            </p:nvCxnSpPr>
            <p:spPr>
              <a:xfrm flipH="1">
                <a:off x="6799697" y="3428999"/>
                <a:ext cx="1091766" cy="4669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6240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8113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9589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7891463" y="3209479"/>
              <a:ext cx="315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As 8 saídas paralelas do 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4003357" y="1836107"/>
            <a:ext cx="4703445" cy="3054980"/>
            <a:chOff x="4003357" y="1836107"/>
            <a:chExt cx="4703445" cy="3054980"/>
          </a:xfrm>
        </p:grpSpPr>
        <p:pic>
          <p:nvPicPr>
            <p:cNvPr id="7" name="Imagem 6" descr="Campos do Cabeçalho TCP - Curso de Redes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357" y="1966912"/>
              <a:ext cx="4185285" cy="292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7670482" y="1836107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8188642" y="2415544"/>
            <a:ext cx="4703445" cy="1661720"/>
            <a:chOff x="8188642" y="2415544"/>
            <a:chExt cx="4703445" cy="1661720"/>
          </a:xfrm>
        </p:grpSpPr>
        <p:pic>
          <p:nvPicPr>
            <p:cNvPr id="10" name="Imagem 9" descr="Formato do Cabeçalho UDP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642" y="2546349"/>
              <a:ext cx="4098767" cy="153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11855767" y="2415544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12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2076450" y="690086"/>
            <a:ext cx="7105650" cy="5444014"/>
            <a:chOff x="2076450" y="690086"/>
            <a:chExt cx="7105650" cy="5444014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6576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73533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3657600" y="16002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H="1">
              <a:off x="3657600" y="2895600"/>
              <a:ext cx="3695700" cy="12382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3657600" y="43053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2076450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0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353299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076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Computador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410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BBB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 rot="900000">
              <a:off x="5126277" y="1996606"/>
              <a:ext cx="172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 (</a:t>
              </a:r>
              <a:r>
                <a:rPr lang="pt-BR" dirty="0" err="1"/>
                <a:t>Seq</a:t>
              </a:r>
              <a:r>
                <a:rPr lang="pt-BR" dirty="0"/>
                <a:t> = ISN)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20456619">
              <a:off x="3595410" y="3237853"/>
              <a:ext cx="360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SYN, ACK, (</a:t>
              </a:r>
              <a:r>
                <a:rPr lang="pt-BR" dirty="0" err="1"/>
                <a:t>Seq</a:t>
              </a:r>
              <a:r>
                <a:rPr lang="pt-BR" dirty="0"/>
                <a:t> = ISN),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 rot="1034911">
              <a:off x="3815859" y="4618575"/>
              <a:ext cx="409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ACK, (</a:t>
              </a:r>
              <a:r>
                <a:rPr lang="pt-BR" dirty="0" err="1"/>
                <a:t>Seq</a:t>
              </a:r>
              <a:r>
                <a:rPr lang="pt-BR" dirty="0"/>
                <a:t> = ISN+1),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66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2445327" y="3135868"/>
            <a:ext cx="8721436" cy="2054846"/>
            <a:chOff x="2445327" y="3135868"/>
            <a:chExt cx="8721436" cy="2054846"/>
          </a:xfrm>
        </p:grpSpPr>
        <p:sp>
          <p:nvSpPr>
            <p:cNvPr id="23" name="CaixaDeTexto 22"/>
            <p:cNvSpPr txBox="1"/>
            <p:nvPr/>
          </p:nvSpPr>
          <p:spPr>
            <a:xfrm>
              <a:off x="8326581" y="4821382"/>
              <a:ext cx="2840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Tempo</a:t>
              </a:r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2445327" y="3135868"/>
              <a:ext cx="6629400" cy="1685514"/>
              <a:chOff x="2445327" y="3135868"/>
              <a:chExt cx="6629400" cy="1685514"/>
            </a:xfrm>
          </p:grpSpPr>
          <p:cxnSp>
            <p:nvCxnSpPr>
              <p:cNvPr id="15" name="Conector de Seta Reta 14"/>
              <p:cNvCxnSpPr/>
              <p:nvPr/>
            </p:nvCxnSpPr>
            <p:spPr>
              <a:xfrm>
                <a:off x="3228109" y="4821382"/>
                <a:ext cx="58466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865418" y="4350327"/>
                <a:ext cx="10252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4890655" y="3505200"/>
                <a:ext cx="146858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6456218" y="4350327"/>
                <a:ext cx="146858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aixaDeTexto 24"/>
              <p:cNvSpPr txBox="1"/>
              <p:nvPr/>
            </p:nvSpPr>
            <p:spPr>
              <a:xfrm>
                <a:off x="3519054" y="3135868"/>
                <a:ext cx="28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Thread 1</a:t>
                </a: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2445327" y="4082719"/>
                <a:ext cx="28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Thread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32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2022764" y="540326"/>
            <a:ext cx="6852252" cy="4955369"/>
            <a:chOff x="2022764" y="540326"/>
            <a:chExt cx="6852252" cy="4955369"/>
          </a:xfrm>
        </p:grpSpPr>
        <p:sp>
          <p:nvSpPr>
            <p:cNvPr id="22" name="Retângulo 21"/>
            <p:cNvSpPr/>
            <p:nvPr/>
          </p:nvSpPr>
          <p:spPr>
            <a:xfrm>
              <a:off x="2022764" y="909658"/>
              <a:ext cx="6151419" cy="4258086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2022764" y="540326"/>
              <a:ext cx="6852252" cy="4955369"/>
              <a:chOff x="2022764" y="540326"/>
              <a:chExt cx="6852252" cy="4955369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5126181" y="1274616"/>
                <a:ext cx="3048002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1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5375563" y="2092034"/>
                <a:ext cx="2798620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2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022764" y="4350326"/>
                <a:ext cx="6151419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Programa principal (Inicializa as threads e envia os dados de cada thread para o computador)</a:t>
                </a: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6012873" y="3532908"/>
                <a:ext cx="2161310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N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6012873" y="3020291"/>
                <a:ext cx="554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...</a:t>
                </a:r>
              </a:p>
            </p:txBody>
          </p:sp>
          <p:cxnSp>
            <p:nvCxnSpPr>
              <p:cNvPr id="15" name="Conector de Seta Reta 14"/>
              <p:cNvCxnSpPr>
                <a:cxnSpLocks/>
              </p:cNvCxnSpPr>
              <p:nvPr/>
            </p:nvCxnSpPr>
            <p:spPr>
              <a:xfrm>
                <a:off x="2022764" y="5167744"/>
                <a:ext cx="6733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/>
              <p:nvPr/>
            </p:nvCxnSpPr>
            <p:spPr>
              <a:xfrm flipV="1">
                <a:off x="2022764" y="540327"/>
                <a:ext cx="0" cy="4627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tângulo 17"/>
              <p:cNvSpPr/>
              <p:nvPr/>
            </p:nvSpPr>
            <p:spPr>
              <a:xfrm>
                <a:off x="2022764" y="540326"/>
                <a:ext cx="93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Threads</a:t>
                </a: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8055240" y="5126363"/>
                <a:ext cx="81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Tempo</a:t>
                </a:r>
              </a:p>
            </p:txBody>
          </p:sp>
        </p:grpSp>
        <p:sp>
          <p:nvSpPr>
            <p:cNvPr id="23" name="CaixaDeTexto 22"/>
            <p:cNvSpPr txBox="1"/>
            <p:nvPr/>
          </p:nvSpPr>
          <p:spPr>
            <a:xfrm>
              <a:off x="2230582" y="1828800"/>
              <a:ext cx="142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Processo main.py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0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2152357" y="548640"/>
            <a:ext cx="6333392" cy="4487594"/>
            <a:chOff x="2152357" y="548640"/>
            <a:chExt cx="6333392" cy="4487594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4" t="7979" r="19000" b="12187"/>
            <a:stretch/>
          </p:blipFill>
          <p:spPr>
            <a:xfrm>
              <a:off x="2152357" y="548640"/>
              <a:ext cx="6333392" cy="4487594"/>
            </a:xfrm>
            <a:prstGeom prst="rect">
              <a:avLst/>
            </a:prstGeom>
          </p:spPr>
        </p:pic>
        <p:cxnSp>
          <p:nvCxnSpPr>
            <p:cNvPr id="10" name="Conector de Seta Reta 9"/>
            <p:cNvCxnSpPr>
              <a:cxnSpLocks/>
            </p:cNvCxnSpPr>
            <p:nvPr/>
          </p:nvCxnSpPr>
          <p:spPr>
            <a:xfrm flipH="1" flipV="1">
              <a:off x="3245333" y="2686311"/>
              <a:ext cx="1087004" cy="5316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149457" y="3217984"/>
              <a:ext cx="88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rgbClr val="FF0000"/>
                  </a:solidFill>
                </a:rPr>
                <a:t>Flot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51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lucas\AppData\Local\Microsoft\Windows\INetCacheContent.Word\Seinodal 10k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t="9247" r="20354" b="35042"/>
          <a:stretch/>
        </p:blipFill>
        <p:spPr bwMode="auto">
          <a:xfrm>
            <a:off x="290286" y="812800"/>
            <a:ext cx="6096004" cy="3157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 descr="C:\Users\lucas\AppData\Local\Microsoft\Windows\INetCacheContent.Word\Seinodal 20k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9067" r="19165" b="34203"/>
          <a:stretch/>
        </p:blipFill>
        <p:spPr bwMode="auto">
          <a:xfrm>
            <a:off x="6386290" y="812800"/>
            <a:ext cx="6241143" cy="3157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484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linux.org/images/9/91/4.5_serial_UAR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9" b="9420"/>
          <a:stretch/>
        </p:blipFill>
        <p:spPr bwMode="auto">
          <a:xfrm>
            <a:off x="2747963" y="1582057"/>
            <a:ext cx="6696075" cy="380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63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/>
          <p:cNvGrpSpPr/>
          <p:nvPr/>
        </p:nvGrpSpPr>
        <p:grpSpPr>
          <a:xfrm>
            <a:off x="333829" y="848442"/>
            <a:ext cx="11226799" cy="1140015"/>
            <a:chOff x="333829" y="848442"/>
            <a:chExt cx="11226799" cy="1140015"/>
          </a:xfrm>
        </p:grpSpPr>
        <p:sp>
          <p:nvSpPr>
            <p:cNvPr id="7" name="Retângulo 6"/>
            <p:cNvSpPr/>
            <p:nvPr/>
          </p:nvSpPr>
          <p:spPr>
            <a:xfrm>
              <a:off x="333829" y="1204686"/>
              <a:ext cx="1335314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69143" y="1204686"/>
              <a:ext cx="2162628" cy="7837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Freq. de amostragem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387600" y="848445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0326914" y="848442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249885" y="1204683"/>
              <a:ext cx="2859315" cy="7837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Dados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619999" y="848442"/>
              <a:ext cx="211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 bytes por amostra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91857" y="1204685"/>
              <a:ext cx="2162628" cy="7837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No. de amostras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256314" y="848444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 bytes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0109199" y="1204682"/>
              <a:ext cx="1335314" cy="7837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40658" y="848445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914571" y="1204684"/>
              <a:ext cx="1335314" cy="7837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 cabeçalho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056085" y="852462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974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1468582" y="976748"/>
            <a:ext cx="5820096" cy="4772888"/>
            <a:chOff x="1468582" y="976748"/>
            <a:chExt cx="5820096" cy="4772888"/>
          </a:xfrm>
        </p:grpSpPr>
        <p:sp>
          <p:nvSpPr>
            <p:cNvPr id="20" name="Retângulo 19"/>
            <p:cNvSpPr/>
            <p:nvPr/>
          </p:nvSpPr>
          <p:spPr>
            <a:xfrm>
              <a:off x="1468582" y="1884218"/>
              <a:ext cx="2185982" cy="1787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PRUSS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437577" y="3373584"/>
              <a:ext cx="1055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RAM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016532" y="1406240"/>
              <a:ext cx="1898073" cy="665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OUTRAS SAÍDAS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092732" y="4038601"/>
              <a:ext cx="1704109" cy="526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ADC INTERNO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134295" y="2244439"/>
              <a:ext cx="1662546" cy="94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OUTROS PERIFÉRICOS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593273" y="5084618"/>
              <a:ext cx="1898073" cy="665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SAÍDAS DEDICADAS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725587" y="976748"/>
              <a:ext cx="2563091" cy="41147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eta: de Cima para Baixo 26"/>
            <p:cNvSpPr/>
            <p:nvPr/>
          </p:nvSpPr>
          <p:spPr>
            <a:xfrm>
              <a:off x="2353755" y="3671454"/>
              <a:ext cx="277091" cy="141316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: da Esquerda para a Direita 27"/>
            <p:cNvSpPr/>
            <p:nvPr/>
          </p:nvSpPr>
          <p:spPr>
            <a:xfrm>
              <a:off x="3654564" y="2625438"/>
              <a:ext cx="1071023" cy="4087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888904" y="2410696"/>
              <a:ext cx="2604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OCP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542309" y="4128842"/>
              <a:ext cx="2604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Conexão direta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843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-557480" y="1587005"/>
            <a:ext cx="703729" cy="68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6600" dirty="0"/>
          </a:p>
        </p:txBody>
      </p:sp>
      <p:sp>
        <p:nvSpPr>
          <p:cNvPr id="9" name="Triângulo isósceles 8"/>
          <p:cNvSpPr/>
          <p:nvPr/>
        </p:nvSpPr>
        <p:spPr>
          <a:xfrm rot="5400000">
            <a:off x="509407" y="1317606"/>
            <a:ext cx="1417320" cy="1221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AMP</a:t>
            </a:r>
          </a:p>
        </p:txBody>
      </p:sp>
      <p:cxnSp>
        <p:nvCxnSpPr>
          <p:cNvPr id="11" name="Conector de Seta Reta 10"/>
          <p:cNvCxnSpPr>
            <a:stCxn id="7" idx="6"/>
            <a:endCxn id="9" idx="3"/>
          </p:cNvCxnSpPr>
          <p:nvPr/>
        </p:nvCxnSpPr>
        <p:spPr>
          <a:xfrm>
            <a:off x="146249" y="1928520"/>
            <a:ext cx="460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2080434" y="1453488"/>
            <a:ext cx="1811029" cy="972591"/>
            <a:chOff x="5387101" y="2105889"/>
            <a:chExt cx="1811029" cy="972591"/>
          </a:xfrm>
        </p:grpSpPr>
        <p:grpSp>
          <p:nvGrpSpPr>
            <p:cNvPr id="17" name="Agrupar 16"/>
            <p:cNvGrpSpPr/>
            <p:nvPr/>
          </p:nvGrpSpPr>
          <p:grpSpPr>
            <a:xfrm>
              <a:off x="5387101" y="2105890"/>
              <a:ext cx="1811029" cy="972590"/>
              <a:chOff x="5387101" y="2105890"/>
              <a:chExt cx="1811029" cy="972590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225540" y="2105890"/>
                <a:ext cx="972590" cy="9725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Triângulo isósceles 13"/>
              <p:cNvSpPr/>
              <p:nvPr/>
            </p:nvSpPr>
            <p:spPr>
              <a:xfrm rot="16200000">
                <a:off x="5320026" y="2172965"/>
                <a:ext cx="972590" cy="83843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9" name="Conector reto 18"/>
            <p:cNvCxnSpPr>
              <a:stCxn id="14" idx="4"/>
            </p:cNvCxnSpPr>
            <p:nvPr/>
          </p:nvCxnSpPr>
          <p:spPr>
            <a:xfrm>
              <a:off x="6225541" y="2105890"/>
              <a:ext cx="9677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6225540" y="3078480"/>
              <a:ext cx="9677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7193279" y="2105889"/>
              <a:ext cx="0" cy="97259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14" idx="2"/>
              <a:endCxn id="14" idx="0"/>
            </p:cNvCxnSpPr>
            <p:nvPr/>
          </p:nvCxnSpPr>
          <p:spPr>
            <a:xfrm flipH="1" flipV="1">
              <a:off x="5387102" y="2592185"/>
              <a:ext cx="838439" cy="48629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14" idx="0"/>
              <a:endCxn id="14" idx="4"/>
            </p:cNvCxnSpPr>
            <p:nvPr/>
          </p:nvCxnSpPr>
          <p:spPr>
            <a:xfrm flipV="1">
              <a:off x="5387102" y="2105890"/>
              <a:ext cx="838439" cy="48629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>
            <a:stCxn id="9" idx="0"/>
            <a:endCxn id="14" idx="0"/>
          </p:cNvCxnSpPr>
          <p:nvPr/>
        </p:nvCxnSpPr>
        <p:spPr>
          <a:xfrm>
            <a:off x="1828981" y="1928520"/>
            <a:ext cx="251454" cy="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-557480" y="2230149"/>
            <a:ext cx="171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Sinal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3900478" y="1665429"/>
            <a:ext cx="1638129" cy="526180"/>
            <a:chOff x="7307579" y="2184314"/>
            <a:chExt cx="845821" cy="526180"/>
          </a:xfrm>
        </p:grpSpPr>
        <p:cxnSp>
          <p:nvCxnSpPr>
            <p:cNvPr id="32" name="Conector de Seta Reta 31"/>
            <p:cNvCxnSpPr/>
            <p:nvPr/>
          </p:nvCxnSpPr>
          <p:spPr>
            <a:xfrm>
              <a:off x="7307579" y="2184314"/>
              <a:ext cx="845821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7307579" y="2293071"/>
              <a:ext cx="845821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>
              <a:off x="7307579" y="2405294"/>
              <a:ext cx="845821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7508125" y="2341162"/>
                  <a:ext cx="449580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8125" y="2341162"/>
                  <a:ext cx="44958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>
              <a:off x="7307579" y="2656754"/>
              <a:ext cx="845821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5588" y="1157293"/>
            <a:ext cx="3673910" cy="165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1416942" y="756092"/>
            <a:ext cx="21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Módulo conversor</a:t>
            </a:r>
          </a:p>
        </p:txBody>
      </p:sp>
      <p:sp>
        <p:nvSpPr>
          <p:cNvPr id="52" name="Triângulo isósceles 51"/>
          <p:cNvSpPr/>
          <p:nvPr/>
        </p:nvSpPr>
        <p:spPr>
          <a:xfrm rot="5400000">
            <a:off x="5428582" y="1312425"/>
            <a:ext cx="1611282" cy="13890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6000633" y="2426562"/>
            <a:ext cx="130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Buffer 8x</a:t>
            </a:r>
            <a:br>
              <a:rPr lang="pt-BR" dirty="0"/>
            </a:br>
            <a:r>
              <a:rPr lang="pt-BR" i="1" dirty="0"/>
              <a:t>Tri-</a:t>
            </a:r>
            <a:r>
              <a:rPr lang="pt-BR" i="1" dirty="0" err="1"/>
              <a:t>state</a:t>
            </a:r>
            <a:endParaRPr lang="pt-BR" i="1" dirty="0"/>
          </a:p>
        </p:txBody>
      </p:sp>
      <p:graphicFrame>
        <p:nvGraphicFramePr>
          <p:cNvPr id="67" name="Gráfico 66">
            <a:extLst>
              <a:ext uri="{FF2B5EF4-FFF2-40B4-BE49-F238E27FC236}">
                <a16:creationId xmlns:a16="http://schemas.microsoft.com/office/drawing/2014/main" id="{FA677D6C-D8C4-4740-A475-F072657A4A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699896"/>
              </p:ext>
            </p:extLst>
          </p:nvPr>
        </p:nvGraphicFramePr>
        <p:xfrm>
          <a:off x="-586394" y="1390489"/>
          <a:ext cx="983067" cy="107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7" name="Retângulo 1026"/>
          <p:cNvSpPr/>
          <p:nvPr/>
        </p:nvSpPr>
        <p:spPr>
          <a:xfrm>
            <a:off x="5513322" y="1802335"/>
            <a:ext cx="123687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74LVC244A</a:t>
            </a:r>
          </a:p>
        </p:txBody>
      </p:sp>
      <p:grpSp>
        <p:nvGrpSpPr>
          <p:cNvPr id="1041" name="Agrupar 1040"/>
          <p:cNvGrpSpPr/>
          <p:nvPr/>
        </p:nvGrpSpPr>
        <p:grpSpPr>
          <a:xfrm>
            <a:off x="4246063" y="4266298"/>
            <a:ext cx="825500" cy="825500"/>
            <a:chOff x="6410959" y="4229099"/>
            <a:chExt cx="825500" cy="825500"/>
          </a:xfrm>
        </p:grpSpPr>
        <p:sp>
          <p:nvSpPr>
            <p:cNvPr id="1028" name="Elipse 1027"/>
            <p:cNvSpPr/>
            <p:nvPr/>
          </p:nvSpPr>
          <p:spPr>
            <a:xfrm>
              <a:off x="6410959" y="4229099"/>
              <a:ext cx="825500" cy="825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Agrupar 1034"/>
            <p:cNvGrpSpPr/>
            <p:nvPr/>
          </p:nvGrpSpPr>
          <p:grpSpPr>
            <a:xfrm>
              <a:off x="6564411" y="4505606"/>
              <a:ext cx="518596" cy="263769"/>
              <a:chOff x="4051300" y="4959350"/>
              <a:chExt cx="736600" cy="374650"/>
            </a:xfrm>
          </p:grpSpPr>
          <p:cxnSp>
            <p:nvCxnSpPr>
              <p:cNvPr id="1030" name="Conector reto 1029"/>
              <p:cNvCxnSpPr/>
              <p:nvPr/>
            </p:nvCxnSpPr>
            <p:spPr>
              <a:xfrm flipV="1">
                <a:off x="4051300" y="496570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>
                <a:cxnSpLocks/>
              </p:cNvCxnSpPr>
              <p:nvPr/>
            </p:nvCxnSpPr>
            <p:spPr>
              <a:xfrm rot="5400000" flipV="1">
                <a:off x="4235450" y="478155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 flipV="1">
                <a:off x="4419600" y="496570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>
                <a:cxnSpLocks/>
              </p:cNvCxnSpPr>
              <p:nvPr/>
            </p:nvCxnSpPr>
            <p:spPr>
              <a:xfrm rot="5400000" flipV="1">
                <a:off x="4603750" y="514350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 flipV="1">
                <a:off x="4787900" y="4959350"/>
                <a:ext cx="0" cy="3683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0" name="CaixaDeTexto 1039"/>
          <p:cNvSpPr txBox="1"/>
          <p:nvPr/>
        </p:nvSpPr>
        <p:spPr>
          <a:xfrm>
            <a:off x="3657161" y="5120680"/>
            <a:ext cx="2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err="1"/>
              <a:t>clock</a:t>
            </a:r>
            <a:r>
              <a:rPr lang="pt-BR" i="1" dirty="0"/>
              <a:t> 32Mhz</a:t>
            </a:r>
          </a:p>
        </p:txBody>
      </p:sp>
      <p:cxnSp>
        <p:nvCxnSpPr>
          <p:cNvPr id="1043" name="Conector: Angulado 1042"/>
          <p:cNvCxnSpPr>
            <a:stCxn id="1028" idx="2"/>
            <a:endCxn id="13" idx="2"/>
          </p:cNvCxnSpPr>
          <p:nvPr/>
        </p:nvCxnSpPr>
        <p:spPr>
          <a:xfrm rot="10800000">
            <a:off x="3405169" y="2426080"/>
            <a:ext cx="840895" cy="2252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ector de Seta Reta 1044"/>
          <p:cNvCxnSpPr>
            <a:cxnSpLocks/>
            <a:stCxn id="52" idx="0"/>
          </p:cNvCxnSpPr>
          <p:nvPr/>
        </p:nvCxnSpPr>
        <p:spPr>
          <a:xfrm flipV="1">
            <a:off x="6928741" y="1997724"/>
            <a:ext cx="911041" cy="9219"/>
          </a:xfrm>
          <a:prstGeom prst="straightConnector1">
            <a:avLst/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tângulo 1045"/>
          <p:cNvSpPr/>
          <p:nvPr/>
        </p:nvSpPr>
        <p:spPr>
          <a:xfrm>
            <a:off x="7070202" y="1662925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8x</a:t>
            </a:r>
            <a:endParaRPr lang="pt-BR" dirty="0"/>
          </a:p>
        </p:txBody>
      </p:sp>
      <p:sp>
        <p:nvSpPr>
          <p:cNvPr id="94" name="Retângulo 93"/>
          <p:cNvSpPr/>
          <p:nvPr/>
        </p:nvSpPr>
        <p:spPr>
          <a:xfrm>
            <a:off x="4675129" y="1353884"/>
            <a:ext cx="401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8x</a:t>
            </a:r>
            <a:endParaRPr lang="pt-BR" dirty="0"/>
          </a:p>
        </p:txBody>
      </p:sp>
      <p:sp>
        <p:nvSpPr>
          <p:cNvPr id="1047" name="Retângulo 1046"/>
          <p:cNvSpPr/>
          <p:nvPr/>
        </p:nvSpPr>
        <p:spPr>
          <a:xfrm>
            <a:off x="2703245" y="1725828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ADC08200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48" name="CaixaDeTexto 1047"/>
          <p:cNvSpPr txBox="1"/>
          <p:nvPr/>
        </p:nvSpPr>
        <p:spPr>
          <a:xfrm>
            <a:off x="3092229" y="1120472"/>
            <a:ext cx="68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ADC</a:t>
            </a:r>
          </a:p>
        </p:txBody>
      </p:sp>
      <p:pic>
        <p:nvPicPr>
          <p:cNvPr id="1049" name="Picture 4" descr="adc_system_photo_closeu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0" t="10783" b="13327"/>
          <a:stretch/>
        </p:blipFill>
        <p:spPr bwMode="auto">
          <a:xfrm rot="10800000">
            <a:off x="36901" y="4948375"/>
            <a:ext cx="2532434" cy="10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tângulo 1049"/>
          <p:cNvSpPr/>
          <p:nvPr/>
        </p:nvSpPr>
        <p:spPr>
          <a:xfrm>
            <a:off x="6131760" y="3576811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Buffer 1x</a:t>
            </a:r>
            <a:endParaRPr lang="pt-BR" dirty="0"/>
          </a:p>
        </p:txBody>
      </p:sp>
      <p:grpSp>
        <p:nvGrpSpPr>
          <p:cNvPr id="1054" name="Agrupar 1053"/>
          <p:cNvGrpSpPr/>
          <p:nvPr/>
        </p:nvGrpSpPr>
        <p:grpSpPr>
          <a:xfrm>
            <a:off x="5617610" y="3739271"/>
            <a:ext cx="1761379" cy="1854397"/>
            <a:chOff x="8121743" y="3980744"/>
            <a:chExt cx="1761379" cy="1854397"/>
          </a:xfrm>
        </p:grpSpPr>
        <p:sp>
          <p:nvSpPr>
            <p:cNvPr id="98" name="Triângulo isósceles 97"/>
            <p:cNvSpPr/>
            <p:nvPr/>
          </p:nvSpPr>
          <p:spPr>
            <a:xfrm rot="5400000">
              <a:off x="8106564" y="4058583"/>
              <a:ext cx="1854397" cy="16987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51" name="Retângulo 1050"/>
            <p:cNvSpPr/>
            <p:nvPr/>
          </p:nvSpPr>
          <p:spPr>
            <a:xfrm>
              <a:off x="8121743" y="4723277"/>
              <a:ext cx="17464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MC74VHC1GT50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1062" name="Retângulo 1061"/>
          <p:cNvSpPr/>
          <p:nvPr/>
        </p:nvSpPr>
        <p:spPr>
          <a:xfrm>
            <a:off x="7839783" y="1157294"/>
            <a:ext cx="754416" cy="461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PRU1</a:t>
            </a:r>
          </a:p>
        </p:txBody>
      </p:sp>
      <p:cxnSp>
        <p:nvCxnSpPr>
          <p:cNvPr id="1069" name="Conector de Seta Reta 1068"/>
          <p:cNvCxnSpPr>
            <a:stCxn id="1028" idx="6"/>
            <a:endCxn id="98" idx="3"/>
          </p:cNvCxnSpPr>
          <p:nvPr/>
        </p:nvCxnSpPr>
        <p:spPr>
          <a:xfrm flipV="1">
            <a:off x="5071563" y="4666470"/>
            <a:ext cx="608707" cy="1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ector de Seta Reta 1070"/>
          <p:cNvCxnSpPr>
            <a:cxnSpLocks/>
            <a:stCxn id="1051" idx="3"/>
          </p:cNvCxnSpPr>
          <p:nvPr/>
        </p:nvCxnSpPr>
        <p:spPr>
          <a:xfrm>
            <a:off x="7364050" y="4666470"/>
            <a:ext cx="4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Retângulo 1079"/>
          <p:cNvSpPr/>
          <p:nvPr/>
        </p:nvSpPr>
        <p:spPr>
          <a:xfrm>
            <a:off x="9354453" y="4186555"/>
            <a:ext cx="1016000" cy="1676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RAM</a:t>
            </a:r>
          </a:p>
        </p:txBody>
      </p:sp>
      <p:cxnSp>
        <p:nvCxnSpPr>
          <p:cNvPr id="1082" name="Conector de Seta Reta 1081"/>
          <p:cNvCxnSpPr>
            <a:cxnSpLocks/>
            <a:endCxn id="1080" idx="1"/>
          </p:cNvCxnSpPr>
          <p:nvPr/>
        </p:nvCxnSpPr>
        <p:spPr>
          <a:xfrm>
            <a:off x="8609137" y="4999126"/>
            <a:ext cx="745316" cy="25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ector: Angulado 1083"/>
          <p:cNvCxnSpPr>
            <a:stCxn id="1062" idx="0"/>
            <a:endCxn id="52" idx="1"/>
          </p:cNvCxnSpPr>
          <p:nvPr/>
        </p:nvCxnSpPr>
        <p:spPr>
          <a:xfrm rot="16200000" flipH="1" flipV="1">
            <a:off x="7002192" y="389324"/>
            <a:ext cx="446829" cy="1982768"/>
          </a:xfrm>
          <a:prstGeom prst="bentConnector3">
            <a:avLst>
              <a:gd name="adj1" fmla="val -5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CaixaDeTexto 1084"/>
          <p:cNvSpPr txBox="1"/>
          <p:nvPr/>
        </p:nvSpPr>
        <p:spPr>
          <a:xfrm>
            <a:off x="6490830" y="601361"/>
            <a:ext cx="65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</a:t>
            </a:r>
          </a:p>
        </p:txBody>
      </p:sp>
      <p:sp>
        <p:nvSpPr>
          <p:cNvPr id="1087" name="Retângulo 1086"/>
          <p:cNvSpPr/>
          <p:nvPr/>
        </p:nvSpPr>
        <p:spPr>
          <a:xfrm>
            <a:off x="7471274" y="756092"/>
            <a:ext cx="3414441" cy="5165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/>
          <p:cNvCxnSpPr>
            <a:stCxn id="1080" idx="0"/>
            <a:endCxn id="1086" idx="2"/>
          </p:cNvCxnSpPr>
          <p:nvPr/>
        </p:nvCxnSpPr>
        <p:spPr>
          <a:xfrm flipH="1" flipV="1">
            <a:off x="9860751" y="3651142"/>
            <a:ext cx="1702" cy="535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1086" idx="0"/>
            <a:endCxn id="147" idx="2"/>
          </p:cNvCxnSpPr>
          <p:nvPr/>
        </p:nvCxnSpPr>
        <p:spPr>
          <a:xfrm flipV="1">
            <a:off x="9860751" y="2491275"/>
            <a:ext cx="0" cy="20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cxnSpLocks/>
            <a:stCxn id="1086" idx="1"/>
          </p:cNvCxnSpPr>
          <p:nvPr/>
        </p:nvCxnSpPr>
        <p:spPr>
          <a:xfrm flipH="1">
            <a:off x="8609137" y="3174601"/>
            <a:ext cx="50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/>
          <p:cNvGrpSpPr/>
          <p:nvPr/>
        </p:nvGrpSpPr>
        <p:grpSpPr>
          <a:xfrm>
            <a:off x="9020933" y="1021951"/>
            <a:ext cx="1675551" cy="2760221"/>
            <a:chOff x="8940955" y="947620"/>
            <a:chExt cx="1675551" cy="2760221"/>
          </a:xfrm>
        </p:grpSpPr>
        <p:sp>
          <p:nvSpPr>
            <p:cNvPr id="1086" name="Retângulo 1085"/>
            <p:cNvSpPr/>
            <p:nvPr/>
          </p:nvSpPr>
          <p:spPr>
            <a:xfrm>
              <a:off x="9037278" y="2623728"/>
              <a:ext cx="1486989" cy="953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Programa hospedeiro C</a:t>
              </a:r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9037278" y="1463861"/>
              <a:ext cx="1486989" cy="9530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Servidor HTTP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940955" y="1305138"/>
              <a:ext cx="1675551" cy="2402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9246054" y="947620"/>
              <a:ext cx="1122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ARM CPU</a:t>
              </a:r>
            </a:p>
          </p:txBody>
        </p:sp>
      </p:grpSp>
      <p:sp>
        <p:nvSpPr>
          <p:cNvPr id="82" name="Retângulo 81"/>
          <p:cNvSpPr/>
          <p:nvPr/>
        </p:nvSpPr>
        <p:spPr>
          <a:xfrm>
            <a:off x="11047325" y="3338960"/>
            <a:ext cx="1246282" cy="151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Navegador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8163342" y="396249"/>
            <a:ext cx="21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BBB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8685785" y="4666469"/>
            <a:ext cx="12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CDC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8527689" y="2846072"/>
            <a:ext cx="12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CDC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0808302" y="1400050"/>
            <a:ext cx="136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Socket.io</a:t>
            </a:r>
            <a:br>
              <a:rPr lang="pt-BR" dirty="0"/>
            </a:br>
            <a:r>
              <a:rPr lang="pt-BR" dirty="0"/>
              <a:t>(Ethernet)</a:t>
            </a:r>
          </a:p>
        </p:txBody>
      </p:sp>
      <p:cxnSp>
        <p:nvCxnSpPr>
          <p:cNvPr id="93" name="Conector: Angulado 92"/>
          <p:cNvCxnSpPr>
            <a:stCxn id="147" idx="3"/>
            <a:endCxn id="82" idx="0"/>
          </p:cNvCxnSpPr>
          <p:nvPr/>
        </p:nvCxnSpPr>
        <p:spPr>
          <a:xfrm>
            <a:off x="10604245" y="2014734"/>
            <a:ext cx="1066221" cy="1324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4" descr="adc_system_photo_closeu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t="10783" r="54052" b="13327"/>
          <a:stretch/>
        </p:blipFill>
        <p:spPr bwMode="auto">
          <a:xfrm rot="10800000">
            <a:off x="6490830" y="-518371"/>
            <a:ext cx="1891170" cy="10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2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tângulo 104"/>
          <p:cNvSpPr/>
          <p:nvPr/>
        </p:nvSpPr>
        <p:spPr>
          <a:xfrm>
            <a:off x="10237290" y="1563325"/>
            <a:ext cx="445224" cy="66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http://exploringbeaglebone.com/wp-content/uploads/2014/12/PRU-ADC-Architecture-1024x6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3307014"/>
            <a:ext cx="5579745" cy="3383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Agrupar 8"/>
          <p:cNvGrpSpPr/>
          <p:nvPr/>
        </p:nvGrpSpPr>
        <p:grpSpPr>
          <a:xfrm>
            <a:off x="1648230" y="1121479"/>
            <a:ext cx="2040927" cy="1221232"/>
            <a:chOff x="2972205" y="1878828"/>
            <a:chExt cx="2040927" cy="1221232"/>
          </a:xfrm>
        </p:grpSpPr>
        <p:grpSp>
          <p:nvGrpSpPr>
            <p:cNvPr id="10" name="Agrupar 9"/>
            <p:cNvGrpSpPr/>
            <p:nvPr/>
          </p:nvGrpSpPr>
          <p:grpSpPr>
            <a:xfrm>
              <a:off x="2972205" y="2190323"/>
              <a:ext cx="1807896" cy="909737"/>
              <a:chOff x="5387101" y="2105889"/>
              <a:chExt cx="1811029" cy="972591"/>
            </a:xfrm>
          </p:grpSpPr>
          <p:grpSp>
            <p:nvGrpSpPr>
              <p:cNvPr id="13" name="Agrupar 12"/>
              <p:cNvGrpSpPr/>
              <p:nvPr/>
            </p:nvGrpSpPr>
            <p:grpSpPr>
              <a:xfrm>
                <a:off x="5387101" y="2105890"/>
                <a:ext cx="1811029" cy="972590"/>
                <a:chOff x="5387101" y="2105890"/>
                <a:chExt cx="1811029" cy="972590"/>
              </a:xfrm>
            </p:grpSpPr>
            <p:sp>
              <p:nvSpPr>
                <p:cNvPr id="19" name="Retângulo 18"/>
                <p:cNvSpPr/>
                <p:nvPr/>
              </p:nvSpPr>
              <p:spPr>
                <a:xfrm>
                  <a:off x="6225540" y="2105890"/>
                  <a:ext cx="972590" cy="972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Triângulo isósceles 19"/>
                <p:cNvSpPr/>
                <p:nvPr/>
              </p:nvSpPr>
              <p:spPr>
                <a:xfrm rot="16200000">
                  <a:off x="5320026" y="2172965"/>
                  <a:ext cx="972590" cy="838439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14" name="Conector reto 13"/>
              <p:cNvCxnSpPr>
                <a:stCxn id="20" idx="4"/>
              </p:cNvCxnSpPr>
              <p:nvPr/>
            </p:nvCxnSpPr>
            <p:spPr>
              <a:xfrm>
                <a:off x="6225541" y="2105890"/>
                <a:ext cx="967739" cy="0"/>
              </a:xfrm>
              <a:prstGeom prst="line">
                <a:avLst/>
              </a:prstGeom>
              <a:ln w="15875" cap="sq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225540" y="3078480"/>
                <a:ext cx="967739" cy="0"/>
              </a:xfrm>
              <a:prstGeom prst="line">
                <a:avLst/>
              </a:prstGeom>
              <a:ln w="19050" cap="sq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 flipV="1">
                <a:off x="7193279" y="2105889"/>
                <a:ext cx="0" cy="972591"/>
              </a:xfrm>
              <a:prstGeom prst="line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20" idx="2"/>
                <a:endCxn id="20" idx="0"/>
              </p:cNvCxnSpPr>
              <p:nvPr/>
            </p:nvCxnSpPr>
            <p:spPr>
              <a:xfrm flipH="1" flipV="1">
                <a:off x="5387102" y="2592185"/>
                <a:ext cx="838439" cy="486295"/>
              </a:xfrm>
              <a:prstGeom prst="line">
                <a:avLst/>
              </a:prstGeom>
              <a:ln w="19050" cap="flat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20" idx="0"/>
                <a:endCxn id="20" idx="4"/>
              </p:cNvCxnSpPr>
              <p:nvPr/>
            </p:nvCxnSpPr>
            <p:spPr>
              <a:xfrm flipV="1">
                <a:off x="5387102" y="2105890"/>
                <a:ext cx="838439" cy="486295"/>
              </a:xfrm>
              <a:prstGeom prst="line">
                <a:avLst/>
              </a:prstGeom>
              <a:ln w="15875" cap="flat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" name="Retângulo 10"/>
            <p:cNvSpPr/>
            <p:nvPr/>
          </p:nvSpPr>
          <p:spPr>
            <a:xfrm>
              <a:off x="3492006" y="2305766"/>
              <a:ext cx="1286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MCP3008</a:t>
              </a:r>
            </a:p>
            <a:p>
              <a:pPr algn="ctr"/>
              <a:r>
                <a:rPr lang="pt-BR" dirty="0"/>
                <a:t>SAR 10 BITS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982249" y="1878828"/>
              <a:ext cx="1030883" cy="345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ADC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532675" y="1379509"/>
            <a:ext cx="981366" cy="1006519"/>
            <a:chOff x="309991" y="2131395"/>
            <a:chExt cx="981366" cy="1006519"/>
          </a:xfrm>
        </p:grpSpPr>
        <p:sp>
          <p:nvSpPr>
            <p:cNvPr id="22" name="Elipse 21"/>
            <p:cNvSpPr/>
            <p:nvPr/>
          </p:nvSpPr>
          <p:spPr>
            <a:xfrm>
              <a:off x="338855" y="2315211"/>
              <a:ext cx="702511" cy="638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pt-BR" sz="6600" dirty="0"/>
            </a:p>
          </p:txBody>
        </p:sp>
        <p:graphicFrame>
          <p:nvGraphicFramePr>
            <p:cNvPr id="23" name="Gráfico 22">
              <a:extLst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27527"/>
                </p:ext>
              </p:extLst>
            </p:nvPr>
          </p:nvGraphicFramePr>
          <p:xfrm>
            <a:off x="309991" y="2131395"/>
            <a:ext cx="981366" cy="1006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cxnSp>
        <p:nvCxnSpPr>
          <p:cNvPr id="27" name="Conector de Seta Reta 26"/>
          <p:cNvCxnSpPr>
            <a:stCxn id="20" idx="0"/>
          </p:cNvCxnSpPr>
          <p:nvPr/>
        </p:nvCxnSpPr>
        <p:spPr>
          <a:xfrm flipH="1" flipV="1">
            <a:off x="1264050" y="1882768"/>
            <a:ext cx="384181" cy="507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417347" y="1121479"/>
            <a:ext cx="2038583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Comunicação SPI com MCP3008</a:t>
            </a:r>
            <a:endParaRPr lang="pt-BR" dirty="0"/>
          </a:p>
        </p:txBody>
      </p:sp>
      <p:grpSp>
        <p:nvGrpSpPr>
          <p:cNvPr id="36" name="Agrupar 35"/>
          <p:cNvGrpSpPr/>
          <p:nvPr/>
        </p:nvGrpSpPr>
        <p:grpSpPr>
          <a:xfrm>
            <a:off x="3446168" y="1466943"/>
            <a:ext cx="966064" cy="829186"/>
            <a:chOff x="3317933" y="3934939"/>
            <a:chExt cx="966064" cy="829186"/>
          </a:xfrm>
        </p:grpSpPr>
        <p:cxnSp>
          <p:nvCxnSpPr>
            <p:cNvPr id="32" name="Conector de Seta Reta 31"/>
            <p:cNvCxnSpPr/>
            <p:nvPr/>
          </p:nvCxnSpPr>
          <p:spPr>
            <a:xfrm flipH="1">
              <a:off x="3317933" y="3934939"/>
              <a:ext cx="96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317933" y="4211334"/>
              <a:ext cx="966064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flipH="1">
              <a:off x="3317933" y="4487729"/>
              <a:ext cx="96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 flipH="1">
              <a:off x="3317933" y="4764125"/>
              <a:ext cx="96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3507512" y="890069"/>
            <a:ext cx="88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Chip </a:t>
            </a:r>
            <a:r>
              <a:rPr lang="pt-BR" i="1" dirty="0" err="1"/>
              <a:t>Select</a:t>
            </a:r>
            <a:endParaRPr lang="pt-BR" i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557739" y="1466943"/>
            <a:ext cx="7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MISO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557739" y="1751785"/>
            <a:ext cx="7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MOSI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557739" y="2028179"/>
            <a:ext cx="7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CLK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925503" y="827960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PRU0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412232" y="2785951"/>
            <a:ext cx="2045718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PRU RAM COMPARTILHADA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417347" y="3615137"/>
            <a:ext cx="2038583" cy="155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 o </a:t>
            </a:r>
            <a:r>
              <a:rPr lang="pt-BR" i="1" dirty="0" err="1"/>
              <a:t>clock</a:t>
            </a:r>
            <a:r>
              <a:rPr lang="pt-BR" dirty="0"/>
              <a:t> de referência (100 kHz)</a:t>
            </a:r>
            <a:endParaRPr lang="pt-BR" i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4925502" y="5174057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PRU1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330186" y="827960"/>
            <a:ext cx="2264475" cy="471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4952835" y="482021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PRUSS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72325" y="1249035"/>
            <a:ext cx="67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Sinal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7944034" y="2665180"/>
            <a:ext cx="2293257" cy="109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 hospedeiro (Em C)</a:t>
            </a:r>
          </a:p>
        </p:txBody>
      </p:sp>
      <p:cxnSp>
        <p:nvCxnSpPr>
          <p:cNvPr id="55" name="Conector: Angulado 54"/>
          <p:cNvCxnSpPr>
            <a:stCxn id="45" idx="3"/>
            <a:endCxn id="43" idx="3"/>
          </p:cNvCxnSpPr>
          <p:nvPr/>
        </p:nvCxnSpPr>
        <p:spPr>
          <a:xfrm flipV="1">
            <a:off x="6455930" y="3105039"/>
            <a:ext cx="2020" cy="1286386"/>
          </a:xfrm>
          <a:prstGeom prst="bentConnector3">
            <a:avLst>
              <a:gd name="adj1" fmla="val 11416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/>
          <p:cNvCxnSpPr>
            <a:cxnSpLocks/>
          </p:cNvCxnSpPr>
          <p:nvPr/>
        </p:nvCxnSpPr>
        <p:spPr>
          <a:xfrm flipH="1" flipV="1">
            <a:off x="6455930" y="1714916"/>
            <a:ext cx="2020" cy="1207272"/>
          </a:xfrm>
          <a:prstGeom prst="bentConnector3">
            <a:avLst>
              <a:gd name="adj1" fmla="val -11316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/>
            <a:stCxn id="28" idx="3"/>
            <a:endCxn id="51" idx="1"/>
          </p:cNvCxnSpPr>
          <p:nvPr/>
        </p:nvCxnSpPr>
        <p:spPr>
          <a:xfrm flipV="1">
            <a:off x="6455930" y="1897766"/>
            <a:ext cx="1488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8240198" y="1251959"/>
            <a:ext cx="170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RAM</a:t>
            </a:r>
          </a:p>
        </p:txBody>
      </p:sp>
      <p:cxnSp>
        <p:nvCxnSpPr>
          <p:cNvPr id="69" name="Conector de Seta Reta 68"/>
          <p:cNvCxnSpPr>
            <a:cxnSpLocks/>
            <a:stCxn id="102" idx="2"/>
            <a:endCxn id="50" idx="0"/>
          </p:cNvCxnSpPr>
          <p:nvPr/>
        </p:nvCxnSpPr>
        <p:spPr>
          <a:xfrm>
            <a:off x="9090662" y="2215979"/>
            <a:ext cx="1" cy="44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do 72"/>
          <p:cNvCxnSpPr>
            <a:cxnSpLocks/>
            <a:stCxn id="50" idx="1"/>
          </p:cNvCxnSpPr>
          <p:nvPr/>
        </p:nvCxnSpPr>
        <p:spPr>
          <a:xfrm rot="10800000">
            <a:off x="6455932" y="2115279"/>
            <a:ext cx="1488102" cy="1098206"/>
          </a:xfrm>
          <a:prstGeom prst="bentConnector3">
            <a:avLst>
              <a:gd name="adj1" fmla="val 68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cxnSpLocks/>
          </p:cNvCxnSpPr>
          <p:nvPr/>
        </p:nvCxnSpPr>
        <p:spPr>
          <a:xfrm rot="10800000" flipV="1">
            <a:off x="6457952" y="3412009"/>
            <a:ext cx="1486082" cy="1181494"/>
          </a:xfrm>
          <a:prstGeom prst="bentConnector3">
            <a:avLst>
              <a:gd name="adj1" fmla="val 69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6861304" y="3479289"/>
            <a:ext cx="1011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Carrega (.bin)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7718142" y="872180"/>
            <a:ext cx="3277774" cy="581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8214921" y="540644"/>
            <a:ext cx="181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Ambiente Linux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7944033" y="4041960"/>
            <a:ext cx="2293257" cy="109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Converte os dados da RAM em texto .</a:t>
            </a:r>
            <a:r>
              <a:rPr lang="pt-BR" dirty="0" err="1"/>
              <a:t>csv</a:t>
            </a:r>
            <a:br>
              <a:rPr lang="pt-BR" dirty="0"/>
            </a:br>
            <a:r>
              <a:rPr lang="pt-BR" dirty="0"/>
              <a:t>(em C)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7944033" y="1816056"/>
            <a:ext cx="2293257" cy="39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7944034" y="1566593"/>
            <a:ext cx="2738480" cy="662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 os dados na RAM</a:t>
            </a:r>
          </a:p>
        </p:txBody>
      </p:sp>
      <p:cxnSp>
        <p:nvCxnSpPr>
          <p:cNvPr id="107" name="Conector: Angulado 106"/>
          <p:cNvCxnSpPr>
            <a:endCxn id="93" idx="3"/>
          </p:cNvCxnSpPr>
          <p:nvPr/>
        </p:nvCxnSpPr>
        <p:spPr>
          <a:xfrm rot="5400000">
            <a:off x="9141354" y="3324875"/>
            <a:ext cx="2361327" cy="169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7944033" y="5543389"/>
            <a:ext cx="2293257" cy="78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Converte os dados em gráfico (</a:t>
            </a:r>
            <a:r>
              <a:rPr lang="pt-BR" dirty="0" err="1"/>
              <a:t>bash</a:t>
            </a:r>
            <a:r>
              <a:rPr lang="pt-BR" dirty="0"/>
              <a:t>)</a:t>
            </a:r>
          </a:p>
        </p:txBody>
      </p:sp>
      <p:cxnSp>
        <p:nvCxnSpPr>
          <p:cNvPr id="110" name="Conector de Seta Reta 109"/>
          <p:cNvCxnSpPr>
            <a:stCxn id="93" idx="2"/>
            <a:endCxn id="108" idx="0"/>
          </p:cNvCxnSpPr>
          <p:nvPr/>
        </p:nvCxnSpPr>
        <p:spPr>
          <a:xfrm>
            <a:off x="9090662" y="5138569"/>
            <a:ext cx="0" cy="40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/>
          <p:cNvSpPr/>
          <p:nvPr/>
        </p:nvSpPr>
        <p:spPr>
          <a:xfrm>
            <a:off x="735622" y="4580623"/>
            <a:ext cx="1974304" cy="55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Carrega DTO</a:t>
            </a:r>
          </a:p>
        </p:txBody>
      </p:sp>
    </p:spTree>
    <p:extLst>
      <p:ext uri="{BB962C8B-B14F-4D97-AF65-F5344CB8AC3E}">
        <p14:creationId xmlns:p14="http://schemas.microsoft.com/office/powerpoint/2010/main" val="400796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://exploringbeaglebone.com/wp-content/uploads/2014/12/PRU-ADC-Architecture-1024x62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3307014"/>
            <a:ext cx="5579745" cy="3383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Agrupar 1"/>
          <p:cNvGrpSpPr/>
          <p:nvPr/>
        </p:nvGrpSpPr>
        <p:grpSpPr>
          <a:xfrm>
            <a:off x="532675" y="482021"/>
            <a:ext cx="10463241" cy="6208272"/>
            <a:chOff x="532675" y="482021"/>
            <a:chExt cx="10463241" cy="6208272"/>
          </a:xfrm>
        </p:grpSpPr>
        <p:sp>
          <p:nvSpPr>
            <p:cNvPr id="105" name="Retângulo 104"/>
            <p:cNvSpPr/>
            <p:nvPr/>
          </p:nvSpPr>
          <p:spPr>
            <a:xfrm>
              <a:off x="10237290" y="1563325"/>
              <a:ext cx="445224" cy="665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/>
            <p:cNvGrpSpPr/>
            <p:nvPr/>
          </p:nvGrpSpPr>
          <p:grpSpPr>
            <a:xfrm>
              <a:off x="1648230" y="1121479"/>
              <a:ext cx="2040927" cy="1221232"/>
              <a:chOff x="2972205" y="1878828"/>
              <a:chExt cx="2040927" cy="1221232"/>
            </a:xfrm>
          </p:grpSpPr>
          <p:grpSp>
            <p:nvGrpSpPr>
              <p:cNvPr id="10" name="Agrupar 9"/>
              <p:cNvGrpSpPr/>
              <p:nvPr/>
            </p:nvGrpSpPr>
            <p:grpSpPr>
              <a:xfrm>
                <a:off x="2972205" y="2190323"/>
                <a:ext cx="1807896" cy="909737"/>
                <a:chOff x="5387101" y="2105889"/>
                <a:chExt cx="1811029" cy="972591"/>
              </a:xfrm>
            </p:grpSpPr>
            <p:grpSp>
              <p:nvGrpSpPr>
                <p:cNvPr id="13" name="Agrupar 12"/>
                <p:cNvGrpSpPr/>
                <p:nvPr/>
              </p:nvGrpSpPr>
              <p:grpSpPr>
                <a:xfrm>
                  <a:off x="5387101" y="2105890"/>
                  <a:ext cx="1811029" cy="972590"/>
                  <a:chOff x="5387101" y="2105890"/>
                  <a:chExt cx="1811029" cy="972590"/>
                </a:xfrm>
              </p:grpSpPr>
              <p:sp>
                <p:nvSpPr>
                  <p:cNvPr id="19" name="Retângulo 18"/>
                  <p:cNvSpPr/>
                  <p:nvPr/>
                </p:nvSpPr>
                <p:spPr>
                  <a:xfrm>
                    <a:off x="6225540" y="2105890"/>
                    <a:ext cx="972590" cy="9725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" name="Triângulo isósceles 19"/>
                  <p:cNvSpPr/>
                  <p:nvPr/>
                </p:nvSpPr>
                <p:spPr>
                  <a:xfrm rot="16200000">
                    <a:off x="5320026" y="2172965"/>
                    <a:ext cx="972590" cy="838439"/>
                  </a:xfrm>
                  <a:prstGeom prst="triangl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14" name="Conector reto 13"/>
                <p:cNvCxnSpPr>
                  <a:stCxn id="20" idx="4"/>
                </p:cNvCxnSpPr>
                <p:nvPr/>
              </p:nvCxnSpPr>
              <p:spPr>
                <a:xfrm>
                  <a:off x="6225541" y="2105890"/>
                  <a:ext cx="967739" cy="0"/>
                </a:xfrm>
                <a:prstGeom prst="line">
                  <a:avLst/>
                </a:prstGeom>
                <a:ln w="15875" cap="sq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6225540" y="3078480"/>
                  <a:ext cx="967739" cy="0"/>
                </a:xfrm>
                <a:prstGeom prst="line">
                  <a:avLst/>
                </a:prstGeom>
                <a:ln w="19050" cap="sq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15"/>
                <p:cNvCxnSpPr/>
                <p:nvPr/>
              </p:nvCxnSpPr>
              <p:spPr>
                <a:xfrm flipV="1">
                  <a:off x="7193279" y="2105889"/>
                  <a:ext cx="0" cy="972591"/>
                </a:xfrm>
                <a:prstGeom prst="line">
                  <a:avLst/>
                </a:prstGeom>
                <a:ln w="158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16"/>
                <p:cNvCxnSpPr>
                  <a:stCxn id="20" idx="2"/>
                  <a:endCxn id="20" idx="0"/>
                </p:cNvCxnSpPr>
                <p:nvPr/>
              </p:nvCxnSpPr>
              <p:spPr>
                <a:xfrm flipH="1" flipV="1">
                  <a:off x="5387102" y="2592185"/>
                  <a:ext cx="838439" cy="486295"/>
                </a:xfrm>
                <a:prstGeom prst="line">
                  <a:avLst/>
                </a:prstGeom>
                <a:ln w="19050" cap="flat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to 17"/>
                <p:cNvCxnSpPr>
                  <a:stCxn id="20" idx="0"/>
                  <a:endCxn id="20" idx="4"/>
                </p:cNvCxnSpPr>
                <p:nvPr/>
              </p:nvCxnSpPr>
              <p:spPr>
                <a:xfrm flipV="1">
                  <a:off x="5387102" y="2105890"/>
                  <a:ext cx="838439" cy="486295"/>
                </a:xfrm>
                <a:prstGeom prst="line">
                  <a:avLst/>
                </a:prstGeom>
                <a:ln w="15875" cap="flat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tângulo 10"/>
              <p:cNvSpPr/>
              <p:nvPr/>
            </p:nvSpPr>
            <p:spPr>
              <a:xfrm>
                <a:off x="3492006" y="2305766"/>
                <a:ext cx="12863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dirty="0"/>
                  <a:t>MCP3008</a:t>
                </a:r>
              </a:p>
              <a:p>
                <a:pPr algn="ctr"/>
                <a:r>
                  <a:rPr lang="pt-BR" dirty="0"/>
                  <a:t>SAR 10 BITS</a:t>
                </a:r>
                <a:endParaRPr lang="pt-BR" dirty="0"/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3982249" y="1878828"/>
                <a:ext cx="1030883" cy="345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ADC</a:t>
                </a: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532675" y="1379509"/>
              <a:ext cx="981366" cy="1006519"/>
              <a:chOff x="309991" y="2131395"/>
              <a:chExt cx="981366" cy="1006519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338855" y="2315211"/>
                <a:ext cx="702511" cy="6388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pt-BR" sz="6600" dirty="0"/>
              </a:p>
            </p:txBody>
          </p:sp>
          <p:graphicFrame>
            <p:nvGraphicFramePr>
              <p:cNvPr id="23" name="Gráfico 22">
                <a:extLst/>
              </p:cNvPr>
              <p:cNvGraphicFramePr>
                <a:graphicFrameLocks/>
              </p:cNvGraphicFramePr>
              <p:nvPr/>
            </p:nvGraphicFramePr>
            <p:xfrm>
              <a:off x="309991" y="2131395"/>
              <a:ext cx="981366" cy="10065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cxnSp>
          <p:nvCxnSpPr>
            <p:cNvPr id="27" name="Conector de Seta Reta 26"/>
            <p:cNvCxnSpPr>
              <a:stCxn id="20" idx="0"/>
            </p:cNvCxnSpPr>
            <p:nvPr/>
          </p:nvCxnSpPr>
          <p:spPr>
            <a:xfrm flipH="1" flipV="1">
              <a:off x="1264050" y="1882768"/>
              <a:ext cx="384181" cy="507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4417347" y="1121479"/>
              <a:ext cx="2038583" cy="1552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Comunicação SPI com MCP3008</a:t>
              </a:r>
              <a:endParaRPr lang="pt-BR" dirty="0"/>
            </a:p>
          </p:txBody>
        </p:sp>
        <p:grpSp>
          <p:nvGrpSpPr>
            <p:cNvPr id="36" name="Agrupar 35"/>
            <p:cNvGrpSpPr/>
            <p:nvPr/>
          </p:nvGrpSpPr>
          <p:grpSpPr>
            <a:xfrm>
              <a:off x="3446168" y="1466943"/>
              <a:ext cx="966064" cy="829186"/>
              <a:chOff x="3317933" y="3934939"/>
              <a:chExt cx="966064" cy="829186"/>
            </a:xfrm>
          </p:grpSpPr>
          <p:cxnSp>
            <p:nvCxnSpPr>
              <p:cNvPr id="32" name="Conector de Seta Reta 31"/>
              <p:cNvCxnSpPr/>
              <p:nvPr/>
            </p:nvCxnSpPr>
            <p:spPr>
              <a:xfrm flipH="1">
                <a:off x="3317933" y="3934939"/>
                <a:ext cx="9660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/>
              <p:cNvCxnSpPr/>
              <p:nvPr/>
            </p:nvCxnSpPr>
            <p:spPr>
              <a:xfrm flipH="1">
                <a:off x="3317933" y="4211334"/>
                <a:ext cx="966064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de Seta Reta 33"/>
              <p:cNvCxnSpPr/>
              <p:nvPr/>
            </p:nvCxnSpPr>
            <p:spPr>
              <a:xfrm flipH="1">
                <a:off x="3317933" y="4487729"/>
                <a:ext cx="9660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34"/>
              <p:cNvCxnSpPr/>
              <p:nvPr/>
            </p:nvCxnSpPr>
            <p:spPr>
              <a:xfrm flipH="1">
                <a:off x="3317933" y="4764125"/>
                <a:ext cx="9660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3507512" y="890069"/>
              <a:ext cx="888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/>
                <a:t>Chip </a:t>
              </a:r>
              <a:r>
                <a:rPr lang="pt-BR" i="1" dirty="0" err="1"/>
                <a:t>Select</a:t>
              </a:r>
              <a:endParaRPr lang="pt-BR" i="1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557739" y="1466943"/>
              <a:ext cx="7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MISO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3557739" y="1751785"/>
              <a:ext cx="7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MOSI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557739" y="2028179"/>
              <a:ext cx="7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CLK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925503" y="827960"/>
              <a:ext cx="10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PRU0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412232" y="2785951"/>
              <a:ext cx="2045718" cy="638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PRU RAM COMPARTILHADA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417347" y="3615137"/>
              <a:ext cx="2038583" cy="1552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Gera o </a:t>
              </a:r>
              <a:r>
                <a:rPr lang="pt-BR" i="1" dirty="0" err="1"/>
                <a:t>clock</a:t>
              </a:r>
              <a:r>
                <a:rPr lang="pt-BR" dirty="0"/>
                <a:t> de referência (100 kHz)</a:t>
              </a:r>
              <a:endParaRPr lang="pt-BR" i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925502" y="5174057"/>
              <a:ext cx="10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PRU1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330186" y="827960"/>
              <a:ext cx="2264475" cy="4715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952835" y="482021"/>
              <a:ext cx="10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PRUSS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572325" y="1249035"/>
              <a:ext cx="67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Sinal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7944034" y="2665180"/>
              <a:ext cx="2293257" cy="1096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Programa hospedeiro (Em C)</a:t>
              </a:r>
            </a:p>
          </p:txBody>
        </p:sp>
        <p:cxnSp>
          <p:nvCxnSpPr>
            <p:cNvPr id="55" name="Conector: Angulado 54"/>
            <p:cNvCxnSpPr>
              <a:stCxn id="45" idx="3"/>
              <a:endCxn id="43" idx="3"/>
            </p:cNvCxnSpPr>
            <p:nvPr/>
          </p:nvCxnSpPr>
          <p:spPr>
            <a:xfrm flipV="1">
              <a:off x="6455930" y="3105039"/>
              <a:ext cx="2020" cy="1286386"/>
            </a:xfrm>
            <a:prstGeom prst="bentConnector3">
              <a:avLst>
                <a:gd name="adj1" fmla="val 114168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Angulado 56"/>
            <p:cNvCxnSpPr>
              <a:cxnSpLocks/>
            </p:cNvCxnSpPr>
            <p:nvPr/>
          </p:nvCxnSpPr>
          <p:spPr>
            <a:xfrm flipH="1" flipV="1">
              <a:off x="6455930" y="1714916"/>
              <a:ext cx="2020" cy="1207272"/>
            </a:xfrm>
            <a:prstGeom prst="bentConnector3">
              <a:avLst>
                <a:gd name="adj1" fmla="val -113168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>
              <a:cxnSpLocks/>
              <a:stCxn id="28" idx="3"/>
              <a:endCxn id="51" idx="1"/>
            </p:cNvCxnSpPr>
            <p:nvPr/>
          </p:nvCxnSpPr>
          <p:spPr>
            <a:xfrm flipV="1">
              <a:off x="6455930" y="1897766"/>
              <a:ext cx="14881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8240198" y="1251959"/>
              <a:ext cx="170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RAM</a:t>
              </a:r>
            </a:p>
          </p:txBody>
        </p:sp>
        <p:cxnSp>
          <p:nvCxnSpPr>
            <p:cNvPr id="69" name="Conector de Seta Reta 68"/>
            <p:cNvCxnSpPr>
              <a:cxnSpLocks/>
              <a:stCxn id="102" idx="2"/>
              <a:endCxn id="50" idx="0"/>
            </p:cNvCxnSpPr>
            <p:nvPr/>
          </p:nvCxnSpPr>
          <p:spPr>
            <a:xfrm>
              <a:off x="9090662" y="2215979"/>
              <a:ext cx="1" cy="4492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: Angulado 72"/>
            <p:cNvCxnSpPr>
              <a:cxnSpLocks/>
              <a:stCxn id="50" idx="1"/>
            </p:cNvCxnSpPr>
            <p:nvPr/>
          </p:nvCxnSpPr>
          <p:spPr>
            <a:xfrm rot="10800000">
              <a:off x="6455932" y="2115279"/>
              <a:ext cx="1488102" cy="1098206"/>
            </a:xfrm>
            <a:prstGeom prst="bentConnector3">
              <a:avLst>
                <a:gd name="adj1" fmla="val 68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: Angulado 74"/>
            <p:cNvCxnSpPr>
              <a:cxnSpLocks/>
            </p:cNvCxnSpPr>
            <p:nvPr/>
          </p:nvCxnSpPr>
          <p:spPr>
            <a:xfrm rot="10800000" flipV="1">
              <a:off x="6457952" y="3412009"/>
              <a:ext cx="1486082" cy="1181494"/>
            </a:xfrm>
            <a:prstGeom prst="bentConnector3">
              <a:avLst>
                <a:gd name="adj1" fmla="val 695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/>
            <p:cNvSpPr txBox="1"/>
            <p:nvPr/>
          </p:nvSpPr>
          <p:spPr>
            <a:xfrm>
              <a:off x="6861304" y="3479289"/>
              <a:ext cx="1011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Carrega (.bin)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7718142" y="1121479"/>
              <a:ext cx="3277774" cy="55688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8451451" y="757896"/>
              <a:ext cx="181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Ambiente Linux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7944033" y="4041960"/>
              <a:ext cx="2293257" cy="1096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Converte os dados da RAM em texto .</a:t>
              </a:r>
              <a:r>
                <a:rPr lang="pt-BR" dirty="0" err="1"/>
                <a:t>csv</a:t>
              </a:r>
              <a:br>
                <a:rPr lang="pt-BR" dirty="0"/>
              </a:br>
              <a:r>
                <a:rPr lang="pt-BR" dirty="0"/>
                <a:t>(em C)</a:t>
              </a: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7944033" y="1816056"/>
              <a:ext cx="2293257" cy="399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7944034" y="1566593"/>
              <a:ext cx="2738480" cy="662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Salva os dados na RAM</a:t>
              </a:r>
            </a:p>
          </p:txBody>
        </p:sp>
        <p:cxnSp>
          <p:nvCxnSpPr>
            <p:cNvPr id="107" name="Conector: Angulado 106"/>
            <p:cNvCxnSpPr>
              <a:endCxn id="93" idx="3"/>
            </p:cNvCxnSpPr>
            <p:nvPr/>
          </p:nvCxnSpPr>
          <p:spPr>
            <a:xfrm rot="5400000">
              <a:off x="9141354" y="3324875"/>
              <a:ext cx="2361327" cy="1694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/>
            <p:cNvSpPr/>
            <p:nvPr/>
          </p:nvSpPr>
          <p:spPr>
            <a:xfrm>
              <a:off x="7944033" y="5543389"/>
              <a:ext cx="2293257" cy="784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Converte os dados em gráfico (</a:t>
              </a:r>
              <a:r>
                <a:rPr lang="pt-BR" dirty="0" err="1"/>
                <a:t>Bash</a:t>
              </a:r>
              <a:r>
                <a:rPr lang="pt-BR" dirty="0"/>
                <a:t>)</a:t>
              </a:r>
            </a:p>
          </p:txBody>
        </p:sp>
        <p:cxnSp>
          <p:nvCxnSpPr>
            <p:cNvPr id="110" name="Conector de Seta Reta 109"/>
            <p:cNvCxnSpPr>
              <a:stCxn id="93" idx="2"/>
              <a:endCxn id="108" idx="0"/>
            </p:cNvCxnSpPr>
            <p:nvPr/>
          </p:nvCxnSpPr>
          <p:spPr>
            <a:xfrm>
              <a:off x="9090662" y="5138569"/>
              <a:ext cx="0" cy="404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700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587794" y="1147595"/>
            <a:ext cx="11055222" cy="5441891"/>
            <a:chOff x="587794" y="1147595"/>
            <a:chExt cx="11055222" cy="5441891"/>
          </a:xfrm>
        </p:grpSpPr>
        <p:grpSp>
          <p:nvGrpSpPr>
            <p:cNvPr id="52" name="Agrupar 51"/>
            <p:cNvGrpSpPr/>
            <p:nvPr/>
          </p:nvGrpSpPr>
          <p:grpSpPr>
            <a:xfrm>
              <a:off x="587794" y="1689996"/>
              <a:ext cx="11055222" cy="4420518"/>
              <a:chOff x="587794" y="1689996"/>
              <a:chExt cx="11055222" cy="4420518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1761666" y="2269343"/>
                <a:ext cx="2040927" cy="1221232"/>
                <a:chOff x="2972205" y="1878828"/>
                <a:chExt cx="2040927" cy="1221232"/>
              </a:xfrm>
            </p:grpSpPr>
            <p:grpSp>
              <p:nvGrpSpPr>
                <p:cNvPr id="9" name="Agrupar 8"/>
                <p:cNvGrpSpPr/>
                <p:nvPr/>
              </p:nvGrpSpPr>
              <p:grpSpPr>
                <a:xfrm>
                  <a:off x="2972205" y="2190323"/>
                  <a:ext cx="1807896" cy="909737"/>
                  <a:chOff x="5387101" y="2105889"/>
                  <a:chExt cx="1811029" cy="972591"/>
                </a:xfrm>
              </p:grpSpPr>
              <p:grpSp>
                <p:nvGrpSpPr>
                  <p:cNvPr id="12" name="Agrupar 11"/>
                  <p:cNvGrpSpPr/>
                  <p:nvPr/>
                </p:nvGrpSpPr>
                <p:grpSpPr>
                  <a:xfrm>
                    <a:off x="5387101" y="2105890"/>
                    <a:ext cx="1811029" cy="972590"/>
                    <a:chOff x="5387101" y="2105890"/>
                    <a:chExt cx="1811029" cy="972590"/>
                  </a:xfrm>
                </p:grpSpPr>
                <p:sp>
                  <p:nvSpPr>
                    <p:cNvPr id="18" name="Retângulo 17"/>
                    <p:cNvSpPr/>
                    <p:nvPr/>
                  </p:nvSpPr>
                  <p:spPr>
                    <a:xfrm>
                      <a:off x="6225540" y="2105890"/>
                      <a:ext cx="972590" cy="97259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" name="Triângulo isósceles 18"/>
                    <p:cNvSpPr/>
                    <p:nvPr/>
                  </p:nvSpPr>
                  <p:spPr>
                    <a:xfrm rot="16200000">
                      <a:off x="5320026" y="2172965"/>
                      <a:ext cx="972590" cy="838439"/>
                    </a:xfrm>
                    <a:prstGeom prst="triangl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cxnSp>
                <p:nvCxnSpPr>
                  <p:cNvPr id="13" name="Conector reto 12"/>
                  <p:cNvCxnSpPr>
                    <a:stCxn id="19" idx="4"/>
                  </p:cNvCxnSpPr>
                  <p:nvPr/>
                </p:nvCxnSpPr>
                <p:spPr>
                  <a:xfrm>
                    <a:off x="6225541" y="2105890"/>
                    <a:ext cx="967739" cy="0"/>
                  </a:xfrm>
                  <a:prstGeom prst="line">
                    <a:avLst/>
                  </a:prstGeom>
                  <a:ln w="15875" cap="sq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to 13"/>
                  <p:cNvCxnSpPr/>
                  <p:nvPr/>
                </p:nvCxnSpPr>
                <p:spPr>
                  <a:xfrm>
                    <a:off x="6225540" y="3078480"/>
                    <a:ext cx="967739" cy="0"/>
                  </a:xfrm>
                  <a:prstGeom prst="line">
                    <a:avLst/>
                  </a:prstGeom>
                  <a:ln w="19050" cap="sq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to 14"/>
                  <p:cNvCxnSpPr/>
                  <p:nvPr/>
                </p:nvCxnSpPr>
                <p:spPr>
                  <a:xfrm flipV="1">
                    <a:off x="7193279" y="2105889"/>
                    <a:ext cx="0" cy="972591"/>
                  </a:xfrm>
                  <a:prstGeom prst="line">
                    <a:avLst/>
                  </a:prstGeom>
                  <a:ln w="158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reto 15"/>
                  <p:cNvCxnSpPr>
                    <a:stCxn id="19" idx="2"/>
                    <a:endCxn id="19" idx="0"/>
                  </p:cNvCxnSpPr>
                  <p:nvPr/>
                </p:nvCxnSpPr>
                <p:spPr>
                  <a:xfrm flipH="1" flipV="1">
                    <a:off x="5387102" y="2592185"/>
                    <a:ext cx="838439" cy="486295"/>
                  </a:xfrm>
                  <a:prstGeom prst="line">
                    <a:avLst/>
                  </a:prstGeom>
                  <a:ln w="19050" cap="flat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to 16"/>
                  <p:cNvCxnSpPr>
                    <a:stCxn id="19" idx="0"/>
                    <a:endCxn id="19" idx="4"/>
                  </p:cNvCxnSpPr>
                  <p:nvPr/>
                </p:nvCxnSpPr>
                <p:spPr>
                  <a:xfrm flipV="1">
                    <a:off x="5387102" y="2105890"/>
                    <a:ext cx="838439" cy="486295"/>
                  </a:xfrm>
                  <a:prstGeom prst="line">
                    <a:avLst/>
                  </a:prstGeom>
                  <a:ln w="15875" cap="flat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3728643" y="2305766"/>
                  <a:ext cx="81304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pt-BR" dirty="0"/>
                    <a:t>SAR </a:t>
                  </a:r>
                </a:p>
                <a:p>
                  <a:pPr algn="ctr"/>
                  <a:r>
                    <a:rPr lang="pt-BR" dirty="0"/>
                    <a:t>12 bits</a:t>
                  </a:r>
                  <a:endParaRPr lang="pt-BR" dirty="0"/>
                </a:p>
              </p:txBody>
            </p:sp>
            <p:sp>
              <p:nvSpPr>
                <p:cNvPr id="11" name="CaixaDeTexto 10"/>
                <p:cNvSpPr txBox="1"/>
                <p:nvPr/>
              </p:nvSpPr>
              <p:spPr>
                <a:xfrm>
                  <a:off x="3982249" y="1878828"/>
                  <a:ext cx="1030883" cy="345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ADC</a:t>
                  </a:r>
                </a:p>
              </p:txBody>
            </p:sp>
          </p:grpSp>
          <p:grpSp>
            <p:nvGrpSpPr>
              <p:cNvPr id="20" name="Agrupar 19"/>
              <p:cNvGrpSpPr/>
              <p:nvPr/>
            </p:nvGrpSpPr>
            <p:grpSpPr>
              <a:xfrm>
                <a:off x="646111" y="2527373"/>
                <a:ext cx="981366" cy="1006519"/>
                <a:chOff x="309991" y="2131395"/>
                <a:chExt cx="981366" cy="1006519"/>
              </a:xfrm>
            </p:grpSpPr>
            <p:sp>
              <p:nvSpPr>
                <p:cNvPr id="21" name="Elipse 20"/>
                <p:cNvSpPr/>
                <p:nvPr/>
              </p:nvSpPr>
              <p:spPr>
                <a:xfrm>
                  <a:off x="338855" y="2315211"/>
                  <a:ext cx="702511" cy="6388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pt-BR" sz="6600" dirty="0"/>
                </a:p>
              </p:txBody>
            </p:sp>
            <p:graphicFrame>
              <p:nvGraphicFramePr>
                <p:cNvPr id="22" name="Gráfico 21">
                  <a:extLst/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44050537"/>
                    </p:ext>
                  </p:extLst>
                </p:nvPr>
              </p:nvGraphicFramePr>
              <p:xfrm>
                <a:off x="309991" y="2131395"/>
                <a:ext cx="981366" cy="100651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p:grpSp>
          <p:sp>
            <p:nvSpPr>
              <p:cNvPr id="23" name="CaixaDeTexto 22"/>
              <p:cNvSpPr txBox="1"/>
              <p:nvPr/>
            </p:nvSpPr>
            <p:spPr>
              <a:xfrm>
                <a:off x="587794" y="2396899"/>
                <a:ext cx="864779" cy="37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Sinal</a:t>
                </a:r>
              </a:p>
            </p:txBody>
          </p:sp>
          <p:cxnSp>
            <p:nvCxnSpPr>
              <p:cNvPr id="25" name="Conector de Seta Reta 24"/>
              <p:cNvCxnSpPr>
                <a:cxnSpLocks/>
                <a:stCxn id="19" idx="0"/>
              </p:cNvCxnSpPr>
              <p:nvPr/>
            </p:nvCxnSpPr>
            <p:spPr>
              <a:xfrm flipH="1" flipV="1">
                <a:off x="1377486" y="3035706"/>
                <a:ext cx="384181" cy="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ângulo 27"/>
              <p:cNvSpPr/>
              <p:nvPr/>
            </p:nvSpPr>
            <p:spPr>
              <a:xfrm>
                <a:off x="4297210" y="2224957"/>
                <a:ext cx="1654629" cy="158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PRU0</a:t>
                </a:r>
              </a:p>
            </p:txBody>
          </p:sp>
          <p:cxnSp>
            <p:nvCxnSpPr>
              <p:cNvPr id="31" name="Conector de Seta Reta 30"/>
              <p:cNvCxnSpPr>
                <a:cxnSpLocks/>
                <a:stCxn id="19" idx="0"/>
                <a:endCxn id="28" idx="1"/>
              </p:cNvCxnSpPr>
              <p:nvPr/>
            </p:nvCxnSpPr>
            <p:spPr>
              <a:xfrm flipV="1">
                <a:off x="1761667" y="3019446"/>
                <a:ext cx="2535543" cy="16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/>
              <p:cNvSpPr txBox="1"/>
              <p:nvPr/>
            </p:nvSpPr>
            <p:spPr>
              <a:xfrm>
                <a:off x="3518128" y="2711189"/>
                <a:ext cx="73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CDC</a:t>
                </a: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6502400" y="2224957"/>
                <a:ext cx="1596571" cy="158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Programa hospedeiro (em C)</a:t>
                </a:r>
              </a:p>
            </p:txBody>
          </p:sp>
          <p:cxnSp>
            <p:nvCxnSpPr>
              <p:cNvPr id="38" name="Conector de Seta Reta 37"/>
              <p:cNvCxnSpPr>
                <a:stCxn id="28" idx="3"/>
                <a:endCxn id="36" idx="1"/>
              </p:cNvCxnSpPr>
              <p:nvPr/>
            </p:nvCxnSpPr>
            <p:spPr>
              <a:xfrm>
                <a:off x="5951839" y="3019446"/>
                <a:ext cx="55056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tângulo 38"/>
              <p:cNvSpPr/>
              <p:nvPr/>
            </p:nvSpPr>
            <p:spPr>
              <a:xfrm>
                <a:off x="6502399" y="4285985"/>
                <a:ext cx="1596571" cy="158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Módulo Python</a:t>
                </a:r>
                <a:br>
                  <a:rPr lang="pt-BR" dirty="0"/>
                </a:br>
                <a:r>
                  <a:rPr lang="pt-BR" dirty="0"/>
                  <a:t>(API)</a:t>
                </a:r>
              </a:p>
            </p:txBody>
          </p:sp>
          <p:cxnSp>
            <p:nvCxnSpPr>
              <p:cNvPr id="43" name="Conector de Seta Reta 42"/>
              <p:cNvCxnSpPr>
                <a:stCxn id="36" idx="2"/>
                <a:endCxn id="39" idx="0"/>
              </p:cNvCxnSpPr>
              <p:nvPr/>
            </p:nvCxnSpPr>
            <p:spPr>
              <a:xfrm flipH="1">
                <a:off x="7300685" y="3813935"/>
                <a:ext cx="1" cy="4720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tângulo 43"/>
              <p:cNvSpPr/>
              <p:nvPr/>
            </p:nvSpPr>
            <p:spPr>
              <a:xfrm>
                <a:off x="8505372" y="4285985"/>
                <a:ext cx="1465943" cy="15889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Programa Python</a:t>
                </a:r>
                <a:br>
                  <a:rPr lang="pt-BR" dirty="0"/>
                </a:br>
                <a:r>
                  <a:rPr lang="pt-BR" dirty="0"/>
                  <a:t>(Modo osciloscópio)</a:t>
                </a:r>
              </a:p>
            </p:txBody>
          </p:sp>
          <p:cxnSp>
            <p:nvCxnSpPr>
              <p:cNvPr id="46" name="Conector de Seta Reta 45"/>
              <p:cNvCxnSpPr>
                <a:stCxn id="39" idx="3"/>
                <a:endCxn id="44" idx="1"/>
              </p:cNvCxnSpPr>
              <p:nvPr/>
            </p:nvCxnSpPr>
            <p:spPr>
              <a:xfrm>
                <a:off x="8098970" y="5080474"/>
                <a:ext cx="40640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tângulo 46"/>
              <p:cNvSpPr/>
              <p:nvPr/>
            </p:nvSpPr>
            <p:spPr>
              <a:xfrm>
                <a:off x="6227119" y="1973943"/>
                <a:ext cx="4266710" cy="41365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6952588" y="1689996"/>
                <a:ext cx="2815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Ambiente Linux</a:t>
                </a:r>
              </a:p>
            </p:txBody>
          </p:sp>
          <p:cxnSp>
            <p:nvCxnSpPr>
              <p:cNvPr id="50" name="Conector de Seta Reta 49"/>
              <p:cNvCxnSpPr>
                <a:stCxn id="44" idx="3"/>
              </p:cNvCxnSpPr>
              <p:nvPr/>
            </p:nvCxnSpPr>
            <p:spPr>
              <a:xfrm>
                <a:off x="9971315" y="5080474"/>
                <a:ext cx="972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tângulo 50"/>
              <p:cNvSpPr/>
              <p:nvPr/>
            </p:nvSpPr>
            <p:spPr>
              <a:xfrm rot="5400000">
                <a:off x="10435770" y="4729571"/>
                <a:ext cx="1712686" cy="7018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Computador</a:t>
                </a:r>
              </a:p>
            </p:txBody>
          </p:sp>
        </p:grpSp>
        <p:sp>
          <p:nvSpPr>
            <p:cNvPr id="53" name="Retângulo: Cantos Arredondados 52"/>
            <p:cNvSpPr/>
            <p:nvPr/>
          </p:nvSpPr>
          <p:spPr>
            <a:xfrm>
              <a:off x="1452573" y="1509486"/>
              <a:ext cx="9229941" cy="5080000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819233" y="1147595"/>
              <a:ext cx="281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BBB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2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444343" y="2844800"/>
            <a:ext cx="1741714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HUB USB</a:t>
            </a:r>
          </a:p>
        </p:txBody>
      </p:sp>
      <p:sp>
        <p:nvSpPr>
          <p:cNvPr id="8" name="Retângulo 7"/>
          <p:cNvSpPr/>
          <p:nvPr/>
        </p:nvSpPr>
        <p:spPr>
          <a:xfrm>
            <a:off x="6444343" y="2264230"/>
            <a:ext cx="174171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PC</a:t>
            </a:r>
          </a:p>
        </p:txBody>
      </p:sp>
      <p:sp>
        <p:nvSpPr>
          <p:cNvPr id="9" name="Retângulo 8"/>
          <p:cNvSpPr/>
          <p:nvPr/>
        </p:nvSpPr>
        <p:spPr>
          <a:xfrm>
            <a:off x="5979885" y="3483427"/>
            <a:ext cx="1219201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BBB1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424057" y="3483427"/>
            <a:ext cx="1219201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BBB2</a:t>
            </a:r>
          </a:p>
        </p:txBody>
      </p:sp>
      <p:cxnSp>
        <p:nvCxnSpPr>
          <p:cNvPr id="15" name="Conector de Seta Reta 14"/>
          <p:cNvCxnSpPr>
            <a:stCxn id="9" idx="0"/>
          </p:cNvCxnSpPr>
          <p:nvPr/>
        </p:nvCxnSpPr>
        <p:spPr>
          <a:xfrm flipH="1" flipV="1">
            <a:off x="6589485" y="3309257"/>
            <a:ext cx="1" cy="17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0"/>
          </p:cNvCxnSpPr>
          <p:nvPr/>
        </p:nvCxnSpPr>
        <p:spPr>
          <a:xfrm flipH="1" flipV="1">
            <a:off x="8033657" y="3309257"/>
            <a:ext cx="1" cy="17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0"/>
            <a:endCxn id="8" idx="2"/>
          </p:cNvCxnSpPr>
          <p:nvPr/>
        </p:nvCxnSpPr>
        <p:spPr>
          <a:xfrm flipV="1">
            <a:off x="7315200" y="2670630"/>
            <a:ext cx="0" cy="17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5776686" y="2075542"/>
            <a:ext cx="3062514" cy="2177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97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Agrupar 102"/>
          <p:cNvGrpSpPr/>
          <p:nvPr/>
        </p:nvGrpSpPr>
        <p:grpSpPr>
          <a:xfrm>
            <a:off x="294243" y="1896843"/>
            <a:ext cx="10302185" cy="3332382"/>
            <a:chOff x="294243" y="1896843"/>
            <a:chExt cx="10302185" cy="3332382"/>
          </a:xfrm>
        </p:grpSpPr>
        <p:cxnSp>
          <p:nvCxnSpPr>
            <p:cNvPr id="31" name="Conector de Seta Reta 30"/>
            <p:cNvCxnSpPr>
              <a:cxnSpLocks/>
              <a:stCxn id="32" idx="4"/>
            </p:cNvCxnSpPr>
            <p:nvPr/>
          </p:nvCxnSpPr>
          <p:spPr>
            <a:xfrm>
              <a:off x="5560135" y="2727488"/>
              <a:ext cx="0" cy="1206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>
              <a:cxnSpLocks/>
              <a:stCxn id="65" idx="4"/>
            </p:cNvCxnSpPr>
            <p:nvPr/>
          </p:nvCxnSpPr>
          <p:spPr>
            <a:xfrm>
              <a:off x="8010855" y="2727488"/>
              <a:ext cx="0" cy="1206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2017486" y="3933763"/>
              <a:ext cx="6555014" cy="3040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94243" y="3901107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Thread principal</a:t>
              </a:r>
            </a:p>
          </p:txBody>
        </p:sp>
        <p:cxnSp>
          <p:nvCxnSpPr>
            <p:cNvPr id="5" name="Conector: Angulado 4"/>
            <p:cNvCxnSpPr>
              <a:cxnSpLocks/>
            </p:cNvCxnSpPr>
            <p:nvPr/>
          </p:nvCxnSpPr>
          <p:spPr>
            <a:xfrm rot="5400000" flipH="1" flipV="1">
              <a:off x="2256970" y="3447534"/>
              <a:ext cx="566058" cy="4064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294243" y="3168131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Thread #1 (ADC)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2162628" y="3455573"/>
              <a:ext cx="348342" cy="34834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054595" y="2466527"/>
              <a:ext cx="5517905" cy="3040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94243" y="2461731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Thread #2 (ADC) </a:t>
              </a:r>
            </a:p>
          </p:txBody>
        </p:sp>
        <p:cxnSp>
          <p:nvCxnSpPr>
            <p:cNvPr id="10" name="Conector: Angulado 9"/>
            <p:cNvCxnSpPr>
              <a:cxnSpLocks/>
            </p:cNvCxnSpPr>
            <p:nvPr/>
          </p:nvCxnSpPr>
          <p:spPr>
            <a:xfrm rot="5400000" flipH="1" flipV="1">
              <a:off x="2271543" y="3146752"/>
              <a:ext cx="1320022" cy="2540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2630383" y="2736334"/>
              <a:ext cx="348342" cy="3483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" name="Retângulo 1"/>
            <p:cNvSpPr/>
            <p:nvPr/>
          </p:nvSpPr>
          <p:spPr>
            <a:xfrm>
              <a:off x="2743199" y="3200788"/>
              <a:ext cx="5829302" cy="3040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3308595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2917370" y="3237833"/>
              <a:ext cx="227495" cy="22749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2978725" y="3979920"/>
              <a:ext cx="227495" cy="22749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5446387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5759315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5055162" y="3242426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5368090" y="3242426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42" name="Conector de Seta Reta 41"/>
            <p:cNvCxnSpPr>
              <a:stCxn id="35" idx="4"/>
            </p:cNvCxnSpPr>
            <p:nvPr/>
          </p:nvCxnSpPr>
          <p:spPr>
            <a:xfrm flipH="1">
              <a:off x="5168301" y="3469921"/>
              <a:ext cx="609" cy="46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Elipse 43"/>
            <p:cNvSpPr/>
            <p:nvPr/>
          </p:nvSpPr>
          <p:spPr>
            <a:xfrm>
              <a:off x="5613675" y="3975402"/>
              <a:ext cx="208972" cy="2089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</a:p>
          </p:txBody>
        </p:sp>
        <p:cxnSp>
          <p:nvCxnSpPr>
            <p:cNvPr id="51" name="Conector de Seta Reta 50"/>
            <p:cNvCxnSpPr/>
            <p:nvPr/>
          </p:nvCxnSpPr>
          <p:spPr>
            <a:xfrm>
              <a:off x="3536090" y="2299416"/>
              <a:ext cx="19102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3144865" y="3032324"/>
              <a:ext cx="19102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/>
            </p:cNvCxnSpPr>
            <p:nvPr/>
          </p:nvCxnSpPr>
          <p:spPr>
            <a:xfrm>
              <a:off x="5805510" y="3779342"/>
              <a:ext cx="126426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Elipse 59"/>
            <p:cNvSpPr/>
            <p:nvPr/>
          </p:nvSpPr>
          <p:spPr>
            <a:xfrm>
              <a:off x="7116516" y="3966140"/>
              <a:ext cx="227495" cy="22749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65" name="Elipse 64"/>
            <p:cNvSpPr/>
            <p:nvPr/>
          </p:nvSpPr>
          <p:spPr>
            <a:xfrm>
              <a:off x="7897107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66" name="Elipse 65"/>
            <p:cNvSpPr/>
            <p:nvPr/>
          </p:nvSpPr>
          <p:spPr>
            <a:xfrm>
              <a:off x="8210035" y="2499993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7" name="Conector de Seta Reta 66"/>
            <p:cNvCxnSpPr/>
            <p:nvPr/>
          </p:nvCxnSpPr>
          <p:spPr>
            <a:xfrm>
              <a:off x="5986810" y="2299416"/>
              <a:ext cx="19102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CaixaDeTexto 67"/>
                <p:cNvSpPr txBox="1"/>
                <p:nvPr/>
              </p:nvSpPr>
              <p:spPr>
                <a:xfrm>
                  <a:off x="4281247" y="1962940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8" name="CaixaDe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247" y="1962940"/>
                  <a:ext cx="41998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3863932" y="2701860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932" y="2701860"/>
                  <a:ext cx="41998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6212397" y="3449082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0" name="CaixaDe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397" y="3449082"/>
                  <a:ext cx="4199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de Seta Reta 71"/>
            <p:cNvCxnSpPr>
              <a:cxnSpLocks/>
            </p:cNvCxnSpPr>
            <p:nvPr/>
          </p:nvCxnSpPr>
          <p:spPr>
            <a:xfrm>
              <a:off x="5701024" y="4184374"/>
              <a:ext cx="0" cy="526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/>
            <p:cNvSpPr/>
            <p:nvPr/>
          </p:nvSpPr>
          <p:spPr>
            <a:xfrm>
              <a:off x="4971055" y="4711247"/>
              <a:ext cx="3820520" cy="517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Computador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CaixaDeTexto 73"/>
                <p:cNvSpPr txBox="1"/>
                <p:nvPr/>
              </p:nvSpPr>
              <p:spPr>
                <a:xfrm>
                  <a:off x="8437529" y="2433870"/>
                  <a:ext cx="600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74" name="CaixaDe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529" y="2433870"/>
                  <a:ext cx="6000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CaixaDeTexto 74"/>
                <p:cNvSpPr txBox="1"/>
                <p:nvPr/>
              </p:nvSpPr>
              <p:spPr>
                <a:xfrm>
                  <a:off x="8437529" y="3166914"/>
                  <a:ext cx="600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75" name="CaixaDe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529" y="3166914"/>
                  <a:ext cx="60007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CaixaDeTexto 75"/>
                <p:cNvSpPr txBox="1"/>
                <p:nvPr/>
              </p:nvSpPr>
              <p:spPr>
                <a:xfrm>
                  <a:off x="8437528" y="3895221"/>
                  <a:ext cx="600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6" name="CaixaDe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528" y="3895221"/>
                  <a:ext cx="6000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6731967" y="1954366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967" y="1954366"/>
                  <a:ext cx="4199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Elipse 87"/>
            <p:cNvSpPr/>
            <p:nvPr/>
          </p:nvSpPr>
          <p:spPr>
            <a:xfrm>
              <a:off x="7505880" y="3242426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89" name="Elipse 88"/>
            <p:cNvSpPr/>
            <p:nvPr/>
          </p:nvSpPr>
          <p:spPr>
            <a:xfrm>
              <a:off x="7818808" y="3242426"/>
              <a:ext cx="227495" cy="2274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90" name="Conector de Seta Reta 89"/>
            <p:cNvCxnSpPr/>
            <p:nvPr/>
          </p:nvCxnSpPr>
          <p:spPr>
            <a:xfrm>
              <a:off x="5595583" y="3032324"/>
              <a:ext cx="19102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6314650" y="2701860"/>
                  <a:ext cx="4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1" name="CaixaDe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650" y="2701860"/>
                  <a:ext cx="41998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ector de Seta Reta 91"/>
            <p:cNvCxnSpPr/>
            <p:nvPr/>
          </p:nvCxnSpPr>
          <p:spPr>
            <a:xfrm flipH="1">
              <a:off x="7615304" y="3469920"/>
              <a:ext cx="609" cy="46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Elipse 92"/>
            <p:cNvSpPr/>
            <p:nvPr/>
          </p:nvSpPr>
          <p:spPr>
            <a:xfrm>
              <a:off x="8046303" y="3985190"/>
              <a:ext cx="208972" cy="2089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</a:p>
          </p:txBody>
        </p:sp>
        <p:cxnSp>
          <p:nvCxnSpPr>
            <p:cNvPr id="94" name="Conector de Seta Reta 93"/>
            <p:cNvCxnSpPr>
              <a:cxnSpLocks/>
            </p:cNvCxnSpPr>
            <p:nvPr/>
          </p:nvCxnSpPr>
          <p:spPr>
            <a:xfrm>
              <a:off x="8148726" y="4193635"/>
              <a:ext cx="0" cy="526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/>
            <p:nvPr/>
          </p:nvCxnSpPr>
          <p:spPr>
            <a:xfrm>
              <a:off x="2017486" y="4237782"/>
              <a:ext cx="7564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>
              <a:cxnSpLocks/>
            </p:cNvCxnSpPr>
            <p:nvPr/>
          </p:nvCxnSpPr>
          <p:spPr>
            <a:xfrm flipV="1">
              <a:off x="2017486" y="2226116"/>
              <a:ext cx="0" cy="202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aixaDeTexto 98"/>
            <p:cNvSpPr txBox="1"/>
            <p:nvPr/>
          </p:nvSpPr>
          <p:spPr>
            <a:xfrm>
              <a:off x="9510578" y="4036107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tempo</a:t>
              </a: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1617679" y="1896843"/>
              <a:ext cx="1012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threads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60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20523</TotalTime>
  <Words>574</Words>
  <Application>Microsoft Office PowerPoint</Application>
  <PresentationFormat>Widescreen</PresentationFormat>
  <Paragraphs>252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84</cp:revision>
  <dcterms:created xsi:type="dcterms:W3CDTF">2016-10-11T15:40:36Z</dcterms:created>
  <dcterms:modified xsi:type="dcterms:W3CDTF">2016-12-03T02:26:23Z</dcterms:modified>
</cp:coreProperties>
</file>