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4003357" y="1836107"/>
            <a:ext cx="4703445" cy="3054980"/>
            <a:chOff x="4003357" y="1836107"/>
            <a:chExt cx="4703445" cy="3054980"/>
          </a:xfrm>
        </p:grpSpPr>
        <p:pic>
          <p:nvPicPr>
            <p:cNvPr id="7" name="Imagem 6" descr="Campos do Cabeçalho TCP - Curso de Rede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357" y="1966912"/>
              <a:ext cx="4185285" cy="292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7670482" y="1836107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188642" y="2415544"/>
            <a:ext cx="4703445" cy="1661720"/>
            <a:chOff x="8188642" y="2415544"/>
            <a:chExt cx="4703445" cy="1661720"/>
          </a:xfrm>
        </p:grpSpPr>
        <p:pic>
          <p:nvPicPr>
            <p:cNvPr id="10" name="Imagem 9" descr="Formato do Cabeçalho UD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642" y="2546349"/>
              <a:ext cx="4098767" cy="153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11855767" y="2415544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076450" y="690086"/>
            <a:ext cx="7105650" cy="5444014"/>
            <a:chOff x="2076450" y="690086"/>
            <a:chExt cx="7105650" cy="544401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6576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73533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657600" y="16002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657600" y="2895600"/>
              <a:ext cx="3695700" cy="1238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657600" y="43053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76450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53299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76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Computador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10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BBB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 rot="900000">
              <a:off x="5126277" y="1996606"/>
              <a:ext cx="172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 (</a:t>
              </a:r>
              <a:r>
                <a:rPr lang="pt-BR" dirty="0" err="1"/>
                <a:t>Seq</a:t>
              </a:r>
              <a:r>
                <a:rPr lang="pt-BR" dirty="0"/>
                <a:t> = ISN)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20456619">
              <a:off x="3595410" y="3237853"/>
              <a:ext cx="36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SYN, ACK, (</a:t>
              </a:r>
              <a:r>
                <a:rPr lang="pt-BR" dirty="0" err="1"/>
                <a:t>Seq</a:t>
              </a:r>
              <a:r>
                <a:rPr lang="pt-BR" dirty="0"/>
                <a:t> = ISN),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1034911">
              <a:off x="3815859" y="4618575"/>
              <a:ext cx="409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ACK, (</a:t>
              </a:r>
              <a:r>
                <a:rPr lang="pt-BR" dirty="0" err="1"/>
                <a:t>Seq</a:t>
              </a:r>
              <a:r>
                <a:rPr lang="pt-BR" dirty="0"/>
                <a:t> = ISN+1),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6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445327" y="3135868"/>
            <a:ext cx="8721436" cy="2054846"/>
            <a:chOff x="2445327" y="3135868"/>
            <a:chExt cx="8721436" cy="2054846"/>
          </a:xfrm>
        </p:grpSpPr>
        <p:sp>
          <p:nvSpPr>
            <p:cNvPr id="23" name="CaixaDeTexto 22"/>
            <p:cNvSpPr txBox="1"/>
            <p:nvPr/>
          </p:nvSpPr>
          <p:spPr>
            <a:xfrm>
              <a:off x="8326581" y="4821382"/>
              <a:ext cx="284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Tempo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2445327" y="3135868"/>
              <a:ext cx="6629400" cy="1685514"/>
              <a:chOff x="2445327" y="3135868"/>
              <a:chExt cx="6629400" cy="1685514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3228109" y="4821382"/>
                <a:ext cx="58466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865418" y="4350327"/>
                <a:ext cx="10252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4890655" y="3505200"/>
                <a:ext cx="146858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6456218" y="4350327"/>
                <a:ext cx="14685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3519054" y="3135868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1</a:t>
                </a: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2445327" y="4082719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32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2022764" y="540326"/>
            <a:ext cx="6852252" cy="4955369"/>
            <a:chOff x="2022764" y="540326"/>
            <a:chExt cx="6852252" cy="4955369"/>
          </a:xfrm>
        </p:grpSpPr>
        <p:sp>
          <p:nvSpPr>
            <p:cNvPr id="22" name="Retângulo 21"/>
            <p:cNvSpPr/>
            <p:nvPr/>
          </p:nvSpPr>
          <p:spPr>
            <a:xfrm>
              <a:off x="2022764" y="909658"/>
              <a:ext cx="6151419" cy="4258086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2022764" y="540326"/>
              <a:ext cx="6852252" cy="4955369"/>
              <a:chOff x="2022764" y="540326"/>
              <a:chExt cx="6852252" cy="4955369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5126181" y="1274616"/>
                <a:ext cx="3048002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1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5375563" y="2092034"/>
                <a:ext cx="279862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2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022764" y="4350326"/>
                <a:ext cx="6151419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principal (Inicializa as threads e envia os dados de cada thread para o computador)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012873" y="3532908"/>
                <a:ext cx="216131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N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012873" y="3020291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  <p:cxnSp>
            <p:nvCxnSpPr>
              <p:cNvPr id="15" name="Conector de Seta Reta 14"/>
              <p:cNvCxnSpPr>
                <a:cxnSpLocks/>
              </p:cNvCxnSpPr>
              <p:nvPr/>
            </p:nvCxnSpPr>
            <p:spPr>
              <a:xfrm>
                <a:off x="2022764" y="5167744"/>
                <a:ext cx="6733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flipV="1">
                <a:off x="2022764" y="540327"/>
                <a:ext cx="0" cy="462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2022764" y="540326"/>
                <a:ext cx="93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Threads</a:t>
                </a:r>
                <a:endParaRPr lang="pt-BR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055240" y="5126363"/>
                <a:ext cx="81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Tempo</a:t>
                </a:r>
                <a:endParaRPr lang="pt-BR" dirty="0"/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2230582" y="1828800"/>
              <a:ext cx="142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 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18232</TotalTime>
  <Words>300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51</cp:revision>
  <dcterms:created xsi:type="dcterms:W3CDTF">2016-10-11T15:40:36Z</dcterms:created>
  <dcterms:modified xsi:type="dcterms:W3CDTF">2016-11-29T16:57:34Z</dcterms:modified>
</cp:coreProperties>
</file>