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456" y="-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CA7E5B-E677-4509-8013-2FFAC0B933EE}" type="doc">
      <dgm:prSet loTypeId="urn:microsoft.com/office/officeart/2005/8/layout/pyramid2" loCatId="pyramid" qsTypeId="urn:microsoft.com/office/officeart/2005/8/quickstyle/3d5" qsCatId="3D" csTypeId="urn:microsoft.com/office/officeart/2005/8/colors/accent5_3" csCatId="accent5" phldr="1"/>
      <dgm:spPr/>
    </dgm:pt>
    <dgm:pt modelId="{EBE9DF03-C4E3-4ABF-B1D0-C9AF047D6BEC}">
      <dgm:prSet phldrT="[Texto]" custT="1"/>
      <dgm:spPr/>
      <dgm:t>
        <a:bodyPr/>
        <a:lstStyle/>
        <a:p>
          <a:r>
            <a:rPr lang="pt-BR" sz="2000" dirty="0">
              <a:latin typeface="Arial" panose="020B0604020202020204" pitchFamily="34" charset="0"/>
              <a:cs typeface="Arial" panose="020B0604020202020204" pitchFamily="34" charset="0"/>
            </a:rPr>
            <a:t>Rede</a:t>
          </a:r>
        </a:p>
      </dgm:t>
    </dgm:pt>
    <dgm:pt modelId="{38BC11F7-638B-41ED-BBD2-54D1A445004F}" type="parTrans" cxnId="{78942901-DBAE-4786-9623-C2F6E7FAC2D4}">
      <dgm:prSet/>
      <dgm:spPr/>
      <dgm:t>
        <a:bodyPr/>
        <a:lstStyle/>
        <a:p>
          <a:endParaRPr lang="pt-BR" sz="1400"/>
        </a:p>
      </dgm:t>
    </dgm:pt>
    <dgm:pt modelId="{74DB4637-8D65-47B3-AAE0-7488D194C7C8}" type="sibTrans" cxnId="{78942901-DBAE-4786-9623-C2F6E7FAC2D4}">
      <dgm:prSet/>
      <dgm:spPr/>
      <dgm:t>
        <a:bodyPr/>
        <a:lstStyle/>
        <a:p>
          <a:endParaRPr lang="pt-BR" sz="1400"/>
        </a:p>
      </dgm:t>
    </dgm:pt>
    <dgm:pt modelId="{EBB18994-A274-4805-A3E8-EB0462BFA58C}">
      <dgm:prSet phldrT="[Texto]" custT="1"/>
      <dgm:spPr/>
      <dgm:t>
        <a:bodyPr/>
        <a:lstStyle/>
        <a:p>
          <a:r>
            <a:rPr lang="pt-BR" sz="2000" dirty="0" err="1">
              <a:latin typeface="Arial" panose="020B0604020202020204" pitchFamily="34" charset="0"/>
              <a:cs typeface="Arial" panose="020B0604020202020204" pitchFamily="34" charset="0"/>
            </a:rPr>
            <a:t>Enlance</a:t>
          </a:r>
          <a:endParaRPr lang="pt-BR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DB98ADB-1916-44CE-9547-AEA12CD3088E}" type="parTrans" cxnId="{FD735916-59A9-4A0C-A513-DCA4E7B3DD9C}">
      <dgm:prSet/>
      <dgm:spPr/>
      <dgm:t>
        <a:bodyPr/>
        <a:lstStyle/>
        <a:p>
          <a:endParaRPr lang="pt-BR" sz="1400"/>
        </a:p>
      </dgm:t>
    </dgm:pt>
    <dgm:pt modelId="{358AB313-B007-477F-A59E-B3C592DDB126}" type="sibTrans" cxnId="{FD735916-59A9-4A0C-A513-DCA4E7B3DD9C}">
      <dgm:prSet/>
      <dgm:spPr/>
      <dgm:t>
        <a:bodyPr/>
        <a:lstStyle/>
        <a:p>
          <a:endParaRPr lang="pt-BR" sz="1400"/>
        </a:p>
      </dgm:t>
    </dgm:pt>
    <dgm:pt modelId="{8EF45541-3808-4E4D-8F67-DD9BFCBAF1D7}">
      <dgm:prSet phldrT="[Texto]" custT="1"/>
      <dgm:spPr/>
      <dgm:t>
        <a:bodyPr/>
        <a:lstStyle/>
        <a:p>
          <a:r>
            <a:rPr lang="pt-BR" sz="2000" dirty="0">
              <a:latin typeface="Arial" panose="020B0604020202020204" pitchFamily="34" charset="0"/>
              <a:cs typeface="Arial" panose="020B0604020202020204" pitchFamily="34" charset="0"/>
            </a:rPr>
            <a:t>Física</a:t>
          </a:r>
        </a:p>
      </dgm:t>
    </dgm:pt>
    <dgm:pt modelId="{47255222-01EB-4811-B5C0-30E7AA2F83EB}" type="parTrans" cxnId="{F3B32C26-84F2-41C4-B399-EA799DEB5BE6}">
      <dgm:prSet/>
      <dgm:spPr/>
      <dgm:t>
        <a:bodyPr/>
        <a:lstStyle/>
        <a:p>
          <a:endParaRPr lang="pt-BR" sz="1400"/>
        </a:p>
      </dgm:t>
    </dgm:pt>
    <dgm:pt modelId="{CAD34DCD-060B-4F34-8CE2-9A83773E05BB}" type="sibTrans" cxnId="{F3B32C26-84F2-41C4-B399-EA799DEB5BE6}">
      <dgm:prSet/>
      <dgm:spPr/>
      <dgm:t>
        <a:bodyPr/>
        <a:lstStyle/>
        <a:p>
          <a:endParaRPr lang="pt-BR" sz="1400"/>
        </a:p>
      </dgm:t>
    </dgm:pt>
    <dgm:pt modelId="{36E41BF3-BE43-422E-A7FE-2E0599D65F6F}">
      <dgm:prSet phldrT="[Texto]" custT="1"/>
      <dgm:spPr/>
      <dgm:t>
        <a:bodyPr/>
        <a:lstStyle/>
        <a:p>
          <a:r>
            <a:rPr lang="pt-BR" sz="2000" dirty="0">
              <a:latin typeface="Arial" panose="020B0604020202020204" pitchFamily="34" charset="0"/>
              <a:cs typeface="Arial" panose="020B0604020202020204" pitchFamily="34" charset="0"/>
            </a:rPr>
            <a:t>Transporte</a:t>
          </a:r>
        </a:p>
      </dgm:t>
    </dgm:pt>
    <dgm:pt modelId="{E631FCAD-672A-40CB-A6A3-1EAD6250417F}" type="parTrans" cxnId="{F434D645-A24D-4D02-878E-4C463835B0BA}">
      <dgm:prSet/>
      <dgm:spPr/>
      <dgm:t>
        <a:bodyPr/>
        <a:lstStyle/>
        <a:p>
          <a:endParaRPr lang="pt-BR" sz="1400"/>
        </a:p>
      </dgm:t>
    </dgm:pt>
    <dgm:pt modelId="{DCFD1374-B0C2-41E2-86E9-E233960A397B}" type="sibTrans" cxnId="{F434D645-A24D-4D02-878E-4C463835B0BA}">
      <dgm:prSet/>
      <dgm:spPr/>
      <dgm:t>
        <a:bodyPr/>
        <a:lstStyle/>
        <a:p>
          <a:endParaRPr lang="pt-BR" sz="1400"/>
        </a:p>
      </dgm:t>
    </dgm:pt>
    <dgm:pt modelId="{01F46C86-0FE2-4FB9-8312-A7903F7C14DD}">
      <dgm:prSet phldrT="[Texto]" custT="1"/>
      <dgm:spPr/>
      <dgm:t>
        <a:bodyPr/>
        <a:lstStyle/>
        <a:p>
          <a:r>
            <a:rPr lang="pt-BR" sz="2000" dirty="0">
              <a:latin typeface="Arial" panose="020B0604020202020204" pitchFamily="34" charset="0"/>
              <a:cs typeface="Arial" panose="020B0604020202020204" pitchFamily="34" charset="0"/>
            </a:rPr>
            <a:t>Aplicação</a:t>
          </a:r>
        </a:p>
      </dgm:t>
    </dgm:pt>
    <dgm:pt modelId="{8BB61330-7DD9-47C3-A6CF-F88C35D64244}" type="parTrans" cxnId="{7EDA5D76-0F36-45DD-A4DD-F30B649A8A2A}">
      <dgm:prSet/>
      <dgm:spPr/>
      <dgm:t>
        <a:bodyPr/>
        <a:lstStyle/>
        <a:p>
          <a:endParaRPr lang="pt-BR" sz="1400"/>
        </a:p>
      </dgm:t>
    </dgm:pt>
    <dgm:pt modelId="{2F6B22BD-8568-42B5-AEBD-23BC5EA06079}" type="sibTrans" cxnId="{7EDA5D76-0F36-45DD-A4DD-F30B649A8A2A}">
      <dgm:prSet/>
      <dgm:spPr/>
      <dgm:t>
        <a:bodyPr/>
        <a:lstStyle/>
        <a:p>
          <a:endParaRPr lang="pt-BR" sz="1400"/>
        </a:p>
      </dgm:t>
    </dgm:pt>
    <dgm:pt modelId="{B644B0CB-9C15-4F55-BB02-2853D4AE8400}" type="pres">
      <dgm:prSet presAssocID="{7CCA7E5B-E677-4509-8013-2FFAC0B933EE}" presName="compositeShape" presStyleCnt="0">
        <dgm:presLayoutVars>
          <dgm:dir/>
          <dgm:resizeHandles/>
        </dgm:presLayoutVars>
      </dgm:prSet>
      <dgm:spPr/>
    </dgm:pt>
    <dgm:pt modelId="{5D86CB1E-906B-4DF6-A4B1-976E527F99D7}" type="pres">
      <dgm:prSet presAssocID="{7CCA7E5B-E677-4509-8013-2FFAC0B933EE}" presName="pyramid" presStyleLbl="node1" presStyleIdx="0" presStyleCnt="1"/>
      <dgm:spPr/>
    </dgm:pt>
    <dgm:pt modelId="{5E8F8330-D59F-44A5-A52C-33131629B312}" type="pres">
      <dgm:prSet presAssocID="{7CCA7E5B-E677-4509-8013-2FFAC0B933EE}" presName="theList" presStyleCnt="0"/>
      <dgm:spPr/>
    </dgm:pt>
    <dgm:pt modelId="{498F61BB-79B4-429C-8FA0-511FC9121505}" type="pres">
      <dgm:prSet presAssocID="{01F46C86-0FE2-4FB9-8312-A7903F7C14DD}" presName="aNode" presStyleLbl="fgAcc1" presStyleIdx="0" presStyleCnt="5">
        <dgm:presLayoutVars>
          <dgm:bulletEnabled val="1"/>
        </dgm:presLayoutVars>
      </dgm:prSet>
      <dgm:spPr/>
    </dgm:pt>
    <dgm:pt modelId="{E9325B8C-38AF-4438-8931-690812A58FA0}" type="pres">
      <dgm:prSet presAssocID="{01F46C86-0FE2-4FB9-8312-A7903F7C14DD}" presName="aSpace" presStyleCnt="0"/>
      <dgm:spPr/>
    </dgm:pt>
    <dgm:pt modelId="{0A3D84B4-0311-44FE-8CF6-3173DD9C3ADA}" type="pres">
      <dgm:prSet presAssocID="{36E41BF3-BE43-422E-A7FE-2E0599D65F6F}" presName="aNode" presStyleLbl="fgAcc1" presStyleIdx="1" presStyleCnt="5">
        <dgm:presLayoutVars>
          <dgm:bulletEnabled val="1"/>
        </dgm:presLayoutVars>
      </dgm:prSet>
      <dgm:spPr/>
    </dgm:pt>
    <dgm:pt modelId="{36C2980E-725D-470D-BAD9-B1C45627ADD8}" type="pres">
      <dgm:prSet presAssocID="{36E41BF3-BE43-422E-A7FE-2E0599D65F6F}" presName="aSpace" presStyleCnt="0"/>
      <dgm:spPr/>
    </dgm:pt>
    <dgm:pt modelId="{167A040C-27DD-4AF6-A38F-59ABBDA80E2E}" type="pres">
      <dgm:prSet presAssocID="{EBE9DF03-C4E3-4ABF-B1D0-C9AF047D6BEC}" presName="aNode" presStyleLbl="fgAcc1" presStyleIdx="2" presStyleCnt="5">
        <dgm:presLayoutVars>
          <dgm:bulletEnabled val="1"/>
        </dgm:presLayoutVars>
      </dgm:prSet>
      <dgm:spPr/>
    </dgm:pt>
    <dgm:pt modelId="{8AB7630F-924B-4ABF-B8A9-594E8499DC1A}" type="pres">
      <dgm:prSet presAssocID="{EBE9DF03-C4E3-4ABF-B1D0-C9AF047D6BEC}" presName="aSpace" presStyleCnt="0"/>
      <dgm:spPr/>
    </dgm:pt>
    <dgm:pt modelId="{85F089DB-D427-4CBB-A718-D5F98102968A}" type="pres">
      <dgm:prSet presAssocID="{EBB18994-A274-4805-A3E8-EB0462BFA58C}" presName="aNode" presStyleLbl="fgAcc1" presStyleIdx="3" presStyleCnt="5">
        <dgm:presLayoutVars>
          <dgm:bulletEnabled val="1"/>
        </dgm:presLayoutVars>
      </dgm:prSet>
      <dgm:spPr/>
    </dgm:pt>
    <dgm:pt modelId="{1C2292DA-E173-4BC4-984B-B1610C37494A}" type="pres">
      <dgm:prSet presAssocID="{EBB18994-A274-4805-A3E8-EB0462BFA58C}" presName="aSpace" presStyleCnt="0"/>
      <dgm:spPr/>
    </dgm:pt>
    <dgm:pt modelId="{C45FBA90-CACF-407B-B59D-204649432BF9}" type="pres">
      <dgm:prSet presAssocID="{8EF45541-3808-4E4D-8F67-DD9BFCBAF1D7}" presName="aNode" presStyleLbl="fgAcc1" presStyleIdx="4" presStyleCnt="5">
        <dgm:presLayoutVars>
          <dgm:bulletEnabled val="1"/>
        </dgm:presLayoutVars>
      </dgm:prSet>
      <dgm:spPr/>
    </dgm:pt>
    <dgm:pt modelId="{A41A2DF5-D3FC-4B0F-BC01-9AA387BE63ED}" type="pres">
      <dgm:prSet presAssocID="{8EF45541-3808-4E4D-8F67-DD9BFCBAF1D7}" presName="aSpace" presStyleCnt="0"/>
      <dgm:spPr/>
    </dgm:pt>
  </dgm:ptLst>
  <dgm:cxnLst>
    <dgm:cxn modelId="{FD735916-59A9-4A0C-A513-DCA4E7B3DD9C}" srcId="{7CCA7E5B-E677-4509-8013-2FFAC0B933EE}" destId="{EBB18994-A274-4805-A3E8-EB0462BFA58C}" srcOrd="3" destOrd="0" parTransId="{5DB98ADB-1916-44CE-9547-AEA12CD3088E}" sibTransId="{358AB313-B007-477F-A59E-B3C592DDB126}"/>
    <dgm:cxn modelId="{F434D645-A24D-4D02-878E-4C463835B0BA}" srcId="{7CCA7E5B-E677-4509-8013-2FFAC0B933EE}" destId="{36E41BF3-BE43-422E-A7FE-2E0599D65F6F}" srcOrd="1" destOrd="0" parTransId="{E631FCAD-672A-40CB-A6A3-1EAD6250417F}" sibTransId="{DCFD1374-B0C2-41E2-86E9-E233960A397B}"/>
    <dgm:cxn modelId="{99811D02-3277-476A-89CF-63A6FC35CA62}" type="presOf" srcId="{7CCA7E5B-E677-4509-8013-2FFAC0B933EE}" destId="{B644B0CB-9C15-4F55-BB02-2853D4AE8400}" srcOrd="0" destOrd="0" presId="urn:microsoft.com/office/officeart/2005/8/layout/pyramid2"/>
    <dgm:cxn modelId="{7EDA5D76-0F36-45DD-A4DD-F30B649A8A2A}" srcId="{7CCA7E5B-E677-4509-8013-2FFAC0B933EE}" destId="{01F46C86-0FE2-4FB9-8312-A7903F7C14DD}" srcOrd="0" destOrd="0" parTransId="{8BB61330-7DD9-47C3-A6CF-F88C35D64244}" sibTransId="{2F6B22BD-8568-42B5-AEBD-23BC5EA06079}"/>
    <dgm:cxn modelId="{F3B32C26-84F2-41C4-B399-EA799DEB5BE6}" srcId="{7CCA7E5B-E677-4509-8013-2FFAC0B933EE}" destId="{8EF45541-3808-4E4D-8F67-DD9BFCBAF1D7}" srcOrd="4" destOrd="0" parTransId="{47255222-01EB-4811-B5C0-30E7AA2F83EB}" sibTransId="{CAD34DCD-060B-4F34-8CE2-9A83773E05BB}"/>
    <dgm:cxn modelId="{40AEAE2F-6F2C-48B2-805A-932CA1D0769E}" type="presOf" srcId="{EBB18994-A274-4805-A3E8-EB0462BFA58C}" destId="{85F089DB-D427-4CBB-A718-D5F98102968A}" srcOrd="0" destOrd="0" presId="urn:microsoft.com/office/officeart/2005/8/layout/pyramid2"/>
    <dgm:cxn modelId="{EFA7E1F9-CAB6-4FC5-A5A2-78E3A29217FB}" type="presOf" srcId="{01F46C86-0FE2-4FB9-8312-A7903F7C14DD}" destId="{498F61BB-79B4-429C-8FA0-511FC9121505}" srcOrd="0" destOrd="0" presId="urn:microsoft.com/office/officeart/2005/8/layout/pyramid2"/>
    <dgm:cxn modelId="{78942901-DBAE-4786-9623-C2F6E7FAC2D4}" srcId="{7CCA7E5B-E677-4509-8013-2FFAC0B933EE}" destId="{EBE9DF03-C4E3-4ABF-B1D0-C9AF047D6BEC}" srcOrd="2" destOrd="0" parTransId="{38BC11F7-638B-41ED-BBD2-54D1A445004F}" sibTransId="{74DB4637-8D65-47B3-AAE0-7488D194C7C8}"/>
    <dgm:cxn modelId="{E53F675A-3C93-451E-8D1E-1BC210DB596C}" type="presOf" srcId="{8EF45541-3808-4E4D-8F67-DD9BFCBAF1D7}" destId="{C45FBA90-CACF-407B-B59D-204649432BF9}" srcOrd="0" destOrd="0" presId="urn:microsoft.com/office/officeart/2005/8/layout/pyramid2"/>
    <dgm:cxn modelId="{3E815A92-0D8F-44B5-83CA-CFF46E54673F}" type="presOf" srcId="{EBE9DF03-C4E3-4ABF-B1D0-C9AF047D6BEC}" destId="{167A040C-27DD-4AF6-A38F-59ABBDA80E2E}" srcOrd="0" destOrd="0" presId="urn:microsoft.com/office/officeart/2005/8/layout/pyramid2"/>
    <dgm:cxn modelId="{22ED6A7E-EC5F-4633-8FB3-345A4C40D7A6}" type="presOf" srcId="{36E41BF3-BE43-422E-A7FE-2E0599D65F6F}" destId="{0A3D84B4-0311-44FE-8CF6-3173DD9C3ADA}" srcOrd="0" destOrd="0" presId="urn:microsoft.com/office/officeart/2005/8/layout/pyramid2"/>
    <dgm:cxn modelId="{FB9D1DA6-C235-4A32-B623-6435F90837D4}" type="presParOf" srcId="{B644B0CB-9C15-4F55-BB02-2853D4AE8400}" destId="{5D86CB1E-906B-4DF6-A4B1-976E527F99D7}" srcOrd="0" destOrd="0" presId="urn:microsoft.com/office/officeart/2005/8/layout/pyramid2"/>
    <dgm:cxn modelId="{090815F7-2BB1-4E00-BB54-78C8D8874619}" type="presParOf" srcId="{B644B0CB-9C15-4F55-BB02-2853D4AE8400}" destId="{5E8F8330-D59F-44A5-A52C-33131629B312}" srcOrd="1" destOrd="0" presId="urn:microsoft.com/office/officeart/2005/8/layout/pyramid2"/>
    <dgm:cxn modelId="{6E15CAF9-677B-44E9-85DF-A0708A44BEAD}" type="presParOf" srcId="{5E8F8330-D59F-44A5-A52C-33131629B312}" destId="{498F61BB-79B4-429C-8FA0-511FC9121505}" srcOrd="0" destOrd="0" presId="urn:microsoft.com/office/officeart/2005/8/layout/pyramid2"/>
    <dgm:cxn modelId="{2570AFDD-A021-4707-80CD-814FBB0E04AA}" type="presParOf" srcId="{5E8F8330-D59F-44A5-A52C-33131629B312}" destId="{E9325B8C-38AF-4438-8931-690812A58FA0}" srcOrd="1" destOrd="0" presId="urn:microsoft.com/office/officeart/2005/8/layout/pyramid2"/>
    <dgm:cxn modelId="{A602EBD3-D5ED-4A1F-B18E-B131539665B2}" type="presParOf" srcId="{5E8F8330-D59F-44A5-A52C-33131629B312}" destId="{0A3D84B4-0311-44FE-8CF6-3173DD9C3ADA}" srcOrd="2" destOrd="0" presId="urn:microsoft.com/office/officeart/2005/8/layout/pyramid2"/>
    <dgm:cxn modelId="{95B06BBD-2FA7-4234-9DC2-FE8ACBDA8D0E}" type="presParOf" srcId="{5E8F8330-D59F-44A5-A52C-33131629B312}" destId="{36C2980E-725D-470D-BAD9-B1C45627ADD8}" srcOrd="3" destOrd="0" presId="urn:microsoft.com/office/officeart/2005/8/layout/pyramid2"/>
    <dgm:cxn modelId="{A5DC66CC-6317-4C63-8CBA-2155E83C1C08}" type="presParOf" srcId="{5E8F8330-D59F-44A5-A52C-33131629B312}" destId="{167A040C-27DD-4AF6-A38F-59ABBDA80E2E}" srcOrd="4" destOrd="0" presId="urn:microsoft.com/office/officeart/2005/8/layout/pyramid2"/>
    <dgm:cxn modelId="{5829AE18-6493-487A-9955-18EEF536DAE5}" type="presParOf" srcId="{5E8F8330-D59F-44A5-A52C-33131629B312}" destId="{8AB7630F-924B-4ABF-B8A9-594E8499DC1A}" srcOrd="5" destOrd="0" presId="urn:microsoft.com/office/officeart/2005/8/layout/pyramid2"/>
    <dgm:cxn modelId="{29C43ECD-4A70-4FDB-B5A9-512D83B8CEF1}" type="presParOf" srcId="{5E8F8330-D59F-44A5-A52C-33131629B312}" destId="{85F089DB-D427-4CBB-A718-D5F98102968A}" srcOrd="6" destOrd="0" presId="urn:microsoft.com/office/officeart/2005/8/layout/pyramid2"/>
    <dgm:cxn modelId="{83B71AD5-01CE-41FB-8710-5F3102262DBF}" type="presParOf" srcId="{5E8F8330-D59F-44A5-A52C-33131629B312}" destId="{1C2292DA-E173-4BC4-984B-B1610C37494A}" srcOrd="7" destOrd="0" presId="urn:microsoft.com/office/officeart/2005/8/layout/pyramid2"/>
    <dgm:cxn modelId="{33254E41-8B9E-4C3B-B212-20DC3923FF26}" type="presParOf" srcId="{5E8F8330-D59F-44A5-A52C-33131629B312}" destId="{C45FBA90-CACF-407B-B59D-204649432BF9}" srcOrd="8" destOrd="0" presId="urn:microsoft.com/office/officeart/2005/8/layout/pyramid2"/>
    <dgm:cxn modelId="{5FD8925D-3BDE-4B53-B852-718826C60D4E}" type="presParOf" srcId="{5E8F8330-D59F-44A5-A52C-33131629B312}" destId="{A41A2DF5-D3FC-4B0F-BC01-9AA387BE63ED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ADBE57-A941-4DBE-BE6B-AD050E7442D1}" type="doc">
      <dgm:prSet loTypeId="urn:microsoft.com/office/officeart/2005/8/layout/pyramid2" loCatId="pyramid" qsTypeId="urn:microsoft.com/office/officeart/2005/8/quickstyle/3d5" qsCatId="3D" csTypeId="urn:microsoft.com/office/officeart/2005/8/colors/accent6_2" csCatId="accent6" phldr="1"/>
      <dgm:spPr/>
    </dgm:pt>
    <dgm:pt modelId="{EA258F21-4C16-49F4-A077-1D8EBABDF378}">
      <dgm:prSet phldrT="[Texto]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Aplicação</a:t>
          </a:r>
        </a:p>
      </dgm:t>
    </dgm:pt>
    <dgm:pt modelId="{DD5B861D-4692-4D3E-9FA7-D6C61011664F}" type="parTrans" cxnId="{161FE2A2-A7EC-4048-8B66-DFBA90EA9AAE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DEF9A2E-8A24-4445-A0C6-8A09B63E26E4}" type="sibTrans" cxnId="{161FE2A2-A7EC-4048-8B66-DFBA90EA9AAE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C6E682B-13B4-4E98-91DD-2AEC49905FCE}">
      <dgm:prSet phldrT="[Texto]"/>
      <dgm:spPr/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Apresentação</a:t>
          </a:r>
        </a:p>
      </dgm:t>
    </dgm:pt>
    <dgm:pt modelId="{6365054F-BAF7-4320-BA90-0D1C699401B5}" type="parTrans" cxnId="{3E92C6C9-7F91-4774-B845-4A6E0E181E53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1BA7F37-676E-4AD2-8695-E27408DD71AA}" type="sibTrans" cxnId="{3E92C6C9-7F91-4774-B845-4A6E0E181E53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E12DC0B-0E96-4CEF-A7E9-555C49FCA8FB}">
      <dgm:prSet phldrT="[Texto]"/>
      <dgm:spPr/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Seção</a:t>
          </a:r>
        </a:p>
      </dgm:t>
    </dgm:pt>
    <dgm:pt modelId="{8E2D06A1-5B36-4C02-99E3-38E8943DD869}" type="parTrans" cxnId="{4BBBE517-B3F3-4DD9-AB2C-CCF40858DBA4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82A9DEE-264B-4E8D-82CD-5FDEA570FAE0}" type="sibTrans" cxnId="{4BBBE517-B3F3-4DD9-AB2C-CCF40858DBA4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A1EF225-C0CF-4EB0-BC71-1375F9BE476C}">
      <dgm:prSet phldrT="[Texto]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Transporte</a:t>
          </a:r>
        </a:p>
      </dgm:t>
    </dgm:pt>
    <dgm:pt modelId="{6419C643-4ED0-43B6-8EE6-D7F971C910E7}" type="parTrans" cxnId="{52A9C9B2-9F01-4750-9160-93908459F92B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B5F324E-CD99-4249-98DD-53AABF097129}" type="sibTrans" cxnId="{52A9C9B2-9F01-4750-9160-93908459F92B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D29103-EBAA-46FF-8F64-1FDBF18C1164}">
      <dgm:prSet phldrT="[Texto]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Rede</a:t>
          </a:r>
        </a:p>
      </dgm:t>
    </dgm:pt>
    <dgm:pt modelId="{38513B02-3479-4A1D-90DF-6C78B79C153E}" type="parTrans" cxnId="{B8B49B1D-0A97-4DA6-9237-588BB473DB4E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B795F7A-89D3-4945-BD3E-28377BB8BC42}" type="sibTrans" cxnId="{B8B49B1D-0A97-4DA6-9237-588BB473DB4E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0E9736D-D7C8-42F9-8840-5BC4F7B3F858}">
      <dgm:prSet phldrT="[Texto]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pt-BR" dirty="0" err="1">
              <a:latin typeface="Arial" panose="020B0604020202020204" pitchFamily="34" charset="0"/>
              <a:cs typeface="Arial" panose="020B0604020202020204" pitchFamily="34" charset="0"/>
            </a:rPr>
            <a:t>Enlance</a:t>
          </a:r>
          <a:endParaRPr lang="pt-BR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3772CD1-B6AE-43C3-ACD9-2D79BE0474C4}" type="parTrans" cxnId="{9829BAF4-0CF0-4D14-AAE8-84D0B42B229A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4C821C6-0C6F-42D3-B27B-3753CF94B490}" type="sibTrans" cxnId="{9829BAF4-0CF0-4D14-AAE8-84D0B42B229A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FB2C263-5AAD-4DF0-857B-09954BAA3C15}">
      <dgm:prSet phldrT="[Texto]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Físico</a:t>
          </a:r>
        </a:p>
      </dgm:t>
    </dgm:pt>
    <dgm:pt modelId="{19DD44F3-30BE-47CB-8E08-684262E22F84}" type="parTrans" cxnId="{04D1D056-D7A2-4874-BB0F-F51F21464187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F3259A4-87A6-4832-A80B-B5DF25D49009}" type="sibTrans" cxnId="{04D1D056-D7A2-4874-BB0F-F51F21464187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059BBA1-AF54-4FFE-BDDD-D71EDD7C83B1}" type="pres">
      <dgm:prSet presAssocID="{FAADBE57-A941-4DBE-BE6B-AD050E7442D1}" presName="compositeShape" presStyleCnt="0">
        <dgm:presLayoutVars>
          <dgm:dir/>
          <dgm:resizeHandles/>
        </dgm:presLayoutVars>
      </dgm:prSet>
      <dgm:spPr/>
    </dgm:pt>
    <dgm:pt modelId="{CE1D96E7-E0CC-42F4-95D7-DAAD57741F53}" type="pres">
      <dgm:prSet presAssocID="{FAADBE57-A941-4DBE-BE6B-AD050E7442D1}" presName="pyramid" presStyleLbl="node1" presStyleIdx="0" presStyleCnt="1"/>
      <dgm:spPr/>
    </dgm:pt>
    <dgm:pt modelId="{7F4C1476-F2DF-400B-942C-4DC3415A4FAE}" type="pres">
      <dgm:prSet presAssocID="{FAADBE57-A941-4DBE-BE6B-AD050E7442D1}" presName="theList" presStyleCnt="0"/>
      <dgm:spPr/>
    </dgm:pt>
    <dgm:pt modelId="{745907F4-E5DD-4683-9FC9-922EA73FF592}" type="pres">
      <dgm:prSet presAssocID="{EA258F21-4C16-49F4-A077-1D8EBABDF378}" presName="aNode" presStyleLbl="fgAcc1" presStyleIdx="0" presStyleCnt="7">
        <dgm:presLayoutVars>
          <dgm:bulletEnabled val="1"/>
        </dgm:presLayoutVars>
      </dgm:prSet>
      <dgm:spPr/>
    </dgm:pt>
    <dgm:pt modelId="{44E195EE-9E67-4D2E-802A-864FCBE8CE6E}" type="pres">
      <dgm:prSet presAssocID="{EA258F21-4C16-49F4-A077-1D8EBABDF378}" presName="aSpace" presStyleCnt="0"/>
      <dgm:spPr/>
    </dgm:pt>
    <dgm:pt modelId="{C949D5AE-B930-426C-B884-FE50C8D97935}" type="pres">
      <dgm:prSet presAssocID="{4C6E682B-13B4-4E98-91DD-2AEC49905FCE}" presName="aNode" presStyleLbl="fgAcc1" presStyleIdx="1" presStyleCnt="7">
        <dgm:presLayoutVars>
          <dgm:bulletEnabled val="1"/>
        </dgm:presLayoutVars>
      </dgm:prSet>
      <dgm:spPr/>
    </dgm:pt>
    <dgm:pt modelId="{47900DA0-4B5B-4EF7-A973-21F1D77DCC7F}" type="pres">
      <dgm:prSet presAssocID="{4C6E682B-13B4-4E98-91DD-2AEC49905FCE}" presName="aSpace" presStyleCnt="0"/>
      <dgm:spPr/>
    </dgm:pt>
    <dgm:pt modelId="{9B640B39-0BD2-43A7-8F6A-3916537FCD90}" type="pres">
      <dgm:prSet presAssocID="{CE12DC0B-0E96-4CEF-A7E9-555C49FCA8FB}" presName="aNode" presStyleLbl="fgAcc1" presStyleIdx="2" presStyleCnt="7">
        <dgm:presLayoutVars>
          <dgm:bulletEnabled val="1"/>
        </dgm:presLayoutVars>
      </dgm:prSet>
      <dgm:spPr/>
    </dgm:pt>
    <dgm:pt modelId="{083FB25E-759E-468F-B067-CD4E26009EAD}" type="pres">
      <dgm:prSet presAssocID="{CE12DC0B-0E96-4CEF-A7E9-555C49FCA8FB}" presName="aSpace" presStyleCnt="0"/>
      <dgm:spPr/>
    </dgm:pt>
    <dgm:pt modelId="{D8A2B575-FE16-406F-91A1-63B59A95B313}" type="pres">
      <dgm:prSet presAssocID="{0A1EF225-C0CF-4EB0-BC71-1375F9BE476C}" presName="aNode" presStyleLbl="fgAcc1" presStyleIdx="3" presStyleCnt="7">
        <dgm:presLayoutVars>
          <dgm:bulletEnabled val="1"/>
        </dgm:presLayoutVars>
      </dgm:prSet>
      <dgm:spPr/>
    </dgm:pt>
    <dgm:pt modelId="{620FBC91-7620-49FC-8C57-B79B27601551}" type="pres">
      <dgm:prSet presAssocID="{0A1EF225-C0CF-4EB0-BC71-1375F9BE476C}" presName="aSpace" presStyleCnt="0"/>
      <dgm:spPr/>
    </dgm:pt>
    <dgm:pt modelId="{A1AE463E-1D94-4978-B270-67EE91337A7A}" type="pres">
      <dgm:prSet presAssocID="{8ED29103-EBAA-46FF-8F64-1FDBF18C1164}" presName="aNode" presStyleLbl="fgAcc1" presStyleIdx="4" presStyleCnt="7">
        <dgm:presLayoutVars>
          <dgm:bulletEnabled val="1"/>
        </dgm:presLayoutVars>
      </dgm:prSet>
      <dgm:spPr/>
    </dgm:pt>
    <dgm:pt modelId="{4D276EBC-D5F3-45FA-8A78-443D299D0F1A}" type="pres">
      <dgm:prSet presAssocID="{8ED29103-EBAA-46FF-8F64-1FDBF18C1164}" presName="aSpace" presStyleCnt="0"/>
      <dgm:spPr/>
    </dgm:pt>
    <dgm:pt modelId="{E8BB69C4-0850-458F-BE26-078AE42AF950}" type="pres">
      <dgm:prSet presAssocID="{40E9736D-D7C8-42F9-8840-5BC4F7B3F858}" presName="aNode" presStyleLbl="fgAcc1" presStyleIdx="5" presStyleCnt="7">
        <dgm:presLayoutVars>
          <dgm:bulletEnabled val="1"/>
        </dgm:presLayoutVars>
      </dgm:prSet>
      <dgm:spPr/>
    </dgm:pt>
    <dgm:pt modelId="{16FB12C6-F99D-4B48-ACB2-222C14C0653B}" type="pres">
      <dgm:prSet presAssocID="{40E9736D-D7C8-42F9-8840-5BC4F7B3F858}" presName="aSpace" presStyleCnt="0"/>
      <dgm:spPr/>
    </dgm:pt>
    <dgm:pt modelId="{9A29BA3A-EF49-4621-B079-5F2F93C480F7}" type="pres">
      <dgm:prSet presAssocID="{DFB2C263-5AAD-4DF0-857B-09954BAA3C15}" presName="aNode" presStyleLbl="fgAcc1" presStyleIdx="6" presStyleCnt="7">
        <dgm:presLayoutVars>
          <dgm:bulletEnabled val="1"/>
        </dgm:presLayoutVars>
      </dgm:prSet>
      <dgm:spPr/>
    </dgm:pt>
    <dgm:pt modelId="{A6CA867A-72F0-47E1-A621-73E4C2085B4E}" type="pres">
      <dgm:prSet presAssocID="{DFB2C263-5AAD-4DF0-857B-09954BAA3C15}" presName="aSpace" presStyleCnt="0"/>
      <dgm:spPr/>
    </dgm:pt>
  </dgm:ptLst>
  <dgm:cxnLst>
    <dgm:cxn modelId="{04D1D056-D7A2-4874-BB0F-F51F21464187}" srcId="{FAADBE57-A941-4DBE-BE6B-AD050E7442D1}" destId="{DFB2C263-5AAD-4DF0-857B-09954BAA3C15}" srcOrd="6" destOrd="0" parTransId="{19DD44F3-30BE-47CB-8E08-684262E22F84}" sibTransId="{1F3259A4-87A6-4832-A80B-B5DF25D49009}"/>
    <dgm:cxn modelId="{161FE2A2-A7EC-4048-8B66-DFBA90EA9AAE}" srcId="{FAADBE57-A941-4DBE-BE6B-AD050E7442D1}" destId="{EA258F21-4C16-49F4-A077-1D8EBABDF378}" srcOrd="0" destOrd="0" parTransId="{DD5B861D-4692-4D3E-9FA7-D6C61011664F}" sibTransId="{FDEF9A2E-8A24-4445-A0C6-8A09B63E26E4}"/>
    <dgm:cxn modelId="{52A9C9B2-9F01-4750-9160-93908459F92B}" srcId="{FAADBE57-A941-4DBE-BE6B-AD050E7442D1}" destId="{0A1EF225-C0CF-4EB0-BC71-1375F9BE476C}" srcOrd="3" destOrd="0" parTransId="{6419C643-4ED0-43B6-8EE6-D7F971C910E7}" sibTransId="{5B5F324E-CD99-4249-98DD-53AABF097129}"/>
    <dgm:cxn modelId="{446FB37E-DA85-4CC4-BAF0-67F62B15B6D3}" type="presOf" srcId="{EA258F21-4C16-49F4-A077-1D8EBABDF378}" destId="{745907F4-E5DD-4683-9FC9-922EA73FF592}" srcOrd="0" destOrd="0" presId="urn:microsoft.com/office/officeart/2005/8/layout/pyramid2"/>
    <dgm:cxn modelId="{4BBBE517-B3F3-4DD9-AB2C-CCF40858DBA4}" srcId="{FAADBE57-A941-4DBE-BE6B-AD050E7442D1}" destId="{CE12DC0B-0E96-4CEF-A7E9-555C49FCA8FB}" srcOrd="2" destOrd="0" parTransId="{8E2D06A1-5B36-4C02-99E3-38E8943DD869}" sibTransId="{782A9DEE-264B-4E8D-82CD-5FDEA570FAE0}"/>
    <dgm:cxn modelId="{F24D49F1-C252-4B7F-A3B3-A424A9B6846E}" type="presOf" srcId="{4C6E682B-13B4-4E98-91DD-2AEC49905FCE}" destId="{C949D5AE-B930-426C-B884-FE50C8D97935}" srcOrd="0" destOrd="0" presId="urn:microsoft.com/office/officeart/2005/8/layout/pyramid2"/>
    <dgm:cxn modelId="{5121E0F9-F2FF-469B-99CB-A52A7BA25CD8}" type="presOf" srcId="{CE12DC0B-0E96-4CEF-A7E9-555C49FCA8FB}" destId="{9B640B39-0BD2-43A7-8F6A-3916537FCD90}" srcOrd="0" destOrd="0" presId="urn:microsoft.com/office/officeart/2005/8/layout/pyramid2"/>
    <dgm:cxn modelId="{231EB847-A011-4FE6-B272-93753E3B5C45}" type="presOf" srcId="{8ED29103-EBAA-46FF-8F64-1FDBF18C1164}" destId="{A1AE463E-1D94-4978-B270-67EE91337A7A}" srcOrd="0" destOrd="0" presId="urn:microsoft.com/office/officeart/2005/8/layout/pyramid2"/>
    <dgm:cxn modelId="{0E40DD0F-2745-42FB-B6CC-1A122E64296E}" type="presOf" srcId="{40E9736D-D7C8-42F9-8840-5BC4F7B3F858}" destId="{E8BB69C4-0850-458F-BE26-078AE42AF950}" srcOrd="0" destOrd="0" presId="urn:microsoft.com/office/officeart/2005/8/layout/pyramid2"/>
    <dgm:cxn modelId="{87CBB2AC-2235-44E0-A934-15849E76A826}" type="presOf" srcId="{DFB2C263-5AAD-4DF0-857B-09954BAA3C15}" destId="{9A29BA3A-EF49-4621-B079-5F2F93C480F7}" srcOrd="0" destOrd="0" presId="urn:microsoft.com/office/officeart/2005/8/layout/pyramid2"/>
    <dgm:cxn modelId="{3E92C6C9-7F91-4774-B845-4A6E0E181E53}" srcId="{FAADBE57-A941-4DBE-BE6B-AD050E7442D1}" destId="{4C6E682B-13B4-4E98-91DD-2AEC49905FCE}" srcOrd="1" destOrd="0" parTransId="{6365054F-BAF7-4320-BA90-0D1C699401B5}" sibTransId="{71BA7F37-676E-4AD2-8695-E27408DD71AA}"/>
    <dgm:cxn modelId="{9829BAF4-0CF0-4D14-AAE8-84D0B42B229A}" srcId="{FAADBE57-A941-4DBE-BE6B-AD050E7442D1}" destId="{40E9736D-D7C8-42F9-8840-5BC4F7B3F858}" srcOrd="5" destOrd="0" parTransId="{A3772CD1-B6AE-43C3-ACD9-2D79BE0474C4}" sibTransId="{34C821C6-0C6F-42D3-B27B-3753CF94B490}"/>
    <dgm:cxn modelId="{F24C9F54-7DB5-42C0-B4A5-0EEB26714EC6}" type="presOf" srcId="{FAADBE57-A941-4DBE-BE6B-AD050E7442D1}" destId="{3059BBA1-AF54-4FFE-BDDD-D71EDD7C83B1}" srcOrd="0" destOrd="0" presId="urn:microsoft.com/office/officeart/2005/8/layout/pyramid2"/>
    <dgm:cxn modelId="{65A958A3-7A34-4490-B0E1-62DEA617A98F}" type="presOf" srcId="{0A1EF225-C0CF-4EB0-BC71-1375F9BE476C}" destId="{D8A2B575-FE16-406F-91A1-63B59A95B313}" srcOrd="0" destOrd="0" presId="urn:microsoft.com/office/officeart/2005/8/layout/pyramid2"/>
    <dgm:cxn modelId="{B8B49B1D-0A97-4DA6-9237-588BB473DB4E}" srcId="{FAADBE57-A941-4DBE-BE6B-AD050E7442D1}" destId="{8ED29103-EBAA-46FF-8F64-1FDBF18C1164}" srcOrd="4" destOrd="0" parTransId="{38513B02-3479-4A1D-90DF-6C78B79C153E}" sibTransId="{1B795F7A-89D3-4945-BD3E-28377BB8BC42}"/>
    <dgm:cxn modelId="{229022BA-623D-41BC-B116-F4E6E4DB2E55}" type="presParOf" srcId="{3059BBA1-AF54-4FFE-BDDD-D71EDD7C83B1}" destId="{CE1D96E7-E0CC-42F4-95D7-DAAD57741F53}" srcOrd="0" destOrd="0" presId="urn:microsoft.com/office/officeart/2005/8/layout/pyramid2"/>
    <dgm:cxn modelId="{A2F75DDC-86B0-4508-93E8-D92BC6FCAE2A}" type="presParOf" srcId="{3059BBA1-AF54-4FFE-BDDD-D71EDD7C83B1}" destId="{7F4C1476-F2DF-400B-942C-4DC3415A4FAE}" srcOrd="1" destOrd="0" presId="urn:microsoft.com/office/officeart/2005/8/layout/pyramid2"/>
    <dgm:cxn modelId="{FA0725F8-0527-424A-9154-49C858039847}" type="presParOf" srcId="{7F4C1476-F2DF-400B-942C-4DC3415A4FAE}" destId="{745907F4-E5DD-4683-9FC9-922EA73FF592}" srcOrd="0" destOrd="0" presId="urn:microsoft.com/office/officeart/2005/8/layout/pyramid2"/>
    <dgm:cxn modelId="{A867F958-B268-42DC-A37D-F07E8A5CC761}" type="presParOf" srcId="{7F4C1476-F2DF-400B-942C-4DC3415A4FAE}" destId="{44E195EE-9E67-4D2E-802A-864FCBE8CE6E}" srcOrd="1" destOrd="0" presId="urn:microsoft.com/office/officeart/2005/8/layout/pyramid2"/>
    <dgm:cxn modelId="{3CFB2919-0FE5-4CDE-BAB0-368E73F69A4C}" type="presParOf" srcId="{7F4C1476-F2DF-400B-942C-4DC3415A4FAE}" destId="{C949D5AE-B930-426C-B884-FE50C8D97935}" srcOrd="2" destOrd="0" presId="urn:microsoft.com/office/officeart/2005/8/layout/pyramid2"/>
    <dgm:cxn modelId="{9174AA83-018F-4745-8D70-5158E5566B99}" type="presParOf" srcId="{7F4C1476-F2DF-400B-942C-4DC3415A4FAE}" destId="{47900DA0-4B5B-4EF7-A973-21F1D77DCC7F}" srcOrd="3" destOrd="0" presId="urn:microsoft.com/office/officeart/2005/8/layout/pyramid2"/>
    <dgm:cxn modelId="{6820B9EA-C77D-4167-A7BB-1CE5EEFC6246}" type="presParOf" srcId="{7F4C1476-F2DF-400B-942C-4DC3415A4FAE}" destId="{9B640B39-0BD2-43A7-8F6A-3916537FCD90}" srcOrd="4" destOrd="0" presId="urn:microsoft.com/office/officeart/2005/8/layout/pyramid2"/>
    <dgm:cxn modelId="{C3B5B3B5-0DA3-4999-A1E3-02D19B36E166}" type="presParOf" srcId="{7F4C1476-F2DF-400B-942C-4DC3415A4FAE}" destId="{083FB25E-759E-468F-B067-CD4E26009EAD}" srcOrd="5" destOrd="0" presId="urn:microsoft.com/office/officeart/2005/8/layout/pyramid2"/>
    <dgm:cxn modelId="{0BBAE971-5BC9-4307-B2C9-176382254700}" type="presParOf" srcId="{7F4C1476-F2DF-400B-942C-4DC3415A4FAE}" destId="{D8A2B575-FE16-406F-91A1-63B59A95B313}" srcOrd="6" destOrd="0" presId="urn:microsoft.com/office/officeart/2005/8/layout/pyramid2"/>
    <dgm:cxn modelId="{EC68162C-202C-412C-9608-87C177650869}" type="presParOf" srcId="{7F4C1476-F2DF-400B-942C-4DC3415A4FAE}" destId="{620FBC91-7620-49FC-8C57-B79B27601551}" srcOrd="7" destOrd="0" presId="urn:microsoft.com/office/officeart/2005/8/layout/pyramid2"/>
    <dgm:cxn modelId="{23FAAE32-82A8-4667-94AB-C760E7DE90C3}" type="presParOf" srcId="{7F4C1476-F2DF-400B-942C-4DC3415A4FAE}" destId="{A1AE463E-1D94-4978-B270-67EE91337A7A}" srcOrd="8" destOrd="0" presId="urn:microsoft.com/office/officeart/2005/8/layout/pyramid2"/>
    <dgm:cxn modelId="{A042CB41-1C0F-4AC8-982D-C8B5DB5047F0}" type="presParOf" srcId="{7F4C1476-F2DF-400B-942C-4DC3415A4FAE}" destId="{4D276EBC-D5F3-45FA-8A78-443D299D0F1A}" srcOrd="9" destOrd="0" presId="urn:microsoft.com/office/officeart/2005/8/layout/pyramid2"/>
    <dgm:cxn modelId="{E6127F7F-6347-4083-BC51-0AE16CD22E42}" type="presParOf" srcId="{7F4C1476-F2DF-400B-942C-4DC3415A4FAE}" destId="{E8BB69C4-0850-458F-BE26-078AE42AF950}" srcOrd="10" destOrd="0" presId="urn:microsoft.com/office/officeart/2005/8/layout/pyramid2"/>
    <dgm:cxn modelId="{3FCDF24A-C09C-4291-B2C7-950591B4C678}" type="presParOf" srcId="{7F4C1476-F2DF-400B-942C-4DC3415A4FAE}" destId="{16FB12C6-F99D-4B48-ACB2-222C14C0653B}" srcOrd="11" destOrd="0" presId="urn:microsoft.com/office/officeart/2005/8/layout/pyramid2"/>
    <dgm:cxn modelId="{29FA1CC7-F578-48D0-9069-CC99FDE90BC8}" type="presParOf" srcId="{7F4C1476-F2DF-400B-942C-4DC3415A4FAE}" destId="{9A29BA3A-EF49-4621-B079-5F2F93C480F7}" srcOrd="12" destOrd="0" presId="urn:microsoft.com/office/officeart/2005/8/layout/pyramid2"/>
    <dgm:cxn modelId="{4EF6D7C4-928F-4549-BE87-051DE65FDD1B}" type="presParOf" srcId="{7F4C1476-F2DF-400B-942C-4DC3415A4FAE}" destId="{A6CA867A-72F0-47E1-A621-73E4C2085B4E}" srcOrd="13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5B51C7-4E82-4227-94CA-4C9465B6A0C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069F50F2-2C2C-40DB-BA2C-AF3AB8CF62B7}">
      <dgm:prSet phldrT="[Texto]"/>
      <dgm:spPr/>
      <dgm:t>
        <a:bodyPr/>
        <a:lstStyle/>
        <a:p>
          <a:r>
            <a:rPr lang="pt-BR" dirty="0"/>
            <a:t>Código hospedeiro (.c)</a:t>
          </a:r>
        </a:p>
      </dgm:t>
    </dgm:pt>
    <dgm:pt modelId="{3B1B270E-53C8-4EAB-8BA7-8BB08125C021}" type="parTrans" cxnId="{A3589242-CD26-4F33-BDA4-2E91E480CD6A}">
      <dgm:prSet/>
      <dgm:spPr/>
      <dgm:t>
        <a:bodyPr/>
        <a:lstStyle/>
        <a:p>
          <a:endParaRPr lang="pt-BR"/>
        </a:p>
      </dgm:t>
    </dgm:pt>
    <dgm:pt modelId="{769F6DB4-4076-47B2-A534-E4C34C02A2D4}" type="sibTrans" cxnId="{A3589242-CD26-4F33-BDA4-2E91E480CD6A}">
      <dgm:prSet/>
      <dgm:spPr/>
      <dgm:t>
        <a:bodyPr/>
        <a:lstStyle/>
        <a:p>
          <a:endParaRPr lang="pt-BR"/>
        </a:p>
      </dgm:t>
    </dgm:pt>
    <dgm:pt modelId="{D75C67AB-C6D2-4094-BD99-FC975673C219}">
      <dgm:prSet phldrT="[Texto]"/>
      <dgm:spPr/>
      <dgm:t>
        <a:bodyPr/>
        <a:lstStyle/>
        <a:p>
          <a:r>
            <a:rPr lang="pt-BR" dirty="0"/>
            <a:t>Compilador C</a:t>
          </a:r>
        </a:p>
      </dgm:t>
    </dgm:pt>
    <dgm:pt modelId="{C1B82ADB-F388-4FC2-A6C1-E31AB2344D19}" type="parTrans" cxnId="{507B6285-4B72-458C-8C6A-230BC7750159}">
      <dgm:prSet/>
      <dgm:spPr/>
      <dgm:t>
        <a:bodyPr/>
        <a:lstStyle/>
        <a:p>
          <a:endParaRPr lang="pt-BR"/>
        </a:p>
      </dgm:t>
    </dgm:pt>
    <dgm:pt modelId="{0F8C69C1-1E3A-4A6B-9C71-9E87F53F6DCA}" type="sibTrans" cxnId="{507B6285-4B72-458C-8C6A-230BC7750159}">
      <dgm:prSet/>
      <dgm:spPr/>
      <dgm:t>
        <a:bodyPr/>
        <a:lstStyle/>
        <a:p>
          <a:endParaRPr lang="pt-BR"/>
        </a:p>
      </dgm:t>
    </dgm:pt>
    <dgm:pt modelId="{9F9A8578-5814-44A1-BADC-50713A170D58}">
      <dgm:prSet phldrT="[Texto]"/>
      <dgm:spPr/>
      <dgm:t>
        <a:bodyPr/>
        <a:lstStyle/>
        <a:p>
          <a:r>
            <a:rPr lang="pt-BR" dirty="0"/>
            <a:t>Programa hospedeiro</a:t>
          </a:r>
        </a:p>
      </dgm:t>
    </dgm:pt>
    <dgm:pt modelId="{BD552C7A-4DCD-466C-B4A3-39A26ED797D4}" type="parTrans" cxnId="{808DEC8B-00C2-474C-A56C-67E7E182BDCF}">
      <dgm:prSet/>
      <dgm:spPr/>
      <dgm:t>
        <a:bodyPr/>
        <a:lstStyle/>
        <a:p>
          <a:endParaRPr lang="pt-BR"/>
        </a:p>
      </dgm:t>
    </dgm:pt>
    <dgm:pt modelId="{36C0377C-2099-4569-A34F-33A3588BC7E2}" type="sibTrans" cxnId="{808DEC8B-00C2-474C-A56C-67E7E182BDCF}">
      <dgm:prSet/>
      <dgm:spPr/>
      <dgm:t>
        <a:bodyPr/>
        <a:lstStyle/>
        <a:p>
          <a:endParaRPr lang="pt-BR"/>
        </a:p>
      </dgm:t>
    </dgm:pt>
    <dgm:pt modelId="{4BB8A447-AE56-4DB0-AD36-6B4A817FD35F}">
      <dgm:prSet phldrT="[Texto]"/>
      <dgm:spPr/>
      <dgm:t>
        <a:bodyPr/>
        <a:lstStyle/>
        <a:p>
          <a:r>
            <a:rPr lang="pt-BR" dirty="0"/>
            <a:t>Código  do PRU (.p)</a:t>
          </a:r>
        </a:p>
      </dgm:t>
    </dgm:pt>
    <dgm:pt modelId="{C9159E45-A97D-4046-BA93-444B28F86DEB}" type="parTrans" cxnId="{24A84E59-B053-41B8-91A5-6321DBA57433}">
      <dgm:prSet/>
      <dgm:spPr/>
      <dgm:t>
        <a:bodyPr/>
        <a:lstStyle/>
        <a:p>
          <a:endParaRPr lang="pt-BR"/>
        </a:p>
      </dgm:t>
    </dgm:pt>
    <dgm:pt modelId="{FA23DD4A-F873-4EE0-9133-8F18DC372085}" type="sibTrans" cxnId="{24A84E59-B053-41B8-91A5-6321DBA57433}">
      <dgm:prSet/>
      <dgm:spPr/>
      <dgm:t>
        <a:bodyPr/>
        <a:lstStyle/>
        <a:p>
          <a:endParaRPr lang="pt-BR"/>
        </a:p>
      </dgm:t>
    </dgm:pt>
    <dgm:pt modelId="{E81B1DE0-AF8A-46CA-BF62-F63E13445250}">
      <dgm:prSet phldrT="[Texto]"/>
      <dgm:spPr/>
      <dgm:t>
        <a:bodyPr/>
        <a:lstStyle/>
        <a:p>
          <a:r>
            <a:rPr lang="pt-BR" dirty="0" err="1"/>
            <a:t>Pasm</a:t>
          </a:r>
          <a:r>
            <a:rPr lang="pt-BR" dirty="0"/>
            <a:t> </a:t>
          </a:r>
          <a:r>
            <a:rPr lang="pt-BR" dirty="0" err="1"/>
            <a:t>assembler</a:t>
          </a:r>
          <a:endParaRPr lang="pt-BR" dirty="0"/>
        </a:p>
      </dgm:t>
    </dgm:pt>
    <dgm:pt modelId="{BDFC028E-76F4-45DF-8F9F-A6E7112BE61F}" type="parTrans" cxnId="{CB9ED07B-D3AB-41CA-89BC-E0D4C03F5D2B}">
      <dgm:prSet/>
      <dgm:spPr/>
      <dgm:t>
        <a:bodyPr/>
        <a:lstStyle/>
        <a:p>
          <a:endParaRPr lang="pt-BR"/>
        </a:p>
      </dgm:t>
    </dgm:pt>
    <dgm:pt modelId="{C18D73B4-D7FB-4D66-8C71-2F3B7BAEF4FF}" type="sibTrans" cxnId="{CB9ED07B-D3AB-41CA-89BC-E0D4C03F5D2B}">
      <dgm:prSet/>
      <dgm:spPr/>
      <dgm:t>
        <a:bodyPr/>
        <a:lstStyle/>
        <a:p>
          <a:endParaRPr lang="pt-BR"/>
        </a:p>
      </dgm:t>
    </dgm:pt>
    <dgm:pt modelId="{C94E13B1-B67D-4403-BEF7-071FC408FFB6}">
      <dgm:prSet phldrT="[Texto]"/>
      <dgm:spPr/>
      <dgm:t>
        <a:bodyPr/>
        <a:lstStyle/>
        <a:p>
          <a:r>
            <a:rPr lang="pt-BR" dirty="0"/>
            <a:t>Programa do PRU (.bin)</a:t>
          </a:r>
        </a:p>
      </dgm:t>
    </dgm:pt>
    <dgm:pt modelId="{709567D6-8902-4324-B6CC-CE4F5F741718}" type="parTrans" cxnId="{83B2759C-B50E-4B47-8E7C-E5A7D276E5C5}">
      <dgm:prSet/>
      <dgm:spPr/>
      <dgm:t>
        <a:bodyPr/>
        <a:lstStyle/>
        <a:p>
          <a:endParaRPr lang="pt-BR"/>
        </a:p>
      </dgm:t>
    </dgm:pt>
    <dgm:pt modelId="{DB646B38-C52E-4FE9-BA61-37A4D04BE43F}" type="sibTrans" cxnId="{83B2759C-B50E-4B47-8E7C-E5A7D276E5C5}">
      <dgm:prSet/>
      <dgm:spPr/>
      <dgm:t>
        <a:bodyPr/>
        <a:lstStyle/>
        <a:p>
          <a:endParaRPr lang="pt-BR"/>
        </a:p>
      </dgm:t>
    </dgm:pt>
    <dgm:pt modelId="{FB7A58EC-B6EF-4721-B4C1-122BC16872CF}">
      <dgm:prSet phldrT="[Texto]"/>
      <dgm:spPr/>
      <dgm:t>
        <a:bodyPr/>
        <a:lstStyle/>
        <a:p>
          <a:r>
            <a:rPr lang="pt-BR" dirty="0"/>
            <a:t>Programa gravado no PRU</a:t>
          </a:r>
        </a:p>
      </dgm:t>
    </dgm:pt>
    <dgm:pt modelId="{9A499732-51CE-465B-93C6-34F66EB311ED}" type="parTrans" cxnId="{DB53AD53-DE11-410F-B0B7-0BCF62C597FE}">
      <dgm:prSet/>
      <dgm:spPr/>
      <dgm:t>
        <a:bodyPr/>
        <a:lstStyle/>
        <a:p>
          <a:endParaRPr lang="pt-BR"/>
        </a:p>
      </dgm:t>
    </dgm:pt>
    <dgm:pt modelId="{341CE9F8-7D20-48DA-96D3-E4E1BAF75AFE}" type="sibTrans" cxnId="{DB53AD53-DE11-410F-B0B7-0BCF62C597FE}">
      <dgm:prSet/>
      <dgm:spPr/>
      <dgm:t>
        <a:bodyPr/>
        <a:lstStyle/>
        <a:p>
          <a:endParaRPr lang="pt-BR"/>
        </a:p>
      </dgm:t>
    </dgm:pt>
    <dgm:pt modelId="{8CA734CB-1A51-419D-BA7A-9759391D9CE7}" type="pres">
      <dgm:prSet presAssocID="{4E5B51C7-4E82-4227-94CA-4C9465B6A0C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9C85873-3CB5-4CFD-B00E-A77EED0D8844}" type="pres">
      <dgm:prSet presAssocID="{069F50F2-2C2C-40DB-BA2C-AF3AB8CF62B7}" presName="root1" presStyleCnt="0"/>
      <dgm:spPr/>
    </dgm:pt>
    <dgm:pt modelId="{E7B30EF2-FF0C-4AC8-9B81-8D7945CB89C1}" type="pres">
      <dgm:prSet presAssocID="{069F50F2-2C2C-40DB-BA2C-AF3AB8CF62B7}" presName="LevelOneTextNode" presStyleLbl="node0" presStyleIdx="0" presStyleCnt="2">
        <dgm:presLayoutVars>
          <dgm:chPref val="3"/>
        </dgm:presLayoutVars>
      </dgm:prSet>
      <dgm:spPr/>
    </dgm:pt>
    <dgm:pt modelId="{F039778B-903C-4FA3-B71D-88D1FEA24FE9}" type="pres">
      <dgm:prSet presAssocID="{069F50F2-2C2C-40DB-BA2C-AF3AB8CF62B7}" presName="level2hierChild" presStyleCnt="0"/>
      <dgm:spPr/>
    </dgm:pt>
    <dgm:pt modelId="{4BB824B3-F876-48FD-867E-BE378EC34E9B}" type="pres">
      <dgm:prSet presAssocID="{C1B82ADB-F388-4FC2-A6C1-E31AB2344D19}" presName="conn2-1" presStyleLbl="parChTrans1D2" presStyleIdx="0" presStyleCnt="2"/>
      <dgm:spPr/>
    </dgm:pt>
    <dgm:pt modelId="{D7AFCA2C-D2AE-4F91-914B-BB8F3F20A3B4}" type="pres">
      <dgm:prSet presAssocID="{C1B82ADB-F388-4FC2-A6C1-E31AB2344D19}" presName="connTx" presStyleLbl="parChTrans1D2" presStyleIdx="0" presStyleCnt="2"/>
      <dgm:spPr/>
    </dgm:pt>
    <dgm:pt modelId="{9FAA7184-C2C4-49FE-B2C9-60DF6BCAC6A3}" type="pres">
      <dgm:prSet presAssocID="{D75C67AB-C6D2-4094-BD99-FC975673C219}" presName="root2" presStyleCnt="0"/>
      <dgm:spPr/>
    </dgm:pt>
    <dgm:pt modelId="{418BCB23-9AB7-4054-AC65-446B17CEAF35}" type="pres">
      <dgm:prSet presAssocID="{D75C67AB-C6D2-4094-BD99-FC975673C219}" presName="LevelTwoTextNode" presStyleLbl="node2" presStyleIdx="0" presStyleCnt="2">
        <dgm:presLayoutVars>
          <dgm:chPref val="3"/>
        </dgm:presLayoutVars>
      </dgm:prSet>
      <dgm:spPr/>
    </dgm:pt>
    <dgm:pt modelId="{21DFFD8F-7BCB-4D43-841F-B0E510F53F58}" type="pres">
      <dgm:prSet presAssocID="{D75C67AB-C6D2-4094-BD99-FC975673C219}" presName="level3hierChild" presStyleCnt="0"/>
      <dgm:spPr/>
    </dgm:pt>
    <dgm:pt modelId="{2B672D3E-55C9-414C-962F-29B316B506EC}" type="pres">
      <dgm:prSet presAssocID="{BD552C7A-4DCD-466C-B4A3-39A26ED797D4}" presName="conn2-1" presStyleLbl="parChTrans1D3" presStyleIdx="0" presStyleCnt="2"/>
      <dgm:spPr/>
    </dgm:pt>
    <dgm:pt modelId="{3C2BD199-154C-4E61-96AC-4A0CD47BED63}" type="pres">
      <dgm:prSet presAssocID="{BD552C7A-4DCD-466C-B4A3-39A26ED797D4}" presName="connTx" presStyleLbl="parChTrans1D3" presStyleIdx="0" presStyleCnt="2"/>
      <dgm:spPr/>
    </dgm:pt>
    <dgm:pt modelId="{3AC5E395-2697-472D-B430-D5A4A5A764F3}" type="pres">
      <dgm:prSet presAssocID="{9F9A8578-5814-44A1-BADC-50713A170D58}" presName="root2" presStyleCnt="0"/>
      <dgm:spPr/>
    </dgm:pt>
    <dgm:pt modelId="{EEDA36F7-F3A8-4DB5-B0D4-72387E2107A9}" type="pres">
      <dgm:prSet presAssocID="{9F9A8578-5814-44A1-BADC-50713A170D58}" presName="LevelTwoTextNode" presStyleLbl="node3" presStyleIdx="0" presStyleCnt="2">
        <dgm:presLayoutVars>
          <dgm:chPref val="3"/>
        </dgm:presLayoutVars>
      </dgm:prSet>
      <dgm:spPr/>
    </dgm:pt>
    <dgm:pt modelId="{25485846-5DF8-487A-B921-738B207A3B39}" type="pres">
      <dgm:prSet presAssocID="{9F9A8578-5814-44A1-BADC-50713A170D58}" presName="level3hierChild" presStyleCnt="0"/>
      <dgm:spPr/>
    </dgm:pt>
    <dgm:pt modelId="{28C1422A-FF4E-470A-8078-E51AEF5D0147}" type="pres">
      <dgm:prSet presAssocID="{9A499732-51CE-465B-93C6-34F66EB311ED}" presName="conn2-1" presStyleLbl="parChTrans1D4" presStyleIdx="0" presStyleCnt="1"/>
      <dgm:spPr/>
    </dgm:pt>
    <dgm:pt modelId="{5F373239-5950-4FE4-84A0-97710632A8E6}" type="pres">
      <dgm:prSet presAssocID="{9A499732-51CE-465B-93C6-34F66EB311ED}" presName="connTx" presStyleLbl="parChTrans1D4" presStyleIdx="0" presStyleCnt="1"/>
      <dgm:spPr/>
    </dgm:pt>
    <dgm:pt modelId="{44CFC905-0C73-40E7-B6DB-B06477AD367C}" type="pres">
      <dgm:prSet presAssocID="{FB7A58EC-B6EF-4721-B4C1-122BC16872CF}" presName="root2" presStyleCnt="0"/>
      <dgm:spPr/>
    </dgm:pt>
    <dgm:pt modelId="{39C35FA1-151A-4B53-8673-B3B7BB949516}" type="pres">
      <dgm:prSet presAssocID="{FB7A58EC-B6EF-4721-B4C1-122BC16872CF}" presName="LevelTwoTextNode" presStyleLbl="node4" presStyleIdx="0" presStyleCnt="1">
        <dgm:presLayoutVars>
          <dgm:chPref val="3"/>
        </dgm:presLayoutVars>
      </dgm:prSet>
      <dgm:spPr/>
    </dgm:pt>
    <dgm:pt modelId="{1622A897-8AAD-4A20-9126-18F8260BD547}" type="pres">
      <dgm:prSet presAssocID="{FB7A58EC-B6EF-4721-B4C1-122BC16872CF}" presName="level3hierChild" presStyleCnt="0"/>
      <dgm:spPr/>
    </dgm:pt>
    <dgm:pt modelId="{EE767040-A89C-4790-A0AB-AD7D09CF4AFF}" type="pres">
      <dgm:prSet presAssocID="{4BB8A447-AE56-4DB0-AD36-6B4A817FD35F}" presName="root1" presStyleCnt="0"/>
      <dgm:spPr/>
    </dgm:pt>
    <dgm:pt modelId="{86F719EF-2AEF-4FC5-B622-FC63166932D5}" type="pres">
      <dgm:prSet presAssocID="{4BB8A447-AE56-4DB0-AD36-6B4A817FD35F}" presName="LevelOneTextNode" presStyleLbl="node0" presStyleIdx="1" presStyleCnt="2">
        <dgm:presLayoutVars>
          <dgm:chPref val="3"/>
        </dgm:presLayoutVars>
      </dgm:prSet>
      <dgm:spPr/>
    </dgm:pt>
    <dgm:pt modelId="{F70CF175-D7E9-41E7-B5FC-0397A88AED6D}" type="pres">
      <dgm:prSet presAssocID="{4BB8A447-AE56-4DB0-AD36-6B4A817FD35F}" presName="level2hierChild" presStyleCnt="0"/>
      <dgm:spPr/>
    </dgm:pt>
    <dgm:pt modelId="{2B854A36-655B-4619-9566-22D01E467744}" type="pres">
      <dgm:prSet presAssocID="{BDFC028E-76F4-45DF-8F9F-A6E7112BE61F}" presName="conn2-1" presStyleLbl="parChTrans1D2" presStyleIdx="1" presStyleCnt="2"/>
      <dgm:spPr/>
    </dgm:pt>
    <dgm:pt modelId="{85C23449-711F-4EA1-B568-85560934795E}" type="pres">
      <dgm:prSet presAssocID="{BDFC028E-76F4-45DF-8F9F-A6E7112BE61F}" presName="connTx" presStyleLbl="parChTrans1D2" presStyleIdx="1" presStyleCnt="2"/>
      <dgm:spPr/>
    </dgm:pt>
    <dgm:pt modelId="{02C2DF69-360C-4B32-AF7D-935C59EA0050}" type="pres">
      <dgm:prSet presAssocID="{E81B1DE0-AF8A-46CA-BF62-F63E13445250}" presName="root2" presStyleCnt="0"/>
      <dgm:spPr/>
    </dgm:pt>
    <dgm:pt modelId="{145DA01D-2342-4B19-87B3-5582C66914E6}" type="pres">
      <dgm:prSet presAssocID="{E81B1DE0-AF8A-46CA-BF62-F63E13445250}" presName="LevelTwoTextNode" presStyleLbl="node2" presStyleIdx="1" presStyleCnt="2">
        <dgm:presLayoutVars>
          <dgm:chPref val="3"/>
        </dgm:presLayoutVars>
      </dgm:prSet>
      <dgm:spPr/>
    </dgm:pt>
    <dgm:pt modelId="{EBDB45E3-C035-45A3-8C42-FD4F814EA38E}" type="pres">
      <dgm:prSet presAssocID="{E81B1DE0-AF8A-46CA-BF62-F63E13445250}" presName="level3hierChild" presStyleCnt="0"/>
      <dgm:spPr/>
    </dgm:pt>
    <dgm:pt modelId="{40259D9A-A030-40FC-86D2-36EF50C1CFC4}" type="pres">
      <dgm:prSet presAssocID="{709567D6-8902-4324-B6CC-CE4F5F741718}" presName="conn2-1" presStyleLbl="parChTrans1D3" presStyleIdx="1" presStyleCnt="2"/>
      <dgm:spPr/>
    </dgm:pt>
    <dgm:pt modelId="{A1CE4CFB-978D-47A5-841C-95DC421C1430}" type="pres">
      <dgm:prSet presAssocID="{709567D6-8902-4324-B6CC-CE4F5F741718}" presName="connTx" presStyleLbl="parChTrans1D3" presStyleIdx="1" presStyleCnt="2"/>
      <dgm:spPr/>
    </dgm:pt>
    <dgm:pt modelId="{F3E292A1-D727-4446-B226-F7BCAFF8D347}" type="pres">
      <dgm:prSet presAssocID="{C94E13B1-B67D-4403-BEF7-071FC408FFB6}" presName="root2" presStyleCnt="0"/>
      <dgm:spPr/>
    </dgm:pt>
    <dgm:pt modelId="{48921F91-4253-43A7-B3C1-15E627FEF3B8}" type="pres">
      <dgm:prSet presAssocID="{C94E13B1-B67D-4403-BEF7-071FC408FFB6}" presName="LevelTwoTextNode" presStyleLbl="node3" presStyleIdx="1" presStyleCnt="2">
        <dgm:presLayoutVars>
          <dgm:chPref val="3"/>
        </dgm:presLayoutVars>
      </dgm:prSet>
      <dgm:spPr/>
    </dgm:pt>
    <dgm:pt modelId="{AB2E27AA-2519-4D95-8FCC-ED873023C7F8}" type="pres">
      <dgm:prSet presAssocID="{C94E13B1-B67D-4403-BEF7-071FC408FFB6}" presName="level3hierChild" presStyleCnt="0"/>
      <dgm:spPr/>
    </dgm:pt>
  </dgm:ptLst>
  <dgm:cxnLst>
    <dgm:cxn modelId="{24A84E59-B053-41B8-91A5-6321DBA57433}" srcId="{4E5B51C7-4E82-4227-94CA-4C9465B6A0C7}" destId="{4BB8A447-AE56-4DB0-AD36-6B4A817FD35F}" srcOrd="1" destOrd="0" parTransId="{C9159E45-A97D-4046-BA93-444B28F86DEB}" sibTransId="{FA23DD4A-F873-4EE0-9133-8F18DC372085}"/>
    <dgm:cxn modelId="{1908E5FF-04C3-41AD-8993-FFAE86A9A622}" type="presOf" srcId="{BD552C7A-4DCD-466C-B4A3-39A26ED797D4}" destId="{2B672D3E-55C9-414C-962F-29B316B506EC}" srcOrd="0" destOrd="0" presId="urn:microsoft.com/office/officeart/2005/8/layout/hierarchy2"/>
    <dgm:cxn modelId="{34598A15-B208-4EBA-8758-185C836FAA21}" type="presOf" srcId="{4E5B51C7-4E82-4227-94CA-4C9465B6A0C7}" destId="{8CA734CB-1A51-419D-BA7A-9759391D9CE7}" srcOrd="0" destOrd="0" presId="urn:microsoft.com/office/officeart/2005/8/layout/hierarchy2"/>
    <dgm:cxn modelId="{CDD3B85F-F6BB-4075-9D49-DCEF7C9B2C6F}" type="presOf" srcId="{BDFC028E-76F4-45DF-8F9F-A6E7112BE61F}" destId="{85C23449-711F-4EA1-B568-85560934795E}" srcOrd="1" destOrd="0" presId="urn:microsoft.com/office/officeart/2005/8/layout/hierarchy2"/>
    <dgm:cxn modelId="{2FF984ED-C739-4FFB-89C4-AAF308802C7E}" type="presOf" srcId="{C94E13B1-B67D-4403-BEF7-071FC408FFB6}" destId="{48921F91-4253-43A7-B3C1-15E627FEF3B8}" srcOrd="0" destOrd="0" presId="urn:microsoft.com/office/officeart/2005/8/layout/hierarchy2"/>
    <dgm:cxn modelId="{CB9ED07B-D3AB-41CA-89BC-E0D4C03F5D2B}" srcId="{4BB8A447-AE56-4DB0-AD36-6B4A817FD35F}" destId="{E81B1DE0-AF8A-46CA-BF62-F63E13445250}" srcOrd="0" destOrd="0" parTransId="{BDFC028E-76F4-45DF-8F9F-A6E7112BE61F}" sibTransId="{C18D73B4-D7FB-4D66-8C71-2F3B7BAEF4FF}"/>
    <dgm:cxn modelId="{A3589242-CD26-4F33-BDA4-2E91E480CD6A}" srcId="{4E5B51C7-4E82-4227-94CA-4C9465B6A0C7}" destId="{069F50F2-2C2C-40DB-BA2C-AF3AB8CF62B7}" srcOrd="0" destOrd="0" parTransId="{3B1B270E-53C8-4EAB-8BA7-8BB08125C021}" sibTransId="{769F6DB4-4076-47B2-A534-E4C34C02A2D4}"/>
    <dgm:cxn modelId="{A4AD7B26-9CFF-472A-9B71-C8D21775C14C}" type="presOf" srcId="{9F9A8578-5814-44A1-BADC-50713A170D58}" destId="{EEDA36F7-F3A8-4DB5-B0D4-72387E2107A9}" srcOrd="0" destOrd="0" presId="urn:microsoft.com/office/officeart/2005/8/layout/hierarchy2"/>
    <dgm:cxn modelId="{AD3E3DAC-9A82-42DB-9F08-7F02271A32F6}" type="presOf" srcId="{C1B82ADB-F388-4FC2-A6C1-E31AB2344D19}" destId="{4BB824B3-F876-48FD-867E-BE378EC34E9B}" srcOrd="0" destOrd="0" presId="urn:microsoft.com/office/officeart/2005/8/layout/hierarchy2"/>
    <dgm:cxn modelId="{D5108FD9-1DF2-4A02-A968-64E0F15EF027}" type="presOf" srcId="{4BB8A447-AE56-4DB0-AD36-6B4A817FD35F}" destId="{86F719EF-2AEF-4FC5-B622-FC63166932D5}" srcOrd="0" destOrd="0" presId="urn:microsoft.com/office/officeart/2005/8/layout/hierarchy2"/>
    <dgm:cxn modelId="{DB53AD53-DE11-410F-B0B7-0BCF62C597FE}" srcId="{9F9A8578-5814-44A1-BADC-50713A170D58}" destId="{FB7A58EC-B6EF-4721-B4C1-122BC16872CF}" srcOrd="0" destOrd="0" parTransId="{9A499732-51CE-465B-93C6-34F66EB311ED}" sibTransId="{341CE9F8-7D20-48DA-96D3-E4E1BAF75AFE}"/>
    <dgm:cxn modelId="{924BA2C8-E349-4433-BBBC-B097FF8BFA1F}" type="presOf" srcId="{FB7A58EC-B6EF-4721-B4C1-122BC16872CF}" destId="{39C35FA1-151A-4B53-8673-B3B7BB949516}" srcOrd="0" destOrd="0" presId="urn:microsoft.com/office/officeart/2005/8/layout/hierarchy2"/>
    <dgm:cxn modelId="{808DEC8B-00C2-474C-A56C-67E7E182BDCF}" srcId="{D75C67AB-C6D2-4094-BD99-FC975673C219}" destId="{9F9A8578-5814-44A1-BADC-50713A170D58}" srcOrd="0" destOrd="0" parTransId="{BD552C7A-4DCD-466C-B4A3-39A26ED797D4}" sibTransId="{36C0377C-2099-4569-A34F-33A3588BC7E2}"/>
    <dgm:cxn modelId="{BFFDE167-CD32-4689-AFF5-B05095BAFA82}" type="presOf" srcId="{069F50F2-2C2C-40DB-BA2C-AF3AB8CF62B7}" destId="{E7B30EF2-FF0C-4AC8-9B81-8D7945CB89C1}" srcOrd="0" destOrd="0" presId="urn:microsoft.com/office/officeart/2005/8/layout/hierarchy2"/>
    <dgm:cxn modelId="{2B5B3BC6-B921-4D4B-AAC8-35F10932B894}" type="presOf" srcId="{9A499732-51CE-465B-93C6-34F66EB311ED}" destId="{5F373239-5950-4FE4-84A0-97710632A8E6}" srcOrd="1" destOrd="0" presId="urn:microsoft.com/office/officeart/2005/8/layout/hierarchy2"/>
    <dgm:cxn modelId="{83B2759C-B50E-4B47-8E7C-E5A7D276E5C5}" srcId="{E81B1DE0-AF8A-46CA-BF62-F63E13445250}" destId="{C94E13B1-B67D-4403-BEF7-071FC408FFB6}" srcOrd="0" destOrd="0" parTransId="{709567D6-8902-4324-B6CC-CE4F5F741718}" sibTransId="{DB646B38-C52E-4FE9-BA61-37A4D04BE43F}"/>
    <dgm:cxn modelId="{3C3B4F58-19BB-4F67-A967-DE3A03189A09}" type="presOf" srcId="{BD552C7A-4DCD-466C-B4A3-39A26ED797D4}" destId="{3C2BD199-154C-4E61-96AC-4A0CD47BED63}" srcOrd="1" destOrd="0" presId="urn:microsoft.com/office/officeart/2005/8/layout/hierarchy2"/>
    <dgm:cxn modelId="{01CB7C97-12BC-4591-AE2B-38601143D7EA}" type="presOf" srcId="{BDFC028E-76F4-45DF-8F9F-A6E7112BE61F}" destId="{2B854A36-655B-4619-9566-22D01E467744}" srcOrd="0" destOrd="0" presId="urn:microsoft.com/office/officeart/2005/8/layout/hierarchy2"/>
    <dgm:cxn modelId="{8DE73072-3EC5-4897-A3B4-A0F7D718B1EB}" type="presOf" srcId="{D75C67AB-C6D2-4094-BD99-FC975673C219}" destId="{418BCB23-9AB7-4054-AC65-446B17CEAF35}" srcOrd="0" destOrd="0" presId="urn:microsoft.com/office/officeart/2005/8/layout/hierarchy2"/>
    <dgm:cxn modelId="{A804989C-4538-4DEC-A17D-890923B74F50}" type="presOf" srcId="{709567D6-8902-4324-B6CC-CE4F5F741718}" destId="{40259D9A-A030-40FC-86D2-36EF50C1CFC4}" srcOrd="0" destOrd="0" presId="urn:microsoft.com/office/officeart/2005/8/layout/hierarchy2"/>
    <dgm:cxn modelId="{BE0BAB68-F363-43A5-8EC8-E8050FB8B0EF}" type="presOf" srcId="{C1B82ADB-F388-4FC2-A6C1-E31AB2344D19}" destId="{D7AFCA2C-D2AE-4F91-914B-BB8F3F20A3B4}" srcOrd="1" destOrd="0" presId="urn:microsoft.com/office/officeart/2005/8/layout/hierarchy2"/>
    <dgm:cxn modelId="{DE926503-BA8E-4F34-A34F-61015E0D688F}" type="presOf" srcId="{E81B1DE0-AF8A-46CA-BF62-F63E13445250}" destId="{145DA01D-2342-4B19-87B3-5582C66914E6}" srcOrd="0" destOrd="0" presId="urn:microsoft.com/office/officeart/2005/8/layout/hierarchy2"/>
    <dgm:cxn modelId="{507B6285-4B72-458C-8C6A-230BC7750159}" srcId="{069F50F2-2C2C-40DB-BA2C-AF3AB8CF62B7}" destId="{D75C67AB-C6D2-4094-BD99-FC975673C219}" srcOrd="0" destOrd="0" parTransId="{C1B82ADB-F388-4FC2-A6C1-E31AB2344D19}" sibTransId="{0F8C69C1-1E3A-4A6B-9C71-9E87F53F6DCA}"/>
    <dgm:cxn modelId="{EB22F097-E0FE-4F89-BF9A-0CB2B6FA4AAC}" type="presOf" srcId="{709567D6-8902-4324-B6CC-CE4F5F741718}" destId="{A1CE4CFB-978D-47A5-841C-95DC421C1430}" srcOrd="1" destOrd="0" presId="urn:microsoft.com/office/officeart/2005/8/layout/hierarchy2"/>
    <dgm:cxn modelId="{A31F3A18-8FC6-4432-91C3-837D6851CBB6}" type="presOf" srcId="{9A499732-51CE-465B-93C6-34F66EB311ED}" destId="{28C1422A-FF4E-470A-8078-E51AEF5D0147}" srcOrd="0" destOrd="0" presId="urn:microsoft.com/office/officeart/2005/8/layout/hierarchy2"/>
    <dgm:cxn modelId="{73AC41BC-F179-48A5-BA96-D741334A1A1C}" type="presParOf" srcId="{8CA734CB-1A51-419D-BA7A-9759391D9CE7}" destId="{69C85873-3CB5-4CFD-B00E-A77EED0D8844}" srcOrd="0" destOrd="0" presId="urn:microsoft.com/office/officeart/2005/8/layout/hierarchy2"/>
    <dgm:cxn modelId="{E6C5A500-1758-48C0-AEFB-E3EC99288035}" type="presParOf" srcId="{69C85873-3CB5-4CFD-B00E-A77EED0D8844}" destId="{E7B30EF2-FF0C-4AC8-9B81-8D7945CB89C1}" srcOrd="0" destOrd="0" presId="urn:microsoft.com/office/officeart/2005/8/layout/hierarchy2"/>
    <dgm:cxn modelId="{449530E3-2AAA-480D-AC59-E4F6875D5BF8}" type="presParOf" srcId="{69C85873-3CB5-4CFD-B00E-A77EED0D8844}" destId="{F039778B-903C-4FA3-B71D-88D1FEA24FE9}" srcOrd="1" destOrd="0" presId="urn:microsoft.com/office/officeart/2005/8/layout/hierarchy2"/>
    <dgm:cxn modelId="{1C1C52F9-7FBD-45A6-85FF-98CA4962A786}" type="presParOf" srcId="{F039778B-903C-4FA3-B71D-88D1FEA24FE9}" destId="{4BB824B3-F876-48FD-867E-BE378EC34E9B}" srcOrd="0" destOrd="0" presId="urn:microsoft.com/office/officeart/2005/8/layout/hierarchy2"/>
    <dgm:cxn modelId="{27B1343B-CBBB-4B25-B6AB-3741D49658B7}" type="presParOf" srcId="{4BB824B3-F876-48FD-867E-BE378EC34E9B}" destId="{D7AFCA2C-D2AE-4F91-914B-BB8F3F20A3B4}" srcOrd="0" destOrd="0" presId="urn:microsoft.com/office/officeart/2005/8/layout/hierarchy2"/>
    <dgm:cxn modelId="{446CB5E1-F950-4C72-AA86-0523DD92821A}" type="presParOf" srcId="{F039778B-903C-4FA3-B71D-88D1FEA24FE9}" destId="{9FAA7184-C2C4-49FE-B2C9-60DF6BCAC6A3}" srcOrd="1" destOrd="0" presId="urn:microsoft.com/office/officeart/2005/8/layout/hierarchy2"/>
    <dgm:cxn modelId="{5AE28008-530F-4929-A8B0-3D1CFCD39855}" type="presParOf" srcId="{9FAA7184-C2C4-49FE-B2C9-60DF6BCAC6A3}" destId="{418BCB23-9AB7-4054-AC65-446B17CEAF35}" srcOrd="0" destOrd="0" presId="urn:microsoft.com/office/officeart/2005/8/layout/hierarchy2"/>
    <dgm:cxn modelId="{188DE3E8-7756-47FD-9DBC-50953748D307}" type="presParOf" srcId="{9FAA7184-C2C4-49FE-B2C9-60DF6BCAC6A3}" destId="{21DFFD8F-7BCB-4D43-841F-B0E510F53F58}" srcOrd="1" destOrd="0" presId="urn:microsoft.com/office/officeart/2005/8/layout/hierarchy2"/>
    <dgm:cxn modelId="{BFD4EA50-1908-45F3-9A48-FE1857DF7DA8}" type="presParOf" srcId="{21DFFD8F-7BCB-4D43-841F-B0E510F53F58}" destId="{2B672D3E-55C9-414C-962F-29B316B506EC}" srcOrd="0" destOrd="0" presId="urn:microsoft.com/office/officeart/2005/8/layout/hierarchy2"/>
    <dgm:cxn modelId="{06506C40-EDE6-4BBF-A6C9-8E506770EAFB}" type="presParOf" srcId="{2B672D3E-55C9-414C-962F-29B316B506EC}" destId="{3C2BD199-154C-4E61-96AC-4A0CD47BED63}" srcOrd="0" destOrd="0" presId="urn:microsoft.com/office/officeart/2005/8/layout/hierarchy2"/>
    <dgm:cxn modelId="{25EE66AB-0F6F-49CB-8966-521601E9719B}" type="presParOf" srcId="{21DFFD8F-7BCB-4D43-841F-B0E510F53F58}" destId="{3AC5E395-2697-472D-B430-D5A4A5A764F3}" srcOrd="1" destOrd="0" presId="urn:microsoft.com/office/officeart/2005/8/layout/hierarchy2"/>
    <dgm:cxn modelId="{ABB0C956-B7BD-4FA9-9EBD-0151956025BA}" type="presParOf" srcId="{3AC5E395-2697-472D-B430-D5A4A5A764F3}" destId="{EEDA36F7-F3A8-4DB5-B0D4-72387E2107A9}" srcOrd="0" destOrd="0" presId="urn:microsoft.com/office/officeart/2005/8/layout/hierarchy2"/>
    <dgm:cxn modelId="{60CF8783-9F1F-42E5-9350-21290C0DFE07}" type="presParOf" srcId="{3AC5E395-2697-472D-B430-D5A4A5A764F3}" destId="{25485846-5DF8-487A-B921-738B207A3B39}" srcOrd="1" destOrd="0" presId="urn:microsoft.com/office/officeart/2005/8/layout/hierarchy2"/>
    <dgm:cxn modelId="{00772E65-5745-41E3-89DC-25432120CC48}" type="presParOf" srcId="{25485846-5DF8-487A-B921-738B207A3B39}" destId="{28C1422A-FF4E-470A-8078-E51AEF5D0147}" srcOrd="0" destOrd="0" presId="urn:microsoft.com/office/officeart/2005/8/layout/hierarchy2"/>
    <dgm:cxn modelId="{ABA5B48F-A6E5-42AC-A08F-161ABE497BF3}" type="presParOf" srcId="{28C1422A-FF4E-470A-8078-E51AEF5D0147}" destId="{5F373239-5950-4FE4-84A0-97710632A8E6}" srcOrd="0" destOrd="0" presId="urn:microsoft.com/office/officeart/2005/8/layout/hierarchy2"/>
    <dgm:cxn modelId="{D66B849E-6951-4913-8409-D015D250E362}" type="presParOf" srcId="{25485846-5DF8-487A-B921-738B207A3B39}" destId="{44CFC905-0C73-40E7-B6DB-B06477AD367C}" srcOrd="1" destOrd="0" presId="urn:microsoft.com/office/officeart/2005/8/layout/hierarchy2"/>
    <dgm:cxn modelId="{EC8104E6-9EB9-48CA-B476-40EBE6FC2400}" type="presParOf" srcId="{44CFC905-0C73-40E7-B6DB-B06477AD367C}" destId="{39C35FA1-151A-4B53-8673-B3B7BB949516}" srcOrd="0" destOrd="0" presId="urn:microsoft.com/office/officeart/2005/8/layout/hierarchy2"/>
    <dgm:cxn modelId="{64D6914F-907D-42FF-AA08-5F00D3CB0050}" type="presParOf" srcId="{44CFC905-0C73-40E7-B6DB-B06477AD367C}" destId="{1622A897-8AAD-4A20-9126-18F8260BD547}" srcOrd="1" destOrd="0" presId="urn:microsoft.com/office/officeart/2005/8/layout/hierarchy2"/>
    <dgm:cxn modelId="{6122DD8A-4644-47DD-A493-91B825F9A9C3}" type="presParOf" srcId="{8CA734CB-1A51-419D-BA7A-9759391D9CE7}" destId="{EE767040-A89C-4790-A0AB-AD7D09CF4AFF}" srcOrd="1" destOrd="0" presId="urn:microsoft.com/office/officeart/2005/8/layout/hierarchy2"/>
    <dgm:cxn modelId="{0CF68DD7-9489-4C91-9BA6-3A99C3BE1B5D}" type="presParOf" srcId="{EE767040-A89C-4790-A0AB-AD7D09CF4AFF}" destId="{86F719EF-2AEF-4FC5-B622-FC63166932D5}" srcOrd="0" destOrd="0" presId="urn:microsoft.com/office/officeart/2005/8/layout/hierarchy2"/>
    <dgm:cxn modelId="{BA472C2A-E2E1-4C1D-B90A-DABA9328DA6A}" type="presParOf" srcId="{EE767040-A89C-4790-A0AB-AD7D09CF4AFF}" destId="{F70CF175-D7E9-41E7-B5FC-0397A88AED6D}" srcOrd="1" destOrd="0" presId="urn:microsoft.com/office/officeart/2005/8/layout/hierarchy2"/>
    <dgm:cxn modelId="{323488E4-07B8-4C0E-A29A-55CEB1C3F21F}" type="presParOf" srcId="{F70CF175-D7E9-41E7-B5FC-0397A88AED6D}" destId="{2B854A36-655B-4619-9566-22D01E467744}" srcOrd="0" destOrd="0" presId="urn:microsoft.com/office/officeart/2005/8/layout/hierarchy2"/>
    <dgm:cxn modelId="{50348BA3-B573-4572-A93E-C0BEC425ABD2}" type="presParOf" srcId="{2B854A36-655B-4619-9566-22D01E467744}" destId="{85C23449-711F-4EA1-B568-85560934795E}" srcOrd="0" destOrd="0" presId="urn:microsoft.com/office/officeart/2005/8/layout/hierarchy2"/>
    <dgm:cxn modelId="{783B9323-49CC-4A6C-A552-51A97947790E}" type="presParOf" srcId="{F70CF175-D7E9-41E7-B5FC-0397A88AED6D}" destId="{02C2DF69-360C-4B32-AF7D-935C59EA0050}" srcOrd="1" destOrd="0" presId="urn:microsoft.com/office/officeart/2005/8/layout/hierarchy2"/>
    <dgm:cxn modelId="{EE6464A4-18C2-43C6-9679-B26808D47D80}" type="presParOf" srcId="{02C2DF69-360C-4B32-AF7D-935C59EA0050}" destId="{145DA01D-2342-4B19-87B3-5582C66914E6}" srcOrd="0" destOrd="0" presId="urn:microsoft.com/office/officeart/2005/8/layout/hierarchy2"/>
    <dgm:cxn modelId="{C16390F5-EEA0-46EC-A5F9-1EBC97F7C731}" type="presParOf" srcId="{02C2DF69-360C-4B32-AF7D-935C59EA0050}" destId="{EBDB45E3-C035-45A3-8C42-FD4F814EA38E}" srcOrd="1" destOrd="0" presId="urn:microsoft.com/office/officeart/2005/8/layout/hierarchy2"/>
    <dgm:cxn modelId="{3FF4E4CB-A2C1-456A-95BF-6E05F9F3D249}" type="presParOf" srcId="{EBDB45E3-C035-45A3-8C42-FD4F814EA38E}" destId="{40259D9A-A030-40FC-86D2-36EF50C1CFC4}" srcOrd="0" destOrd="0" presId="urn:microsoft.com/office/officeart/2005/8/layout/hierarchy2"/>
    <dgm:cxn modelId="{B2E4E521-349B-4AC2-9E59-11CA686F8D87}" type="presParOf" srcId="{40259D9A-A030-40FC-86D2-36EF50C1CFC4}" destId="{A1CE4CFB-978D-47A5-841C-95DC421C1430}" srcOrd="0" destOrd="0" presId="urn:microsoft.com/office/officeart/2005/8/layout/hierarchy2"/>
    <dgm:cxn modelId="{A5F7780E-456B-430D-94F5-FE5376092B42}" type="presParOf" srcId="{EBDB45E3-C035-45A3-8C42-FD4F814EA38E}" destId="{F3E292A1-D727-4446-B226-F7BCAFF8D347}" srcOrd="1" destOrd="0" presId="urn:microsoft.com/office/officeart/2005/8/layout/hierarchy2"/>
    <dgm:cxn modelId="{621B4389-0E5B-4D60-AF49-B59C1562FF5F}" type="presParOf" srcId="{F3E292A1-D727-4446-B226-F7BCAFF8D347}" destId="{48921F91-4253-43A7-B3C1-15E627FEF3B8}" srcOrd="0" destOrd="0" presId="urn:microsoft.com/office/officeart/2005/8/layout/hierarchy2"/>
    <dgm:cxn modelId="{827A13B2-31E5-49A2-B489-2FEBCCF025B0}" type="presParOf" srcId="{F3E292A1-D727-4446-B226-F7BCAFF8D347}" destId="{AB2E27AA-2519-4D95-8FCC-ED873023C7F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86CB1E-906B-4DF6-A4B1-976E527F99D7}">
      <dsp:nvSpPr>
        <dsp:cNvPr id="0" name=""/>
        <dsp:cNvSpPr/>
      </dsp:nvSpPr>
      <dsp:spPr>
        <a:xfrm>
          <a:off x="460255" y="0"/>
          <a:ext cx="3684588" cy="3684588"/>
        </a:xfrm>
        <a:prstGeom prst="triangle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8F61BB-79B4-429C-8FA0-511FC9121505}">
      <dsp:nvSpPr>
        <dsp:cNvPr id="0" name=""/>
        <dsp:cNvSpPr/>
      </dsp:nvSpPr>
      <dsp:spPr>
        <a:xfrm>
          <a:off x="2302549" y="368818"/>
          <a:ext cx="2394982" cy="52390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latin typeface="Arial" panose="020B0604020202020204" pitchFamily="34" charset="0"/>
              <a:cs typeface="Arial" panose="020B0604020202020204" pitchFamily="34" charset="0"/>
            </a:rPr>
            <a:t>Aplicação</a:t>
          </a:r>
        </a:p>
      </dsp:txBody>
      <dsp:txXfrm>
        <a:off x="2328124" y="394393"/>
        <a:ext cx="2343832" cy="472752"/>
      </dsp:txXfrm>
    </dsp:sp>
    <dsp:sp modelId="{0A3D84B4-0311-44FE-8CF6-3173DD9C3ADA}">
      <dsp:nvSpPr>
        <dsp:cNvPr id="0" name=""/>
        <dsp:cNvSpPr/>
      </dsp:nvSpPr>
      <dsp:spPr>
        <a:xfrm>
          <a:off x="2302549" y="958208"/>
          <a:ext cx="2394982" cy="52390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shade val="80000"/>
              <a:hueOff val="87321"/>
              <a:satOff val="-1564"/>
              <a:lumOff val="6646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latin typeface="Arial" panose="020B0604020202020204" pitchFamily="34" charset="0"/>
              <a:cs typeface="Arial" panose="020B0604020202020204" pitchFamily="34" charset="0"/>
            </a:rPr>
            <a:t>Transporte</a:t>
          </a:r>
        </a:p>
      </dsp:txBody>
      <dsp:txXfrm>
        <a:off x="2328124" y="983783"/>
        <a:ext cx="2343832" cy="472752"/>
      </dsp:txXfrm>
    </dsp:sp>
    <dsp:sp modelId="{167A040C-27DD-4AF6-A38F-59ABBDA80E2E}">
      <dsp:nvSpPr>
        <dsp:cNvPr id="0" name=""/>
        <dsp:cNvSpPr/>
      </dsp:nvSpPr>
      <dsp:spPr>
        <a:xfrm>
          <a:off x="2302549" y="1547598"/>
          <a:ext cx="2394982" cy="52390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shade val="80000"/>
              <a:hueOff val="174641"/>
              <a:satOff val="-3128"/>
              <a:lumOff val="13293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latin typeface="Arial" panose="020B0604020202020204" pitchFamily="34" charset="0"/>
              <a:cs typeface="Arial" panose="020B0604020202020204" pitchFamily="34" charset="0"/>
            </a:rPr>
            <a:t>Rede</a:t>
          </a:r>
        </a:p>
      </dsp:txBody>
      <dsp:txXfrm>
        <a:off x="2328124" y="1573173"/>
        <a:ext cx="2343832" cy="472752"/>
      </dsp:txXfrm>
    </dsp:sp>
    <dsp:sp modelId="{85F089DB-D427-4CBB-A718-D5F98102968A}">
      <dsp:nvSpPr>
        <dsp:cNvPr id="0" name=""/>
        <dsp:cNvSpPr/>
      </dsp:nvSpPr>
      <dsp:spPr>
        <a:xfrm>
          <a:off x="2302549" y="2136989"/>
          <a:ext cx="2394982" cy="52390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shade val="80000"/>
              <a:hueOff val="261962"/>
              <a:satOff val="-4692"/>
              <a:lumOff val="19939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Enlance</a:t>
          </a:r>
          <a:endParaRPr lang="pt-BR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28124" y="2162564"/>
        <a:ext cx="2343832" cy="472752"/>
      </dsp:txXfrm>
    </dsp:sp>
    <dsp:sp modelId="{C45FBA90-CACF-407B-B59D-204649432BF9}">
      <dsp:nvSpPr>
        <dsp:cNvPr id="0" name=""/>
        <dsp:cNvSpPr/>
      </dsp:nvSpPr>
      <dsp:spPr>
        <a:xfrm>
          <a:off x="2302549" y="2726379"/>
          <a:ext cx="2394982" cy="52390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shade val="80000"/>
              <a:hueOff val="349283"/>
              <a:satOff val="-6256"/>
              <a:lumOff val="26585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latin typeface="Arial" panose="020B0604020202020204" pitchFamily="34" charset="0"/>
              <a:cs typeface="Arial" panose="020B0604020202020204" pitchFamily="34" charset="0"/>
            </a:rPr>
            <a:t>Física</a:t>
          </a:r>
        </a:p>
      </dsp:txBody>
      <dsp:txXfrm>
        <a:off x="2328124" y="2751954"/>
        <a:ext cx="2343832" cy="4727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1D96E7-E0CC-42F4-95D7-DAAD57741F53}">
      <dsp:nvSpPr>
        <dsp:cNvPr id="0" name=""/>
        <dsp:cNvSpPr/>
      </dsp:nvSpPr>
      <dsp:spPr>
        <a:xfrm>
          <a:off x="472955" y="0"/>
          <a:ext cx="3684588" cy="3684588"/>
        </a:xfrm>
        <a:prstGeom prst="triangl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5907F4-E5DD-4683-9FC9-922EA73FF592}">
      <dsp:nvSpPr>
        <dsp:cNvPr id="0" name=""/>
        <dsp:cNvSpPr/>
      </dsp:nvSpPr>
      <dsp:spPr>
        <a:xfrm>
          <a:off x="2315249" y="368818"/>
          <a:ext cx="2394982" cy="374215"/>
        </a:xfrm>
        <a:prstGeom prst="round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Aplicação</a:t>
          </a:r>
        </a:p>
      </dsp:txBody>
      <dsp:txXfrm>
        <a:off x="2333517" y="387086"/>
        <a:ext cx="2358446" cy="337679"/>
      </dsp:txXfrm>
    </dsp:sp>
    <dsp:sp modelId="{C949D5AE-B930-426C-B884-FE50C8D97935}">
      <dsp:nvSpPr>
        <dsp:cNvPr id="0" name=""/>
        <dsp:cNvSpPr/>
      </dsp:nvSpPr>
      <dsp:spPr>
        <a:xfrm>
          <a:off x="2315249" y="789811"/>
          <a:ext cx="2394982" cy="37421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Apresentação</a:t>
          </a:r>
        </a:p>
      </dsp:txBody>
      <dsp:txXfrm>
        <a:off x="2333517" y="808079"/>
        <a:ext cx="2358446" cy="337679"/>
      </dsp:txXfrm>
    </dsp:sp>
    <dsp:sp modelId="{9B640B39-0BD2-43A7-8F6A-3916537FCD90}">
      <dsp:nvSpPr>
        <dsp:cNvPr id="0" name=""/>
        <dsp:cNvSpPr/>
      </dsp:nvSpPr>
      <dsp:spPr>
        <a:xfrm>
          <a:off x="2315249" y="1210804"/>
          <a:ext cx="2394982" cy="37421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Seção</a:t>
          </a:r>
        </a:p>
      </dsp:txBody>
      <dsp:txXfrm>
        <a:off x="2333517" y="1229072"/>
        <a:ext cx="2358446" cy="337679"/>
      </dsp:txXfrm>
    </dsp:sp>
    <dsp:sp modelId="{D8A2B575-FE16-406F-91A1-63B59A95B313}">
      <dsp:nvSpPr>
        <dsp:cNvPr id="0" name=""/>
        <dsp:cNvSpPr/>
      </dsp:nvSpPr>
      <dsp:spPr>
        <a:xfrm>
          <a:off x="2315249" y="1631797"/>
          <a:ext cx="2394982" cy="374215"/>
        </a:xfrm>
        <a:prstGeom prst="round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Transporte</a:t>
          </a:r>
        </a:p>
      </dsp:txBody>
      <dsp:txXfrm>
        <a:off x="2333517" y="1650065"/>
        <a:ext cx="2358446" cy="337679"/>
      </dsp:txXfrm>
    </dsp:sp>
    <dsp:sp modelId="{A1AE463E-1D94-4978-B270-67EE91337A7A}">
      <dsp:nvSpPr>
        <dsp:cNvPr id="0" name=""/>
        <dsp:cNvSpPr/>
      </dsp:nvSpPr>
      <dsp:spPr>
        <a:xfrm>
          <a:off x="2315249" y="2052790"/>
          <a:ext cx="2394982" cy="374215"/>
        </a:xfrm>
        <a:prstGeom prst="round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Rede</a:t>
          </a:r>
        </a:p>
      </dsp:txBody>
      <dsp:txXfrm>
        <a:off x="2333517" y="2071058"/>
        <a:ext cx="2358446" cy="337679"/>
      </dsp:txXfrm>
    </dsp:sp>
    <dsp:sp modelId="{E8BB69C4-0850-458F-BE26-078AE42AF950}">
      <dsp:nvSpPr>
        <dsp:cNvPr id="0" name=""/>
        <dsp:cNvSpPr/>
      </dsp:nvSpPr>
      <dsp:spPr>
        <a:xfrm>
          <a:off x="2315249" y="2473783"/>
          <a:ext cx="2394982" cy="374215"/>
        </a:xfrm>
        <a:prstGeom prst="round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Enlance</a:t>
          </a:r>
          <a:endParaRPr lang="pt-BR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33517" y="2492051"/>
        <a:ext cx="2358446" cy="337679"/>
      </dsp:txXfrm>
    </dsp:sp>
    <dsp:sp modelId="{9A29BA3A-EF49-4621-B079-5F2F93C480F7}">
      <dsp:nvSpPr>
        <dsp:cNvPr id="0" name=""/>
        <dsp:cNvSpPr/>
      </dsp:nvSpPr>
      <dsp:spPr>
        <a:xfrm>
          <a:off x="2315249" y="2894776"/>
          <a:ext cx="2394982" cy="374215"/>
        </a:xfrm>
        <a:prstGeom prst="round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Físico</a:t>
          </a:r>
        </a:p>
      </dsp:txBody>
      <dsp:txXfrm>
        <a:off x="2333517" y="2913044"/>
        <a:ext cx="2358446" cy="3376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B30EF2-FF0C-4AC8-9B81-8D7945CB89C1}">
      <dsp:nvSpPr>
        <dsp:cNvPr id="0" name=""/>
        <dsp:cNvSpPr/>
      </dsp:nvSpPr>
      <dsp:spPr>
        <a:xfrm>
          <a:off x="5291" y="1870273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Código hospedeiro (.c)</a:t>
          </a:r>
        </a:p>
      </dsp:txBody>
      <dsp:txXfrm>
        <a:off x="28152" y="1893134"/>
        <a:ext cx="1515319" cy="734798"/>
      </dsp:txXfrm>
    </dsp:sp>
    <dsp:sp modelId="{4BB824B3-F876-48FD-867E-BE378EC34E9B}">
      <dsp:nvSpPr>
        <dsp:cNvPr id="0" name=""/>
        <dsp:cNvSpPr/>
      </dsp:nvSpPr>
      <dsp:spPr>
        <a:xfrm>
          <a:off x="1566333" y="2247570"/>
          <a:ext cx="624416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624416" y="129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1862931" y="2244923"/>
        <a:ext cx="31220" cy="31220"/>
      </dsp:txXfrm>
    </dsp:sp>
    <dsp:sp modelId="{418BCB23-9AB7-4054-AC65-446B17CEAF35}">
      <dsp:nvSpPr>
        <dsp:cNvPr id="0" name=""/>
        <dsp:cNvSpPr/>
      </dsp:nvSpPr>
      <dsp:spPr>
        <a:xfrm>
          <a:off x="2190749" y="1870273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Compilador C</a:t>
          </a:r>
        </a:p>
      </dsp:txBody>
      <dsp:txXfrm>
        <a:off x="2213610" y="1893134"/>
        <a:ext cx="1515319" cy="734798"/>
      </dsp:txXfrm>
    </dsp:sp>
    <dsp:sp modelId="{2B672D3E-55C9-414C-962F-29B316B506EC}">
      <dsp:nvSpPr>
        <dsp:cNvPr id="0" name=""/>
        <dsp:cNvSpPr/>
      </dsp:nvSpPr>
      <dsp:spPr>
        <a:xfrm>
          <a:off x="3751791" y="2247570"/>
          <a:ext cx="624416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624416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048389" y="2244923"/>
        <a:ext cx="31220" cy="31220"/>
      </dsp:txXfrm>
    </dsp:sp>
    <dsp:sp modelId="{EEDA36F7-F3A8-4DB5-B0D4-72387E2107A9}">
      <dsp:nvSpPr>
        <dsp:cNvPr id="0" name=""/>
        <dsp:cNvSpPr/>
      </dsp:nvSpPr>
      <dsp:spPr>
        <a:xfrm>
          <a:off x="4376208" y="1870273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Programa hospedeiro</a:t>
          </a:r>
        </a:p>
      </dsp:txBody>
      <dsp:txXfrm>
        <a:off x="4399069" y="1893134"/>
        <a:ext cx="1515319" cy="734798"/>
      </dsp:txXfrm>
    </dsp:sp>
    <dsp:sp modelId="{28C1422A-FF4E-470A-8078-E51AEF5D0147}">
      <dsp:nvSpPr>
        <dsp:cNvPr id="0" name=""/>
        <dsp:cNvSpPr/>
      </dsp:nvSpPr>
      <dsp:spPr>
        <a:xfrm>
          <a:off x="5937250" y="2247570"/>
          <a:ext cx="624416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624416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6233848" y="2244923"/>
        <a:ext cx="31220" cy="31220"/>
      </dsp:txXfrm>
    </dsp:sp>
    <dsp:sp modelId="{39C35FA1-151A-4B53-8673-B3B7BB949516}">
      <dsp:nvSpPr>
        <dsp:cNvPr id="0" name=""/>
        <dsp:cNvSpPr/>
      </dsp:nvSpPr>
      <dsp:spPr>
        <a:xfrm>
          <a:off x="6561666" y="1870273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Programa gravado no PRU</a:t>
          </a:r>
        </a:p>
      </dsp:txBody>
      <dsp:txXfrm>
        <a:off x="6584527" y="1893134"/>
        <a:ext cx="1515319" cy="734798"/>
      </dsp:txXfrm>
    </dsp:sp>
    <dsp:sp modelId="{86F719EF-2AEF-4FC5-B622-FC63166932D5}">
      <dsp:nvSpPr>
        <dsp:cNvPr id="0" name=""/>
        <dsp:cNvSpPr/>
      </dsp:nvSpPr>
      <dsp:spPr>
        <a:xfrm>
          <a:off x="5291" y="2767872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Código  do PRU (.p)</a:t>
          </a:r>
        </a:p>
      </dsp:txBody>
      <dsp:txXfrm>
        <a:off x="28152" y="2790733"/>
        <a:ext cx="1515319" cy="734798"/>
      </dsp:txXfrm>
    </dsp:sp>
    <dsp:sp modelId="{2B854A36-655B-4619-9566-22D01E467744}">
      <dsp:nvSpPr>
        <dsp:cNvPr id="0" name=""/>
        <dsp:cNvSpPr/>
      </dsp:nvSpPr>
      <dsp:spPr>
        <a:xfrm>
          <a:off x="1566333" y="3145169"/>
          <a:ext cx="624416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624416" y="129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1862931" y="3142522"/>
        <a:ext cx="31220" cy="31220"/>
      </dsp:txXfrm>
    </dsp:sp>
    <dsp:sp modelId="{145DA01D-2342-4B19-87B3-5582C66914E6}">
      <dsp:nvSpPr>
        <dsp:cNvPr id="0" name=""/>
        <dsp:cNvSpPr/>
      </dsp:nvSpPr>
      <dsp:spPr>
        <a:xfrm>
          <a:off x="2190749" y="2767872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 err="1"/>
            <a:t>Pasm</a:t>
          </a:r>
          <a:r>
            <a:rPr lang="pt-BR" sz="1800" kern="1200" dirty="0"/>
            <a:t> </a:t>
          </a:r>
          <a:r>
            <a:rPr lang="pt-BR" sz="1800" kern="1200" dirty="0" err="1"/>
            <a:t>assembler</a:t>
          </a:r>
          <a:endParaRPr lang="pt-BR" sz="1800" kern="1200" dirty="0"/>
        </a:p>
      </dsp:txBody>
      <dsp:txXfrm>
        <a:off x="2213610" y="2790733"/>
        <a:ext cx="1515319" cy="734798"/>
      </dsp:txXfrm>
    </dsp:sp>
    <dsp:sp modelId="{40259D9A-A030-40FC-86D2-36EF50C1CFC4}">
      <dsp:nvSpPr>
        <dsp:cNvPr id="0" name=""/>
        <dsp:cNvSpPr/>
      </dsp:nvSpPr>
      <dsp:spPr>
        <a:xfrm>
          <a:off x="3751791" y="3145169"/>
          <a:ext cx="624416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624416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048389" y="3142522"/>
        <a:ext cx="31220" cy="31220"/>
      </dsp:txXfrm>
    </dsp:sp>
    <dsp:sp modelId="{48921F91-4253-43A7-B3C1-15E627FEF3B8}">
      <dsp:nvSpPr>
        <dsp:cNvPr id="0" name=""/>
        <dsp:cNvSpPr/>
      </dsp:nvSpPr>
      <dsp:spPr>
        <a:xfrm>
          <a:off x="4376208" y="2767872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Programa do PRU (.bin)</a:t>
          </a:r>
        </a:p>
      </dsp:txBody>
      <dsp:txXfrm>
        <a:off x="4399069" y="2790733"/>
        <a:ext cx="1515319" cy="7347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28/11/2016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859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28/11/2016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24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28/11/2016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673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28/11/2016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631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28/11/2016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859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28/11/2016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1447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28/11/2016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631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28/11/2016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1263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28/11/2016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983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28/11/2016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9712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28/11/2016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66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95968-CED5-447B-ADA8-EFE194C8B328}" type="datetimeFigureOut">
              <a:rPr lang="pt-BR" smtClean="0"/>
              <a:t>28/11/2016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777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662" y="2271712"/>
            <a:ext cx="3876675" cy="231457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629484" y="1429029"/>
            <a:ext cx="2149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Imagem do Debian</a:t>
            </a:r>
          </a:p>
        </p:txBody>
      </p:sp>
      <p:cxnSp>
        <p:nvCxnSpPr>
          <p:cNvPr id="7" name="Conector de Seta Reta 6"/>
          <p:cNvCxnSpPr/>
          <p:nvPr/>
        </p:nvCxnSpPr>
        <p:spPr>
          <a:xfrm>
            <a:off x="3614738" y="2017990"/>
            <a:ext cx="3535362" cy="8077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7693024" y="1648658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Cartão de memória</a:t>
            </a:r>
          </a:p>
        </p:txBody>
      </p:sp>
      <p:cxnSp>
        <p:nvCxnSpPr>
          <p:cNvPr id="10" name="Conector de Seta Reta 9"/>
          <p:cNvCxnSpPr/>
          <p:nvPr/>
        </p:nvCxnSpPr>
        <p:spPr>
          <a:xfrm flipH="1">
            <a:off x="7693024" y="1949450"/>
            <a:ext cx="884237" cy="876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6296023" y="3414711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Gravar</a:t>
            </a:r>
          </a:p>
        </p:txBody>
      </p:sp>
      <p:cxnSp>
        <p:nvCxnSpPr>
          <p:cNvPr id="15" name="Conector de Seta Reta 14"/>
          <p:cNvCxnSpPr/>
          <p:nvPr/>
        </p:nvCxnSpPr>
        <p:spPr>
          <a:xfrm>
            <a:off x="6679803" y="3696888"/>
            <a:ext cx="267097" cy="4094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3"/>
          <a:srcRect l="10557" t="21395" r="25923" b="15085"/>
          <a:stretch/>
        </p:blipFill>
        <p:spPr>
          <a:xfrm>
            <a:off x="1629484" y="1841500"/>
            <a:ext cx="2534216" cy="214963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1040" y="2017990"/>
            <a:ext cx="1804684" cy="13049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1" name="Elipse 20"/>
          <p:cNvSpPr/>
          <p:nvPr/>
        </p:nvSpPr>
        <p:spPr>
          <a:xfrm>
            <a:off x="1411768" y="1496258"/>
            <a:ext cx="275772" cy="27577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2" name="Elipse 21"/>
          <p:cNvSpPr/>
          <p:nvPr/>
        </p:nvSpPr>
        <p:spPr>
          <a:xfrm>
            <a:off x="7417252" y="1707394"/>
            <a:ext cx="275772" cy="27577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3" name="Elipse 22"/>
          <p:cNvSpPr/>
          <p:nvPr/>
        </p:nvSpPr>
        <p:spPr>
          <a:xfrm>
            <a:off x="6129815" y="3486338"/>
            <a:ext cx="224519" cy="21968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69653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987" y="1438275"/>
            <a:ext cx="6296025" cy="3981450"/>
          </a:xfrm>
          <a:prstGeom prst="rect">
            <a:avLst/>
          </a:prstGeom>
        </p:spPr>
      </p:pic>
      <p:cxnSp>
        <p:nvCxnSpPr>
          <p:cNvPr id="9" name="Conector de Seta Reta 8"/>
          <p:cNvCxnSpPr>
            <a:cxnSpLocks/>
          </p:cNvCxnSpPr>
          <p:nvPr/>
        </p:nvCxnSpPr>
        <p:spPr>
          <a:xfrm flipH="1" flipV="1">
            <a:off x="4754880" y="3165231"/>
            <a:ext cx="1610032" cy="7267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6308640" y="3711929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Altere essas linhas</a:t>
            </a:r>
          </a:p>
        </p:txBody>
      </p:sp>
      <p:cxnSp>
        <p:nvCxnSpPr>
          <p:cNvPr id="12" name="Conector de Seta Reta 11"/>
          <p:cNvCxnSpPr>
            <a:cxnSpLocks/>
          </p:cNvCxnSpPr>
          <p:nvPr/>
        </p:nvCxnSpPr>
        <p:spPr>
          <a:xfrm flipH="1" flipV="1">
            <a:off x="4754880" y="3429000"/>
            <a:ext cx="1610032" cy="4629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cxnSpLocks/>
          </p:cNvCxnSpPr>
          <p:nvPr/>
        </p:nvCxnSpPr>
        <p:spPr>
          <a:xfrm flipH="1" flipV="1">
            <a:off x="4754880" y="3613668"/>
            <a:ext cx="1610032" cy="2782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514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656" y="0"/>
            <a:ext cx="10436687" cy="2214270"/>
          </a:xfrm>
          <a:prstGeom prst="rect">
            <a:avLst/>
          </a:prstGeom>
        </p:spPr>
      </p:pic>
      <p:graphicFrame>
        <p:nvGraphicFramePr>
          <p:cNvPr id="10" name="Diagrama 9"/>
          <p:cNvGraphicFramePr/>
          <p:nvPr>
            <p:extLst>
              <p:ext uri="{D42A27DB-BD31-4B8C-83A1-F6EECF244321}">
                <p14:modId xmlns:p14="http://schemas.microsoft.com/office/powerpoint/2010/main" val="836523106"/>
              </p:ext>
            </p:extLst>
          </p:nvPr>
        </p:nvGraphicFramePr>
        <p:xfrm>
          <a:off x="3186343" y="170440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2" name="Conector reto 11"/>
          <p:cNvCxnSpPr/>
          <p:nvPr/>
        </p:nvCxnSpPr>
        <p:spPr>
          <a:xfrm flipV="1">
            <a:off x="8357002" y="4220308"/>
            <a:ext cx="0" cy="309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Agrupar 12"/>
          <p:cNvGrpSpPr/>
          <p:nvPr/>
        </p:nvGrpSpPr>
        <p:grpSpPr>
          <a:xfrm>
            <a:off x="1334323" y="3636210"/>
            <a:ext cx="1633961" cy="1477684"/>
            <a:chOff x="5291" y="1870273"/>
            <a:chExt cx="1561041" cy="780520"/>
          </a:xfrm>
        </p:grpSpPr>
        <p:sp>
          <p:nvSpPr>
            <p:cNvPr id="14" name="Retângulo: Cantos Arredondados 13"/>
            <p:cNvSpPr/>
            <p:nvPr/>
          </p:nvSpPr>
          <p:spPr>
            <a:xfrm>
              <a:off x="5291" y="1870273"/>
              <a:ext cx="1561041" cy="7805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tângulo: Cantos Arredondados 4"/>
            <p:cNvSpPr txBox="1"/>
            <p:nvPr/>
          </p:nvSpPr>
          <p:spPr>
            <a:xfrm>
              <a:off x="28152" y="1893134"/>
              <a:ext cx="1515319" cy="7347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800" kern="1200" dirty="0"/>
                <a:t>DTO para configurar os pinos de entrada e saída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9943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7edd2b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36" y="395434"/>
            <a:ext cx="47625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2ebf286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36" y="3591877"/>
            <a:ext cx="476250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223575" y="1187735"/>
                <a:ext cx="160371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575" y="1187735"/>
                <a:ext cx="1603717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2242332" y="3945848"/>
                <a:ext cx="160371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332" y="3945848"/>
                <a:ext cx="1603717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tângulo 8"/>
          <p:cNvSpPr/>
          <p:nvPr/>
        </p:nvSpPr>
        <p:spPr>
          <a:xfrm>
            <a:off x="7540283" y="1589649"/>
            <a:ext cx="1617785" cy="15755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7891975" y="1589649"/>
            <a:ext cx="914400" cy="12942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1058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/>
          <p:cNvGrpSpPr/>
          <p:nvPr/>
        </p:nvGrpSpPr>
        <p:grpSpPr>
          <a:xfrm>
            <a:off x="1978442" y="4318783"/>
            <a:ext cx="1491175" cy="1308295"/>
            <a:chOff x="2145323" y="1322363"/>
            <a:chExt cx="1491175" cy="1308295"/>
          </a:xfrm>
        </p:grpSpPr>
        <p:sp>
          <p:nvSpPr>
            <p:cNvPr id="10" name="Retângulo 9"/>
            <p:cNvSpPr/>
            <p:nvPr/>
          </p:nvSpPr>
          <p:spPr>
            <a:xfrm>
              <a:off x="2145323" y="1322363"/>
              <a:ext cx="1491175" cy="130829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2335237" y="1322363"/>
              <a:ext cx="1111348" cy="11113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" name="Agrupar 11"/>
          <p:cNvGrpSpPr/>
          <p:nvPr/>
        </p:nvGrpSpPr>
        <p:grpSpPr>
          <a:xfrm>
            <a:off x="3889304" y="4318783"/>
            <a:ext cx="1491175" cy="1308295"/>
            <a:chOff x="2145323" y="1322363"/>
            <a:chExt cx="1491175" cy="1308295"/>
          </a:xfrm>
        </p:grpSpPr>
        <p:sp>
          <p:nvSpPr>
            <p:cNvPr id="13" name="Retângulo 12"/>
            <p:cNvSpPr/>
            <p:nvPr/>
          </p:nvSpPr>
          <p:spPr>
            <a:xfrm>
              <a:off x="2145323" y="1322363"/>
              <a:ext cx="1491175" cy="130829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2335237" y="1322363"/>
              <a:ext cx="1111348" cy="11113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" name="Agrupar 14"/>
          <p:cNvGrpSpPr/>
          <p:nvPr/>
        </p:nvGrpSpPr>
        <p:grpSpPr>
          <a:xfrm>
            <a:off x="5800166" y="4318783"/>
            <a:ext cx="1491175" cy="1308295"/>
            <a:chOff x="2145323" y="1322363"/>
            <a:chExt cx="1491175" cy="1308295"/>
          </a:xfrm>
        </p:grpSpPr>
        <p:sp>
          <p:nvSpPr>
            <p:cNvPr id="16" name="Retângulo 15"/>
            <p:cNvSpPr/>
            <p:nvPr/>
          </p:nvSpPr>
          <p:spPr>
            <a:xfrm>
              <a:off x="2145323" y="1322363"/>
              <a:ext cx="1491175" cy="130829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2335237" y="1322363"/>
              <a:ext cx="1111348" cy="11113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8" name="Agrupar 17"/>
          <p:cNvGrpSpPr/>
          <p:nvPr/>
        </p:nvGrpSpPr>
        <p:grpSpPr>
          <a:xfrm>
            <a:off x="7711028" y="4318782"/>
            <a:ext cx="1491175" cy="1308295"/>
            <a:chOff x="2145323" y="1322363"/>
            <a:chExt cx="1491175" cy="1308295"/>
          </a:xfrm>
        </p:grpSpPr>
        <p:sp>
          <p:nvSpPr>
            <p:cNvPr id="19" name="Retângulo 18"/>
            <p:cNvSpPr/>
            <p:nvPr/>
          </p:nvSpPr>
          <p:spPr>
            <a:xfrm>
              <a:off x="2145323" y="1322363"/>
              <a:ext cx="1491175" cy="130829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2335237" y="1322363"/>
              <a:ext cx="1111348" cy="11113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1" name="Elipse 20"/>
          <p:cNvSpPr/>
          <p:nvPr/>
        </p:nvSpPr>
        <p:spPr>
          <a:xfrm>
            <a:off x="2231440" y="856407"/>
            <a:ext cx="886265" cy="8862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Pentágono 21"/>
          <p:cNvSpPr/>
          <p:nvPr/>
        </p:nvSpPr>
        <p:spPr>
          <a:xfrm>
            <a:off x="2202969" y="1821214"/>
            <a:ext cx="952735" cy="907367"/>
          </a:xfrm>
          <a:prstGeom prst="pen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: Cantos Arredondados 23"/>
          <p:cNvSpPr/>
          <p:nvPr/>
        </p:nvSpPr>
        <p:spPr>
          <a:xfrm>
            <a:off x="2231440" y="2798516"/>
            <a:ext cx="890953" cy="89095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strela: 5 Pontas 24"/>
          <p:cNvSpPr/>
          <p:nvPr/>
        </p:nvSpPr>
        <p:spPr>
          <a:xfrm>
            <a:off x="2145658" y="3786557"/>
            <a:ext cx="1053143" cy="1053143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056520" y="2225292"/>
            <a:ext cx="2009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FF0000"/>
                </a:solidFill>
              </a:rPr>
              <a:t>Instruções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31" name="Conector de Seta Reta 30"/>
          <p:cNvCxnSpPr>
            <a:cxnSpLocks/>
          </p:cNvCxnSpPr>
          <p:nvPr/>
        </p:nvCxnSpPr>
        <p:spPr>
          <a:xfrm flipH="1" flipV="1">
            <a:off x="3257006" y="1477107"/>
            <a:ext cx="799514" cy="10097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>
            <a:cxnSpLocks/>
          </p:cNvCxnSpPr>
          <p:nvPr/>
        </p:nvCxnSpPr>
        <p:spPr>
          <a:xfrm flipH="1">
            <a:off x="3257006" y="2486902"/>
            <a:ext cx="799514" cy="980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>
            <a:cxnSpLocks/>
          </p:cNvCxnSpPr>
          <p:nvPr/>
        </p:nvCxnSpPr>
        <p:spPr>
          <a:xfrm flipH="1">
            <a:off x="3294106" y="2461010"/>
            <a:ext cx="762001" cy="10982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>
            <a:cxnSpLocks/>
          </p:cNvCxnSpPr>
          <p:nvPr/>
        </p:nvCxnSpPr>
        <p:spPr>
          <a:xfrm flipH="1">
            <a:off x="3324996" y="2486902"/>
            <a:ext cx="731524" cy="20562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/>
          <p:cNvSpPr txBox="1"/>
          <p:nvPr/>
        </p:nvSpPr>
        <p:spPr>
          <a:xfrm>
            <a:off x="3630003" y="5725866"/>
            <a:ext cx="2009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FF0000"/>
                </a:solidFill>
              </a:rPr>
              <a:t>Estágio 2:</a:t>
            </a:r>
          </a:p>
          <a:p>
            <a:pPr algn="ctr"/>
            <a:r>
              <a:rPr lang="pt-BR" sz="2800" dirty="0">
                <a:solidFill>
                  <a:srgbClr val="FF0000"/>
                </a:solidFill>
              </a:rPr>
              <a:t>Decodificar  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1727127" y="5725867"/>
            <a:ext cx="2009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FF0000"/>
                </a:solidFill>
              </a:rPr>
              <a:t>Estágio 1:</a:t>
            </a:r>
          </a:p>
          <a:p>
            <a:pPr algn="ctr"/>
            <a:r>
              <a:rPr lang="pt-BR" sz="2800" dirty="0">
                <a:solidFill>
                  <a:srgbClr val="FF0000"/>
                </a:solidFill>
              </a:rPr>
              <a:t>Adicionar  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5556837" y="5725866"/>
            <a:ext cx="2009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FF0000"/>
                </a:solidFill>
              </a:rPr>
              <a:t>Estágio 3:</a:t>
            </a:r>
          </a:p>
          <a:p>
            <a:pPr algn="ctr"/>
            <a:r>
              <a:rPr lang="pt-BR" sz="2800" dirty="0">
                <a:solidFill>
                  <a:srgbClr val="FF0000"/>
                </a:solidFill>
              </a:rPr>
              <a:t>Operar  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7459713" y="5725867"/>
            <a:ext cx="2009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FF0000"/>
                </a:solidFill>
              </a:rPr>
              <a:t>Estágio 4:</a:t>
            </a:r>
          </a:p>
          <a:p>
            <a:pPr algn="ctr"/>
            <a:r>
              <a:rPr lang="pt-BR" sz="2800" dirty="0">
                <a:solidFill>
                  <a:srgbClr val="FF0000"/>
                </a:solidFill>
              </a:rPr>
              <a:t>Retirar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4795278" y="2798516"/>
                <a:ext cx="200977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278" y="2798516"/>
                <a:ext cx="2009776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1650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09342" y="151117"/>
            <a:ext cx="7742362" cy="5642593"/>
            <a:chOff x="137477" y="263658"/>
            <a:chExt cx="7742362" cy="5642593"/>
          </a:xfrm>
        </p:grpSpPr>
        <p:grpSp>
          <p:nvGrpSpPr>
            <p:cNvPr id="11" name="Agrupar 10"/>
            <p:cNvGrpSpPr/>
            <p:nvPr/>
          </p:nvGrpSpPr>
          <p:grpSpPr>
            <a:xfrm>
              <a:off x="388792" y="3545060"/>
              <a:ext cx="1491175" cy="1308295"/>
              <a:chOff x="2145323" y="1322363"/>
              <a:chExt cx="1491175" cy="1308295"/>
            </a:xfrm>
          </p:grpSpPr>
          <p:sp>
            <p:nvSpPr>
              <p:cNvPr id="10" name="Retângulo 9"/>
              <p:cNvSpPr/>
              <p:nvPr/>
            </p:nvSpPr>
            <p:spPr>
              <a:xfrm>
                <a:off x="2145323" y="1322363"/>
                <a:ext cx="1491175" cy="13082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8"/>
              <p:cNvSpPr/>
              <p:nvPr/>
            </p:nvSpPr>
            <p:spPr>
              <a:xfrm>
                <a:off x="2335237" y="1322363"/>
                <a:ext cx="1111348" cy="111134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2" name="Agrupar 11"/>
            <p:cNvGrpSpPr/>
            <p:nvPr/>
          </p:nvGrpSpPr>
          <p:grpSpPr>
            <a:xfrm>
              <a:off x="2299654" y="3545060"/>
              <a:ext cx="1491175" cy="1308295"/>
              <a:chOff x="2145323" y="1322363"/>
              <a:chExt cx="1491175" cy="1308295"/>
            </a:xfrm>
          </p:grpSpPr>
          <p:sp>
            <p:nvSpPr>
              <p:cNvPr id="13" name="Retângulo 12"/>
              <p:cNvSpPr/>
              <p:nvPr/>
            </p:nvSpPr>
            <p:spPr>
              <a:xfrm>
                <a:off x="2145323" y="1322363"/>
                <a:ext cx="1491175" cy="13082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/>
              <p:cNvSpPr/>
              <p:nvPr/>
            </p:nvSpPr>
            <p:spPr>
              <a:xfrm>
                <a:off x="2335237" y="1322363"/>
                <a:ext cx="1111348" cy="111134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" name="Agrupar 14"/>
            <p:cNvGrpSpPr/>
            <p:nvPr/>
          </p:nvGrpSpPr>
          <p:grpSpPr>
            <a:xfrm>
              <a:off x="4210516" y="3545060"/>
              <a:ext cx="1491175" cy="1308295"/>
              <a:chOff x="2145323" y="1322363"/>
              <a:chExt cx="1491175" cy="1308295"/>
            </a:xfrm>
          </p:grpSpPr>
          <p:sp>
            <p:nvSpPr>
              <p:cNvPr id="16" name="Retângulo 15"/>
              <p:cNvSpPr/>
              <p:nvPr/>
            </p:nvSpPr>
            <p:spPr>
              <a:xfrm>
                <a:off x="2145323" y="1322363"/>
                <a:ext cx="1491175" cy="13082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2335237" y="1322363"/>
                <a:ext cx="1111348" cy="111134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8" name="Agrupar 17"/>
            <p:cNvGrpSpPr/>
            <p:nvPr/>
          </p:nvGrpSpPr>
          <p:grpSpPr>
            <a:xfrm>
              <a:off x="6121378" y="3545059"/>
              <a:ext cx="1491175" cy="1308295"/>
              <a:chOff x="2145323" y="1322363"/>
              <a:chExt cx="1491175" cy="1308295"/>
            </a:xfrm>
          </p:grpSpPr>
          <p:sp>
            <p:nvSpPr>
              <p:cNvPr id="19" name="Retângulo 18"/>
              <p:cNvSpPr/>
              <p:nvPr/>
            </p:nvSpPr>
            <p:spPr>
              <a:xfrm>
                <a:off x="2145323" y="1322363"/>
                <a:ext cx="1491175" cy="13082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19"/>
              <p:cNvSpPr/>
              <p:nvPr/>
            </p:nvSpPr>
            <p:spPr>
              <a:xfrm>
                <a:off x="2335237" y="1322363"/>
                <a:ext cx="1111348" cy="111134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2" name="CaixaDeTexto 41"/>
            <p:cNvSpPr txBox="1"/>
            <p:nvPr/>
          </p:nvSpPr>
          <p:spPr>
            <a:xfrm>
              <a:off x="2040353" y="4952143"/>
              <a:ext cx="200977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>
                  <a:solidFill>
                    <a:srgbClr val="FF0000"/>
                  </a:solidFill>
                </a:rPr>
                <a:t>Estágio 2:</a:t>
              </a:r>
            </a:p>
            <a:p>
              <a:pPr algn="ctr"/>
              <a:r>
                <a:rPr lang="pt-BR" sz="2800" dirty="0">
                  <a:solidFill>
                    <a:srgbClr val="FF0000"/>
                  </a:solidFill>
                </a:rPr>
                <a:t>Decodificar  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137477" y="4952144"/>
              <a:ext cx="200977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>
                  <a:solidFill>
                    <a:srgbClr val="FF0000"/>
                  </a:solidFill>
                </a:rPr>
                <a:t>Estágio 1:</a:t>
              </a:r>
            </a:p>
            <a:p>
              <a:pPr algn="ctr"/>
              <a:r>
                <a:rPr lang="pt-BR" sz="2800" dirty="0">
                  <a:solidFill>
                    <a:srgbClr val="FF0000"/>
                  </a:solidFill>
                </a:rPr>
                <a:t>Adicionar  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3967187" y="4952143"/>
              <a:ext cx="200977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>
                  <a:solidFill>
                    <a:srgbClr val="FF0000"/>
                  </a:solidFill>
                </a:rPr>
                <a:t>Estágio 3:</a:t>
              </a:r>
            </a:p>
            <a:p>
              <a:pPr algn="ctr"/>
              <a:r>
                <a:rPr lang="pt-BR" sz="2800" dirty="0">
                  <a:solidFill>
                    <a:srgbClr val="FF0000"/>
                  </a:solidFill>
                </a:rPr>
                <a:t>Operar  </a:t>
              </a: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5870063" y="4952144"/>
              <a:ext cx="200977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>
                  <a:solidFill>
                    <a:srgbClr val="FF0000"/>
                  </a:solidFill>
                </a:rPr>
                <a:t>Estágio 4:</a:t>
              </a:r>
            </a:p>
            <a:p>
              <a:pPr algn="ctr"/>
              <a:r>
                <a:rPr lang="pt-BR" sz="2800" dirty="0">
                  <a:solidFill>
                    <a:srgbClr val="FF0000"/>
                  </a:solidFill>
                </a:rPr>
                <a:t>Retirar</a:t>
              </a:r>
            </a:p>
          </p:txBody>
        </p:sp>
        <p:sp>
          <p:nvSpPr>
            <p:cNvPr id="30" name="Elipse 29"/>
            <p:cNvSpPr/>
            <p:nvPr/>
          </p:nvSpPr>
          <p:spPr>
            <a:xfrm>
              <a:off x="663944" y="3209780"/>
              <a:ext cx="886265" cy="88626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Pentágono 31"/>
            <p:cNvSpPr/>
            <p:nvPr/>
          </p:nvSpPr>
          <p:spPr>
            <a:xfrm>
              <a:off x="2551899" y="3164263"/>
              <a:ext cx="952735" cy="907367"/>
            </a:xfrm>
            <a:prstGeom prst="pentag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: Cantos Arredondados 33"/>
            <p:cNvSpPr/>
            <p:nvPr/>
          </p:nvSpPr>
          <p:spPr>
            <a:xfrm>
              <a:off x="4524543" y="3209780"/>
              <a:ext cx="890953" cy="890953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strela: 5 Pontas 34"/>
            <p:cNvSpPr/>
            <p:nvPr/>
          </p:nvSpPr>
          <p:spPr>
            <a:xfrm>
              <a:off x="6340393" y="3018487"/>
              <a:ext cx="1053143" cy="1053143"/>
            </a:xfrm>
            <a:prstGeom prst="star5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aixaDeTexto 36"/>
                <p:cNvSpPr txBox="1"/>
                <p:nvPr/>
              </p:nvSpPr>
              <p:spPr>
                <a:xfrm>
                  <a:off x="3205628" y="2024793"/>
                  <a:ext cx="2009776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4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4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t-BR" sz="4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CaixaDe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5628" y="2024793"/>
                  <a:ext cx="2009776" cy="83099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Pentágono 22"/>
            <p:cNvSpPr/>
            <p:nvPr/>
          </p:nvSpPr>
          <p:spPr>
            <a:xfrm>
              <a:off x="612842" y="2256896"/>
              <a:ext cx="952735" cy="907367"/>
            </a:xfrm>
            <a:prstGeom prst="pentag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: Cantos Arredondados 23"/>
            <p:cNvSpPr/>
            <p:nvPr/>
          </p:nvSpPr>
          <p:spPr>
            <a:xfrm>
              <a:off x="612842" y="1267154"/>
              <a:ext cx="890953" cy="890953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617530" y="263658"/>
              <a:ext cx="886265" cy="88626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4" name="Conector de Seta Reta 3"/>
          <p:cNvCxnSpPr/>
          <p:nvPr/>
        </p:nvCxnSpPr>
        <p:spPr>
          <a:xfrm flipV="1">
            <a:off x="160511" y="6041374"/>
            <a:ext cx="8305041" cy="1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co 5"/>
          <p:cNvSpPr/>
          <p:nvPr/>
        </p:nvSpPr>
        <p:spPr>
          <a:xfrm>
            <a:off x="1304661" y="2734835"/>
            <a:ext cx="1682919" cy="1006157"/>
          </a:xfrm>
          <a:prstGeom prst="arc">
            <a:avLst>
              <a:gd name="adj1" fmla="val 11093677"/>
              <a:gd name="adj2" fmla="val 208027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Arco 30"/>
          <p:cNvSpPr/>
          <p:nvPr/>
        </p:nvSpPr>
        <p:spPr>
          <a:xfrm>
            <a:off x="3244134" y="2681775"/>
            <a:ext cx="1682919" cy="1006157"/>
          </a:xfrm>
          <a:prstGeom prst="arc">
            <a:avLst>
              <a:gd name="adj1" fmla="val 11093677"/>
              <a:gd name="adj2" fmla="val 211105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Arco 32"/>
          <p:cNvSpPr/>
          <p:nvPr/>
        </p:nvSpPr>
        <p:spPr>
          <a:xfrm>
            <a:off x="5010546" y="2602789"/>
            <a:ext cx="1682919" cy="1006157"/>
          </a:xfrm>
          <a:prstGeom prst="arc">
            <a:avLst>
              <a:gd name="adj1" fmla="val 11093677"/>
              <a:gd name="adj2" fmla="val 211105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6631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/>
          <p:cNvGrpSpPr/>
          <p:nvPr/>
        </p:nvGrpSpPr>
        <p:grpSpPr>
          <a:xfrm>
            <a:off x="1978442" y="4318783"/>
            <a:ext cx="4088529" cy="1308295"/>
            <a:chOff x="2145323" y="1322363"/>
            <a:chExt cx="1491175" cy="1308295"/>
          </a:xfrm>
        </p:grpSpPr>
        <p:sp>
          <p:nvSpPr>
            <p:cNvPr id="10" name="Retângulo 9"/>
            <p:cNvSpPr/>
            <p:nvPr/>
          </p:nvSpPr>
          <p:spPr>
            <a:xfrm>
              <a:off x="2145323" y="1322363"/>
              <a:ext cx="1491175" cy="130829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2245677" y="1322363"/>
              <a:ext cx="1290242" cy="11113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3" name="CaixaDeTexto 42"/>
          <p:cNvSpPr txBox="1"/>
          <p:nvPr/>
        </p:nvSpPr>
        <p:spPr>
          <a:xfrm>
            <a:off x="-1013509" y="5700748"/>
            <a:ext cx="7475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FF0000"/>
                </a:solidFill>
              </a:rPr>
              <a:t>Estágio único  </a:t>
            </a:r>
          </a:p>
        </p:txBody>
      </p:sp>
      <p:sp>
        <p:nvSpPr>
          <p:cNvPr id="30" name="Elipse 29"/>
          <p:cNvSpPr/>
          <p:nvPr/>
        </p:nvSpPr>
        <p:spPr>
          <a:xfrm>
            <a:off x="3579264" y="3923661"/>
            <a:ext cx="886265" cy="8862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Pentágono 22"/>
          <p:cNvSpPr/>
          <p:nvPr/>
        </p:nvSpPr>
        <p:spPr>
          <a:xfrm>
            <a:off x="3197565" y="1738433"/>
            <a:ext cx="1649660" cy="866253"/>
          </a:xfrm>
          <a:prstGeom prst="pen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: Cantos Arredondados 23"/>
          <p:cNvSpPr/>
          <p:nvPr/>
        </p:nvSpPr>
        <p:spPr>
          <a:xfrm rot="5400000">
            <a:off x="3576919" y="2169583"/>
            <a:ext cx="890953" cy="21213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3579264" y="683765"/>
            <a:ext cx="886265" cy="8862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5935782" y="1927268"/>
            <a:ext cx="29905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FF0000"/>
                </a:solidFill>
              </a:rPr>
              <a:t>Algumas instruções são maiores e desproporcionais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27" name="Conector de Seta Reta 26"/>
          <p:cNvCxnSpPr>
            <a:cxnSpLocks/>
          </p:cNvCxnSpPr>
          <p:nvPr/>
        </p:nvCxnSpPr>
        <p:spPr>
          <a:xfrm flipH="1" flipV="1">
            <a:off x="5136269" y="1179083"/>
            <a:ext cx="799514" cy="10097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cxnSpLocks/>
          </p:cNvCxnSpPr>
          <p:nvPr/>
        </p:nvCxnSpPr>
        <p:spPr>
          <a:xfrm flipH="1">
            <a:off x="5136269" y="2188878"/>
            <a:ext cx="799514" cy="980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cxnSpLocks/>
          </p:cNvCxnSpPr>
          <p:nvPr/>
        </p:nvCxnSpPr>
        <p:spPr>
          <a:xfrm flipH="1">
            <a:off x="5173369" y="2162986"/>
            <a:ext cx="762001" cy="10982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cxnSpLocks/>
          </p:cNvCxnSpPr>
          <p:nvPr/>
        </p:nvCxnSpPr>
        <p:spPr>
          <a:xfrm flipH="1">
            <a:off x="5204259" y="2188878"/>
            <a:ext cx="731524" cy="20562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585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agem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661" y="2946857"/>
            <a:ext cx="4325320" cy="3240000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2685143" y="3143156"/>
            <a:ext cx="98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798" y="3010818"/>
            <a:ext cx="4194459" cy="3240000"/>
          </a:xfrm>
          <a:prstGeom prst="rect">
            <a:avLst/>
          </a:prstGeom>
        </p:spPr>
      </p:pic>
      <p:cxnSp>
        <p:nvCxnSpPr>
          <p:cNvPr id="13" name="Conector reto 12"/>
          <p:cNvCxnSpPr>
            <a:cxnSpLocks/>
          </p:cNvCxnSpPr>
          <p:nvPr/>
        </p:nvCxnSpPr>
        <p:spPr>
          <a:xfrm>
            <a:off x="6023257" y="2957082"/>
            <a:ext cx="0" cy="3107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7238927" y="3496233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3 ciclos de </a:t>
            </a:r>
            <a:r>
              <a:rPr lang="pt-BR" i="1" dirty="0" err="1">
                <a:solidFill>
                  <a:srgbClr val="FF0000"/>
                </a:solidFill>
              </a:rPr>
              <a:t>clock</a:t>
            </a:r>
            <a:r>
              <a:rPr lang="pt-BR" dirty="0">
                <a:solidFill>
                  <a:srgbClr val="FF0000"/>
                </a:solidFill>
              </a:rPr>
              <a:t> depois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1418" y="362097"/>
            <a:ext cx="3298358" cy="2286862"/>
          </a:xfrm>
          <a:prstGeom prst="rect">
            <a:avLst/>
          </a:prstGeom>
        </p:spPr>
      </p:pic>
      <p:sp>
        <p:nvSpPr>
          <p:cNvPr id="20" name="CaixaDeTexto 19"/>
          <p:cNvSpPr txBox="1"/>
          <p:nvPr/>
        </p:nvSpPr>
        <p:spPr>
          <a:xfrm>
            <a:off x="1744394" y="0"/>
            <a:ext cx="123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2808186" y="1504004"/>
            <a:ext cx="8819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</a:rPr>
              <a:t>PRU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365327" y="4408193"/>
            <a:ext cx="13790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dirty="0">
                <a:solidFill>
                  <a:srgbClr val="FF0000"/>
                </a:solidFill>
              </a:rPr>
              <a:t>Processador com pipeline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365327" y="237000"/>
            <a:ext cx="10162788" cy="25340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365327" y="2771009"/>
            <a:ext cx="10162788" cy="34798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3501389" y="2106084"/>
            <a:ext cx="7475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FF0000"/>
                </a:solidFill>
              </a:rPr>
              <a:t>Estágio único  </a:t>
            </a:r>
          </a:p>
        </p:txBody>
      </p:sp>
    </p:spTree>
    <p:extLst>
      <p:ext uri="{BB962C8B-B14F-4D97-AF65-F5344CB8AC3E}">
        <p14:creationId xmlns:p14="http://schemas.microsoft.com/office/powerpoint/2010/main" val="1412487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588" y="325797"/>
            <a:ext cx="4232258" cy="3100130"/>
          </a:xfrm>
          <a:prstGeom prst="rect">
            <a:avLst/>
          </a:prstGeom>
        </p:spPr>
      </p:pic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8202" y="1570814"/>
            <a:ext cx="0" cy="37102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921" y="1766533"/>
            <a:ext cx="4314949" cy="331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413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57" y="769005"/>
            <a:ext cx="5584552" cy="429528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400" y="974303"/>
            <a:ext cx="5583600" cy="408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247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Agrupar 25"/>
          <p:cNvGrpSpPr/>
          <p:nvPr/>
        </p:nvGrpSpPr>
        <p:grpSpPr>
          <a:xfrm>
            <a:off x="4991100" y="2243137"/>
            <a:ext cx="6051215" cy="2371725"/>
            <a:chOff x="4991100" y="2243137"/>
            <a:chExt cx="6051215" cy="2371725"/>
          </a:xfrm>
        </p:grpSpPr>
        <p:grpSp>
          <p:nvGrpSpPr>
            <p:cNvPr id="24" name="Agrupar 23"/>
            <p:cNvGrpSpPr/>
            <p:nvPr/>
          </p:nvGrpSpPr>
          <p:grpSpPr>
            <a:xfrm>
              <a:off x="4991100" y="2243137"/>
              <a:ext cx="2900363" cy="2371725"/>
              <a:chOff x="4991100" y="2243137"/>
              <a:chExt cx="2900363" cy="2371725"/>
            </a:xfrm>
          </p:grpSpPr>
          <p:pic>
            <p:nvPicPr>
              <p:cNvPr id="4" name="Imagem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991100" y="2243137"/>
                <a:ext cx="2209800" cy="2371725"/>
              </a:xfrm>
              <a:prstGeom prst="rect">
                <a:avLst/>
              </a:prstGeom>
            </p:spPr>
          </p:pic>
          <p:cxnSp>
            <p:nvCxnSpPr>
              <p:cNvPr id="7" name="Conector de Seta Reta 6"/>
              <p:cNvCxnSpPr>
                <a:cxnSpLocks/>
              </p:cNvCxnSpPr>
              <p:nvPr/>
            </p:nvCxnSpPr>
            <p:spPr>
              <a:xfrm flipH="1" flipV="1">
                <a:off x="6804459" y="2897326"/>
                <a:ext cx="1087004" cy="53167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de Seta Reta 9"/>
              <p:cNvCxnSpPr>
                <a:cxnSpLocks/>
              </p:cNvCxnSpPr>
              <p:nvPr/>
            </p:nvCxnSpPr>
            <p:spPr>
              <a:xfrm flipH="1" flipV="1">
                <a:off x="6799697" y="3054490"/>
                <a:ext cx="1091766" cy="37450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de Seta Reta 11"/>
              <p:cNvCxnSpPr>
                <a:cxnSpLocks/>
              </p:cNvCxnSpPr>
              <p:nvPr/>
            </p:nvCxnSpPr>
            <p:spPr>
              <a:xfrm flipH="1" flipV="1">
                <a:off x="6799697" y="3211655"/>
                <a:ext cx="1091766" cy="21734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de Seta Reta 13"/>
              <p:cNvCxnSpPr>
                <a:cxnSpLocks/>
              </p:cNvCxnSpPr>
              <p:nvPr/>
            </p:nvCxnSpPr>
            <p:spPr>
              <a:xfrm flipH="1" flipV="1">
                <a:off x="6799697" y="3359291"/>
                <a:ext cx="1091766" cy="6970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de Seta Reta 15"/>
              <p:cNvCxnSpPr>
                <a:cxnSpLocks/>
              </p:cNvCxnSpPr>
              <p:nvPr/>
            </p:nvCxnSpPr>
            <p:spPr>
              <a:xfrm flipH="1">
                <a:off x="6799697" y="3428999"/>
                <a:ext cx="1091766" cy="46693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de Seta Reta 17"/>
              <p:cNvCxnSpPr>
                <a:cxnSpLocks/>
              </p:cNvCxnSpPr>
              <p:nvPr/>
            </p:nvCxnSpPr>
            <p:spPr>
              <a:xfrm flipH="1">
                <a:off x="6813985" y="3428999"/>
                <a:ext cx="1077478" cy="62409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de Seta Reta 19"/>
              <p:cNvCxnSpPr>
                <a:cxnSpLocks/>
              </p:cNvCxnSpPr>
              <p:nvPr/>
            </p:nvCxnSpPr>
            <p:spPr>
              <a:xfrm flipH="1">
                <a:off x="6813985" y="3428999"/>
                <a:ext cx="1077478" cy="81135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de Seta Reta 21"/>
              <p:cNvCxnSpPr>
                <a:cxnSpLocks/>
              </p:cNvCxnSpPr>
              <p:nvPr/>
            </p:nvCxnSpPr>
            <p:spPr>
              <a:xfrm flipH="1">
                <a:off x="6813985" y="3428999"/>
                <a:ext cx="1077478" cy="95899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CaixaDeTexto 24"/>
            <p:cNvSpPr txBox="1"/>
            <p:nvPr/>
          </p:nvSpPr>
          <p:spPr>
            <a:xfrm>
              <a:off x="7891463" y="3209479"/>
              <a:ext cx="3150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As 8 saídas paralelas do ADC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1050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1795462"/>
            <a:ext cx="9105900" cy="32670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52638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4003357" y="1836107"/>
            <a:ext cx="4703445" cy="3054980"/>
            <a:chOff x="4003357" y="1836107"/>
            <a:chExt cx="4703445" cy="3054980"/>
          </a:xfrm>
        </p:grpSpPr>
        <p:pic>
          <p:nvPicPr>
            <p:cNvPr id="7" name="Imagem 6" descr="Campos do Cabeçalho TCP - Curso de Redes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3357" y="1966912"/>
              <a:ext cx="4185285" cy="29241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CaixaDeTexto 7"/>
            <p:cNvSpPr txBox="1"/>
            <p:nvPr/>
          </p:nvSpPr>
          <p:spPr>
            <a:xfrm>
              <a:off x="7670482" y="1836107"/>
              <a:ext cx="10363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dirty="0"/>
                <a:t>bit</a:t>
              </a:r>
            </a:p>
          </p:txBody>
        </p:sp>
      </p:grpSp>
      <p:grpSp>
        <p:nvGrpSpPr>
          <p:cNvPr id="12" name="Agrupar 11"/>
          <p:cNvGrpSpPr/>
          <p:nvPr/>
        </p:nvGrpSpPr>
        <p:grpSpPr>
          <a:xfrm>
            <a:off x="8188642" y="2415544"/>
            <a:ext cx="4703445" cy="1661720"/>
            <a:chOff x="8188642" y="2415544"/>
            <a:chExt cx="4703445" cy="1661720"/>
          </a:xfrm>
        </p:grpSpPr>
        <p:pic>
          <p:nvPicPr>
            <p:cNvPr id="10" name="Imagem 9" descr="Formato do Cabeçalho UDP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8642" y="2546349"/>
              <a:ext cx="4098767" cy="15309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CaixaDeTexto 10"/>
            <p:cNvSpPr txBox="1"/>
            <p:nvPr/>
          </p:nvSpPr>
          <p:spPr>
            <a:xfrm>
              <a:off x="11855767" y="2415544"/>
              <a:ext cx="10363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dirty="0"/>
                <a:t>bit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9126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Agrupar 26"/>
          <p:cNvGrpSpPr/>
          <p:nvPr/>
        </p:nvGrpSpPr>
        <p:grpSpPr>
          <a:xfrm>
            <a:off x="2076450" y="690086"/>
            <a:ext cx="7105650" cy="5444014"/>
            <a:chOff x="2076450" y="690086"/>
            <a:chExt cx="7105650" cy="5444014"/>
          </a:xfrm>
        </p:grpSpPr>
        <p:cxnSp>
          <p:nvCxnSpPr>
            <p:cNvPr id="8" name="Conector reto 7"/>
            <p:cNvCxnSpPr/>
            <p:nvPr/>
          </p:nvCxnSpPr>
          <p:spPr>
            <a:xfrm>
              <a:off x="3657600" y="1428750"/>
              <a:ext cx="0" cy="470535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>
            <a:xfrm>
              <a:off x="7353300" y="1428750"/>
              <a:ext cx="0" cy="470535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>
              <a:off x="3657600" y="1600200"/>
              <a:ext cx="3695700" cy="112395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15"/>
            <p:cNvCxnSpPr/>
            <p:nvPr/>
          </p:nvCxnSpPr>
          <p:spPr>
            <a:xfrm flipH="1">
              <a:off x="3657600" y="2895600"/>
              <a:ext cx="3695700" cy="123825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/>
            <p:cNvCxnSpPr/>
            <p:nvPr/>
          </p:nvCxnSpPr>
          <p:spPr>
            <a:xfrm>
              <a:off x="3657600" y="4305300"/>
              <a:ext cx="3695700" cy="112395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aixaDeTexto 17"/>
            <p:cNvSpPr txBox="1"/>
            <p:nvPr/>
          </p:nvSpPr>
          <p:spPr>
            <a:xfrm>
              <a:off x="2076450" y="1059418"/>
              <a:ext cx="1581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Segmento 0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7353299" y="1059418"/>
              <a:ext cx="1581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Segmento 1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2076450" y="690086"/>
              <a:ext cx="1771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Computador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7410450" y="690086"/>
              <a:ext cx="1771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BBB</a:t>
              </a:r>
            </a:p>
          </p:txBody>
        </p:sp>
        <p:sp>
          <p:nvSpPr>
            <p:cNvPr id="22" name="CaixaDeTexto 21"/>
            <p:cNvSpPr txBox="1"/>
            <p:nvPr/>
          </p:nvSpPr>
          <p:spPr>
            <a:xfrm rot="900000">
              <a:off x="5126277" y="1996606"/>
              <a:ext cx="1728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SYN (</a:t>
              </a:r>
              <a:r>
                <a:rPr lang="pt-BR" dirty="0" err="1"/>
                <a:t>Seq</a:t>
              </a:r>
              <a:r>
                <a:rPr lang="pt-BR" dirty="0"/>
                <a:t> = ISN)</a:t>
              </a:r>
            </a:p>
          </p:txBody>
        </p:sp>
        <p:sp>
          <p:nvSpPr>
            <p:cNvPr id="23" name="CaixaDeTexto 22"/>
            <p:cNvSpPr txBox="1"/>
            <p:nvPr/>
          </p:nvSpPr>
          <p:spPr>
            <a:xfrm rot="20456619">
              <a:off x="3595410" y="3237853"/>
              <a:ext cx="3606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SYN, ACK, (</a:t>
              </a:r>
              <a:r>
                <a:rPr lang="pt-BR" dirty="0" err="1"/>
                <a:t>Seq</a:t>
              </a:r>
              <a:r>
                <a:rPr lang="pt-BR" dirty="0"/>
                <a:t> = ISN), (</a:t>
              </a:r>
              <a:r>
                <a:rPr lang="pt-BR" dirty="0" err="1"/>
                <a:t>Ack</a:t>
              </a:r>
              <a:r>
                <a:rPr lang="pt-BR" dirty="0"/>
                <a:t> = ISN + 1)</a:t>
              </a:r>
              <a:endParaRPr lang="pt-BR" dirty="0"/>
            </a:p>
          </p:txBody>
        </p:sp>
        <p:sp>
          <p:nvSpPr>
            <p:cNvPr id="25" name="CaixaDeTexto 24"/>
            <p:cNvSpPr txBox="1"/>
            <p:nvPr/>
          </p:nvSpPr>
          <p:spPr>
            <a:xfrm rot="1034911">
              <a:off x="3815859" y="4618575"/>
              <a:ext cx="4094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ACK, (</a:t>
              </a:r>
              <a:r>
                <a:rPr lang="pt-BR" dirty="0" err="1"/>
                <a:t>Seq</a:t>
              </a:r>
              <a:r>
                <a:rPr lang="pt-BR" dirty="0"/>
                <a:t> = ISN+1), (</a:t>
              </a:r>
              <a:r>
                <a:rPr lang="pt-BR" dirty="0" err="1"/>
                <a:t>Ack</a:t>
              </a:r>
              <a:r>
                <a:rPr lang="pt-BR" dirty="0"/>
                <a:t> = ISN + 1)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6669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/>
          <p:cNvGrpSpPr/>
          <p:nvPr/>
        </p:nvGrpSpPr>
        <p:grpSpPr>
          <a:xfrm>
            <a:off x="3943350" y="1347787"/>
            <a:ext cx="6849917" cy="4162425"/>
            <a:chOff x="3943350" y="1347787"/>
            <a:chExt cx="6849917" cy="4162425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43350" y="1347787"/>
              <a:ext cx="4305300" cy="4162425"/>
            </a:xfrm>
            <a:prstGeom prst="rect">
              <a:avLst/>
            </a:prstGeom>
          </p:spPr>
        </p:pic>
        <p:cxnSp>
          <p:nvCxnSpPr>
            <p:cNvPr id="7" name="Conector de Seta Reta 6"/>
            <p:cNvCxnSpPr/>
            <p:nvPr/>
          </p:nvCxnSpPr>
          <p:spPr>
            <a:xfrm flipH="1">
              <a:off x="6226175" y="1995055"/>
              <a:ext cx="507134" cy="42429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CaixaDeTexto 4"/>
            <p:cNvSpPr txBox="1"/>
            <p:nvPr/>
          </p:nvSpPr>
          <p:spPr>
            <a:xfrm>
              <a:off x="6072043" y="1625723"/>
              <a:ext cx="2009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IP do BBB</a:t>
              </a: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8841510" y="4682836"/>
              <a:ext cx="17826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rgbClr val="FF0000"/>
                  </a:solidFill>
                </a:rPr>
                <a:t>Salve as configurações</a:t>
              </a:r>
            </a:p>
          </p:txBody>
        </p:sp>
        <p:cxnSp>
          <p:nvCxnSpPr>
            <p:cNvPr id="9" name="Conector de Seta Reta 8"/>
            <p:cNvCxnSpPr/>
            <p:nvPr/>
          </p:nvCxnSpPr>
          <p:spPr>
            <a:xfrm flipH="1" flipV="1">
              <a:off x="8081820" y="3873188"/>
              <a:ext cx="1519380" cy="80964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/>
            <p:cNvCxnSpPr/>
            <p:nvPr/>
          </p:nvCxnSpPr>
          <p:spPr>
            <a:xfrm flipH="1">
              <a:off x="8081820" y="3045812"/>
              <a:ext cx="512617" cy="62088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/>
            <p:cNvSpPr txBox="1"/>
            <p:nvPr/>
          </p:nvSpPr>
          <p:spPr>
            <a:xfrm>
              <a:off x="8248650" y="2399481"/>
              <a:ext cx="25446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Carregue as configurações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4790499" y="4278012"/>
              <a:ext cx="2503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Abra a conexão</a:t>
              </a:r>
            </a:p>
          </p:txBody>
        </p:sp>
        <p:cxnSp>
          <p:nvCxnSpPr>
            <p:cNvPr id="16" name="Conector de Seta Reta 15"/>
            <p:cNvCxnSpPr>
              <a:stCxn id="13" idx="2"/>
            </p:cNvCxnSpPr>
            <p:nvPr/>
          </p:nvCxnSpPr>
          <p:spPr>
            <a:xfrm>
              <a:off x="6042026" y="4647344"/>
              <a:ext cx="798657" cy="52040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Conector de Seta Reta 21"/>
          <p:cNvCxnSpPr/>
          <p:nvPr/>
        </p:nvCxnSpPr>
        <p:spPr>
          <a:xfrm flipH="1">
            <a:off x="6432812" y="3087229"/>
            <a:ext cx="8542" cy="2690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5328518" y="2739720"/>
            <a:ext cx="254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</a:rPr>
              <a:t>Nomei</a:t>
            </a:r>
            <a:r>
              <a:rPr lang="pt-BR" dirty="0">
                <a:solidFill>
                  <a:srgbClr val="FF0000"/>
                </a:solidFill>
              </a:rPr>
              <a:t> a seção</a:t>
            </a:r>
          </a:p>
        </p:txBody>
      </p:sp>
      <p:sp>
        <p:nvSpPr>
          <p:cNvPr id="26" name="Chave Esquerda 25"/>
          <p:cNvSpPr/>
          <p:nvPr/>
        </p:nvSpPr>
        <p:spPr>
          <a:xfrm>
            <a:off x="5462814" y="3666693"/>
            <a:ext cx="101600" cy="403657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 rot="16200000">
            <a:off x="4041232" y="2999281"/>
            <a:ext cx="2503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Seções salvas</a:t>
            </a:r>
          </a:p>
        </p:txBody>
      </p:sp>
    </p:spTree>
    <p:extLst>
      <p:ext uri="{BB962C8B-B14F-4D97-AF65-F5344CB8AC3E}">
        <p14:creationId xmlns:p14="http://schemas.microsoft.com/office/powerpoint/2010/main" val="515113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Pilha de protocolos da internet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08730880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Espaço Reservado para Texto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Modelo OSI</a:t>
            </a:r>
          </a:p>
        </p:txBody>
      </p:sp>
      <p:graphicFrame>
        <p:nvGraphicFramePr>
          <p:cNvPr id="8" name="Espaço Reservado para Conteúdo 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275302702"/>
              </p:ext>
            </p:extLst>
          </p:nvPr>
        </p:nvGraphicFramePr>
        <p:xfrm>
          <a:off x="6172200" y="2505075"/>
          <a:ext cx="5183188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903208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324350" y="276225"/>
            <a:ext cx="3543300" cy="6305550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3880386" y="2917494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Roteador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5890162" y="2548162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Cabo UTP</a:t>
            </a:r>
          </a:p>
        </p:txBody>
      </p:sp>
      <p:cxnSp>
        <p:nvCxnSpPr>
          <p:cNvPr id="14" name="Conector de Seta Reta 13"/>
          <p:cNvCxnSpPr/>
          <p:nvPr/>
        </p:nvCxnSpPr>
        <p:spPr>
          <a:xfrm flipH="1">
            <a:off x="6432812" y="2917494"/>
            <a:ext cx="11531" cy="4387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5302332" y="4177638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Conector RJ45</a:t>
            </a:r>
          </a:p>
        </p:txBody>
      </p:sp>
      <p:cxnSp>
        <p:nvCxnSpPr>
          <p:cNvPr id="16" name="Conector de Seta Reta 15"/>
          <p:cNvCxnSpPr/>
          <p:nvPr/>
        </p:nvCxnSpPr>
        <p:spPr>
          <a:xfrm flipH="1" flipV="1">
            <a:off x="5776687" y="3656158"/>
            <a:ext cx="319313" cy="5214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7350745" y="2363619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BBB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7112000" y="4177638"/>
            <a:ext cx="2136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Conector Ethernet 10/100</a:t>
            </a:r>
          </a:p>
        </p:txBody>
      </p:sp>
      <p:cxnSp>
        <p:nvCxnSpPr>
          <p:cNvPr id="25" name="Conector de Seta Reta 24"/>
          <p:cNvCxnSpPr/>
          <p:nvPr/>
        </p:nvCxnSpPr>
        <p:spPr>
          <a:xfrm flipH="1" flipV="1">
            <a:off x="7663115" y="3916898"/>
            <a:ext cx="692518" cy="2607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503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Agrupar 21"/>
          <p:cNvGrpSpPr/>
          <p:nvPr/>
        </p:nvGrpSpPr>
        <p:grpSpPr>
          <a:xfrm>
            <a:off x="1439141" y="928255"/>
            <a:ext cx="9321657" cy="4579915"/>
            <a:chOff x="1439141" y="928255"/>
            <a:chExt cx="9321657" cy="4579915"/>
          </a:xfrm>
        </p:grpSpPr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44441" y="1345745"/>
              <a:ext cx="4305300" cy="4162425"/>
            </a:xfrm>
            <a:prstGeom prst="rect">
              <a:avLst/>
            </a:prstGeom>
          </p:spPr>
        </p:pic>
        <p:sp>
          <p:nvSpPr>
            <p:cNvPr id="8" name="CaixaDeTexto 7"/>
            <p:cNvSpPr txBox="1"/>
            <p:nvPr/>
          </p:nvSpPr>
          <p:spPr>
            <a:xfrm>
              <a:off x="6591590" y="4275970"/>
              <a:ext cx="2503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Abra a conexão</a:t>
              </a:r>
            </a:p>
          </p:txBody>
        </p:sp>
        <p:cxnSp>
          <p:nvCxnSpPr>
            <p:cNvPr id="9" name="Conector de Seta Reta 8"/>
            <p:cNvCxnSpPr>
              <a:stCxn id="8" idx="2"/>
            </p:cNvCxnSpPr>
            <p:nvPr/>
          </p:nvCxnSpPr>
          <p:spPr>
            <a:xfrm>
              <a:off x="7843117" y="4645302"/>
              <a:ext cx="798657" cy="52040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/>
            <p:cNvCxnSpPr/>
            <p:nvPr/>
          </p:nvCxnSpPr>
          <p:spPr>
            <a:xfrm flipH="1">
              <a:off x="9248776" y="1713035"/>
              <a:ext cx="12658" cy="42633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/>
            <p:cNvSpPr txBox="1"/>
            <p:nvPr/>
          </p:nvSpPr>
          <p:spPr>
            <a:xfrm>
              <a:off x="8751022" y="1343703"/>
              <a:ext cx="2009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Porta COM</a:t>
              </a:r>
            </a:p>
          </p:txBody>
        </p:sp>
        <p:sp>
          <p:nvSpPr>
            <p:cNvPr id="13" name="Chave Esquerda 12"/>
            <p:cNvSpPr/>
            <p:nvPr/>
          </p:nvSpPr>
          <p:spPr>
            <a:xfrm>
              <a:off x="8729250" y="2681599"/>
              <a:ext cx="50800" cy="1146540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aixaDeTexto 13"/>
            <p:cNvSpPr txBox="1"/>
            <p:nvPr/>
          </p:nvSpPr>
          <p:spPr>
            <a:xfrm rot="16200000">
              <a:off x="7247035" y="2837348"/>
              <a:ext cx="22846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Parâmetros da comunicação serial</a:t>
              </a:r>
            </a:p>
          </p:txBody>
        </p:sp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9141" y="1345745"/>
              <a:ext cx="4305300" cy="4162425"/>
            </a:xfrm>
            <a:prstGeom prst="rect">
              <a:avLst/>
            </a:prstGeom>
          </p:spPr>
        </p:pic>
        <p:sp>
          <p:nvSpPr>
            <p:cNvPr id="3" name="CaixaDeTexto 2"/>
            <p:cNvSpPr txBox="1"/>
            <p:nvPr/>
          </p:nvSpPr>
          <p:spPr>
            <a:xfrm>
              <a:off x="2937164" y="928255"/>
              <a:ext cx="654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7038109" y="975392"/>
              <a:ext cx="654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2</a:t>
              </a:r>
            </a:p>
          </p:txBody>
        </p:sp>
        <p:cxnSp>
          <p:nvCxnSpPr>
            <p:cNvPr id="5" name="Conector de Seta Reta 4"/>
            <p:cNvCxnSpPr>
              <a:cxnSpLocks/>
            </p:cNvCxnSpPr>
            <p:nvPr/>
          </p:nvCxnSpPr>
          <p:spPr>
            <a:xfrm>
              <a:off x="4886939" y="1713035"/>
              <a:ext cx="146445" cy="96856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aixaDeTexto 17"/>
            <p:cNvSpPr txBox="1"/>
            <p:nvPr/>
          </p:nvSpPr>
          <p:spPr>
            <a:xfrm>
              <a:off x="4081462" y="1388615"/>
              <a:ext cx="2009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Selecione Serial</a:t>
              </a:r>
            </a:p>
          </p:txBody>
        </p:sp>
        <p:cxnSp>
          <p:nvCxnSpPr>
            <p:cNvPr id="20" name="Conector de Seta Reta 19"/>
            <p:cNvCxnSpPr/>
            <p:nvPr/>
          </p:nvCxnSpPr>
          <p:spPr>
            <a:xfrm flipH="1" flipV="1">
              <a:off x="2036618" y="4752109"/>
              <a:ext cx="526473" cy="15339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/>
            <p:cNvSpPr txBox="1"/>
            <p:nvPr/>
          </p:nvSpPr>
          <p:spPr>
            <a:xfrm>
              <a:off x="2129884" y="4905502"/>
              <a:ext cx="2009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Clique aqui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6433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Agrupar 17"/>
          <p:cNvGrpSpPr/>
          <p:nvPr/>
        </p:nvGrpSpPr>
        <p:grpSpPr>
          <a:xfrm>
            <a:off x="1370552" y="781011"/>
            <a:ext cx="9899789" cy="5334000"/>
            <a:chOff x="1370552" y="781011"/>
            <a:chExt cx="9899789" cy="5334000"/>
          </a:xfrm>
        </p:grpSpPr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0552" y="781011"/>
              <a:ext cx="9899789" cy="5334000"/>
            </a:xfrm>
            <a:prstGeom prst="rect">
              <a:avLst/>
            </a:prstGeom>
          </p:spPr>
        </p:pic>
        <p:sp>
          <p:nvSpPr>
            <p:cNvPr id="8" name="Chave Direita 7"/>
            <p:cNvSpPr/>
            <p:nvPr/>
          </p:nvSpPr>
          <p:spPr>
            <a:xfrm>
              <a:off x="3186545" y="1524000"/>
              <a:ext cx="318655" cy="2757055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/>
            <p:cNvSpPr txBox="1"/>
            <p:nvPr/>
          </p:nvSpPr>
          <p:spPr>
            <a:xfrm rot="5400000">
              <a:off x="1995054" y="3699163"/>
              <a:ext cx="37130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Navegador de arquivos</a:t>
              </a:r>
            </a:p>
          </p:txBody>
        </p:sp>
        <p:cxnSp>
          <p:nvCxnSpPr>
            <p:cNvPr id="11" name="Conector de Seta Reta 10"/>
            <p:cNvCxnSpPr>
              <a:cxnSpLocks/>
            </p:cNvCxnSpPr>
            <p:nvPr/>
          </p:nvCxnSpPr>
          <p:spPr>
            <a:xfrm flipH="1" flipV="1">
              <a:off x="4851069" y="1356427"/>
              <a:ext cx="692728" cy="2770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ixaDeTexto 13"/>
            <p:cNvSpPr txBox="1"/>
            <p:nvPr/>
          </p:nvSpPr>
          <p:spPr>
            <a:xfrm>
              <a:off x="5543797" y="1199470"/>
              <a:ext cx="1925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Executa arquivos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5014026" y="4472441"/>
              <a:ext cx="1925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Seção do terminal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7634515" y="2533195"/>
              <a:ext cx="2933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Ambiente de programação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0443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237" y="-52555"/>
            <a:ext cx="2142662" cy="343263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826" y="3380076"/>
            <a:ext cx="2686141" cy="347792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1967" y="3380076"/>
            <a:ext cx="2888985" cy="347792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9899" y="-42349"/>
            <a:ext cx="5227956" cy="3422425"/>
          </a:xfrm>
          <a:prstGeom prst="rect">
            <a:avLst/>
          </a:prstGeom>
        </p:spPr>
      </p:pic>
      <p:sp>
        <p:nvSpPr>
          <p:cNvPr id="11" name="Elipse 10"/>
          <p:cNvSpPr/>
          <p:nvPr/>
        </p:nvSpPr>
        <p:spPr>
          <a:xfrm>
            <a:off x="2263361" y="2607939"/>
            <a:ext cx="275772" cy="27577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Elipse 11"/>
          <p:cNvSpPr/>
          <p:nvPr/>
        </p:nvSpPr>
        <p:spPr>
          <a:xfrm>
            <a:off x="8844271" y="2817063"/>
            <a:ext cx="275772" cy="27577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Elipse 12"/>
          <p:cNvSpPr/>
          <p:nvPr/>
        </p:nvSpPr>
        <p:spPr>
          <a:xfrm>
            <a:off x="3467725" y="3495936"/>
            <a:ext cx="275772" cy="27577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" name="Elipse 13"/>
          <p:cNvSpPr/>
          <p:nvPr/>
        </p:nvSpPr>
        <p:spPr>
          <a:xfrm>
            <a:off x="6678311" y="3516233"/>
            <a:ext cx="275772" cy="27577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15" name="Conector de Seta Reta 14"/>
          <p:cNvCxnSpPr>
            <a:cxnSpLocks/>
          </p:cNvCxnSpPr>
          <p:nvPr/>
        </p:nvCxnSpPr>
        <p:spPr>
          <a:xfrm>
            <a:off x="2760730" y="2124271"/>
            <a:ext cx="146445" cy="9685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1955253" y="1799851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Pesquise</a:t>
            </a:r>
          </a:p>
        </p:txBody>
      </p:sp>
      <p:cxnSp>
        <p:nvCxnSpPr>
          <p:cNvPr id="17" name="Conector de Seta Reta 16"/>
          <p:cNvCxnSpPr>
            <a:cxnSpLocks/>
          </p:cNvCxnSpPr>
          <p:nvPr/>
        </p:nvCxnSpPr>
        <p:spPr>
          <a:xfrm flipH="1" flipV="1">
            <a:off x="2785346" y="692728"/>
            <a:ext cx="118913" cy="6107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2412191" y="1303485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Clique</a:t>
            </a:r>
          </a:p>
        </p:txBody>
      </p:sp>
      <p:cxnSp>
        <p:nvCxnSpPr>
          <p:cNvPr id="23" name="Conector de Seta Reta 22"/>
          <p:cNvCxnSpPr>
            <a:cxnSpLocks/>
          </p:cNvCxnSpPr>
          <p:nvPr/>
        </p:nvCxnSpPr>
        <p:spPr>
          <a:xfrm>
            <a:off x="8122516" y="873014"/>
            <a:ext cx="56001" cy="7353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7839383" y="552191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BBB</a:t>
            </a:r>
          </a:p>
        </p:txBody>
      </p:sp>
      <p:cxnSp>
        <p:nvCxnSpPr>
          <p:cNvPr id="26" name="Conector de Seta Reta 25"/>
          <p:cNvCxnSpPr>
            <a:cxnSpLocks/>
          </p:cNvCxnSpPr>
          <p:nvPr/>
        </p:nvCxnSpPr>
        <p:spPr>
          <a:xfrm>
            <a:off x="5856640" y="1826781"/>
            <a:ext cx="595974" cy="8222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4821844" y="1457449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Clique (Internet)</a:t>
            </a:r>
          </a:p>
        </p:txBody>
      </p:sp>
      <p:cxnSp>
        <p:nvCxnSpPr>
          <p:cNvPr id="29" name="Conector de Seta Reta 28"/>
          <p:cNvCxnSpPr>
            <a:cxnSpLocks/>
          </p:cNvCxnSpPr>
          <p:nvPr/>
        </p:nvCxnSpPr>
        <p:spPr>
          <a:xfrm flipH="1">
            <a:off x="2204570" y="4933372"/>
            <a:ext cx="395433" cy="12120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2327965" y="4619801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Clique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4370556" y="5653963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Clique</a:t>
            </a:r>
          </a:p>
        </p:txBody>
      </p:sp>
      <p:cxnSp>
        <p:nvCxnSpPr>
          <p:cNvPr id="34" name="Conector de Seta Reta 33"/>
          <p:cNvCxnSpPr>
            <a:cxnSpLocks/>
          </p:cNvCxnSpPr>
          <p:nvPr/>
        </p:nvCxnSpPr>
        <p:spPr>
          <a:xfrm flipV="1">
            <a:off x="4688207" y="4317779"/>
            <a:ext cx="1" cy="13693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/>
          <p:cNvSpPr txBox="1"/>
          <p:nvPr/>
        </p:nvSpPr>
        <p:spPr>
          <a:xfrm>
            <a:off x="5442754" y="6067200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Selecione</a:t>
            </a:r>
          </a:p>
        </p:txBody>
      </p:sp>
      <p:cxnSp>
        <p:nvCxnSpPr>
          <p:cNvPr id="42" name="Conector de Seta Reta 41"/>
          <p:cNvCxnSpPr>
            <a:cxnSpLocks/>
          </p:cNvCxnSpPr>
          <p:nvPr/>
        </p:nvCxnSpPr>
        <p:spPr>
          <a:xfrm flipH="1" flipV="1">
            <a:off x="5663187" y="5332234"/>
            <a:ext cx="317325" cy="6910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Imagem 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7685" y="3380076"/>
            <a:ext cx="34575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209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561" y="-42349"/>
            <a:ext cx="5227956" cy="3422425"/>
          </a:xfrm>
          <a:prstGeom prst="rect">
            <a:avLst/>
          </a:prstGeom>
        </p:spPr>
      </p:pic>
      <p:sp>
        <p:nvSpPr>
          <p:cNvPr id="12" name="Elipse 11"/>
          <p:cNvSpPr/>
          <p:nvPr/>
        </p:nvSpPr>
        <p:spPr>
          <a:xfrm>
            <a:off x="3108489" y="336938"/>
            <a:ext cx="275772" cy="27577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23" name="Conector de Seta Reta 22"/>
          <p:cNvCxnSpPr>
            <a:cxnSpLocks/>
          </p:cNvCxnSpPr>
          <p:nvPr/>
        </p:nvCxnSpPr>
        <p:spPr>
          <a:xfrm>
            <a:off x="6723128" y="933533"/>
            <a:ext cx="56001" cy="7353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6439995" y="612710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Clique</a:t>
            </a:r>
          </a:p>
        </p:txBody>
      </p:sp>
      <p:pic>
        <p:nvPicPr>
          <p:cNvPr id="48" name="Imagem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07" y="3380076"/>
            <a:ext cx="3457575" cy="428625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7157" y="3380076"/>
            <a:ext cx="3810000" cy="433387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9582" y="3380076"/>
            <a:ext cx="3457575" cy="4162425"/>
          </a:xfrm>
          <a:prstGeom prst="rect">
            <a:avLst/>
          </a:prstGeom>
        </p:spPr>
      </p:pic>
      <p:sp>
        <p:nvSpPr>
          <p:cNvPr id="28" name="Elipse 27"/>
          <p:cNvSpPr/>
          <p:nvPr/>
        </p:nvSpPr>
        <p:spPr>
          <a:xfrm>
            <a:off x="1644224" y="3925266"/>
            <a:ext cx="275772" cy="27577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Elipse 12"/>
          <p:cNvSpPr/>
          <p:nvPr/>
        </p:nvSpPr>
        <p:spPr>
          <a:xfrm>
            <a:off x="6052003" y="3698035"/>
            <a:ext cx="275772" cy="27577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" name="Elipse 13"/>
          <p:cNvSpPr/>
          <p:nvPr/>
        </p:nvSpPr>
        <p:spPr>
          <a:xfrm>
            <a:off x="9944743" y="3595525"/>
            <a:ext cx="275772" cy="27577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30" name="Conector de Seta Reta 29"/>
          <p:cNvCxnSpPr>
            <a:cxnSpLocks/>
          </p:cNvCxnSpPr>
          <p:nvPr/>
        </p:nvCxnSpPr>
        <p:spPr>
          <a:xfrm>
            <a:off x="922469" y="6116482"/>
            <a:ext cx="56001" cy="7353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639336" y="5795659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Clique</a:t>
            </a:r>
          </a:p>
        </p:txBody>
      </p:sp>
      <p:cxnSp>
        <p:nvCxnSpPr>
          <p:cNvPr id="35" name="Conector de Seta Reta 34"/>
          <p:cNvCxnSpPr>
            <a:cxnSpLocks/>
          </p:cNvCxnSpPr>
          <p:nvPr/>
        </p:nvCxnSpPr>
        <p:spPr>
          <a:xfrm flipH="1">
            <a:off x="4769353" y="4675579"/>
            <a:ext cx="38439" cy="5206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>
            <a:off x="4519694" y="4352511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Clique</a:t>
            </a:r>
          </a:p>
        </p:txBody>
      </p:sp>
      <p:cxnSp>
        <p:nvCxnSpPr>
          <p:cNvPr id="37" name="Conector de Seta Reta 36"/>
          <p:cNvCxnSpPr>
            <a:cxnSpLocks/>
          </p:cNvCxnSpPr>
          <p:nvPr/>
        </p:nvCxnSpPr>
        <p:spPr>
          <a:xfrm flipH="1">
            <a:off x="7359997" y="5527813"/>
            <a:ext cx="1178836" cy="4019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8255700" y="5206990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Selecione</a:t>
            </a:r>
          </a:p>
        </p:txBody>
      </p:sp>
      <p:cxnSp>
        <p:nvCxnSpPr>
          <p:cNvPr id="39" name="Conector de Seta Reta 38"/>
          <p:cNvCxnSpPr>
            <a:cxnSpLocks/>
          </p:cNvCxnSpPr>
          <p:nvPr/>
        </p:nvCxnSpPr>
        <p:spPr>
          <a:xfrm flipH="1" flipV="1">
            <a:off x="7444883" y="4845613"/>
            <a:ext cx="1066067" cy="3703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8609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18148</TotalTime>
  <Words>250</Words>
  <Application>Microsoft Office PowerPoint</Application>
  <PresentationFormat>Widescreen</PresentationFormat>
  <Paragraphs>107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Rodrigues</dc:creator>
  <cp:lastModifiedBy>Lucas Rodrigues</cp:lastModifiedBy>
  <cp:revision>48</cp:revision>
  <dcterms:created xsi:type="dcterms:W3CDTF">2016-10-11T15:40:36Z</dcterms:created>
  <dcterms:modified xsi:type="dcterms:W3CDTF">2016-11-28T22:39:08Z</dcterms:modified>
</cp:coreProperties>
</file>