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842A0-BB26-48DE-BCF0-988DC083849A}" v="250" dt="2022-11-05T17:34:15.554"/>
    <p1510:client id="{989A259D-64FD-BB58-3133-90952C45F6FC}" v="218" dt="2022-11-05T20:10:32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454B614-C7D4-8789-9179-065E46B2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63" y="695268"/>
            <a:ext cx="1161692" cy="1161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8241D7-9C00-9B3F-8047-A07B34ECB4EC}"/>
              </a:ext>
            </a:extLst>
          </p:cNvPr>
          <p:cNvSpPr txBox="1"/>
          <p:nvPr/>
        </p:nvSpPr>
        <p:spPr>
          <a:xfrm>
            <a:off x="1552837" y="2068687"/>
            <a:ext cx="23341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carro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estacionado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acima</a:t>
            </a:r>
            <a:r>
              <a:rPr lang="en-US" dirty="0">
                <a:cs typeface="Calibri"/>
              </a:rPr>
              <a:t> do sensor </a:t>
            </a:r>
            <a:r>
              <a:rPr lang="en-US" dirty="0" err="1">
                <a:cs typeface="Calibri"/>
              </a:rPr>
              <a:t>alocado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vaga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C923AC-3C32-FFD7-360C-9710BE4D0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29" y="491260"/>
            <a:ext cx="1587063" cy="1587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056B2-2338-A5F9-CB5A-5DB4C0A622E4}"/>
              </a:ext>
            </a:extLst>
          </p:cNvPr>
          <p:cNvSpPr txBox="1"/>
          <p:nvPr/>
        </p:nvSpPr>
        <p:spPr>
          <a:xfrm>
            <a:off x="4700736" y="2068687"/>
            <a:ext cx="19794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Sensor </a:t>
            </a:r>
            <a:r>
              <a:rPr lang="en-US" dirty="0" err="1">
                <a:cs typeface="Calibri"/>
              </a:rPr>
              <a:t>recebendo</a:t>
            </a:r>
            <a:r>
              <a:rPr lang="en-US" dirty="0">
                <a:cs typeface="Calibri"/>
              </a:rPr>
              <a:t> dados de </a:t>
            </a:r>
            <a:r>
              <a:rPr lang="en-US" dirty="0" err="1">
                <a:cs typeface="Calibri"/>
              </a:rPr>
              <a:t>presença</a:t>
            </a:r>
            <a:endParaRPr lang="en-US" dirty="0" err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1EE46-334B-2E46-2F4E-47F05D6B95DE}"/>
              </a:ext>
            </a:extLst>
          </p:cNvPr>
          <p:cNvCxnSpPr/>
          <p:nvPr/>
        </p:nvCxnSpPr>
        <p:spPr>
          <a:xfrm flipV="1">
            <a:off x="3495769" y="1370843"/>
            <a:ext cx="1124605" cy="52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ED8777DF-71F9-04D8-1950-21F87B104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625" y="849702"/>
            <a:ext cx="1305466" cy="1291088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5AB32D-B2D9-2831-E34A-DC99B8141BDC}"/>
              </a:ext>
            </a:extLst>
          </p:cNvPr>
          <p:cNvCxnSpPr>
            <a:cxnSpLocks/>
          </p:cNvCxnSpPr>
          <p:nvPr/>
        </p:nvCxnSpPr>
        <p:spPr>
          <a:xfrm flipV="1">
            <a:off x="6874448" y="1356466"/>
            <a:ext cx="1124605" cy="52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963D94-0CD8-777B-6DA4-4C1E264BC318}"/>
              </a:ext>
            </a:extLst>
          </p:cNvPr>
          <p:cNvSpPr txBox="1"/>
          <p:nvPr/>
        </p:nvSpPr>
        <p:spPr>
          <a:xfrm>
            <a:off x="7965809" y="2329790"/>
            <a:ext cx="24204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Dados </a:t>
            </a:r>
            <a:r>
              <a:rPr lang="en-US" dirty="0" err="1">
                <a:cs typeface="Calibri"/>
              </a:rPr>
              <a:t>enviados</a:t>
            </a:r>
            <a:r>
              <a:rPr lang="en-US" dirty="0">
                <a:cs typeface="Calibri"/>
              </a:rPr>
              <a:t> para o site</a:t>
            </a:r>
          </a:p>
        </p:txBody>
      </p:sp>
      <p:pic>
        <p:nvPicPr>
          <p:cNvPr id="8" name="Picture 10" descr="Icon&#10;&#10;Description automatically generated">
            <a:extLst>
              <a:ext uri="{FF2B5EF4-FFF2-40B4-BE49-F238E27FC236}">
                <a16:creationId xmlns:a16="http://schemas.microsoft.com/office/drawing/2014/main" id="{09C67C3C-821C-E30D-DDFF-BC2826CAE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134" y="4004292"/>
            <a:ext cx="1463616" cy="14636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D98696-19C0-42F7-598C-C577B8694D9F}"/>
              </a:ext>
            </a:extLst>
          </p:cNvPr>
          <p:cNvCxnSpPr>
            <a:cxnSpLocks/>
          </p:cNvCxnSpPr>
          <p:nvPr/>
        </p:nvCxnSpPr>
        <p:spPr>
          <a:xfrm flipH="1">
            <a:off x="9311112" y="3043873"/>
            <a:ext cx="7487" cy="82962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3">
            <a:extLst>
              <a:ext uri="{FF2B5EF4-FFF2-40B4-BE49-F238E27FC236}">
                <a16:creationId xmlns:a16="http://schemas.microsoft.com/office/drawing/2014/main" id="{89E04253-38F4-409F-343B-FDDC98C18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276" y="4096009"/>
            <a:ext cx="1176813" cy="11768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D27B5-DA07-3A37-ABE6-A4A244D2AD99}"/>
              </a:ext>
            </a:extLst>
          </p:cNvPr>
          <p:cNvSpPr txBox="1"/>
          <p:nvPr/>
        </p:nvSpPr>
        <p:spPr>
          <a:xfrm>
            <a:off x="5425800" y="5272938"/>
            <a:ext cx="862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B4927-D6AA-BDD3-5A40-C649CEAFD7B0}"/>
              </a:ext>
            </a:extLst>
          </p:cNvPr>
          <p:cNvSpPr txBox="1"/>
          <p:nvPr/>
        </p:nvSpPr>
        <p:spPr>
          <a:xfrm>
            <a:off x="8239301" y="5553049"/>
            <a:ext cx="24261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Tela de dashboard para </a:t>
            </a:r>
            <a:r>
              <a:rPr lang="en-US" dirty="0" err="1">
                <a:cs typeface="Calibri"/>
              </a:rPr>
              <a:t>visualização</a:t>
            </a:r>
            <a:r>
              <a:rPr lang="en-US" dirty="0">
                <a:cs typeface="Calibri"/>
              </a:rPr>
              <a:t> dos dados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DB5C0-E38E-88EF-9A2D-2B192D5BED94}"/>
              </a:ext>
            </a:extLst>
          </p:cNvPr>
          <p:cNvSpPr txBox="1"/>
          <p:nvPr/>
        </p:nvSpPr>
        <p:spPr>
          <a:xfrm>
            <a:off x="8129818" y="6214325"/>
            <a:ext cx="26188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Ánalise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em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gráficos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alertas</a:t>
            </a:r>
            <a:endParaRPr lang="en-US" sz="1600" dirty="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7DEE4C-7D4E-EB85-ACF9-117664325939}"/>
              </a:ext>
            </a:extLst>
          </p:cNvPr>
          <p:cNvCxnSpPr>
            <a:cxnSpLocks/>
          </p:cNvCxnSpPr>
          <p:nvPr/>
        </p:nvCxnSpPr>
        <p:spPr>
          <a:xfrm flipV="1">
            <a:off x="7003844" y="4763899"/>
            <a:ext cx="1124605" cy="52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2022-11-05T16:12:13Z</dcterms:created>
  <dcterms:modified xsi:type="dcterms:W3CDTF">2022-11-05T20:10:46Z</dcterms:modified>
</cp:coreProperties>
</file>