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71" d="100"/>
          <a:sy n="71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91ED2-CD27-C32C-501E-F92D5DF64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59DEA-098A-A103-576E-E07D458A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9D426-0183-9F37-3444-95DC6D4C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A51E-D2FB-4642-8007-2BA01D754D56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91AF8-F7F7-EF55-A313-85F181D7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06CA57-64F6-E8A0-7D14-5E62E2D7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F6C9-8F3E-4091-A570-C771BE605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21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DF2DC-036F-7E1B-BE26-DC2FB2CD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4812D1-B306-72C6-C7FB-C172A36E6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115B9-36E5-15C1-9B17-086AFA9D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A51E-D2FB-4642-8007-2BA01D754D56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12D8C4-7BDA-E615-73B9-473E67AE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DEF76-5938-E819-D7BE-6E9DCCA1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F6C9-8F3E-4091-A570-C771BE605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39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9F4458-1B69-44CA-5EC9-BB1BA274F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B4D36A-5EC1-5EAF-48DA-2930EAF68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6A0E2-9733-D9EC-7D20-FE0B5B53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A51E-D2FB-4642-8007-2BA01D754D56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69F92B-5859-FCB6-2267-081852EB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584717-F72E-F4B1-CA48-CACA962E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F6C9-8F3E-4091-A570-C771BE605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88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F6DBC-0DDF-FB93-8C1E-F696970D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67986E-ADA9-C1B5-58BB-0253AACB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2A9F63-3053-6C62-8CC6-D8C3F972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A51E-D2FB-4642-8007-2BA01D754D56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4A927-A714-ADC2-46B7-8BD9A3A7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6E92AE-D4D2-49A7-B862-00FBC8C1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F6C9-8F3E-4091-A570-C771BE605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2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C5E13-B72C-06A4-1FD2-990A04E8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1CDD5F-14BD-5FBA-51A9-5CDB11260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B5EF0-B724-C1A2-1FC1-07A55228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A51E-D2FB-4642-8007-2BA01D754D56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9A88E9-6564-37DB-0AE2-6B82C671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736C27-7E60-5285-D1EB-C36281E9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F6C9-8F3E-4091-A570-C771BE605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19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45BB1-1B2B-776F-6A5D-7EDC7B07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E1061D-F2E8-0DC1-24C5-7F7EA1EA6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4BCA53-8C9E-C106-8F1B-E2C272693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BCCE3D-C809-4EA1-B7F4-9F83E2C7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A51E-D2FB-4642-8007-2BA01D754D56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A24E29-9210-81AB-CA85-2D5BFF6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4E4A8E-5CF2-A7B9-BA2B-DC7DC9E6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F6C9-8F3E-4091-A570-C771BE605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20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DE347-AF81-7818-10B3-DEF21EE7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091B66-64AE-F406-9D09-51A7CF68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A02035-26C7-65BF-52F4-988381AAA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F0E4CE-9E29-157C-B050-2DDF1B40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51CF3A-A987-7B93-AA2C-E2F65E04A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D1B107-C703-F838-550A-80BD356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A51E-D2FB-4642-8007-2BA01D754D56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D82165-1979-78D8-9BBE-805B8F5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71768B-DF6E-2F32-9D1A-2557EFCE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F6C9-8F3E-4091-A570-C771BE605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38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DDD54-8775-D097-98BE-5434CF02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78869B-ABAB-F1CE-E299-86993BED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A51E-D2FB-4642-8007-2BA01D754D56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00E488-8BBC-8419-6352-98542205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DF7A13-592E-1CE4-F48A-EA367DCB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F6C9-8F3E-4091-A570-C771BE605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73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0EC42E-3553-713B-CA8E-7556DC8D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A51E-D2FB-4642-8007-2BA01D754D56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C3AC58-D8E9-4B6D-500E-C85773AB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493964-700D-40E0-79B4-A69C047E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F6C9-8F3E-4091-A570-C771BE605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74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94819-6D85-6ABB-1095-985D49CB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28B98A-5A0F-B6DE-EF04-5EECDF5DA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5B3A91-2B7C-CBC6-B722-421391E76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0541D2-F5DE-2415-C9AB-6589BAF0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A51E-D2FB-4642-8007-2BA01D754D56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A1525A-549D-43CB-EDDA-956F1A3B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74295C-A5D1-E9CE-E0D7-E320A8A1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F6C9-8F3E-4091-A570-C771BE605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79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944AA-6B1E-27E3-4478-365B3DB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7238EF-AB24-C6B5-E1C7-7E1C538DC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ABDCBD-873F-6561-7302-80BB9E77A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A850C6-EE84-60CD-DE7D-95E7AA34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A51E-D2FB-4642-8007-2BA01D754D56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88C0D7-DFCD-2C7D-87A0-0D6DDF2E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4BAFC1-3079-8AA0-BB51-AF6E8186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F6C9-8F3E-4091-A570-C771BE605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23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AD1C13-FD12-9204-DC54-B99FEE26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21FCAE-79C9-7544-FAEF-044FB0E80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595179-5855-0821-949C-6D042F44A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CA51E-D2FB-4642-8007-2BA01D754D56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0EED60-C10B-3E24-F530-85D7A5C63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92F189-6FCF-3F3A-44A4-58FCA5279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F6C9-8F3E-4091-A570-C771BE605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8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0403DB16-5C52-D5B0-FDEE-F9291D7DEC64}"/>
              </a:ext>
            </a:extLst>
          </p:cNvPr>
          <p:cNvSpPr/>
          <p:nvPr/>
        </p:nvSpPr>
        <p:spPr>
          <a:xfrm rot="10800000">
            <a:off x="8715256" y="2825196"/>
            <a:ext cx="473512" cy="117588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2358BAC-54E5-7FF7-C794-1D4988B2BE7D}"/>
              </a:ext>
            </a:extLst>
          </p:cNvPr>
          <p:cNvSpPr/>
          <p:nvPr/>
        </p:nvSpPr>
        <p:spPr>
          <a:xfrm>
            <a:off x="7607077" y="971975"/>
            <a:ext cx="2968097" cy="258183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3F3DEA9-58DC-1E61-0A9E-C33FE136638A}"/>
              </a:ext>
            </a:extLst>
          </p:cNvPr>
          <p:cNvSpPr/>
          <p:nvPr/>
        </p:nvSpPr>
        <p:spPr>
          <a:xfrm>
            <a:off x="1223725" y="1550896"/>
            <a:ext cx="2641281" cy="22597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206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97CA6A9-FCF0-0701-65DD-4F70A3DBEF2C}"/>
              </a:ext>
            </a:extLst>
          </p:cNvPr>
          <p:cNvSpPr/>
          <p:nvPr/>
        </p:nvSpPr>
        <p:spPr>
          <a:xfrm>
            <a:off x="899392" y="391378"/>
            <a:ext cx="10165976" cy="518915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BCC4E5-5BC8-9890-35F8-2B32C9A0FED4}"/>
              </a:ext>
            </a:extLst>
          </p:cNvPr>
          <p:cNvSpPr txBox="1"/>
          <p:nvPr/>
        </p:nvSpPr>
        <p:spPr>
          <a:xfrm>
            <a:off x="4611807" y="1615552"/>
            <a:ext cx="193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xpletus Sans" pitchFamily="2" charset="0"/>
              </a:rPr>
              <a:t>Internet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E9938F9-C941-79B2-634E-CCEABE98F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2" y="6484040"/>
            <a:ext cx="324333" cy="32433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806A329-E0A8-C1B0-BA9C-9C397FE06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8" y="6466621"/>
            <a:ext cx="339702" cy="33970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3346B54-1753-12FE-3F87-1906A33B4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8" y="5995725"/>
            <a:ext cx="470896" cy="47089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EE062A0-ACCB-C272-1AF5-BDD5556F6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8" y="6044223"/>
            <a:ext cx="422398" cy="422398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44A19304-0028-1809-DA9F-A3740E81F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38" y="6239361"/>
            <a:ext cx="448866" cy="448866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7B2B84AD-78F8-0978-74EA-EC58ED7B91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99" y="4487959"/>
            <a:ext cx="751737" cy="75173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FABC3FD4-5F6A-8015-F13F-C442735B27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17" y="2118515"/>
            <a:ext cx="1252964" cy="125296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8B31EB21-5732-9D81-E7F4-FF721C57D2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06" y="2292740"/>
            <a:ext cx="824789" cy="82478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FC238F63-7239-80AA-D891-DBD2EB744C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054" y="1188632"/>
            <a:ext cx="824789" cy="824789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CD650AD7-13B9-4D24-19FF-408CB68AE6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567" y="2587579"/>
            <a:ext cx="824789" cy="824789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22C6611E-A7F7-C088-DF7A-C6BE25C5A0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643" y="1437644"/>
            <a:ext cx="824790" cy="824790"/>
          </a:xfrm>
          <a:prstGeom prst="rect">
            <a:avLst/>
          </a:prstGeom>
        </p:spPr>
      </p:pic>
      <p:sp>
        <p:nvSpPr>
          <p:cNvPr id="18" name="Lágrima 17">
            <a:extLst>
              <a:ext uri="{FF2B5EF4-FFF2-40B4-BE49-F238E27FC236}">
                <a16:creationId xmlns:a16="http://schemas.microsoft.com/office/drawing/2014/main" id="{9F6EB861-F135-761B-7A2A-D7A490ECC447}"/>
              </a:ext>
            </a:extLst>
          </p:cNvPr>
          <p:cNvSpPr/>
          <p:nvPr/>
        </p:nvSpPr>
        <p:spPr>
          <a:xfrm rot="2857451">
            <a:off x="2549083" y="1939528"/>
            <a:ext cx="1559858" cy="1547129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BAE84515-08A2-064F-C97E-4BDE32F7588D}"/>
              </a:ext>
            </a:extLst>
          </p:cNvPr>
          <p:cNvSpPr/>
          <p:nvPr/>
        </p:nvSpPr>
        <p:spPr>
          <a:xfrm>
            <a:off x="6405823" y="2505044"/>
            <a:ext cx="711060" cy="2533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C90FBDB4-90AA-3776-FCDD-D64DFB126E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68" y="6022545"/>
            <a:ext cx="599725" cy="599725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21809C24-B897-16A6-31E0-F009D1F3A6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71" y="4453582"/>
            <a:ext cx="870685" cy="870685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CB2F7CDD-F131-539B-FF21-B54B119C9EE7}"/>
              </a:ext>
            </a:extLst>
          </p:cNvPr>
          <p:cNvSpPr txBox="1"/>
          <p:nvPr/>
        </p:nvSpPr>
        <p:spPr>
          <a:xfrm>
            <a:off x="8170125" y="4017941"/>
            <a:ext cx="1607540" cy="468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Expletus Sans" pitchFamily="2" charset="0"/>
              </a:rPr>
              <a:t>Anúncios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FA92739B-94D1-F6F2-1F60-FF0AFF16BFFF}"/>
              </a:ext>
            </a:extLst>
          </p:cNvPr>
          <p:cNvSpPr/>
          <p:nvPr/>
        </p:nvSpPr>
        <p:spPr>
          <a:xfrm>
            <a:off x="2309165" y="1850039"/>
            <a:ext cx="1519604" cy="17373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80B7488-1FB9-435F-C767-CC0FAC7BDB7A}"/>
              </a:ext>
            </a:extLst>
          </p:cNvPr>
          <p:cNvSpPr txBox="1"/>
          <p:nvPr/>
        </p:nvSpPr>
        <p:spPr>
          <a:xfrm>
            <a:off x="8133882" y="581300"/>
            <a:ext cx="2343370" cy="523220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Expletus Sans" pitchFamily="2" charset="0"/>
              </a:rPr>
              <a:t>Plataforma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3DA61B2-8229-8668-D2A2-92BECF3CC90A}"/>
              </a:ext>
            </a:extLst>
          </p:cNvPr>
          <p:cNvSpPr/>
          <p:nvPr/>
        </p:nvSpPr>
        <p:spPr>
          <a:xfrm>
            <a:off x="7347000" y="1816423"/>
            <a:ext cx="729522" cy="7257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CBB12F1D-864B-23E6-A543-A838919D65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44" y="1928683"/>
            <a:ext cx="501238" cy="50123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FB5C1D4-6280-4E46-3D52-DDF1B244A7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58" y="2081062"/>
            <a:ext cx="677288" cy="6772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8D1A1BC-6259-BD09-5286-18209554D3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75" y="2826836"/>
            <a:ext cx="808654" cy="80865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B703FD3-BFC7-3752-EE66-F30801BEA589}"/>
              </a:ext>
            </a:extLst>
          </p:cNvPr>
          <p:cNvSpPr txBox="1"/>
          <p:nvPr/>
        </p:nvSpPr>
        <p:spPr>
          <a:xfrm>
            <a:off x="2700443" y="1656850"/>
            <a:ext cx="110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Expletus Sans" pitchFamily="2" charset="0"/>
              </a:rPr>
              <a:t>Canais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3CDA60-AD7C-DFA6-9A31-21F26323D3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34" y="2081062"/>
            <a:ext cx="1176616" cy="11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72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Expletus Sans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</dc:creator>
  <cp:lastModifiedBy>Lucas</cp:lastModifiedBy>
  <cp:revision>1</cp:revision>
  <dcterms:created xsi:type="dcterms:W3CDTF">2023-01-13T21:46:03Z</dcterms:created>
  <dcterms:modified xsi:type="dcterms:W3CDTF">2023-01-13T21:47:00Z</dcterms:modified>
</cp:coreProperties>
</file>