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85"/>
    <a:srgbClr val="DDF716"/>
    <a:srgbClr val="DEF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84F71-79A6-BB43-EA65-0AD95F48200E}" v="1252" dt="2022-11-28T21:07:20.992"/>
    <p1510:client id="{AEDB71F1-3FB8-4671-A1D0-1A97423E14AB}" v="191" dt="2022-11-28T18:40:5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4FC42-D8C6-7A99-4C04-BEFBF550ED79}"/>
              </a:ext>
            </a:extLst>
          </p:cNvPr>
          <p:cNvSpPr/>
          <p:nvPr/>
        </p:nvSpPr>
        <p:spPr>
          <a:xfrm>
            <a:off x="-24377" y="4381"/>
            <a:ext cx="12244551" cy="685799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7" y="91240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Ciencias</a:t>
            </a:r>
            <a:endParaRPr lang="en-US" sz="6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755" y="36164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Lucas de lima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6073EF-A3F6-91E9-492B-7B1AFE68002C}"/>
              </a:ext>
            </a:extLst>
          </p:cNvPr>
          <p:cNvSpPr/>
          <p:nvPr/>
        </p:nvSpPr>
        <p:spPr>
          <a:xfrm>
            <a:off x="8485302" y="2796925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4536F-231B-E24E-5F47-B8EEA6F2D5CC}"/>
              </a:ext>
            </a:extLst>
          </p:cNvPr>
          <p:cNvSpPr/>
          <p:nvPr/>
        </p:nvSpPr>
        <p:spPr>
          <a:xfrm>
            <a:off x="4948473" y="2796926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07" y="681427"/>
            <a:ext cx="3398808" cy="13399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Meus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valores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8017" y="2747514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7477665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872" y="2459966"/>
            <a:ext cx="1794295" cy="17942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724525-A0A6-6053-A86A-78CFCAAEDBB1}"/>
              </a:ext>
            </a:extLst>
          </p:cNvPr>
          <p:cNvSpPr/>
          <p:nvPr/>
        </p:nvSpPr>
        <p:spPr>
          <a:xfrm>
            <a:off x="1469152" y="2840059"/>
            <a:ext cx="2573547" cy="319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D0700-F686-D263-115F-AAC65DEC63C0}"/>
              </a:ext>
            </a:extLst>
          </p:cNvPr>
          <p:cNvSpPr txBox="1"/>
          <p:nvPr/>
        </p:nvSpPr>
        <p:spPr>
          <a:xfrm>
            <a:off x="1822652" y="3159394"/>
            <a:ext cx="2973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Autonomia</a:t>
            </a:r>
            <a:endParaRPr lang="en-US" sz="24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02F8-C516-0820-440F-21AFA8122EF3}"/>
              </a:ext>
            </a:extLst>
          </p:cNvPr>
          <p:cNvSpPr txBox="1"/>
          <p:nvPr/>
        </p:nvSpPr>
        <p:spPr>
          <a:xfrm>
            <a:off x="5186953" y="3087506"/>
            <a:ext cx="2269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Criatividade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960EC-0DFC-E705-B3DA-86BF4B277729}"/>
              </a:ext>
            </a:extLst>
          </p:cNvPr>
          <p:cNvSpPr txBox="1"/>
          <p:nvPr/>
        </p:nvSpPr>
        <p:spPr>
          <a:xfrm>
            <a:off x="8824424" y="3087508"/>
            <a:ext cx="222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Curiosidade</a:t>
            </a:r>
          </a:p>
        </p:txBody>
      </p:sp>
      <p:pic>
        <p:nvPicPr>
          <p:cNvPr id="15" name="Picture 16" descr="Icon&#10;&#10;Description automatically generated">
            <a:extLst>
              <a:ext uri="{FF2B5EF4-FFF2-40B4-BE49-F238E27FC236}">
                <a16:creationId xmlns:a16="http://schemas.microsoft.com/office/drawing/2014/main" id="{7DEEF68A-4835-D523-C278-96A25EC56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940835"/>
            <a:ext cx="1521125" cy="1564256"/>
          </a:xfrm>
          <a:prstGeom prst="rect">
            <a:avLst/>
          </a:prstGeom>
        </p:spPr>
      </p:pic>
      <p:pic>
        <p:nvPicPr>
          <p:cNvPr id="17" name="Picture 18" descr="Icon&#10;&#10;Description automatically generated">
            <a:extLst>
              <a:ext uri="{FF2B5EF4-FFF2-40B4-BE49-F238E27FC236}">
                <a16:creationId xmlns:a16="http://schemas.microsoft.com/office/drawing/2014/main" id="{DDAD4E4C-93BD-E774-6A19-011A59AD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173" y="3825816"/>
            <a:ext cx="1794295" cy="1794295"/>
          </a:xfrm>
          <a:prstGeom prst="rect">
            <a:avLst/>
          </a:prstGeom>
        </p:spPr>
      </p:pic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29102A64-DE39-6603-F591-625C877D1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229" y="4012721"/>
            <a:ext cx="1434862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98" y="2464220"/>
            <a:ext cx="4160807" cy="175688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Agradecimentos</a:t>
            </a:r>
            <a:endParaRPr lang="en-US" sz="4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3DE915-490F-2942-1E90-EFF674DD7496}"/>
              </a:ext>
            </a:extLst>
          </p:cNvPr>
          <p:cNvSpPr/>
          <p:nvPr/>
        </p:nvSpPr>
        <p:spPr>
          <a:xfrm>
            <a:off x="-6029" y="4019"/>
            <a:ext cx="12206376" cy="6973018"/>
          </a:xfrm>
          <a:prstGeom prst="rect">
            <a:avLst/>
          </a:prstGeom>
          <a:solidFill>
            <a:srgbClr val="0E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1399973" y="2612136"/>
            <a:ext cx="37530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45" y="570074"/>
            <a:ext cx="9144000" cy="13234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 O que é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ciência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?</a:t>
            </a: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AC2BAE6-9785-07A0-F654-279F12D4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26" y="2757491"/>
            <a:ext cx="2743200" cy="3355848"/>
          </a:xfrm>
          <a:prstGeom prst="rect">
            <a:avLst/>
          </a:prstGeom>
        </p:spPr>
      </p:pic>
      <p:pic>
        <p:nvPicPr>
          <p:cNvPr id="19" name="Picture 19" descr="A picture containing person, wearing&#10;&#10;Description automatically generated">
            <a:extLst>
              <a:ext uri="{FF2B5EF4-FFF2-40B4-BE49-F238E27FC236}">
                <a16:creationId xmlns:a16="http://schemas.microsoft.com/office/drawing/2014/main" id="{BFD6AF3B-D106-E083-0A14-10949AA9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49" y="3487298"/>
            <a:ext cx="3073879" cy="25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7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82" y="728225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90263-A8ED-2D8A-302A-A8B1F01B2012}"/>
              </a:ext>
            </a:extLst>
          </p:cNvPr>
          <p:cNvSpPr txBox="1"/>
          <p:nvPr/>
        </p:nvSpPr>
        <p:spPr>
          <a:xfrm>
            <a:off x="-3681679" y="2261378"/>
            <a:ext cx="38968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Não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é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apenas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isso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58A32B5-3E7D-36D5-7863-5008F747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4570" y="3389694"/>
            <a:ext cx="2100117" cy="210135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FEBDF13-A265-0AD9-0A03-E3A2D1995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9642" y="2143542"/>
            <a:ext cx="5270293" cy="12234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000" b="1" dirty="0">
                <a:solidFill>
                  <a:srgbClr val="00B0F0"/>
                </a:solidFill>
                <a:cs typeface="Calibri"/>
              </a:rPr>
              <a:t>O </a:t>
            </a:r>
            <a:r>
              <a:rPr lang="en-US" sz="3000" b="1" dirty="0" err="1">
                <a:solidFill>
                  <a:srgbClr val="00B0F0"/>
                </a:solidFill>
                <a:cs typeface="Calibri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cs typeface="Calibri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cs typeface="Calibri"/>
              </a:rPr>
              <a:t>cientifico</a:t>
            </a:r>
            <a:endParaRPr lang="en-US" sz="3000" b="1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-2713766" y="2279507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-2713767" y="353033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-2713767" y="4996828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13467720" y="2961580"/>
            <a:ext cx="45557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cs typeface="Calibri"/>
              </a:rPr>
              <a:t>Abrange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todos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contextos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inseridos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no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8281" y="3365740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88280" y="2057400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8884" y="4717211"/>
            <a:ext cx="974786" cy="960409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id="{4C189FC4-F01A-8185-7965-DE1693685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437" y="3045038"/>
            <a:ext cx="27432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56" y="641961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2088272" y="2739582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2088271" y="3976034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2088271" y="544252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12964513" y="3594183"/>
            <a:ext cx="45557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entender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sobre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nosso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mundo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 natural e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físico</a:t>
            </a:r>
            <a:r>
              <a:rPr lang="en-US" sz="3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7" y="3811438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2503098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4" y="5162909"/>
            <a:ext cx="974786" cy="9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48" y="526942"/>
            <a:ext cx="9144000" cy="13234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Ciência é o </a:t>
            </a:r>
            <a:r>
              <a:rPr lang="en-US" b="1" dirty="0" err="1">
                <a:solidFill>
                  <a:srgbClr val="00B0F0"/>
                </a:solidFill>
                <a:cs typeface="Calibri Light"/>
              </a:rPr>
              <a:t>metodo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24C6-5507-4F04-BCE2-0AA190B76E45}"/>
              </a:ext>
            </a:extLst>
          </p:cNvPr>
          <p:cNvSpPr txBox="1"/>
          <p:nvPr/>
        </p:nvSpPr>
        <p:spPr>
          <a:xfrm>
            <a:off x="2088272" y="2725205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Pesaquisar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B9966-7B86-31C5-AA49-23C3B8158A9B}"/>
              </a:ext>
            </a:extLst>
          </p:cNvPr>
          <p:cNvSpPr txBox="1"/>
          <p:nvPr/>
        </p:nvSpPr>
        <p:spPr>
          <a:xfrm>
            <a:off x="2088271" y="3976034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Observar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6C5B4-527D-342A-B639-284E621A7A56}"/>
              </a:ext>
            </a:extLst>
          </p:cNvPr>
          <p:cNvSpPr txBox="1"/>
          <p:nvPr/>
        </p:nvSpPr>
        <p:spPr>
          <a:xfrm>
            <a:off x="2088271" y="5442526"/>
            <a:ext cx="22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cs typeface="Calibri"/>
              </a:rPr>
              <a:t>Explicar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4D97-B53C-8767-7E1D-CFB8771700C4}"/>
              </a:ext>
            </a:extLst>
          </p:cNvPr>
          <p:cNvSpPr txBox="1"/>
          <p:nvPr/>
        </p:nvSpPr>
        <p:spPr>
          <a:xfrm>
            <a:off x="6595343" y="3493542"/>
            <a:ext cx="47714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O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metodo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rgbClr val="00B0F0"/>
                </a:solidFill>
                <a:ea typeface="+mn-lt"/>
                <a:cs typeface="+mn-lt"/>
              </a:rPr>
              <a:t>cientifico</a:t>
            </a:r>
            <a:r>
              <a:rPr lang="en-US" sz="3000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ea typeface="+mn-lt"/>
                <a:cs typeface="+mn-lt"/>
              </a:rPr>
              <a:t>busca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entender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mais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sobre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o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nosso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mundo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000" dirty="0" err="1">
                <a:solidFill>
                  <a:schemeClr val="bg1"/>
                </a:solidFill>
                <a:cs typeface="Calibri"/>
              </a:rPr>
              <a:t>fisico</a:t>
            </a:r>
            <a:r>
              <a:rPr lang="en-US" sz="3000" dirty="0">
                <a:solidFill>
                  <a:schemeClr val="bg1"/>
                </a:solidFill>
                <a:cs typeface="Calibri"/>
              </a:rPr>
              <a:t> e natural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72AEF13-5CD6-1B78-B10C-6701518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7" y="3811438"/>
            <a:ext cx="845390" cy="83101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0C3C1F14-39BB-DE61-1959-A90A89C3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8" y="2503098"/>
            <a:ext cx="974786" cy="9891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BCE7D58-644D-B99A-5184-106E802F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4" y="5162909"/>
            <a:ext cx="974786" cy="9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5" y="480143"/>
            <a:ext cx="6209059" cy="13763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pic>
        <p:nvPicPr>
          <p:cNvPr id="9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10478D3-5041-6C15-6EC0-F117E71E9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5562" y="2349727"/>
            <a:ext cx="2743200" cy="3653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B14A0-8D4F-0885-2109-AE119F932ACB}"/>
              </a:ext>
            </a:extLst>
          </p:cNvPr>
          <p:cNvSpPr txBox="1"/>
          <p:nvPr/>
        </p:nvSpPr>
        <p:spPr>
          <a:xfrm>
            <a:off x="14659495" y="3882813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</p:spTree>
    <p:extLst>
      <p:ext uri="{BB962C8B-B14F-4D97-AF65-F5344CB8AC3E}">
        <p14:creationId xmlns:p14="http://schemas.microsoft.com/office/powerpoint/2010/main" val="113136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9259" y="2411094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891" y="2515319"/>
            <a:ext cx="3763992" cy="2862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94A387-1BAF-CE0A-3779-640B953461D9}"/>
              </a:ext>
            </a:extLst>
          </p:cNvPr>
          <p:cNvSpPr/>
          <p:nvPr/>
        </p:nvSpPr>
        <p:spPr>
          <a:xfrm>
            <a:off x="357888" y="1930276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A6937FE3-904F-303C-CA66-D4BF94071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2" y="2205954"/>
            <a:ext cx="2743200" cy="36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4C75-CEB2-52DB-7B3A-BFFF1FD835E5}"/>
              </a:ext>
            </a:extLst>
          </p:cNvPr>
          <p:cNvSpPr txBox="1"/>
          <p:nvPr/>
        </p:nvSpPr>
        <p:spPr>
          <a:xfrm>
            <a:off x="7974023" y="3264588"/>
            <a:ext cx="36793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Revistas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recreio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7BBDF-2850-6202-0DCB-A72CD9DC6446}"/>
              </a:ext>
            </a:extLst>
          </p:cNvPr>
          <p:cNvSpPr txBox="1"/>
          <p:nvPr/>
        </p:nvSpPr>
        <p:spPr>
          <a:xfrm>
            <a:off x="6309032" y="3523225"/>
            <a:ext cx="311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6884E-EE01-D7A2-CB0E-343F3A78BD9A}"/>
              </a:ext>
            </a:extLst>
          </p:cNvPr>
          <p:cNvSpPr txBox="1"/>
          <p:nvPr/>
        </p:nvSpPr>
        <p:spPr>
          <a:xfrm>
            <a:off x="3918371" y="2303468"/>
            <a:ext cx="27375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Curiosidades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cientificas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77CA9-BB2C-3194-9E77-C2C94CAF2A36}"/>
              </a:ext>
            </a:extLst>
          </p:cNvPr>
          <p:cNvSpPr txBox="1"/>
          <p:nvPr/>
        </p:nvSpPr>
        <p:spPr>
          <a:xfrm>
            <a:off x="3916053" y="4293574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Artigos</a:t>
            </a: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016BBC2-41AE-9FBE-3522-BD193B41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0D550-8C8D-9553-B731-C0901E4A4BDD}"/>
              </a:ext>
            </a:extLst>
          </p:cNvPr>
          <p:cNvSpPr txBox="1"/>
          <p:nvPr/>
        </p:nvSpPr>
        <p:spPr>
          <a:xfrm>
            <a:off x="3917906" y="3491379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Quiz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317A7-6DA5-F586-423D-6EDB036EDB7B}"/>
              </a:ext>
            </a:extLst>
          </p:cNvPr>
          <p:cNvSpPr txBox="1"/>
          <p:nvPr/>
        </p:nvSpPr>
        <p:spPr>
          <a:xfrm>
            <a:off x="3920536" y="5026510"/>
            <a:ext cx="32559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livros</a:t>
            </a:r>
            <a:endParaRPr lang="en-US" dirty="0" err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6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58C87D5-1FAD-CCA8-6F24-6B95FDBD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2" y="2770528"/>
            <a:ext cx="5647426" cy="308535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5" y="2874753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22614-0B26-CB7C-5049-A8B70142CAF8}"/>
              </a:ext>
            </a:extLst>
          </p:cNvPr>
          <p:cNvSpPr/>
          <p:nvPr/>
        </p:nvSpPr>
        <p:spPr>
          <a:xfrm>
            <a:off x="-7305244" y="1887144"/>
            <a:ext cx="6599207" cy="42269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ext, qr code&#10;&#10;Description automatically generated">
            <a:extLst>
              <a:ext uri="{FF2B5EF4-FFF2-40B4-BE49-F238E27FC236}">
                <a16:creationId xmlns:a16="http://schemas.microsoft.com/office/drawing/2014/main" id="{3F89B924-8262-DD81-8CDD-4BE476CC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78770" y="2162822"/>
            <a:ext cx="2743200" cy="3653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96984-32F8-C1C3-FF7A-FBEF13A12617}"/>
              </a:ext>
            </a:extLst>
          </p:cNvPr>
          <p:cNvSpPr txBox="1"/>
          <p:nvPr/>
        </p:nvSpPr>
        <p:spPr>
          <a:xfrm>
            <a:off x="-1354100" y="3480093"/>
            <a:ext cx="311354" cy="114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A3CA4-D685-4FA5-9A1C-5F0B75429A86}"/>
              </a:ext>
            </a:extLst>
          </p:cNvPr>
          <p:cNvSpPr txBox="1"/>
          <p:nvPr/>
        </p:nvSpPr>
        <p:spPr>
          <a:xfrm>
            <a:off x="-3744761" y="2260336"/>
            <a:ext cx="27375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cs typeface="Calibri"/>
              </a:rPr>
              <a:t>Curiosidades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cientificas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5D97-A303-5EFB-A5B8-3CB6806A4247}"/>
              </a:ext>
            </a:extLst>
          </p:cNvPr>
          <p:cNvSpPr txBox="1"/>
          <p:nvPr/>
        </p:nvSpPr>
        <p:spPr>
          <a:xfrm>
            <a:off x="-3747079" y="4250442"/>
            <a:ext cx="1950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Artigos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B88CB-E2FB-33D4-CE43-61462329BE9E}"/>
              </a:ext>
            </a:extLst>
          </p:cNvPr>
          <p:cNvSpPr txBox="1"/>
          <p:nvPr/>
        </p:nvSpPr>
        <p:spPr>
          <a:xfrm>
            <a:off x="-3745226" y="3448247"/>
            <a:ext cx="2507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Quiz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F5F51-06BD-BE63-DE43-FFC01DB263AE}"/>
              </a:ext>
            </a:extLst>
          </p:cNvPr>
          <p:cNvSpPr txBox="1"/>
          <p:nvPr/>
        </p:nvSpPr>
        <p:spPr>
          <a:xfrm>
            <a:off x="-3742596" y="4983378"/>
            <a:ext cx="3255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cs typeface="Calibri"/>
              </a:rPr>
              <a:t>Indicações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livros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0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111-A769-BCD9-0A1A-F492DF6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596" y="480144"/>
            <a:ext cx="5814204" cy="13399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ciencia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minha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vida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2B8BE-BBDE-BB50-CC8A-260D6AF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50" y="2745357"/>
            <a:ext cx="3763992" cy="2862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83D3B-C2AB-A48A-03E9-C2B97574D4F9}"/>
              </a:ext>
            </a:extLst>
          </p:cNvPr>
          <p:cNvSpPr txBox="1"/>
          <p:nvPr/>
        </p:nvSpPr>
        <p:spPr>
          <a:xfrm>
            <a:off x="13581193" y="3580888"/>
            <a:ext cx="3679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cs typeface="Calibri"/>
              </a:rPr>
              <a:t>Revistas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recreio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32E92CE-EB3D-3051-9363-69D5CE77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43" y="2718759"/>
            <a:ext cx="1722410" cy="1736786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30220D53-3578-2A11-8377-5374D3A7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8" y="2201174"/>
            <a:ext cx="2743200" cy="2743200"/>
          </a:xfrm>
          <a:prstGeom prst="rect">
            <a:avLst/>
          </a:prstGeom>
        </p:spPr>
      </p:pic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DF52D1DC-7F92-4A10-3A43-9D67505C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513" y="2819400"/>
            <a:ext cx="1794295" cy="1794295"/>
          </a:xfrm>
          <a:prstGeom prst="rect">
            <a:avLst/>
          </a:prstGeom>
        </p:spPr>
      </p:pic>
      <p:pic>
        <p:nvPicPr>
          <p:cNvPr id="1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D54CA27-E7DB-32D4-650F-08D026BC7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49373" y="2339207"/>
            <a:ext cx="5647426" cy="30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131</Words>
  <Application>Microsoft Office PowerPoint</Application>
  <PresentationFormat>Widescreen</PresentationFormat>
  <Paragraphs>42</Paragraphs>
  <Slides>11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Ciencias</vt:lpstr>
      <vt:lpstr> O que é ciência?</vt:lpstr>
      <vt:lpstr> Ciência é o metodo</vt:lpstr>
      <vt:lpstr> Ciência é o metodo</vt:lpstr>
      <vt:lpstr> Ciência é o metodo</vt:lpstr>
      <vt:lpstr>A ciencia na minha vida</vt:lpstr>
      <vt:lpstr>A ciencia na minha vida</vt:lpstr>
      <vt:lpstr>A ciencia na minha vida</vt:lpstr>
      <vt:lpstr>A ciencia na minha vida</vt:lpstr>
      <vt:lpstr>Meus valores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Lucas</cp:lastModifiedBy>
  <cp:revision>583</cp:revision>
  <dcterms:created xsi:type="dcterms:W3CDTF">2022-11-28T17:21:05Z</dcterms:created>
  <dcterms:modified xsi:type="dcterms:W3CDTF">2022-11-28T21:15:40Z</dcterms:modified>
</cp:coreProperties>
</file>