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9512" y="3140968"/>
            <a:ext cx="8640960" cy="18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 (pressupostos)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Considerações Finais (sugestão)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3851920" y="3645024"/>
            <a:ext cx="1800200" cy="115212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Abordagem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923928" y="3573016"/>
            <a:ext cx="1800200" cy="115212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635896" y="3573016"/>
            <a:ext cx="2376264" cy="1152128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Procedimentos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503040" y="278092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20"/>
              <a:buNone/>
            </a:pPr>
            <a:r>
              <a:rPr b="1" lang="pt-BR" sz="272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Considerações Finais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2"/>
              </a:buClr>
              <a:buSzPts val="2720"/>
              <a:buNone/>
            </a:pPr>
            <a:r>
              <a:rPr b="1" lang="pt-BR" sz="272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(Sugestão)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2"/>
              </a:buClr>
              <a:buSzPts val="2720"/>
              <a:buNone/>
            </a:pPr>
            <a:r>
              <a:rPr b="1" lang="pt-BR" sz="272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b="1" sz="2720">
              <a:solidFill>
                <a:schemeClr val="dk2"/>
              </a:solidFill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51520" y="2852936"/>
            <a:ext cx="8640960" cy="18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Qual o motivo, a razão para usar uma determinada metodologia ??? ...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neco branco 3d Fotografias de Banco de Imagens, Imagens Livres ...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6150" y="0"/>
            <a:ext cx="18478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visões - Pré Vestibulares: Aula 02 - Emile Durkheim Solidariedades"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10149"/>
            <a:ext cx="2476500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eco interrogação Fotografias de Banco de Imagens, Imagens ..."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eco 3d pensando Fotografias de Banco de Imagens, Imagens Livres ..."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80312" y="4760408"/>
            <a:ext cx="1763688" cy="209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251520" y="2564904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Há uma obrigação?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nequinhos png | NextPNG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4" y="3933056"/>
            <a:ext cx="1187624" cy="20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251520" y="2564904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Há uma norma?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55 Melhores Ideias de bonecos power point | Power point ...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4005064"/>
            <a:ext cx="2466975" cy="18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51520" y="2564904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Em qual local da pesquisa o método deve estar?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neco branco 3d Fotografias de Banco de Imagens, Imagens Livres ...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88" y="3933056"/>
            <a:ext cx="22193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251520" y="2564904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 que é o Business Model Canvas - O Analista de Modelos de Negócios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222" y="3501008"/>
            <a:ext cx="3728986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347864" y="3645024"/>
            <a:ext cx="2592288" cy="1584176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123728" y="2996952"/>
            <a:ext cx="1800200" cy="115212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619672" y="4581128"/>
            <a:ext cx="2088232" cy="1152128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Finalidade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5652120" y="4509120"/>
            <a:ext cx="2376264" cy="1152128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Procedimentos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364088" y="2996952"/>
            <a:ext cx="1800200" cy="115212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Abordagem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851920" y="5157192"/>
            <a:ext cx="1800200" cy="1152128"/>
          </a:xfrm>
          <a:prstGeom prst="ellipse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635896" y="3789040"/>
            <a:ext cx="2088232" cy="1152128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Finalidade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851920" y="3645024"/>
            <a:ext cx="1800200" cy="1152128"/>
          </a:xfrm>
          <a:prstGeom prst="ellipse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