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</p:sldIdLst>
  <p:sldSz cy="6858000" cx="9144000"/>
  <p:notesSz cx="6858000" cy="9144000"/>
  <p:embeddedFontLst>
    <p:embeddedFont>
      <p:font typeface="Tahoma"/>
      <p:regular r:id="rId99"/>
      <p:bold r:id="rId10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0" Type="http://schemas.openxmlformats.org/officeDocument/2006/relationships/font" Target="fonts/Tahoma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font" Target="fonts/Tahoma-regular.fntdata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3" name="Google Shape;95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"/>
          <p:cNvGrpSpPr/>
          <p:nvPr/>
        </p:nvGrpSpPr>
        <p:grpSpPr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23" name="Google Shape;23;p2"/>
            <p:cNvSpPr/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4" name="Google Shape;24;p2"/>
            <p:cNvGrpSpPr/>
            <p:nvPr/>
          </p:nvGrpSpPr>
          <p:grpSpPr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7" name="Google Shape;27;p2"/>
              <p:cNvCxnSpPr/>
              <p:nvPr/>
            </p:nvCxnSpPr>
            <p:spPr>
              <a:xfrm>
                <a:off x="0" y="3072"/>
                <a:ext cx="624" cy="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" name="Google Shape;28;p2"/>
            <p:cNvGrpSpPr/>
            <p:nvPr/>
          </p:nvGrpSpPr>
          <p:grpSpPr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0" name="Google Shape;30;p2"/>
              <p:cNvCxnSpPr/>
              <p:nvPr/>
            </p:nvCxnSpPr>
            <p:spPr>
              <a:xfrm>
                <a:off x="400" y="432"/>
                <a:ext cx="5088" cy="0"/>
              </a:xfrm>
              <a:prstGeom prst="straightConnector1">
                <a:avLst/>
              </a:prstGeom>
              <a:noFill/>
              <a:ln cap="flat" cmpd="sng" w="444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5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0" type="dt"/>
          </p:nvPr>
        </p:nvSpPr>
        <p:spPr>
          <a:xfrm>
            <a:off x="912813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1" type="ftr"/>
          </p:nvPr>
        </p:nvSpPr>
        <p:spPr>
          <a:xfrm>
            <a:off x="3354388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2535238" y="-20637"/>
            <a:ext cx="45307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4788694" y="2232819"/>
            <a:ext cx="585311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826294" y="365919"/>
            <a:ext cx="585311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9144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560"/>
              </a:spcBef>
              <a:spcAft>
                <a:spcPts val="0"/>
              </a:spcAft>
              <a:buSzPts val="2520"/>
              <a:buChar char="■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2pPr>
            <a:lvl3pPr indent="-298450" lvl="2" marL="13716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8768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560"/>
              </a:spcBef>
              <a:spcAft>
                <a:spcPts val="0"/>
              </a:spcAft>
              <a:buSzPts val="2520"/>
              <a:buChar char="■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2pPr>
            <a:lvl3pPr indent="-298450" lvl="2" marL="13716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9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■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9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■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640"/>
              </a:spcBef>
              <a:spcAft>
                <a:spcPts val="0"/>
              </a:spcAft>
              <a:buSzPts val="2880"/>
              <a:buChar char="■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2pPr>
            <a:lvl3pPr indent="-312419" lvl="2" marL="13716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4" name="Google Shape;14;p1"/>
              <p:cNvCxnSpPr/>
              <p:nvPr/>
            </p:nvCxnSpPr>
            <p:spPr>
              <a:xfrm>
                <a:off x="240" y="941"/>
                <a:ext cx="523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" name="Google Shape;15;p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927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SzPts val="126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0" name="Google Shape;20;p1"/>
          <p:cNvCxnSpPr/>
          <p:nvPr/>
        </p:nvCxnSpPr>
        <p:spPr>
          <a:xfrm>
            <a:off x="0" y="48768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jpg"/><Relationship Id="rId4" Type="http://schemas.openxmlformats.org/officeDocument/2006/relationships/image" Target="../media/image2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24.png"/><Relationship Id="rId5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jp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jpg"/><Relationship Id="rId4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Relationship Id="rId4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png"/><Relationship Id="rId4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6.png"/><Relationship Id="rId4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5.png"/><Relationship Id="rId4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7.png"/><Relationship Id="rId4" Type="http://schemas.openxmlformats.org/officeDocument/2006/relationships/image" Target="../media/image1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9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4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1.jpg"/><Relationship Id="rId4" Type="http://schemas.openxmlformats.org/officeDocument/2006/relationships/image" Target="../media/image4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6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8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4.jpg"/><Relationship Id="rId4" Type="http://schemas.openxmlformats.org/officeDocument/2006/relationships/image" Target="../media/image50.jpg"/><Relationship Id="rId5" Type="http://schemas.openxmlformats.org/officeDocument/2006/relationships/image" Target="../media/image5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0.jpg"/><Relationship Id="rId4" Type="http://schemas.openxmlformats.org/officeDocument/2006/relationships/image" Target="../media/image6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1.jpg"/><Relationship Id="rId4" Type="http://schemas.openxmlformats.org/officeDocument/2006/relationships/image" Target="../media/image59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5.png"/><Relationship Id="rId4" Type="http://schemas.openxmlformats.org/officeDocument/2006/relationships/image" Target="../media/image63.png"/><Relationship Id="rId5" Type="http://schemas.openxmlformats.org/officeDocument/2006/relationships/image" Target="../media/image7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5.png"/><Relationship Id="rId4" Type="http://schemas.openxmlformats.org/officeDocument/2006/relationships/image" Target="../media/image69.png"/><Relationship Id="rId5" Type="http://schemas.openxmlformats.org/officeDocument/2006/relationships/image" Target="../media/image73.png"/><Relationship Id="rId6" Type="http://schemas.openxmlformats.org/officeDocument/2006/relationships/image" Target="../media/image67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81.png"/><Relationship Id="rId4" Type="http://schemas.openxmlformats.org/officeDocument/2006/relationships/image" Target="../media/image66.png"/><Relationship Id="rId5" Type="http://schemas.openxmlformats.org/officeDocument/2006/relationships/image" Target="../media/image78.png"/><Relationship Id="rId6" Type="http://schemas.openxmlformats.org/officeDocument/2006/relationships/image" Target="../media/image71.png"/><Relationship Id="rId7" Type="http://schemas.openxmlformats.org/officeDocument/2006/relationships/image" Target="../media/image7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85.png"/><Relationship Id="rId4" Type="http://schemas.openxmlformats.org/officeDocument/2006/relationships/image" Target="../media/image15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70.png"/><Relationship Id="rId4" Type="http://schemas.openxmlformats.org/officeDocument/2006/relationships/image" Target="../media/image1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8.png"/><Relationship Id="rId4" Type="http://schemas.openxmlformats.org/officeDocument/2006/relationships/image" Target="../media/image22.png"/><Relationship Id="rId5" Type="http://schemas.openxmlformats.org/officeDocument/2006/relationships/image" Target="../media/image7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80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84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79.jpg"/><Relationship Id="rId4" Type="http://schemas.openxmlformats.org/officeDocument/2006/relationships/image" Target="../media/image72.jpg"/><Relationship Id="rId5" Type="http://schemas.openxmlformats.org/officeDocument/2006/relationships/image" Target="../media/image82.jpg"/><Relationship Id="rId6" Type="http://schemas.openxmlformats.org/officeDocument/2006/relationships/image" Target="../media/image83.jpg"/><Relationship Id="rId7" Type="http://schemas.openxmlformats.org/officeDocument/2006/relationships/image" Target="../media/image93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94.jpg"/><Relationship Id="rId4" Type="http://schemas.openxmlformats.org/officeDocument/2006/relationships/image" Target="../media/image87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9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89.jpg"/><Relationship Id="rId4" Type="http://schemas.openxmlformats.org/officeDocument/2006/relationships/image" Target="../media/image86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88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95.jpg"/><Relationship Id="rId4" Type="http://schemas.openxmlformats.org/officeDocument/2006/relationships/image" Target="../media/image96.jpg"/><Relationship Id="rId5" Type="http://schemas.openxmlformats.org/officeDocument/2006/relationships/image" Target="../media/image90.jpg"/><Relationship Id="rId6" Type="http://schemas.openxmlformats.org/officeDocument/2006/relationships/image" Target="../media/image9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1625600" y="1066800"/>
            <a:ext cx="7213600" cy="14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Matemática Básica 3D,</a:t>
            </a:r>
            <a:br>
              <a:rPr b="1" lang="pt-BR" sz="3600"/>
            </a:br>
            <a:r>
              <a:rPr b="1" lang="pt-BR" sz="3600"/>
              <a:t>Transformações 3D, Projeções e</a:t>
            </a:r>
            <a:br>
              <a:rPr b="1" lang="pt-BR" sz="3600"/>
            </a:br>
            <a:r>
              <a:rPr b="1" lang="pt-BR" sz="3600"/>
              <a:t>Representação de objetos 3D</a:t>
            </a:r>
            <a:endParaRPr/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pt-BR"/>
              <a:t>Prof. Robson Pequeno de Sousa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685800" y="609600"/>
            <a:ext cx="78295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Equação do plano</a:t>
            </a:r>
            <a:endParaRPr/>
          </a:p>
        </p:txBody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685800" y="1524000"/>
            <a:ext cx="8153400" cy="417512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-228600" lvl="0" marL="22860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2160"/>
              <a:buFont typeface="Noto Sans Symbols"/>
              <a:buChar char="❑"/>
            </a:pPr>
            <a:r>
              <a:rPr lang="pt-BR" sz="2400"/>
              <a:t> </a:t>
            </a:r>
            <a:r>
              <a:rPr lang="pt-BR" sz="2000"/>
              <a:t>Um plano é definido especificando um ponto P</a:t>
            </a:r>
            <a:r>
              <a:rPr baseline="-25000" lang="pt-BR" sz="2000"/>
              <a:t>0</a:t>
            </a:r>
            <a:r>
              <a:rPr lang="pt-BR" sz="2000"/>
              <a:t>(x</a:t>
            </a:r>
            <a:r>
              <a:rPr baseline="-25000" lang="pt-BR" sz="2000"/>
              <a:t>0</a:t>
            </a:r>
            <a:r>
              <a:rPr lang="pt-BR" sz="2000"/>
              <a:t>,y</a:t>
            </a:r>
            <a:r>
              <a:rPr baseline="-25000" lang="pt-BR" sz="2000"/>
              <a:t>0</a:t>
            </a:r>
            <a:r>
              <a:rPr lang="pt-BR" sz="2000"/>
              <a:t>,z</a:t>
            </a:r>
            <a:r>
              <a:rPr baseline="-25000" lang="pt-BR" sz="2000"/>
              <a:t>0</a:t>
            </a:r>
            <a:r>
              <a:rPr lang="pt-BR" sz="2000"/>
              <a:t>) do plano e um vetor normal </a:t>
            </a:r>
            <a:r>
              <a:rPr b="1" lang="pt-BR" sz="2000"/>
              <a:t>N = </a:t>
            </a:r>
            <a:r>
              <a:rPr lang="pt-BR" sz="2000"/>
              <a:t>n</a:t>
            </a:r>
            <a:r>
              <a:rPr baseline="-25000" lang="pt-BR" sz="2000"/>
              <a:t>1</a:t>
            </a:r>
            <a:r>
              <a:rPr b="1" lang="pt-BR" sz="2000"/>
              <a:t>i </a:t>
            </a:r>
            <a:r>
              <a:rPr lang="pt-BR" sz="2000"/>
              <a:t>+ n</a:t>
            </a:r>
            <a:r>
              <a:rPr baseline="-25000" lang="pt-BR" sz="2000"/>
              <a:t>2</a:t>
            </a:r>
            <a:r>
              <a:rPr b="1" lang="pt-BR" sz="2000"/>
              <a:t>j </a:t>
            </a:r>
            <a:r>
              <a:rPr lang="pt-BR" sz="2000"/>
              <a:t>+ n</a:t>
            </a:r>
            <a:r>
              <a:rPr baseline="-25000" lang="pt-BR" sz="2000"/>
              <a:t>3</a:t>
            </a:r>
            <a:r>
              <a:rPr b="1" lang="pt-BR" sz="2000"/>
              <a:t>z. </a:t>
            </a:r>
            <a:r>
              <a:rPr lang="pt-BR" sz="2000"/>
              <a:t>Seja P(x,y,z) um ponto qualquer do plano, então o vetor            é um vetor do plano, por conseguinte </a:t>
            </a:r>
            <a:r>
              <a:rPr b="1" lang="pt-BR" sz="2000"/>
              <a:t>N </a:t>
            </a:r>
            <a:r>
              <a:rPr lang="pt-BR" sz="2000"/>
              <a:t> lhe é perpendicular</a:t>
            </a:r>
            <a:r>
              <a:rPr b="1" lang="pt-BR" sz="2000"/>
              <a:t>, </a:t>
            </a:r>
            <a:r>
              <a:rPr lang="pt-BR" sz="2000"/>
              <a:t>então</a:t>
            </a:r>
            <a:r>
              <a:rPr b="1" lang="pt-BR" sz="2000"/>
              <a:t>:</a:t>
            </a:r>
            <a:r>
              <a:rPr lang="pt-BR" sz="2000"/>
              <a:t>   </a:t>
            </a:r>
            <a:endParaRPr b="1" sz="2000"/>
          </a:p>
          <a:p>
            <a:pPr indent="-228600" lvl="0" marL="228600" rtl="0" algn="l">
              <a:lnSpc>
                <a:spcPct val="92000"/>
              </a:lnSpc>
              <a:spcBef>
                <a:spcPts val="92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2000"/>
              <a:t>	(n</a:t>
            </a:r>
            <a:r>
              <a:rPr baseline="-25000" lang="pt-BR" sz="2000"/>
              <a:t>1</a:t>
            </a:r>
            <a:r>
              <a:rPr b="1" lang="pt-BR" sz="2000"/>
              <a:t>i </a:t>
            </a:r>
            <a:r>
              <a:rPr lang="pt-BR" sz="2000"/>
              <a:t>+ n</a:t>
            </a:r>
            <a:r>
              <a:rPr baseline="-25000" lang="pt-BR" sz="2000"/>
              <a:t>2</a:t>
            </a:r>
            <a:r>
              <a:rPr b="1" lang="pt-BR" sz="2000"/>
              <a:t>j </a:t>
            </a:r>
            <a:r>
              <a:rPr lang="pt-BR" sz="2000"/>
              <a:t>+ n</a:t>
            </a:r>
            <a:r>
              <a:rPr baseline="-25000" lang="pt-BR" sz="2000"/>
              <a:t>3</a:t>
            </a:r>
            <a:r>
              <a:rPr b="1" lang="pt-BR" sz="2000"/>
              <a:t>z).</a:t>
            </a:r>
            <a:r>
              <a:rPr lang="pt-BR" sz="2000"/>
              <a:t>((x-x</a:t>
            </a:r>
            <a:r>
              <a:rPr baseline="-25000" lang="pt-BR" sz="2000"/>
              <a:t>0</a:t>
            </a:r>
            <a:r>
              <a:rPr lang="pt-BR" sz="2000"/>
              <a:t>)</a:t>
            </a:r>
            <a:r>
              <a:rPr b="1" lang="pt-BR" sz="2000"/>
              <a:t>I</a:t>
            </a:r>
            <a:r>
              <a:rPr lang="pt-BR" sz="2000"/>
              <a:t>+(y-y</a:t>
            </a:r>
            <a:r>
              <a:rPr baseline="-25000" lang="pt-BR" sz="2000"/>
              <a:t>0</a:t>
            </a:r>
            <a:r>
              <a:rPr lang="pt-BR" sz="2000"/>
              <a:t>)</a:t>
            </a:r>
            <a:r>
              <a:rPr b="1" lang="pt-BR" sz="2000"/>
              <a:t>j</a:t>
            </a:r>
            <a:r>
              <a:rPr lang="pt-BR" sz="2000"/>
              <a:t>+(z-z</a:t>
            </a:r>
            <a:r>
              <a:rPr baseline="-25000" lang="pt-BR" sz="2000"/>
              <a:t>0</a:t>
            </a:r>
            <a:r>
              <a:rPr lang="pt-BR" sz="2000"/>
              <a:t>)</a:t>
            </a:r>
            <a:r>
              <a:rPr b="1" lang="pt-BR" sz="2000"/>
              <a:t>k</a:t>
            </a:r>
            <a:r>
              <a:rPr lang="pt-BR" sz="2000"/>
              <a:t>) = 0</a:t>
            </a:r>
            <a:endParaRPr/>
          </a:p>
          <a:p>
            <a:pPr indent="-228600" lvl="0" marL="228600" rtl="0" algn="l">
              <a:lnSpc>
                <a:spcPct val="92000"/>
              </a:lnSpc>
              <a:spcBef>
                <a:spcPts val="92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2000"/>
              <a:t>	Fazendo, </a:t>
            </a:r>
            <a:endParaRPr/>
          </a:p>
          <a:p>
            <a:pPr indent="-228600" lvl="1" marL="685800" rtl="0" algn="l">
              <a:lnSpc>
                <a:spcPct val="92000"/>
              </a:lnSpc>
              <a:spcBef>
                <a:spcPts val="92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pt-BR" sz="2000"/>
              <a:t>n</a:t>
            </a:r>
            <a:r>
              <a:rPr baseline="-25000" lang="pt-BR" sz="2000"/>
              <a:t>1</a:t>
            </a:r>
            <a:r>
              <a:rPr lang="pt-BR" sz="2000"/>
              <a:t> = A, n</a:t>
            </a:r>
            <a:r>
              <a:rPr baseline="-25000" lang="pt-BR" sz="2000"/>
              <a:t>2</a:t>
            </a:r>
            <a:r>
              <a:rPr lang="pt-BR" sz="2000"/>
              <a:t> = B e n</a:t>
            </a:r>
            <a:r>
              <a:rPr baseline="-25000" lang="pt-BR" sz="2000"/>
              <a:t>3</a:t>
            </a:r>
            <a:r>
              <a:rPr lang="pt-BR" sz="2000"/>
              <a:t> = C , temos </a:t>
            </a:r>
            <a:endParaRPr/>
          </a:p>
          <a:p>
            <a:pPr indent="-228600" lvl="0" marL="228600" rtl="0" algn="l">
              <a:lnSpc>
                <a:spcPct val="92000"/>
              </a:lnSpc>
              <a:spcBef>
                <a:spcPts val="92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2000"/>
              <a:t>      Ax + By + Cz + D = 0;   eq. do plano</a:t>
            </a:r>
            <a:endParaRPr/>
          </a:p>
          <a:p>
            <a:pPr indent="-228600" lvl="0" marL="228600" rtl="0" algn="l">
              <a:lnSpc>
                <a:spcPct val="92000"/>
              </a:lnSpc>
              <a:spcBef>
                <a:spcPts val="92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2000"/>
              <a:t>	 (A, B, C) = são as componentes do vetor </a:t>
            </a:r>
            <a:r>
              <a:rPr b="1" lang="pt-BR" sz="2000"/>
              <a:t>N</a:t>
            </a:r>
            <a:r>
              <a:rPr lang="pt-BR" sz="2000"/>
              <a:t>  normal  ao plano</a:t>
            </a:r>
            <a:endParaRPr/>
          </a:p>
          <a:p>
            <a:pPr indent="-228600" lvl="0" marL="228600" rtl="0" algn="l">
              <a:lnSpc>
                <a:spcPct val="92000"/>
              </a:lnSpc>
              <a:spcBef>
                <a:spcPts val="92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2000"/>
              <a:t>	  D = (-Ax</a:t>
            </a:r>
            <a:r>
              <a:rPr baseline="-25000" lang="pt-BR" sz="2000"/>
              <a:t>0</a:t>
            </a:r>
            <a:r>
              <a:rPr lang="pt-BR" sz="2000"/>
              <a:t> – By</a:t>
            </a:r>
            <a:r>
              <a:rPr baseline="-25000" lang="pt-BR" sz="2000"/>
              <a:t>0</a:t>
            </a:r>
            <a:r>
              <a:rPr lang="pt-BR" sz="2000"/>
              <a:t> – Cz</a:t>
            </a:r>
            <a:r>
              <a:rPr baseline="-25000" lang="pt-BR" sz="2000"/>
              <a:t>0</a:t>
            </a:r>
            <a:r>
              <a:rPr lang="pt-BR" sz="2000"/>
              <a:t>)</a:t>
            </a:r>
            <a:endParaRPr/>
          </a:p>
          <a:p>
            <a:pPr indent="-228600" lvl="0" marL="228600" rtl="0" algn="l">
              <a:lnSpc>
                <a:spcPct val="92000"/>
              </a:lnSpc>
              <a:spcBef>
                <a:spcPts val="92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000"/>
          </a:p>
        </p:txBody>
      </p:sp>
      <p:pic>
        <p:nvPicPr>
          <p:cNvPr id="219" name="Google Shape;2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1100" y="2101850"/>
            <a:ext cx="4064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Equação do plano</a:t>
            </a:r>
            <a:endParaRPr/>
          </a:p>
        </p:txBody>
      </p:sp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9144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216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2000"/>
              </a:lnSpc>
              <a:spcBef>
                <a:spcPts val="1104"/>
              </a:spcBef>
              <a:spcAft>
                <a:spcPts val="0"/>
              </a:spcAft>
              <a:buSzPts val="2160"/>
              <a:buChar char="■"/>
            </a:pPr>
            <a:r>
              <a:rPr lang="pt-BR" sz="2400"/>
              <a:t>Forma alternativa:	</a:t>
            </a:r>
            <a:endParaRPr/>
          </a:p>
          <a:p>
            <a:pPr indent="-285750" lvl="1" marL="742950" rtl="0" algn="l">
              <a:lnSpc>
                <a:spcPct val="92000"/>
              </a:lnSpc>
              <a:spcBef>
                <a:spcPts val="1012"/>
              </a:spcBef>
              <a:spcAft>
                <a:spcPts val="0"/>
              </a:spcAft>
              <a:buSzPts val="1650"/>
              <a:buChar char="■"/>
            </a:pPr>
            <a:r>
              <a:rPr lang="pt-BR" sz="2200"/>
              <a:t>A'x + B'y + C'z +D' = 0  </a:t>
            </a:r>
            <a:endParaRPr/>
          </a:p>
          <a:p>
            <a:pPr indent="-342900" lvl="0" marL="342900" rtl="0" algn="l">
              <a:lnSpc>
                <a:spcPct val="92000"/>
              </a:lnSpc>
              <a:spcBef>
                <a:spcPts val="1104"/>
              </a:spcBef>
              <a:spcAft>
                <a:spcPts val="0"/>
              </a:spcAft>
              <a:buSzPts val="2160"/>
              <a:buFont typeface="Noto Sans Symbols"/>
              <a:buNone/>
            </a:pPr>
            <a:r>
              <a:rPr b="1" lang="pt-BR" sz="2400"/>
              <a:t>	</a:t>
            </a:r>
            <a:r>
              <a:rPr lang="pt-BR" sz="2400"/>
              <a:t>em que</a:t>
            </a:r>
            <a:r>
              <a:rPr b="1" lang="pt-BR" sz="2400"/>
              <a:t>, </a:t>
            </a:r>
            <a:r>
              <a:rPr lang="pt-BR" sz="2400"/>
              <a:t>    </a:t>
            </a:r>
            <a:endParaRPr/>
          </a:p>
          <a:p>
            <a:pPr indent="-342900" lvl="0" marL="342900" rtl="0" algn="l">
              <a:lnSpc>
                <a:spcPct val="92000"/>
              </a:lnSpc>
              <a:spcBef>
                <a:spcPts val="1104"/>
              </a:spcBef>
              <a:spcAft>
                <a:spcPts val="0"/>
              </a:spcAft>
              <a:buSzPts val="2160"/>
              <a:buFont typeface="Noto Sans Symbols"/>
              <a:buNone/>
            </a:pPr>
            <a:r>
              <a:rPr lang="pt-BR" sz="2400"/>
              <a:t>              A' = A/d,   B' = B/d,   C' = C/d,   D' = D/d</a:t>
            </a:r>
            <a:endParaRPr/>
          </a:p>
          <a:p>
            <a:pPr indent="-342900" lvl="0" marL="342900" rtl="0" algn="l">
              <a:lnSpc>
                <a:spcPct val="92000"/>
              </a:lnSpc>
              <a:spcBef>
                <a:spcPts val="1104"/>
              </a:spcBef>
              <a:spcAft>
                <a:spcPts val="0"/>
              </a:spcAft>
              <a:buSzPts val="2160"/>
              <a:buFont typeface="Noto Sans Symbols"/>
              <a:buNone/>
            </a:pPr>
            <a:r>
              <a:rPr lang="pt-BR" sz="2400"/>
              <a:t>		   d =</a:t>
            </a:r>
            <a:r>
              <a:rPr b="1" lang="pt-BR" sz="2400"/>
              <a:t> </a:t>
            </a:r>
            <a:endParaRPr/>
          </a:p>
          <a:p>
            <a:pPr indent="-205740" lvl="0" marL="342900" rtl="0" algn="l">
              <a:lnSpc>
                <a:spcPct val="92000"/>
              </a:lnSpc>
              <a:spcBef>
                <a:spcPts val="1104"/>
              </a:spcBef>
              <a:spcAft>
                <a:spcPts val="0"/>
              </a:spcAft>
              <a:buSzPts val="216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2000"/>
              </a:lnSpc>
              <a:spcBef>
                <a:spcPts val="1104"/>
              </a:spcBef>
              <a:spcAft>
                <a:spcPts val="0"/>
              </a:spcAft>
              <a:buSzPts val="2160"/>
              <a:buFont typeface="Noto Sans Symbols"/>
              <a:buNone/>
            </a:pPr>
            <a:r>
              <a:rPr lang="pt-BR" sz="2400"/>
              <a:t>Distância entre o plano e um ponto é dada por:</a:t>
            </a:r>
            <a:endParaRPr/>
          </a:p>
          <a:p>
            <a:pPr indent="-285750" lvl="1" marL="742950" rtl="0" algn="l">
              <a:lnSpc>
                <a:spcPct val="92000"/>
              </a:lnSpc>
              <a:spcBef>
                <a:spcPts val="1012"/>
              </a:spcBef>
              <a:spcAft>
                <a:spcPts val="0"/>
              </a:spcAft>
              <a:buSzPts val="1650"/>
              <a:buFont typeface="Noto Sans Symbols"/>
              <a:buNone/>
            </a:pPr>
            <a:r>
              <a:rPr lang="pt-BR" sz="2200"/>
              <a:t> A'x + B'y + C'z + D'</a:t>
            </a:r>
            <a:endParaRPr b="1" sz="2200"/>
          </a:p>
          <a:p>
            <a:pPr indent="-182880" lvl="0" marL="342900" rtl="0" algn="l">
              <a:spcBef>
                <a:spcPts val="56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226" name="Google Shape;2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4114800"/>
            <a:ext cx="22860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Equação do plano</a:t>
            </a:r>
            <a:endParaRPr b="1"/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1128713" y="1924050"/>
            <a:ext cx="6872287" cy="3867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Exemplo</a:t>
            </a:r>
            <a:endParaRPr/>
          </a:p>
        </p:txBody>
      </p:sp>
      <p:pic>
        <p:nvPicPr>
          <p:cNvPr descr="D:\Temp\plano.bmp" id="233" name="Google Shape;2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124200"/>
            <a:ext cx="5403850" cy="2852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914400" y="711200"/>
            <a:ext cx="68326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Derivando a Equação do Plano</a:t>
            </a:r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1981200"/>
            <a:ext cx="37338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685800" y="2057400"/>
            <a:ext cx="4714875" cy="425132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-228600" lvl="0" marL="22860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2000"/>
              <a:t>Derivando a equação do plano dado três pontos:  P</a:t>
            </a:r>
            <a:r>
              <a:rPr baseline="-25000" lang="pt-BR" sz="2000"/>
              <a:t>1</a:t>
            </a:r>
            <a:r>
              <a:rPr lang="pt-BR" sz="2000"/>
              <a:t>, P</a:t>
            </a:r>
            <a:r>
              <a:rPr baseline="-25000" lang="pt-BR" sz="2000"/>
              <a:t>2</a:t>
            </a:r>
            <a:r>
              <a:rPr lang="pt-BR" sz="2000"/>
              <a:t>, P</a:t>
            </a:r>
            <a:r>
              <a:rPr baseline="-25000" lang="pt-BR" sz="2000"/>
              <a:t>3</a:t>
            </a:r>
            <a:endParaRPr sz="2000"/>
          </a:p>
          <a:p>
            <a:pPr indent="-228600" lvl="0" marL="228600" rtl="0" algn="l">
              <a:lnSpc>
                <a:spcPct val="102000"/>
              </a:lnSpc>
              <a:spcBef>
                <a:spcPts val="102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2000"/>
              <a:t>[ P2 - P</a:t>
            </a:r>
            <a:r>
              <a:rPr baseline="-25000" lang="pt-BR" sz="2000"/>
              <a:t>1</a:t>
            </a:r>
            <a:r>
              <a:rPr lang="pt-BR" sz="2000"/>
              <a:t>] x [ P3 - P</a:t>
            </a:r>
            <a:r>
              <a:rPr baseline="-25000" lang="pt-BR" sz="2000"/>
              <a:t>1</a:t>
            </a:r>
            <a:r>
              <a:rPr lang="pt-BR" sz="2000"/>
              <a:t>] =</a:t>
            </a:r>
            <a:r>
              <a:rPr b="1" lang="pt-BR" sz="2000"/>
              <a:t> N</a:t>
            </a:r>
            <a:r>
              <a:rPr lang="pt-BR" sz="2000"/>
              <a:t>, vetor ortogonal</a:t>
            </a:r>
            <a:endParaRPr/>
          </a:p>
          <a:p>
            <a:pPr indent="-228600" lvl="0" marL="228600" rtl="0" algn="l">
              <a:lnSpc>
                <a:spcPct val="102000"/>
              </a:lnSpc>
              <a:spcBef>
                <a:spcPts val="102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02000"/>
              </a:lnSpc>
              <a:spcBef>
                <a:spcPts val="1020"/>
              </a:spcBef>
              <a:spcAft>
                <a:spcPts val="0"/>
              </a:spcAft>
              <a:buSzPts val="1800"/>
              <a:buChar char="■"/>
            </a:pPr>
            <a:r>
              <a:rPr lang="pt-BR" sz="2000"/>
              <a:t>Dado ponto geral P = (x,y,z):</a:t>
            </a:r>
            <a:endParaRPr/>
          </a:p>
          <a:p>
            <a:pPr indent="-228600" lvl="0" marL="228600" rtl="0" algn="l">
              <a:lnSpc>
                <a:spcPct val="102000"/>
              </a:lnSpc>
              <a:spcBef>
                <a:spcPts val="102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2000"/>
              <a:t>N • [P - P</a:t>
            </a:r>
            <a:r>
              <a:rPr baseline="-25000" lang="pt-BR" sz="2000"/>
              <a:t>1</a:t>
            </a:r>
            <a:r>
              <a:rPr lang="pt-BR" sz="2000"/>
              <a:t>] = 0 se P pertence ao plano.</a:t>
            </a:r>
            <a:endParaRPr/>
          </a:p>
          <a:p>
            <a:pPr indent="-114300" lvl="0" marL="228600" rtl="0" algn="l">
              <a:lnSpc>
                <a:spcPct val="102000"/>
              </a:lnSpc>
              <a:spcBef>
                <a:spcPts val="102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114300" lvl="0" marL="228600" rtl="0" algn="l">
              <a:lnSpc>
                <a:spcPct val="102000"/>
              </a:lnSpc>
              <a:spcBef>
                <a:spcPts val="102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02000"/>
              </a:lnSpc>
              <a:spcBef>
                <a:spcPts val="1020"/>
              </a:spcBef>
              <a:spcAft>
                <a:spcPts val="0"/>
              </a:spcAft>
              <a:buSzPts val="1800"/>
              <a:buChar char="■"/>
            </a:pPr>
            <a:r>
              <a:rPr lang="pt-BR" sz="2000"/>
              <a:t>Ou dando um ponto (x,y,z) no plano e o vetor normal N então N • [x,y,z] = -D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Exemplo da Equação do Plano</a:t>
            </a:r>
            <a:endParaRPr/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/>
              <a:t>Determine a equação do plano dado pelos pontos (0,0,0), (1,2,3), e (4,5,6).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/>
              <a:t>[1,2,3] x [4,5,6] = [-3,6,-3]	vetor normal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/>
              <a:t>-3x + 6y - 3z + D = 0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/>
              <a:t>Substitua o ponto conhecido (0,0,0):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/>
              <a:t>	0+0+0+D = 0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/>
              <a:t>	D=0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/>
              <a:t>Equaçao do plano: -3x + 6y - 3z = 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Exercício</a:t>
            </a:r>
            <a:endParaRPr/>
          </a:p>
        </p:txBody>
      </p:sp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990600" y="1828800"/>
            <a:ext cx="6858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2000"/>
              <a:t>Determine a equação da reta que passa pelo ponto P0(x0,y0,z0)  e P1(x1,y1,z1). Suponha que (x0,y0,z0) = (1, -5, 2) e (x1,y1,z1)=(6,7,-3).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800"/>
              <a:buChar char="■"/>
            </a:pPr>
            <a:r>
              <a:rPr lang="pt-BR" sz="2000"/>
              <a:t>Mostre que a equação do plano tem a forma implícita Ax+By+Cz+D=0, em que A,B e C são as componentes do vetor normal ao plano.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800"/>
              <a:buChar char="■"/>
            </a:pPr>
            <a:r>
              <a:rPr lang="pt-BR" sz="2000"/>
              <a:t>Determine a equação de um plano que passa pelo ponto P0(1,-1,1) e que contém os vetores V1 = </a:t>
            </a:r>
            <a:r>
              <a:rPr b="1" lang="pt-BR" sz="2000"/>
              <a:t>i - j + k</a:t>
            </a:r>
            <a:r>
              <a:rPr lang="pt-BR" sz="2000"/>
              <a:t> e V2 = </a:t>
            </a:r>
            <a:r>
              <a:rPr b="1" lang="pt-BR" sz="2000"/>
              <a:t>-i + j – k</a:t>
            </a:r>
            <a:r>
              <a:rPr lang="pt-BR" sz="2000"/>
              <a:t>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800"/>
              <a:buChar char="■"/>
            </a:pPr>
            <a:r>
              <a:rPr lang="pt-BR" sz="2000"/>
              <a:t>Determine a equação do plano definido pelos pontos P0(1,5,-7), P1(2,6,1) e P2(0,1,2).</a:t>
            </a:r>
            <a:endParaRPr/>
          </a:p>
          <a:p>
            <a:pPr indent="-228600" lvl="0" marL="3429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228600" lvl="0" marL="3429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TRANSFORMAÇÕES 3D</a:t>
            </a:r>
            <a:endParaRPr/>
          </a:p>
        </p:txBody>
      </p:sp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685800" y="1600200"/>
            <a:ext cx="8001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Transformações básicas 3D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/>
              <a:t>Translação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/>
              <a:t>Mudança de Escala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/>
              <a:t>Rotação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/>
              <a:t>Cisalhamento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/>
              <a:t>Reflexão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Como no caso 2D, utilizam-se coordenadas homogêneas (x,y,z,w)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As transformações são compostas via multiplicações de matrizes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609600" y="152400"/>
            <a:ext cx="81073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Matriz de Transformação 4X4</a:t>
            </a: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8050" y="2870200"/>
            <a:ext cx="3124200" cy="26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 txBox="1"/>
          <p:nvPr/>
        </p:nvSpPr>
        <p:spPr>
          <a:xfrm>
            <a:off x="685800" y="3048000"/>
            <a:ext cx="2643188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Matriz (3X3) representa as Transformações lineares: escala,rotação, cisalhamento e reflexão </a:t>
            </a:r>
            <a:endParaRPr/>
          </a:p>
        </p:txBody>
      </p:sp>
      <p:sp>
        <p:nvSpPr>
          <p:cNvPr id="266" name="Google Shape;266;p29"/>
          <p:cNvSpPr txBox="1"/>
          <p:nvPr/>
        </p:nvSpPr>
        <p:spPr>
          <a:xfrm>
            <a:off x="6729413" y="3352800"/>
            <a:ext cx="24145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Translação, matriz 3x1</a:t>
            </a:r>
            <a:endParaRPr/>
          </a:p>
        </p:txBody>
      </p:sp>
      <p:sp>
        <p:nvSpPr>
          <p:cNvPr id="267" name="Google Shape;267;p29"/>
          <p:cNvSpPr txBox="1"/>
          <p:nvPr/>
        </p:nvSpPr>
        <p:spPr>
          <a:xfrm>
            <a:off x="3203848" y="5589240"/>
            <a:ext cx="2895600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Transformação em perspectiva, matriz 1x3</a:t>
            </a:r>
            <a:endParaRPr/>
          </a:p>
        </p:txBody>
      </p:sp>
      <p:sp>
        <p:nvSpPr>
          <p:cNvPr id="268" name="Google Shape;268;p29"/>
          <p:cNvSpPr txBox="1"/>
          <p:nvPr/>
        </p:nvSpPr>
        <p:spPr>
          <a:xfrm>
            <a:off x="6705600" y="4724400"/>
            <a:ext cx="21701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Escala geral</a:t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 rot="-5400000">
            <a:off x="4139952" y="5517232"/>
            <a:ext cx="432048" cy="720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6C0E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647700" y="635000"/>
            <a:ext cx="77406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TRANSLAÇÃO 3D</a:t>
            </a:r>
            <a:endParaRPr/>
          </a:p>
        </p:txBody>
      </p:sp>
      <p:sp>
        <p:nvSpPr>
          <p:cNvPr id="275" name="Google Shape;275;p30"/>
          <p:cNvSpPr txBox="1"/>
          <p:nvPr>
            <p:ph idx="1" type="body"/>
          </p:nvPr>
        </p:nvSpPr>
        <p:spPr>
          <a:xfrm>
            <a:off x="1192213" y="1797050"/>
            <a:ext cx="553402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None/>
            </a:pPr>
            <a:r>
              <a:rPr lang="pt-BR" sz="2200"/>
              <a:t>TP = (x + t</a:t>
            </a:r>
            <a:r>
              <a:rPr baseline="-25000" lang="pt-BR" sz="2200"/>
              <a:t>x</a:t>
            </a:r>
            <a:r>
              <a:rPr lang="pt-BR" sz="2200"/>
              <a:t>,  y + t</a:t>
            </a:r>
            <a:r>
              <a:rPr baseline="-25000" lang="pt-BR" sz="2200"/>
              <a:t>y</a:t>
            </a:r>
            <a:r>
              <a:rPr lang="pt-BR" sz="2200"/>
              <a:t>,  z + t</a:t>
            </a:r>
            <a:r>
              <a:rPr baseline="-25000" lang="pt-BR" sz="2200"/>
              <a:t>z</a:t>
            </a:r>
            <a:r>
              <a:rPr lang="pt-BR" sz="2200"/>
              <a:t>)</a:t>
            </a:r>
            <a:endParaRPr sz="1600"/>
          </a:p>
        </p:txBody>
      </p:sp>
      <p:pic>
        <p:nvPicPr>
          <p:cNvPr id="276" name="Google Shape;2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450" y="2474913"/>
            <a:ext cx="3017838" cy="29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1813" y="2474913"/>
            <a:ext cx="854075" cy="2928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9144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EXEMPLO DE TRANSLAÇÃO 3D</a:t>
            </a:r>
            <a:endParaRPr/>
          </a:p>
        </p:txBody>
      </p:sp>
      <p:sp>
        <p:nvSpPr>
          <p:cNvPr id="283" name="Google Shape;283;p31"/>
          <p:cNvSpPr txBox="1"/>
          <p:nvPr>
            <p:ph idx="1" type="body"/>
          </p:nvPr>
        </p:nvSpPr>
        <p:spPr>
          <a:xfrm>
            <a:off x="914400" y="1625600"/>
            <a:ext cx="77724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Translação do ponto (x,y,z) para (x’,y’,z’)</a:t>
            </a:r>
            <a:endParaRPr/>
          </a:p>
        </p:txBody>
      </p:sp>
      <p:pic>
        <p:nvPicPr>
          <p:cNvPr descr="AADGHLI0" id="284" name="Google Shape;2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768" y="2348880"/>
            <a:ext cx="4148997" cy="367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Vetores</a:t>
            </a:r>
            <a:endParaRPr/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685800" y="1600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É uma quantidade física que tem magnitude  direção e sentido.</a:t>
            </a:r>
            <a:endParaRPr sz="2000"/>
          </a:p>
          <a:p>
            <a:pPr indent="-285750" lvl="1" marL="742950" rtl="0" algn="l">
              <a:lnSpc>
                <a:spcPct val="124000"/>
              </a:lnSpc>
              <a:spcBef>
                <a:spcPts val="124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Ponto: Denota posição no plano</a:t>
            </a:r>
            <a:endParaRPr/>
          </a:p>
          <a:p>
            <a:pPr indent="-285750" lvl="1" marL="742950" rtl="0" algn="l">
              <a:lnSpc>
                <a:spcPct val="124000"/>
              </a:lnSpc>
              <a:spcBef>
                <a:spcPts val="124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Vector: Denota deslocamento, isto é, inclui a noção de direção e magnitude</a:t>
            </a:r>
            <a:endParaRPr/>
          </a:p>
          <a:p>
            <a:pPr indent="-285750" lvl="1" marL="742950" rtl="0" algn="l">
              <a:lnSpc>
                <a:spcPct val="124000"/>
              </a:lnSpc>
              <a:spcBef>
                <a:spcPts val="124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Ambos são normalmente expressos por pares de coordenadas (em 2D) mas </a:t>
            </a:r>
            <a:r>
              <a:rPr lang="pt-BR" sz="2000" u="sng"/>
              <a:t>não são a “mesma coisa”</a:t>
            </a:r>
            <a:endParaRPr/>
          </a:p>
          <a:p>
            <a:pPr indent="-228600" lvl="0" marL="3429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5410200"/>
            <a:ext cx="2209800" cy="1304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4"/>
          <p:cNvGrpSpPr/>
          <p:nvPr/>
        </p:nvGrpSpPr>
        <p:grpSpPr>
          <a:xfrm>
            <a:off x="6553200" y="4876800"/>
            <a:ext cx="1751013" cy="1752600"/>
            <a:chOff x="4080" y="2640"/>
            <a:chExt cx="1103" cy="1104"/>
          </a:xfrm>
        </p:grpSpPr>
        <p:cxnSp>
          <p:nvCxnSpPr>
            <p:cNvPr id="113" name="Google Shape;113;p14"/>
            <p:cNvCxnSpPr/>
            <p:nvPr/>
          </p:nvCxnSpPr>
          <p:spPr>
            <a:xfrm>
              <a:off x="4080" y="3744"/>
              <a:ext cx="105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14" name="Google Shape;114;p14"/>
            <p:cNvCxnSpPr/>
            <p:nvPr/>
          </p:nvCxnSpPr>
          <p:spPr>
            <a:xfrm rot="10800000">
              <a:off x="4080" y="2784"/>
              <a:ext cx="0" cy="96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15" name="Google Shape;115;p14"/>
            <p:cNvSpPr txBox="1"/>
            <p:nvPr/>
          </p:nvSpPr>
          <p:spPr>
            <a:xfrm>
              <a:off x="4982" y="3456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4080" y="2640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4560" y="3024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4577" y="2832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4224" y="3360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/>
            </a:p>
          </p:txBody>
        </p:sp>
        <p:cxnSp>
          <p:nvCxnSpPr>
            <p:cNvPr id="120" name="Google Shape;120;p14"/>
            <p:cNvCxnSpPr/>
            <p:nvPr/>
          </p:nvCxnSpPr>
          <p:spPr>
            <a:xfrm flipH="1" rot="10800000">
              <a:off x="4080" y="3456"/>
              <a:ext cx="624" cy="2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title"/>
          </p:nvPr>
        </p:nvSpPr>
        <p:spPr>
          <a:xfrm>
            <a:off x="749300" y="635000"/>
            <a:ext cx="75501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ESCALA 3D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0" name="Google Shape;29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3800" y="2527300"/>
            <a:ext cx="3425825" cy="29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2150" y="2493963"/>
            <a:ext cx="855663" cy="2928937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2"/>
          <p:cNvSpPr/>
          <p:nvPr/>
        </p:nvSpPr>
        <p:spPr>
          <a:xfrm>
            <a:off x="914400" y="1625600"/>
            <a:ext cx="77724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40"/>
              <a:buFont typeface="Noto Sans Symbols"/>
              <a:buNone/>
            </a:pP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 =  (s</a:t>
            </a:r>
            <a:r>
              <a:rPr baseline="-2500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  s</a:t>
            </a:r>
            <a:r>
              <a:rPr baseline="-2500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y,  s</a:t>
            </a:r>
            <a:r>
              <a:rPr baseline="-2500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z)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EXEMPLO DE ESCALA 3D</a:t>
            </a:r>
            <a:endParaRPr/>
          </a:p>
        </p:txBody>
      </p:sp>
      <p:sp>
        <p:nvSpPr>
          <p:cNvPr id="298" name="Google Shape;298;p33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60"/>
              <a:buChar char="■"/>
            </a:pPr>
            <a:r>
              <a:rPr lang="pt-BR" sz="2400"/>
              <a:t>Considere  o paralelepípedo mostrado na figura abaixo, com vetores de posição homogêneos. Escale por fatores de 1/2, 1/3 e 1. 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620"/>
              <a:buFont typeface="Noto Sans Symbols"/>
              <a:buNone/>
            </a:pPr>
            <a:r>
              <a:rPr lang="pt-BR" sz="1800"/>
              <a:t>  </a:t>
            </a:r>
            <a:endParaRPr/>
          </a:p>
        </p:txBody>
      </p:sp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3357563"/>
            <a:ext cx="42545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ScreenHunter_071.jpg" id="300" name="Google Shape;30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3429000"/>
            <a:ext cx="35052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ESCALA 3D GERAL</a:t>
            </a:r>
            <a:endParaRPr/>
          </a:p>
        </p:txBody>
      </p:sp>
      <p:sp>
        <p:nvSpPr>
          <p:cNvPr id="306" name="Google Shape;306;p34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2000"/>
              <a:t>Mudança de escala em relação a um ponto fixo fora da origem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Transladar o ponto fixo para a origem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Aplicar a mudança de escala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Aplicar a translação inversa para levar o ponto fixo à sua posição original</a:t>
            </a:r>
            <a:endParaRPr/>
          </a:p>
        </p:txBody>
      </p:sp>
      <p:pic>
        <p:nvPicPr>
          <p:cNvPr descr="ScreenHunter_04 Sep. 29 14.18.jpg" id="307" name="Google Shape;30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840" y="3429000"/>
            <a:ext cx="3024336" cy="2711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JOBS\Hearn Baker\Hearn-Baker-cright-new.tif" id="308" name="Google Shape;30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175" y="6324600"/>
            <a:ext cx="7105650" cy="4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title"/>
          </p:nvPr>
        </p:nvSpPr>
        <p:spPr>
          <a:xfrm>
            <a:off x="952500" y="771525"/>
            <a:ext cx="73088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ROTAÇÃO 3D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35"/>
          <p:cNvSpPr txBox="1"/>
          <p:nvPr>
            <p:ph idx="1" type="body"/>
          </p:nvPr>
        </p:nvSpPr>
        <p:spPr>
          <a:xfrm>
            <a:off x="762000" y="1752601"/>
            <a:ext cx="6258272" cy="626838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-228600" lvl="0" marL="2286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None/>
            </a:pPr>
            <a:r>
              <a:rPr b="1" lang="pt-BR" sz="2200"/>
              <a:t>Rotações positivas são definidas de acordo com a regra da mão direita, como:</a:t>
            </a:r>
            <a:endParaRPr/>
          </a:p>
        </p:txBody>
      </p:sp>
      <p:pic>
        <p:nvPicPr>
          <p:cNvPr descr="ScreenHunter_05 Sep. 29 14.21.jpg" id="315" name="Google Shape;31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2492896"/>
            <a:ext cx="60960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JOBS\Hearn Baker\Hearn-Baker-cright-new.tif" id="316" name="Google Shape;31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175" y="6324600"/>
            <a:ext cx="7105650" cy="4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Rotação em torno do eixo z</a:t>
            </a:r>
            <a:endParaRPr/>
          </a:p>
        </p:txBody>
      </p:sp>
      <p:pic>
        <p:nvPicPr>
          <p:cNvPr descr="AADGHLK0" id="322" name="Google Shape;322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1628800"/>
            <a:ext cx="6043033" cy="45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Rotação em torno do eixo x e do eixo y</a:t>
            </a:r>
            <a:endParaRPr/>
          </a:p>
        </p:txBody>
      </p:sp>
      <p:pic>
        <p:nvPicPr>
          <p:cNvPr descr="AADGHLM0" id="328" name="Google Shape;328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2060848"/>
            <a:ext cx="3796821" cy="31683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DGHLN0" id="329" name="Google Shape;32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4088" y="2420888"/>
            <a:ext cx="3249848" cy="257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Permutação Cíclica </a:t>
            </a:r>
            <a:endParaRPr/>
          </a:p>
        </p:txBody>
      </p:sp>
      <p:pic>
        <p:nvPicPr>
          <p:cNvPr descr="AADGHLL0" id="335" name="Google Shape;335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808516"/>
            <a:ext cx="7772400" cy="211409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8"/>
          <p:cNvSpPr txBox="1"/>
          <p:nvPr/>
        </p:nvSpPr>
        <p:spPr>
          <a:xfrm>
            <a:off x="1187624" y="1844824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X-&gt;Y-&gt;Z-&gt;X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 txBox="1"/>
          <p:nvPr>
            <p:ph type="title"/>
          </p:nvPr>
        </p:nvSpPr>
        <p:spPr>
          <a:xfrm>
            <a:off x="1049338" y="673100"/>
            <a:ext cx="30988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ROTAÇÃO 3D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2" name="Google Shape;342;p39"/>
          <p:cNvGrpSpPr/>
          <p:nvPr/>
        </p:nvGrpSpPr>
        <p:grpSpPr>
          <a:xfrm>
            <a:off x="2754313" y="3371850"/>
            <a:ext cx="3881437" cy="2036763"/>
            <a:chOff x="1608" y="2456"/>
            <a:chExt cx="2445" cy="1283"/>
          </a:xfrm>
        </p:grpSpPr>
        <p:pic>
          <p:nvPicPr>
            <p:cNvPr id="343" name="Google Shape;343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08" y="2456"/>
              <a:ext cx="2112" cy="12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72" y="2456"/>
              <a:ext cx="381" cy="12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5" name="Google Shape;345;p39"/>
          <p:cNvSpPr/>
          <p:nvPr/>
        </p:nvSpPr>
        <p:spPr>
          <a:xfrm>
            <a:off x="914400" y="1625600"/>
            <a:ext cx="7772400" cy="1776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40"/>
              <a:buFont typeface="Noto Sans Symbols"/>
              <a:buChar char="■"/>
            </a:pP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que a rotação em 2D é justamente uma rotação em torno do eixo z em 3D</a:t>
            </a:r>
            <a:endParaRPr/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2340"/>
              <a:buFont typeface="Noto Sans Symbols"/>
              <a:buChar char="■"/>
            </a:pP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Matriz de rotação em torno do eixo-z: R</a:t>
            </a:r>
            <a:r>
              <a:rPr baseline="-2500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(ß)P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ROTAÇÃO 3D</a:t>
            </a:r>
            <a:endParaRPr/>
          </a:p>
        </p:txBody>
      </p:sp>
      <p:grpSp>
        <p:nvGrpSpPr>
          <p:cNvPr id="351" name="Google Shape;351;p40"/>
          <p:cNvGrpSpPr/>
          <p:nvPr/>
        </p:nvGrpSpPr>
        <p:grpSpPr>
          <a:xfrm>
            <a:off x="2135188" y="4268788"/>
            <a:ext cx="3690937" cy="1905000"/>
            <a:chOff x="3024" y="1008"/>
            <a:chExt cx="2325" cy="1200"/>
          </a:xfrm>
        </p:grpSpPr>
        <p:pic>
          <p:nvPicPr>
            <p:cNvPr id="352" name="Google Shape;352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24" y="1008"/>
              <a:ext cx="1981" cy="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92" y="1008"/>
              <a:ext cx="357" cy="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4" name="Google Shape;354;p40"/>
          <p:cNvSpPr/>
          <p:nvPr/>
        </p:nvSpPr>
        <p:spPr>
          <a:xfrm>
            <a:off x="830263" y="1516063"/>
            <a:ext cx="751522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Matrizes de rotação em torno dos eixos x e y</a:t>
            </a:r>
            <a:endParaRPr/>
          </a:p>
        </p:txBody>
      </p:sp>
      <p:grpSp>
        <p:nvGrpSpPr>
          <p:cNvPr id="355" name="Google Shape;355;p40"/>
          <p:cNvGrpSpPr/>
          <p:nvPr/>
        </p:nvGrpSpPr>
        <p:grpSpPr>
          <a:xfrm>
            <a:off x="2093913" y="2079625"/>
            <a:ext cx="3881437" cy="2039938"/>
            <a:chOff x="3043" y="2739"/>
            <a:chExt cx="2445" cy="1285"/>
          </a:xfrm>
        </p:grpSpPr>
        <p:pic>
          <p:nvPicPr>
            <p:cNvPr id="356" name="Google Shape;356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43" y="2739"/>
              <a:ext cx="2125" cy="12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06" y="2739"/>
              <a:ext cx="382" cy="12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ROTAÇÃO 3D GERAL</a:t>
            </a:r>
            <a:endParaRPr/>
          </a:p>
        </p:txBody>
      </p:sp>
      <p:pic>
        <p:nvPicPr>
          <p:cNvPr descr="ScreenHunter_02 Sep. 29 14.17.jpg" id="363" name="Google Shape;363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1700808"/>
            <a:ext cx="5670376" cy="448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JOBS\Hearn Baker\Hearn-Baker-cright-new.tif" id="364" name="Google Shape;36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175" y="6324600"/>
            <a:ext cx="7105650" cy="4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1"/>
          <p:cNvSpPr txBox="1"/>
          <p:nvPr/>
        </p:nvSpPr>
        <p:spPr>
          <a:xfrm>
            <a:off x="6444208" y="2132856"/>
            <a:ext cx="23762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Eixo de rotação  paralelo a um dos eixos coordenados.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1125538" y="661988"/>
            <a:ext cx="1930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Vetores</a:t>
            </a:r>
            <a:r>
              <a:rPr lang="pt-BR"/>
              <a:t> </a:t>
            </a:r>
            <a:endParaRPr/>
          </a:p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09600" y="1524000"/>
            <a:ext cx="8534400" cy="4694238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-228600" lvl="0" marL="2286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Vetores coordenados e componentes</a:t>
            </a:r>
            <a:endParaRPr/>
          </a:p>
          <a:p>
            <a:pPr indent="-228600" lvl="1" marL="685800" rtl="0" algn="l">
              <a:lnSpc>
                <a:spcPct val="124000"/>
              </a:lnSpc>
              <a:spcBef>
                <a:spcPts val="1488"/>
              </a:spcBef>
              <a:spcAft>
                <a:spcPts val="0"/>
              </a:spcAft>
              <a:buSzPts val="1800"/>
              <a:buChar char="■"/>
            </a:pPr>
            <a:r>
              <a:rPr lang="pt-BR" sz="2400"/>
              <a:t>Num sistema coordenado cartesiano, vetores que tenham comprimento igual a 1 e que tenham direção e sentido da parte positiva dos eixos ox, oy e oz chamam-se vetores coordenados unitários e se designam por </a:t>
            </a:r>
            <a:r>
              <a:rPr b="1" lang="pt-BR" sz="2400"/>
              <a:t>i</a:t>
            </a:r>
            <a:r>
              <a:rPr lang="pt-BR" sz="2400"/>
              <a:t>, </a:t>
            </a:r>
            <a:r>
              <a:rPr b="1" lang="pt-BR" sz="2400"/>
              <a:t>j</a:t>
            </a:r>
            <a:r>
              <a:rPr lang="pt-BR" sz="2400"/>
              <a:t> e </a:t>
            </a:r>
            <a:r>
              <a:rPr b="1" lang="pt-BR" sz="2400"/>
              <a:t>k.</a:t>
            </a:r>
            <a:endParaRPr/>
          </a:p>
          <a:p>
            <a:pPr indent="-228600" lvl="1" marL="685800" rtl="0" algn="l">
              <a:lnSpc>
                <a:spcPct val="124000"/>
              </a:lnSpc>
              <a:spcBef>
                <a:spcPts val="1612"/>
              </a:spcBef>
              <a:spcAft>
                <a:spcPts val="0"/>
              </a:spcAft>
              <a:buSzPts val="1800"/>
              <a:buChar char="■"/>
            </a:pPr>
            <a:r>
              <a:rPr lang="pt-BR" sz="2400"/>
              <a:t>Qualquer vetor </a:t>
            </a:r>
            <a:r>
              <a:rPr b="1" lang="pt-BR" sz="2400"/>
              <a:t>V</a:t>
            </a:r>
            <a:r>
              <a:rPr lang="pt-BR" sz="2400"/>
              <a:t> pode ser escrito como combinação linear dos vetores coordenados unitários: V = a</a:t>
            </a:r>
            <a:r>
              <a:rPr b="1" lang="pt-BR" sz="2400"/>
              <a:t>i</a:t>
            </a:r>
            <a:r>
              <a:rPr lang="pt-BR" sz="2400"/>
              <a:t>+b</a:t>
            </a:r>
            <a:r>
              <a:rPr b="1" lang="pt-BR" sz="2400"/>
              <a:t>j</a:t>
            </a:r>
            <a:r>
              <a:rPr lang="pt-BR" sz="2400"/>
              <a:t>+c</a:t>
            </a:r>
            <a:r>
              <a:rPr b="1" lang="pt-BR" sz="2400"/>
              <a:t>k, </a:t>
            </a:r>
            <a:r>
              <a:rPr lang="pt-BR" sz="2400"/>
              <a:t>em que (a,b,c) são as componentes de </a:t>
            </a:r>
            <a:r>
              <a:rPr b="1" lang="pt-BR" sz="2400"/>
              <a:t>V.</a:t>
            </a:r>
            <a:r>
              <a:rPr b="1" lang="pt-BR"/>
              <a:t> </a:t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3557588" y="272415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ROTAÇÃO 3D GERAL</a:t>
            </a:r>
            <a:endParaRPr/>
          </a:p>
        </p:txBody>
      </p:sp>
      <p:sp>
        <p:nvSpPr>
          <p:cNvPr id="371" name="Google Shape;371;p42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Quando o eixo de rotação for paralelo a um dos eixos coordenados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/>
              <a:t>Transladar o objeto para que o eixo de rotação coincida com o eixo coordenado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/>
              <a:t>Realizar a rotação em torno desse eixo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/>
              <a:t>Aplicar a translação inversa para levar o eixo de rotação à sua posição original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ROTAÇÃO 3D GERAL</a:t>
            </a:r>
            <a:endParaRPr/>
          </a:p>
        </p:txBody>
      </p:sp>
      <p:pic>
        <p:nvPicPr>
          <p:cNvPr descr="ScreenHunter_03 Sep. 29 14.17.jpg" id="377" name="Google Shape;377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20" y="2492896"/>
            <a:ext cx="4886325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JOBS\Hearn Baker\Hearn-Baker-cright-new.tif" id="378" name="Google Shape;37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175" y="6324600"/>
            <a:ext cx="7105650" cy="4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3"/>
          <p:cNvSpPr txBox="1"/>
          <p:nvPr/>
        </p:nvSpPr>
        <p:spPr>
          <a:xfrm>
            <a:off x="1043608" y="1844824"/>
            <a:ext cx="720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Eixo de rotação não  paralelo a um dos eixos coordenados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ROTAÇÃO 3D GERAL</a:t>
            </a:r>
            <a:endParaRPr/>
          </a:p>
        </p:txBody>
      </p:sp>
      <p:sp>
        <p:nvSpPr>
          <p:cNvPr id="385" name="Google Shape;385;p44"/>
          <p:cNvSpPr txBox="1"/>
          <p:nvPr>
            <p:ph idx="1" type="body"/>
          </p:nvPr>
        </p:nvSpPr>
        <p:spPr>
          <a:xfrm>
            <a:off x="683568" y="1600200"/>
            <a:ext cx="8003232" cy="485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60"/>
              <a:buChar char="■"/>
            </a:pPr>
            <a:r>
              <a:rPr lang="pt-BR" sz="2400"/>
              <a:t>Quando o eixo de rotação não for paralelo a um dos eixos coordenados</a:t>
            </a:r>
            <a:endParaRPr/>
          </a:p>
          <a:p>
            <a:pPr indent="-180975" lvl="1" marL="742950" rtl="0" algn="l">
              <a:spcBef>
                <a:spcPts val="44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 sz="22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lang="pt-BR" sz="2200"/>
              <a:t>Transladar o objeto para que o eixo de rotação passe na origem do sistema de coordenadas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lang="pt-BR" sz="2200"/>
              <a:t>Rodar o objeto para que o eixo de rotação coincida com um dos eixos coordenados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lang="pt-BR" sz="2200"/>
              <a:t>Realizar a rotação em torno desse eixo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lang="pt-BR" sz="2200"/>
              <a:t>Aplicar a rotação inversa para levar o eixo de rotação a sua orientação original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lang="pt-BR" sz="2200"/>
              <a:t>Aplicar a translação inversa para levar o eixo de rotação à sua posição original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type="title"/>
          </p:nvPr>
        </p:nvSpPr>
        <p:spPr>
          <a:xfrm>
            <a:off x="823913" y="647700"/>
            <a:ext cx="63309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CISALHAMENTO 3D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1" name="Google Shape;391;p45"/>
          <p:cNvSpPr txBox="1"/>
          <p:nvPr>
            <p:ph idx="1" type="body"/>
          </p:nvPr>
        </p:nvSpPr>
        <p:spPr>
          <a:xfrm>
            <a:off x="762000" y="1600200"/>
            <a:ext cx="7304088" cy="80470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-228600" lvl="0" marL="22860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pt-BR" sz="2400"/>
              <a:t>	Transformação  de cisalhamento  no eixo  z tomando a posição de referência na origem.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4000" y="2349500"/>
            <a:ext cx="3752850" cy="33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6700" y="2401888"/>
            <a:ext cx="854075" cy="32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5"/>
          <p:cNvSpPr/>
          <p:nvPr/>
        </p:nvSpPr>
        <p:spPr>
          <a:xfrm>
            <a:off x="1346200" y="3721100"/>
            <a:ext cx="11604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</a:t>
            </a:r>
            <a:r>
              <a:rPr baseline="-25000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xy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5"/>
          <p:cNvSpPr txBox="1"/>
          <p:nvPr/>
        </p:nvSpPr>
        <p:spPr>
          <a:xfrm>
            <a:off x="1763688" y="6093296"/>
            <a:ext cx="6624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: cisalhamento  no eixos  x  e  y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Cisalhamento</a:t>
            </a:r>
            <a:endParaRPr/>
          </a:p>
        </p:txBody>
      </p:sp>
      <p:pic>
        <p:nvPicPr>
          <p:cNvPr descr="AADGHMA0" id="401" name="Google Shape;401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2120" y="1628800"/>
            <a:ext cx="2476094" cy="45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6"/>
          <p:cNvSpPr txBox="1"/>
          <p:nvPr/>
        </p:nvSpPr>
        <p:spPr>
          <a:xfrm>
            <a:off x="899592" y="1844824"/>
            <a:ext cx="432048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Transformação  de cisalhamento  no eixo  z tomando a posição de referência na origem.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REFLEXÃO 3D</a:t>
            </a:r>
            <a:endParaRPr/>
          </a:p>
        </p:txBody>
      </p:sp>
      <p:sp>
        <p:nvSpPr>
          <p:cNvPr id="408" name="Google Shape;408;p47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Reflexão em torno dos planos xy, yz e xz</a:t>
            </a:r>
            <a:endParaRPr/>
          </a:p>
        </p:txBody>
      </p:sp>
      <p:pic>
        <p:nvPicPr>
          <p:cNvPr id="409" name="Google Shape;40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743200"/>
            <a:ext cx="6781800" cy="1884363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7"/>
          <p:cNvSpPr txBox="1"/>
          <p:nvPr/>
        </p:nvSpPr>
        <p:spPr>
          <a:xfrm>
            <a:off x="1295400" y="4953000"/>
            <a:ext cx="1905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Plano xy</a:t>
            </a:r>
            <a:endParaRPr/>
          </a:p>
        </p:txBody>
      </p:sp>
      <p:sp>
        <p:nvSpPr>
          <p:cNvPr id="411" name="Google Shape;411;p47"/>
          <p:cNvSpPr txBox="1"/>
          <p:nvPr/>
        </p:nvSpPr>
        <p:spPr>
          <a:xfrm>
            <a:off x="3581400" y="5029200"/>
            <a:ext cx="1905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Plano yz</a:t>
            </a:r>
            <a:endParaRPr/>
          </a:p>
        </p:txBody>
      </p:sp>
      <p:sp>
        <p:nvSpPr>
          <p:cNvPr id="412" name="Google Shape;412;p47"/>
          <p:cNvSpPr txBox="1"/>
          <p:nvPr/>
        </p:nvSpPr>
        <p:spPr>
          <a:xfrm>
            <a:off x="6172200" y="4953000"/>
            <a:ext cx="1905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Plano xz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Reflexão</a:t>
            </a:r>
            <a:endParaRPr/>
          </a:p>
        </p:txBody>
      </p:sp>
      <p:pic>
        <p:nvPicPr>
          <p:cNvPr descr="AADGHLZ0" id="418" name="Google Shape;418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2636912"/>
            <a:ext cx="7772400" cy="320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COMPOSIÇÃO DE TRANSFORMAÇÃO </a:t>
            </a:r>
            <a:endParaRPr/>
          </a:p>
        </p:txBody>
      </p:sp>
      <p:sp>
        <p:nvSpPr>
          <p:cNvPr id="424" name="Google Shape;424;p49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Composição em 3D</a:t>
            </a:r>
            <a:endParaRPr/>
          </a:p>
          <a:p>
            <a:pPr indent="-182880" lvl="0" marL="342900" rtl="0" algn="l">
              <a:spcBef>
                <a:spcPts val="56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descr="E:\compgrafica\Transformações Geométricas_arquivos\Apo05-14.jpg" id="425" name="Google Shape;42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209800"/>
            <a:ext cx="5715000" cy="31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9"/>
          <p:cNvSpPr txBox="1"/>
          <p:nvPr/>
        </p:nvSpPr>
        <p:spPr>
          <a:xfrm>
            <a:off x="685800" y="5638800"/>
            <a:ext cx="7239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Transformando P1, P2 e P3 da posição inicial em (a) para a posição final em (b).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pic>
        <p:nvPicPr>
          <p:cNvPr descr="E:\compgrafica\Transformações Geométricas_arquivos\Apo05-14.jpg" id="432" name="Google Shape;432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213" y="2752725"/>
            <a:ext cx="4724400" cy="2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0"/>
          <p:cNvSpPr txBox="1"/>
          <p:nvPr/>
        </p:nvSpPr>
        <p:spPr>
          <a:xfrm>
            <a:off x="685800" y="1676400"/>
            <a:ext cx="4932363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resolver utilize a composição das   primitivas de transformação 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T, R</a:t>
            </a:r>
            <a:r>
              <a:rPr baseline="-25000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</a:t>
            </a:r>
            <a:r>
              <a:rPr baseline="-25000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34" name="Google Shape;434;p50"/>
          <p:cNvSpPr txBox="1"/>
          <p:nvPr/>
        </p:nvSpPr>
        <p:spPr>
          <a:xfrm>
            <a:off x="5791200" y="1943100"/>
            <a:ext cx="3200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i)Transladar 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a origem. 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ii) Rotacionar o segmento 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 relação ao eixo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 forma que ele (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fique no plano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y-z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iii) Rotacionar o segmento 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 relação ao eixo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 forma que ele (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fique sobre o eixo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iv) Rotacionar o segmento 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 relação ao eixo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 forma que ele (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fique no plano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y-z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VISUALIZAÇÃO 3D</a:t>
            </a:r>
            <a:endParaRPr/>
          </a:p>
        </p:txBody>
      </p:sp>
      <p:grpSp>
        <p:nvGrpSpPr>
          <p:cNvPr id="440" name="Google Shape;440;p51"/>
          <p:cNvGrpSpPr/>
          <p:nvPr/>
        </p:nvGrpSpPr>
        <p:grpSpPr>
          <a:xfrm>
            <a:off x="863600" y="1828800"/>
            <a:ext cx="7683500" cy="3484563"/>
            <a:chOff x="480" y="1192"/>
            <a:chExt cx="4840" cy="2195"/>
          </a:xfrm>
        </p:grpSpPr>
        <p:grpSp>
          <p:nvGrpSpPr>
            <p:cNvPr id="441" name="Google Shape;441;p51"/>
            <p:cNvGrpSpPr/>
            <p:nvPr/>
          </p:nvGrpSpPr>
          <p:grpSpPr>
            <a:xfrm>
              <a:off x="1678" y="1896"/>
              <a:ext cx="1100" cy="411"/>
              <a:chOff x="1694" y="2040"/>
              <a:chExt cx="1100" cy="411"/>
            </a:xfrm>
          </p:grpSpPr>
          <p:sp>
            <p:nvSpPr>
              <p:cNvPr id="442" name="Google Shape;442;p51"/>
              <p:cNvSpPr txBox="1"/>
              <p:nvPr/>
            </p:nvSpPr>
            <p:spPr>
              <a:xfrm>
                <a:off x="1694" y="2047"/>
                <a:ext cx="1100" cy="40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Transformação de visualização</a:t>
                </a:r>
                <a:endParaRPr/>
              </a:p>
            </p:txBody>
          </p:sp>
          <p:sp>
            <p:nvSpPr>
              <p:cNvPr id="443" name="Google Shape;443;p51"/>
              <p:cNvSpPr/>
              <p:nvPr/>
            </p:nvSpPr>
            <p:spPr>
              <a:xfrm>
                <a:off x="1696" y="2040"/>
                <a:ext cx="1096" cy="4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4" name="Google Shape;444;p51"/>
            <p:cNvSpPr txBox="1"/>
            <p:nvPr/>
          </p:nvSpPr>
          <p:spPr>
            <a:xfrm>
              <a:off x="480" y="1856"/>
              <a:ext cx="1032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Coordenadas do mundo</a:t>
              </a:r>
              <a:endParaRPr/>
            </a:p>
          </p:txBody>
        </p:sp>
        <p:grpSp>
          <p:nvGrpSpPr>
            <p:cNvPr id="445" name="Google Shape;445;p51"/>
            <p:cNvGrpSpPr/>
            <p:nvPr/>
          </p:nvGrpSpPr>
          <p:grpSpPr>
            <a:xfrm>
              <a:off x="3358" y="1896"/>
              <a:ext cx="1100" cy="411"/>
              <a:chOff x="3318" y="2048"/>
              <a:chExt cx="1100" cy="411"/>
            </a:xfrm>
          </p:grpSpPr>
          <p:sp>
            <p:nvSpPr>
              <p:cNvPr id="446" name="Google Shape;446;p51"/>
              <p:cNvSpPr txBox="1"/>
              <p:nvPr/>
            </p:nvSpPr>
            <p:spPr>
              <a:xfrm>
                <a:off x="3318" y="2055"/>
                <a:ext cx="1100" cy="40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Aplicação da Projeção           </a:t>
                </a:r>
                <a:endParaRPr/>
              </a:p>
            </p:txBody>
          </p:sp>
          <p:sp>
            <p:nvSpPr>
              <p:cNvPr id="447" name="Google Shape;447;p51"/>
              <p:cNvSpPr/>
              <p:nvPr/>
            </p:nvSpPr>
            <p:spPr>
              <a:xfrm>
                <a:off x="3320" y="2048"/>
                <a:ext cx="1096" cy="4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8" name="Google Shape;448;p51"/>
            <p:cNvGrpSpPr/>
            <p:nvPr/>
          </p:nvGrpSpPr>
          <p:grpSpPr>
            <a:xfrm>
              <a:off x="3358" y="2976"/>
              <a:ext cx="1100" cy="411"/>
              <a:chOff x="1694" y="2040"/>
              <a:chExt cx="1100" cy="411"/>
            </a:xfrm>
          </p:grpSpPr>
          <p:sp>
            <p:nvSpPr>
              <p:cNvPr id="449" name="Google Shape;449;p51"/>
              <p:cNvSpPr txBox="1"/>
              <p:nvPr/>
            </p:nvSpPr>
            <p:spPr>
              <a:xfrm>
                <a:off x="1694" y="2047"/>
                <a:ext cx="1100" cy="40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Transformação para viewport</a:t>
                </a:r>
                <a:endParaRPr/>
              </a:p>
            </p:txBody>
          </p:sp>
          <p:sp>
            <p:nvSpPr>
              <p:cNvPr id="450" name="Google Shape;450;p51"/>
              <p:cNvSpPr/>
              <p:nvPr/>
            </p:nvSpPr>
            <p:spPr>
              <a:xfrm>
                <a:off x="1696" y="2040"/>
                <a:ext cx="1096" cy="4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51" name="Google Shape;451;p51"/>
            <p:cNvCxnSpPr/>
            <p:nvPr/>
          </p:nvCxnSpPr>
          <p:spPr>
            <a:xfrm>
              <a:off x="1152" y="2080"/>
              <a:ext cx="5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2" name="Google Shape;452;p51"/>
            <p:cNvCxnSpPr/>
            <p:nvPr/>
          </p:nvCxnSpPr>
          <p:spPr>
            <a:xfrm>
              <a:off x="2832" y="2088"/>
              <a:ext cx="5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3" name="Google Shape;453;p51"/>
            <p:cNvCxnSpPr/>
            <p:nvPr/>
          </p:nvCxnSpPr>
          <p:spPr>
            <a:xfrm>
              <a:off x="3888" y="2304"/>
              <a:ext cx="0" cy="6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54" name="Google Shape;454;p51"/>
            <p:cNvSpPr txBox="1"/>
            <p:nvPr/>
          </p:nvSpPr>
          <p:spPr>
            <a:xfrm>
              <a:off x="2576" y="1192"/>
              <a:ext cx="1120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Coordenadas de visualização</a:t>
              </a:r>
              <a:endParaRPr/>
            </a:p>
          </p:txBody>
        </p:sp>
        <p:cxnSp>
          <p:nvCxnSpPr>
            <p:cNvPr id="455" name="Google Shape;455;p51"/>
            <p:cNvCxnSpPr/>
            <p:nvPr/>
          </p:nvCxnSpPr>
          <p:spPr>
            <a:xfrm>
              <a:off x="3032" y="1616"/>
              <a:ext cx="0" cy="4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6" name="Google Shape;456;p51"/>
            <p:cNvSpPr txBox="1"/>
            <p:nvPr/>
          </p:nvSpPr>
          <p:spPr>
            <a:xfrm>
              <a:off x="4200" y="2432"/>
              <a:ext cx="1120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Coordenadas de projeção</a:t>
              </a:r>
              <a:endParaRPr/>
            </a:p>
          </p:txBody>
        </p:sp>
        <p:cxnSp>
          <p:nvCxnSpPr>
            <p:cNvPr id="457" name="Google Shape;457;p51"/>
            <p:cNvCxnSpPr/>
            <p:nvPr/>
          </p:nvCxnSpPr>
          <p:spPr>
            <a:xfrm>
              <a:off x="3912" y="2632"/>
              <a:ext cx="3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51"/>
            <p:cNvCxnSpPr/>
            <p:nvPr/>
          </p:nvCxnSpPr>
          <p:spPr>
            <a:xfrm rot="10800000">
              <a:off x="2920" y="3176"/>
              <a:ext cx="4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59" name="Google Shape;459;p51"/>
            <p:cNvSpPr txBox="1"/>
            <p:nvPr/>
          </p:nvSpPr>
          <p:spPr>
            <a:xfrm>
              <a:off x="2048" y="2960"/>
              <a:ext cx="1120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Coordenadas de tela</a:t>
              </a:r>
              <a:endParaRPr/>
            </a:p>
          </p:txBody>
        </p:sp>
      </p:grpSp>
      <p:sp>
        <p:nvSpPr>
          <p:cNvPr id="460" name="Google Shape;460;p51"/>
          <p:cNvSpPr/>
          <p:nvPr/>
        </p:nvSpPr>
        <p:spPr>
          <a:xfrm>
            <a:off x="889000" y="1816100"/>
            <a:ext cx="7416800" cy="411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Exemplo</a:t>
            </a:r>
            <a:endParaRPr/>
          </a:p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2000"/>
              <a:t>Determine as componentes do vetor </a:t>
            </a:r>
            <a:r>
              <a:rPr b="1" lang="pt-BR" sz="2000"/>
              <a:t>V</a:t>
            </a:r>
            <a:r>
              <a:rPr lang="pt-BR" sz="2000"/>
              <a:t> dos pontos P</a:t>
            </a:r>
            <a:r>
              <a:rPr baseline="-25000" lang="pt-BR" sz="2000"/>
              <a:t>1</a:t>
            </a:r>
            <a:r>
              <a:rPr lang="pt-BR" sz="2000"/>
              <a:t>(1,-4,7) e      P</a:t>
            </a:r>
            <a:r>
              <a:rPr baseline="-25000" lang="pt-BR" sz="2000"/>
              <a:t>2</a:t>
            </a:r>
            <a:r>
              <a:rPr lang="pt-BR" sz="2000"/>
              <a:t>(-3,6,9) que definem um segmento de reta orientado.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Como P</a:t>
            </a:r>
            <a:r>
              <a:rPr baseline="-25000" lang="pt-BR" sz="2000"/>
              <a:t>1</a:t>
            </a:r>
            <a:r>
              <a:rPr lang="pt-BR" sz="2000"/>
              <a:t> e P</a:t>
            </a:r>
            <a:r>
              <a:rPr baseline="-25000" lang="pt-BR" sz="2000"/>
              <a:t>2</a:t>
            </a:r>
            <a:r>
              <a:rPr lang="pt-BR" sz="2000"/>
              <a:t> são a origem e o extremo do vetor V as componentes de V são dadas por:</a:t>
            </a:r>
            <a:endParaRPr/>
          </a:p>
          <a:p>
            <a:pPr indent="-190500" lvl="1" marL="74295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  <a:p>
            <a:pPr indent="-190500" lvl="1" marL="74295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  <a:p>
            <a:pPr indent="-190500" lvl="1" marL="74295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  <a:p>
            <a:pPr indent="-190500" lvl="1" marL="74295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  <a:p>
            <a:pPr indent="-190500" lvl="1" marL="74295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  <a:p>
            <a:pPr indent="-190500" lvl="1" marL="74295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Logo as componentes são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(-4,10,2)</a:t>
            </a:r>
            <a:endParaRPr b="1" baseline="-25000" sz="2000"/>
          </a:p>
        </p:txBody>
      </p:sp>
      <p:sp>
        <p:nvSpPr>
          <p:cNvPr id="134" name="Google Shape;134;p16"/>
          <p:cNvSpPr/>
          <p:nvPr/>
        </p:nvSpPr>
        <p:spPr>
          <a:xfrm>
            <a:off x="3286125" y="241935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3824288" y="257175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00" y="3200400"/>
            <a:ext cx="59817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2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VISUALIZAÇÃO 3D</a:t>
            </a:r>
            <a:endParaRPr/>
          </a:p>
        </p:txBody>
      </p:sp>
      <p:pic>
        <p:nvPicPr>
          <p:cNvPr descr="M:\JOBS\Hearn Baker\FINAL\ch07\tiff\AADGHMJ0.tif" id="466" name="Google Shape;466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3" y="1600201"/>
            <a:ext cx="6912768" cy="4798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JOBS\Hearn Baker\Hearn-Baker-cright-new.tif" id="467" name="Google Shape;467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175" y="6324600"/>
            <a:ext cx="7105650" cy="4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VISUALIZAÇÃO 3D</a:t>
            </a:r>
            <a:endParaRPr/>
          </a:p>
        </p:txBody>
      </p:sp>
      <p:pic>
        <p:nvPicPr>
          <p:cNvPr descr="M:\JOBS\Hearn Baker\FINAL\ch07\tiff\AADGHES0.tif" id="473" name="Google Shape;473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1700808"/>
            <a:ext cx="6031905" cy="453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JOBS\Hearn Baker\Hearn-Baker-cright-new.tif" id="474" name="Google Shape;474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175" y="6324600"/>
            <a:ext cx="7105650" cy="4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VISUALIZAÇÃO 3D</a:t>
            </a:r>
            <a:endParaRPr/>
          </a:p>
        </p:txBody>
      </p:sp>
      <p:pic>
        <p:nvPicPr>
          <p:cNvPr descr="M:\JOBS\Hearn Baker\FINAL\ch07\tiff\AADGHEV0.tif" id="480" name="Google Shape;480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1556792"/>
            <a:ext cx="6891809" cy="51766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JOBS\Hearn Baker\Hearn-Baker-cright-new.tif" id="481" name="Google Shape;48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175" y="6324600"/>
            <a:ext cx="7105650" cy="4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:\JOBS\Hearn Baker\FINAL\ch07\tiff\AADGHMI0.tif" id="486" name="Google Shape;48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" y="0"/>
            <a:ext cx="91297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JOBS\Hearn Baker\Hearn-Baker-cright-new.tif" id="487" name="Google Shape;48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175" y="6324600"/>
            <a:ext cx="7105650" cy="4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Comparativo câmera e computador</a:t>
            </a:r>
            <a:endParaRPr/>
          </a:p>
        </p:txBody>
      </p:sp>
      <p:sp>
        <p:nvSpPr>
          <p:cNvPr id="493" name="Google Shape;493;p56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  <a:p>
            <a:pPr indent="-182880" lvl="0" marL="342900" rtl="0" algn="l">
              <a:spcBef>
                <a:spcPts val="56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descr="fig3-1.gif" id="494" name="Google Shape;49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3174" y="1714488"/>
            <a:ext cx="2714644" cy="432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TRANSFORMAÇÃO DE VISUALIZAÇÃO</a:t>
            </a:r>
            <a:endParaRPr/>
          </a:p>
        </p:txBody>
      </p:sp>
      <p:sp>
        <p:nvSpPr>
          <p:cNvPr id="500" name="Google Shape;500;p57"/>
          <p:cNvSpPr txBox="1"/>
          <p:nvPr>
            <p:ph idx="1" type="body"/>
          </p:nvPr>
        </p:nvSpPr>
        <p:spPr>
          <a:xfrm>
            <a:off x="914400" y="1600200"/>
            <a:ext cx="7772400" cy="181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340"/>
              <a:buChar char="■"/>
            </a:pPr>
            <a:r>
              <a:rPr lang="pt-BR" sz="2600"/>
              <a:t>Coordenadas de visualização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pt-BR" sz="2400"/>
              <a:t>Sistema de coordenadas de visualização UVN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pt-BR" sz="2400"/>
              <a:t>Sistema de coordenadas do mundo XYZ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pt-BR" sz="2400"/>
              <a:t>Ponto de referência de visualização P(x</a:t>
            </a:r>
            <a:r>
              <a:rPr baseline="-25000" lang="pt-BR" sz="2400"/>
              <a:t>0</a:t>
            </a:r>
            <a:r>
              <a:rPr lang="pt-BR" sz="2400"/>
              <a:t>,y</a:t>
            </a:r>
            <a:r>
              <a:rPr baseline="-25000" lang="pt-BR" sz="2400"/>
              <a:t>0</a:t>
            </a:r>
            <a:r>
              <a:rPr lang="pt-BR" sz="2400"/>
              <a:t>,z</a:t>
            </a:r>
            <a:r>
              <a:rPr baseline="-25000" lang="pt-BR" sz="2400"/>
              <a:t>0</a:t>
            </a:r>
            <a:r>
              <a:rPr lang="pt-BR" sz="2400"/>
              <a:t>)</a:t>
            </a:r>
            <a:endParaRPr/>
          </a:p>
        </p:txBody>
      </p:sp>
      <p:grpSp>
        <p:nvGrpSpPr>
          <p:cNvPr id="501" name="Google Shape;501;p57"/>
          <p:cNvGrpSpPr/>
          <p:nvPr/>
        </p:nvGrpSpPr>
        <p:grpSpPr>
          <a:xfrm>
            <a:off x="2197100" y="3403600"/>
            <a:ext cx="4572000" cy="2809875"/>
            <a:chOff x="1272" y="1912"/>
            <a:chExt cx="2880" cy="1770"/>
          </a:xfrm>
        </p:grpSpPr>
        <p:sp>
          <p:nvSpPr>
            <p:cNvPr id="502" name="Google Shape;502;p57"/>
            <p:cNvSpPr txBox="1"/>
            <p:nvPr/>
          </p:nvSpPr>
          <p:spPr>
            <a:xfrm>
              <a:off x="3456" y="3000"/>
              <a:ext cx="3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cxnSp>
          <p:nvCxnSpPr>
            <p:cNvPr id="503" name="Google Shape;503;p57"/>
            <p:cNvCxnSpPr/>
            <p:nvPr/>
          </p:nvCxnSpPr>
          <p:spPr>
            <a:xfrm rot="10800000">
              <a:off x="2247" y="2038"/>
              <a:ext cx="0" cy="107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4" name="Google Shape;504;p57"/>
            <p:cNvCxnSpPr/>
            <p:nvPr/>
          </p:nvCxnSpPr>
          <p:spPr>
            <a:xfrm flipH="1">
              <a:off x="1430" y="3106"/>
              <a:ext cx="820" cy="5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5" name="Google Shape;505;p57"/>
            <p:cNvCxnSpPr/>
            <p:nvPr/>
          </p:nvCxnSpPr>
          <p:spPr>
            <a:xfrm rot="10800000">
              <a:off x="2232" y="3104"/>
              <a:ext cx="11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506" name="Google Shape;506;p57"/>
            <p:cNvSpPr txBox="1"/>
            <p:nvPr/>
          </p:nvSpPr>
          <p:spPr>
            <a:xfrm>
              <a:off x="1272" y="3440"/>
              <a:ext cx="3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cxnSp>
          <p:nvCxnSpPr>
            <p:cNvPr id="507" name="Google Shape;507;p57"/>
            <p:cNvCxnSpPr/>
            <p:nvPr/>
          </p:nvCxnSpPr>
          <p:spPr>
            <a:xfrm rot="10800000">
              <a:off x="2024" y="2864"/>
              <a:ext cx="0" cy="3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57"/>
            <p:cNvCxnSpPr/>
            <p:nvPr/>
          </p:nvCxnSpPr>
          <p:spPr>
            <a:xfrm flipH="1" rot="10800000">
              <a:off x="2024" y="2696"/>
              <a:ext cx="224" cy="1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57"/>
            <p:cNvCxnSpPr/>
            <p:nvPr/>
          </p:nvCxnSpPr>
          <p:spPr>
            <a:xfrm flipH="1" rot="10800000">
              <a:off x="2416" y="2712"/>
              <a:ext cx="204" cy="1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57"/>
            <p:cNvCxnSpPr/>
            <p:nvPr/>
          </p:nvCxnSpPr>
          <p:spPr>
            <a:xfrm>
              <a:off x="2248" y="2704"/>
              <a:ext cx="3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57"/>
            <p:cNvCxnSpPr/>
            <p:nvPr/>
          </p:nvCxnSpPr>
          <p:spPr>
            <a:xfrm>
              <a:off x="2040" y="2860"/>
              <a:ext cx="3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57"/>
            <p:cNvCxnSpPr/>
            <p:nvPr/>
          </p:nvCxnSpPr>
          <p:spPr>
            <a:xfrm>
              <a:off x="2624" y="2704"/>
              <a:ext cx="0" cy="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57"/>
            <p:cNvCxnSpPr/>
            <p:nvPr/>
          </p:nvCxnSpPr>
          <p:spPr>
            <a:xfrm flipH="1">
              <a:off x="2424" y="3104"/>
              <a:ext cx="200" cy="1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57"/>
            <p:cNvCxnSpPr/>
            <p:nvPr/>
          </p:nvCxnSpPr>
          <p:spPr>
            <a:xfrm>
              <a:off x="2024" y="3264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57"/>
            <p:cNvCxnSpPr/>
            <p:nvPr/>
          </p:nvCxnSpPr>
          <p:spPr>
            <a:xfrm>
              <a:off x="2420" y="2864"/>
              <a:ext cx="0" cy="4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6" name="Google Shape;516;p57"/>
            <p:cNvSpPr txBox="1"/>
            <p:nvPr/>
          </p:nvSpPr>
          <p:spPr>
            <a:xfrm>
              <a:off x="2304" y="1992"/>
              <a:ext cx="4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grpSp>
          <p:nvGrpSpPr>
            <p:cNvPr id="517" name="Google Shape;517;p57"/>
            <p:cNvGrpSpPr/>
            <p:nvPr/>
          </p:nvGrpSpPr>
          <p:grpSpPr>
            <a:xfrm>
              <a:off x="2752" y="1912"/>
              <a:ext cx="1400" cy="944"/>
              <a:chOff x="4008" y="1584"/>
              <a:chExt cx="1400" cy="944"/>
            </a:xfrm>
          </p:grpSpPr>
          <p:sp>
            <p:nvSpPr>
              <p:cNvPr id="518" name="Google Shape;518;p57"/>
              <p:cNvSpPr txBox="1"/>
              <p:nvPr/>
            </p:nvSpPr>
            <p:spPr>
              <a:xfrm>
                <a:off x="4008" y="2160"/>
                <a:ext cx="80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P(x</a:t>
                </a:r>
                <a:r>
                  <a:rPr baseline="-25000" lang="pt-B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r>
                  <a:rPr lang="pt-B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,y</a:t>
                </a:r>
                <a:r>
                  <a:rPr baseline="-25000" lang="pt-B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r>
                  <a:rPr lang="pt-B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,z</a:t>
                </a:r>
                <a:r>
                  <a:rPr baseline="-25000" lang="pt-B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r>
                  <a:rPr lang="pt-B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/>
              </a:p>
            </p:txBody>
          </p:sp>
          <p:sp>
            <p:nvSpPr>
              <p:cNvPr id="519" name="Google Shape;519;p57"/>
              <p:cNvSpPr txBox="1"/>
              <p:nvPr/>
            </p:nvSpPr>
            <p:spPr>
              <a:xfrm>
                <a:off x="4704" y="1584"/>
                <a:ext cx="40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/>
              </a:p>
            </p:txBody>
          </p:sp>
          <p:cxnSp>
            <p:nvCxnSpPr>
              <p:cNvPr id="520" name="Google Shape;520;p57"/>
              <p:cNvCxnSpPr/>
              <p:nvPr/>
            </p:nvCxnSpPr>
            <p:spPr>
              <a:xfrm rot="10800000">
                <a:off x="4664" y="1664"/>
                <a:ext cx="0" cy="5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21" name="Google Shape;521;p57"/>
              <p:cNvCxnSpPr/>
              <p:nvPr/>
            </p:nvCxnSpPr>
            <p:spPr>
              <a:xfrm flipH="1" rot="10800000">
                <a:off x="4664" y="2000"/>
                <a:ext cx="368" cy="2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22" name="Google Shape;522;p57"/>
              <p:cNvCxnSpPr/>
              <p:nvPr/>
            </p:nvCxnSpPr>
            <p:spPr>
              <a:xfrm>
                <a:off x="4664" y="2240"/>
                <a:ext cx="424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23" name="Google Shape;523;p57"/>
              <p:cNvSpPr txBox="1"/>
              <p:nvPr/>
            </p:nvSpPr>
            <p:spPr>
              <a:xfrm>
                <a:off x="5080" y="1808"/>
                <a:ext cx="31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/>
              </a:p>
            </p:txBody>
          </p:sp>
          <p:sp>
            <p:nvSpPr>
              <p:cNvPr id="524" name="Google Shape;524;p57"/>
              <p:cNvSpPr txBox="1"/>
              <p:nvPr/>
            </p:nvSpPr>
            <p:spPr>
              <a:xfrm>
                <a:off x="5040" y="2272"/>
                <a:ext cx="36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VISUALIZAÇÃO 3D</a:t>
            </a:r>
            <a:endParaRPr/>
          </a:p>
        </p:txBody>
      </p:sp>
      <p:pic>
        <p:nvPicPr>
          <p:cNvPr descr="M:\JOBS\Hearn Baker\FINAL\ch07\tiff\AADGHXN0.tif" id="530" name="Google Shape;530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1484784"/>
            <a:ext cx="6752324" cy="50642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JOBS\Hearn Baker\Hearn-Baker-cright-new.tif" id="531" name="Google Shape;53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175" y="6324600"/>
            <a:ext cx="7105650" cy="4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TRANSFORMAÇÃO DE VISUALIZAÇÃO</a:t>
            </a:r>
            <a:endParaRPr/>
          </a:p>
        </p:txBody>
      </p:sp>
      <p:sp>
        <p:nvSpPr>
          <p:cNvPr id="537" name="Google Shape;537;p59"/>
          <p:cNvSpPr txBox="1"/>
          <p:nvPr>
            <p:ph idx="1" type="body"/>
          </p:nvPr>
        </p:nvSpPr>
        <p:spPr>
          <a:xfrm>
            <a:off x="914400" y="1600200"/>
            <a:ext cx="7772400" cy="270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Transformação de coordenadas do mundo para coordenadas de visualização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/>
              <a:t>Transladar o ponto de referência de visualização para a origem do sistema XYZ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/>
              <a:t>Aplicar rotações para alinhar os eixos U,V e N com os eixos X, Y e Z, respectivamente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VOLUME DE VISUALIZAÇÃO</a:t>
            </a:r>
            <a:endParaRPr/>
          </a:p>
        </p:txBody>
      </p:sp>
      <p:grpSp>
        <p:nvGrpSpPr>
          <p:cNvPr id="543" name="Google Shape;543;p60"/>
          <p:cNvGrpSpPr/>
          <p:nvPr/>
        </p:nvGrpSpPr>
        <p:grpSpPr>
          <a:xfrm>
            <a:off x="1592263" y="2108200"/>
            <a:ext cx="5329237" cy="3525838"/>
            <a:chOff x="1003" y="1328"/>
            <a:chExt cx="3357" cy="2221"/>
          </a:xfrm>
        </p:grpSpPr>
        <p:grpSp>
          <p:nvGrpSpPr>
            <p:cNvPr id="544" name="Google Shape;544;p60"/>
            <p:cNvGrpSpPr/>
            <p:nvPr/>
          </p:nvGrpSpPr>
          <p:grpSpPr>
            <a:xfrm>
              <a:off x="1003" y="1328"/>
              <a:ext cx="3357" cy="2221"/>
              <a:chOff x="1003" y="1328"/>
              <a:chExt cx="3357" cy="2221"/>
            </a:xfrm>
          </p:grpSpPr>
          <p:sp>
            <p:nvSpPr>
              <p:cNvPr id="545" name="Google Shape;545;p60"/>
              <p:cNvSpPr/>
              <p:nvPr/>
            </p:nvSpPr>
            <p:spPr>
              <a:xfrm>
                <a:off x="2496" y="1785"/>
                <a:ext cx="931" cy="576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60"/>
              <p:cNvSpPr/>
              <p:nvPr/>
            </p:nvSpPr>
            <p:spPr>
              <a:xfrm>
                <a:off x="2496" y="1781"/>
                <a:ext cx="935" cy="8"/>
              </a:xfrm>
              <a:custGeom>
                <a:rect b="b" l="l" r="r" t="t"/>
                <a:pathLst>
                  <a:path extrusionOk="0" h="8" w="935">
                    <a:moveTo>
                      <a:pt x="935" y="4"/>
                    </a:moveTo>
                    <a:lnTo>
                      <a:pt x="93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931" y="8"/>
                    </a:lnTo>
                    <a:lnTo>
                      <a:pt x="928" y="4"/>
                    </a:lnTo>
                    <a:lnTo>
                      <a:pt x="935" y="4"/>
                    </a:lnTo>
                    <a:lnTo>
                      <a:pt x="935" y="0"/>
                    </a:lnTo>
                    <a:lnTo>
                      <a:pt x="931" y="0"/>
                    </a:lnTo>
                    <a:lnTo>
                      <a:pt x="93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60"/>
              <p:cNvSpPr/>
              <p:nvPr/>
            </p:nvSpPr>
            <p:spPr>
              <a:xfrm>
                <a:off x="3424" y="1785"/>
                <a:ext cx="7" cy="579"/>
              </a:xfrm>
              <a:custGeom>
                <a:rect b="b" l="l" r="r" t="t"/>
                <a:pathLst>
                  <a:path extrusionOk="0" h="579" w="7">
                    <a:moveTo>
                      <a:pt x="3" y="579"/>
                    </a:moveTo>
                    <a:lnTo>
                      <a:pt x="7" y="576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576"/>
                    </a:lnTo>
                    <a:lnTo>
                      <a:pt x="3" y="572"/>
                    </a:lnTo>
                    <a:lnTo>
                      <a:pt x="3" y="579"/>
                    </a:lnTo>
                    <a:lnTo>
                      <a:pt x="7" y="579"/>
                    </a:lnTo>
                    <a:lnTo>
                      <a:pt x="7" y="576"/>
                    </a:lnTo>
                    <a:lnTo>
                      <a:pt x="3" y="5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60"/>
              <p:cNvSpPr/>
              <p:nvPr/>
            </p:nvSpPr>
            <p:spPr>
              <a:xfrm>
                <a:off x="2492" y="2357"/>
                <a:ext cx="935" cy="7"/>
              </a:xfrm>
              <a:custGeom>
                <a:rect b="b" l="l" r="r" t="t"/>
                <a:pathLst>
                  <a:path extrusionOk="0" h="7" w="935">
                    <a:moveTo>
                      <a:pt x="0" y="4"/>
                    </a:moveTo>
                    <a:lnTo>
                      <a:pt x="4" y="7"/>
                    </a:lnTo>
                    <a:lnTo>
                      <a:pt x="935" y="7"/>
                    </a:lnTo>
                    <a:lnTo>
                      <a:pt x="935" y="0"/>
                    </a:lnTo>
                    <a:lnTo>
                      <a:pt x="4" y="0"/>
                    </a:lnTo>
                    <a:lnTo>
                      <a:pt x="7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60"/>
              <p:cNvSpPr/>
              <p:nvPr/>
            </p:nvSpPr>
            <p:spPr>
              <a:xfrm>
                <a:off x="2492" y="1781"/>
                <a:ext cx="7" cy="580"/>
              </a:xfrm>
              <a:custGeom>
                <a:rect b="b" l="l" r="r" t="t"/>
                <a:pathLst>
                  <a:path extrusionOk="0" h="580" w="7">
                    <a:moveTo>
                      <a:pt x="4" y="0"/>
                    </a:moveTo>
                    <a:lnTo>
                      <a:pt x="0" y="4"/>
                    </a:lnTo>
                    <a:lnTo>
                      <a:pt x="0" y="580"/>
                    </a:lnTo>
                    <a:lnTo>
                      <a:pt x="7" y="580"/>
                    </a:lnTo>
                    <a:lnTo>
                      <a:pt x="7" y="4"/>
                    </a:ln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60"/>
              <p:cNvSpPr/>
              <p:nvPr/>
            </p:nvSpPr>
            <p:spPr>
              <a:xfrm>
                <a:off x="2697" y="1398"/>
                <a:ext cx="1190" cy="9"/>
              </a:xfrm>
              <a:custGeom>
                <a:rect b="b" l="l" r="r" t="t"/>
                <a:pathLst>
                  <a:path extrusionOk="0" h="9" w="1190">
                    <a:moveTo>
                      <a:pt x="1190" y="5"/>
                    </a:moveTo>
                    <a:lnTo>
                      <a:pt x="1185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1185" y="9"/>
                    </a:lnTo>
                    <a:lnTo>
                      <a:pt x="1181" y="5"/>
                    </a:lnTo>
                    <a:lnTo>
                      <a:pt x="1190" y="5"/>
                    </a:lnTo>
                    <a:lnTo>
                      <a:pt x="1190" y="0"/>
                    </a:lnTo>
                    <a:lnTo>
                      <a:pt x="1185" y="0"/>
                    </a:lnTo>
                    <a:lnTo>
                      <a:pt x="119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60"/>
              <p:cNvSpPr/>
              <p:nvPr/>
            </p:nvSpPr>
            <p:spPr>
              <a:xfrm>
                <a:off x="3878" y="1403"/>
                <a:ext cx="9" cy="737"/>
              </a:xfrm>
              <a:custGeom>
                <a:rect b="b" l="l" r="r" t="t"/>
                <a:pathLst>
                  <a:path extrusionOk="0" h="737" w="9">
                    <a:moveTo>
                      <a:pt x="4" y="737"/>
                    </a:moveTo>
                    <a:lnTo>
                      <a:pt x="9" y="732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732"/>
                    </a:lnTo>
                    <a:lnTo>
                      <a:pt x="4" y="727"/>
                    </a:lnTo>
                    <a:lnTo>
                      <a:pt x="4" y="737"/>
                    </a:lnTo>
                    <a:lnTo>
                      <a:pt x="9" y="737"/>
                    </a:lnTo>
                    <a:lnTo>
                      <a:pt x="9" y="732"/>
                    </a:lnTo>
                    <a:lnTo>
                      <a:pt x="4" y="7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60"/>
              <p:cNvSpPr/>
              <p:nvPr/>
            </p:nvSpPr>
            <p:spPr>
              <a:xfrm>
                <a:off x="2692" y="2130"/>
                <a:ext cx="1190" cy="10"/>
              </a:xfrm>
              <a:custGeom>
                <a:rect b="b" l="l" r="r" t="t"/>
                <a:pathLst>
                  <a:path extrusionOk="0" h="10" w="1190">
                    <a:moveTo>
                      <a:pt x="0" y="5"/>
                    </a:moveTo>
                    <a:lnTo>
                      <a:pt x="5" y="10"/>
                    </a:lnTo>
                    <a:lnTo>
                      <a:pt x="1190" y="10"/>
                    </a:lnTo>
                    <a:lnTo>
                      <a:pt x="1190" y="0"/>
                    </a:lnTo>
                    <a:lnTo>
                      <a:pt x="5" y="0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60"/>
              <p:cNvSpPr/>
              <p:nvPr/>
            </p:nvSpPr>
            <p:spPr>
              <a:xfrm>
                <a:off x="2692" y="1398"/>
                <a:ext cx="10" cy="737"/>
              </a:xfrm>
              <a:custGeom>
                <a:rect b="b" l="l" r="r" t="t"/>
                <a:pathLst>
                  <a:path extrusionOk="0" h="737" w="10">
                    <a:moveTo>
                      <a:pt x="5" y="0"/>
                    </a:moveTo>
                    <a:lnTo>
                      <a:pt x="0" y="5"/>
                    </a:lnTo>
                    <a:lnTo>
                      <a:pt x="0" y="737"/>
                    </a:lnTo>
                    <a:lnTo>
                      <a:pt x="10" y="737"/>
                    </a:lnTo>
                    <a:lnTo>
                      <a:pt x="10" y="5"/>
                    </a:lnTo>
                    <a:lnTo>
                      <a:pt x="5" y="9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60"/>
              <p:cNvSpPr/>
              <p:nvPr/>
            </p:nvSpPr>
            <p:spPr>
              <a:xfrm>
                <a:off x="2270" y="2177"/>
                <a:ext cx="685" cy="5"/>
              </a:xfrm>
              <a:custGeom>
                <a:rect b="b" l="l" r="r" t="t"/>
                <a:pathLst>
                  <a:path extrusionOk="0" h="5" w="685">
                    <a:moveTo>
                      <a:pt x="685" y="3"/>
                    </a:moveTo>
                    <a:lnTo>
                      <a:pt x="682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82" y="5"/>
                    </a:lnTo>
                    <a:lnTo>
                      <a:pt x="680" y="3"/>
                    </a:lnTo>
                    <a:lnTo>
                      <a:pt x="685" y="3"/>
                    </a:lnTo>
                    <a:lnTo>
                      <a:pt x="685" y="0"/>
                    </a:lnTo>
                    <a:lnTo>
                      <a:pt x="682" y="0"/>
                    </a:lnTo>
                    <a:lnTo>
                      <a:pt x="685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60"/>
              <p:cNvSpPr/>
              <p:nvPr/>
            </p:nvSpPr>
            <p:spPr>
              <a:xfrm>
                <a:off x="2950" y="2180"/>
                <a:ext cx="5" cy="424"/>
              </a:xfrm>
              <a:custGeom>
                <a:rect b="b" l="l" r="r" t="t"/>
                <a:pathLst>
                  <a:path extrusionOk="0" h="424" w="5">
                    <a:moveTo>
                      <a:pt x="2" y="424"/>
                    </a:moveTo>
                    <a:lnTo>
                      <a:pt x="5" y="421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421"/>
                    </a:lnTo>
                    <a:lnTo>
                      <a:pt x="2" y="419"/>
                    </a:lnTo>
                    <a:lnTo>
                      <a:pt x="2" y="424"/>
                    </a:lnTo>
                    <a:lnTo>
                      <a:pt x="5" y="424"/>
                    </a:lnTo>
                    <a:lnTo>
                      <a:pt x="5" y="421"/>
                    </a:lnTo>
                    <a:lnTo>
                      <a:pt x="2" y="4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60"/>
              <p:cNvSpPr/>
              <p:nvPr/>
            </p:nvSpPr>
            <p:spPr>
              <a:xfrm>
                <a:off x="2268" y="2599"/>
                <a:ext cx="684" cy="5"/>
              </a:xfrm>
              <a:custGeom>
                <a:rect b="b" l="l" r="r" t="t"/>
                <a:pathLst>
                  <a:path extrusionOk="0" h="5" w="684">
                    <a:moveTo>
                      <a:pt x="0" y="2"/>
                    </a:moveTo>
                    <a:lnTo>
                      <a:pt x="2" y="5"/>
                    </a:lnTo>
                    <a:lnTo>
                      <a:pt x="684" y="5"/>
                    </a:lnTo>
                    <a:lnTo>
                      <a:pt x="684" y="0"/>
                    </a:lnTo>
                    <a:lnTo>
                      <a:pt x="2" y="0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60"/>
              <p:cNvSpPr/>
              <p:nvPr/>
            </p:nvSpPr>
            <p:spPr>
              <a:xfrm>
                <a:off x="2268" y="2177"/>
                <a:ext cx="5" cy="424"/>
              </a:xfrm>
              <a:custGeom>
                <a:rect b="b" l="l" r="r" t="t"/>
                <a:pathLst>
                  <a:path extrusionOk="0" h="424" w="5">
                    <a:moveTo>
                      <a:pt x="2" y="0"/>
                    </a:moveTo>
                    <a:lnTo>
                      <a:pt x="0" y="3"/>
                    </a:lnTo>
                    <a:lnTo>
                      <a:pt x="0" y="424"/>
                    </a:lnTo>
                    <a:lnTo>
                      <a:pt x="5" y="424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60"/>
              <p:cNvSpPr/>
              <p:nvPr/>
            </p:nvSpPr>
            <p:spPr>
              <a:xfrm>
                <a:off x="1003" y="3451"/>
                <a:ext cx="65" cy="76"/>
              </a:xfrm>
              <a:custGeom>
                <a:rect b="b" l="l" r="r" t="t"/>
                <a:pathLst>
                  <a:path extrusionOk="0" h="76" w="65">
                    <a:moveTo>
                      <a:pt x="28" y="41"/>
                    </a:moveTo>
                    <a:lnTo>
                      <a:pt x="28" y="63"/>
                    </a:lnTo>
                    <a:lnTo>
                      <a:pt x="28" y="66"/>
                    </a:lnTo>
                    <a:lnTo>
                      <a:pt x="28" y="68"/>
                    </a:lnTo>
                    <a:lnTo>
                      <a:pt x="28" y="70"/>
                    </a:lnTo>
                    <a:lnTo>
                      <a:pt x="29" y="71"/>
                    </a:lnTo>
                    <a:lnTo>
                      <a:pt x="30" y="72"/>
                    </a:lnTo>
                    <a:lnTo>
                      <a:pt x="31" y="72"/>
                    </a:lnTo>
                    <a:lnTo>
                      <a:pt x="31" y="73"/>
                    </a:lnTo>
                    <a:lnTo>
                      <a:pt x="33" y="74"/>
                    </a:lnTo>
                    <a:lnTo>
                      <a:pt x="34" y="74"/>
                    </a:lnTo>
                    <a:lnTo>
                      <a:pt x="36" y="74"/>
                    </a:lnTo>
                    <a:lnTo>
                      <a:pt x="39" y="74"/>
                    </a:lnTo>
                    <a:lnTo>
                      <a:pt x="39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4"/>
                    </a:lnTo>
                    <a:lnTo>
                      <a:pt x="5" y="74"/>
                    </a:lnTo>
                    <a:lnTo>
                      <a:pt x="6" y="74"/>
                    </a:lnTo>
                    <a:lnTo>
                      <a:pt x="7" y="73"/>
                    </a:lnTo>
                    <a:lnTo>
                      <a:pt x="8" y="72"/>
                    </a:lnTo>
                    <a:lnTo>
                      <a:pt x="9" y="72"/>
                    </a:lnTo>
                    <a:lnTo>
                      <a:pt x="10" y="71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11" y="66"/>
                    </a:lnTo>
                    <a:lnTo>
                      <a:pt x="11" y="63"/>
                    </a:lnTo>
                    <a:lnTo>
                      <a:pt x="11" y="13"/>
                    </a:lnTo>
                    <a:lnTo>
                      <a:pt x="11" y="10"/>
                    </a:lnTo>
                    <a:lnTo>
                      <a:pt x="10" y="8"/>
                    </a:lnTo>
                    <a:lnTo>
                      <a:pt x="10" y="6"/>
                    </a:lnTo>
                    <a:lnTo>
                      <a:pt x="10" y="5"/>
                    </a:lnTo>
                    <a:lnTo>
                      <a:pt x="9" y="4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41" y="0"/>
                    </a:lnTo>
                    <a:lnTo>
                      <a:pt x="45" y="1"/>
                    </a:lnTo>
                    <a:lnTo>
                      <a:pt x="48" y="1"/>
                    </a:lnTo>
                    <a:lnTo>
                      <a:pt x="50" y="3"/>
                    </a:lnTo>
                    <a:lnTo>
                      <a:pt x="53" y="3"/>
                    </a:lnTo>
                    <a:lnTo>
                      <a:pt x="55" y="4"/>
                    </a:lnTo>
                    <a:lnTo>
                      <a:pt x="57" y="6"/>
                    </a:lnTo>
                    <a:lnTo>
                      <a:pt x="59" y="7"/>
                    </a:lnTo>
                    <a:lnTo>
                      <a:pt x="61" y="9"/>
                    </a:lnTo>
                    <a:lnTo>
                      <a:pt x="62" y="10"/>
                    </a:lnTo>
                    <a:lnTo>
                      <a:pt x="63" y="12"/>
                    </a:lnTo>
                    <a:lnTo>
                      <a:pt x="64" y="14"/>
                    </a:lnTo>
                    <a:lnTo>
                      <a:pt x="65" y="15"/>
                    </a:lnTo>
                    <a:lnTo>
                      <a:pt x="65" y="18"/>
                    </a:lnTo>
                    <a:lnTo>
                      <a:pt x="65" y="20"/>
                    </a:lnTo>
                    <a:lnTo>
                      <a:pt x="65" y="22"/>
                    </a:lnTo>
                    <a:lnTo>
                      <a:pt x="65" y="24"/>
                    </a:lnTo>
                    <a:lnTo>
                      <a:pt x="64" y="26"/>
                    </a:lnTo>
                    <a:lnTo>
                      <a:pt x="64" y="27"/>
                    </a:lnTo>
                    <a:lnTo>
                      <a:pt x="63" y="29"/>
                    </a:lnTo>
                    <a:lnTo>
                      <a:pt x="62" y="30"/>
                    </a:lnTo>
                    <a:lnTo>
                      <a:pt x="61" y="31"/>
                    </a:lnTo>
                    <a:lnTo>
                      <a:pt x="60" y="33"/>
                    </a:lnTo>
                    <a:lnTo>
                      <a:pt x="59" y="34"/>
                    </a:lnTo>
                    <a:lnTo>
                      <a:pt x="58" y="35"/>
                    </a:lnTo>
                    <a:lnTo>
                      <a:pt x="56" y="36"/>
                    </a:lnTo>
                    <a:lnTo>
                      <a:pt x="54" y="37"/>
                    </a:lnTo>
                    <a:lnTo>
                      <a:pt x="53" y="38"/>
                    </a:lnTo>
                    <a:lnTo>
                      <a:pt x="51" y="39"/>
                    </a:lnTo>
                    <a:lnTo>
                      <a:pt x="49" y="39"/>
                    </a:lnTo>
                    <a:lnTo>
                      <a:pt x="47" y="40"/>
                    </a:lnTo>
                    <a:lnTo>
                      <a:pt x="45" y="40"/>
                    </a:lnTo>
                    <a:lnTo>
                      <a:pt x="44" y="40"/>
                    </a:lnTo>
                    <a:lnTo>
                      <a:pt x="41" y="40"/>
                    </a:lnTo>
                    <a:lnTo>
                      <a:pt x="39" y="41"/>
                    </a:lnTo>
                    <a:lnTo>
                      <a:pt x="37" y="41"/>
                    </a:lnTo>
                    <a:lnTo>
                      <a:pt x="34" y="41"/>
                    </a:lnTo>
                    <a:lnTo>
                      <a:pt x="31" y="41"/>
                    </a:lnTo>
                    <a:lnTo>
                      <a:pt x="28" y="41"/>
                    </a:lnTo>
                    <a:close/>
                    <a:moveTo>
                      <a:pt x="28" y="3"/>
                    </a:moveTo>
                    <a:lnTo>
                      <a:pt x="28" y="37"/>
                    </a:lnTo>
                    <a:lnTo>
                      <a:pt x="29" y="37"/>
                    </a:lnTo>
                    <a:lnTo>
                      <a:pt x="30" y="37"/>
                    </a:lnTo>
                    <a:lnTo>
                      <a:pt x="31" y="38"/>
                    </a:lnTo>
                    <a:lnTo>
                      <a:pt x="33" y="38"/>
                    </a:lnTo>
                    <a:lnTo>
                      <a:pt x="35" y="37"/>
                    </a:lnTo>
                    <a:lnTo>
                      <a:pt x="36" y="37"/>
                    </a:lnTo>
                    <a:lnTo>
                      <a:pt x="38" y="37"/>
                    </a:lnTo>
                    <a:lnTo>
                      <a:pt x="39" y="36"/>
                    </a:lnTo>
                    <a:lnTo>
                      <a:pt x="40" y="36"/>
                    </a:lnTo>
                    <a:lnTo>
                      <a:pt x="41" y="35"/>
                    </a:lnTo>
                    <a:lnTo>
                      <a:pt x="43" y="34"/>
                    </a:lnTo>
                    <a:lnTo>
                      <a:pt x="44" y="33"/>
                    </a:lnTo>
                    <a:lnTo>
                      <a:pt x="44" y="31"/>
                    </a:lnTo>
                    <a:lnTo>
                      <a:pt x="45" y="30"/>
                    </a:lnTo>
                    <a:lnTo>
                      <a:pt x="46" y="28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7" y="23"/>
                    </a:lnTo>
                    <a:lnTo>
                      <a:pt x="47" y="21"/>
                    </a:lnTo>
                    <a:lnTo>
                      <a:pt x="47" y="18"/>
                    </a:lnTo>
                    <a:lnTo>
                      <a:pt x="46" y="17"/>
                    </a:lnTo>
                    <a:lnTo>
                      <a:pt x="46" y="15"/>
                    </a:lnTo>
                    <a:lnTo>
                      <a:pt x="46" y="13"/>
                    </a:lnTo>
                    <a:lnTo>
                      <a:pt x="45" y="12"/>
                    </a:lnTo>
                    <a:lnTo>
                      <a:pt x="45" y="10"/>
                    </a:lnTo>
                    <a:lnTo>
                      <a:pt x="44" y="9"/>
                    </a:lnTo>
                    <a:lnTo>
                      <a:pt x="43" y="8"/>
                    </a:lnTo>
                    <a:lnTo>
                      <a:pt x="42" y="7"/>
                    </a:lnTo>
                    <a:lnTo>
                      <a:pt x="40" y="6"/>
                    </a:lnTo>
                    <a:lnTo>
                      <a:pt x="39" y="5"/>
                    </a:lnTo>
                    <a:lnTo>
                      <a:pt x="37" y="4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2" y="3"/>
                    </a:lnTo>
                    <a:lnTo>
                      <a:pt x="31" y="3"/>
                    </a:lnTo>
                    <a:lnTo>
                      <a:pt x="28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60"/>
              <p:cNvSpPr/>
              <p:nvPr/>
            </p:nvSpPr>
            <p:spPr>
              <a:xfrm>
                <a:off x="1075" y="3474"/>
                <a:ext cx="49" cy="55"/>
              </a:xfrm>
              <a:custGeom>
                <a:rect b="b" l="l" r="r" t="t"/>
                <a:pathLst>
                  <a:path extrusionOk="0" h="55" w="49">
                    <a:moveTo>
                      <a:pt x="24" y="0"/>
                    </a:moveTo>
                    <a:lnTo>
                      <a:pt x="26" y="0"/>
                    </a:lnTo>
                    <a:lnTo>
                      <a:pt x="27" y="0"/>
                    </a:lnTo>
                    <a:lnTo>
                      <a:pt x="29" y="1"/>
                    </a:lnTo>
                    <a:lnTo>
                      <a:pt x="31" y="1"/>
                    </a:lnTo>
                    <a:lnTo>
                      <a:pt x="32" y="2"/>
                    </a:lnTo>
                    <a:lnTo>
                      <a:pt x="34" y="2"/>
                    </a:lnTo>
                    <a:lnTo>
                      <a:pt x="35" y="3"/>
                    </a:lnTo>
                    <a:lnTo>
                      <a:pt x="37" y="3"/>
                    </a:lnTo>
                    <a:lnTo>
                      <a:pt x="39" y="5"/>
                    </a:lnTo>
                    <a:lnTo>
                      <a:pt x="42" y="8"/>
                    </a:lnTo>
                    <a:lnTo>
                      <a:pt x="44" y="11"/>
                    </a:lnTo>
                    <a:lnTo>
                      <a:pt x="46" y="13"/>
                    </a:lnTo>
                    <a:lnTo>
                      <a:pt x="46" y="15"/>
                    </a:lnTo>
                    <a:lnTo>
                      <a:pt x="47" y="17"/>
                    </a:lnTo>
                    <a:lnTo>
                      <a:pt x="47" y="18"/>
                    </a:lnTo>
                    <a:lnTo>
                      <a:pt x="48" y="20"/>
                    </a:lnTo>
                    <a:lnTo>
                      <a:pt x="48" y="22"/>
                    </a:lnTo>
                    <a:lnTo>
                      <a:pt x="48" y="24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9" y="30"/>
                    </a:lnTo>
                    <a:lnTo>
                      <a:pt x="48" y="33"/>
                    </a:lnTo>
                    <a:lnTo>
                      <a:pt x="48" y="35"/>
                    </a:lnTo>
                    <a:lnTo>
                      <a:pt x="47" y="38"/>
                    </a:lnTo>
                    <a:lnTo>
                      <a:pt x="46" y="40"/>
                    </a:lnTo>
                    <a:lnTo>
                      <a:pt x="46" y="42"/>
                    </a:lnTo>
                    <a:lnTo>
                      <a:pt x="44" y="44"/>
                    </a:lnTo>
                    <a:lnTo>
                      <a:pt x="43" y="46"/>
                    </a:lnTo>
                    <a:lnTo>
                      <a:pt x="41" y="48"/>
                    </a:lnTo>
                    <a:lnTo>
                      <a:pt x="39" y="50"/>
                    </a:lnTo>
                    <a:lnTo>
                      <a:pt x="37" y="51"/>
                    </a:lnTo>
                    <a:lnTo>
                      <a:pt x="35" y="52"/>
                    </a:lnTo>
                    <a:lnTo>
                      <a:pt x="33" y="53"/>
                    </a:lnTo>
                    <a:lnTo>
                      <a:pt x="30" y="54"/>
                    </a:lnTo>
                    <a:lnTo>
                      <a:pt x="27" y="55"/>
                    </a:lnTo>
                    <a:lnTo>
                      <a:pt x="24" y="55"/>
                    </a:lnTo>
                    <a:lnTo>
                      <a:pt x="21" y="55"/>
                    </a:lnTo>
                    <a:lnTo>
                      <a:pt x="18" y="54"/>
                    </a:lnTo>
                    <a:lnTo>
                      <a:pt x="16" y="53"/>
                    </a:lnTo>
                    <a:lnTo>
                      <a:pt x="14" y="53"/>
                    </a:lnTo>
                    <a:lnTo>
                      <a:pt x="12" y="52"/>
                    </a:lnTo>
                    <a:lnTo>
                      <a:pt x="9" y="50"/>
                    </a:lnTo>
                    <a:lnTo>
                      <a:pt x="8" y="49"/>
                    </a:lnTo>
                    <a:lnTo>
                      <a:pt x="6" y="47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2" y="40"/>
                    </a:lnTo>
                    <a:lnTo>
                      <a:pt x="2" y="38"/>
                    </a:lnTo>
                    <a:lnTo>
                      <a:pt x="1" y="35"/>
                    </a:lnTo>
                    <a:lnTo>
                      <a:pt x="0" y="33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1" y="20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3" y="13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10" y="5"/>
                    </a:lnTo>
                    <a:lnTo>
                      <a:pt x="12" y="3"/>
                    </a:lnTo>
                    <a:lnTo>
                      <a:pt x="14" y="2"/>
                    </a:lnTo>
                    <a:lnTo>
                      <a:pt x="16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4" y="0"/>
                    </a:lnTo>
                    <a:close/>
                    <a:moveTo>
                      <a:pt x="24" y="3"/>
                    </a:moveTo>
                    <a:lnTo>
                      <a:pt x="23" y="3"/>
                    </a:lnTo>
                    <a:lnTo>
                      <a:pt x="22" y="4"/>
                    </a:lnTo>
                    <a:lnTo>
                      <a:pt x="21" y="5"/>
                    </a:lnTo>
                    <a:lnTo>
                      <a:pt x="20" y="6"/>
                    </a:lnTo>
                    <a:lnTo>
                      <a:pt x="18" y="7"/>
                    </a:lnTo>
                    <a:lnTo>
                      <a:pt x="18" y="9"/>
                    </a:lnTo>
                    <a:lnTo>
                      <a:pt x="17" y="11"/>
                    </a:lnTo>
                    <a:lnTo>
                      <a:pt x="17" y="14"/>
                    </a:lnTo>
                    <a:lnTo>
                      <a:pt x="17" y="16"/>
                    </a:lnTo>
                    <a:lnTo>
                      <a:pt x="17" y="18"/>
                    </a:lnTo>
                    <a:lnTo>
                      <a:pt x="17" y="20"/>
                    </a:lnTo>
                    <a:lnTo>
                      <a:pt x="17" y="22"/>
                    </a:lnTo>
                    <a:lnTo>
                      <a:pt x="16" y="25"/>
                    </a:lnTo>
                    <a:lnTo>
                      <a:pt x="16" y="27"/>
                    </a:lnTo>
                    <a:lnTo>
                      <a:pt x="16" y="30"/>
                    </a:lnTo>
                    <a:lnTo>
                      <a:pt x="16" y="32"/>
                    </a:lnTo>
                    <a:lnTo>
                      <a:pt x="16" y="34"/>
                    </a:lnTo>
                    <a:lnTo>
                      <a:pt x="16" y="35"/>
                    </a:lnTo>
                    <a:lnTo>
                      <a:pt x="16" y="36"/>
                    </a:lnTo>
                    <a:lnTo>
                      <a:pt x="17" y="38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7" y="45"/>
                    </a:lnTo>
                    <a:lnTo>
                      <a:pt x="18" y="47"/>
                    </a:lnTo>
                    <a:lnTo>
                      <a:pt x="18" y="48"/>
                    </a:lnTo>
                    <a:lnTo>
                      <a:pt x="19" y="49"/>
                    </a:lnTo>
                    <a:lnTo>
                      <a:pt x="20" y="50"/>
                    </a:lnTo>
                    <a:lnTo>
                      <a:pt x="22" y="51"/>
                    </a:lnTo>
                    <a:lnTo>
                      <a:pt x="23" y="51"/>
                    </a:lnTo>
                    <a:lnTo>
                      <a:pt x="24" y="51"/>
                    </a:lnTo>
                    <a:lnTo>
                      <a:pt x="25" y="51"/>
                    </a:lnTo>
                    <a:lnTo>
                      <a:pt x="26" y="51"/>
                    </a:lnTo>
                    <a:lnTo>
                      <a:pt x="27" y="51"/>
                    </a:lnTo>
                    <a:lnTo>
                      <a:pt x="28" y="50"/>
                    </a:lnTo>
                    <a:lnTo>
                      <a:pt x="29" y="49"/>
                    </a:lnTo>
                    <a:lnTo>
                      <a:pt x="30" y="48"/>
                    </a:lnTo>
                    <a:lnTo>
                      <a:pt x="30" y="46"/>
                    </a:lnTo>
                    <a:lnTo>
                      <a:pt x="31" y="44"/>
                    </a:lnTo>
                    <a:lnTo>
                      <a:pt x="31" y="43"/>
                    </a:lnTo>
                    <a:lnTo>
                      <a:pt x="31" y="41"/>
                    </a:lnTo>
                    <a:lnTo>
                      <a:pt x="31" y="39"/>
                    </a:lnTo>
                    <a:lnTo>
                      <a:pt x="32" y="36"/>
                    </a:lnTo>
                    <a:lnTo>
                      <a:pt x="32" y="34"/>
                    </a:lnTo>
                    <a:lnTo>
                      <a:pt x="32" y="31"/>
                    </a:lnTo>
                    <a:lnTo>
                      <a:pt x="32" y="27"/>
                    </a:lnTo>
                    <a:lnTo>
                      <a:pt x="32" y="23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17"/>
                    </a:lnTo>
                    <a:lnTo>
                      <a:pt x="32" y="15"/>
                    </a:lnTo>
                    <a:lnTo>
                      <a:pt x="32" y="13"/>
                    </a:lnTo>
                    <a:lnTo>
                      <a:pt x="31" y="12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30" y="7"/>
                    </a:lnTo>
                    <a:lnTo>
                      <a:pt x="29" y="6"/>
                    </a:lnTo>
                    <a:lnTo>
                      <a:pt x="28" y="5"/>
                    </a:lnTo>
                    <a:lnTo>
                      <a:pt x="27" y="4"/>
                    </a:lnTo>
                    <a:lnTo>
                      <a:pt x="26" y="4"/>
                    </a:lnTo>
                    <a:lnTo>
                      <a:pt x="25" y="3"/>
                    </a:lnTo>
                    <a:lnTo>
                      <a:pt x="24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60"/>
              <p:cNvSpPr/>
              <p:nvPr/>
            </p:nvSpPr>
            <p:spPr>
              <a:xfrm>
                <a:off x="1132" y="3474"/>
                <a:ext cx="36" cy="55"/>
              </a:xfrm>
              <a:custGeom>
                <a:rect b="b" l="l" r="r" t="t"/>
                <a:pathLst>
                  <a:path extrusionOk="0" h="55" w="36">
                    <a:moveTo>
                      <a:pt x="33" y="0"/>
                    </a:moveTo>
                    <a:lnTo>
                      <a:pt x="33" y="18"/>
                    </a:lnTo>
                    <a:lnTo>
                      <a:pt x="31" y="18"/>
                    </a:lnTo>
                    <a:lnTo>
                      <a:pt x="30" y="16"/>
                    </a:lnTo>
                    <a:lnTo>
                      <a:pt x="29" y="14"/>
                    </a:lnTo>
                    <a:lnTo>
                      <a:pt x="28" y="12"/>
                    </a:lnTo>
                    <a:lnTo>
                      <a:pt x="27" y="11"/>
                    </a:lnTo>
                    <a:lnTo>
                      <a:pt x="26" y="9"/>
                    </a:lnTo>
                    <a:lnTo>
                      <a:pt x="25" y="8"/>
                    </a:lnTo>
                    <a:lnTo>
                      <a:pt x="24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7" y="3"/>
                    </a:lnTo>
                    <a:lnTo>
                      <a:pt x="16" y="3"/>
                    </a:lnTo>
                    <a:lnTo>
                      <a:pt x="14" y="4"/>
                    </a:lnTo>
                    <a:lnTo>
                      <a:pt x="13" y="4"/>
                    </a:lnTo>
                    <a:lnTo>
                      <a:pt x="13" y="5"/>
                    </a:lnTo>
                    <a:lnTo>
                      <a:pt x="12" y="6"/>
                    </a:lnTo>
                    <a:lnTo>
                      <a:pt x="12" y="7"/>
                    </a:lnTo>
                    <a:lnTo>
                      <a:pt x="11" y="8"/>
                    </a:lnTo>
                    <a:lnTo>
                      <a:pt x="11" y="9"/>
                    </a:lnTo>
                    <a:lnTo>
                      <a:pt x="11" y="10"/>
                    </a:lnTo>
                    <a:lnTo>
                      <a:pt x="12" y="10"/>
                    </a:lnTo>
                    <a:lnTo>
                      <a:pt x="12" y="11"/>
                    </a:lnTo>
                    <a:lnTo>
                      <a:pt x="12" y="12"/>
                    </a:lnTo>
                    <a:lnTo>
                      <a:pt x="14" y="13"/>
                    </a:lnTo>
                    <a:lnTo>
                      <a:pt x="16" y="15"/>
                    </a:lnTo>
                    <a:lnTo>
                      <a:pt x="19" y="17"/>
                    </a:lnTo>
                    <a:lnTo>
                      <a:pt x="22" y="20"/>
                    </a:lnTo>
                    <a:lnTo>
                      <a:pt x="25" y="21"/>
                    </a:lnTo>
                    <a:lnTo>
                      <a:pt x="26" y="22"/>
                    </a:lnTo>
                    <a:lnTo>
                      <a:pt x="28" y="24"/>
                    </a:lnTo>
                    <a:lnTo>
                      <a:pt x="30" y="25"/>
                    </a:lnTo>
                    <a:lnTo>
                      <a:pt x="31" y="26"/>
                    </a:lnTo>
                    <a:lnTo>
                      <a:pt x="32" y="27"/>
                    </a:lnTo>
                    <a:lnTo>
                      <a:pt x="33" y="28"/>
                    </a:lnTo>
                    <a:lnTo>
                      <a:pt x="34" y="29"/>
                    </a:lnTo>
                    <a:lnTo>
                      <a:pt x="35" y="31"/>
                    </a:lnTo>
                    <a:lnTo>
                      <a:pt x="36" y="33"/>
                    </a:lnTo>
                    <a:lnTo>
                      <a:pt x="36" y="35"/>
                    </a:lnTo>
                    <a:lnTo>
                      <a:pt x="36" y="38"/>
                    </a:lnTo>
                    <a:lnTo>
                      <a:pt x="36" y="40"/>
                    </a:lnTo>
                    <a:lnTo>
                      <a:pt x="36" y="42"/>
                    </a:lnTo>
                    <a:lnTo>
                      <a:pt x="35" y="44"/>
                    </a:lnTo>
                    <a:lnTo>
                      <a:pt x="34" y="46"/>
                    </a:lnTo>
                    <a:lnTo>
                      <a:pt x="33" y="48"/>
                    </a:lnTo>
                    <a:lnTo>
                      <a:pt x="31" y="50"/>
                    </a:lnTo>
                    <a:lnTo>
                      <a:pt x="30" y="51"/>
                    </a:lnTo>
                    <a:lnTo>
                      <a:pt x="28" y="53"/>
                    </a:lnTo>
                    <a:lnTo>
                      <a:pt x="26" y="53"/>
                    </a:lnTo>
                    <a:lnTo>
                      <a:pt x="23" y="54"/>
                    </a:lnTo>
                    <a:lnTo>
                      <a:pt x="21" y="55"/>
                    </a:lnTo>
                    <a:lnTo>
                      <a:pt x="18" y="55"/>
                    </a:lnTo>
                    <a:lnTo>
                      <a:pt x="16" y="55"/>
                    </a:lnTo>
                    <a:lnTo>
                      <a:pt x="14" y="54"/>
                    </a:lnTo>
                    <a:lnTo>
                      <a:pt x="11" y="53"/>
                    </a:lnTo>
                    <a:lnTo>
                      <a:pt x="8" y="53"/>
                    </a:lnTo>
                    <a:lnTo>
                      <a:pt x="7" y="52"/>
                    </a:lnTo>
                    <a:lnTo>
                      <a:pt x="6" y="52"/>
                    </a:lnTo>
                    <a:lnTo>
                      <a:pt x="5" y="52"/>
                    </a:lnTo>
                    <a:lnTo>
                      <a:pt x="4" y="53"/>
                    </a:lnTo>
                    <a:lnTo>
                      <a:pt x="3" y="53"/>
                    </a:lnTo>
                    <a:lnTo>
                      <a:pt x="3" y="55"/>
                    </a:lnTo>
                    <a:lnTo>
                      <a:pt x="0" y="55"/>
                    </a:lnTo>
                    <a:lnTo>
                      <a:pt x="0" y="36"/>
                    </a:lnTo>
                    <a:lnTo>
                      <a:pt x="3" y="36"/>
                    </a:lnTo>
                    <a:lnTo>
                      <a:pt x="3" y="38"/>
                    </a:lnTo>
                    <a:lnTo>
                      <a:pt x="4" y="40"/>
                    </a:lnTo>
                    <a:lnTo>
                      <a:pt x="5" y="42"/>
                    </a:lnTo>
                    <a:lnTo>
                      <a:pt x="5" y="43"/>
                    </a:lnTo>
                    <a:lnTo>
                      <a:pt x="7" y="44"/>
                    </a:lnTo>
                    <a:lnTo>
                      <a:pt x="7" y="46"/>
                    </a:lnTo>
                    <a:lnTo>
                      <a:pt x="8" y="47"/>
                    </a:lnTo>
                    <a:lnTo>
                      <a:pt x="9" y="48"/>
                    </a:lnTo>
                    <a:lnTo>
                      <a:pt x="12" y="49"/>
                    </a:lnTo>
                    <a:lnTo>
                      <a:pt x="14" y="50"/>
                    </a:lnTo>
                    <a:lnTo>
                      <a:pt x="16" y="51"/>
                    </a:lnTo>
                    <a:lnTo>
                      <a:pt x="18" y="51"/>
                    </a:lnTo>
                    <a:lnTo>
                      <a:pt x="19" y="51"/>
                    </a:lnTo>
                    <a:lnTo>
                      <a:pt x="20" y="51"/>
                    </a:lnTo>
                    <a:lnTo>
                      <a:pt x="21" y="50"/>
                    </a:lnTo>
                    <a:lnTo>
                      <a:pt x="22" y="49"/>
                    </a:lnTo>
                    <a:lnTo>
                      <a:pt x="23" y="49"/>
                    </a:lnTo>
                    <a:lnTo>
                      <a:pt x="24" y="48"/>
                    </a:lnTo>
                    <a:lnTo>
                      <a:pt x="24" y="47"/>
                    </a:lnTo>
                    <a:lnTo>
                      <a:pt x="24" y="46"/>
                    </a:lnTo>
                    <a:lnTo>
                      <a:pt x="24" y="44"/>
                    </a:lnTo>
                    <a:lnTo>
                      <a:pt x="24" y="43"/>
                    </a:lnTo>
                    <a:lnTo>
                      <a:pt x="23" y="42"/>
                    </a:lnTo>
                    <a:lnTo>
                      <a:pt x="22" y="41"/>
                    </a:lnTo>
                    <a:lnTo>
                      <a:pt x="21" y="40"/>
                    </a:lnTo>
                    <a:lnTo>
                      <a:pt x="20" y="39"/>
                    </a:lnTo>
                    <a:lnTo>
                      <a:pt x="17" y="37"/>
                    </a:lnTo>
                    <a:lnTo>
                      <a:pt x="15" y="35"/>
                    </a:lnTo>
                    <a:lnTo>
                      <a:pt x="13" y="34"/>
                    </a:lnTo>
                    <a:lnTo>
                      <a:pt x="11" y="33"/>
                    </a:lnTo>
                    <a:lnTo>
                      <a:pt x="9" y="31"/>
                    </a:lnTo>
                    <a:lnTo>
                      <a:pt x="8" y="30"/>
                    </a:lnTo>
                    <a:lnTo>
                      <a:pt x="7" y="29"/>
                    </a:lnTo>
                    <a:lnTo>
                      <a:pt x="5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1" y="18"/>
                    </a:lnTo>
                    <a:lnTo>
                      <a:pt x="0" y="16"/>
                    </a:lnTo>
                    <a:lnTo>
                      <a:pt x="1" y="13"/>
                    </a:lnTo>
                    <a:lnTo>
                      <a:pt x="2" y="10"/>
                    </a:lnTo>
                    <a:lnTo>
                      <a:pt x="3" y="8"/>
                    </a:lnTo>
                    <a:lnTo>
                      <a:pt x="4" y="5"/>
                    </a:lnTo>
                    <a:lnTo>
                      <a:pt x="5" y="4"/>
                    </a:lnTo>
                    <a:lnTo>
                      <a:pt x="7" y="3"/>
                    </a:lnTo>
                    <a:lnTo>
                      <a:pt x="8" y="2"/>
                    </a:lnTo>
                    <a:lnTo>
                      <a:pt x="9" y="2"/>
                    </a:lnTo>
                    <a:lnTo>
                      <a:pt x="11" y="1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3" y="1"/>
                    </a:lnTo>
                    <a:lnTo>
                      <a:pt x="25" y="2"/>
                    </a:lnTo>
                    <a:lnTo>
                      <a:pt x="25" y="3"/>
                    </a:lnTo>
                    <a:lnTo>
                      <a:pt x="26" y="3"/>
                    </a:lnTo>
                    <a:lnTo>
                      <a:pt x="27" y="3"/>
                    </a:lnTo>
                    <a:lnTo>
                      <a:pt x="28" y="3"/>
                    </a:lnTo>
                    <a:lnTo>
                      <a:pt x="29" y="3"/>
                    </a:lnTo>
                    <a:lnTo>
                      <a:pt x="29" y="2"/>
                    </a:lnTo>
                    <a:lnTo>
                      <a:pt x="30" y="2"/>
                    </a:lnTo>
                    <a:lnTo>
                      <a:pt x="30" y="1"/>
                    </a:lnTo>
                    <a:lnTo>
                      <a:pt x="31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60"/>
              <p:cNvSpPr/>
              <p:nvPr/>
            </p:nvSpPr>
            <p:spPr>
              <a:xfrm>
                <a:off x="1176" y="3449"/>
                <a:ext cx="29" cy="78"/>
              </a:xfrm>
              <a:custGeom>
                <a:rect b="b" l="l" r="r" t="t"/>
                <a:pathLst>
                  <a:path extrusionOk="0" h="78" w="29">
                    <a:moveTo>
                      <a:pt x="14" y="0"/>
                    </a:moveTo>
                    <a:lnTo>
                      <a:pt x="16" y="1"/>
                    </a:lnTo>
                    <a:lnTo>
                      <a:pt x="17" y="1"/>
                    </a:lnTo>
                    <a:lnTo>
                      <a:pt x="19" y="2"/>
                    </a:lnTo>
                    <a:lnTo>
                      <a:pt x="20" y="3"/>
                    </a:lnTo>
                    <a:lnTo>
                      <a:pt x="21" y="4"/>
                    </a:lnTo>
                    <a:lnTo>
                      <a:pt x="22" y="6"/>
                    </a:lnTo>
                    <a:lnTo>
                      <a:pt x="22" y="7"/>
                    </a:lnTo>
                    <a:lnTo>
                      <a:pt x="22" y="9"/>
                    </a:lnTo>
                    <a:lnTo>
                      <a:pt x="22" y="11"/>
                    </a:lnTo>
                    <a:lnTo>
                      <a:pt x="22" y="12"/>
                    </a:lnTo>
                    <a:lnTo>
                      <a:pt x="21" y="13"/>
                    </a:lnTo>
                    <a:lnTo>
                      <a:pt x="20" y="14"/>
                    </a:lnTo>
                    <a:lnTo>
                      <a:pt x="19" y="15"/>
                    </a:lnTo>
                    <a:lnTo>
                      <a:pt x="17" y="16"/>
                    </a:lnTo>
                    <a:lnTo>
                      <a:pt x="16" y="17"/>
                    </a:lnTo>
                    <a:lnTo>
                      <a:pt x="14" y="17"/>
                    </a:lnTo>
                    <a:lnTo>
                      <a:pt x="12" y="17"/>
                    </a:lnTo>
                    <a:lnTo>
                      <a:pt x="11" y="16"/>
                    </a:lnTo>
                    <a:lnTo>
                      <a:pt x="9" y="16"/>
                    </a:lnTo>
                    <a:lnTo>
                      <a:pt x="8" y="15"/>
                    </a:lnTo>
                    <a:lnTo>
                      <a:pt x="7" y="14"/>
                    </a:lnTo>
                    <a:lnTo>
                      <a:pt x="7" y="12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8" y="3"/>
                    </a:lnTo>
                    <a:lnTo>
                      <a:pt x="9" y="2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14" y="0"/>
                    </a:lnTo>
                    <a:close/>
                    <a:moveTo>
                      <a:pt x="22" y="27"/>
                    </a:moveTo>
                    <a:lnTo>
                      <a:pt x="22" y="67"/>
                    </a:lnTo>
                    <a:lnTo>
                      <a:pt x="22" y="69"/>
                    </a:lnTo>
                    <a:lnTo>
                      <a:pt x="23" y="72"/>
                    </a:lnTo>
                    <a:lnTo>
                      <a:pt x="23" y="73"/>
                    </a:lnTo>
                    <a:lnTo>
                      <a:pt x="24" y="74"/>
                    </a:lnTo>
                    <a:lnTo>
                      <a:pt x="24" y="75"/>
                    </a:lnTo>
                    <a:lnTo>
                      <a:pt x="26" y="76"/>
                    </a:lnTo>
                    <a:lnTo>
                      <a:pt x="27" y="76"/>
                    </a:lnTo>
                    <a:lnTo>
                      <a:pt x="29" y="76"/>
                    </a:lnTo>
                    <a:lnTo>
                      <a:pt x="29" y="78"/>
                    </a:lnTo>
                    <a:lnTo>
                      <a:pt x="0" y="78"/>
                    </a:lnTo>
                    <a:lnTo>
                      <a:pt x="0" y="76"/>
                    </a:lnTo>
                    <a:lnTo>
                      <a:pt x="2" y="76"/>
                    </a:lnTo>
                    <a:lnTo>
                      <a:pt x="3" y="76"/>
                    </a:lnTo>
                    <a:lnTo>
                      <a:pt x="4" y="75"/>
                    </a:lnTo>
                    <a:lnTo>
                      <a:pt x="5" y="74"/>
                    </a:lnTo>
                    <a:lnTo>
                      <a:pt x="5" y="73"/>
                    </a:lnTo>
                    <a:lnTo>
                      <a:pt x="6" y="72"/>
                    </a:lnTo>
                    <a:lnTo>
                      <a:pt x="7" y="69"/>
                    </a:lnTo>
                    <a:lnTo>
                      <a:pt x="7" y="67"/>
                    </a:lnTo>
                    <a:lnTo>
                      <a:pt x="7" y="38"/>
                    </a:lnTo>
                    <a:lnTo>
                      <a:pt x="7" y="36"/>
                    </a:lnTo>
                    <a:lnTo>
                      <a:pt x="6" y="33"/>
                    </a:lnTo>
                    <a:lnTo>
                      <a:pt x="5" y="32"/>
                    </a:lnTo>
                    <a:lnTo>
                      <a:pt x="5" y="31"/>
                    </a:lnTo>
                    <a:lnTo>
                      <a:pt x="4" y="30"/>
                    </a:lnTo>
                    <a:lnTo>
                      <a:pt x="3" y="29"/>
                    </a:lnTo>
                    <a:lnTo>
                      <a:pt x="2" y="29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60"/>
              <p:cNvSpPr/>
              <p:nvPr/>
            </p:nvSpPr>
            <p:spPr>
              <a:xfrm>
                <a:off x="1210" y="3474"/>
                <a:ext cx="44" cy="75"/>
              </a:xfrm>
              <a:custGeom>
                <a:rect b="b" l="l" r="r" t="t"/>
                <a:pathLst>
                  <a:path extrusionOk="0" h="75" w="44">
                    <a:moveTo>
                      <a:pt x="42" y="40"/>
                    </a:moveTo>
                    <a:lnTo>
                      <a:pt x="44" y="41"/>
                    </a:lnTo>
                    <a:lnTo>
                      <a:pt x="41" y="44"/>
                    </a:lnTo>
                    <a:lnTo>
                      <a:pt x="39" y="47"/>
                    </a:lnTo>
                    <a:lnTo>
                      <a:pt x="37" y="49"/>
                    </a:lnTo>
                    <a:lnTo>
                      <a:pt x="34" y="51"/>
                    </a:lnTo>
                    <a:lnTo>
                      <a:pt x="33" y="52"/>
                    </a:lnTo>
                    <a:lnTo>
                      <a:pt x="31" y="53"/>
                    </a:lnTo>
                    <a:lnTo>
                      <a:pt x="30" y="53"/>
                    </a:lnTo>
                    <a:lnTo>
                      <a:pt x="28" y="54"/>
                    </a:lnTo>
                    <a:lnTo>
                      <a:pt x="27" y="54"/>
                    </a:lnTo>
                    <a:lnTo>
                      <a:pt x="26" y="54"/>
                    </a:lnTo>
                    <a:lnTo>
                      <a:pt x="24" y="55"/>
                    </a:lnTo>
                    <a:lnTo>
                      <a:pt x="22" y="55"/>
                    </a:lnTo>
                    <a:lnTo>
                      <a:pt x="20" y="55"/>
                    </a:lnTo>
                    <a:lnTo>
                      <a:pt x="17" y="54"/>
                    </a:lnTo>
                    <a:lnTo>
                      <a:pt x="15" y="53"/>
                    </a:lnTo>
                    <a:lnTo>
                      <a:pt x="13" y="53"/>
                    </a:lnTo>
                    <a:lnTo>
                      <a:pt x="11" y="52"/>
                    </a:lnTo>
                    <a:lnTo>
                      <a:pt x="9" y="50"/>
                    </a:lnTo>
                    <a:lnTo>
                      <a:pt x="7" y="49"/>
                    </a:lnTo>
                    <a:lnTo>
                      <a:pt x="6" y="47"/>
                    </a:lnTo>
                    <a:lnTo>
                      <a:pt x="4" y="45"/>
                    </a:lnTo>
                    <a:lnTo>
                      <a:pt x="3" y="43"/>
                    </a:lnTo>
                    <a:lnTo>
                      <a:pt x="2" y="41"/>
                    </a:lnTo>
                    <a:lnTo>
                      <a:pt x="1" y="39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1" y="18"/>
                    </a:lnTo>
                    <a:lnTo>
                      <a:pt x="2" y="16"/>
                    </a:lnTo>
                    <a:lnTo>
                      <a:pt x="3" y="14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11" y="4"/>
                    </a:lnTo>
                    <a:lnTo>
                      <a:pt x="13" y="3"/>
                    </a:lnTo>
                    <a:lnTo>
                      <a:pt x="16" y="2"/>
                    </a:lnTo>
                    <a:lnTo>
                      <a:pt x="18" y="1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2" y="1"/>
                    </a:lnTo>
                    <a:lnTo>
                      <a:pt x="33" y="2"/>
                    </a:lnTo>
                    <a:lnTo>
                      <a:pt x="35" y="2"/>
                    </a:lnTo>
                    <a:lnTo>
                      <a:pt x="36" y="3"/>
                    </a:lnTo>
                    <a:lnTo>
                      <a:pt x="37" y="4"/>
                    </a:lnTo>
                    <a:lnTo>
                      <a:pt x="39" y="6"/>
                    </a:lnTo>
                    <a:lnTo>
                      <a:pt x="41" y="8"/>
                    </a:lnTo>
                    <a:lnTo>
                      <a:pt x="42" y="11"/>
                    </a:lnTo>
                    <a:lnTo>
                      <a:pt x="42" y="13"/>
                    </a:lnTo>
                    <a:lnTo>
                      <a:pt x="42" y="15"/>
                    </a:lnTo>
                    <a:lnTo>
                      <a:pt x="42" y="16"/>
                    </a:lnTo>
                    <a:lnTo>
                      <a:pt x="41" y="17"/>
                    </a:lnTo>
                    <a:lnTo>
                      <a:pt x="40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6" y="20"/>
                    </a:lnTo>
                    <a:lnTo>
                      <a:pt x="35" y="20"/>
                    </a:lnTo>
                    <a:lnTo>
                      <a:pt x="34" y="20"/>
                    </a:lnTo>
                    <a:lnTo>
                      <a:pt x="32" y="20"/>
                    </a:lnTo>
                    <a:lnTo>
                      <a:pt x="31" y="19"/>
                    </a:lnTo>
                    <a:lnTo>
                      <a:pt x="30" y="18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7" y="13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6" y="6"/>
                    </a:lnTo>
                    <a:lnTo>
                      <a:pt x="25" y="5"/>
                    </a:lnTo>
                    <a:lnTo>
                      <a:pt x="25" y="4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2" y="3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9" y="5"/>
                    </a:lnTo>
                    <a:lnTo>
                      <a:pt x="18" y="7"/>
                    </a:lnTo>
                    <a:lnTo>
                      <a:pt x="17" y="8"/>
                    </a:lnTo>
                    <a:lnTo>
                      <a:pt x="17" y="9"/>
                    </a:lnTo>
                    <a:lnTo>
                      <a:pt x="16" y="10"/>
                    </a:lnTo>
                    <a:lnTo>
                      <a:pt x="15" y="12"/>
                    </a:lnTo>
                    <a:lnTo>
                      <a:pt x="15" y="13"/>
                    </a:lnTo>
                    <a:lnTo>
                      <a:pt x="15" y="16"/>
                    </a:lnTo>
                    <a:lnTo>
                      <a:pt x="15" y="17"/>
                    </a:lnTo>
                    <a:lnTo>
                      <a:pt x="15" y="20"/>
                    </a:lnTo>
                    <a:lnTo>
                      <a:pt x="15" y="21"/>
                    </a:lnTo>
                    <a:lnTo>
                      <a:pt x="15" y="23"/>
                    </a:lnTo>
                    <a:lnTo>
                      <a:pt x="15" y="25"/>
                    </a:lnTo>
                    <a:lnTo>
                      <a:pt x="15" y="26"/>
                    </a:lnTo>
                    <a:lnTo>
                      <a:pt x="15" y="28"/>
                    </a:lnTo>
                    <a:lnTo>
                      <a:pt x="16" y="30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8" y="36"/>
                    </a:lnTo>
                    <a:lnTo>
                      <a:pt x="20" y="39"/>
                    </a:lnTo>
                    <a:lnTo>
                      <a:pt x="22" y="41"/>
                    </a:lnTo>
                    <a:lnTo>
                      <a:pt x="23" y="43"/>
                    </a:lnTo>
                    <a:lnTo>
                      <a:pt x="25" y="44"/>
                    </a:lnTo>
                    <a:lnTo>
                      <a:pt x="27" y="45"/>
                    </a:lnTo>
                    <a:lnTo>
                      <a:pt x="28" y="45"/>
                    </a:lnTo>
                    <a:lnTo>
                      <a:pt x="31" y="46"/>
                    </a:lnTo>
                    <a:lnTo>
                      <a:pt x="32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6" y="44"/>
                    </a:lnTo>
                    <a:lnTo>
                      <a:pt x="37" y="44"/>
                    </a:lnTo>
                    <a:lnTo>
                      <a:pt x="39" y="43"/>
                    </a:lnTo>
                    <a:lnTo>
                      <a:pt x="40" y="41"/>
                    </a:lnTo>
                    <a:lnTo>
                      <a:pt x="42" y="40"/>
                    </a:lnTo>
                    <a:close/>
                    <a:moveTo>
                      <a:pt x="23" y="53"/>
                    </a:moveTo>
                    <a:lnTo>
                      <a:pt x="26" y="53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6" y="58"/>
                    </a:lnTo>
                    <a:lnTo>
                      <a:pt x="27" y="59"/>
                    </a:lnTo>
                    <a:lnTo>
                      <a:pt x="28" y="60"/>
                    </a:lnTo>
                    <a:lnTo>
                      <a:pt x="30" y="61"/>
                    </a:lnTo>
                    <a:lnTo>
                      <a:pt x="30" y="62"/>
                    </a:lnTo>
                    <a:lnTo>
                      <a:pt x="31" y="64"/>
                    </a:lnTo>
                    <a:lnTo>
                      <a:pt x="31" y="65"/>
                    </a:lnTo>
                    <a:lnTo>
                      <a:pt x="31" y="66"/>
                    </a:lnTo>
                    <a:lnTo>
                      <a:pt x="30" y="68"/>
                    </a:lnTo>
                    <a:lnTo>
                      <a:pt x="30" y="69"/>
                    </a:lnTo>
                    <a:lnTo>
                      <a:pt x="29" y="70"/>
                    </a:lnTo>
                    <a:lnTo>
                      <a:pt x="28" y="71"/>
                    </a:lnTo>
                    <a:lnTo>
                      <a:pt x="27" y="73"/>
                    </a:lnTo>
                    <a:lnTo>
                      <a:pt x="26" y="73"/>
                    </a:lnTo>
                    <a:lnTo>
                      <a:pt x="24" y="74"/>
                    </a:lnTo>
                    <a:lnTo>
                      <a:pt x="23" y="74"/>
                    </a:lnTo>
                    <a:lnTo>
                      <a:pt x="22" y="74"/>
                    </a:lnTo>
                    <a:lnTo>
                      <a:pt x="20" y="74"/>
                    </a:lnTo>
                    <a:lnTo>
                      <a:pt x="19" y="75"/>
                    </a:lnTo>
                    <a:lnTo>
                      <a:pt x="17" y="75"/>
                    </a:lnTo>
                    <a:lnTo>
                      <a:pt x="15" y="75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2"/>
                    </a:lnTo>
                    <a:lnTo>
                      <a:pt x="14" y="72"/>
                    </a:lnTo>
                    <a:lnTo>
                      <a:pt x="16" y="71"/>
                    </a:lnTo>
                    <a:lnTo>
                      <a:pt x="18" y="71"/>
                    </a:lnTo>
                    <a:lnTo>
                      <a:pt x="19" y="71"/>
                    </a:lnTo>
                    <a:lnTo>
                      <a:pt x="20" y="70"/>
                    </a:lnTo>
                    <a:lnTo>
                      <a:pt x="21" y="69"/>
                    </a:lnTo>
                    <a:lnTo>
                      <a:pt x="21" y="68"/>
                    </a:lnTo>
                    <a:lnTo>
                      <a:pt x="21" y="66"/>
                    </a:lnTo>
                    <a:lnTo>
                      <a:pt x="21" y="65"/>
                    </a:lnTo>
                    <a:lnTo>
                      <a:pt x="20" y="64"/>
                    </a:lnTo>
                    <a:lnTo>
                      <a:pt x="19" y="63"/>
                    </a:lnTo>
                    <a:lnTo>
                      <a:pt x="18" y="63"/>
                    </a:lnTo>
                    <a:lnTo>
                      <a:pt x="17" y="63"/>
                    </a:lnTo>
                    <a:lnTo>
                      <a:pt x="16" y="63"/>
                    </a:lnTo>
                    <a:lnTo>
                      <a:pt x="23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60"/>
              <p:cNvSpPr/>
              <p:nvPr/>
            </p:nvSpPr>
            <p:spPr>
              <a:xfrm>
                <a:off x="1261" y="3454"/>
                <a:ext cx="51" cy="75"/>
              </a:xfrm>
              <a:custGeom>
                <a:rect b="b" l="l" r="r" t="t"/>
                <a:pathLst>
                  <a:path extrusionOk="0" h="75" w="51">
                    <a:moveTo>
                      <a:pt x="28" y="66"/>
                    </a:moveTo>
                    <a:lnTo>
                      <a:pt x="25" y="68"/>
                    </a:lnTo>
                    <a:lnTo>
                      <a:pt x="23" y="70"/>
                    </a:lnTo>
                    <a:lnTo>
                      <a:pt x="21" y="71"/>
                    </a:lnTo>
                    <a:lnTo>
                      <a:pt x="19" y="72"/>
                    </a:lnTo>
                    <a:lnTo>
                      <a:pt x="16" y="73"/>
                    </a:lnTo>
                    <a:lnTo>
                      <a:pt x="14" y="74"/>
                    </a:lnTo>
                    <a:lnTo>
                      <a:pt x="12" y="75"/>
                    </a:lnTo>
                    <a:lnTo>
                      <a:pt x="10" y="75"/>
                    </a:lnTo>
                    <a:lnTo>
                      <a:pt x="8" y="75"/>
                    </a:lnTo>
                    <a:lnTo>
                      <a:pt x="6" y="74"/>
                    </a:lnTo>
                    <a:lnTo>
                      <a:pt x="4" y="73"/>
                    </a:lnTo>
                    <a:lnTo>
                      <a:pt x="3" y="72"/>
                    </a:lnTo>
                    <a:lnTo>
                      <a:pt x="2" y="71"/>
                    </a:lnTo>
                    <a:lnTo>
                      <a:pt x="1" y="69"/>
                    </a:lnTo>
                    <a:lnTo>
                      <a:pt x="0" y="67"/>
                    </a:lnTo>
                    <a:lnTo>
                      <a:pt x="0" y="64"/>
                    </a:lnTo>
                    <a:lnTo>
                      <a:pt x="0" y="62"/>
                    </a:lnTo>
                    <a:lnTo>
                      <a:pt x="1" y="59"/>
                    </a:lnTo>
                    <a:lnTo>
                      <a:pt x="3" y="56"/>
                    </a:lnTo>
                    <a:lnTo>
                      <a:pt x="5" y="54"/>
                    </a:lnTo>
                    <a:lnTo>
                      <a:pt x="6" y="53"/>
                    </a:lnTo>
                    <a:lnTo>
                      <a:pt x="8" y="51"/>
                    </a:lnTo>
                    <a:lnTo>
                      <a:pt x="11" y="50"/>
                    </a:lnTo>
                    <a:lnTo>
                      <a:pt x="14" y="48"/>
                    </a:lnTo>
                    <a:lnTo>
                      <a:pt x="16" y="47"/>
                    </a:lnTo>
                    <a:lnTo>
                      <a:pt x="20" y="45"/>
                    </a:lnTo>
                    <a:lnTo>
                      <a:pt x="24" y="43"/>
                    </a:lnTo>
                    <a:lnTo>
                      <a:pt x="28" y="41"/>
                    </a:lnTo>
                    <a:lnTo>
                      <a:pt x="28" y="36"/>
                    </a:lnTo>
                    <a:lnTo>
                      <a:pt x="28" y="33"/>
                    </a:lnTo>
                    <a:lnTo>
                      <a:pt x="28" y="31"/>
                    </a:lnTo>
                    <a:lnTo>
                      <a:pt x="28" y="29"/>
                    </a:lnTo>
                    <a:lnTo>
                      <a:pt x="27" y="28"/>
                    </a:lnTo>
                    <a:lnTo>
                      <a:pt x="27" y="27"/>
                    </a:lnTo>
                    <a:lnTo>
                      <a:pt x="26" y="26"/>
                    </a:lnTo>
                    <a:lnTo>
                      <a:pt x="25" y="26"/>
                    </a:lnTo>
                    <a:lnTo>
                      <a:pt x="25" y="25"/>
                    </a:lnTo>
                    <a:lnTo>
                      <a:pt x="24" y="24"/>
                    </a:lnTo>
                    <a:lnTo>
                      <a:pt x="23" y="24"/>
                    </a:lnTo>
                    <a:lnTo>
                      <a:pt x="22" y="23"/>
                    </a:lnTo>
                    <a:lnTo>
                      <a:pt x="21" y="23"/>
                    </a:lnTo>
                    <a:lnTo>
                      <a:pt x="19" y="23"/>
                    </a:lnTo>
                    <a:lnTo>
                      <a:pt x="18" y="24"/>
                    </a:lnTo>
                    <a:lnTo>
                      <a:pt x="16" y="24"/>
                    </a:lnTo>
                    <a:lnTo>
                      <a:pt x="15" y="25"/>
                    </a:lnTo>
                    <a:lnTo>
                      <a:pt x="14" y="26"/>
                    </a:lnTo>
                    <a:lnTo>
                      <a:pt x="14" y="27"/>
                    </a:lnTo>
                    <a:lnTo>
                      <a:pt x="13" y="27"/>
                    </a:lnTo>
                    <a:lnTo>
                      <a:pt x="13" y="28"/>
                    </a:lnTo>
                    <a:lnTo>
                      <a:pt x="14" y="29"/>
                    </a:lnTo>
                    <a:lnTo>
                      <a:pt x="14" y="30"/>
                    </a:lnTo>
                    <a:lnTo>
                      <a:pt x="15" y="31"/>
                    </a:lnTo>
                    <a:lnTo>
                      <a:pt x="16" y="32"/>
                    </a:lnTo>
                    <a:lnTo>
                      <a:pt x="16" y="33"/>
                    </a:lnTo>
                    <a:lnTo>
                      <a:pt x="17" y="34"/>
                    </a:lnTo>
                    <a:lnTo>
                      <a:pt x="17" y="36"/>
                    </a:lnTo>
                    <a:lnTo>
                      <a:pt x="17" y="37"/>
                    </a:lnTo>
                    <a:lnTo>
                      <a:pt x="16" y="38"/>
                    </a:lnTo>
                    <a:lnTo>
                      <a:pt x="16" y="39"/>
                    </a:lnTo>
                    <a:lnTo>
                      <a:pt x="15" y="40"/>
                    </a:lnTo>
                    <a:lnTo>
                      <a:pt x="14" y="41"/>
                    </a:lnTo>
                    <a:lnTo>
                      <a:pt x="12" y="42"/>
                    </a:lnTo>
                    <a:lnTo>
                      <a:pt x="11" y="42"/>
                    </a:lnTo>
                    <a:lnTo>
                      <a:pt x="10" y="42"/>
                    </a:lnTo>
                    <a:lnTo>
                      <a:pt x="8" y="42"/>
                    </a:lnTo>
                    <a:lnTo>
                      <a:pt x="6" y="42"/>
                    </a:lnTo>
                    <a:lnTo>
                      <a:pt x="5" y="41"/>
                    </a:lnTo>
                    <a:lnTo>
                      <a:pt x="4" y="41"/>
                    </a:lnTo>
                    <a:lnTo>
                      <a:pt x="3" y="40"/>
                    </a:lnTo>
                    <a:lnTo>
                      <a:pt x="2" y="38"/>
                    </a:lnTo>
                    <a:lnTo>
                      <a:pt x="2" y="37"/>
                    </a:lnTo>
                    <a:lnTo>
                      <a:pt x="1" y="36"/>
                    </a:lnTo>
                    <a:lnTo>
                      <a:pt x="2" y="33"/>
                    </a:lnTo>
                    <a:lnTo>
                      <a:pt x="2" y="32"/>
                    </a:lnTo>
                    <a:lnTo>
                      <a:pt x="3" y="29"/>
                    </a:lnTo>
                    <a:lnTo>
                      <a:pt x="5" y="28"/>
                    </a:lnTo>
                    <a:lnTo>
                      <a:pt x="6" y="26"/>
                    </a:lnTo>
                    <a:lnTo>
                      <a:pt x="8" y="24"/>
                    </a:lnTo>
                    <a:lnTo>
                      <a:pt x="11" y="23"/>
                    </a:lnTo>
                    <a:lnTo>
                      <a:pt x="14" y="22"/>
                    </a:lnTo>
                    <a:lnTo>
                      <a:pt x="15" y="22"/>
                    </a:lnTo>
                    <a:lnTo>
                      <a:pt x="16" y="21"/>
                    </a:lnTo>
                    <a:lnTo>
                      <a:pt x="18" y="21"/>
                    </a:lnTo>
                    <a:lnTo>
                      <a:pt x="19" y="20"/>
                    </a:lnTo>
                    <a:lnTo>
                      <a:pt x="21" y="20"/>
                    </a:lnTo>
                    <a:lnTo>
                      <a:pt x="23" y="20"/>
                    </a:lnTo>
                    <a:lnTo>
                      <a:pt x="24" y="20"/>
                    </a:lnTo>
                    <a:lnTo>
                      <a:pt x="26" y="20"/>
                    </a:lnTo>
                    <a:lnTo>
                      <a:pt x="28" y="20"/>
                    </a:lnTo>
                    <a:lnTo>
                      <a:pt x="29" y="20"/>
                    </a:lnTo>
                    <a:lnTo>
                      <a:pt x="31" y="20"/>
                    </a:lnTo>
                    <a:lnTo>
                      <a:pt x="33" y="21"/>
                    </a:lnTo>
                    <a:lnTo>
                      <a:pt x="34" y="21"/>
                    </a:lnTo>
                    <a:lnTo>
                      <a:pt x="35" y="22"/>
                    </a:lnTo>
                    <a:lnTo>
                      <a:pt x="37" y="23"/>
                    </a:lnTo>
                    <a:lnTo>
                      <a:pt x="38" y="23"/>
                    </a:lnTo>
                    <a:lnTo>
                      <a:pt x="40" y="25"/>
                    </a:lnTo>
                    <a:lnTo>
                      <a:pt x="41" y="27"/>
                    </a:lnTo>
                    <a:lnTo>
                      <a:pt x="43" y="28"/>
                    </a:lnTo>
                    <a:lnTo>
                      <a:pt x="43" y="30"/>
                    </a:lnTo>
                    <a:lnTo>
                      <a:pt x="44" y="31"/>
                    </a:lnTo>
                    <a:lnTo>
                      <a:pt x="44" y="32"/>
                    </a:lnTo>
                    <a:lnTo>
                      <a:pt x="44" y="34"/>
                    </a:lnTo>
                    <a:lnTo>
                      <a:pt x="45" y="35"/>
                    </a:lnTo>
                    <a:lnTo>
                      <a:pt x="45" y="37"/>
                    </a:lnTo>
                    <a:lnTo>
                      <a:pt x="45" y="38"/>
                    </a:lnTo>
                    <a:lnTo>
                      <a:pt x="45" y="41"/>
                    </a:lnTo>
                    <a:lnTo>
                      <a:pt x="45" y="60"/>
                    </a:lnTo>
                    <a:lnTo>
                      <a:pt x="45" y="62"/>
                    </a:lnTo>
                    <a:lnTo>
                      <a:pt x="45" y="63"/>
                    </a:lnTo>
                    <a:lnTo>
                      <a:pt x="45" y="64"/>
                    </a:lnTo>
                    <a:lnTo>
                      <a:pt x="45" y="65"/>
                    </a:lnTo>
                    <a:lnTo>
                      <a:pt x="45" y="66"/>
                    </a:lnTo>
                    <a:lnTo>
                      <a:pt x="46" y="66"/>
                    </a:lnTo>
                    <a:lnTo>
                      <a:pt x="46" y="67"/>
                    </a:lnTo>
                    <a:lnTo>
                      <a:pt x="47" y="67"/>
                    </a:lnTo>
                    <a:lnTo>
                      <a:pt x="48" y="67"/>
                    </a:lnTo>
                    <a:lnTo>
                      <a:pt x="49" y="66"/>
                    </a:lnTo>
                    <a:lnTo>
                      <a:pt x="51" y="66"/>
                    </a:lnTo>
                    <a:lnTo>
                      <a:pt x="50" y="68"/>
                    </a:lnTo>
                    <a:lnTo>
                      <a:pt x="48" y="70"/>
                    </a:lnTo>
                    <a:lnTo>
                      <a:pt x="47" y="72"/>
                    </a:lnTo>
                    <a:lnTo>
                      <a:pt x="45" y="73"/>
                    </a:lnTo>
                    <a:lnTo>
                      <a:pt x="43" y="73"/>
                    </a:lnTo>
                    <a:lnTo>
                      <a:pt x="42" y="74"/>
                    </a:lnTo>
                    <a:lnTo>
                      <a:pt x="40" y="75"/>
                    </a:lnTo>
                    <a:lnTo>
                      <a:pt x="38" y="75"/>
                    </a:lnTo>
                    <a:lnTo>
                      <a:pt x="36" y="75"/>
                    </a:lnTo>
                    <a:lnTo>
                      <a:pt x="34" y="74"/>
                    </a:lnTo>
                    <a:lnTo>
                      <a:pt x="32" y="73"/>
                    </a:lnTo>
                    <a:lnTo>
                      <a:pt x="31" y="73"/>
                    </a:lnTo>
                    <a:lnTo>
                      <a:pt x="30" y="71"/>
                    </a:lnTo>
                    <a:lnTo>
                      <a:pt x="29" y="70"/>
                    </a:lnTo>
                    <a:lnTo>
                      <a:pt x="28" y="68"/>
                    </a:lnTo>
                    <a:lnTo>
                      <a:pt x="28" y="66"/>
                    </a:lnTo>
                    <a:close/>
                    <a:moveTo>
                      <a:pt x="28" y="62"/>
                    </a:moveTo>
                    <a:lnTo>
                      <a:pt x="28" y="45"/>
                    </a:lnTo>
                    <a:lnTo>
                      <a:pt x="26" y="46"/>
                    </a:lnTo>
                    <a:lnTo>
                      <a:pt x="25" y="47"/>
                    </a:lnTo>
                    <a:lnTo>
                      <a:pt x="23" y="48"/>
                    </a:lnTo>
                    <a:lnTo>
                      <a:pt x="21" y="49"/>
                    </a:lnTo>
                    <a:lnTo>
                      <a:pt x="20" y="50"/>
                    </a:lnTo>
                    <a:lnTo>
                      <a:pt x="19" y="51"/>
                    </a:lnTo>
                    <a:lnTo>
                      <a:pt x="18" y="52"/>
                    </a:lnTo>
                    <a:lnTo>
                      <a:pt x="17" y="53"/>
                    </a:lnTo>
                    <a:lnTo>
                      <a:pt x="16" y="55"/>
                    </a:lnTo>
                    <a:lnTo>
                      <a:pt x="16" y="56"/>
                    </a:lnTo>
                    <a:lnTo>
                      <a:pt x="15" y="58"/>
                    </a:lnTo>
                    <a:lnTo>
                      <a:pt x="15" y="60"/>
                    </a:lnTo>
                    <a:lnTo>
                      <a:pt x="15" y="61"/>
                    </a:lnTo>
                    <a:lnTo>
                      <a:pt x="15" y="62"/>
                    </a:lnTo>
                    <a:lnTo>
                      <a:pt x="16" y="63"/>
                    </a:lnTo>
                    <a:lnTo>
                      <a:pt x="17" y="64"/>
                    </a:lnTo>
                    <a:lnTo>
                      <a:pt x="18" y="64"/>
                    </a:lnTo>
                    <a:lnTo>
                      <a:pt x="19" y="65"/>
                    </a:lnTo>
                    <a:lnTo>
                      <a:pt x="20" y="65"/>
                    </a:lnTo>
                    <a:lnTo>
                      <a:pt x="21" y="66"/>
                    </a:lnTo>
                    <a:lnTo>
                      <a:pt x="23" y="65"/>
                    </a:lnTo>
                    <a:lnTo>
                      <a:pt x="24" y="65"/>
                    </a:lnTo>
                    <a:lnTo>
                      <a:pt x="26" y="64"/>
                    </a:lnTo>
                    <a:lnTo>
                      <a:pt x="28" y="62"/>
                    </a:lnTo>
                    <a:close/>
                    <a:moveTo>
                      <a:pt x="40" y="0"/>
                    </a:moveTo>
                    <a:lnTo>
                      <a:pt x="42" y="0"/>
                    </a:lnTo>
                    <a:lnTo>
                      <a:pt x="42" y="1"/>
                    </a:lnTo>
                    <a:lnTo>
                      <a:pt x="42" y="2"/>
                    </a:lnTo>
                    <a:lnTo>
                      <a:pt x="41" y="4"/>
                    </a:lnTo>
                    <a:lnTo>
                      <a:pt x="41" y="7"/>
                    </a:lnTo>
                    <a:lnTo>
                      <a:pt x="40" y="9"/>
                    </a:lnTo>
                    <a:lnTo>
                      <a:pt x="38" y="11"/>
                    </a:lnTo>
                    <a:lnTo>
                      <a:pt x="37" y="12"/>
                    </a:lnTo>
                    <a:lnTo>
                      <a:pt x="34" y="13"/>
                    </a:lnTo>
                    <a:lnTo>
                      <a:pt x="32" y="14"/>
                    </a:lnTo>
                    <a:lnTo>
                      <a:pt x="30" y="14"/>
                    </a:lnTo>
                    <a:lnTo>
                      <a:pt x="28" y="14"/>
                    </a:lnTo>
                    <a:lnTo>
                      <a:pt x="26" y="14"/>
                    </a:lnTo>
                    <a:lnTo>
                      <a:pt x="24" y="13"/>
                    </a:lnTo>
                    <a:lnTo>
                      <a:pt x="21" y="12"/>
                    </a:lnTo>
                    <a:lnTo>
                      <a:pt x="19" y="11"/>
                    </a:lnTo>
                    <a:lnTo>
                      <a:pt x="16" y="10"/>
                    </a:lnTo>
                    <a:lnTo>
                      <a:pt x="15" y="10"/>
                    </a:lnTo>
                    <a:lnTo>
                      <a:pt x="14" y="10"/>
                    </a:lnTo>
                    <a:lnTo>
                      <a:pt x="13" y="10"/>
                    </a:lnTo>
                    <a:lnTo>
                      <a:pt x="12" y="11"/>
                    </a:lnTo>
                    <a:lnTo>
                      <a:pt x="11" y="11"/>
                    </a:lnTo>
                    <a:lnTo>
                      <a:pt x="11" y="12"/>
                    </a:lnTo>
                    <a:lnTo>
                      <a:pt x="10" y="12"/>
                    </a:lnTo>
                    <a:lnTo>
                      <a:pt x="10" y="13"/>
                    </a:lnTo>
                    <a:lnTo>
                      <a:pt x="10" y="14"/>
                    </a:lnTo>
                    <a:lnTo>
                      <a:pt x="6" y="14"/>
                    </a:lnTo>
                    <a:lnTo>
                      <a:pt x="6" y="13"/>
                    </a:lnTo>
                    <a:lnTo>
                      <a:pt x="6" y="11"/>
                    </a:lnTo>
                    <a:lnTo>
                      <a:pt x="7" y="10"/>
                    </a:lnTo>
                    <a:lnTo>
                      <a:pt x="7" y="8"/>
                    </a:lnTo>
                    <a:lnTo>
                      <a:pt x="7" y="7"/>
                    </a:lnTo>
                    <a:lnTo>
                      <a:pt x="8" y="6"/>
                    </a:lnTo>
                    <a:lnTo>
                      <a:pt x="9" y="5"/>
                    </a:lnTo>
                    <a:lnTo>
                      <a:pt x="10" y="3"/>
                    </a:lnTo>
                    <a:lnTo>
                      <a:pt x="11" y="2"/>
                    </a:lnTo>
                    <a:lnTo>
                      <a:pt x="14" y="1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2" y="0"/>
                    </a:lnTo>
                    <a:lnTo>
                      <a:pt x="23" y="1"/>
                    </a:lnTo>
                    <a:lnTo>
                      <a:pt x="25" y="1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2" y="3"/>
                    </a:lnTo>
                    <a:lnTo>
                      <a:pt x="33" y="3"/>
                    </a:lnTo>
                    <a:lnTo>
                      <a:pt x="35" y="3"/>
                    </a:lnTo>
                    <a:lnTo>
                      <a:pt x="36" y="3"/>
                    </a:lnTo>
                    <a:lnTo>
                      <a:pt x="37" y="3"/>
                    </a:lnTo>
                    <a:lnTo>
                      <a:pt x="38" y="2"/>
                    </a:lnTo>
                    <a:lnTo>
                      <a:pt x="39" y="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60"/>
              <p:cNvSpPr/>
              <p:nvPr/>
            </p:nvSpPr>
            <p:spPr>
              <a:xfrm>
                <a:off x="1319" y="3474"/>
                <a:ext cx="49" cy="55"/>
              </a:xfrm>
              <a:custGeom>
                <a:rect b="b" l="l" r="r" t="t"/>
                <a:pathLst>
                  <a:path extrusionOk="0" h="55" w="49">
                    <a:moveTo>
                      <a:pt x="24" y="0"/>
                    </a:moveTo>
                    <a:lnTo>
                      <a:pt x="26" y="0"/>
                    </a:lnTo>
                    <a:lnTo>
                      <a:pt x="27" y="0"/>
                    </a:lnTo>
                    <a:lnTo>
                      <a:pt x="29" y="1"/>
                    </a:lnTo>
                    <a:lnTo>
                      <a:pt x="31" y="1"/>
                    </a:lnTo>
                    <a:lnTo>
                      <a:pt x="32" y="2"/>
                    </a:lnTo>
                    <a:lnTo>
                      <a:pt x="33" y="2"/>
                    </a:lnTo>
                    <a:lnTo>
                      <a:pt x="35" y="3"/>
                    </a:lnTo>
                    <a:lnTo>
                      <a:pt x="36" y="3"/>
                    </a:lnTo>
                    <a:lnTo>
                      <a:pt x="39" y="5"/>
                    </a:lnTo>
                    <a:lnTo>
                      <a:pt x="42" y="8"/>
                    </a:lnTo>
                    <a:lnTo>
                      <a:pt x="44" y="11"/>
                    </a:lnTo>
                    <a:lnTo>
                      <a:pt x="45" y="13"/>
                    </a:lnTo>
                    <a:lnTo>
                      <a:pt x="46" y="15"/>
                    </a:lnTo>
                    <a:lnTo>
                      <a:pt x="47" y="17"/>
                    </a:lnTo>
                    <a:lnTo>
                      <a:pt x="47" y="18"/>
                    </a:lnTo>
                    <a:lnTo>
                      <a:pt x="48" y="20"/>
                    </a:lnTo>
                    <a:lnTo>
                      <a:pt x="48" y="22"/>
                    </a:lnTo>
                    <a:lnTo>
                      <a:pt x="48" y="24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9" y="30"/>
                    </a:lnTo>
                    <a:lnTo>
                      <a:pt x="48" y="33"/>
                    </a:lnTo>
                    <a:lnTo>
                      <a:pt x="48" y="35"/>
                    </a:lnTo>
                    <a:lnTo>
                      <a:pt x="47" y="38"/>
                    </a:lnTo>
                    <a:lnTo>
                      <a:pt x="46" y="40"/>
                    </a:lnTo>
                    <a:lnTo>
                      <a:pt x="45" y="42"/>
                    </a:lnTo>
                    <a:lnTo>
                      <a:pt x="44" y="44"/>
                    </a:lnTo>
                    <a:lnTo>
                      <a:pt x="43" y="46"/>
                    </a:lnTo>
                    <a:lnTo>
                      <a:pt x="41" y="48"/>
                    </a:lnTo>
                    <a:lnTo>
                      <a:pt x="39" y="50"/>
                    </a:lnTo>
                    <a:lnTo>
                      <a:pt x="37" y="51"/>
                    </a:lnTo>
                    <a:lnTo>
                      <a:pt x="35" y="52"/>
                    </a:lnTo>
                    <a:lnTo>
                      <a:pt x="32" y="53"/>
                    </a:lnTo>
                    <a:lnTo>
                      <a:pt x="30" y="54"/>
                    </a:lnTo>
                    <a:lnTo>
                      <a:pt x="27" y="55"/>
                    </a:lnTo>
                    <a:lnTo>
                      <a:pt x="24" y="55"/>
                    </a:lnTo>
                    <a:lnTo>
                      <a:pt x="21" y="55"/>
                    </a:lnTo>
                    <a:lnTo>
                      <a:pt x="18" y="54"/>
                    </a:lnTo>
                    <a:lnTo>
                      <a:pt x="16" y="53"/>
                    </a:lnTo>
                    <a:lnTo>
                      <a:pt x="14" y="53"/>
                    </a:lnTo>
                    <a:lnTo>
                      <a:pt x="11" y="52"/>
                    </a:lnTo>
                    <a:lnTo>
                      <a:pt x="9" y="50"/>
                    </a:lnTo>
                    <a:lnTo>
                      <a:pt x="7" y="49"/>
                    </a:lnTo>
                    <a:lnTo>
                      <a:pt x="6" y="47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2" y="40"/>
                    </a:lnTo>
                    <a:lnTo>
                      <a:pt x="1" y="38"/>
                    </a:lnTo>
                    <a:lnTo>
                      <a:pt x="1" y="35"/>
                    </a:lnTo>
                    <a:lnTo>
                      <a:pt x="0" y="33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1" y="20"/>
                    </a:lnTo>
                    <a:lnTo>
                      <a:pt x="1" y="17"/>
                    </a:lnTo>
                    <a:lnTo>
                      <a:pt x="2" y="15"/>
                    </a:lnTo>
                    <a:lnTo>
                      <a:pt x="3" y="13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10" y="5"/>
                    </a:lnTo>
                    <a:lnTo>
                      <a:pt x="12" y="3"/>
                    </a:lnTo>
                    <a:lnTo>
                      <a:pt x="14" y="2"/>
                    </a:lnTo>
                    <a:lnTo>
                      <a:pt x="16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4" y="0"/>
                    </a:lnTo>
                    <a:close/>
                    <a:moveTo>
                      <a:pt x="24" y="3"/>
                    </a:moveTo>
                    <a:lnTo>
                      <a:pt x="23" y="3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19" y="6"/>
                    </a:lnTo>
                    <a:lnTo>
                      <a:pt x="18" y="7"/>
                    </a:lnTo>
                    <a:lnTo>
                      <a:pt x="18" y="9"/>
                    </a:lnTo>
                    <a:lnTo>
                      <a:pt x="17" y="11"/>
                    </a:lnTo>
                    <a:lnTo>
                      <a:pt x="17" y="14"/>
                    </a:lnTo>
                    <a:lnTo>
                      <a:pt x="17" y="16"/>
                    </a:lnTo>
                    <a:lnTo>
                      <a:pt x="16" y="18"/>
                    </a:lnTo>
                    <a:lnTo>
                      <a:pt x="16" y="20"/>
                    </a:lnTo>
                    <a:lnTo>
                      <a:pt x="16" y="22"/>
                    </a:lnTo>
                    <a:lnTo>
                      <a:pt x="16" y="25"/>
                    </a:lnTo>
                    <a:lnTo>
                      <a:pt x="16" y="27"/>
                    </a:lnTo>
                    <a:lnTo>
                      <a:pt x="16" y="30"/>
                    </a:lnTo>
                    <a:lnTo>
                      <a:pt x="16" y="32"/>
                    </a:lnTo>
                    <a:lnTo>
                      <a:pt x="16" y="34"/>
                    </a:lnTo>
                    <a:lnTo>
                      <a:pt x="16" y="35"/>
                    </a:lnTo>
                    <a:lnTo>
                      <a:pt x="16" y="36"/>
                    </a:lnTo>
                    <a:lnTo>
                      <a:pt x="16" y="38"/>
                    </a:lnTo>
                    <a:lnTo>
                      <a:pt x="16" y="39"/>
                    </a:lnTo>
                    <a:lnTo>
                      <a:pt x="16" y="40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7" y="45"/>
                    </a:lnTo>
                    <a:lnTo>
                      <a:pt x="18" y="47"/>
                    </a:lnTo>
                    <a:lnTo>
                      <a:pt x="18" y="48"/>
                    </a:lnTo>
                    <a:lnTo>
                      <a:pt x="19" y="49"/>
                    </a:lnTo>
                    <a:lnTo>
                      <a:pt x="20" y="50"/>
                    </a:lnTo>
                    <a:lnTo>
                      <a:pt x="22" y="51"/>
                    </a:lnTo>
                    <a:lnTo>
                      <a:pt x="23" y="51"/>
                    </a:lnTo>
                    <a:lnTo>
                      <a:pt x="24" y="51"/>
                    </a:lnTo>
                    <a:lnTo>
                      <a:pt x="25" y="51"/>
                    </a:lnTo>
                    <a:lnTo>
                      <a:pt x="26" y="51"/>
                    </a:lnTo>
                    <a:lnTo>
                      <a:pt x="27" y="51"/>
                    </a:lnTo>
                    <a:lnTo>
                      <a:pt x="28" y="50"/>
                    </a:lnTo>
                    <a:lnTo>
                      <a:pt x="29" y="49"/>
                    </a:lnTo>
                    <a:lnTo>
                      <a:pt x="30" y="48"/>
                    </a:lnTo>
                    <a:lnTo>
                      <a:pt x="30" y="46"/>
                    </a:lnTo>
                    <a:lnTo>
                      <a:pt x="31" y="44"/>
                    </a:lnTo>
                    <a:lnTo>
                      <a:pt x="31" y="43"/>
                    </a:lnTo>
                    <a:lnTo>
                      <a:pt x="31" y="41"/>
                    </a:lnTo>
                    <a:lnTo>
                      <a:pt x="31" y="39"/>
                    </a:lnTo>
                    <a:lnTo>
                      <a:pt x="32" y="36"/>
                    </a:lnTo>
                    <a:lnTo>
                      <a:pt x="32" y="34"/>
                    </a:lnTo>
                    <a:lnTo>
                      <a:pt x="32" y="31"/>
                    </a:lnTo>
                    <a:lnTo>
                      <a:pt x="32" y="27"/>
                    </a:lnTo>
                    <a:lnTo>
                      <a:pt x="32" y="23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17"/>
                    </a:lnTo>
                    <a:lnTo>
                      <a:pt x="32" y="15"/>
                    </a:lnTo>
                    <a:lnTo>
                      <a:pt x="32" y="13"/>
                    </a:lnTo>
                    <a:lnTo>
                      <a:pt x="31" y="12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9" y="7"/>
                    </a:lnTo>
                    <a:lnTo>
                      <a:pt x="29" y="6"/>
                    </a:lnTo>
                    <a:lnTo>
                      <a:pt x="28" y="5"/>
                    </a:lnTo>
                    <a:lnTo>
                      <a:pt x="27" y="4"/>
                    </a:lnTo>
                    <a:lnTo>
                      <a:pt x="26" y="4"/>
                    </a:lnTo>
                    <a:lnTo>
                      <a:pt x="25" y="3"/>
                    </a:lnTo>
                    <a:lnTo>
                      <a:pt x="24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60"/>
              <p:cNvSpPr/>
              <p:nvPr/>
            </p:nvSpPr>
            <p:spPr>
              <a:xfrm>
                <a:off x="1405" y="3451"/>
                <a:ext cx="57" cy="78"/>
              </a:xfrm>
              <a:custGeom>
                <a:rect b="b" l="l" r="r" t="t"/>
                <a:pathLst>
                  <a:path extrusionOk="0" h="78" w="57">
                    <a:moveTo>
                      <a:pt x="51" y="0"/>
                    </a:moveTo>
                    <a:lnTo>
                      <a:pt x="51" y="61"/>
                    </a:lnTo>
                    <a:lnTo>
                      <a:pt x="51" y="63"/>
                    </a:lnTo>
                    <a:lnTo>
                      <a:pt x="51" y="66"/>
                    </a:lnTo>
                    <a:lnTo>
                      <a:pt x="51" y="67"/>
                    </a:lnTo>
                    <a:lnTo>
                      <a:pt x="51" y="68"/>
                    </a:lnTo>
                    <a:lnTo>
                      <a:pt x="51" y="69"/>
                    </a:lnTo>
                    <a:lnTo>
                      <a:pt x="52" y="70"/>
                    </a:lnTo>
                    <a:lnTo>
                      <a:pt x="53" y="71"/>
                    </a:lnTo>
                    <a:lnTo>
                      <a:pt x="54" y="71"/>
                    </a:lnTo>
                    <a:lnTo>
                      <a:pt x="56" y="71"/>
                    </a:lnTo>
                    <a:lnTo>
                      <a:pt x="57" y="71"/>
                    </a:lnTo>
                    <a:lnTo>
                      <a:pt x="57" y="73"/>
                    </a:lnTo>
                    <a:lnTo>
                      <a:pt x="35" y="78"/>
                    </a:lnTo>
                    <a:lnTo>
                      <a:pt x="35" y="69"/>
                    </a:lnTo>
                    <a:lnTo>
                      <a:pt x="33" y="71"/>
                    </a:lnTo>
                    <a:lnTo>
                      <a:pt x="31" y="74"/>
                    </a:lnTo>
                    <a:lnTo>
                      <a:pt x="29" y="75"/>
                    </a:lnTo>
                    <a:lnTo>
                      <a:pt x="28" y="76"/>
                    </a:lnTo>
                    <a:lnTo>
                      <a:pt x="26" y="76"/>
                    </a:lnTo>
                    <a:lnTo>
                      <a:pt x="24" y="77"/>
                    </a:lnTo>
                    <a:lnTo>
                      <a:pt x="22" y="78"/>
                    </a:lnTo>
                    <a:lnTo>
                      <a:pt x="20" y="78"/>
                    </a:lnTo>
                    <a:lnTo>
                      <a:pt x="18" y="78"/>
                    </a:lnTo>
                    <a:lnTo>
                      <a:pt x="16" y="77"/>
                    </a:lnTo>
                    <a:lnTo>
                      <a:pt x="13" y="76"/>
                    </a:lnTo>
                    <a:lnTo>
                      <a:pt x="12" y="75"/>
                    </a:lnTo>
                    <a:lnTo>
                      <a:pt x="9" y="74"/>
                    </a:lnTo>
                    <a:lnTo>
                      <a:pt x="8" y="73"/>
                    </a:lnTo>
                    <a:lnTo>
                      <a:pt x="6" y="71"/>
                    </a:lnTo>
                    <a:lnTo>
                      <a:pt x="5" y="69"/>
                    </a:lnTo>
                    <a:lnTo>
                      <a:pt x="4" y="67"/>
                    </a:lnTo>
                    <a:lnTo>
                      <a:pt x="3" y="65"/>
                    </a:lnTo>
                    <a:lnTo>
                      <a:pt x="2" y="63"/>
                    </a:lnTo>
                    <a:lnTo>
                      <a:pt x="2" y="61"/>
                    </a:lnTo>
                    <a:lnTo>
                      <a:pt x="1" y="59"/>
                    </a:lnTo>
                    <a:lnTo>
                      <a:pt x="0" y="56"/>
                    </a:lnTo>
                    <a:lnTo>
                      <a:pt x="0" y="54"/>
                    </a:lnTo>
                    <a:lnTo>
                      <a:pt x="0" y="51"/>
                    </a:lnTo>
                    <a:lnTo>
                      <a:pt x="0" y="49"/>
                    </a:lnTo>
                    <a:lnTo>
                      <a:pt x="0" y="48"/>
                    </a:lnTo>
                    <a:lnTo>
                      <a:pt x="0" y="45"/>
                    </a:lnTo>
                    <a:lnTo>
                      <a:pt x="1" y="44"/>
                    </a:lnTo>
                    <a:lnTo>
                      <a:pt x="1" y="42"/>
                    </a:lnTo>
                    <a:lnTo>
                      <a:pt x="2" y="40"/>
                    </a:lnTo>
                    <a:lnTo>
                      <a:pt x="2" y="39"/>
                    </a:lnTo>
                    <a:lnTo>
                      <a:pt x="3" y="37"/>
                    </a:lnTo>
                    <a:lnTo>
                      <a:pt x="4" y="34"/>
                    </a:lnTo>
                    <a:lnTo>
                      <a:pt x="7" y="31"/>
                    </a:lnTo>
                    <a:lnTo>
                      <a:pt x="8" y="28"/>
                    </a:lnTo>
                    <a:lnTo>
                      <a:pt x="11" y="26"/>
                    </a:lnTo>
                    <a:lnTo>
                      <a:pt x="12" y="26"/>
                    </a:lnTo>
                    <a:lnTo>
                      <a:pt x="13" y="25"/>
                    </a:lnTo>
                    <a:lnTo>
                      <a:pt x="15" y="25"/>
                    </a:lnTo>
                    <a:lnTo>
                      <a:pt x="16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0" y="23"/>
                    </a:lnTo>
                    <a:lnTo>
                      <a:pt x="22" y="23"/>
                    </a:lnTo>
                    <a:lnTo>
                      <a:pt x="24" y="23"/>
                    </a:lnTo>
                    <a:lnTo>
                      <a:pt x="25" y="23"/>
                    </a:lnTo>
                    <a:lnTo>
                      <a:pt x="27" y="24"/>
                    </a:lnTo>
                    <a:lnTo>
                      <a:pt x="28" y="25"/>
                    </a:lnTo>
                    <a:lnTo>
                      <a:pt x="30" y="26"/>
                    </a:lnTo>
                    <a:lnTo>
                      <a:pt x="31" y="27"/>
                    </a:lnTo>
                    <a:lnTo>
                      <a:pt x="33" y="28"/>
                    </a:lnTo>
                    <a:lnTo>
                      <a:pt x="35" y="30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4" y="8"/>
                    </a:lnTo>
                    <a:lnTo>
                      <a:pt x="34" y="6"/>
                    </a:lnTo>
                    <a:lnTo>
                      <a:pt x="34" y="5"/>
                    </a:lnTo>
                    <a:lnTo>
                      <a:pt x="33" y="4"/>
                    </a:lnTo>
                    <a:lnTo>
                      <a:pt x="32" y="3"/>
                    </a:lnTo>
                    <a:lnTo>
                      <a:pt x="31" y="3"/>
                    </a:lnTo>
                    <a:lnTo>
                      <a:pt x="30" y="3"/>
                    </a:lnTo>
                    <a:lnTo>
                      <a:pt x="28" y="2"/>
                    </a:lnTo>
                    <a:lnTo>
                      <a:pt x="27" y="2"/>
                    </a:lnTo>
                    <a:lnTo>
                      <a:pt x="27" y="0"/>
                    </a:lnTo>
                    <a:lnTo>
                      <a:pt x="51" y="0"/>
                    </a:lnTo>
                    <a:close/>
                    <a:moveTo>
                      <a:pt x="35" y="37"/>
                    </a:moveTo>
                    <a:lnTo>
                      <a:pt x="33" y="34"/>
                    </a:lnTo>
                    <a:lnTo>
                      <a:pt x="30" y="31"/>
                    </a:lnTo>
                    <a:lnTo>
                      <a:pt x="27" y="29"/>
                    </a:lnTo>
                    <a:lnTo>
                      <a:pt x="25" y="29"/>
                    </a:lnTo>
                    <a:lnTo>
                      <a:pt x="24" y="29"/>
                    </a:lnTo>
                    <a:lnTo>
                      <a:pt x="22" y="29"/>
                    </a:lnTo>
                    <a:lnTo>
                      <a:pt x="22" y="30"/>
                    </a:lnTo>
                    <a:lnTo>
                      <a:pt x="21" y="30"/>
                    </a:lnTo>
                    <a:lnTo>
                      <a:pt x="20" y="31"/>
                    </a:lnTo>
                    <a:lnTo>
                      <a:pt x="20" y="32"/>
                    </a:lnTo>
                    <a:lnTo>
                      <a:pt x="19" y="34"/>
                    </a:lnTo>
                    <a:lnTo>
                      <a:pt x="18" y="36"/>
                    </a:lnTo>
                    <a:lnTo>
                      <a:pt x="18" y="37"/>
                    </a:lnTo>
                    <a:lnTo>
                      <a:pt x="18" y="38"/>
                    </a:lnTo>
                    <a:lnTo>
                      <a:pt x="17" y="40"/>
                    </a:lnTo>
                    <a:lnTo>
                      <a:pt x="17" y="41"/>
                    </a:lnTo>
                    <a:lnTo>
                      <a:pt x="17" y="43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7" y="49"/>
                    </a:lnTo>
                    <a:lnTo>
                      <a:pt x="17" y="52"/>
                    </a:lnTo>
                    <a:lnTo>
                      <a:pt x="17" y="54"/>
                    </a:lnTo>
                    <a:lnTo>
                      <a:pt x="17" y="56"/>
                    </a:lnTo>
                    <a:lnTo>
                      <a:pt x="17" y="58"/>
                    </a:lnTo>
                    <a:lnTo>
                      <a:pt x="17" y="59"/>
                    </a:lnTo>
                    <a:lnTo>
                      <a:pt x="17" y="61"/>
                    </a:lnTo>
                    <a:lnTo>
                      <a:pt x="17" y="62"/>
                    </a:lnTo>
                    <a:lnTo>
                      <a:pt x="18" y="63"/>
                    </a:lnTo>
                    <a:lnTo>
                      <a:pt x="18" y="66"/>
                    </a:lnTo>
                    <a:lnTo>
                      <a:pt x="20" y="68"/>
                    </a:lnTo>
                    <a:lnTo>
                      <a:pt x="21" y="69"/>
                    </a:lnTo>
                    <a:lnTo>
                      <a:pt x="22" y="71"/>
                    </a:lnTo>
                    <a:lnTo>
                      <a:pt x="23" y="71"/>
                    </a:lnTo>
                    <a:lnTo>
                      <a:pt x="24" y="71"/>
                    </a:lnTo>
                    <a:lnTo>
                      <a:pt x="25" y="71"/>
                    </a:lnTo>
                    <a:lnTo>
                      <a:pt x="28" y="71"/>
                    </a:lnTo>
                    <a:lnTo>
                      <a:pt x="30" y="69"/>
                    </a:lnTo>
                    <a:lnTo>
                      <a:pt x="33" y="67"/>
                    </a:lnTo>
                    <a:lnTo>
                      <a:pt x="35" y="64"/>
                    </a:lnTo>
                    <a:lnTo>
                      <a:pt x="35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60"/>
              <p:cNvSpPr/>
              <p:nvPr/>
            </p:nvSpPr>
            <p:spPr>
              <a:xfrm>
                <a:off x="1469" y="3474"/>
                <a:ext cx="52" cy="55"/>
              </a:xfrm>
              <a:custGeom>
                <a:rect b="b" l="l" r="r" t="t"/>
                <a:pathLst>
                  <a:path extrusionOk="0" h="55" w="52">
                    <a:moveTo>
                      <a:pt x="28" y="46"/>
                    </a:moveTo>
                    <a:lnTo>
                      <a:pt x="26" y="48"/>
                    </a:lnTo>
                    <a:lnTo>
                      <a:pt x="24" y="50"/>
                    </a:lnTo>
                    <a:lnTo>
                      <a:pt x="21" y="51"/>
                    </a:lnTo>
                    <a:lnTo>
                      <a:pt x="19" y="52"/>
                    </a:lnTo>
                    <a:lnTo>
                      <a:pt x="17" y="53"/>
                    </a:lnTo>
                    <a:lnTo>
                      <a:pt x="15" y="54"/>
                    </a:lnTo>
                    <a:lnTo>
                      <a:pt x="13" y="55"/>
                    </a:lnTo>
                    <a:lnTo>
                      <a:pt x="11" y="55"/>
                    </a:lnTo>
                    <a:lnTo>
                      <a:pt x="9" y="55"/>
                    </a:lnTo>
                    <a:lnTo>
                      <a:pt x="6" y="54"/>
                    </a:lnTo>
                    <a:lnTo>
                      <a:pt x="5" y="53"/>
                    </a:lnTo>
                    <a:lnTo>
                      <a:pt x="3" y="52"/>
                    </a:lnTo>
                    <a:lnTo>
                      <a:pt x="2" y="51"/>
                    </a:lnTo>
                    <a:lnTo>
                      <a:pt x="1" y="49"/>
                    </a:lnTo>
                    <a:lnTo>
                      <a:pt x="1" y="47"/>
                    </a:lnTo>
                    <a:lnTo>
                      <a:pt x="0" y="44"/>
                    </a:lnTo>
                    <a:lnTo>
                      <a:pt x="1" y="42"/>
                    </a:lnTo>
                    <a:lnTo>
                      <a:pt x="2" y="39"/>
                    </a:lnTo>
                    <a:lnTo>
                      <a:pt x="3" y="36"/>
                    </a:lnTo>
                    <a:lnTo>
                      <a:pt x="5" y="34"/>
                    </a:lnTo>
                    <a:lnTo>
                      <a:pt x="7" y="33"/>
                    </a:lnTo>
                    <a:lnTo>
                      <a:pt x="9" y="31"/>
                    </a:lnTo>
                    <a:lnTo>
                      <a:pt x="11" y="30"/>
                    </a:lnTo>
                    <a:lnTo>
                      <a:pt x="14" y="28"/>
                    </a:lnTo>
                    <a:lnTo>
                      <a:pt x="17" y="27"/>
                    </a:lnTo>
                    <a:lnTo>
                      <a:pt x="21" y="25"/>
                    </a:lnTo>
                    <a:lnTo>
                      <a:pt x="24" y="23"/>
                    </a:lnTo>
                    <a:lnTo>
                      <a:pt x="28" y="21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8" y="11"/>
                    </a:lnTo>
                    <a:lnTo>
                      <a:pt x="28" y="9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7" y="6"/>
                    </a:lnTo>
                    <a:lnTo>
                      <a:pt x="26" y="6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8" y="4"/>
                    </a:lnTo>
                    <a:lnTo>
                      <a:pt x="17" y="4"/>
                    </a:lnTo>
                    <a:lnTo>
                      <a:pt x="15" y="5"/>
                    </a:lnTo>
                    <a:lnTo>
                      <a:pt x="15" y="6"/>
                    </a:lnTo>
                    <a:lnTo>
                      <a:pt x="14" y="7"/>
                    </a:lnTo>
                    <a:lnTo>
                      <a:pt x="14" y="8"/>
                    </a:lnTo>
                    <a:lnTo>
                      <a:pt x="14" y="9"/>
                    </a:lnTo>
                    <a:lnTo>
                      <a:pt x="15" y="10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17" y="13"/>
                    </a:lnTo>
                    <a:lnTo>
                      <a:pt x="17" y="14"/>
                    </a:lnTo>
                    <a:lnTo>
                      <a:pt x="17" y="16"/>
                    </a:lnTo>
                    <a:lnTo>
                      <a:pt x="17" y="17"/>
                    </a:lnTo>
                    <a:lnTo>
                      <a:pt x="17" y="18"/>
                    </a:lnTo>
                    <a:lnTo>
                      <a:pt x="16" y="19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3" y="22"/>
                    </a:lnTo>
                    <a:lnTo>
                      <a:pt x="11" y="22"/>
                    </a:lnTo>
                    <a:lnTo>
                      <a:pt x="10" y="22"/>
                    </a:lnTo>
                    <a:lnTo>
                      <a:pt x="9" y="22"/>
                    </a:lnTo>
                    <a:lnTo>
                      <a:pt x="7" y="22"/>
                    </a:lnTo>
                    <a:lnTo>
                      <a:pt x="5" y="21"/>
                    </a:lnTo>
                    <a:lnTo>
                      <a:pt x="4" y="21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2" y="17"/>
                    </a:lnTo>
                    <a:lnTo>
                      <a:pt x="2" y="16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4" y="9"/>
                    </a:lnTo>
                    <a:lnTo>
                      <a:pt x="5" y="8"/>
                    </a:lnTo>
                    <a:lnTo>
                      <a:pt x="7" y="6"/>
                    </a:lnTo>
                    <a:lnTo>
                      <a:pt x="9" y="4"/>
                    </a:lnTo>
                    <a:lnTo>
                      <a:pt x="11" y="3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1"/>
                    </a:lnTo>
                    <a:lnTo>
                      <a:pt x="35" y="1"/>
                    </a:lnTo>
                    <a:lnTo>
                      <a:pt x="36" y="2"/>
                    </a:lnTo>
                    <a:lnTo>
                      <a:pt x="37" y="3"/>
                    </a:lnTo>
                    <a:lnTo>
                      <a:pt x="38" y="3"/>
                    </a:lnTo>
                    <a:lnTo>
                      <a:pt x="40" y="5"/>
                    </a:lnTo>
                    <a:lnTo>
                      <a:pt x="42" y="7"/>
                    </a:lnTo>
                    <a:lnTo>
                      <a:pt x="43" y="8"/>
                    </a:lnTo>
                    <a:lnTo>
                      <a:pt x="44" y="10"/>
                    </a:lnTo>
                    <a:lnTo>
                      <a:pt x="44" y="11"/>
                    </a:lnTo>
                    <a:lnTo>
                      <a:pt x="44" y="12"/>
                    </a:lnTo>
                    <a:lnTo>
                      <a:pt x="45" y="12"/>
                    </a:lnTo>
                    <a:lnTo>
                      <a:pt x="45" y="14"/>
                    </a:lnTo>
                    <a:lnTo>
                      <a:pt x="45" y="15"/>
                    </a:lnTo>
                    <a:lnTo>
                      <a:pt x="45" y="17"/>
                    </a:lnTo>
                    <a:lnTo>
                      <a:pt x="45" y="18"/>
                    </a:lnTo>
                    <a:lnTo>
                      <a:pt x="45" y="21"/>
                    </a:lnTo>
                    <a:lnTo>
                      <a:pt x="45" y="40"/>
                    </a:lnTo>
                    <a:lnTo>
                      <a:pt x="45" y="42"/>
                    </a:lnTo>
                    <a:lnTo>
                      <a:pt x="45" y="43"/>
                    </a:lnTo>
                    <a:lnTo>
                      <a:pt x="45" y="44"/>
                    </a:lnTo>
                    <a:lnTo>
                      <a:pt x="45" y="45"/>
                    </a:lnTo>
                    <a:lnTo>
                      <a:pt x="45" y="46"/>
                    </a:lnTo>
                    <a:lnTo>
                      <a:pt x="46" y="46"/>
                    </a:lnTo>
                    <a:lnTo>
                      <a:pt x="46" y="47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9" y="47"/>
                    </a:lnTo>
                    <a:lnTo>
                      <a:pt x="49" y="46"/>
                    </a:lnTo>
                    <a:lnTo>
                      <a:pt x="50" y="46"/>
                    </a:lnTo>
                    <a:lnTo>
                      <a:pt x="52" y="46"/>
                    </a:lnTo>
                    <a:lnTo>
                      <a:pt x="50" y="48"/>
                    </a:lnTo>
                    <a:lnTo>
                      <a:pt x="49" y="50"/>
                    </a:lnTo>
                    <a:lnTo>
                      <a:pt x="47" y="52"/>
                    </a:lnTo>
                    <a:lnTo>
                      <a:pt x="46" y="53"/>
                    </a:lnTo>
                    <a:lnTo>
                      <a:pt x="44" y="53"/>
                    </a:lnTo>
                    <a:lnTo>
                      <a:pt x="42" y="54"/>
                    </a:lnTo>
                    <a:lnTo>
                      <a:pt x="40" y="55"/>
                    </a:lnTo>
                    <a:lnTo>
                      <a:pt x="39" y="55"/>
                    </a:lnTo>
                    <a:lnTo>
                      <a:pt x="36" y="55"/>
                    </a:lnTo>
                    <a:lnTo>
                      <a:pt x="35" y="54"/>
                    </a:lnTo>
                    <a:lnTo>
                      <a:pt x="33" y="53"/>
                    </a:lnTo>
                    <a:lnTo>
                      <a:pt x="31" y="53"/>
                    </a:lnTo>
                    <a:lnTo>
                      <a:pt x="30" y="51"/>
                    </a:lnTo>
                    <a:lnTo>
                      <a:pt x="30" y="50"/>
                    </a:lnTo>
                    <a:lnTo>
                      <a:pt x="29" y="48"/>
                    </a:lnTo>
                    <a:lnTo>
                      <a:pt x="28" y="46"/>
                    </a:lnTo>
                    <a:close/>
                    <a:moveTo>
                      <a:pt x="28" y="42"/>
                    </a:moveTo>
                    <a:lnTo>
                      <a:pt x="28" y="25"/>
                    </a:lnTo>
                    <a:lnTo>
                      <a:pt x="27" y="26"/>
                    </a:lnTo>
                    <a:lnTo>
                      <a:pt x="25" y="27"/>
                    </a:lnTo>
                    <a:lnTo>
                      <a:pt x="23" y="28"/>
                    </a:lnTo>
                    <a:lnTo>
                      <a:pt x="22" y="29"/>
                    </a:lnTo>
                    <a:lnTo>
                      <a:pt x="21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8" y="33"/>
                    </a:lnTo>
                    <a:lnTo>
                      <a:pt x="17" y="35"/>
                    </a:lnTo>
                    <a:lnTo>
                      <a:pt x="16" y="36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6" y="42"/>
                    </a:lnTo>
                    <a:lnTo>
                      <a:pt x="17" y="43"/>
                    </a:lnTo>
                    <a:lnTo>
                      <a:pt x="17" y="44"/>
                    </a:lnTo>
                    <a:lnTo>
                      <a:pt x="18" y="44"/>
                    </a:lnTo>
                    <a:lnTo>
                      <a:pt x="19" y="45"/>
                    </a:lnTo>
                    <a:lnTo>
                      <a:pt x="20" y="45"/>
                    </a:lnTo>
                    <a:lnTo>
                      <a:pt x="21" y="46"/>
                    </a:lnTo>
                    <a:lnTo>
                      <a:pt x="23" y="45"/>
                    </a:lnTo>
                    <a:lnTo>
                      <a:pt x="25" y="45"/>
                    </a:lnTo>
                    <a:lnTo>
                      <a:pt x="27" y="44"/>
                    </a:lnTo>
                    <a:lnTo>
                      <a:pt x="28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60"/>
              <p:cNvSpPr/>
              <p:nvPr/>
            </p:nvSpPr>
            <p:spPr>
              <a:xfrm>
                <a:off x="1556" y="3474"/>
                <a:ext cx="44" cy="55"/>
              </a:xfrm>
              <a:custGeom>
                <a:rect b="b" l="l" r="r" t="t"/>
                <a:pathLst>
                  <a:path extrusionOk="0" h="55" w="44">
                    <a:moveTo>
                      <a:pt x="42" y="40"/>
                    </a:moveTo>
                    <a:lnTo>
                      <a:pt x="44" y="41"/>
                    </a:lnTo>
                    <a:lnTo>
                      <a:pt x="42" y="44"/>
                    </a:lnTo>
                    <a:lnTo>
                      <a:pt x="40" y="47"/>
                    </a:lnTo>
                    <a:lnTo>
                      <a:pt x="37" y="49"/>
                    </a:lnTo>
                    <a:lnTo>
                      <a:pt x="34" y="51"/>
                    </a:lnTo>
                    <a:lnTo>
                      <a:pt x="33" y="52"/>
                    </a:lnTo>
                    <a:lnTo>
                      <a:pt x="32" y="53"/>
                    </a:lnTo>
                    <a:lnTo>
                      <a:pt x="30" y="53"/>
                    </a:lnTo>
                    <a:lnTo>
                      <a:pt x="29" y="54"/>
                    </a:lnTo>
                    <a:lnTo>
                      <a:pt x="27" y="54"/>
                    </a:lnTo>
                    <a:lnTo>
                      <a:pt x="26" y="54"/>
                    </a:lnTo>
                    <a:lnTo>
                      <a:pt x="24" y="55"/>
                    </a:lnTo>
                    <a:lnTo>
                      <a:pt x="23" y="55"/>
                    </a:lnTo>
                    <a:lnTo>
                      <a:pt x="20" y="55"/>
                    </a:lnTo>
                    <a:lnTo>
                      <a:pt x="18" y="54"/>
                    </a:lnTo>
                    <a:lnTo>
                      <a:pt x="15" y="53"/>
                    </a:lnTo>
                    <a:lnTo>
                      <a:pt x="13" y="53"/>
                    </a:lnTo>
                    <a:lnTo>
                      <a:pt x="11" y="52"/>
                    </a:lnTo>
                    <a:lnTo>
                      <a:pt x="9" y="50"/>
                    </a:lnTo>
                    <a:lnTo>
                      <a:pt x="7" y="49"/>
                    </a:lnTo>
                    <a:lnTo>
                      <a:pt x="6" y="47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2" y="41"/>
                    </a:lnTo>
                    <a:lnTo>
                      <a:pt x="1" y="39"/>
                    </a:lnTo>
                    <a:lnTo>
                      <a:pt x="1" y="36"/>
                    </a:lnTo>
                    <a:lnTo>
                      <a:pt x="0" y="34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1" y="21"/>
                    </a:lnTo>
                    <a:lnTo>
                      <a:pt x="1" y="18"/>
                    </a:lnTo>
                    <a:lnTo>
                      <a:pt x="2" y="16"/>
                    </a:lnTo>
                    <a:lnTo>
                      <a:pt x="3" y="14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11" y="4"/>
                    </a:lnTo>
                    <a:lnTo>
                      <a:pt x="14" y="3"/>
                    </a:lnTo>
                    <a:lnTo>
                      <a:pt x="16" y="2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2" y="1"/>
                    </a:lnTo>
                    <a:lnTo>
                      <a:pt x="33" y="2"/>
                    </a:lnTo>
                    <a:lnTo>
                      <a:pt x="35" y="2"/>
                    </a:lnTo>
                    <a:lnTo>
                      <a:pt x="36" y="3"/>
                    </a:lnTo>
                    <a:lnTo>
                      <a:pt x="37" y="4"/>
                    </a:lnTo>
                    <a:lnTo>
                      <a:pt x="40" y="6"/>
                    </a:lnTo>
                    <a:lnTo>
                      <a:pt x="41" y="8"/>
                    </a:lnTo>
                    <a:lnTo>
                      <a:pt x="42" y="11"/>
                    </a:lnTo>
                    <a:lnTo>
                      <a:pt x="42" y="13"/>
                    </a:lnTo>
                    <a:lnTo>
                      <a:pt x="42" y="15"/>
                    </a:lnTo>
                    <a:lnTo>
                      <a:pt x="42" y="16"/>
                    </a:lnTo>
                    <a:lnTo>
                      <a:pt x="41" y="17"/>
                    </a:lnTo>
                    <a:lnTo>
                      <a:pt x="41" y="18"/>
                    </a:lnTo>
                    <a:lnTo>
                      <a:pt x="40" y="19"/>
                    </a:lnTo>
                    <a:lnTo>
                      <a:pt x="38" y="20"/>
                    </a:lnTo>
                    <a:lnTo>
                      <a:pt x="37" y="20"/>
                    </a:lnTo>
                    <a:lnTo>
                      <a:pt x="35" y="20"/>
                    </a:lnTo>
                    <a:lnTo>
                      <a:pt x="34" y="20"/>
                    </a:lnTo>
                    <a:lnTo>
                      <a:pt x="32" y="20"/>
                    </a:lnTo>
                    <a:lnTo>
                      <a:pt x="31" y="19"/>
                    </a:lnTo>
                    <a:lnTo>
                      <a:pt x="30" y="18"/>
                    </a:lnTo>
                    <a:lnTo>
                      <a:pt x="29" y="17"/>
                    </a:lnTo>
                    <a:lnTo>
                      <a:pt x="28" y="15"/>
                    </a:lnTo>
                    <a:lnTo>
                      <a:pt x="27" y="13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5" y="5"/>
                    </a:lnTo>
                    <a:lnTo>
                      <a:pt x="25" y="4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2" y="3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9" y="5"/>
                    </a:lnTo>
                    <a:lnTo>
                      <a:pt x="18" y="7"/>
                    </a:lnTo>
                    <a:lnTo>
                      <a:pt x="17" y="8"/>
                    </a:lnTo>
                    <a:lnTo>
                      <a:pt x="17" y="9"/>
                    </a:lnTo>
                    <a:lnTo>
                      <a:pt x="16" y="10"/>
                    </a:lnTo>
                    <a:lnTo>
                      <a:pt x="16" y="12"/>
                    </a:lnTo>
                    <a:lnTo>
                      <a:pt x="15" y="13"/>
                    </a:lnTo>
                    <a:lnTo>
                      <a:pt x="15" y="16"/>
                    </a:lnTo>
                    <a:lnTo>
                      <a:pt x="15" y="17"/>
                    </a:lnTo>
                    <a:lnTo>
                      <a:pt x="15" y="20"/>
                    </a:lnTo>
                    <a:lnTo>
                      <a:pt x="15" y="21"/>
                    </a:lnTo>
                    <a:lnTo>
                      <a:pt x="15" y="23"/>
                    </a:lnTo>
                    <a:lnTo>
                      <a:pt x="15" y="25"/>
                    </a:lnTo>
                    <a:lnTo>
                      <a:pt x="16" y="26"/>
                    </a:lnTo>
                    <a:lnTo>
                      <a:pt x="16" y="28"/>
                    </a:lnTo>
                    <a:lnTo>
                      <a:pt x="16" y="30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9" y="36"/>
                    </a:lnTo>
                    <a:lnTo>
                      <a:pt x="20" y="39"/>
                    </a:lnTo>
                    <a:lnTo>
                      <a:pt x="22" y="41"/>
                    </a:lnTo>
                    <a:lnTo>
                      <a:pt x="24" y="43"/>
                    </a:lnTo>
                    <a:lnTo>
                      <a:pt x="25" y="44"/>
                    </a:lnTo>
                    <a:lnTo>
                      <a:pt x="27" y="45"/>
                    </a:lnTo>
                    <a:lnTo>
                      <a:pt x="29" y="45"/>
                    </a:lnTo>
                    <a:lnTo>
                      <a:pt x="31" y="46"/>
                    </a:lnTo>
                    <a:lnTo>
                      <a:pt x="32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6" y="44"/>
                    </a:lnTo>
                    <a:lnTo>
                      <a:pt x="37" y="44"/>
                    </a:lnTo>
                    <a:lnTo>
                      <a:pt x="39" y="43"/>
                    </a:lnTo>
                    <a:lnTo>
                      <a:pt x="40" y="41"/>
                    </a:lnTo>
                    <a:lnTo>
                      <a:pt x="42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60"/>
              <p:cNvSpPr/>
              <p:nvPr/>
            </p:nvSpPr>
            <p:spPr>
              <a:xfrm>
                <a:off x="1607" y="3447"/>
                <a:ext cx="51" cy="82"/>
              </a:xfrm>
              <a:custGeom>
                <a:rect b="b" l="l" r="r" t="t"/>
                <a:pathLst>
                  <a:path extrusionOk="0" h="82" w="51">
                    <a:moveTo>
                      <a:pt x="28" y="73"/>
                    </a:moveTo>
                    <a:lnTo>
                      <a:pt x="26" y="75"/>
                    </a:lnTo>
                    <a:lnTo>
                      <a:pt x="24" y="77"/>
                    </a:lnTo>
                    <a:lnTo>
                      <a:pt x="21" y="78"/>
                    </a:lnTo>
                    <a:lnTo>
                      <a:pt x="19" y="79"/>
                    </a:lnTo>
                    <a:lnTo>
                      <a:pt x="17" y="80"/>
                    </a:lnTo>
                    <a:lnTo>
                      <a:pt x="15" y="81"/>
                    </a:lnTo>
                    <a:lnTo>
                      <a:pt x="12" y="82"/>
                    </a:lnTo>
                    <a:lnTo>
                      <a:pt x="11" y="82"/>
                    </a:lnTo>
                    <a:lnTo>
                      <a:pt x="8" y="82"/>
                    </a:lnTo>
                    <a:lnTo>
                      <a:pt x="6" y="81"/>
                    </a:lnTo>
                    <a:lnTo>
                      <a:pt x="4" y="80"/>
                    </a:lnTo>
                    <a:lnTo>
                      <a:pt x="3" y="79"/>
                    </a:lnTo>
                    <a:lnTo>
                      <a:pt x="2" y="78"/>
                    </a:lnTo>
                    <a:lnTo>
                      <a:pt x="1" y="76"/>
                    </a:lnTo>
                    <a:lnTo>
                      <a:pt x="0" y="74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2" y="66"/>
                    </a:lnTo>
                    <a:lnTo>
                      <a:pt x="3" y="63"/>
                    </a:lnTo>
                    <a:lnTo>
                      <a:pt x="5" y="61"/>
                    </a:lnTo>
                    <a:lnTo>
                      <a:pt x="7" y="60"/>
                    </a:lnTo>
                    <a:lnTo>
                      <a:pt x="9" y="58"/>
                    </a:lnTo>
                    <a:lnTo>
                      <a:pt x="11" y="57"/>
                    </a:lnTo>
                    <a:lnTo>
                      <a:pt x="14" y="55"/>
                    </a:lnTo>
                    <a:lnTo>
                      <a:pt x="17" y="54"/>
                    </a:lnTo>
                    <a:lnTo>
                      <a:pt x="20" y="52"/>
                    </a:lnTo>
                    <a:lnTo>
                      <a:pt x="24" y="50"/>
                    </a:lnTo>
                    <a:lnTo>
                      <a:pt x="28" y="48"/>
                    </a:lnTo>
                    <a:lnTo>
                      <a:pt x="28" y="43"/>
                    </a:lnTo>
                    <a:lnTo>
                      <a:pt x="28" y="40"/>
                    </a:lnTo>
                    <a:lnTo>
                      <a:pt x="28" y="38"/>
                    </a:lnTo>
                    <a:lnTo>
                      <a:pt x="28" y="36"/>
                    </a:lnTo>
                    <a:lnTo>
                      <a:pt x="27" y="35"/>
                    </a:lnTo>
                    <a:lnTo>
                      <a:pt x="27" y="34"/>
                    </a:lnTo>
                    <a:lnTo>
                      <a:pt x="26" y="33"/>
                    </a:lnTo>
                    <a:lnTo>
                      <a:pt x="25" y="32"/>
                    </a:lnTo>
                    <a:lnTo>
                      <a:pt x="24" y="31"/>
                    </a:lnTo>
                    <a:lnTo>
                      <a:pt x="23" y="31"/>
                    </a:lnTo>
                    <a:lnTo>
                      <a:pt x="22" y="30"/>
                    </a:lnTo>
                    <a:lnTo>
                      <a:pt x="21" y="30"/>
                    </a:lnTo>
                    <a:lnTo>
                      <a:pt x="19" y="30"/>
                    </a:lnTo>
                    <a:lnTo>
                      <a:pt x="18" y="31"/>
                    </a:lnTo>
                    <a:lnTo>
                      <a:pt x="16" y="31"/>
                    </a:lnTo>
                    <a:lnTo>
                      <a:pt x="15" y="32"/>
                    </a:lnTo>
                    <a:lnTo>
                      <a:pt x="15" y="33"/>
                    </a:lnTo>
                    <a:lnTo>
                      <a:pt x="14" y="34"/>
                    </a:lnTo>
                    <a:lnTo>
                      <a:pt x="13" y="34"/>
                    </a:lnTo>
                    <a:lnTo>
                      <a:pt x="13" y="35"/>
                    </a:lnTo>
                    <a:lnTo>
                      <a:pt x="14" y="36"/>
                    </a:lnTo>
                    <a:lnTo>
                      <a:pt x="15" y="37"/>
                    </a:lnTo>
                    <a:lnTo>
                      <a:pt x="15" y="38"/>
                    </a:lnTo>
                    <a:lnTo>
                      <a:pt x="16" y="39"/>
                    </a:lnTo>
                    <a:lnTo>
                      <a:pt x="17" y="40"/>
                    </a:lnTo>
                    <a:lnTo>
                      <a:pt x="17" y="41"/>
                    </a:lnTo>
                    <a:lnTo>
                      <a:pt x="17" y="43"/>
                    </a:lnTo>
                    <a:lnTo>
                      <a:pt x="17" y="44"/>
                    </a:lnTo>
                    <a:lnTo>
                      <a:pt x="17" y="45"/>
                    </a:lnTo>
                    <a:lnTo>
                      <a:pt x="16" y="46"/>
                    </a:lnTo>
                    <a:lnTo>
                      <a:pt x="15" y="47"/>
                    </a:lnTo>
                    <a:lnTo>
                      <a:pt x="14" y="48"/>
                    </a:lnTo>
                    <a:lnTo>
                      <a:pt x="13" y="49"/>
                    </a:lnTo>
                    <a:lnTo>
                      <a:pt x="11" y="49"/>
                    </a:lnTo>
                    <a:lnTo>
                      <a:pt x="10" y="49"/>
                    </a:lnTo>
                    <a:lnTo>
                      <a:pt x="8" y="49"/>
                    </a:lnTo>
                    <a:lnTo>
                      <a:pt x="7" y="49"/>
                    </a:lnTo>
                    <a:lnTo>
                      <a:pt x="5" y="48"/>
                    </a:lnTo>
                    <a:lnTo>
                      <a:pt x="4" y="48"/>
                    </a:lnTo>
                    <a:lnTo>
                      <a:pt x="3" y="47"/>
                    </a:lnTo>
                    <a:lnTo>
                      <a:pt x="2" y="45"/>
                    </a:lnTo>
                    <a:lnTo>
                      <a:pt x="2" y="44"/>
                    </a:lnTo>
                    <a:lnTo>
                      <a:pt x="2" y="43"/>
                    </a:lnTo>
                    <a:lnTo>
                      <a:pt x="2" y="40"/>
                    </a:lnTo>
                    <a:lnTo>
                      <a:pt x="2" y="39"/>
                    </a:lnTo>
                    <a:lnTo>
                      <a:pt x="3" y="36"/>
                    </a:lnTo>
                    <a:lnTo>
                      <a:pt x="5" y="35"/>
                    </a:lnTo>
                    <a:lnTo>
                      <a:pt x="7" y="33"/>
                    </a:lnTo>
                    <a:lnTo>
                      <a:pt x="9" y="31"/>
                    </a:lnTo>
                    <a:lnTo>
                      <a:pt x="11" y="30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7" y="28"/>
                    </a:lnTo>
                    <a:lnTo>
                      <a:pt x="18" y="28"/>
                    </a:lnTo>
                    <a:lnTo>
                      <a:pt x="20" y="27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6" y="27"/>
                    </a:lnTo>
                    <a:lnTo>
                      <a:pt x="28" y="27"/>
                    </a:lnTo>
                    <a:lnTo>
                      <a:pt x="30" y="27"/>
                    </a:lnTo>
                    <a:lnTo>
                      <a:pt x="31" y="27"/>
                    </a:lnTo>
                    <a:lnTo>
                      <a:pt x="33" y="28"/>
                    </a:lnTo>
                    <a:lnTo>
                      <a:pt x="34" y="28"/>
                    </a:lnTo>
                    <a:lnTo>
                      <a:pt x="35" y="29"/>
                    </a:lnTo>
                    <a:lnTo>
                      <a:pt x="37" y="30"/>
                    </a:lnTo>
                    <a:lnTo>
                      <a:pt x="38" y="30"/>
                    </a:lnTo>
                    <a:lnTo>
                      <a:pt x="40" y="32"/>
                    </a:lnTo>
                    <a:lnTo>
                      <a:pt x="42" y="34"/>
                    </a:lnTo>
                    <a:lnTo>
                      <a:pt x="43" y="35"/>
                    </a:lnTo>
                    <a:lnTo>
                      <a:pt x="44" y="37"/>
                    </a:lnTo>
                    <a:lnTo>
                      <a:pt x="44" y="38"/>
                    </a:lnTo>
                    <a:lnTo>
                      <a:pt x="44" y="39"/>
                    </a:lnTo>
                    <a:lnTo>
                      <a:pt x="44" y="41"/>
                    </a:lnTo>
                    <a:lnTo>
                      <a:pt x="45" y="42"/>
                    </a:lnTo>
                    <a:lnTo>
                      <a:pt x="45" y="44"/>
                    </a:lnTo>
                    <a:lnTo>
                      <a:pt x="45" y="45"/>
                    </a:lnTo>
                    <a:lnTo>
                      <a:pt x="45" y="48"/>
                    </a:lnTo>
                    <a:lnTo>
                      <a:pt x="45" y="67"/>
                    </a:lnTo>
                    <a:lnTo>
                      <a:pt x="45" y="69"/>
                    </a:lnTo>
                    <a:lnTo>
                      <a:pt x="45" y="70"/>
                    </a:lnTo>
                    <a:lnTo>
                      <a:pt x="45" y="71"/>
                    </a:lnTo>
                    <a:lnTo>
                      <a:pt x="45" y="72"/>
                    </a:lnTo>
                    <a:lnTo>
                      <a:pt x="45" y="73"/>
                    </a:lnTo>
                    <a:lnTo>
                      <a:pt x="46" y="73"/>
                    </a:lnTo>
                    <a:lnTo>
                      <a:pt x="46" y="74"/>
                    </a:lnTo>
                    <a:lnTo>
                      <a:pt x="47" y="74"/>
                    </a:lnTo>
                    <a:lnTo>
                      <a:pt x="48" y="74"/>
                    </a:lnTo>
                    <a:lnTo>
                      <a:pt x="49" y="73"/>
                    </a:lnTo>
                    <a:lnTo>
                      <a:pt x="51" y="73"/>
                    </a:lnTo>
                    <a:lnTo>
                      <a:pt x="50" y="75"/>
                    </a:lnTo>
                    <a:lnTo>
                      <a:pt x="48" y="77"/>
                    </a:lnTo>
                    <a:lnTo>
                      <a:pt x="47" y="79"/>
                    </a:lnTo>
                    <a:lnTo>
                      <a:pt x="46" y="80"/>
                    </a:lnTo>
                    <a:lnTo>
                      <a:pt x="44" y="80"/>
                    </a:lnTo>
                    <a:lnTo>
                      <a:pt x="42" y="81"/>
                    </a:lnTo>
                    <a:lnTo>
                      <a:pt x="40" y="82"/>
                    </a:lnTo>
                    <a:lnTo>
                      <a:pt x="38" y="82"/>
                    </a:lnTo>
                    <a:lnTo>
                      <a:pt x="36" y="82"/>
                    </a:lnTo>
                    <a:lnTo>
                      <a:pt x="34" y="81"/>
                    </a:lnTo>
                    <a:lnTo>
                      <a:pt x="33" y="80"/>
                    </a:lnTo>
                    <a:lnTo>
                      <a:pt x="31" y="80"/>
                    </a:lnTo>
                    <a:lnTo>
                      <a:pt x="30" y="78"/>
                    </a:lnTo>
                    <a:lnTo>
                      <a:pt x="29" y="77"/>
                    </a:lnTo>
                    <a:lnTo>
                      <a:pt x="29" y="75"/>
                    </a:lnTo>
                    <a:lnTo>
                      <a:pt x="28" y="73"/>
                    </a:lnTo>
                    <a:close/>
                    <a:moveTo>
                      <a:pt x="28" y="69"/>
                    </a:moveTo>
                    <a:lnTo>
                      <a:pt x="28" y="52"/>
                    </a:lnTo>
                    <a:lnTo>
                      <a:pt x="26" y="53"/>
                    </a:lnTo>
                    <a:lnTo>
                      <a:pt x="25" y="54"/>
                    </a:lnTo>
                    <a:lnTo>
                      <a:pt x="23" y="55"/>
                    </a:lnTo>
                    <a:lnTo>
                      <a:pt x="22" y="56"/>
                    </a:lnTo>
                    <a:lnTo>
                      <a:pt x="21" y="57"/>
                    </a:lnTo>
                    <a:lnTo>
                      <a:pt x="19" y="58"/>
                    </a:lnTo>
                    <a:lnTo>
                      <a:pt x="18" y="59"/>
                    </a:lnTo>
                    <a:lnTo>
                      <a:pt x="17" y="60"/>
                    </a:lnTo>
                    <a:lnTo>
                      <a:pt x="16" y="62"/>
                    </a:lnTo>
                    <a:lnTo>
                      <a:pt x="16" y="63"/>
                    </a:lnTo>
                    <a:lnTo>
                      <a:pt x="15" y="65"/>
                    </a:lnTo>
                    <a:lnTo>
                      <a:pt x="15" y="67"/>
                    </a:lnTo>
                    <a:lnTo>
                      <a:pt x="15" y="68"/>
                    </a:lnTo>
                    <a:lnTo>
                      <a:pt x="16" y="69"/>
                    </a:lnTo>
                    <a:lnTo>
                      <a:pt x="16" y="70"/>
                    </a:lnTo>
                    <a:lnTo>
                      <a:pt x="17" y="71"/>
                    </a:lnTo>
                    <a:lnTo>
                      <a:pt x="18" y="71"/>
                    </a:lnTo>
                    <a:lnTo>
                      <a:pt x="19" y="72"/>
                    </a:lnTo>
                    <a:lnTo>
                      <a:pt x="20" y="72"/>
                    </a:lnTo>
                    <a:lnTo>
                      <a:pt x="21" y="73"/>
                    </a:lnTo>
                    <a:lnTo>
                      <a:pt x="23" y="72"/>
                    </a:lnTo>
                    <a:lnTo>
                      <a:pt x="25" y="72"/>
                    </a:lnTo>
                    <a:lnTo>
                      <a:pt x="26" y="71"/>
                    </a:lnTo>
                    <a:lnTo>
                      <a:pt x="28" y="69"/>
                    </a:lnTo>
                    <a:close/>
                    <a:moveTo>
                      <a:pt x="32" y="0"/>
                    </a:moveTo>
                    <a:lnTo>
                      <a:pt x="43" y="21"/>
                    </a:lnTo>
                    <a:lnTo>
                      <a:pt x="39" y="21"/>
                    </a:lnTo>
                    <a:lnTo>
                      <a:pt x="25" y="10"/>
                    </a:lnTo>
                    <a:lnTo>
                      <a:pt x="11" y="21"/>
                    </a:lnTo>
                    <a:lnTo>
                      <a:pt x="7" y="21"/>
                    </a:lnTo>
                    <a:lnTo>
                      <a:pt x="18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60"/>
              <p:cNvSpPr/>
              <p:nvPr/>
            </p:nvSpPr>
            <p:spPr>
              <a:xfrm>
                <a:off x="1665" y="3474"/>
                <a:ext cx="88" cy="53"/>
              </a:xfrm>
              <a:custGeom>
                <a:rect b="b" l="l" r="r" t="t"/>
                <a:pathLst>
                  <a:path extrusionOk="0" h="53" w="88">
                    <a:moveTo>
                      <a:pt x="21" y="2"/>
                    </a:moveTo>
                    <a:lnTo>
                      <a:pt x="21" y="9"/>
                    </a:lnTo>
                    <a:lnTo>
                      <a:pt x="23" y="7"/>
                    </a:lnTo>
                    <a:lnTo>
                      <a:pt x="25" y="5"/>
                    </a:lnTo>
                    <a:lnTo>
                      <a:pt x="27" y="3"/>
                    </a:lnTo>
                    <a:lnTo>
                      <a:pt x="29" y="2"/>
                    </a:lnTo>
                    <a:lnTo>
                      <a:pt x="31" y="1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2" y="1"/>
                    </a:lnTo>
                    <a:lnTo>
                      <a:pt x="44" y="2"/>
                    </a:lnTo>
                    <a:lnTo>
                      <a:pt x="46" y="3"/>
                    </a:lnTo>
                    <a:lnTo>
                      <a:pt x="47" y="4"/>
                    </a:lnTo>
                    <a:lnTo>
                      <a:pt x="49" y="5"/>
                    </a:lnTo>
                    <a:lnTo>
                      <a:pt x="50" y="8"/>
                    </a:lnTo>
                    <a:lnTo>
                      <a:pt x="51" y="10"/>
                    </a:lnTo>
                    <a:lnTo>
                      <a:pt x="53" y="8"/>
                    </a:lnTo>
                    <a:lnTo>
                      <a:pt x="55" y="5"/>
                    </a:lnTo>
                    <a:lnTo>
                      <a:pt x="57" y="4"/>
                    </a:lnTo>
                    <a:lnTo>
                      <a:pt x="60" y="3"/>
                    </a:lnTo>
                    <a:lnTo>
                      <a:pt x="62" y="2"/>
                    </a:lnTo>
                    <a:lnTo>
                      <a:pt x="64" y="1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71" y="0"/>
                    </a:lnTo>
                    <a:lnTo>
                      <a:pt x="74" y="1"/>
                    </a:lnTo>
                    <a:lnTo>
                      <a:pt x="76" y="2"/>
                    </a:lnTo>
                    <a:lnTo>
                      <a:pt x="77" y="3"/>
                    </a:lnTo>
                    <a:lnTo>
                      <a:pt x="79" y="4"/>
                    </a:lnTo>
                    <a:lnTo>
                      <a:pt x="80" y="5"/>
                    </a:lnTo>
                    <a:lnTo>
                      <a:pt x="81" y="7"/>
                    </a:lnTo>
                    <a:lnTo>
                      <a:pt x="82" y="8"/>
                    </a:lnTo>
                    <a:lnTo>
                      <a:pt x="82" y="9"/>
                    </a:lnTo>
                    <a:lnTo>
                      <a:pt x="82" y="11"/>
                    </a:lnTo>
                    <a:lnTo>
                      <a:pt x="82" y="12"/>
                    </a:lnTo>
                    <a:lnTo>
                      <a:pt x="83" y="13"/>
                    </a:lnTo>
                    <a:lnTo>
                      <a:pt x="83" y="15"/>
                    </a:lnTo>
                    <a:lnTo>
                      <a:pt x="83" y="17"/>
                    </a:lnTo>
                    <a:lnTo>
                      <a:pt x="83" y="19"/>
                    </a:lnTo>
                    <a:lnTo>
                      <a:pt x="83" y="21"/>
                    </a:lnTo>
                    <a:lnTo>
                      <a:pt x="83" y="42"/>
                    </a:lnTo>
                    <a:lnTo>
                      <a:pt x="83" y="44"/>
                    </a:lnTo>
                    <a:lnTo>
                      <a:pt x="83" y="47"/>
                    </a:lnTo>
                    <a:lnTo>
                      <a:pt x="83" y="48"/>
                    </a:lnTo>
                    <a:lnTo>
                      <a:pt x="84" y="49"/>
                    </a:lnTo>
                    <a:lnTo>
                      <a:pt x="85" y="50"/>
                    </a:lnTo>
                    <a:lnTo>
                      <a:pt x="86" y="51"/>
                    </a:lnTo>
                    <a:lnTo>
                      <a:pt x="87" y="51"/>
                    </a:lnTo>
                    <a:lnTo>
                      <a:pt x="88" y="51"/>
                    </a:lnTo>
                    <a:lnTo>
                      <a:pt x="88" y="53"/>
                    </a:lnTo>
                    <a:lnTo>
                      <a:pt x="62" y="53"/>
                    </a:lnTo>
                    <a:lnTo>
                      <a:pt x="62" y="51"/>
                    </a:lnTo>
                    <a:lnTo>
                      <a:pt x="64" y="51"/>
                    </a:lnTo>
                    <a:lnTo>
                      <a:pt x="65" y="51"/>
                    </a:lnTo>
                    <a:lnTo>
                      <a:pt x="65" y="50"/>
                    </a:lnTo>
                    <a:lnTo>
                      <a:pt x="66" y="49"/>
                    </a:lnTo>
                    <a:lnTo>
                      <a:pt x="67" y="48"/>
                    </a:lnTo>
                    <a:lnTo>
                      <a:pt x="67" y="46"/>
                    </a:lnTo>
                    <a:lnTo>
                      <a:pt x="67" y="44"/>
                    </a:lnTo>
                    <a:lnTo>
                      <a:pt x="67" y="42"/>
                    </a:lnTo>
                    <a:lnTo>
                      <a:pt x="67" y="20"/>
                    </a:lnTo>
                    <a:lnTo>
                      <a:pt x="67" y="17"/>
                    </a:lnTo>
                    <a:lnTo>
                      <a:pt x="67" y="14"/>
                    </a:lnTo>
                    <a:lnTo>
                      <a:pt x="67" y="13"/>
                    </a:lnTo>
                    <a:lnTo>
                      <a:pt x="67" y="12"/>
                    </a:lnTo>
                    <a:lnTo>
                      <a:pt x="67" y="11"/>
                    </a:lnTo>
                    <a:lnTo>
                      <a:pt x="66" y="10"/>
                    </a:lnTo>
                    <a:lnTo>
                      <a:pt x="65" y="9"/>
                    </a:lnTo>
                    <a:lnTo>
                      <a:pt x="64" y="9"/>
                    </a:lnTo>
                    <a:lnTo>
                      <a:pt x="64" y="8"/>
                    </a:lnTo>
                    <a:lnTo>
                      <a:pt x="63" y="8"/>
                    </a:lnTo>
                    <a:lnTo>
                      <a:pt x="62" y="8"/>
                    </a:lnTo>
                    <a:lnTo>
                      <a:pt x="61" y="8"/>
                    </a:lnTo>
                    <a:lnTo>
                      <a:pt x="60" y="8"/>
                    </a:lnTo>
                    <a:lnTo>
                      <a:pt x="58" y="9"/>
                    </a:lnTo>
                    <a:lnTo>
                      <a:pt x="57" y="10"/>
                    </a:lnTo>
                    <a:lnTo>
                      <a:pt x="56" y="11"/>
                    </a:lnTo>
                    <a:lnTo>
                      <a:pt x="55" y="12"/>
                    </a:lnTo>
                    <a:lnTo>
                      <a:pt x="53" y="13"/>
                    </a:lnTo>
                    <a:lnTo>
                      <a:pt x="52" y="15"/>
                    </a:lnTo>
                    <a:lnTo>
                      <a:pt x="52" y="42"/>
                    </a:lnTo>
                    <a:lnTo>
                      <a:pt x="52" y="44"/>
                    </a:lnTo>
                    <a:lnTo>
                      <a:pt x="52" y="46"/>
                    </a:lnTo>
                    <a:lnTo>
                      <a:pt x="52" y="48"/>
                    </a:lnTo>
                    <a:lnTo>
                      <a:pt x="53" y="49"/>
                    </a:lnTo>
                    <a:lnTo>
                      <a:pt x="54" y="50"/>
                    </a:lnTo>
                    <a:lnTo>
                      <a:pt x="55" y="51"/>
                    </a:lnTo>
                    <a:lnTo>
                      <a:pt x="56" y="51"/>
                    </a:lnTo>
                    <a:lnTo>
                      <a:pt x="57" y="51"/>
                    </a:lnTo>
                    <a:lnTo>
                      <a:pt x="57" y="53"/>
                    </a:lnTo>
                    <a:lnTo>
                      <a:pt x="31" y="53"/>
                    </a:lnTo>
                    <a:lnTo>
                      <a:pt x="31" y="51"/>
                    </a:lnTo>
                    <a:lnTo>
                      <a:pt x="32" y="51"/>
                    </a:lnTo>
                    <a:lnTo>
                      <a:pt x="33" y="51"/>
                    </a:lnTo>
                    <a:lnTo>
                      <a:pt x="34" y="50"/>
                    </a:lnTo>
                    <a:lnTo>
                      <a:pt x="35" y="49"/>
                    </a:lnTo>
                    <a:lnTo>
                      <a:pt x="36" y="48"/>
                    </a:lnTo>
                    <a:lnTo>
                      <a:pt x="36" y="47"/>
                    </a:lnTo>
                    <a:lnTo>
                      <a:pt x="36" y="46"/>
                    </a:lnTo>
                    <a:lnTo>
                      <a:pt x="36" y="44"/>
                    </a:lnTo>
                    <a:lnTo>
                      <a:pt x="36" y="42"/>
                    </a:lnTo>
                    <a:lnTo>
                      <a:pt x="36" y="20"/>
                    </a:lnTo>
                    <a:lnTo>
                      <a:pt x="36" y="17"/>
                    </a:lnTo>
                    <a:lnTo>
                      <a:pt x="36" y="14"/>
                    </a:lnTo>
                    <a:lnTo>
                      <a:pt x="36" y="13"/>
                    </a:lnTo>
                    <a:lnTo>
                      <a:pt x="36" y="12"/>
                    </a:lnTo>
                    <a:lnTo>
                      <a:pt x="35" y="11"/>
                    </a:lnTo>
                    <a:lnTo>
                      <a:pt x="35" y="10"/>
                    </a:lnTo>
                    <a:lnTo>
                      <a:pt x="34" y="10"/>
                    </a:lnTo>
                    <a:lnTo>
                      <a:pt x="34" y="9"/>
                    </a:lnTo>
                    <a:lnTo>
                      <a:pt x="33" y="9"/>
                    </a:lnTo>
                    <a:lnTo>
                      <a:pt x="32" y="8"/>
                    </a:lnTo>
                    <a:lnTo>
                      <a:pt x="31" y="8"/>
                    </a:lnTo>
                    <a:lnTo>
                      <a:pt x="30" y="8"/>
                    </a:lnTo>
                    <a:lnTo>
                      <a:pt x="29" y="8"/>
                    </a:lnTo>
                    <a:lnTo>
                      <a:pt x="28" y="9"/>
                    </a:lnTo>
                    <a:lnTo>
                      <a:pt x="27" y="9"/>
                    </a:lnTo>
                    <a:lnTo>
                      <a:pt x="25" y="10"/>
                    </a:lnTo>
                    <a:lnTo>
                      <a:pt x="24" y="11"/>
                    </a:lnTo>
                    <a:lnTo>
                      <a:pt x="23" y="13"/>
                    </a:lnTo>
                    <a:lnTo>
                      <a:pt x="21" y="15"/>
                    </a:lnTo>
                    <a:lnTo>
                      <a:pt x="21" y="42"/>
                    </a:lnTo>
                    <a:lnTo>
                      <a:pt x="21" y="44"/>
                    </a:lnTo>
                    <a:lnTo>
                      <a:pt x="21" y="47"/>
                    </a:lnTo>
                    <a:lnTo>
                      <a:pt x="21" y="48"/>
                    </a:lnTo>
                    <a:lnTo>
                      <a:pt x="22" y="49"/>
                    </a:lnTo>
                    <a:lnTo>
                      <a:pt x="23" y="50"/>
                    </a:lnTo>
                    <a:lnTo>
                      <a:pt x="24" y="51"/>
                    </a:lnTo>
                    <a:lnTo>
                      <a:pt x="25" y="51"/>
                    </a:lnTo>
                    <a:lnTo>
                      <a:pt x="26" y="51"/>
                    </a:lnTo>
                    <a:lnTo>
                      <a:pt x="26" y="53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2" y="51"/>
                    </a:lnTo>
                    <a:lnTo>
                      <a:pt x="3" y="51"/>
                    </a:lnTo>
                    <a:lnTo>
                      <a:pt x="4" y="50"/>
                    </a:lnTo>
                    <a:lnTo>
                      <a:pt x="4" y="49"/>
                    </a:lnTo>
                    <a:lnTo>
                      <a:pt x="5" y="48"/>
                    </a:lnTo>
                    <a:lnTo>
                      <a:pt x="5" y="47"/>
                    </a:lnTo>
                    <a:lnTo>
                      <a:pt x="5" y="44"/>
                    </a:lnTo>
                    <a:lnTo>
                      <a:pt x="5" y="42"/>
                    </a:lnTo>
                    <a:lnTo>
                      <a:pt x="5" y="13"/>
                    </a:lnTo>
                    <a:lnTo>
                      <a:pt x="5" y="11"/>
                    </a:lnTo>
                    <a:lnTo>
                      <a:pt x="5" y="8"/>
                    </a:lnTo>
                    <a:lnTo>
                      <a:pt x="5" y="7"/>
                    </a:lnTo>
                    <a:lnTo>
                      <a:pt x="4" y="6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60"/>
              <p:cNvSpPr/>
              <p:nvPr/>
            </p:nvSpPr>
            <p:spPr>
              <a:xfrm>
                <a:off x="1761" y="3474"/>
                <a:ext cx="44" cy="55"/>
              </a:xfrm>
              <a:custGeom>
                <a:rect b="b" l="l" r="r" t="t"/>
                <a:pathLst>
                  <a:path extrusionOk="0" h="55" w="44">
                    <a:moveTo>
                      <a:pt x="44" y="26"/>
                    </a:moveTo>
                    <a:lnTo>
                      <a:pt x="15" y="26"/>
                    </a:lnTo>
                    <a:lnTo>
                      <a:pt x="15" y="28"/>
                    </a:lnTo>
                    <a:lnTo>
                      <a:pt x="16" y="30"/>
                    </a:lnTo>
                    <a:lnTo>
                      <a:pt x="16" y="33"/>
                    </a:lnTo>
                    <a:lnTo>
                      <a:pt x="17" y="35"/>
                    </a:lnTo>
                    <a:lnTo>
                      <a:pt x="17" y="36"/>
                    </a:lnTo>
                    <a:lnTo>
                      <a:pt x="18" y="38"/>
                    </a:lnTo>
                    <a:lnTo>
                      <a:pt x="20" y="40"/>
                    </a:lnTo>
                    <a:lnTo>
                      <a:pt x="21" y="41"/>
                    </a:lnTo>
                    <a:lnTo>
                      <a:pt x="23" y="43"/>
                    </a:lnTo>
                    <a:lnTo>
                      <a:pt x="25" y="44"/>
                    </a:lnTo>
                    <a:lnTo>
                      <a:pt x="28" y="45"/>
                    </a:lnTo>
                    <a:lnTo>
                      <a:pt x="30" y="46"/>
                    </a:lnTo>
                    <a:lnTo>
                      <a:pt x="31" y="45"/>
                    </a:lnTo>
                    <a:lnTo>
                      <a:pt x="33" y="45"/>
                    </a:lnTo>
                    <a:lnTo>
                      <a:pt x="35" y="44"/>
                    </a:lnTo>
                    <a:lnTo>
                      <a:pt x="36" y="44"/>
                    </a:lnTo>
                    <a:lnTo>
                      <a:pt x="37" y="42"/>
                    </a:lnTo>
                    <a:lnTo>
                      <a:pt x="39" y="41"/>
                    </a:lnTo>
                    <a:lnTo>
                      <a:pt x="40" y="39"/>
                    </a:lnTo>
                    <a:lnTo>
                      <a:pt x="42" y="36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2"/>
                    </a:lnTo>
                    <a:lnTo>
                      <a:pt x="41" y="44"/>
                    </a:lnTo>
                    <a:lnTo>
                      <a:pt x="39" y="46"/>
                    </a:lnTo>
                    <a:lnTo>
                      <a:pt x="38" y="48"/>
                    </a:lnTo>
                    <a:lnTo>
                      <a:pt x="37" y="49"/>
                    </a:lnTo>
                    <a:lnTo>
                      <a:pt x="36" y="50"/>
                    </a:lnTo>
                    <a:lnTo>
                      <a:pt x="35" y="51"/>
                    </a:lnTo>
                    <a:lnTo>
                      <a:pt x="33" y="52"/>
                    </a:lnTo>
                    <a:lnTo>
                      <a:pt x="32" y="53"/>
                    </a:lnTo>
                    <a:lnTo>
                      <a:pt x="30" y="53"/>
                    </a:lnTo>
                    <a:lnTo>
                      <a:pt x="29" y="54"/>
                    </a:lnTo>
                    <a:lnTo>
                      <a:pt x="27" y="54"/>
                    </a:lnTo>
                    <a:lnTo>
                      <a:pt x="26" y="54"/>
                    </a:lnTo>
                    <a:lnTo>
                      <a:pt x="24" y="55"/>
                    </a:lnTo>
                    <a:lnTo>
                      <a:pt x="22" y="55"/>
                    </a:lnTo>
                    <a:lnTo>
                      <a:pt x="20" y="55"/>
                    </a:lnTo>
                    <a:lnTo>
                      <a:pt x="17" y="54"/>
                    </a:lnTo>
                    <a:lnTo>
                      <a:pt x="15" y="53"/>
                    </a:lnTo>
                    <a:lnTo>
                      <a:pt x="12" y="52"/>
                    </a:lnTo>
                    <a:lnTo>
                      <a:pt x="10" y="51"/>
                    </a:lnTo>
                    <a:lnTo>
                      <a:pt x="8" y="50"/>
                    </a:lnTo>
                    <a:lnTo>
                      <a:pt x="6" y="48"/>
                    </a:lnTo>
                    <a:lnTo>
                      <a:pt x="5" y="46"/>
                    </a:lnTo>
                    <a:lnTo>
                      <a:pt x="4" y="44"/>
                    </a:lnTo>
                    <a:lnTo>
                      <a:pt x="3" y="42"/>
                    </a:lnTo>
                    <a:lnTo>
                      <a:pt x="2" y="40"/>
                    </a:lnTo>
                    <a:lnTo>
                      <a:pt x="2" y="38"/>
                    </a:lnTo>
                    <a:lnTo>
                      <a:pt x="1" y="36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1" y="20"/>
                    </a:lnTo>
                    <a:lnTo>
                      <a:pt x="2" y="17"/>
                    </a:lnTo>
                    <a:lnTo>
                      <a:pt x="3" y="14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6"/>
                    </a:lnTo>
                    <a:lnTo>
                      <a:pt x="11" y="4"/>
                    </a:lnTo>
                    <a:lnTo>
                      <a:pt x="13" y="3"/>
                    </a:lnTo>
                    <a:lnTo>
                      <a:pt x="15" y="2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1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6" y="5"/>
                    </a:lnTo>
                    <a:lnTo>
                      <a:pt x="38" y="7"/>
                    </a:lnTo>
                    <a:lnTo>
                      <a:pt x="39" y="8"/>
                    </a:lnTo>
                    <a:lnTo>
                      <a:pt x="40" y="10"/>
                    </a:lnTo>
                    <a:lnTo>
                      <a:pt x="41" y="12"/>
                    </a:lnTo>
                    <a:lnTo>
                      <a:pt x="42" y="14"/>
                    </a:lnTo>
                    <a:lnTo>
                      <a:pt x="43" y="17"/>
                    </a:lnTo>
                    <a:lnTo>
                      <a:pt x="43" y="20"/>
                    </a:lnTo>
                    <a:lnTo>
                      <a:pt x="44" y="23"/>
                    </a:lnTo>
                    <a:lnTo>
                      <a:pt x="44" y="26"/>
                    </a:lnTo>
                    <a:close/>
                    <a:moveTo>
                      <a:pt x="30" y="22"/>
                    </a:moveTo>
                    <a:lnTo>
                      <a:pt x="30" y="20"/>
                    </a:lnTo>
                    <a:lnTo>
                      <a:pt x="30" y="18"/>
                    </a:lnTo>
                    <a:lnTo>
                      <a:pt x="30" y="17"/>
                    </a:lnTo>
                    <a:lnTo>
                      <a:pt x="29" y="15"/>
                    </a:lnTo>
                    <a:lnTo>
                      <a:pt x="29" y="13"/>
                    </a:lnTo>
                    <a:lnTo>
                      <a:pt x="29" y="12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6" y="5"/>
                    </a:lnTo>
                    <a:lnTo>
                      <a:pt x="25" y="4"/>
                    </a:lnTo>
                    <a:lnTo>
                      <a:pt x="24" y="4"/>
                    </a:lnTo>
                    <a:lnTo>
                      <a:pt x="24" y="3"/>
                    </a:lnTo>
                    <a:lnTo>
                      <a:pt x="23" y="3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9" y="5"/>
                    </a:lnTo>
                    <a:lnTo>
                      <a:pt x="18" y="7"/>
                    </a:lnTo>
                    <a:lnTo>
                      <a:pt x="17" y="8"/>
                    </a:lnTo>
                    <a:lnTo>
                      <a:pt x="17" y="9"/>
                    </a:lnTo>
                    <a:lnTo>
                      <a:pt x="16" y="11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6" y="16"/>
                    </a:lnTo>
                    <a:lnTo>
                      <a:pt x="15" y="18"/>
                    </a:lnTo>
                    <a:lnTo>
                      <a:pt x="15" y="21"/>
                    </a:lnTo>
                    <a:lnTo>
                      <a:pt x="15" y="22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60"/>
              <p:cNvSpPr/>
              <p:nvPr/>
            </p:nvSpPr>
            <p:spPr>
              <a:xfrm>
                <a:off x="1812" y="3474"/>
                <a:ext cx="46" cy="53"/>
              </a:xfrm>
              <a:custGeom>
                <a:rect b="b" l="l" r="r" t="t"/>
                <a:pathLst>
                  <a:path extrusionOk="0" h="53" w="46">
                    <a:moveTo>
                      <a:pt x="23" y="2"/>
                    </a:moveTo>
                    <a:lnTo>
                      <a:pt x="23" y="14"/>
                    </a:lnTo>
                    <a:lnTo>
                      <a:pt x="24" y="12"/>
                    </a:lnTo>
                    <a:lnTo>
                      <a:pt x="25" y="10"/>
                    </a:lnTo>
                    <a:lnTo>
                      <a:pt x="26" y="8"/>
                    </a:lnTo>
                    <a:lnTo>
                      <a:pt x="27" y="7"/>
                    </a:lnTo>
                    <a:lnTo>
                      <a:pt x="28" y="5"/>
                    </a:lnTo>
                    <a:lnTo>
                      <a:pt x="30" y="4"/>
                    </a:lnTo>
                    <a:lnTo>
                      <a:pt x="31" y="3"/>
                    </a:lnTo>
                    <a:lnTo>
                      <a:pt x="33" y="2"/>
                    </a:lnTo>
                    <a:lnTo>
                      <a:pt x="35" y="1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2" y="0"/>
                    </a:lnTo>
                    <a:lnTo>
                      <a:pt x="43" y="1"/>
                    </a:lnTo>
                    <a:lnTo>
                      <a:pt x="44" y="2"/>
                    </a:lnTo>
                    <a:lnTo>
                      <a:pt x="45" y="3"/>
                    </a:lnTo>
                    <a:lnTo>
                      <a:pt x="46" y="4"/>
                    </a:lnTo>
                    <a:lnTo>
                      <a:pt x="46" y="6"/>
                    </a:lnTo>
                    <a:lnTo>
                      <a:pt x="46" y="8"/>
                    </a:lnTo>
                    <a:lnTo>
                      <a:pt x="46" y="9"/>
                    </a:lnTo>
                    <a:lnTo>
                      <a:pt x="46" y="11"/>
                    </a:lnTo>
                    <a:lnTo>
                      <a:pt x="45" y="12"/>
                    </a:lnTo>
                    <a:lnTo>
                      <a:pt x="44" y="13"/>
                    </a:lnTo>
                    <a:lnTo>
                      <a:pt x="43" y="14"/>
                    </a:lnTo>
                    <a:lnTo>
                      <a:pt x="42" y="14"/>
                    </a:lnTo>
                    <a:lnTo>
                      <a:pt x="41" y="15"/>
                    </a:lnTo>
                    <a:lnTo>
                      <a:pt x="39" y="15"/>
                    </a:lnTo>
                    <a:lnTo>
                      <a:pt x="38" y="15"/>
                    </a:lnTo>
                    <a:lnTo>
                      <a:pt x="37" y="14"/>
                    </a:lnTo>
                    <a:lnTo>
                      <a:pt x="36" y="14"/>
                    </a:lnTo>
                    <a:lnTo>
                      <a:pt x="35" y="13"/>
                    </a:lnTo>
                    <a:lnTo>
                      <a:pt x="34" y="13"/>
                    </a:lnTo>
                    <a:lnTo>
                      <a:pt x="33" y="12"/>
                    </a:lnTo>
                    <a:lnTo>
                      <a:pt x="33" y="11"/>
                    </a:lnTo>
                    <a:lnTo>
                      <a:pt x="32" y="11"/>
                    </a:lnTo>
                    <a:lnTo>
                      <a:pt x="31" y="11"/>
                    </a:lnTo>
                    <a:lnTo>
                      <a:pt x="30" y="11"/>
                    </a:lnTo>
                    <a:lnTo>
                      <a:pt x="29" y="12"/>
                    </a:lnTo>
                    <a:lnTo>
                      <a:pt x="28" y="12"/>
                    </a:lnTo>
                    <a:lnTo>
                      <a:pt x="27" y="13"/>
                    </a:lnTo>
                    <a:lnTo>
                      <a:pt x="26" y="14"/>
                    </a:lnTo>
                    <a:lnTo>
                      <a:pt x="25" y="16"/>
                    </a:lnTo>
                    <a:lnTo>
                      <a:pt x="24" y="17"/>
                    </a:lnTo>
                    <a:lnTo>
                      <a:pt x="24" y="19"/>
                    </a:lnTo>
                    <a:lnTo>
                      <a:pt x="24" y="20"/>
                    </a:lnTo>
                    <a:lnTo>
                      <a:pt x="23" y="21"/>
                    </a:lnTo>
                    <a:lnTo>
                      <a:pt x="23" y="23"/>
                    </a:lnTo>
                    <a:lnTo>
                      <a:pt x="23" y="24"/>
                    </a:lnTo>
                    <a:lnTo>
                      <a:pt x="23" y="26"/>
                    </a:lnTo>
                    <a:lnTo>
                      <a:pt x="23" y="27"/>
                    </a:lnTo>
                    <a:lnTo>
                      <a:pt x="23" y="29"/>
                    </a:lnTo>
                    <a:lnTo>
                      <a:pt x="23" y="41"/>
                    </a:lnTo>
                    <a:lnTo>
                      <a:pt x="23" y="44"/>
                    </a:lnTo>
                    <a:lnTo>
                      <a:pt x="23" y="46"/>
                    </a:lnTo>
                    <a:lnTo>
                      <a:pt x="23" y="47"/>
                    </a:lnTo>
                    <a:lnTo>
                      <a:pt x="23" y="48"/>
                    </a:lnTo>
                    <a:lnTo>
                      <a:pt x="23" y="49"/>
                    </a:lnTo>
                    <a:lnTo>
                      <a:pt x="24" y="50"/>
                    </a:lnTo>
                    <a:lnTo>
                      <a:pt x="25" y="51"/>
                    </a:lnTo>
                    <a:lnTo>
                      <a:pt x="26" y="51"/>
                    </a:lnTo>
                    <a:lnTo>
                      <a:pt x="28" y="51"/>
                    </a:lnTo>
                    <a:lnTo>
                      <a:pt x="29" y="51"/>
                    </a:lnTo>
                    <a:lnTo>
                      <a:pt x="29" y="53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2" y="51"/>
                    </a:lnTo>
                    <a:lnTo>
                      <a:pt x="4" y="51"/>
                    </a:lnTo>
                    <a:lnTo>
                      <a:pt x="5" y="50"/>
                    </a:lnTo>
                    <a:lnTo>
                      <a:pt x="5" y="49"/>
                    </a:lnTo>
                    <a:lnTo>
                      <a:pt x="6" y="48"/>
                    </a:lnTo>
                    <a:lnTo>
                      <a:pt x="6" y="47"/>
                    </a:lnTo>
                    <a:lnTo>
                      <a:pt x="7" y="44"/>
                    </a:lnTo>
                    <a:lnTo>
                      <a:pt x="7" y="41"/>
                    </a:lnTo>
                    <a:lnTo>
                      <a:pt x="7" y="13"/>
                    </a:lnTo>
                    <a:lnTo>
                      <a:pt x="7" y="11"/>
                    </a:lnTo>
                    <a:lnTo>
                      <a:pt x="6" y="9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3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3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60"/>
              <p:cNvSpPr/>
              <p:nvPr/>
            </p:nvSpPr>
            <p:spPr>
              <a:xfrm>
                <a:off x="1864" y="3474"/>
                <a:ext cx="51" cy="55"/>
              </a:xfrm>
              <a:custGeom>
                <a:rect b="b" l="l" r="r" t="t"/>
                <a:pathLst>
                  <a:path extrusionOk="0" h="55" w="51">
                    <a:moveTo>
                      <a:pt x="28" y="46"/>
                    </a:moveTo>
                    <a:lnTo>
                      <a:pt x="25" y="48"/>
                    </a:lnTo>
                    <a:lnTo>
                      <a:pt x="23" y="50"/>
                    </a:lnTo>
                    <a:lnTo>
                      <a:pt x="20" y="51"/>
                    </a:lnTo>
                    <a:lnTo>
                      <a:pt x="18" y="52"/>
                    </a:lnTo>
                    <a:lnTo>
                      <a:pt x="16" y="53"/>
                    </a:lnTo>
                    <a:lnTo>
                      <a:pt x="14" y="54"/>
                    </a:lnTo>
                    <a:lnTo>
                      <a:pt x="12" y="55"/>
                    </a:lnTo>
                    <a:lnTo>
                      <a:pt x="10" y="55"/>
                    </a:lnTo>
                    <a:lnTo>
                      <a:pt x="8" y="55"/>
                    </a:lnTo>
                    <a:lnTo>
                      <a:pt x="6" y="54"/>
                    </a:lnTo>
                    <a:lnTo>
                      <a:pt x="4" y="53"/>
                    </a:lnTo>
                    <a:lnTo>
                      <a:pt x="2" y="52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0" y="47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1" y="39"/>
                    </a:lnTo>
                    <a:lnTo>
                      <a:pt x="2" y="36"/>
                    </a:lnTo>
                    <a:lnTo>
                      <a:pt x="5" y="34"/>
                    </a:lnTo>
                    <a:lnTo>
                      <a:pt x="6" y="33"/>
                    </a:lnTo>
                    <a:lnTo>
                      <a:pt x="8" y="31"/>
                    </a:lnTo>
                    <a:lnTo>
                      <a:pt x="10" y="30"/>
                    </a:lnTo>
                    <a:lnTo>
                      <a:pt x="13" y="28"/>
                    </a:lnTo>
                    <a:lnTo>
                      <a:pt x="16" y="27"/>
                    </a:lnTo>
                    <a:lnTo>
                      <a:pt x="20" y="25"/>
                    </a:lnTo>
                    <a:lnTo>
                      <a:pt x="23" y="23"/>
                    </a:lnTo>
                    <a:lnTo>
                      <a:pt x="28" y="21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7" y="9"/>
                    </a:lnTo>
                    <a:lnTo>
                      <a:pt x="27" y="8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5" y="6"/>
                    </a:lnTo>
                    <a:lnTo>
                      <a:pt x="24" y="5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0" y="3"/>
                    </a:lnTo>
                    <a:lnTo>
                      <a:pt x="19" y="3"/>
                    </a:lnTo>
                    <a:lnTo>
                      <a:pt x="17" y="4"/>
                    </a:lnTo>
                    <a:lnTo>
                      <a:pt x="16" y="4"/>
                    </a:lnTo>
                    <a:lnTo>
                      <a:pt x="14" y="5"/>
                    </a:lnTo>
                    <a:lnTo>
                      <a:pt x="14" y="6"/>
                    </a:lnTo>
                    <a:lnTo>
                      <a:pt x="13" y="7"/>
                    </a:lnTo>
                    <a:lnTo>
                      <a:pt x="13" y="8"/>
                    </a:lnTo>
                    <a:lnTo>
                      <a:pt x="13" y="9"/>
                    </a:lnTo>
                    <a:lnTo>
                      <a:pt x="14" y="10"/>
                    </a:lnTo>
                    <a:lnTo>
                      <a:pt x="14" y="11"/>
                    </a:lnTo>
                    <a:lnTo>
                      <a:pt x="15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6" y="16"/>
                    </a:lnTo>
                    <a:lnTo>
                      <a:pt x="16" y="17"/>
                    </a:lnTo>
                    <a:lnTo>
                      <a:pt x="16" y="18"/>
                    </a:lnTo>
                    <a:lnTo>
                      <a:pt x="15" y="19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2" y="22"/>
                    </a:lnTo>
                    <a:lnTo>
                      <a:pt x="11" y="22"/>
                    </a:lnTo>
                    <a:lnTo>
                      <a:pt x="9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5" y="21"/>
                    </a:lnTo>
                    <a:lnTo>
                      <a:pt x="3" y="21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1" y="17"/>
                    </a:lnTo>
                    <a:lnTo>
                      <a:pt x="1" y="16"/>
                    </a:lnTo>
                    <a:lnTo>
                      <a:pt x="1" y="13"/>
                    </a:lnTo>
                    <a:lnTo>
                      <a:pt x="2" y="12"/>
                    </a:lnTo>
                    <a:lnTo>
                      <a:pt x="3" y="9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1" y="3"/>
                    </a:lnTo>
                    <a:lnTo>
                      <a:pt x="13" y="2"/>
                    </a:lnTo>
                    <a:lnTo>
                      <a:pt x="15" y="2"/>
                    </a:lnTo>
                    <a:lnTo>
                      <a:pt x="16" y="1"/>
                    </a:lnTo>
                    <a:lnTo>
                      <a:pt x="18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1" y="0"/>
                    </a:lnTo>
                    <a:lnTo>
                      <a:pt x="32" y="1"/>
                    </a:lnTo>
                    <a:lnTo>
                      <a:pt x="34" y="1"/>
                    </a:lnTo>
                    <a:lnTo>
                      <a:pt x="35" y="2"/>
                    </a:lnTo>
                    <a:lnTo>
                      <a:pt x="36" y="3"/>
                    </a:lnTo>
                    <a:lnTo>
                      <a:pt x="37" y="3"/>
                    </a:lnTo>
                    <a:lnTo>
                      <a:pt x="40" y="5"/>
                    </a:lnTo>
                    <a:lnTo>
                      <a:pt x="41" y="7"/>
                    </a:lnTo>
                    <a:lnTo>
                      <a:pt x="42" y="8"/>
                    </a:lnTo>
                    <a:lnTo>
                      <a:pt x="43" y="10"/>
                    </a:lnTo>
                    <a:lnTo>
                      <a:pt x="44" y="11"/>
                    </a:lnTo>
                    <a:lnTo>
                      <a:pt x="44" y="12"/>
                    </a:lnTo>
                    <a:lnTo>
                      <a:pt x="44" y="14"/>
                    </a:lnTo>
                    <a:lnTo>
                      <a:pt x="44" y="15"/>
                    </a:lnTo>
                    <a:lnTo>
                      <a:pt x="44" y="17"/>
                    </a:lnTo>
                    <a:lnTo>
                      <a:pt x="44" y="18"/>
                    </a:lnTo>
                    <a:lnTo>
                      <a:pt x="44" y="21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3"/>
                    </a:lnTo>
                    <a:lnTo>
                      <a:pt x="44" y="44"/>
                    </a:lnTo>
                    <a:lnTo>
                      <a:pt x="44" y="45"/>
                    </a:lnTo>
                    <a:lnTo>
                      <a:pt x="44" y="46"/>
                    </a:lnTo>
                    <a:lnTo>
                      <a:pt x="45" y="46"/>
                    </a:lnTo>
                    <a:lnTo>
                      <a:pt x="46" y="47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8" y="46"/>
                    </a:lnTo>
                    <a:lnTo>
                      <a:pt x="49" y="46"/>
                    </a:lnTo>
                    <a:lnTo>
                      <a:pt x="51" y="46"/>
                    </a:lnTo>
                    <a:lnTo>
                      <a:pt x="49" y="48"/>
                    </a:lnTo>
                    <a:lnTo>
                      <a:pt x="48" y="50"/>
                    </a:lnTo>
                    <a:lnTo>
                      <a:pt x="46" y="52"/>
                    </a:lnTo>
                    <a:lnTo>
                      <a:pt x="45" y="53"/>
                    </a:lnTo>
                    <a:lnTo>
                      <a:pt x="43" y="53"/>
                    </a:lnTo>
                    <a:lnTo>
                      <a:pt x="41" y="54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3"/>
                    </a:lnTo>
                    <a:lnTo>
                      <a:pt x="31" y="53"/>
                    </a:lnTo>
                    <a:lnTo>
                      <a:pt x="29" y="51"/>
                    </a:lnTo>
                    <a:lnTo>
                      <a:pt x="29" y="50"/>
                    </a:lnTo>
                    <a:lnTo>
                      <a:pt x="28" y="48"/>
                    </a:lnTo>
                    <a:lnTo>
                      <a:pt x="28" y="46"/>
                    </a:lnTo>
                    <a:close/>
                    <a:moveTo>
                      <a:pt x="28" y="42"/>
                    </a:moveTo>
                    <a:lnTo>
                      <a:pt x="28" y="25"/>
                    </a:lnTo>
                    <a:lnTo>
                      <a:pt x="26" y="26"/>
                    </a:lnTo>
                    <a:lnTo>
                      <a:pt x="24" y="27"/>
                    </a:lnTo>
                    <a:lnTo>
                      <a:pt x="23" y="28"/>
                    </a:lnTo>
                    <a:lnTo>
                      <a:pt x="21" y="29"/>
                    </a:lnTo>
                    <a:lnTo>
                      <a:pt x="20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7" y="33"/>
                    </a:lnTo>
                    <a:lnTo>
                      <a:pt x="16" y="35"/>
                    </a:lnTo>
                    <a:lnTo>
                      <a:pt x="15" y="36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5" y="42"/>
                    </a:lnTo>
                    <a:lnTo>
                      <a:pt x="16" y="43"/>
                    </a:lnTo>
                    <a:lnTo>
                      <a:pt x="16" y="44"/>
                    </a:lnTo>
                    <a:lnTo>
                      <a:pt x="17" y="44"/>
                    </a:lnTo>
                    <a:lnTo>
                      <a:pt x="18" y="45"/>
                    </a:lnTo>
                    <a:lnTo>
                      <a:pt x="19" y="45"/>
                    </a:lnTo>
                    <a:lnTo>
                      <a:pt x="20" y="46"/>
                    </a:lnTo>
                    <a:lnTo>
                      <a:pt x="22" y="45"/>
                    </a:lnTo>
                    <a:lnTo>
                      <a:pt x="24" y="45"/>
                    </a:lnTo>
                    <a:lnTo>
                      <a:pt x="26" y="44"/>
                    </a:lnTo>
                    <a:lnTo>
                      <a:pt x="28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60"/>
              <p:cNvSpPr/>
              <p:nvPr/>
            </p:nvSpPr>
            <p:spPr>
              <a:xfrm>
                <a:off x="2343" y="2948"/>
                <a:ext cx="81" cy="78"/>
              </a:xfrm>
              <a:custGeom>
                <a:rect b="b" l="l" r="r" t="t"/>
                <a:pathLst>
                  <a:path extrusionOk="0" h="78" w="81">
                    <a:moveTo>
                      <a:pt x="47" y="56"/>
                    </a:moveTo>
                    <a:lnTo>
                      <a:pt x="21" y="56"/>
                    </a:lnTo>
                    <a:lnTo>
                      <a:pt x="18" y="65"/>
                    </a:lnTo>
                    <a:lnTo>
                      <a:pt x="17" y="66"/>
                    </a:lnTo>
                    <a:lnTo>
                      <a:pt x="16" y="68"/>
                    </a:lnTo>
                    <a:lnTo>
                      <a:pt x="16" y="69"/>
                    </a:lnTo>
                    <a:lnTo>
                      <a:pt x="16" y="71"/>
                    </a:lnTo>
                    <a:lnTo>
                      <a:pt x="16" y="72"/>
                    </a:lnTo>
                    <a:lnTo>
                      <a:pt x="16" y="73"/>
                    </a:lnTo>
                    <a:lnTo>
                      <a:pt x="17" y="74"/>
                    </a:lnTo>
                    <a:lnTo>
                      <a:pt x="18" y="75"/>
                    </a:lnTo>
                    <a:lnTo>
                      <a:pt x="19" y="75"/>
                    </a:lnTo>
                    <a:lnTo>
                      <a:pt x="21" y="76"/>
                    </a:lnTo>
                    <a:lnTo>
                      <a:pt x="23" y="76"/>
                    </a:lnTo>
                    <a:lnTo>
                      <a:pt x="26" y="76"/>
                    </a:lnTo>
                    <a:lnTo>
                      <a:pt x="26" y="78"/>
                    </a:lnTo>
                    <a:lnTo>
                      <a:pt x="0" y="78"/>
                    </a:lnTo>
                    <a:lnTo>
                      <a:pt x="0" y="76"/>
                    </a:lnTo>
                    <a:lnTo>
                      <a:pt x="2" y="76"/>
                    </a:lnTo>
                    <a:lnTo>
                      <a:pt x="4" y="75"/>
                    </a:lnTo>
                    <a:lnTo>
                      <a:pt x="5" y="74"/>
                    </a:lnTo>
                    <a:lnTo>
                      <a:pt x="7" y="73"/>
                    </a:lnTo>
                    <a:lnTo>
                      <a:pt x="7" y="72"/>
                    </a:lnTo>
                    <a:lnTo>
                      <a:pt x="8" y="71"/>
                    </a:lnTo>
                    <a:lnTo>
                      <a:pt x="9" y="70"/>
                    </a:lnTo>
                    <a:lnTo>
                      <a:pt x="10" y="69"/>
                    </a:lnTo>
                    <a:lnTo>
                      <a:pt x="10" y="67"/>
                    </a:lnTo>
                    <a:lnTo>
                      <a:pt x="11" y="65"/>
                    </a:lnTo>
                    <a:lnTo>
                      <a:pt x="12" y="64"/>
                    </a:lnTo>
                    <a:lnTo>
                      <a:pt x="13" y="62"/>
                    </a:lnTo>
                    <a:lnTo>
                      <a:pt x="40" y="0"/>
                    </a:lnTo>
                    <a:lnTo>
                      <a:pt x="41" y="0"/>
                    </a:lnTo>
                    <a:lnTo>
                      <a:pt x="69" y="63"/>
                    </a:lnTo>
                    <a:lnTo>
                      <a:pt x="70" y="65"/>
                    </a:lnTo>
                    <a:lnTo>
                      <a:pt x="71" y="67"/>
                    </a:lnTo>
                    <a:lnTo>
                      <a:pt x="72" y="69"/>
                    </a:lnTo>
                    <a:lnTo>
                      <a:pt x="73" y="70"/>
                    </a:lnTo>
                    <a:lnTo>
                      <a:pt x="73" y="72"/>
                    </a:lnTo>
                    <a:lnTo>
                      <a:pt x="74" y="73"/>
                    </a:lnTo>
                    <a:lnTo>
                      <a:pt x="75" y="74"/>
                    </a:lnTo>
                    <a:lnTo>
                      <a:pt x="76" y="74"/>
                    </a:lnTo>
                    <a:lnTo>
                      <a:pt x="77" y="75"/>
                    </a:lnTo>
                    <a:lnTo>
                      <a:pt x="78" y="76"/>
                    </a:lnTo>
                    <a:lnTo>
                      <a:pt x="80" y="76"/>
                    </a:lnTo>
                    <a:lnTo>
                      <a:pt x="81" y="76"/>
                    </a:lnTo>
                    <a:lnTo>
                      <a:pt x="81" y="78"/>
                    </a:lnTo>
                    <a:lnTo>
                      <a:pt x="45" y="78"/>
                    </a:lnTo>
                    <a:lnTo>
                      <a:pt x="45" y="76"/>
                    </a:lnTo>
                    <a:lnTo>
                      <a:pt x="46" y="76"/>
                    </a:lnTo>
                    <a:lnTo>
                      <a:pt x="48" y="76"/>
                    </a:lnTo>
                    <a:lnTo>
                      <a:pt x="50" y="76"/>
                    </a:lnTo>
                    <a:lnTo>
                      <a:pt x="51" y="76"/>
                    </a:lnTo>
                    <a:lnTo>
                      <a:pt x="52" y="75"/>
                    </a:lnTo>
                    <a:lnTo>
                      <a:pt x="53" y="74"/>
                    </a:lnTo>
                    <a:lnTo>
                      <a:pt x="54" y="73"/>
                    </a:lnTo>
                    <a:lnTo>
                      <a:pt x="54" y="72"/>
                    </a:lnTo>
                    <a:lnTo>
                      <a:pt x="53" y="71"/>
                    </a:lnTo>
                    <a:lnTo>
                      <a:pt x="53" y="70"/>
                    </a:lnTo>
                    <a:lnTo>
                      <a:pt x="53" y="69"/>
                    </a:lnTo>
                    <a:lnTo>
                      <a:pt x="52" y="68"/>
                    </a:lnTo>
                    <a:lnTo>
                      <a:pt x="51" y="66"/>
                    </a:lnTo>
                    <a:lnTo>
                      <a:pt x="47" y="56"/>
                    </a:lnTo>
                    <a:close/>
                    <a:moveTo>
                      <a:pt x="45" y="51"/>
                    </a:moveTo>
                    <a:lnTo>
                      <a:pt x="34" y="27"/>
                    </a:lnTo>
                    <a:lnTo>
                      <a:pt x="23" y="51"/>
                    </a:lnTo>
                    <a:lnTo>
                      <a:pt x="45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60"/>
              <p:cNvSpPr/>
              <p:nvPr/>
            </p:nvSpPr>
            <p:spPr>
              <a:xfrm>
                <a:off x="2429" y="2950"/>
                <a:ext cx="57" cy="78"/>
              </a:xfrm>
              <a:custGeom>
                <a:rect b="b" l="l" r="r" t="t"/>
                <a:pathLst>
                  <a:path extrusionOk="0" h="78" w="57">
                    <a:moveTo>
                      <a:pt x="22" y="0"/>
                    </a:moveTo>
                    <a:lnTo>
                      <a:pt x="22" y="30"/>
                    </a:lnTo>
                    <a:lnTo>
                      <a:pt x="24" y="28"/>
                    </a:lnTo>
                    <a:lnTo>
                      <a:pt x="25" y="27"/>
                    </a:lnTo>
                    <a:lnTo>
                      <a:pt x="27" y="26"/>
                    </a:lnTo>
                    <a:lnTo>
                      <a:pt x="29" y="25"/>
                    </a:lnTo>
                    <a:lnTo>
                      <a:pt x="31" y="24"/>
                    </a:lnTo>
                    <a:lnTo>
                      <a:pt x="33" y="23"/>
                    </a:lnTo>
                    <a:lnTo>
                      <a:pt x="34" y="23"/>
                    </a:lnTo>
                    <a:lnTo>
                      <a:pt x="36" y="23"/>
                    </a:lnTo>
                    <a:lnTo>
                      <a:pt x="39" y="23"/>
                    </a:lnTo>
                    <a:lnTo>
                      <a:pt x="42" y="24"/>
                    </a:lnTo>
                    <a:lnTo>
                      <a:pt x="44" y="25"/>
                    </a:lnTo>
                    <a:lnTo>
                      <a:pt x="46" y="26"/>
                    </a:lnTo>
                    <a:lnTo>
                      <a:pt x="49" y="28"/>
                    </a:lnTo>
                    <a:lnTo>
                      <a:pt x="51" y="30"/>
                    </a:lnTo>
                    <a:lnTo>
                      <a:pt x="52" y="32"/>
                    </a:lnTo>
                    <a:lnTo>
                      <a:pt x="54" y="35"/>
                    </a:lnTo>
                    <a:lnTo>
                      <a:pt x="55" y="37"/>
                    </a:lnTo>
                    <a:lnTo>
                      <a:pt x="55" y="38"/>
                    </a:lnTo>
                    <a:lnTo>
                      <a:pt x="56" y="40"/>
                    </a:lnTo>
                    <a:lnTo>
                      <a:pt x="56" y="41"/>
                    </a:lnTo>
                    <a:lnTo>
                      <a:pt x="56" y="43"/>
                    </a:lnTo>
                    <a:lnTo>
                      <a:pt x="56" y="45"/>
                    </a:lnTo>
                    <a:lnTo>
                      <a:pt x="57" y="47"/>
                    </a:lnTo>
                    <a:lnTo>
                      <a:pt x="57" y="49"/>
                    </a:lnTo>
                    <a:lnTo>
                      <a:pt x="57" y="50"/>
                    </a:lnTo>
                    <a:lnTo>
                      <a:pt x="56" y="53"/>
                    </a:lnTo>
                    <a:lnTo>
                      <a:pt x="56" y="54"/>
                    </a:lnTo>
                    <a:lnTo>
                      <a:pt x="56" y="57"/>
                    </a:lnTo>
                    <a:lnTo>
                      <a:pt x="55" y="58"/>
                    </a:lnTo>
                    <a:lnTo>
                      <a:pt x="55" y="60"/>
                    </a:lnTo>
                    <a:lnTo>
                      <a:pt x="54" y="62"/>
                    </a:lnTo>
                    <a:lnTo>
                      <a:pt x="53" y="63"/>
                    </a:lnTo>
                    <a:lnTo>
                      <a:pt x="53" y="65"/>
                    </a:lnTo>
                    <a:lnTo>
                      <a:pt x="52" y="67"/>
                    </a:lnTo>
                    <a:lnTo>
                      <a:pt x="51" y="68"/>
                    </a:lnTo>
                    <a:lnTo>
                      <a:pt x="49" y="70"/>
                    </a:lnTo>
                    <a:lnTo>
                      <a:pt x="48" y="71"/>
                    </a:lnTo>
                    <a:lnTo>
                      <a:pt x="47" y="72"/>
                    </a:lnTo>
                    <a:lnTo>
                      <a:pt x="46" y="73"/>
                    </a:lnTo>
                    <a:lnTo>
                      <a:pt x="44" y="74"/>
                    </a:lnTo>
                    <a:lnTo>
                      <a:pt x="43" y="75"/>
                    </a:lnTo>
                    <a:lnTo>
                      <a:pt x="41" y="76"/>
                    </a:lnTo>
                    <a:lnTo>
                      <a:pt x="40" y="76"/>
                    </a:lnTo>
                    <a:lnTo>
                      <a:pt x="38" y="77"/>
                    </a:lnTo>
                    <a:lnTo>
                      <a:pt x="36" y="77"/>
                    </a:lnTo>
                    <a:lnTo>
                      <a:pt x="35" y="77"/>
                    </a:lnTo>
                    <a:lnTo>
                      <a:pt x="33" y="78"/>
                    </a:lnTo>
                    <a:lnTo>
                      <a:pt x="31" y="78"/>
                    </a:lnTo>
                    <a:lnTo>
                      <a:pt x="29" y="78"/>
                    </a:lnTo>
                    <a:lnTo>
                      <a:pt x="27" y="78"/>
                    </a:lnTo>
                    <a:lnTo>
                      <a:pt x="25" y="77"/>
                    </a:lnTo>
                    <a:lnTo>
                      <a:pt x="24" y="77"/>
                    </a:lnTo>
                    <a:lnTo>
                      <a:pt x="22" y="76"/>
                    </a:lnTo>
                    <a:lnTo>
                      <a:pt x="20" y="75"/>
                    </a:lnTo>
                    <a:lnTo>
                      <a:pt x="18" y="74"/>
                    </a:lnTo>
                    <a:lnTo>
                      <a:pt x="17" y="72"/>
                    </a:lnTo>
                    <a:lnTo>
                      <a:pt x="8" y="78"/>
                    </a:lnTo>
                    <a:lnTo>
                      <a:pt x="6" y="78"/>
                    </a:lnTo>
                    <a:lnTo>
                      <a:pt x="6" y="12"/>
                    </a:lnTo>
                    <a:lnTo>
                      <a:pt x="6" y="9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2" y="0"/>
                    </a:lnTo>
                    <a:close/>
                    <a:moveTo>
                      <a:pt x="22" y="35"/>
                    </a:moveTo>
                    <a:lnTo>
                      <a:pt x="22" y="58"/>
                    </a:lnTo>
                    <a:lnTo>
                      <a:pt x="22" y="61"/>
                    </a:lnTo>
                    <a:lnTo>
                      <a:pt x="22" y="64"/>
                    </a:lnTo>
                    <a:lnTo>
                      <a:pt x="22" y="66"/>
                    </a:lnTo>
                    <a:lnTo>
                      <a:pt x="22" y="67"/>
                    </a:lnTo>
                    <a:lnTo>
                      <a:pt x="22" y="69"/>
                    </a:lnTo>
                    <a:lnTo>
                      <a:pt x="23" y="70"/>
                    </a:lnTo>
                    <a:lnTo>
                      <a:pt x="24" y="71"/>
                    </a:lnTo>
                    <a:lnTo>
                      <a:pt x="25" y="72"/>
                    </a:lnTo>
                    <a:lnTo>
                      <a:pt x="26" y="73"/>
                    </a:lnTo>
                    <a:lnTo>
                      <a:pt x="27" y="74"/>
                    </a:lnTo>
                    <a:lnTo>
                      <a:pt x="29" y="74"/>
                    </a:lnTo>
                    <a:lnTo>
                      <a:pt x="30" y="74"/>
                    </a:lnTo>
                    <a:lnTo>
                      <a:pt x="32" y="74"/>
                    </a:lnTo>
                    <a:lnTo>
                      <a:pt x="33" y="74"/>
                    </a:lnTo>
                    <a:lnTo>
                      <a:pt x="34" y="73"/>
                    </a:lnTo>
                    <a:lnTo>
                      <a:pt x="35" y="72"/>
                    </a:lnTo>
                    <a:lnTo>
                      <a:pt x="36" y="72"/>
                    </a:lnTo>
                    <a:lnTo>
                      <a:pt x="37" y="70"/>
                    </a:lnTo>
                    <a:lnTo>
                      <a:pt x="38" y="69"/>
                    </a:lnTo>
                    <a:lnTo>
                      <a:pt x="39" y="67"/>
                    </a:lnTo>
                    <a:lnTo>
                      <a:pt x="39" y="65"/>
                    </a:lnTo>
                    <a:lnTo>
                      <a:pt x="39" y="64"/>
                    </a:lnTo>
                    <a:lnTo>
                      <a:pt x="39" y="62"/>
                    </a:lnTo>
                    <a:lnTo>
                      <a:pt x="40" y="60"/>
                    </a:lnTo>
                    <a:lnTo>
                      <a:pt x="40" y="57"/>
                    </a:lnTo>
                    <a:lnTo>
                      <a:pt x="40" y="55"/>
                    </a:lnTo>
                    <a:lnTo>
                      <a:pt x="40" y="52"/>
                    </a:lnTo>
                    <a:lnTo>
                      <a:pt x="40" y="49"/>
                    </a:lnTo>
                    <a:lnTo>
                      <a:pt x="40" y="47"/>
                    </a:lnTo>
                    <a:lnTo>
                      <a:pt x="40" y="44"/>
                    </a:lnTo>
                    <a:lnTo>
                      <a:pt x="40" y="41"/>
                    </a:lnTo>
                    <a:lnTo>
                      <a:pt x="39" y="39"/>
                    </a:lnTo>
                    <a:lnTo>
                      <a:pt x="39" y="37"/>
                    </a:lnTo>
                    <a:lnTo>
                      <a:pt x="38" y="35"/>
                    </a:lnTo>
                    <a:lnTo>
                      <a:pt x="38" y="34"/>
                    </a:lnTo>
                    <a:lnTo>
                      <a:pt x="37" y="33"/>
                    </a:lnTo>
                    <a:lnTo>
                      <a:pt x="36" y="31"/>
                    </a:lnTo>
                    <a:lnTo>
                      <a:pt x="34" y="30"/>
                    </a:lnTo>
                    <a:lnTo>
                      <a:pt x="33" y="30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7" y="31"/>
                    </a:lnTo>
                    <a:lnTo>
                      <a:pt x="24" y="32"/>
                    </a:lnTo>
                    <a:lnTo>
                      <a:pt x="22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60"/>
              <p:cNvSpPr/>
              <p:nvPr/>
            </p:nvSpPr>
            <p:spPr>
              <a:xfrm>
                <a:off x="2494" y="2973"/>
                <a:ext cx="44" cy="55"/>
              </a:xfrm>
              <a:custGeom>
                <a:rect b="b" l="l" r="r" t="t"/>
                <a:pathLst>
                  <a:path extrusionOk="0" h="55" w="44">
                    <a:moveTo>
                      <a:pt x="44" y="26"/>
                    </a:moveTo>
                    <a:lnTo>
                      <a:pt x="15" y="26"/>
                    </a:lnTo>
                    <a:lnTo>
                      <a:pt x="15" y="28"/>
                    </a:lnTo>
                    <a:lnTo>
                      <a:pt x="16" y="30"/>
                    </a:lnTo>
                    <a:lnTo>
                      <a:pt x="16" y="33"/>
                    </a:lnTo>
                    <a:lnTo>
                      <a:pt x="17" y="35"/>
                    </a:lnTo>
                    <a:lnTo>
                      <a:pt x="18" y="37"/>
                    </a:lnTo>
                    <a:lnTo>
                      <a:pt x="19" y="38"/>
                    </a:lnTo>
                    <a:lnTo>
                      <a:pt x="20" y="40"/>
                    </a:lnTo>
                    <a:lnTo>
                      <a:pt x="21" y="41"/>
                    </a:lnTo>
                    <a:lnTo>
                      <a:pt x="23" y="43"/>
                    </a:lnTo>
                    <a:lnTo>
                      <a:pt x="25" y="44"/>
                    </a:lnTo>
                    <a:lnTo>
                      <a:pt x="28" y="45"/>
                    </a:lnTo>
                    <a:lnTo>
                      <a:pt x="30" y="46"/>
                    </a:lnTo>
                    <a:lnTo>
                      <a:pt x="32" y="45"/>
                    </a:lnTo>
                    <a:lnTo>
                      <a:pt x="34" y="45"/>
                    </a:lnTo>
                    <a:lnTo>
                      <a:pt x="35" y="44"/>
                    </a:lnTo>
                    <a:lnTo>
                      <a:pt x="36" y="44"/>
                    </a:lnTo>
                    <a:lnTo>
                      <a:pt x="37" y="42"/>
                    </a:lnTo>
                    <a:lnTo>
                      <a:pt x="39" y="41"/>
                    </a:lnTo>
                    <a:lnTo>
                      <a:pt x="41" y="39"/>
                    </a:lnTo>
                    <a:lnTo>
                      <a:pt x="42" y="37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2"/>
                    </a:lnTo>
                    <a:lnTo>
                      <a:pt x="41" y="44"/>
                    </a:lnTo>
                    <a:lnTo>
                      <a:pt x="40" y="46"/>
                    </a:lnTo>
                    <a:lnTo>
                      <a:pt x="39" y="48"/>
                    </a:lnTo>
                    <a:lnTo>
                      <a:pt x="37" y="49"/>
                    </a:lnTo>
                    <a:lnTo>
                      <a:pt x="36" y="50"/>
                    </a:lnTo>
                    <a:lnTo>
                      <a:pt x="35" y="51"/>
                    </a:lnTo>
                    <a:lnTo>
                      <a:pt x="34" y="52"/>
                    </a:lnTo>
                    <a:lnTo>
                      <a:pt x="32" y="53"/>
                    </a:lnTo>
                    <a:lnTo>
                      <a:pt x="31" y="53"/>
                    </a:lnTo>
                    <a:lnTo>
                      <a:pt x="29" y="54"/>
                    </a:lnTo>
                    <a:lnTo>
                      <a:pt x="27" y="54"/>
                    </a:lnTo>
                    <a:lnTo>
                      <a:pt x="26" y="54"/>
                    </a:lnTo>
                    <a:lnTo>
                      <a:pt x="24" y="55"/>
                    </a:lnTo>
                    <a:lnTo>
                      <a:pt x="23" y="55"/>
                    </a:lnTo>
                    <a:lnTo>
                      <a:pt x="20" y="55"/>
                    </a:lnTo>
                    <a:lnTo>
                      <a:pt x="17" y="54"/>
                    </a:lnTo>
                    <a:lnTo>
                      <a:pt x="15" y="53"/>
                    </a:lnTo>
                    <a:lnTo>
                      <a:pt x="13" y="52"/>
                    </a:lnTo>
                    <a:lnTo>
                      <a:pt x="10" y="51"/>
                    </a:lnTo>
                    <a:lnTo>
                      <a:pt x="8" y="50"/>
                    </a:lnTo>
                    <a:lnTo>
                      <a:pt x="6" y="48"/>
                    </a:lnTo>
                    <a:lnTo>
                      <a:pt x="5" y="46"/>
                    </a:lnTo>
                    <a:lnTo>
                      <a:pt x="4" y="44"/>
                    </a:lnTo>
                    <a:lnTo>
                      <a:pt x="3" y="42"/>
                    </a:lnTo>
                    <a:lnTo>
                      <a:pt x="2" y="40"/>
                    </a:lnTo>
                    <a:lnTo>
                      <a:pt x="2" y="38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1" y="22"/>
                    </a:lnTo>
                    <a:lnTo>
                      <a:pt x="1" y="20"/>
                    </a:lnTo>
                    <a:lnTo>
                      <a:pt x="2" y="17"/>
                    </a:lnTo>
                    <a:lnTo>
                      <a:pt x="3" y="15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9" y="6"/>
                    </a:lnTo>
                    <a:lnTo>
                      <a:pt x="11" y="4"/>
                    </a:lnTo>
                    <a:lnTo>
                      <a:pt x="13" y="3"/>
                    </a:lnTo>
                    <a:lnTo>
                      <a:pt x="15" y="2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2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6" y="5"/>
                    </a:lnTo>
                    <a:lnTo>
                      <a:pt x="38" y="7"/>
                    </a:lnTo>
                    <a:lnTo>
                      <a:pt x="39" y="8"/>
                    </a:lnTo>
                    <a:lnTo>
                      <a:pt x="40" y="10"/>
                    </a:lnTo>
                    <a:lnTo>
                      <a:pt x="41" y="12"/>
                    </a:lnTo>
                    <a:lnTo>
                      <a:pt x="42" y="15"/>
                    </a:lnTo>
                    <a:lnTo>
                      <a:pt x="43" y="17"/>
                    </a:lnTo>
                    <a:lnTo>
                      <a:pt x="44" y="20"/>
                    </a:lnTo>
                    <a:lnTo>
                      <a:pt x="44" y="23"/>
                    </a:lnTo>
                    <a:lnTo>
                      <a:pt x="44" y="26"/>
                    </a:lnTo>
                    <a:close/>
                    <a:moveTo>
                      <a:pt x="30" y="22"/>
                    </a:moveTo>
                    <a:lnTo>
                      <a:pt x="30" y="20"/>
                    </a:lnTo>
                    <a:lnTo>
                      <a:pt x="30" y="18"/>
                    </a:lnTo>
                    <a:lnTo>
                      <a:pt x="30" y="17"/>
                    </a:lnTo>
                    <a:lnTo>
                      <a:pt x="30" y="15"/>
                    </a:lnTo>
                    <a:lnTo>
                      <a:pt x="30" y="13"/>
                    </a:lnTo>
                    <a:lnTo>
                      <a:pt x="29" y="12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7" y="6"/>
                    </a:lnTo>
                    <a:lnTo>
                      <a:pt x="26" y="5"/>
                    </a:lnTo>
                    <a:lnTo>
                      <a:pt x="25" y="4"/>
                    </a:lnTo>
                    <a:lnTo>
                      <a:pt x="24" y="3"/>
                    </a:lnTo>
                    <a:lnTo>
                      <a:pt x="23" y="3"/>
                    </a:lnTo>
                    <a:lnTo>
                      <a:pt x="22" y="4"/>
                    </a:lnTo>
                    <a:lnTo>
                      <a:pt x="21" y="4"/>
                    </a:lnTo>
                    <a:lnTo>
                      <a:pt x="19" y="5"/>
                    </a:lnTo>
                    <a:lnTo>
                      <a:pt x="18" y="7"/>
                    </a:lnTo>
                    <a:lnTo>
                      <a:pt x="18" y="8"/>
                    </a:lnTo>
                    <a:lnTo>
                      <a:pt x="17" y="9"/>
                    </a:lnTo>
                    <a:lnTo>
                      <a:pt x="17" y="11"/>
                    </a:lnTo>
                    <a:lnTo>
                      <a:pt x="16" y="13"/>
                    </a:lnTo>
                    <a:lnTo>
                      <a:pt x="16" y="15"/>
                    </a:lnTo>
                    <a:lnTo>
                      <a:pt x="16" y="16"/>
                    </a:lnTo>
                    <a:lnTo>
                      <a:pt x="15" y="18"/>
                    </a:lnTo>
                    <a:lnTo>
                      <a:pt x="15" y="21"/>
                    </a:lnTo>
                    <a:lnTo>
                      <a:pt x="15" y="22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60"/>
              <p:cNvSpPr/>
              <p:nvPr/>
            </p:nvSpPr>
            <p:spPr>
              <a:xfrm>
                <a:off x="2546" y="2973"/>
                <a:ext cx="46" cy="53"/>
              </a:xfrm>
              <a:custGeom>
                <a:rect b="b" l="l" r="r" t="t"/>
                <a:pathLst>
                  <a:path extrusionOk="0" h="53" w="46">
                    <a:moveTo>
                      <a:pt x="22" y="2"/>
                    </a:moveTo>
                    <a:lnTo>
                      <a:pt x="22" y="14"/>
                    </a:lnTo>
                    <a:lnTo>
                      <a:pt x="23" y="12"/>
                    </a:lnTo>
                    <a:lnTo>
                      <a:pt x="24" y="10"/>
                    </a:lnTo>
                    <a:lnTo>
                      <a:pt x="26" y="8"/>
                    </a:lnTo>
                    <a:lnTo>
                      <a:pt x="27" y="7"/>
                    </a:lnTo>
                    <a:lnTo>
                      <a:pt x="28" y="5"/>
                    </a:lnTo>
                    <a:lnTo>
                      <a:pt x="29" y="4"/>
                    </a:lnTo>
                    <a:lnTo>
                      <a:pt x="30" y="3"/>
                    </a:lnTo>
                    <a:lnTo>
                      <a:pt x="31" y="3"/>
                    </a:lnTo>
                    <a:lnTo>
                      <a:pt x="32" y="2"/>
                    </a:lnTo>
                    <a:lnTo>
                      <a:pt x="35" y="1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1" y="0"/>
                    </a:lnTo>
                    <a:lnTo>
                      <a:pt x="42" y="1"/>
                    </a:lnTo>
                    <a:lnTo>
                      <a:pt x="44" y="2"/>
                    </a:lnTo>
                    <a:lnTo>
                      <a:pt x="45" y="3"/>
                    </a:lnTo>
                    <a:lnTo>
                      <a:pt x="45" y="4"/>
                    </a:lnTo>
                    <a:lnTo>
                      <a:pt x="46" y="6"/>
                    </a:lnTo>
                    <a:lnTo>
                      <a:pt x="46" y="8"/>
                    </a:lnTo>
                    <a:lnTo>
                      <a:pt x="46" y="9"/>
                    </a:lnTo>
                    <a:lnTo>
                      <a:pt x="45" y="11"/>
                    </a:lnTo>
                    <a:lnTo>
                      <a:pt x="45" y="12"/>
                    </a:lnTo>
                    <a:lnTo>
                      <a:pt x="44" y="13"/>
                    </a:lnTo>
                    <a:lnTo>
                      <a:pt x="42" y="14"/>
                    </a:lnTo>
                    <a:lnTo>
                      <a:pt x="41" y="15"/>
                    </a:lnTo>
                    <a:lnTo>
                      <a:pt x="40" y="15"/>
                    </a:lnTo>
                    <a:lnTo>
                      <a:pt x="39" y="15"/>
                    </a:lnTo>
                    <a:lnTo>
                      <a:pt x="37" y="15"/>
                    </a:lnTo>
                    <a:lnTo>
                      <a:pt x="36" y="15"/>
                    </a:lnTo>
                    <a:lnTo>
                      <a:pt x="35" y="14"/>
                    </a:lnTo>
                    <a:lnTo>
                      <a:pt x="34" y="13"/>
                    </a:lnTo>
                    <a:lnTo>
                      <a:pt x="33" y="13"/>
                    </a:lnTo>
                    <a:lnTo>
                      <a:pt x="32" y="12"/>
                    </a:lnTo>
                    <a:lnTo>
                      <a:pt x="32" y="11"/>
                    </a:lnTo>
                    <a:lnTo>
                      <a:pt x="31" y="11"/>
                    </a:lnTo>
                    <a:lnTo>
                      <a:pt x="30" y="11"/>
                    </a:lnTo>
                    <a:lnTo>
                      <a:pt x="29" y="11"/>
                    </a:lnTo>
                    <a:lnTo>
                      <a:pt x="28" y="12"/>
                    </a:lnTo>
                    <a:lnTo>
                      <a:pt x="27" y="12"/>
                    </a:lnTo>
                    <a:lnTo>
                      <a:pt x="26" y="13"/>
                    </a:lnTo>
                    <a:lnTo>
                      <a:pt x="25" y="15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3" y="19"/>
                    </a:lnTo>
                    <a:lnTo>
                      <a:pt x="23" y="20"/>
                    </a:lnTo>
                    <a:lnTo>
                      <a:pt x="23" y="21"/>
                    </a:lnTo>
                    <a:lnTo>
                      <a:pt x="22" y="23"/>
                    </a:lnTo>
                    <a:lnTo>
                      <a:pt x="22" y="24"/>
                    </a:lnTo>
                    <a:lnTo>
                      <a:pt x="22" y="26"/>
                    </a:lnTo>
                    <a:lnTo>
                      <a:pt x="22" y="27"/>
                    </a:lnTo>
                    <a:lnTo>
                      <a:pt x="22" y="29"/>
                    </a:lnTo>
                    <a:lnTo>
                      <a:pt x="22" y="41"/>
                    </a:lnTo>
                    <a:lnTo>
                      <a:pt x="22" y="44"/>
                    </a:lnTo>
                    <a:lnTo>
                      <a:pt x="22" y="46"/>
                    </a:lnTo>
                    <a:lnTo>
                      <a:pt x="22" y="47"/>
                    </a:lnTo>
                    <a:lnTo>
                      <a:pt x="22" y="48"/>
                    </a:lnTo>
                    <a:lnTo>
                      <a:pt x="22" y="49"/>
                    </a:lnTo>
                    <a:lnTo>
                      <a:pt x="23" y="49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4" y="51"/>
                    </a:lnTo>
                    <a:lnTo>
                      <a:pt x="26" y="51"/>
                    </a:lnTo>
                    <a:lnTo>
                      <a:pt x="27" y="51"/>
                    </a:lnTo>
                    <a:lnTo>
                      <a:pt x="28" y="51"/>
                    </a:lnTo>
                    <a:lnTo>
                      <a:pt x="28" y="53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3" y="51"/>
                    </a:lnTo>
                    <a:lnTo>
                      <a:pt x="4" y="50"/>
                    </a:lnTo>
                    <a:lnTo>
                      <a:pt x="5" y="49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4"/>
                    </a:lnTo>
                    <a:lnTo>
                      <a:pt x="6" y="41"/>
                    </a:lnTo>
                    <a:lnTo>
                      <a:pt x="6" y="13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6" y="8"/>
                    </a:lnTo>
                    <a:lnTo>
                      <a:pt x="5" y="7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60"/>
              <p:cNvSpPr/>
              <p:nvPr/>
            </p:nvSpPr>
            <p:spPr>
              <a:xfrm>
                <a:off x="2595" y="2955"/>
                <a:ext cx="34" cy="73"/>
              </a:xfrm>
              <a:custGeom>
                <a:rect b="b" l="l" r="r" t="t"/>
                <a:pathLst>
                  <a:path extrusionOk="0" h="73" w="34">
                    <a:moveTo>
                      <a:pt x="23" y="0"/>
                    </a:moveTo>
                    <a:lnTo>
                      <a:pt x="23" y="20"/>
                    </a:lnTo>
                    <a:lnTo>
                      <a:pt x="34" y="20"/>
                    </a:lnTo>
                    <a:lnTo>
                      <a:pt x="34" y="25"/>
                    </a:lnTo>
                    <a:lnTo>
                      <a:pt x="23" y="25"/>
                    </a:lnTo>
                    <a:lnTo>
                      <a:pt x="23" y="58"/>
                    </a:lnTo>
                    <a:lnTo>
                      <a:pt x="23" y="60"/>
                    </a:lnTo>
                    <a:lnTo>
                      <a:pt x="23" y="61"/>
                    </a:lnTo>
                    <a:lnTo>
                      <a:pt x="23" y="62"/>
                    </a:lnTo>
                    <a:lnTo>
                      <a:pt x="23" y="64"/>
                    </a:lnTo>
                    <a:lnTo>
                      <a:pt x="23" y="65"/>
                    </a:lnTo>
                    <a:lnTo>
                      <a:pt x="24" y="65"/>
                    </a:lnTo>
                    <a:lnTo>
                      <a:pt x="24" y="66"/>
                    </a:lnTo>
                    <a:lnTo>
                      <a:pt x="25" y="66"/>
                    </a:lnTo>
                    <a:lnTo>
                      <a:pt x="26" y="66"/>
                    </a:lnTo>
                    <a:lnTo>
                      <a:pt x="27" y="66"/>
                    </a:lnTo>
                    <a:lnTo>
                      <a:pt x="29" y="65"/>
                    </a:lnTo>
                    <a:lnTo>
                      <a:pt x="30" y="63"/>
                    </a:lnTo>
                    <a:lnTo>
                      <a:pt x="32" y="61"/>
                    </a:lnTo>
                    <a:lnTo>
                      <a:pt x="34" y="62"/>
                    </a:lnTo>
                    <a:lnTo>
                      <a:pt x="32" y="65"/>
                    </a:lnTo>
                    <a:lnTo>
                      <a:pt x="31" y="67"/>
                    </a:lnTo>
                    <a:lnTo>
                      <a:pt x="30" y="69"/>
                    </a:lnTo>
                    <a:lnTo>
                      <a:pt x="28" y="70"/>
                    </a:lnTo>
                    <a:lnTo>
                      <a:pt x="26" y="71"/>
                    </a:lnTo>
                    <a:lnTo>
                      <a:pt x="24" y="72"/>
                    </a:lnTo>
                    <a:lnTo>
                      <a:pt x="22" y="73"/>
                    </a:lnTo>
                    <a:lnTo>
                      <a:pt x="19" y="73"/>
                    </a:lnTo>
                    <a:lnTo>
                      <a:pt x="17" y="73"/>
                    </a:lnTo>
                    <a:lnTo>
                      <a:pt x="15" y="72"/>
                    </a:lnTo>
                    <a:lnTo>
                      <a:pt x="13" y="71"/>
                    </a:lnTo>
                    <a:lnTo>
                      <a:pt x="12" y="70"/>
                    </a:lnTo>
                    <a:lnTo>
                      <a:pt x="10" y="69"/>
                    </a:lnTo>
                    <a:lnTo>
                      <a:pt x="9" y="67"/>
                    </a:lnTo>
                    <a:lnTo>
                      <a:pt x="8" y="66"/>
                    </a:lnTo>
                    <a:lnTo>
                      <a:pt x="7" y="64"/>
                    </a:lnTo>
                    <a:lnTo>
                      <a:pt x="7" y="62"/>
                    </a:lnTo>
                    <a:lnTo>
                      <a:pt x="7" y="60"/>
                    </a:lnTo>
                    <a:lnTo>
                      <a:pt x="7" y="59"/>
                    </a:lnTo>
                    <a:lnTo>
                      <a:pt x="7" y="57"/>
                    </a:lnTo>
                    <a:lnTo>
                      <a:pt x="7" y="56"/>
                    </a:lnTo>
                    <a:lnTo>
                      <a:pt x="7" y="53"/>
                    </a:lnTo>
                    <a:lnTo>
                      <a:pt x="7" y="25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1" y="22"/>
                    </a:lnTo>
                    <a:lnTo>
                      <a:pt x="3" y="21"/>
                    </a:lnTo>
                    <a:lnTo>
                      <a:pt x="5" y="20"/>
                    </a:lnTo>
                    <a:lnTo>
                      <a:pt x="6" y="18"/>
                    </a:lnTo>
                    <a:lnTo>
                      <a:pt x="8" y="17"/>
                    </a:lnTo>
                    <a:lnTo>
                      <a:pt x="9" y="16"/>
                    </a:lnTo>
                    <a:lnTo>
                      <a:pt x="10" y="14"/>
                    </a:lnTo>
                    <a:lnTo>
                      <a:pt x="12" y="13"/>
                    </a:lnTo>
                    <a:lnTo>
                      <a:pt x="13" y="12"/>
                    </a:lnTo>
                    <a:lnTo>
                      <a:pt x="14" y="10"/>
                    </a:lnTo>
                    <a:lnTo>
                      <a:pt x="15" y="8"/>
                    </a:lnTo>
                    <a:lnTo>
                      <a:pt x="17" y="7"/>
                    </a:lnTo>
                    <a:lnTo>
                      <a:pt x="18" y="5"/>
                    </a:lnTo>
                    <a:lnTo>
                      <a:pt x="19" y="4"/>
                    </a:lnTo>
                    <a:lnTo>
                      <a:pt x="20" y="2"/>
                    </a:lnTo>
                    <a:lnTo>
                      <a:pt x="21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60"/>
              <p:cNvSpPr/>
              <p:nvPr/>
            </p:nvSpPr>
            <p:spPr>
              <a:xfrm>
                <a:off x="2635" y="2975"/>
                <a:ext cx="56" cy="53"/>
              </a:xfrm>
              <a:custGeom>
                <a:rect b="b" l="l" r="r" t="t"/>
                <a:pathLst>
                  <a:path extrusionOk="0" h="53" w="56">
                    <a:moveTo>
                      <a:pt x="51" y="0"/>
                    </a:moveTo>
                    <a:lnTo>
                      <a:pt x="51" y="40"/>
                    </a:lnTo>
                    <a:lnTo>
                      <a:pt x="51" y="42"/>
                    </a:lnTo>
                    <a:lnTo>
                      <a:pt x="51" y="45"/>
                    </a:lnTo>
                    <a:lnTo>
                      <a:pt x="51" y="46"/>
                    </a:lnTo>
                    <a:lnTo>
                      <a:pt x="52" y="47"/>
                    </a:lnTo>
                    <a:lnTo>
                      <a:pt x="52" y="48"/>
                    </a:lnTo>
                    <a:lnTo>
                      <a:pt x="53" y="49"/>
                    </a:lnTo>
                    <a:lnTo>
                      <a:pt x="54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35" y="51"/>
                    </a:lnTo>
                    <a:lnTo>
                      <a:pt x="35" y="44"/>
                    </a:lnTo>
                    <a:lnTo>
                      <a:pt x="33" y="46"/>
                    </a:lnTo>
                    <a:lnTo>
                      <a:pt x="31" y="48"/>
                    </a:lnTo>
                    <a:lnTo>
                      <a:pt x="29" y="50"/>
                    </a:lnTo>
                    <a:lnTo>
                      <a:pt x="27" y="51"/>
                    </a:lnTo>
                    <a:lnTo>
                      <a:pt x="25" y="51"/>
                    </a:lnTo>
                    <a:lnTo>
                      <a:pt x="23" y="52"/>
                    </a:lnTo>
                    <a:lnTo>
                      <a:pt x="21" y="53"/>
                    </a:lnTo>
                    <a:lnTo>
                      <a:pt x="19" y="53"/>
                    </a:lnTo>
                    <a:lnTo>
                      <a:pt x="17" y="53"/>
                    </a:lnTo>
                    <a:lnTo>
                      <a:pt x="15" y="52"/>
                    </a:lnTo>
                    <a:lnTo>
                      <a:pt x="13" y="51"/>
                    </a:lnTo>
                    <a:lnTo>
                      <a:pt x="11" y="50"/>
                    </a:lnTo>
                    <a:lnTo>
                      <a:pt x="10" y="49"/>
                    </a:lnTo>
                    <a:lnTo>
                      <a:pt x="8" y="47"/>
                    </a:lnTo>
                    <a:lnTo>
                      <a:pt x="7" y="46"/>
                    </a:lnTo>
                    <a:lnTo>
                      <a:pt x="7" y="44"/>
                    </a:lnTo>
                    <a:lnTo>
                      <a:pt x="6" y="43"/>
                    </a:lnTo>
                    <a:lnTo>
                      <a:pt x="6" y="42"/>
                    </a:lnTo>
                    <a:lnTo>
                      <a:pt x="6" y="41"/>
                    </a:lnTo>
                    <a:lnTo>
                      <a:pt x="6" y="39"/>
                    </a:lnTo>
                    <a:lnTo>
                      <a:pt x="5" y="37"/>
                    </a:lnTo>
                    <a:lnTo>
                      <a:pt x="5" y="36"/>
                    </a:lnTo>
                    <a:lnTo>
                      <a:pt x="5" y="34"/>
                    </a:lnTo>
                    <a:lnTo>
                      <a:pt x="5" y="32"/>
                    </a:lnTo>
                    <a:lnTo>
                      <a:pt x="5" y="11"/>
                    </a:lnTo>
                    <a:lnTo>
                      <a:pt x="5" y="9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4" y="4"/>
                    </a:lnTo>
                    <a:lnTo>
                      <a:pt x="4" y="3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7"/>
                    </a:lnTo>
                    <a:lnTo>
                      <a:pt x="22" y="39"/>
                    </a:lnTo>
                    <a:lnTo>
                      <a:pt x="22" y="41"/>
                    </a:lnTo>
                    <a:lnTo>
                      <a:pt x="22" y="42"/>
                    </a:lnTo>
                    <a:lnTo>
                      <a:pt x="22" y="43"/>
                    </a:lnTo>
                    <a:lnTo>
                      <a:pt x="23" y="44"/>
                    </a:lnTo>
                    <a:lnTo>
                      <a:pt x="24" y="44"/>
                    </a:lnTo>
                    <a:lnTo>
                      <a:pt x="25" y="45"/>
                    </a:lnTo>
                    <a:lnTo>
                      <a:pt x="26" y="45"/>
                    </a:lnTo>
                    <a:lnTo>
                      <a:pt x="27" y="45"/>
                    </a:lnTo>
                    <a:lnTo>
                      <a:pt x="28" y="45"/>
                    </a:lnTo>
                    <a:lnTo>
                      <a:pt x="29" y="44"/>
                    </a:lnTo>
                    <a:lnTo>
                      <a:pt x="30" y="44"/>
                    </a:lnTo>
                    <a:lnTo>
                      <a:pt x="31" y="44"/>
                    </a:lnTo>
                    <a:lnTo>
                      <a:pt x="32" y="42"/>
                    </a:lnTo>
                    <a:lnTo>
                      <a:pt x="34" y="40"/>
                    </a:lnTo>
                    <a:lnTo>
                      <a:pt x="35" y="38"/>
                    </a:lnTo>
                    <a:lnTo>
                      <a:pt x="35" y="11"/>
                    </a:lnTo>
                    <a:lnTo>
                      <a:pt x="35" y="9"/>
                    </a:lnTo>
                    <a:lnTo>
                      <a:pt x="35" y="6"/>
                    </a:lnTo>
                    <a:lnTo>
                      <a:pt x="34" y="5"/>
                    </a:lnTo>
                    <a:lnTo>
                      <a:pt x="34" y="4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1" y="2"/>
                    </a:lnTo>
                    <a:lnTo>
                      <a:pt x="30" y="1"/>
                    </a:lnTo>
                    <a:lnTo>
                      <a:pt x="30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60"/>
              <p:cNvSpPr/>
              <p:nvPr/>
            </p:nvSpPr>
            <p:spPr>
              <a:xfrm>
                <a:off x="2700" y="2973"/>
                <a:ext cx="46" cy="53"/>
              </a:xfrm>
              <a:custGeom>
                <a:rect b="b" l="l" r="r" t="t"/>
                <a:pathLst>
                  <a:path extrusionOk="0" h="53" w="46">
                    <a:moveTo>
                      <a:pt x="22" y="2"/>
                    </a:moveTo>
                    <a:lnTo>
                      <a:pt x="22" y="14"/>
                    </a:lnTo>
                    <a:lnTo>
                      <a:pt x="23" y="12"/>
                    </a:lnTo>
                    <a:lnTo>
                      <a:pt x="24" y="10"/>
                    </a:lnTo>
                    <a:lnTo>
                      <a:pt x="26" y="8"/>
                    </a:lnTo>
                    <a:lnTo>
                      <a:pt x="27" y="7"/>
                    </a:lnTo>
                    <a:lnTo>
                      <a:pt x="28" y="5"/>
                    </a:lnTo>
                    <a:lnTo>
                      <a:pt x="29" y="4"/>
                    </a:lnTo>
                    <a:lnTo>
                      <a:pt x="30" y="3"/>
                    </a:lnTo>
                    <a:lnTo>
                      <a:pt x="31" y="3"/>
                    </a:lnTo>
                    <a:lnTo>
                      <a:pt x="32" y="2"/>
                    </a:lnTo>
                    <a:lnTo>
                      <a:pt x="35" y="1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1" y="0"/>
                    </a:lnTo>
                    <a:lnTo>
                      <a:pt x="42" y="1"/>
                    </a:lnTo>
                    <a:lnTo>
                      <a:pt x="44" y="2"/>
                    </a:lnTo>
                    <a:lnTo>
                      <a:pt x="45" y="3"/>
                    </a:lnTo>
                    <a:lnTo>
                      <a:pt x="45" y="4"/>
                    </a:lnTo>
                    <a:lnTo>
                      <a:pt x="46" y="6"/>
                    </a:lnTo>
                    <a:lnTo>
                      <a:pt x="46" y="8"/>
                    </a:lnTo>
                    <a:lnTo>
                      <a:pt x="46" y="9"/>
                    </a:lnTo>
                    <a:lnTo>
                      <a:pt x="45" y="11"/>
                    </a:lnTo>
                    <a:lnTo>
                      <a:pt x="45" y="12"/>
                    </a:lnTo>
                    <a:lnTo>
                      <a:pt x="44" y="13"/>
                    </a:lnTo>
                    <a:lnTo>
                      <a:pt x="42" y="14"/>
                    </a:lnTo>
                    <a:lnTo>
                      <a:pt x="41" y="15"/>
                    </a:lnTo>
                    <a:lnTo>
                      <a:pt x="40" y="15"/>
                    </a:lnTo>
                    <a:lnTo>
                      <a:pt x="39" y="15"/>
                    </a:lnTo>
                    <a:lnTo>
                      <a:pt x="37" y="15"/>
                    </a:lnTo>
                    <a:lnTo>
                      <a:pt x="36" y="15"/>
                    </a:lnTo>
                    <a:lnTo>
                      <a:pt x="35" y="14"/>
                    </a:lnTo>
                    <a:lnTo>
                      <a:pt x="34" y="13"/>
                    </a:lnTo>
                    <a:lnTo>
                      <a:pt x="33" y="13"/>
                    </a:lnTo>
                    <a:lnTo>
                      <a:pt x="32" y="12"/>
                    </a:lnTo>
                    <a:lnTo>
                      <a:pt x="32" y="11"/>
                    </a:lnTo>
                    <a:lnTo>
                      <a:pt x="31" y="11"/>
                    </a:lnTo>
                    <a:lnTo>
                      <a:pt x="30" y="11"/>
                    </a:lnTo>
                    <a:lnTo>
                      <a:pt x="29" y="11"/>
                    </a:lnTo>
                    <a:lnTo>
                      <a:pt x="28" y="12"/>
                    </a:lnTo>
                    <a:lnTo>
                      <a:pt x="27" y="12"/>
                    </a:lnTo>
                    <a:lnTo>
                      <a:pt x="26" y="13"/>
                    </a:lnTo>
                    <a:lnTo>
                      <a:pt x="25" y="15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3" y="19"/>
                    </a:lnTo>
                    <a:lnTo>
                      <a:pt x="23" y="20"/>
                    </a:lnTo>
                    <a:lnTo>
                      <a:pt x="23" y="21"/>
                    </a:lnTo>
                    <a:lnTo>
                      <a:pt x="22" y="23"/>
                    </a:lnTo>
                    <a:lnTo>
                      <a:pt x="22" y="24"/>
                    </a:lnTo>
                    <a:lnTo>
                      <a:pt x="22" y="26"/>
                    </a:lnTo>
                    <a:lnTo>
                      <a:pt x="22" y="27"/>
                    </a:lnTo>
                    <a:lnTo>
                      <a:pt x="22" y="29"/>
                    </a:lnTo>
                    <a:lnTo>
                      <a:pt x="22" y="41"/>
                    </a:lnTo>
                    <a:lnTo>
                      <a:pt x="22" y="44"/>
                    </a:lnTo>
                    <a:lnTo>
                      <a:pt x="22" y="46"/>
                    </a:lnTo>
                    <a:lnTo>
                      <a:pt x="22" y="47"/>
                    </a:lnTo>
                    <a:lnTo>
                      <a:pt x="22" y="48"/>
                    </a:lnTo>
                    <a:lnTo>
                      <a:pt x="22" y="49"/>
                    </a:lnTo>
                    <a:lnTo>
                      <a:pt x="23" y="49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4" y="51"/>
                    </a:lnTo>
                    <a:lnTo>
                      <a:pt x="26" y="51"/>
                    </a:lnTo>
                    <a:lnTo>
                      <a:pt x="27" y="51"/>
                    </a:lnTo>
                    <a:lnTo>
                      <a:pt x="28" y="51"/>
                    </a:lnTo>
                    <a:lnTo>
                      <a:pt x="28" y="53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3" y="51"/>
                    </a:lnTo>
                    <a:lnTo>
                      <a:pt x="4" y="50"/>
                    </a:lnTo>
                    <a:lnTo>
                      <a:pt x="5" y="49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4"/>
                    </a:lnTo>
                    <a:lnTo>
                      <a:pt x="6" y="41"/>
                    </a:lnTo>
                    <a:lnTo>
                      <a:pt x="6" y="13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6" y="8"/>
                    </a:lnTo>
                    <a:lnTo>
                      <a:pt x="5" y="7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60"/>
              <p:cNvSpPr/>
              <p:nvPr/>
            </p:nvSpPr>
            <p:spPr>
              <a:xfrm>
                <a:off x="2751" y="2973"/>
                <a:ext cx="51" cy="55"/>
              </a:xfrm>
              <a:custGeom>
                <a:rect b="b" l="l" r="r" t="t"/>
                <a:pathLst>
                  <a:path extrusionOk="0" h="55" w="51">
                    <a:moveTo>
                      <a:pt x="28" y="46"/>
                    </a:moveTo>
                    <a:lnTo>
                      <a:pt x="25" y="48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19" y="52"/>
                    </a:lnTo>
                    <a:lnTo>
                      <a:pt x="16" y="53"/>
                    </a:lnTo>
                    <a:lnTo>
                      <a:pt x="14" y="54"/>
                    </a:lnTo>
                    <a:lnTo>
                      <a:pt x="12" y="55"/>
                    </a:lnTo>
                    <a:lnTo>
                      <a:pt x="10" y="55"/>
                    </a:lnTo>
                    <a:lnTo>
                      <a:pt x="8" y="55"/>
                    </a:lnTo>
                    <a:lnTo>
                      <a:pt x="6" y="54"/>
                    </a:lnTo>
                    <a:lnTo>
                      <a:pt x="4" y="53"/>
                    </a:lnTo>
                    <a:lnTo>
                      <a:pt x="3" y="52"/>
                    </a:lnTo>
                    <a:lnTo>
                      <a:pt x="2" y="51"/>
                    </a:lnTo>
                    <a:lnTo>
                      <a:pt x="1" y="49"/>
                    </a:lnTo>
                    <a:lnTo>
                      <a:pt x="0" y="47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1" y="39"/>
                    </a:lnTo>
                    <a:lnTo>
                      <a:pt x="3" y="36"/>
                    </a:lnTo>
                    <a:lnTo>
                      <a:pt x="5" y="34"/>
                    </a:lnTo>
                    <a:lnTo>
                      <a:pt x="6" y="33"/>
                    </a:lnTo>
                    <a:lnTo>
                      <a:pt x="8" y="31"/>
                    </a:lnTo>
                    <a:lnTo>
                      <a:pt x="11" y="30"/>
                    </a:lnTo>
                    <a:lnTo>
                      <a:pt x="13" y="28"/>
                    </a:lnTo>
                    <a:lnTo>
                      <a:pt x="16" y="27"/>
                    </a:lnTo>
                    <a:lnTo>
                      <a:pt x="20" y="25"/>
                    </a:lnTo>
                    <a:lnTo>
                      <a:pt x="24" y="23"/>
                    </a:lnTo>
                    <a:lnTo>
                      <a:pt x="28" y="21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8" y="11"/>
                    </a:lnTo>
                    <a:lnTo>
                      <a:pt x="28" y="9"/>
                    </a:lnTo>
                    <a:lnTo>
                      <a:pt x="27" y="8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5" y="6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7" y="4"/>
                    </a:lnTo>
                    <a:lnTo>
                      <a:pt x="16" y="4"/>
                    </a:lnTo>
                    <a:lnTo>
                      <a:pt x="15" y="5"/>
                    </a:lnTo>
                    <a:lnTo>
                      <a:pt x="14" y="6"/>
                    </a:lnTo>
                    <a:lnTo>
                      <a:pt x="13" y="7"/>
                    </a:lnTo>
                    <a:lnTo>
                      <a:pt x="13" y="8"/>
                    </a:lnTo>
                    <a:lnTo>
                      <a:pt x="13" y="9"/>
                    </a:lnTo>
                    <a:lnTo>
                      <a:pt x="14" y="10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7"/>
                    </a:lnTo>
                    <a:lnTo>
                      <a:pt x="16" y="18"/>
                    </a:lnTo>
                    <a:lnTo>
                      <a:pt x="16" y="19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2" y="22"/>
                    </a:lnTo>
                    <a:lnTo>
                      <a:pt x="11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5" y="21"/>
                    </a:lnTo>
                    <a:lnTo>
                      <a:pt x="4" y="21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2" y="17"/>
                    </a:lnTo>
                    <a:lnTo>
                      <a:pt x="1" y="16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3" y="9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1" y="3"/>
                    </a:lnTo>
                    <a:lnTo>
                      <a:pt x="13" y="2"/>
                    </a:lnTo>
                    <a:lnTo>
                      <a:pt x="15" y="2"/>
                    </a:lnTo>
                    <a:lnTo>
                      <a:pt x="16" y="1"/>
                    </a:lnTo>
                    <a:lnTo>
                      <a:pt x="18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1" y="0"/>
                    </a:lnTo>
                    <a:lnTo>
                      <a:pt x="33" y="1"/>
                    </a:lnTo>
                    <a:lnTo>
                      <a:pt x="34" y="1"/>
                    </a:lnTo>
                    <a:lnTo>
                      <a:pt x="35" y="2"/>
                    </a:lnTo>
                    <a:lnTo>
                      <a:pt x="37" y="3"/>
                    </a:lnTo>
                    <a:lnTo>
                      <a:pt x="38" y="3"/>
                    </a:lnTo>
                    <a:lnTo>
                      <a:pt x="40" y="5"/>
                    </a:lnTo>
                    <a:lnTo>
                      <a:pt x="41" y="7"/>
                    </a:lnTo>
                    <a:lnTo>
                      <a:pt x="43" y="8"/>
                    </a:lnTo>
                    <a:lnTo>
                      <a:pt x="43" y="10"/>
                    </a:lnTo>
                    <a:lnTo>
                      <a:pt x="44" y="11"/>
                    </a:lnTo>
                    <a:lnTo>
                      <a:pt x="44" y="12"/>
                    </a:lnTo>
                    <a:lnTo>
                      <a:pt x="44" y="14"/>
                    </a:lnTo>
                    <a:lnTo>
                      <a:pt x="45" y="15"/>
                    </a:lnTo>
                    <a:lnTo>
                      <a:pt x="45" y="17"/>
                    </a:lnTo>
                    <a:lnTo>
                      <a:pt x="45" y="18"/>
                    </a:lnTo>
                    <a:lnTo>
                      <a:pt x="45" y="21"/>
                    </a:lnTo>
                    <a:lnTo>
                      <a:pt x="45" y="40"/>
                    </a:lnTo>
                    <a:lnTo>
                      <a:pt x="45" y="42"/>
                    </a:lnTo>
                    <a:lnTo>
                      <a:pt x="45" y="43"/>
                    </a:lnTo>
                    <a:lnTo>
                      <a:pt x="45" y="44"/>
                    </a:lnTo>
                    <a:lnTo>
                      <a:pt x="45" y="45"/>
                    </a:lnTo>
                    <a:lnTo>
                      <a:pt x="45" y="46"/>
                    </a:lnTo>
                    <a:lnTo>
                      <a:pt x="46" y="46"/>
                    </a:lnTo>
                    <a:lnTo>
                      <a:pt x="46" y="47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8" y="46"/>
                    </a:lnTo>
                    <a:lnTo>
                      <a:pt x="49" y="46"/>
                    </a:lnTo>
                    <a:lnTo>
                      <a:pt x="51" y="46"/>
                    </a:lnTo>
                    <a:lnTo>
                      <a:pt x="50" y="48"/>
                    </a:lnTo>
                    <a:lnTo>
                      <a:pt x="48" y="50"/>
                    </a:lnTo>
                    <a:lnTo>
                      <a:pt x="47" y="52"/>
                    </a:lnTo>
                    <a:lnTo>
                      <a:pt x="45" y="53"/>
                    </a:lnTo>
                    <a:lnTo>
                      <a:pt x="43" y="53"/>
                    </a:lnTo>
                    <a:lnTo>
                      <a:pt x="42" y="54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3"/>
                    </a:lnTo>
                    <a:lnTo>
                      <a:pt x="31" y="53"/>
                    </a:lnTo>
                    <a:lnTo>
                      <a:pt x="30" y="51"/>
                    </a:lnTo>
                    <a:lnTo>
                      <a:pt x="29" y="50"/>
                    </a:lnTo>
                    <a:lnTo>
                      <a:pt x="28" y="48"/>
                    </a:lnTo>
                    <a:lnTo>
                      <a:pt x="28" y="46"/>
                    </a:lnTo>
                    <a:close/>
                    <a:moveTo>
                      <a:pt x="28" y="42"/>
                    </a:moveTo>
                    <a:lnTo>
                      <a:pt x="28" y="25"/>
                    </a:lnTo>
                    <a:lnTo>
                      <a:pt x="26" y="26"/>
                    </a:lnTo>
                    <a:lnTo>
                      <a:pt x="25" y="27"/>
                    </a:lnTo>
                    <a:lnTo>
                      <a:pt x="23" y="28"/>
                    </a:lnTo>
                    <a:lnTo>
                      <a:pt x="21" y="29"/>
                    </a:lnTo>
                    <a:lnTo>
                      <a:pt x="20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7" y="33"/>
                    </a:lnTo>
                    <a:lnTo>
                      <a:pt x="16" y="35"/>
                    </a:lnTo>
                    <a:lnTo>
                      <a:pt x="16" y="36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5" y="42"/>
                    </a:lnTo>
                    <a:lnTo>
                      <a:pt x="16" y="43"/>
                    </a:lnTo>
                    <a:lnTo>
                      <a:pt x="17" y="44"/>
                    </a:lnTo>
                    <a:lnTo>
                      <a:pt x="19" y="45"/>
                    </a:lnTo>
                    <a:lnTo>
                      <a:pt x="20" y="45"/>
                    </a:lnTo>
                    <a:lnTo>
                      <a:pt x="21" y="46"/>
                    </a:lnTo>
                    <a:lnTo>
                      <a:pt x="23" y="45"/>
                    </a:lnTo>
                    <a:lnTo>
                      <a:pt x="24" y="45"/>
                    </a:lnTo>
                    <a:lnTo>
                      <a:pt x="26" y="44"/>
                    </a:lnTo>
                    <a:lnTo>
                      <a:pt x="28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60"/>
              <p:cNvSpPr/>
              <p:nvPr/>
            </p:nvSpPr>
            <p:spPr>
              <a:xfrm>
                <a:off x="2320" y="3078"/>
                <a:ext cx="57" cy="78"/>
              </a:xfrm>
              <a:custGeom>
                <a:rect b="b" l="l" r="r" t="t"/>
                <a:pathLst>
                  <a:path extrusionOk="0" h="78" w="57">
                    <a:moveTo>
                      <a:pt x="50" y="0"/>
                    </a:moveTo>
                    <a:lnTo>
                      <a:pt x="50" y="61"/>
                    </a:lnTo>
                    <a:lnTo>
                      <a:pt x="50" y="64"/>
                    </a:lnTo>
                    <a:lnTo>
                      <a:pt x="50" y="66"/>
                    </a:lnTo>
                    <a:lnTo>
                      <a:pt x="50" y="67"/>
                    </a:lnTo>
                    <a:lnTo>
                      <a:pt x="50" y="68"/>
                    </a:lnTo>
                    <a:lnTo>
                      <a:pt x="51" y="69"/>
                    </a:lnTo>
                    <a:lnTo>
                      <a:pt x="52" y="70"/>
                    </a:lnTo>
                    <a:lnTo>
                      <a:pt x="53" y="71"/>
                    </a:lnTo>
                    <a:lnTo>
                      <a:pt x="54" y="71"/>
                    </a:lnTo>
                    <a:lnTo>
                      <a:pt x="55" y="71"/>
                    </a:lnTo>
                    <a:lnTo>
                      <a:pt x="57" y="71"/>
                    </a:lnTo>
                    <a:lnTo>
                      <a:pt x="57" y="73"/>
                    </a:lnTo>
                    <a:lnTo>
                      <a:pt x="34" y="78"/>
                    </a:lnTo>
                    <a:lnTo>
                      <a:pt x="34" y="69"/>
                    </a:lnTo>
                    <a:lnTo>
                      <a:pt x="33" y="71"/>
                    </a:lnTo>
                    <a:lnTo>
                      <a:pt x="31" y="74"/>
                    </a:lnTo>
                    <a:lnTo>
                      <a:pt x="29" y="75"/>
                    </a:lnTo>
                    <a:lnTo>
                      <a:pt x="27" y="76"/>
                    </a:lnTo>
                    <a:lnTo>
                      <a:pt x="25" y="77"/>
                    </a:lnTo>
                    <a:lnTo>
                      <a:pt x="24" y="77"/>
                    </a:lnTo>
                    <a:lnTo>
                      <a:pt x="22" y="78"/>
                    </a:lnTo>
                    <a:lnTo>
                      <a:pt x="20" y="78"/>
                    </a:lnTo>
                    <a:lnTo>
                      <a:pt x="17" y="78"/>
                    </a:lnTo>
                    <a:lnTo>
                      <a:pt x="15" y="77"/>
                    </a:lnTo>
                    <a:lnTo>
                      <a:pt x="13" y="77"/>
                    </a:lnTo>
                    <a:lnTo>
                      <a:pt x="11" y="75"/>
                    </a:lnTo>
                    <a:lnTo>
                      <a:pt x="9" y="74"/>
                    </a:lnTo>
                    <a:lnTo>
                      <a:pt x="7" y="73"/>
                    </a:lnTo>
                    <a:lnTo>
                      <a:pt x="6" y="71"/>
                    </a:lnTo>
                    <a:lnTo>
                      <a:pt x="4" y="69"/>
                    </a:lnTo>
                    <a:lnTo>
                      <a:pt x="3" y="67"/>
                    </a:lnTo>
                    <a:lnTo>
                      <a:pt x="3" y="65"/>
                    </a:lnTo>
                    <a:lnTo>
                      <a:pt x="2" y="63"/>
                    </a:lnTo>
                    <a:lnTo>
                      <a:pt x="1" y="61"/>
                    </a:lnTo>
                    <a:lnTo>
                      <a:pt x="0" y="59"/>
                    </a:lnTo>
                    <a:lnTo>
                      <a:pt x="0" y="56"/>
                    </a:lnTo>
                    <a:lnTo>
                      <a:pt x="0" y="54"/>
                    </a:lnTo>
                    <a:lnTo>
                      <a:pt x="0" y="51"/>
                    </a:lnTo>
                    <a:lnTo>
                      <a:pt x="0" y="49"/>
                    </a:lnTo>
                    <a:lnTo>
                      <a:pt x="0" y="48"/>
                    </a:lnTo>
                    <a:lnTo>
                      <a:pt x="0" y="45"/>
                    </a:lnTo>
                    <a:lnTo>
                      <a:pt x="0" y="44"/>
                    </a:lnTo>
                    <a:lnTo>
                      <a:pt x="1" y="42"/>
                    </a:lnTo>
                    <a:lnTo>
                      <a:pt x="2" y="40"/>
                    </a:lnTo>
                    <a:lnTo>
                      <a:pt x="2" y="39"/>
                    </a:lnTo>
                    <a:lnTo>
                      <a:pt x="3" y="37"/>
                    </a:lnTo>
                    <a:lnTo>
                      <a:pt x="4" y="34"/>
                    </a:lnTo>
                    <a:lnTo>
                      <a:pt x="6" y="31"/>
                    </a:lnTo>
                    <a:lnTo>
                      <a:pt x="8" y="29"/>
                    </a:lnTo>
                    <a:lnTo>
                      <a:pt x="11" y="26"/>
                    </a:lnTo>
                    <a:lnTo>
                      <a:pt x="12" y="26"/>
                    </a:lnTo>
                    <a:lnTo>
                      <a:pt x="13" y="25"/>
                    </a:lnTo>
                    <a:lnTo>
                      <a:pt x="15" y="25"/>
                    </a:lnTo>
                    <a:lnTo>
                      <a:pt x="16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0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6" y="24"/>
                    </a:lnTo>
                    <a:lnTo>
                      <a:pt x="28" y="25"/>
                    </a:lnTo>
                    <a:lnTo>
                      <a:pt x="29" y="26"/>
                    </a:lnTo>
                    <a:lnTo>
                      <a:pt x="31" y="27"/>
                    </a:lnTo>
                    <a:lnTo>
                      <a:pt x="33" y="29"/>
                    </a:lnTo>
                    <a:lnTo>
                      <a:pt x="34" y="30"/>
                    </a:lnTo>
                    <a:lnTo>
                      <a:pt x="34" y="12"/>
                    </a:lnTo>
                    <a:lnTo>
                      <a:pt x="34" y="10"/>
                    </a:lnTo>
                    <a:lnTo>
                      <a:pt x="34" y="8"/>
                    </a:lnTo>
                    <a:lnTo>
                      <a:pt x="34" y="6"/>
                    </a:lnTo>
                    <a:lnTo>
                      <a:pt x="34" y="5"/>
                    </a:lnTo>
                    <a:lnTo>
                      <a:pt x="33" y="5"/>
                    </a:lnTo>
                    <a:lnTo>
                      <a:pt x="33" y="4"/>
                    </a:lnTo>
                    <a:lnTo>
                      <a:pt x="32" y="4"/>
                    </a:lnTo>
                    <a:lnTo>
                      <a:pt x="32" y="3"/>
                    </a:lnTo>
                    <a:lnTo>
                      <a:pt x="31" y="3"/>
                    </a:lnTo>
                    <a:lnTo>
                      <a:pt x="30" y="3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6" y="0"/>
                    </a:lnTo>
                    <a:lnTo>
                      <a:pt x="50" y="0"/>
                    </a:lnTo>
                    <a:close/>
                    <a:moveTo>
                      <a:pt x="34" y="37"/>
                    </a:moveTo>
                    <a:lnTo>
                      <a:pt x="32" y="34"/>
                    </a:lnTo>
                    <a:lnTo>
                      <a:pt x="30" y="31"/>
                    </a:lnTo>
                    <a:lnTo>
                      <a:pt x="27" y="29"/>
                    </a:lnTo>
                    <a:lnTo>
                      <a:pt x="24" y="29"/>
                    </a:lnTo>
                    <a:lnTo>
                      <a:pt x="23" y="29"/>
                    </a:lnTo>
                    <a:lnTo>
                      <a:pt x="22" y="29"/>
                    </a:lnTo>
                    <a:lnTo>
                      <a:pt x="21" y="30"/>
                    </a:lnTo>
                    <a:lnTo>
                      <a:pt x="20" y="31"/>
                    </a:lnTo>
                    <a:lnTo>
                      <a:pt x="19" y="32"/>
                    </a:lnTo>
                    <a:lnTo>
                      <a:pt x="19" y="34"/>
                    </a:lnTo>
                    <a:lnTo>
                      <a:pt x="18" y="36"/>
                    </a:lnTo>
                    <a:lnTo>
                      <a:pt x="17" y="37"/>
                    </a:lnTo>
                    <a:lnTo>
                      <a:pt x="17" y="38"/>
                    </a:lnTo>
                    <a:lnTo>
                      <a:pt x="17" y="40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6" y="45"/>
                    </a:lnTo>
                    <a:lnTo>
                      <a:pt x="16" y="47"/>
                    </a:lnTo>
                    <a:lnTo>
                      <a:pt x="16" y="49"/>
                    </a:lnTo>
                    <a:lnTo>
                      <a:pt x="16" y="52"/>
                    </a:lnTo>
                    <a:lnTo>
                      <a:pt x="16" y="54"/>
                    </a:lnTo>
                    <a:lnTo>
                      <a:pt x="16" y="56"/>
                    </a:lnTo>
                    <a:lnTo>
                      <a:pt x="17" y="58"/>
                    </a:lnTo>
                    <a:lnTo>
                      <a:pt x="17" y="60"/>
                    </a:lnTo>
                    <a:lnTo>
                      <a:pt x="17" y="61"/>
                    </a:lnTo>
                    <a:lnTo>
                      <a:pt x="17" y="62"/>
                    </a:lnTo>
                    <a:lnTo>
                      <a:pt x="17" y="64"/>
                    </a:lnTo>
                    <a:lnTo>
                      <a:pt x="18" y="66"/>
                    </a:lnTo>
                    <a:lnTo>
                      <a:pt x="19" y="68"/>
                    </a:lnTo>
                    <a:lnTo>
                      <a:pt x="20" y="69"/>
                    </a:lnTo>
                    <a:lnTo>
                      <a:pt x="21" y="71"/>
                    </a:lnTo>
                    <a:lnTo>
                      <a:pt x="22" y="71"/>
                    </a:lnTo>
                    <a:lnTo>
                      <a:pt x="23" y="71"/>
                    </a:lnTo>
                    <a:lnTo>
                      <a:pt x="24" y="71"/>
                    </a:lnTo>
                    <a:lnTo>
                      <a:pt x="25" y="71"/>
                    </a:lnTo>
                    <a:lnTo>
                      <a:pt x="28" y="71"/>
                    </a:lnTo>
                    <a:lnTo>
                      <a:pt x="30" y="69"/>
                    </a:lnTo>
                    <a:lnTo>
                      <a:pt x="32" y="67"/>
                    </a:lnTo>
                    <a:lnTo>
                      <a:pt x="34" y="64"/>
                    </a:lnTo>
                    <a:lnTo>
                      <a:pt x="34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60"/>
              <p:cNvSpPr/>
              <p:nvPr/>
            </p:nvSpPr>
            <p:spPr>
              <a:xfrm>
                <a:off x="2384" y="3101"/>
                <a:ext cx="51" cy="55"/>
              </a:xfrm>
              <a:custGeom>
                <a:rect b="b" l="l" r="r" t="t"/>
                <a:pathLst>
                  <a:path extrusionOk="0" h="55" w="51">
                    <a:moveTo>
                      <a:pt x="28" y="46"/>
                    </a:moveTo>
                    <a:lnTo>
                      <a:pt x="25" y="48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18" y="52"/>
                    </a:lnTo>
                    <a:lnTo>
                      <a:pt x="16" y="54"/>
                    </a:lnTo>
                    <a:lnTo>
                      <a:pt x="14" y="54"/>
                    </a:lnTo>
                    <a:lnTo>
                      <a:pt x="12" y="55"/>
                    </a:lnTo>
                    <a:lnTo>
                      <a:pt x="10" y="55"/>
                    </a:lnTo>
                    <a:lnTo>
                      <a:pt x="8" y="55"/>
                    </a:lnTo>
                    <a:lnTo>
                      <a:pt x="6" y="54"/>
                    </a:lnTo>
                    <a:lnTo>
                      <a:pt x="4" y="53"/>
                    </a:lnTo>
                    <a:lnTo>
                      <a:pt x="3" y="52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0" y="47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1" y="39"/>
                    </a:lnTo>
                    <a:lnTo>
                      <a:pt x="3" y="36"/>
                    </a:lnTo>
                    <a:lnTo>
                      <a:pt x="5" y="34"/>
                    </a:lnTo>
                    <a:lnTo>
                      <a:pt x="6" y="33"/>
                    </a:lnTo>
                    <a:lnTo>
                      <a:pt x="8" y="31"/>
                    </a:lnTo>
                    <a:lnTo>
                      <a:pt x="10" y="30"/>
                    </a:lnTo>
                    <a:lnTo>
                      <a:pt x="13" y="28"/>
                    </a:lnTo>
                    <a:lnTo>
                      <a:pt x="16" y="27"/>
                    </a:lnTo>
                    <a:lnTo>
                      <a:pt x="20" y="25"/>
                    </a:lnTo>
                    <a:lnTo>
                      <a:pt x="23" y="23"/>
                    </a:lnTo>
                    <a:lnTo>
                      <a:pt x="28" y="21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7" y="9"/>
                    </a:lnTo>
                    <a:lnTo>
                      <a:pt x="27" y="8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5" y="6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7" y="4"/>
                    </a:lnTo>
                    <a:lnTo>
                      <a:pt x="16" y="4"/>
                    </a:lnTo>
                    <a:lnTo>
                      <a:pt x="14" y="5"/>
                    </a:lnTo>
                    <a:lnTo>
                      <a:pt x="14" y="6"/>
                    </a:lnTo>
                    <a:lnTo>
                      <a:pt x="13" y="7"/>
                    </a:lnTo>
                    <a:lnTo>
                      <a:pt x="13" y="8"/>
                    </a:lnTo>
                    <a:lnTo>
                      <a:pt x="13" y="9"/>
                    </a:lnTo>
                    <a:lnTo>
                      <a:pt x="14" y="10"/>
                    </a:lnTo>
                    <a:lnTo>
                      <a:pt x="14" y="11"/>
                    </a:lnTo>
                    <a:lnTo>
                      <a:pt x="15" y="12"/>
                    </a:lnTo>
                    <a:lnTo>
                      <a:pt x="16" y="13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7"/>
                    </a:lnTo>
                    <a:lnTo>
                      <a:pt x="16" y="18"/>
                    </a:lnTo>
                    <a:lnTo>
                      <a:pt x="15" y="19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2" y="22"/>
                    </a:lnTo>
                    <a:lnTo>
                      <a:pt x="11" y="22"/>
                    </a:lnTo>
                    <a:lnTo>
                      <a:pt x="9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5" y="21"/>
                    </a:lnTo>
                    <a:lnTo>
                      <a:pt x="4" y="21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1" y="17"/>
                    </a:lnTo>
                    <a:lnTo>
                      <a:pt x="1" y="16"/>
                    </a:lnTo>
                    <a:lnTo>
                      <a:pt x="1" y="13"/>
                    </a:lnTo>
                    <a:lnTo>
                      <a:pt x="2" y="12"/>
                    </a:lnTo>
                    <a:lnTo>
                      <a:pt x="3" y="9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1" y="3"/>
                    </a:lnTo>
                    <a:lnTo>
                      <a:pt x="13" y="2"/>
                    </a:lnTo>
                    <a:lnTo>
                      <a:pt x="15" y="2"/>
                    </a:lnTo>
                    <a:lnTo>
                      <a:pt x="16" y="1"/>
                    </a:lnTo>
                    <a:lnTo>
                      <a:pt x="18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1" y="0"/>
                    </a:lnTo>
                    <a:lnTo>
                      <a:pt x="32" y="1"/>
                    </a:lnTo>
                    <a:lnTo>
                      <a:pt x="34" y="1"/>
                    </a:lnTo>
                    <a:lnTo>
                      <a:pt x="35" y="2"/>
                    </a:lnTo>
                    <a:lnTo>
                      <a:pt x="36" y="3"/>
                    </a:lnTo>
                    <a:lnTo>
                      <a:pt x="37" y="3"/>
                    </a:lnTo>
                    <a:lnTo>
                      <a:pt x="40" y="5"/>
                    </a:lnTo>
                    <a:lnTo>
                      <a:pt x="41" y="7"/>
                    </a:lnTo>
                    <a:lnTo>
                      <a:pt x="43" y="8"/>
                    </a:lnTo>
                    <a:lnTo>
                      <a:pt x="43" y="10"/>
                    </a:lnTo>
                    <a:lnTo>
                      <a:pt x="44" y="11"/>
                    </a:lnTo>
                    <a:lnTo>
                      <a:pt x="44" y="12"/>
                    </a:lnTo>
                    <a:lnTo>
                      <a:pt x="44" y="14"/>
                    </a:lnTo>
                    <a:lnTo>
                      <a:pt x="44" y="15"/>
                    </a:lnTo>
                    <a:lnTo>
                      <a:pt x="44" y="17"/>
                    </a:lnTo>
                    <a:lnTo>
                      <a:pt x="44" y="19"/>
                    </a:lnTo>
                    <a:lnTo>
                      <a:pt x="44" y="21"/>
                    </a:lnTo>
                    <a:lnTo>
                      <a:pt x="44" y="41"/>
                    </a:lnTo>
                    <a:lnTo>
                      <a:pt x="44" y="42"/>
                    </a:lnTo>
                    <a:lnTo>
                      <a:pt x="44" y="43"/>
                    </a:lnTo>
                    <a:lnTo>
                      <a:pt x="44" y="44"/>
                    </a:lnTo>
                    <a:lnTo>
                      <a:pt x="44" y="45"/>
                    </a:lnTo>
                    <a:lnTo>
                      <a:pt x="44" y="46"/>
                    </a:lnTo>
                    <a:lnTo>
                      <a:pt x="45" y="46"/>
                    </a:lnTo>
                    <a:lnTo>
                      <a:pt x="46" y="47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8" y="46"/>
                    </a:lnTo>
                    <a:lnTo>
                      <a:pt x="49" y="46"/>
                    </a:lnTo>
                    <a:lnTo>
                      <a:pt x="51" y="46"/>
                    </a:lnTo>
                    <a:lnTo>
                      <a:pt x="49" y="48"/>
                    </a:lnTo>
                    <a:lnTo>
                      <a:pt x="48" y="50"/>
                    </a:lnTo>
                    <a:lnTo>
                      <a:pt x="47" y="52"/>
                    </a:lnTo>
                    <a:lnTo>
                      <a:pt x="45" y="53"/>
                    </a:lnTo>
                    <a:lnTo>
                      <a:pt x="43" y="54"/>
                    </a:lnTo>
                    <a:lnTo>
                      <a:pt x="41" y="54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1" y="53"/>
                    </a:lnTo>
                    <a:lnTo>
                      <a:pt x="30" y="51"/>
                    </a:lnTo>
                    <a:lnTo>
                      <a:pt x="29" y="50"/>
                    </a:lnTo>
                    <a:lnTo>
                      <a:pt x="28" y="48"/>
                    </a:lnTo>
                    <a:lnTo>
                      <a:pt x="28" y="46"/>
                    </a:lnTo>
                    <a:close/>
                    <a:moveTo>
                      <a:pt x="28" y="42"/>
                    </a:moveTo>
                    <a:lnTo>
                      <a:pt x="28" y="25"/>
                    </a:lnTo>
                    <a:lnTo>
                      <a:pt x="26" y="26"/>
                    </a:lnTo>
                    <a:lnTo>
                      <a:pt x="25" y="27"/>
                    </a:lnTo>
                    <a:lnTo>
                      <a:pt x="23" y="28"/>
                    </a:lnTo>
                    <a:lnTo>
                      <a:pt x="21" y="29"/>
                    </a:lnTo>
                    <a:lnTo>
                      <a:pt x="20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7" y="33"/>
                    </a:lnTo>
                    <a:lnTo>
                      <a:pt x="16" y="35"/>
                    </a:lnTo>
                    <a:lnTo>
                      <a:pt x="15" y="36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5" y="42"/>
                    </a:lnTo>
                    <a:lnTo>
                      <a:pt x="16" y="43"/>
                    </a:lnTo>
                    <a:lnTo>
                      <a:pt x="17" y="44"/>
                    </a:lnTo>
                    <a:lnTo>
                      <a:pt x="18" y="45"/>
                    </a:lnTo>
                    <a:lnTo>
                      <a:pt x="19" y="45"/>
                    </a:lnTo>
                    <a:lnTo>
                      <a:pt x="21" y="46"/>
                    </a:lnTo>
                    <a:lnTo>
                      <a:pt x="22" y="45"/>
                    </a:lnTo>
                    <a:lnTo>
                      <a:pt x="24" y="45"/>
                    </a:lnTo>
                    <a:lnTo>
                      <a:pt x="26" y="44"/>
                    </a:lnTo>
                    <a:lnTo>
                      <a:pt x="28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60"/>
              <p:cNvSpPr/>
              <p:nvPr/>
            </p:nvSpPr>
            <p:spPr>
              <a:xfrm>
                <a:off x="2470" y="3101"/>
                <a:ext cx="44" cy="55"/>
              </a:xfrm>
              <a:custGeom>
                <a:rect b="b" l="l" r="r" t="t"/>
                <a:pathLst>
                  <a:path extrusionOk="0" h="55" w="44">
                    <a:moveTo>
                      <a:pt x="42" y="40"/>
                    </a:moveTo>
                    <a:lnTo>
                      <a:pt x="44" y="41"/>
                    </a:lnTo>
                    <a:lnTo>
                      <a:pt x="42" y="44"/>
                    </a:lnTo>
                    <a:lnTo>
                      <a:pt x="40" y="47"/>
                    </a:lnTo>
                    <a:lnTo>
                      <a:pt x="37" y="49"/>
                    </a:lnTo>
                    <a:lnTo>
                      <a:pt x="35" y="51"/>
                    </a:lnTo>
                    <a:lnTo>
                      <a:pt x="33" y="52"/>
                    </a:lnTo>
                    <a:lnTo>
                      <a:pt x="32" y="53"/>
                    </a:lnTo>
                    <a:lnTo>
                      <a:pt x="30" y="53"/>
                    </a:lnTo>
                    <a:lnTo>
                      <a:pt x="29" y="54"/>
                    </a:lnTo>
                    <a:lnTo>
                      <a:pt x="28" y="54"/>
                    </a:lnTo>
                    <a:lnTo>
                      <a:pt x="26" y="54"/>
                    </a:lnTo>
                    <a:lnTo>
                      <a:pt x="24" y="55"/>
                    </a:lnTo>
                    <a:lnTo>
                      <a:pt x="23" y="55"/>
                    </a:lnTo>
                    <a:lnTo>
                      <a:pt x="20" y="55"/>
                    </a:lnTo>
                    <a:lnTo>
                      <a:pt x="18" y="54"/>
                    </a:lnTo>
                    <a:lnTo>
                      <a:pt x="16" y="54"/>
                    </a:lnTo>
                    <a:lnTo>
                      <a:pt x="14" y="53"/>
                    </a:lnTo>
                    <a:lnTo>
                      <a:pt x="11" y="52"/>
                    </a:lnTo>
                    <a:lnTo>
                      <a:pt x="10" y="50"/>
                    </a:lnTo>
                    <a:lnTo>
                      <a:pt x="8" y="49"/>
                    </a:lnTo>
                    <a:lnTo>
                      <a:pt x="6" y="47"/>
                    </a:lnTo>
                    <a:lnTo>
                      <a:pt x="5" y="45"/>
                    </a:lnTo>
                    <a:lnTo>
                      <a:pt x="4" y="43"/>
                    </a:lnTo>
                    <a:lnTo>
                      <a:pt x="3" y="41"/>
                    </a:lnTo>
                    <a:lnTo>
                      <a:pt x="2" y="39"/>
                    </a:lnTo>
                    <a:lnTo>
                      <a:pt x="1" y="36"/>
                    </a:lnTo>
                    <a:lnTo>
                      <a:pt x="1" y="34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1" y="23"/>
                    </a:lnTo>
                    <a:lnTo>
                      <a:pt x="1" y="21"/>
                    </a:lnTo>
                    <a:lnTo>
                      <a:pt x="2" y="19"/>
                    </a:lnTo>
                    <a:lnTo>
                      <a:pt x="2" y="16"/>
                    </a:lnTo>
                    <a:lnTo>
                      <a:pt x="3" y="14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10" y="6"/>
                    </a:lnTo>
                    <a:lnTo>
                      <a:pt x="12" y="4"/>
                    </a:lnTo>
                    <a:lnTo>
                      <a:pt x="14" y="3"/>
                    </a:lnTo>
                    <a:lnTo>
                      <a:pt x="16" y="2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0" y="1"/>
                    </a:lnTo>
                    <a:lnTo>
                      <a:pt x="32" y="1"/>
                    </a:lnTo>
                    <a:lnTo>
                      <a:pt x="34" y="2"/>
                    </a:lnTo>
                    <a:lnTo>
                      <a:pt x="35" y="2"/>
                    </a:lnTo>
                    <a:lnTo>
                      <a:pt x="37" y="3"/>
                    </a:lnTo>
                    <a:lnTo>
                      <a:pt x="38" y="4"/>
                    </a:lnTo>
                    <a:lnTo>
                      <a:pt x="40" y="6"/>
                    </a:lnTo>
                    <a:lnTo>
                      <a:pt x="41" y="8"/>
                    </a:lnTo>
                    <a:lnTo>
                      <a:pt x="42" y="11"/>
                    </a:lnTo>
                    <a:lnTo>
                      <a:pt x="43" y="13"/>
                    </a:lnTo>
                    <a:lnTo>
                      <a:pt x="43" y="15"/>
                    </a:lnTo>
                    <a:lnTo>
                      <a:pt x="42" y="16"/>
                    </a:lnTo>
                    <a:lnTo>
                      <a:pt x="42" y="17"/>
                    </a:lnTo>
                    <a:lnTo>
                      <a:pt x="41" y="18"/>
                    </a:lnTo>
                    <a:lnTo>
                      <a:pt x="40" y="19"/>
                    </a:lnTo>
                    <a:lnTo>
                      <a:pt x="38" y="20"/>
                    </a:lnTo>
                    <a:lnTo>
                      <a:pt x="37" y="20"/>
                    </a:lnTo>
                    <a:lnTo>
                      <a:pt x="36" y="20"/>
                    </a:lnTo>
                    <a:lnTo>
                      <a:pt x="34" y="20"/>
                    </a:lnTo>
                    <a:lnTo>
                      <a:pt x="33" y="20"/>
                    </a:lnTo>
                    <a:lnTo>
                      <a:pt x="31" y="19"/>
                    </a:lnTo>
                    <a:lnTo>
                      <a:pt x="30" y="18"/>
                    </a:lnTo>
                    <a:lnTo>
                      <a:pt x="29" y="17"/>
                    </a:lnTo>
                    <a:lnTo>
                      <a:pt x="28" y="15"/>
                    </a:lnTo>
                    <a:lnTo>
                      <a:pt x="28" y="13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6" y="5"/>
                    </a:lnTo>
                    <a:lnTo>
                      <a:pt x="25" y="4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9" y="5"/>
                    </a:lnTo>
                    <a:lnTo>
                      <a:pt x="18" y="7"/>
                    </a:lnTo>
                    <a:lnTo>
                      <a:pt x="17" y="8"/>
                    </a:lnTo>
                    <a:lnTo>
                      <a:pt x="17" y="9"/>
                    </a:lnTo>
                    <a:lnTo>
                      <a:pt x="16" y="10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6" y="16"/>
                    </a:lnTo>
                    <a:lnTo>
                      <a:pt x="15" y="17"/>
                    </a:lnTo>
                    <a:lnTo>
                      <a:pt x="15" y="20"/>
                    </a:lnTo>
                    <a:lnTo>
                      <a:pt x="15" y="21"/>
                    </a:lnTo>
                    <a:lnTo>
                      <a:pt x="15" y="23"/>
                    </a:lnTo>
                    <a:lnTo>
                      <a:pt x="16" y="25"/>
                    </a:lnTo>
                    <a:lnTo>
                      <a:pt x="16" y="26"/>
                    </a:lnTo>
                    <a:lnTo>
                      <a:pt x="16" y="28"/>
                    </a:lnTo>
                    <a:lnTo>
                      <a:pt x="16" y="30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9" y="36"/>
                    </a:lnTo>
                    <a:lnTo>
                      <a:pt x="20" y="39"/>
                    </a:lnTo>
                    <a:lnTo>
                      <a:pt x="22" y="41"/>
                    </a:lnTo>
                    <a:lnTo>
                      <a:pt x="24" y="43"/>
                    </a:lnTo>
                    <a:lnTo>
                      <a:pt x="25" y="44"/>
                    </a:lnTo>
                    <a:lnTo>
                      <a:pt x="27" y="45"/>
                    </a:lnTo>
                    <a:lnTo>
                      <a:pt x="29" y="45"/>
                    </a:lnTo>
                    <a:lnTo>
                      <a:pt x="31" y="46"/>
                    </a:lnTo>
                    <a:lnTo>
                      <a:pt x="33" y="46"/>
                    </a:lnTo>
                    <a:lnTo>
                      <a:pt x="34" y="45"/>
                    </a:lnTo>
                    <a:lnTo>
                      <a:pt x="35" y="45"/>
                    </a:lnTo>
                    <a:lnTo>
                      <a:pt x="36" y="44"/>
                    </a:lnTo>
                    <a:lnTo>
                      <a:pt x="38" y="44"/>
                    </a:lnTo>
                    <a:lnTo>
                      <a:pt x="39" y="43"/>
                    </a:lnTo>
                    <a:lnTo>
                      <a:pt x="41" y="41"/>
                    </a:lnTo>
                    <a:lnTo>
                      <a:pt x="42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60"/>
              <p:cNvSpPr/>
              <p:nvPr/>
            </p:nvSpPr>
            <p:spPr>
              <a:xfrm>
                <a:off x="2522" y="3074"/>
                <a:ext cx="51" cy="82"/>
              </a:xfrm>
              <a:custGeom>
                <a:rect b="b" l="l" r="r" t="t"/>
                <a:pathLst>
                  <a:path extrusionOk="0" h="82" w="51">
                    <a:moveTo>
                      <a:pt x="28" y="73"/>
                    </a:moveTo>
                    <a:lnTo>
                      <a:pt x="25" y="75"/>
                    </a:lnTo>
                    <a:lnTo>
                      <a:pt x="23" y="77"/>
                    </a:lnTo>
                    <a:lnTo>
                      <a:pt x="21" y="78"/>
                    </a:lnTo>
                    <a:lnTo>
                      <a:pt x="19" y="79"/>
                    </a:lnTo>
                    <a:lnTo>
                      <a:pt x="16" y="81"/>
                    </a:lnTo>
                    <a:lnTo>
                      <a:pt x="14" y="81"/>
                    </a:lnTo>
                    <a:lnTo>
                      <a:pt x="12" y="82"/>
                    </a:lnTo>
                    <a:lnTo>
                      <a:pt x="10" y="82"/>
                    </a:lnTo>
                    <a:lnTo>
                      <a:pt x="8" y="82"/>
                    </a:lnTo>
                    <a:lnTo>
                      <a:pt x="6" y="81"/>
                    </a:lnTo>
                    <a:lnTo>
                      <a:pt x="4" y="80"/>
                    </a:lnTo>
                    <a:lnTo>
                      <a:pt x="3" y="79"/>
                    </a:lnTo>
                    <a:lnTo>
                      <a:pt x="2" y="78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1" y="66"/>
                    </a:lnTo>
                    <a:lnTo>
                      <a:pt x="3" y="63"/>
                    </a:lnTo>
                    <a:lnTo>
                      <a:pt x="5" y="61"/>
                    </a:lnTo>
                    <a:lnTo>
                      <a:pt x="6" y="60"/>
                    </a:lnTo>
                    <a:lnTo>
                      <a:pt x="8" y="58"/>
                    </a:lnTo>
                    <a:lnTo>
                      <a:pt x="11" y="57"/>
                    </a:lnTo>
                    <a:lnTo>
                      <a:pt x="13" y="55"/>
                    </a:lnTo>
                    <a:lnTo>
                      <a:pt x="16" y="54"/>
                    </a:lnTo>
                    <a:lnTo>
                      <a:pt x="20" y="52"/>
                    </a:lnTo>
                    <a:lnTo>
                      <a:pt x="24" y="50"/>
                    </a:lnTo>
                    <a:lnTo>
                      <a:pt x="28" y="48"/>
                    </a:lnTo>
                    <a:lnTo>
                      <a:pt x="28" y="43"/>
                    </a:lnTo>
                    <a:lnTo>
                      <a:pt x="28" y="40"/>
                    </a:lnTo>
                    <a:lnTo>
                      <a:pt x="28" y="38"/>
                    </a:lnTo>
                    <a:lnTo>
                      <a:pt x="28" y="36"/>
                    </a:lnTo>
                    <a:lnTo>
                      <a:pt x="27" y="35"/>
                    </a:lnTo>
                    <a:lnTo>
                      <a:pt x="27" y="34"/>
                    </a:lnTo>
                    <a:lnTo>
                      <a:pt x="26" y="33"/>
                    </a:lnTo>
                    <a:lnTo>
                      <a:pt x="25" y="33"/>
                    </a:lnTo>
                    <a:lnTo>
                      <a:pt x="25" y="32"/>
                    </a:lnTo>
                    <a:lnTo>
                      <a:pt x="24" y="31"/>
                    </a:lnTo>
                    <a:lnTo>
                      <a:pt x="23" y="31"/>
                    </a:lnTo>
                    <a:lnTo>
                      <a:pt x="22" y="30"/>
                    </a:lnTo>
                    <a:lnTo>
                      <a:pt x="21" y="30"/>
                    </a:lnTo>
                    <a:lnTo>
                      <a:pt x="19" y="30"/>
                    </a:lnTo>
                    <a:lnTo>
                      <a:pt x="17" y="31"/>
                    </a:lnTo>
                    <a:lnTo>
                      <a:pt x="16" y="31"/>
                    </a:lnTo>
                    <a:lnTo>
                      <a:pt x="15" y="32"/>
                    </a:lnTo>
                    <a:lnTo>
                      <a:pt x="14" y="33"/>
                    </a:lnTo>
                    <a:lnTo>
                      <a:pt x="13" y="34"/>
                    </a:lnTo>
                    <a:lnTo>
                      <a:pt x="13" y="35"/>
                    </a:lnTo>
                    <a:lnTo>
                      <a:pt x="13" y="36"/>
                    </a:lnTo>
                    <a:lnTo>
                      <a:pt x="14" y="37"/>
                    </a:lnTo>
                    <a:lnTo>
                      <a:pt x="15" y="38"/>
                    </a:lnTo>
                    <a:lnTo>
                      <a:pt x="16" y="39"/>
                    </a:lnTo>
                    <a:lnTo>
                      <a:pt x="16" y="40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7" y="44"/>
                    </a:lnTo>
                    <a:lnTo>
                      <a:pt x="16" y="45"/>
                    </a:lnTo>
                    <a:lnTo>
                      <a:pt x="16" y="46"/>
                    </a:lnTo>
                    <a:lnTo>
                      <a:pt x="15" y="47"/>
                    </a:lnTo>
                    <a:lnTo>
                      <a:pt x="14" y="48"/>
                    </a:lnTo>
                    <a:lnTo>
                      <a:pt x="12" y="49"/>
                    </a:lnTo>
                    <a:lnTo>
                      <a:pt x="11" y="49"/>
                    </a:lnTo>
                    <a:lnTo>
                      <a:pt x="9" y="49"/>
                    </a:lnTo>
                    <a:lnTo>
                      <a:pt x="8" y="49"/>
                    </a:lnTo>
                    <a:lnTo>
                      <a:pt x="6" y="49"/>
                    </a:lnTo>
                    <a:lnTo>
                      <a:pt x="5" y="48"/>
                    </a:lnTo>
                    <a:lnTo>
                      <a:pt x="4" y="48"/>
                    </a:lnTo>
                    <a:lnTo>
                      <a:pt x="3" y="47"/>
                    </a:lnTo>
                    <a:lnTo>
                      <a:pt x="2" y="45"/>
                    </a:lnTo>
                    <a:lnTo>
                      <a:pt x="2" y="44"/>
                    </a:lnTo>
                    <a:lnTo>
                      <a:pt x="1" y="43"/>
                    </a:lnTo>
                    <a:lnTo>
                      <a:pt x="2" y="40"/>
                    </a:lnTo>
                    <a:lnTo>
                      <a:pt x="2" y="39"/>
                    </a:lnTo>
                    <a:lnTo>
                      <a:pt x="3" y="36"/>
                    </a:lnTo>
                    <a:lnTo>
                      <a:pt x="4" y="35"/>
                    </a:lnTo>
                    <a:lnTo>
                      <a:pt x="6" y="33"/>
                    </a:lnTo>
                    <a:lnTo>
                      <a:pt x="8" y="31"/>
                    </a:lnTo>
                    <a:lnTo>
                      <a:pt x="11" y="30"/>
                    </a:lnTo>
                    <a:lnTo>
                      <a:pt x="13" y="29"/>
                    </a:lnTo>
                    <a:lnTo>
                      <a:pt x="15" y="29"/>
                    </a:lnTo>
                    <a:lnTo>
                      <a:pt x="16" y="28"/>
                    </a:lnTo>
                    <a:lnTo>
                      <a:pt x="18" y="28"/>
                    </a:lnTo>
                    <a:lnTo>
                      <a:pt x="19" y="27"/>
                    </a:lnTo>
                    <a:lnTo>
                      <a:pt x="21" y="27"/>
                    </a:lnTo>
                    <a:lnTo>
                      <a:pt x="22" y="27"/>
                    </a:lnTo>
                    <a:lnTo>
                      <a:pt x="24" y="27"/>
                    </a:lnTo>
                    <a:lnTo>
                      <a:pt x="26" y="27"/>
                    </a:lnTo>
                    <a:lnTo>
                      <a:pt x="28" y="27"/>
                    </a:lnTo>
                    <a:lnTo>
                      <a:pt x="29" y="27"/>
                    </a:lnTo>
                    <a:lnTo>
                      <a:pt x="31" y="27"/>
                    </a:lnTo>
                    <a:lnTo>
                      <a:pt x="33" y="28"/>
                    </a:lnTo>
                    <a:lnTo>
                      <a:pt x="34" y="28"/>
                    </a:lnTo>
                    <a:lnTo>
                      <a:pt x="35" y="29"/>
                    </a:lnTo>
                    <a:lnTo>
                      <a:pt x="37" y="30"/>
                    </a:lnTo>
                    <a:lnTo>
                      <a:pt x="38" y="30"/>
                    </a:lnTo>
                    <a:lnTo>
                      <a:pt x="40" y="32"/>
                    </a:lnTo>
                    <a:lnTo>
                      <a:pt x="41" y="34"/>
                    </a:lnTo>
                    <a:lnTo>
                      <a:pt x="43" y="35"/>
                    </a:lnTo>
                    <a:lnTo>
                      <a:pt x="43" y="37"/>
                    </a:lnTo>
                    <a:lnTo>
                      <a:pt x="44" y="38"/>
                    </a:lnTo>
                    <a:lnTo>
                      <a:pt x="44" y="39"/>
                    </a:lnTo>
                    <a:lnTo>
                      <a:pt x="44" y="41"/>
                    </a:lnTo>
                    <a:lnTo>
                      <a:pt x="44" y="42"/>
                    </a:lnTo>
                    <a:lnTo>
                      <a:pt x="44" y="44"/>
                    </a:lnTo>
                    <a:lnTo>
                      <a:pt x="44" y="46"/>
                    </a:lnTo>
                    <a:lnTo>
                      <a:pt x="44" y="48"/>
                    </a:lnTo>
                    <a:lnTo>
                      <a:pt x="44" y="68"/>
                    </a:lnTo>
                    <a:lnTo>
                      <a:pt x="44" y="69"/>
                    </a:lnTo>
                    <a:lnTo>
                      <a:pt x="44" y="70"/>
                    </a:lnTo>
                    <a:lnTo>
                      <a:pt x="44" y="71"/>
                    </a:lnTo>
                    <a:lnTo>
                      <a:pt x="44" y="72"/>
                    </a:lnTo>
                    <a:lnTo>
                      <a:pt x="44" y="73"/>
                    </a:lnTo>
                    <a:lnTo>
                      <a:pt x="45" y="73"/>
                    </a:lnTo>
                    <a:lnTo>
                      <a:pt x="46" y="73"/>
                    </a:lnTo>
                    <a:lnTo>
                      <a:pt x="46" y="74"/>
                    </a:lnTo>
                    <a:lnTo>
                      <a:pt x="47" y="74"/>
                    </a:lnTo>
                    <a:lnTo>
                      <a:pt x="48" y="74"/>
                    </a:lnTo>
                    <a:lnTo>
                      <a:pt x="48" y="73"/>
                    </a:lnTo>
                    <a:lnTo>
                      <a:pt x="49" y="73"/>
                    </a:lnTo>
                    <a:lnTo>
                      <a:pt x="51" y="73"/>
                    </a:lnTo>
                    <a:lnTo>
                      <a:pt x="50" y="75"/>
                    </a:lnTo>
                    <a:lnTo>
                      <a:pt x="48" y="77"/>
                    </a:lnTo>
                    <a:lnTo>
                      <a:pt x="47" y="79"/>
                    </a:lnTo>
                    <a:lnTo>
                      <a:pt x="45" y="80"/>
                    </a:lnTo>
                    <a:lnTo>
                      <a:pt x="43" y="81"/>
                    </a:lnTo>
                    <a:lnTo>
                      <a:pt x="42" y="81"/>
                    </a:lnTo>
                    <a:lnTo>
                      <a:pt x="40" y="82"/>
                    </a:lnTo>
                    <a:lnTo>
                      <a:pt x="38" y="82"/>
                    </a:lnTo>
                    <a:lnTo>
                      <a:pt x="36" y="82"/>
                    </a:lnTo>
                    <a:lnTo>
                      <a:pt x="34" y="81"/>
                    </a:lnTo>
                    <a:lnTo>
                      <a:pt x="32" y="81"/>
                    </a:lnTo>
                    <a:lnTo>
                      <a:pt x="31" y="80"/>
                    </a:lnTo>
                    <a:lnTo>
                      <a:pt x="30" y="78"/>
                    </a:lnTo>
                    <a:lnTo>
                      <a:pt x="29" y="77"/>
                    </a:lnTo>
                    <a:lnTo>
                      <a:pt x="28" y="75"/>
                    </a:lnTo>
                    <a:lnTo>
                      <a:pt x="28" y="73"/>
                    </a:lnTo>
                    <a:close/>
                    <a:moveTo>
                      <a:pt x="28" y="69"/>
                    </a:moveTo>
                    <a:lnTo>
                      <a:pt x="28" y="52"/>
                    </a:lnTo>
                    <a:lnTo>
                      <a:pt x="26" y="53"/>
                    </a:lnTo>
                    <a:lnTo>
                      <a:pt x="25" y="54"/>
                    </a:lnTo>
                    <a:lnTo>
                      <a:pt x="23" y="55"/>
                    </a:lnTo>
                    <a:lnTo>
                      <a:pt x="21" y="56"/>
                    </a:lnTo>
                    <a:lnTo>
                      <a:pt x="20" y="57"/>
                    </a:lnTo>
                    <a:lnTo>
                      <a:pt x="19" y="58"/>
                    </a:lnTo>
                    <a:lnTo>
                      <a:pt x="18" y="59"/>
                    </a:lnTo>
                    <a:lnTo>
                      <a:pt x="17" y="60"/>
                    </a:lnTo>
                    <a:lnTo>
                      <a:pt x="16" y="62"/>
                    </a:lnTo>
                    <a:lnTo>
                      <a:pt x="16" y="63"/>
                    </a:lnTo>
                    <a:lnTo>
                      <a:pt x="15" y="65"/>
                    </a:lnTo>
                    <a:lnTo>
                      <a:pt x="15" y="67"/>
                    </a:lnTo>
                    <a:lnTo>
                      <a:pt x="15" y="68"/>
                    </a:lnTo>
                    <a:lnTo>
                      <a:pt x="15" y="69"/>
                    </a:lnTo>
                    <a:lnTo>
                      <a:pt x="16" y="70"/>
                    </a:lnTo>
                    <a:lnTo>
                      <a:pt x="17" y="71"/>
                    </a:lnTo>
                    <a:lnTo>
                      <a:pt x="19" y="72"/>
                    </a:lnTo>
                    <a:lnTo>
                      <a:pt x="20" y="72"/>
                    </a:lnTo>
                    <a:lnTo>
                      <a:pt x="21" y="73"/>
                    </a:lnTo>
                    <a:lnTo>
                      <a:pt x="22" y="72"/>
                    </a:lnTo>
                    <a:lnTo>
                      <a:pt x="24" y="72"/>
                    </a:lnTo>
                    <a:lnTo>
                      <a:pt x="26" y="71"/>
                    </a:lnTo>
                    <a:lnTo>
                      <a:pt x="28" y="69"/>
                    </a:lnTo>
                    <a:close/>
                    <a:moveTo>
                      <a:pt x="31" y="0"/>
                    </a:moveTo>
                    <a:lnTo>
                      <a:pt x="43" y="21"/>
                    </a:lnTo>
                    <a:lnTo>
                      <a:pt x="38" y="21"/>
                    </a:lnTo>
                    <a:lnTo>
                      <a:pt x="25" y="10"/>
                    </a:lnTo>
                    <a:lnTo>
                      <a:pt x="11" y="21"/>
                    </a:lnTo>
                    <a:lnTo>
                      <a:pt x="6" y="21"/>
                    </a:lnTo>
                    <a:lnTo>
                      <a:pt x="18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60"/>
              <p:cNvSpPr/>
              <p:nvPr/>
            </p:nvSpPr>
            <p:spPr>
              <a:xfrm>
                <a:off x="2579" y="3101"/>
                <a:ext cx="88" cy="54"/>
              </a:xfrm>
              <a:custGeom>
                <a:rect b="b" l="l" r="r" t="t"/>
                <a:pathLst>
                  <a:path extrusionOk="0" h="54" w="88">
                    <a:moveTo>
                      <a:pt x="21" y="2"/>
                    </a:moveTo>
                    <a:lnTo>
                      <a:pt x="21" y="9"/>
                    </a:lnTo>
                    <a:lnTo>
                      <a:pt x="24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29" y="2"/>
                    </a:lnTo>
                    <a:lnTo>
                      <a:pt x="31" y="1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1"/>
                    </a:lnTo>
                    <a:lnTo>
                      <a:pt x="44" y="2"/>
                    </a:lnTo>
                    <a:lnTo>
                      <a:pt x="46" y="3"/>
                    </a:lnTo>
                    <a:lnTo>
                      <a:pt x="47" y="4"/>
                    </a:lnTo>
                    <a:lnTo>
                      <a:pt x="49" y="6"/>
                    </a:lnTo>
                    <a:lnTo>
                      <a:pt x="50" y="8"/>
                    </a:lnTo>
                    <a:lnTo>
                      <a:pt x="51" y="10"/>
                    </a:lnTo>
                    <a:lnTo>
                      <a:pt x="53" y="8"/>
                    </a:lnTo>
                    <a:lnTo>
                      <a:pt x="56" y="6"/>
                    </a:lnTo>
                    <a:lnTo>
                      <a:pt x="58" y="4"/>
                    </a:lnTo>
                    <a:lnTo>
                      <a:pt x="60" y="3"/>
                    </a:lnTo>
                    <a:lnTo>
                      <a:pt x="62" y="2"/>
                    </a:lnTo>
                    <a:lnTo>
                      <a:pt x="65" y="1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4" y="1"/>
                    </a:lnTo>
                    <a:lnTo>
                      <a:pt x="76" y="2"/>
                    </a:lnTo>
                    <a:lnTo>
                      <a:pt x="78" y="3"/>
                    </a:lnTo>
                    <a:lnTo>
                      <a:pt x="79" y="4"/>
                    </a:lnTo>
                    <a:lnTo>
                      <a:pt x="81" y="6"/>
                    </a:lnTo>
                    <a:lnTo>
                      <a:pt x="81" y="7"/>
                    </a:lnTo>
                    <a:lnTo>
                      <a:pt x="82" y="8"/>
                    </a:lnTo>
                    <a:lnTo>
                      <a:pt x="82" y="9"/>
                    </a:lnTo>
                    <a:lnTo>
                      <a:pt x="82" y="11"/>
                    </a:lnTo>
                    <a:lnTo>
                      <a:pt x="83" y="12"/>
                    </a:lnTo>
                    <a:lnTo>
                      <a:pt x="83" y="13"/>
                    </a:lnTo>
                    <a:lnTo>
                      <a:pt x="83" y="15"/>
                    </a:lnTo>
                    <a:lnTo>
                      <a:pt x="83" y="17"/>
                    </a:lnTo>
                    <a:lnTo>
                      <a:pt x="83" y="19"/>
                    </a:lnTo>
                    <a:lnTo>
                      <a:pt x="83" y="21"/>
                    </a:lnTo>
                    <a:lnTo>
                      <a:pt x="83" y="42"/>
                    </a:lnTo>
                    <a:lnTo>
                      <a:pt x="83" y="44"/>
                    </a:lnTo>
                    <a:lnTo>
                      <a:pt x="84" y="47"/>
                    </a:lnTo>
                    <a:lnTo>
                      <a:pt x="84" y="48"/>
                    </a:lnTo>
                    <a:lnTo>
                      <a:pt x="84" y="50"/>
                    </a:lnTo>
                    <a:lnTo>
                      <a:pt x="85" y="50"/>
                    </a:lnTo>
                    <a:lnTo>
                      <a:pt x="86" y="51"/>
                    </a:lnTo>
                    <a:lnTo>
                      <a:pt x="87" y="51"/>
                    </a:lnTo>
                    <a:lnTo>
                      <a:pt x="88" y="51"/>
                    </a:lnTo>
                    <a:lnTo>
                      <a:pt x="88" y="54"/>
                    </a:lnTo>
                    <a:lnTo>
                      <a:pt x="63" y="54"/>
                    </a:lnTo>
                    <a:lnTo>
                      <a:pt x="63" y="51"/>
                    </a:lnTo>
                    <a:lnTo>
                      <a:pt x="64" y="51"/>
                    </a:lnTo>
                    <a:lnTo>
                      <a:pt x="65" y="51"/>
                    </a:lnTo>
                    <a:lnTo>
                      <a:pt x="66" y="50"/>
                    </a:lnTo>
                    <a:lnTo>
                      <a:pt x="66" y="49"/>
                    </a:lnTo>
                    <a:lnTo>
                      <a:pt x="67" y="48"/>
                    </a:lnTo>
                    <a:lnTo>
                      <a:pt x="67" y="46"/>
                    </a:lnTo>
                    <a:lnTo>
                      <a:pt x="68" y="44"/>
                    </a:lnTo>
                    <a:lnTo>
                      <a:pt x="68" y="42"/>
                    </a:lnTo>
                    <a:lnTo>
                      <a:pt x="68" y="20"/>
                    </a:lnTo>
                    <a:lnTo>
                      <a:pt x="68" y="17"/>
                    </a:lnTo>
                    <a:lnTo>
                      <a:pt x="68" y="15"/>
                    </a:lnTo>
                    <a:lnTo>
                      <a:pt x="67" y="13"/>
                    </a:lnTo>
                    <a:lnTo>
                      <a:pt x="67" y="12"/>
                    </a:lnTo>
                    <a:lnTo>
                      <a:pt x="67" y="11"/>
                    </a:lnTo>
                    <a:lnTo>
                      <a:pt x="66" y="10"/>
                    </a:lnTo>
                    <a:lnTo>
                      <a:pt x="66" y="9"/>
                    </a:lnTo>
                    <a:lnTo>
                      <a:pt x="65" y="9"/>
                    </a:lnTo>
                    <a:lnTo>
                      <a:pt x="64" y="8"/>
                    </a:lnTo>
                    <a:lnTo>
                      <a:pt x="63" y="8"/>
                    </a:lnTo>
                    <a:lnTo>
                      <a:pt x="61" y="8"/>
                    </a:lnTo>
                    <a:lnTo>
                      <a:pt x="60" y="8"/>
                    </a:lnTo>
                    <a:lnTo>
                      <a:pt x="59" y="9"/>
                    </a:lnTo>
                    <a:lnTo>
                      <a:pt x="57" y="10"/>
                    </a:lnTo>
                    <a:lnTo>
                      <a:pt x="56" y="11"/>
                    </a:lnTo>
                    <a:lnTo>
                      <a:pt x="55" y="12"/>
                    </a:lnTo>
                    <a:lnTo>
                      <a:pt x="53" y="13"/>
                    </a:lnTo>
                    <a:lnTo>
                      <a:pt x="52" y="15"/>
                    </a:lnTo>
                    <a:lnTo>
                      <a:pt x="52" y="42"/>
                    </a:lnTo>
                    <a:lnTo>
                      <a:pt x="52" y="44"/>
                    </a:lnTo>
                    <a:lnTo>
                      <a:pt x="53" y="46"/>
                    </a:lnTo>
                    <a:lnTo>
                      <a:pt x="53" y="48"/>
                    </a:lnTo>
                    <a:lnTo>
                      <a:pt x="53" y="49"/>
                    </a:lnTo>
                    <a:lnTo>
                      <a:pt x="54" y="50"/>
                    </a:lnTo>
                    <a:lnTo>
                      <a:pt x="55" y="51"/>
                    </a:lnTo>
                    <a:lnTo>
                      <a:pt x="56" y="51"/>
                    </a:lnTo>
                    <a:lnTo>
                      <a:pt x="57" y="51"/>
                    </a:lnTo>
                    <a:lnTo>
                      <a:pt x="57" y="54"/>
                    </a:lnTo>
                    <a:lnTo>
                      <a:pt x="31" y="54"/>
                    </a:lnTo>
                    <a:lnTo>
                      <a:pt x="31" y="51"/>
                    </a:lnTo>
                    <a:lnTo>
                      <a:pt x="32" y="51"/>
                    </a:lnTo>
                    <a:lnTo>
                      <a:pt x="33" y="51"/>
                    </a:lnTo>
                    <a:lnTo>
                      <a:pt x="34" y="51"/>
                    </a:lnTo>
                    <a:lnTo>
                      <a:pt x="34" y="50"/>
                    </a:lnTo>
                    <a:lnTo>
                      <a:pt x="35" y="50"/>
                    </a:lnTo>
                    <a:lnTo>
                      <a:pt x="35" y="49"/>
                    </a:lnTo>
                    <a:lnTo>
                      <a:pt x="36" y="48"/>
                    </a:lnTo>
                    <a:lnTo>
                      <a:pt x="36" y="47"/>
                    </a:lnTo>
                    <a:lnTo>
                      <a:pt x="37" y="46"/>
                    </a:lnTo>
                    <a:lnTo>
                      <a:pt x="37" y="44"/>
                    </a:lnTo>
                    <a:lnTo>
                      <a:pt x="37" y="42"/>
                    </a:lnTo>
                    <a:lnTo>
                      <a:pt x="37" y="20"/>
                    </a:lnTo>
                    <a:lnTo>
                      <a:pt x="37" y="17"/>
                    </a:lnTo>
                    <a:lnTo>
                      <a:pt x="37" y="15"/>
                    </a:lnTo>
                    <a:lnTo>
                      <a:pt x="36" y="13"/>
                    </a:lnTo>
                    <a:lnTo>
                      <a:pt x="36" y="12"/>
                    </a:lnTo>
                    <a:lnTo>
                      <a:pt x="36" y="11"/>
                    </a:lnTo>
                    <a:lnTo>
                      <a:pt x="35" y="10"/>
                    </a:lnTo>
                    <a:lnTo>
                      <a:pt x="34" y="9"/>
                    </a:lnTo>
                    <a:lnTo>
                      <a:pt x="33" y="9"/>
                    </a:lnTo>
                    <a:lnTo>
                      <a:pt x="33" y="8"/>
                    </a:lnTo>
                    <a:lnTo>
                      <a:pt x="32" y="8"/>
                    </a:lnTo>
                    <a:lnTo>
                      <a:pt x="31" y="8"/>
                    </a:lnTo>
                    <a:lnTo>
                      <a:pt x="30" y="8"/>
                    </a:lnTo>
                    <a:lnTo>
                      <a:pt x="29" y="8"/>
                    </a:lnTo>
                    <a:lnTo>
                      <a:pt x="28" y="9"/>
                    </a:lnTo>
                    <a:lnTo>
                      <a:pt x="27" y="9"/>
                    </a:lnTo>
                    <a:lnTo>
                      <a:pt x="26" y="10"/>
                    </a:lnTo>
                    <a:lnTo>
                      <a:pt x="24" y="11"/>
                    </a:lnTo>
                    <a:lnTo>
                      <a:pt x="23" y="13"/>
                    </a:lnTo>
                    <a:lnTo>
                      <a:pt x="21" y="15"/>
                    </a:lnTo>
                    <a:lnTo>
                      <a:pt x="21" y="42"/>
                    </a:lnTo>
                    <a:lnTo>
                      <a:pt x="21" y="44"/>
                    </a:lnTo>
                    <a:lnTo>
                      <a:pt x="22" y="47"/>
                    </a:lnTo>
                    <a:lnTo>
                      <a:pt x="22" y="48"/>
                    </a:lnTo>
                    <a:lnTo>
                      <a:pt x="22" y="50"/>
                    </a:lnTo>
                    <a:lnTo>
                      <a:pt x="23" y="50"/>
                    </a:lnTo>
                    <a:lnTo>
                      <a:pt x="24" y="51"/>
                    </a:lnTo>
                    <a:lnTo>
                      <a:pt x="25" y="51"/>
                    </a:lnTo>
                    <a:lnTo>
                      <a:pt x="26" y="51"/>
                    </a:lnTo>
                    <a:lnTo>
                      <a:pt x="26" y="54"/>
                    </a:lnTo>
                    <a:lnTo>
                      <a:pt x="0" y="54"/>
                    </a:lnTo>
                    <a:lnTo>
                      <a:pt x="0" y="51"/>
                    </a:lnTo>
                    <a:lnTo>
                      <a:pt x="2" y="51"/>
                    </a:lnTo>
                    <a:lnTo>
                      <a:pt x="3" y="51"/>
                    </a:lnTo>
                    <a:lnTo>
                      <a:pt x="4" y="50"/>
                    </a:lnTo>
                    <a:lnTo>
                      <a:pt x="5" y="50"/>
                    </a:lnTo>
                    <a:lnTo>
                      <a:pt x="5" y="48"/>
                    </a:lnTo>
                    <a:lnTo>
                      <a:pt x="5" y="47"/>
                    </a:lnTo>
                    <a:lnTo>
                      <a:pt x="6" y="44"/>
                    </a:lnTo>
                    <a:lnTo>
                      <a:pt x="6" y="42"/>
                    </a:lnTo>
                    <a:lnTo>
                      <a:pt x="6" y="13"/>
                    </a:lnTo>
                    <a:lnTo>
                      <a:pt x="6" y="11"/>
                    </a:lnTo>
                    <a:lnTo>
                      <a:pt x="5" y="8"/>
                    </a:lnTo>
                    <a:lnTo>
                      <a:pt x="5" y="7"/>
                    </a:lnTo>
                    <a:lnTo>
                      <a:pt x="5" y="6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60"/>
              <p:cNvSpPr/>
              <p:nvPr/>
            </p:nvSpPr>
            <p:spPr>
              <a:xfrm>
                <a:off x="2675" y="3101"/>
                <a:ext cx="44" cy="55"/>
              </a:xfrm>
              <a:custGeom>
                <a:rect b="b" l="l" r="r" t="t"/>
                <a:pathLst>
                  <a:path extrusionOk="0" h="55" w="44">
                    <a:moveTo>
                      <a:pt x="44" y="26"/>
                    </a:moveTo>
                    <a:lnTo>
                      <a:pt x="16" y="26"/>
                    </a:lnTo>
                    <a:lnTo>
                      <a:pt x="16" y="28"/>
                    </a:lnTo>
                    <a:lnTo>
                      <a:pt x="16" y="30"/>
                    </a:lnTo>
                    <a:lnTo>
                      <a:pt x="16" y="33"/>
                    </a:lnTo>
                    <a:lnTo>
                      <a:pt x="17" y="35"/>
                    </a:lnTo>
                    <a:lnTo>
                      <a:pt x="18" y="37"/>
                    </a:lnTo>
                    <a:lnTo>
                      <a:pt x="19" y="38"/>
                    </a:lnTo>
                    <a:lnTo>
                      <a:pt x="20" y="40"/>
                    </a:lnTo>
                    <a:lnTo>
                      <a:pt x="21" y="41"/>
                    </a:lnTo>
                    <a:lnTo>
                      <a:pt x="23" y="43"/>
                    </a:lnTo>
                    <a:lnTo>
                      <a:pt x="25" y="44"/>
                    </a:lnTo>
                    <a:lnTo>
                      <a:pt x="28" y="45"/>
                    </a:lnTo>
                    <a:lnTo>
                      <a:pt x="30" y="46"/>
                    </a:lnTo>
                    <a:lnTo>
                      <a:pt x="32" y="45"/>
                    </a:lnTo>
                    <a:lnTo>
                      <a:pt x="34" y="45"/>
                    </a:lnTo>
                    <a:lnTo>
                      <a:pt x="35" y="44"/>
                    </a:lnTo>
                    <a:lnTo>
                      <a:pt x="36" y="44"/>
                    </a:lnTo>
                    <a:lnTo>
                      <a:pt x="38" y="42"/>
                    </a:lnTo>
                    <a:lnTo>
                      <a:pt x="39" y="41"/>
                    </a:lnTo>
                    <a:lnTo>
                      <a:pt x="41" y="39"/>
                    </a:lnTo>
                    <a:lnTo>
                      <a:pt x="42" y="37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2"/>
                    </a:lnTo>
                    <a:lnTo>
                      <a:pt x="41" y="44"/>
                    </a:lnTo>
                    <a:lnTo>
                      <a:pt x="40" y="46"/>
                    </a:lnTo>
                    <a:lnTo>
                      <a:pt x="39" y="48"/>
                    </a:lnTo>
                    <a:lnTo>
                      <a:pt x="38" y="49"/>
                    </a:lnTo>
                    <a:lnTo>
                      <a:pt x="36" y="50"/>
                    </a:lnTo>
                    <a:lnTo>
                      <a:pt x="35" y="51"/>
                    </a:lnTo>
                    <a:lnTo>
                      <a:pt x="34" y="52"/>
                    </a:lnTo>
                    <a:lnTo>
                      <a:pt x="32" y="53"/>
                    </a:lnTo>
                    <a:lnTo>
                      <a:pt x="31" y="53"/>
                    </a:lnTo>
                    <a:lnTo>
                      <a:pt x="29" y="54"/>
                    </a:lnTo>
                    <a:lnTo>
                      <a:pt x="27" y="54"/>
                    </a:lnTo>
                    <a:lnTo>
                      <a:pt x="26" y="54"/>
                    </a:lnTo>
                    <a:lnTo>
                      <a:pt x="24" y="55"/>
                    </a:lnTo>
                    <a:lnTo>
                      <a:pt x="23" y="55"/>
                    </a:lnTo>
                    <a:lnTo>
                      <a:pt x="20" y="55"/>
                    </a:lnTo>
                    <a:lnTo>
                      <a:pt x="17" y="54"/>
                    </a:lnTo>
                    <a:lnTo>
                      <a:pt x="15" y="54"/>
                    </a:lnTo>
                    <a:lnTo>
                      <a:pt x="13" y="52"/>
                    </a:lnTo>
                    <a:lnTo>
                      <a:pt x="11" y="51"/>
                    </a:lnTo>
                    <a:lnTo>
                      <a:pt x="8" y="50"/>
                    </a:lnTo>
                    <a:lnTo>
                      <a:pt x="7" y="48"/>
                    </a:lnTo>
                    <a:lnTo>
                      <a:pt x="5" y="46"/>
                    </a:lnTo>
                    <a:lnTo>
                      <a:pt x="4" y="44"/>
                    </a:lnTo>
                    <a:lnTo>
                      <a:pt x="3" y="42"/>
                    </a:lnTo>
                    <a:lnTo>
                      <a:pt x="2" y="40"/>
                    </a:lnTo>
                    <a:lnTo>
                      <a:pt x="2" y="38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1" y="22"/>
                    </a:lnTo>
                    <a:lnTo>
                      <a:pt x="1" y="20"/>
                    </a:lnTo>
                    <a:lnTo>
                      <a:pt x="2" y="17"/>
                    </a:lnTo>
                    <a:lnTo>
                      <a:pt x="3" y="15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9" y="6"/>
                    </a:lnTo>
                    <a:lnTo>
                      <a:pt x="11" y="4"/>
                    </a:lnTo>
                    <a:lnTo>
                      <a:pt x="13" y="3"/>
                    </a:lnTo>
                    <a:lnTo>
                      <a:pt x="15" y="2"/>
                    </a:lnTo>
                    <a:lnTo>
                      <a:pt x="17" y="1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2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6" y="5"/>
                    </a:lnTo>
                    <a:lnTo>
                      <a:pt x="38" y="7"/>
                    </a:lnTo>
                    <a:lnTo>
                      <a:pt x="39" y="8"/>
                    </a:lnTo>
                    <a:lnTo>
                      <a:pt x="40" y="10"/>
                    </a:lnTo>
                    <a:lnTo>
                      <a:pt x="42" y="12"/>
                    </a:lnTo>
                    <a:lnTo>
                      <a:pt x="42" y="15"/>
                    </a:lnTo>
                    <a:lnTo>
                      <a:pt x="43" y="17"/>
                    </a:lnTo>
                    <a:lnTo>
                      <a:pt x="44" y="20"/>
                    </a:lnTo>
                    <a:lnTo>
                      <a:pt x="44" y="23"/>
                    </a:lnTo>
                    <a:lnTo>
                      <a:pt x="44" y="26"/>
                    </a:lnTo>
                    <a:close/>
                    <a:moveTo>
                      <a:pt x="30" y="22"/>
                    </a:moveTo>
                    <a:lnTo>
                      <a:pt x="30" y="20"/>
                    </a:lnTo>
                    <a:lnTo>
                      <a:pt x="30" y="19"/>
                    </a:lnTo>
                    <a:lnTo>
                      <a:pt x="30" y="17"/>
                    </a:lnTo>
                    <a:lnTo>
                      <a:pt x="30" y="15"/>
                    </a:lnTo>
                    <a:lnTo>
                      <a:pt x="30" y="13"/>
                    </a:lnTo>
                    <a:lnTo>
                      <a:pt x="29" y="12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7" y="6"/>
                    </a:lnTo>
                    <a:lnTo>
                      <a:pt x="26" y="5"/>
                    </a:lnTo>
                    <a:lnTo>
                      <a:pt x="25" y="4"/>
                    </a:lnTo>
                    <a:lnTo>
                      <a:pt x="24" y="3"/>
                    </a:lnTo>
                    <a:lnTo>
                      <a:pt x="23" y="3"/>
                    </a:lnTo>
                    <a:lnTo>
                      <a:pt x="22" y="4"/>
                    </a:lnTo>
                    <a:lnTo>
                      <a:pt x="21" y="4"/>
                    </a:lnTo>
                    <a:lnTo>
                      <a:pt x="20" y="5"/>
                    </a:lnTo>
                    <a:lnTo>
                      <a:pt x="18" y="7"/>
                    </a:lnTo>
                    <a:lnTo>
                      <a:pt x="18" y="8"/>
                    </a:lnTo>
                    <a:lnTo>
                      <a:pt x="17" y="9"/>
                    </a:lnTo>
                    <a:lnTo>
                      <a:pt x="17" y="11"/>
                    </a:lnTo>
                    <a:lnTo>
                      <a:pt x="16" y="13"/>
                    </a:lnTo>
                    <a:lnTo>
                      <a:pt x="16" y="15"/>
                    </a:lnTo>
                    <a:lnTo>
                      <a:pt x="16" y="16"/>
                    </a:lnTo>
                    <a:lnTo>
                      <a:pt x="16" y="19"/>
                    </a:lnTo>
                    <a:lnTo>
                      <a:pt x="16" y="21"/>
                    </a:lnTo>
                    <a:lnTo>
                      <a:pt x="16" y="22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60"/>
              <p:cNvSpPr/>
              <p:nvPr/>
            </p:nvSpPr>
            <p:spPr>
              <a:xfrm>
                <a:off x="2727" y="3101"/>
                <a:ext cx="46" cy="54"/>
              </a:xfrm>
              <a:custGeom>
                <a:rect b="b" l="l" r="r" t="t"/>
                <a:pathLst>
                  <a:path extrusionOk="0" h="54" w="46">
                    <a:moveTo>
                      <a:pt x="22" y="2"/>
                    </a:moveTo>
                    <a:lnTo>
                      <a:pt x="22" y="14"/>
                    </a:lnTo>
                    <a:lnTo>
                      <a:pt x="23" y="12"/>
                    </a:lnTo>
                    <a:lnTo>
                      <a:pt x="25" y="10"/>
                    </a:lnTo>
                    <a:lnTo>
                      <a:pt x="26" y="8"/>
                    </a:lnTo>
                    <a:lnTo>
                      <a:pt x="27" y="7"/>
                    </a:lnTo>
                    <a:lnTo>
                      <a:pt x="28" y="6"/>
                    </a:lnTo>
                    <a:lnTo>
                      <a:pt x="29" y="4"/>
                    </a:lnTo>
                    <a:lnTo>
                      <a:pt x="30" y="3"/>
                    </a:lnTo>
                    <a:lnTo>
                      <a:pt x="31" y="3"/>
                    </a:lnTo>
                    <a:lnTo>
                      <a:pt x="32" y="2"/>
                    </a:lnTo>
                    <a:lnTo>
                      <a:pt x="35" y="1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1" y="0"/>
                    </a:lnTo>
                    <a:lnTo>
                      <a:pt x="43" y="1"/>
                    </a:lnTo>
                    <a:lnTo>
                      <a:pt x="44" y="2"/>
                    </a:lnTo>
                    <a:lnTo>
                      <a:pt x="45" y="3"/>
                    </a:lnTo>
                    <a:lnTo>
                      <a:pt x="45" y="4"/>
                    </a:lnTo>
                    <a:lnTo>
                      <a:pt x="46" y="6"/>
                    </a:lnTo>
                    <a:lnTo>
                      <a:pt x="46" y="8"/>
                    </a:lnTo>
                    <a:lnTo>
                      <a:pt x="46" y="9"/>
                    </a:lnTo>
                    <a:lnTo>
                      <a:pt x="45" y="11"/>
                    </a:lnTo>
                    <a:lnTo>
                      <a:pt x="45" y="12"/>
                    </a:lnTo>
                    <a:lnTo>
                      <a:pt x="44" y="13"/>
                    </a:lnTo>
                    <a:lnTo>
                      <a:pt x="43" y="14"/>
                    </a:lnTo>
                    <a:lnTo>
                      <a:pt x="41" y="15"/>
                    </a:lnTo>
                    <a:lnTo>
                      <a:pt x="40" y="15"/>
                    </a:lnTo>
                    <a:lnTo>
                      <a:pt x="39" y="15"/>
                    </a:lnTo>
                    <a:lnTo>
                      <a:pt x="37" y="15"/>
                    </a:lnTo>
                    <a:lnTo>
                      <a:pt x="36" y="15"/>
                    </a:lnTo>
                    <a:lnTo>
                      <a:pt x="35" y="14"/>
                    </a:lnTo>
                    <a:lnTo>
                      <a:pt x="34" y="13"/>
                    </a:lnTo>
                    <a:lnTo>
                      <a:pt x="33" y="13"/>
                    </a:lnTo>
                    <a:lnTo>
                      <a:pt x="32" y="12"/>
                    </a:lnTo>
                    <a:lnTo>
                      <a:pt x="32" y="11"/>
                    </a:lnTo>
                    <a:lnTo>
                      <a:pt x="31" y="11"/>
                    </a:lnTo>
                    <a:lnTo>
                      <a:pt x="30" y="11"/>
                    </a:lnTo>
                    <a:lnTo>
                      <a:pt x="29" y="11"/>
                    </a:lnTo>
                    <a:lnTo>
                      <a:pt x="28" y="12"/>
                    </a:lnTo>
                    <a:lnTo>
                      <a:pt x="27" y="12"/>
                    </a:lnTo>
                    <a:lnTo>
                      <a:pt x="26" y="13"/>
                    </a:lnTo>
                    <a:lnTo>
                      <a:pt x="25" y="15"/>
                    </a:lnTo>
                    <a:lnTo>
                      <a:pt x="25" y="16"/>
                    </a:lnTo>
                    <a:lnTo>
                      <a:pt x="24" y="17"/>
                    </a:lnTo>
                    <a:lnTo>
                      <a:pt x="23" y="19"/>
                    </a:lnTo>
                    <a:lnTo>
                      <a:pt x="23" y="20"/>
                    </a:lnTo>
                    <a:lnTo>
                      <a:pt x="23" y="21"/>
                    </a:lnTo>
                    <a:lnTo>
                      <a:pt x="22" y="23"/>
                    </a:lnTo>
                    <a:lnTo>
                      <a:pt x="22" y="24"/>
                    </a:lnTo>
                    <a:lnTo>
                      <a:pt x="22" y="26"/>
                    </a:lnTo>
                    <a:lnTo>
                      <a:pt x="22" y="28"/>
                    </a:lnTo>
                    <a:lnTo>
                      <a:pt x="22" y="29"/>
                    </a:lnTo>
                    <a:lnTo>
                      <a:pt x="22" y="41"/>
                    </a:lnTo>
                    <a:lnTo>
                      <a:pt x="22" y="44"/>
                    </a:lnTo>
                    <a:lnTo>
                      <a:pt x="22" y="46"/>
                    </a:lnTo>
                    <a:lnTo>
                      <a:pt x="22" y="47"/>
                    </a:lnTo>
                    <a:lnTo>
                      <a:pt x="22" y="48"/>
                    </a:lnTo>
                    <a:lnTo>
                      <a:pt x="22" y="49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5" y="51"/>
                    </a:lnTo>
                    <a:lnTo>
                      <a:pt x="26" y="51"/>
                    </a:lnTo>
                    <a:lnTo>
                      <a:pt x="27" y="51"/>
                    </a:lnTo>
                    <a:lnTo>
                      <a:pt x="28" y="51"/>
                    </a:lnTo>
                    <a:lnTo>
                      <a:pt x="28" y="54"/>
                    </a:lnTo>
                    <a:lnTo>
                      <a:pt x="0" y="54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3" y="51"/>
                    </a:lnTo>
                    <a:lnTo>
                      <a:pt x="4" y="50"/>
                    </a:lnTo>
                    <a:lnTo>
                      <a:pt x="5" y="50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4"/>
                    </a:lnTo>
                    <a:lnTo>
                      <a:pt x="6" y="41"/>
                    </a:lnTo>
                    <a:lnTo>
                      <a:pt x="6" y="13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6" y="8"/>
                    </a:lnTo>
                    <a:lnTo>
                      <a:pt x="5" y="7"/>
                    </a:lnTo>
                    <a:lnTo>
                      <a:pt x="5" y="6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60"/>
              <p:cNvSpPr/>
              <p:nvPr/>
            </p:nvSpPr>
            <p:spPr>
              <a:xfrm>
                <a:off x="2778" y="3101"/>
                <a:ext cx="51" cy="55"/>
              </a:xfrm>
              <a:custGeom>
                <a:rect b="b" l="l" r="r" t="t"/>
                <a:pathLst>
                  <a:path extrusionOk="0" h="55" w="51">
                    <a:moveTo>
                      <a:pt x="28" y="46"/>
                    </a:moveTo>
                    <a:lnTo>
                      <a:pt x="25" y="48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19" y="52"/>
                    </a:lnTo>
                    <a:lnTo>
                      <a:pt x="16" y="54"/>
                    </a:lnTo>
                    <a:lnTo>
                      <a:pt x="14" y="54"/>
                    </a:lnTo>
                    <a:lnTo>
                      <a:pt x="12" y="55"/>
                    </a:lnTo>
                    <a:lnTo>
                      <a:pt x="10" y="55"/>
                    </a:lnTo>
                    <a:lnTo>
                      <a:pt x="8" y="55"/>
                    </a:lnTo>
                    <a:lnTo>
                      <a:pt x="6" y="54"/>
                    </a:lnTo>
                    <a:lnTo>
                      <a:pt x="4" y="53"/>
                    </a:lnTo>
                    <a:lnTo>
                      <a:pt x="3" y="52"/>
                    </a:lnTo>
                    <a:lnTo>
                      <a:pt x="2" y="51"/>
                    </a:lnTo>
                    <a:lnTo>
                      <a:pt x="1" y="49"/>
                    </a:lnTo>
                    <a:lnTo>
                      <a:pt x="0" y="47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1" y="39"/>
                    </a:lnTo>
                    <a:lnTo>
                      <a:pt x="3" y="36"/>
                    </a:lnTo>
                    <a:lnTo>
                      <a:pt x="5" y="34"/>
                    </a:lnTo>
                    <a:lnTo>
                      <a:pt x="6" y="33"/>
                    </a:lnTo>
                    <a:lnTo>
                      <a:pt x="8" y="31"/>
                    </a:lnTo>
                    <a:lnTo>
                      <a:pt x="11" y="30"/>
                    </a:lnTo>
                    <a:lnTo>
                      <a:pt x="14" y="28"/>
                    </a:lnTo>
                    <a:lnTo>
                      <a:pt x="16" y="27"/>
                    </a:lnTo>
                    <a:lnTo>
                      <a:pt x="20" y="25"/>
                    </a:lnTo>
                    <a:lnTo>
                      <a:pt x="24" y="23"/>
                    </a:lnTo>
                    <a:lnTo>
                      <a:pt x="28" y="21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8" y="11"/>
                    </a:lnTo>
                    <a:lnTo>
                      <a:pt x="28" y="9"/>
                    </a:lnTo>
                    <a:lnTo>
                      <a:pt x="27" y="8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5" y="6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5" y="5"/>
                    </a:lnTo>
                    <a:lnTo>
                      <a:pt x="14" y="6"/>
                    </a:lnTo>
                    <a:lnTo>
                      <a:pt x="14" y="7"/>
                    </a:lnTo>
                    <a:lnTo>
                      <a:pt x="13" y="7"/>
                    </a:lnTo>
                    <a:lnTo>
                      <a:pt x="13" y="8"/>
                    </a:lnTo>
                    <a:lnTo>
                      <a:pt x="14" y="9"/>
                    </a:lnTo>
                    <a:lnTo>
                      <a:pt x="14" y="10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7"/>
                    </a:lnTo>
                    <a:lnTo>
                      <a:pt x="16" y="18"/>
                    </a:lnTo>
                    <a:lnTo>
                      <a:pt x="16" y="19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2" y="22"/>
                    </a:lnTo>
                    <a:lnTo>
                      <a:pt x="11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5" y="21"/>
                    </a:lnTo>
                    <a:lnTo>
                      <a:pt x="4" y="21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2" y="17"/>
                    </a:lnTo>
                    <a:lnTo>
                      <a:pt x="1" y="16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3" y="9"/>
                    </a:lnTo>
                    <a:lnTo>
                      <a:pt x="5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1" y="3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6" y="1"/>
                    </a:lnTo>
                    <a:lnTo>
                      <a:pt x="18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1" y="0"/>
                    </a:lnTo>
                    <a:lnTo>
                      <a:pt x="33" y="1"/>
                    </a:lnTo>
                    <a:lnTo>
                      <a:pt x="34" y="1"/>
                    </a:lnTo>
                    <a:lnTo>
                      <a:pt x="35" y="2"/>
                    </a:lnTo>
                    <a:lnTo>
                      <a:pt x="37" y="3"/>
                    </a:lnTo>
                    <a:lnTo>
                      <a:pt x="38" y="3"/>
                    </a:lnTo>
                    <a:lnTo>
                      <a:pt x="40" y="5"/>
                    </a:lnTo>
                    <a:lnTo>
                      <a:pt x="41" y="7"/>
                    </a:lnTo>
                    <a:lnTo>
                      <a:pt x="43" y="8"/>
                    </a:lnTo>
                    <a:lnTo>
                      <a:pt x="43" y="10"/>
                    </a:lnTo>
                    <a:lnTo>
                      <a:pt x="44" y="11"/>
                    </a:lnTo>
                    <a:lnTo>
                      <a:pt x="44" y="12"/>
                    </a:lnTo>
                    <a:lnTo>
                      <a:pt x="44" y="14"/>
                    </a:lnTo>
                    <a:lnTo>
                      <a:pt x="45" y="15"/>
                    </a:lnTo>
                    <a:lnTo>
                      <a:pt x="45" y="17"/>
                    </a:lnTo>
                    <a:lnTo>
                      <a:pt x="45" y="19"/>
                    </a:lnTo>
                    <a:lnTo>
                      <a:pt x="45" y="21"/>
                    </a:lnTo>
                    <a:lnTo>
                      <a:pt x="45" y="41"/>
                    </a:lnTo>
                    <a:lnTo>
                      <a:pt x="45" y="42"/>
                    </a:lnTo>
                    <a:lnTo>
                      <a:pt x="45" y="43"/>
                    </a:lnTo>
                    <a:lnTo>
                      <a:pt x="45" y="44"/>
                    </a:lnTo>
                    <a:lnTo>
                      <a:pt x="45" y="45"/>
                    </a:lnTo>
                    <a:lnTo>
                      <a:pt x="45" y="46"/>
                    </a:lnTo>
                    <a:lnTo>
                      <a:pt x="46" y="46"/>
                    </a:lnTo>
                    <a:lnTo>
                      <a:pt x="46" y="47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9" y="46"/>
                    </a:lnTo>
                    <a:lnTo>
                      <a:pt x="51" y="46"/>
                    </a:lnTo>
                    <a:lnTo>
                      <a:pt x="50" y="48"/>
                    </a:lnTo>
                    <a:lnTo>
                      <a:pt x="48" y="50"/>
                    </a:lnTo>
                    <a:lnTo>
                      <a:pt x="47" y="52"/>
                    </a:lnTo>
                    <a:lnTo>
                      <a:pt x="45" y="53"/>
                    </a:lnTo>
                    <a:lnTo>
                      <a:pt x="43" y="54"/>
                    </a:lnTo>
                    <a:lnTo>
                      <a:pt x="42" y="54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1" y="53"/>
                    </a:lnTo>
                    <a:lnTo>
                      <a:pt x="30" y="51"/>
                    </a:lnTo>
                    <a:lnTo>
                      <a:pt x="29" y="50"/>
                    </a:lnTo>
                    <a:lnTo>
                      <a:pt x="28" y="48"/>
                    </a:lnTo>
                    <a:lnTo>
                      <a:pt x="28" y="46"/>
                    </a:lnTo>
                    <a:close/>
                    <a:moveTo>
                      <a:pt x="28" y="42"/>
                    </a:moveTo>
                    <a:lnTo>
                      <a:pt x="28" y="25"/>
                    </a:lnTo>
                    <a:lnTo>
                      <a:pt x="26" y="26"/>
                    </a:lnTo>
                    <a:lnTo>
                      <a:pt x="25" y="27"/>
                    </a:lnTo>
                    <a:lnTo>
                      <a:pt x="23" y="28"/>
                    </a:lnTo>
                    <a:lnTo>
                      <a:pt x="21" y="29"/>
                    </a:lnTo>
                    <a:lnTo>
                      <a:pt x="20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7" y="33"/>
                    </a:lnTo>
                    <a:lnTo>
                      <a:pt x="16" y="35"/>
                    </a:lnTo>
                    <a:lnTo>
                      <a:pt x="16" y="36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5" y="42"/>
                    </a:lnTo>
                    <a:lnTo>
                      <a:pt x="16" y="43"/>
                    </a:lnTo>
                    <a:lnTo>
                      <a:pt x="17" y="44"/>
                    </a:lnTo>
                    <a:lnTo>
                      <a:pt x="18" y="44"/>
                    </a:lnTo>
                    <a:lnTo>
                      <a:pt x="19" y="45"/>
                    </a:lnTo>
                    <a:lnTo>
                      <a:pt x="20" y="45"/>
                    </a:lnTo>
                    <a:lnTo>
                      <a:pt x="21" y="46"/>
                    </a:lnTo>
                    <a:lnTo>
                      <a:pt x="23" y="45"/>
                    </a:lnTo>
                    <a:lnTo>
                      <a:pt x="24" y="45"/>
                    </a:lnTo>
                    <a:lnTo>
                      <a:pt x="26" y="44"/>
                    </a:lnTo>
                    <a:lnTo>
                      <a:pt x="28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60"/>
              <p:cNvSpPr/>
              <p:nvPr/>
            </p:nvSpPr>
            <p:spPr>
              <a:xfrm>
                <a:off x="1348" y="1445"/>
                <a:ext cx="81" cy="78"/>
              </a:xfrm>
              <a:custGeom>
                <a:rect b="b" l="l" r="r" t="t"/>
                <a:pathLst>
                  <a:path extrusionOk="0" h="78" w="81">
                    <a:moveTo>
                      <a:pt x="47" y="56"/>
                    </a:moveTo>
                    <a:lnTo>
                      <a:pt x="21" y="56"/>
                    </a:lnTo>
                    <a:lnTo>
                      <a:pt x="17" y="65"/>
                    </a:lnTo>
                    <a:lnTo>
                      <a:pt x="17" y="66"/>
                    </a:lnTo>
                    <a:lnTo>
                      <a:pt x="16" y="68"/>
                    </a:lnTo>
                    <a:lnTo>
                      <a:pt x="16" y="69"/>
                    </a:lnTo>
                    <a:lnTo>
                      <a:pt x="16" y="71"/>
                    </a:lnTo>
                    <a:lnTo>
                      <a:pt x="16" y="72"/>
                    </a:lnTo>
                    <a:lnTo>
                      <a:pt x="16" y="73"/>
                    </a:lnTo>
                    <a:lnTo>
                      <a:pt x="17" y="75"/>
                    </a:lnTo>
                    <a:lnTo>
                      <a:pt x="18" y="75"/>
                    </a:lnTo>
                    <a:lnTo>
                      <a:pt x="19" y="75"/>
                    </a:lnTo>
                    <a:lnTo>
                      <a:pt x="21" y="76"/>
                    </a:lnTo>
                    <a:lnTo>
                      <a:pt x="23" y="76"/>
                    </a:lnTo>
                    <a:lnTo>
                      <a:pt x="26" y="76"/>
                    </a:lnTo>
                    <a:lnTo>
                      <a:pt x="26" y="78"/>
                    </a:lnTo>
                    <a:lnTo>
                      <a:pt x="0" y="78"/>
                    </a:lnTo>
                    <a:lnTo>
                      <a:pt x="0" y="76"/>
                    </a:lnTo>
                    <a:lnTo>
                      <a:pt x="2" y="76"/>
                    </a:lnTo>
                    <a:lnTo>
                      <a:pt x="4" y="75"/>
                    </a:lnTo>
                    <a:lnTo>
                      <a:pt x="5" y="74"/>
                    </a:lnTo>
                    <a:lnTo>
                      <a:pt x="7" y="73"/>
                    </a:lnTo>
                    <a:lnTo>
                      <a:pt x="7" y="72"/>
                    </a:lnTo>
                    <a:lnTo>
                      <a:pt x="8" y="71"/>
                    </a:lnTo>
                    <a:lnTo>
                      <a:pt x="9" y="70"/>
                    </a:lnTo>
                    <a:lnTo>
                      <a:pt x="9" y="69"/>
                    </a:lnTo>
                    <a:lnTo>
                      <a:pt x="10" y="67"/>
                    </a:lnTo>
                    <a:lnTo>
                      <a:pt x="11" y="66"/>
                    </a:lnTo>
                    <a:lnTo>
                      <a:pt x="12" y="64"/>
                    </a:lnTo>
                    <a:lnTo>
                      <a:pt x="13" y="62"/>
                    </a:lnTo>
                    <a:lnTo>
                      <a:pt x="40" y="0"/>
                    </a:lnTo>
                    <a:lnTo>
                      <a:pt x="41" y="0"/>
                    </a:lnTo>
                    <a:lnTo>
                      <a:pt x="69" y="63"/>
                    </a:lnTo>
                    <a:lnTo>
                      <a:pt x="70" y="65"/>
                    </a:lnTo>
                    <a:lnTo>
                      <a:pt x="71" y="67"/>
                    </a:lnTo>
                    <a:lnTo>
                      <a:pt x="72" y="69"/>
                    </a:lnTo>
                    <a:lnTo>
                      <a:pt x="73" y="70"/>
                    </a:lnTo>
                    <a:lnTo>
                      <a:pt x="73" y="72"/>
                    </a:lnTo>
                    <a:lnTo>
                      <a:pt x="74" y="73"/>
                    </a:lnTo>
                    <a:lnTo>
                      <a:pt x="75" y="74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8" y="76"/>
                    </a:lnTo>
                    <a:lnTo>
                      <a:pt x="79" y="76"/>
                    </a:lnTo>
                    <a:lnTo>
                      <a:pt x="81" y="76"/>
                    </a:lnTo>
                    <a:lnTo>
                      <a:pt x="81" y="78"/>
                    </a:lnTo>
                    <a:lnTo>
                      <a:pt x="44" y="78"/>
                    </a:lnTo>
                    <a:lnTo>
                      <a:pt x="44" y="76"/>
                    </a:lnTo>
                    <a:lnTo>
                      <a:pt x="46" y="76"/>
                    </a:lnTo>
                    <a:lnTo>
                      <a:pt x="48" y="76"/>
                    </a:lnTo>
                    <a:lnTo>
                      <a:pt x="50" y="76"/>
                    </a:lnTo>
                    <a:lnTo>
                      <a:pt x="51" y="76"/>
                    </a:lnTo>
                    <a:lnTo>
                      <a:pt x="52" y="75"/>
                    </a:lnTo>
                    <a:lnTo>
                      <a:pt x="53" y="74"/>
                    </a:lnTo>
                    <a:lnTo>
                      <a:pt x="53" y="73"/>
                    </a:lnTo>
                    <a:lnTo>
                      <a:pt x="53" y="72"/>
                    </a:lnTo>
                    <a:lnTo>
                      <a:pt x="53" y="71"/>
                    </a:lnTo>
                    <a:lnTo>
                      <a:pt x="53" y="70"/>
                    </a:lnTo>
                    <a:lnTo>
                      <a:pt x="52" y="69"/>
                    </a:lnTo>
                    <a:lnTo>
                      <a:pt x="52" y="68"/>
                    </a:lnTo>
                    <a:lnTo>
                      <a:pt x="51" y="66"/>
                    </a:lnTo>
                    <a:lnTo>
                      <a:pt x="47" y="56"/>
                    </a:lnTo>
                    <a:close/>
                    <a:moveTo>
                      <a:pt x="45" y="51"/>
                    </a:moveTo>
                    <a:lnTo>
                      <a:pt x="34" y="27"/>
                    </a:lnTo>
                    <a:lnTo>
                      <a:pt x="23" y="51"/>
                    </a:lnTo>
                    <a:lnTo>
                      <a:pt x="45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60"/>
              <p:cNvSpPr/>
              <p:nvPr/>
            </p:nvSpPr>
            <p:spPr>
              <a:xfrm>
                <a:off x="1434" y="1447"/>
                <a:ext cx="28" cy="76"/>
              </a:xfrm>
              <a:custGeom>
                <a:rect b="b" l="l" r="r" t="t"/>
                <a:pathLst>
                  <a:path extrusionOk="0" h="76" w="28">
                    <a:moveTo>
                      <a:pt x="22" y="0"/>
                    </a:moveTo>
                    <a:lnTo>
                      <a:pt x="22" y="65"/>
                    </a:lnTo>
                    <a:lnTo>
                      <a:pt x="22" y="67"/>
                    </a:lnTo>
                    <a:lnTo>
                      <a:pt x="22" y="70"/>
                    </a:lnTo>
                    <a:lnTo>
                      <a:pt x="23" y="71"/>
                    </a:lnTo>
                    <a:lnTo>
                      <a:pt x="23" y="73"/>
                    </a:lnTo>
                    <a:lnTo>
                      <a:pt x="24" y="73"/>
                    </a:lnTo>
                    <a:lnTo>
                      <a:pt x="25" y="74"/>
                    </a:lnTo>
                    <a:lnTo>
                      <a:pt x="27" y="74"/>
                    </a:lnTo>
                    <a:lnTo>
                      <a:pt x="28" y="74"/>
                    </a:lnTo>
                    <a:lnTo>
                      <a:pt x="28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1" y="74"/>
                    </a:lnTo>
                    <a:lnTo>
                      <a:pt x="2" y="74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5" y="71"/>
                    </a:lnTo>
                    <a:lnTo>
                      <a:pt x="6" y="70"/>
                    </a:lnTo>
                    <a:lnTo>
                      <a:pt x="6" y="67"/>
                    </a:lnTo>
                    <a:lnTo>
                      <a:pt x="6" y="65"/>
                    </a:lnTo>
                    <a:lnTo>
                      <a:pt x="6" y="12"/>
                    </a:lnTo>
                    <a:lnTo>
                      <a:pt x="6" y="9"/>
                    </a:lnTo>
                    <a:lnTo>
                      <a:pt x="6" y="7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60"/>
              <p:cNvSpPr/>
              <p:nvPr/>
            </p:nvSpPr>
            <p:spPr>
              <a:xfrm>
                <a:off x="1463" y="1472"/>
                <a:ext cx="57" cy="53"/>
              </a:xfrm>
              <a:custGeom>
                <a:rect b="b" l="l" r="r" t="t"/>
                <a:pathLst>
                  <a:path extrusionOk="0" h="53" w="57">
                    <a:moveTo>
                      <a:pt x="27" y="53"/>
                    </a:moveTo>
                    <a:lnTo>
                      <a:pt x="9" y="13"/>
                    </a:lnTo>
                    <a:lnTo>
                      <a:pt x="7" y="9"/>
                    </a:lnTo>
                    <a:lnTo>
                      <a:pt x="6" y="7"/>
                    </a:lnTo>
                    <a:lnTo>
                      <a:pt x="5" y="5"/>
                    </a:lnTo>
                    <a:lnTo>
                      <a:pt x="4" y="4"/>
                    </a:lnTo>
                    <a:lnTo>
                      <a:pt x="3" y="3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9" y="0"/>
                    </a:lnTo>
                    <a:lnTo>
                      <a:pt x="29" y="1"/>
                    </a:lnTo>
                    <a:lnTo>
                      <a:pt x="28" y="1"/>
                    </a:lnTo>
                    <a:lnTo>
                      <a:pt x="27" y="2"/>
                    </a:lnTo>
                    <a:lnTo>
                      <a:pt x="26" y="2"/>
                    </a:lnTo>
                    <a:lnTo>
                      <a:pt x="25" y="3"/>
                    </a:lnTo>
                    <a:lnTo>
                      <a:pt x="24" y="4"/>
                    </a:lnTo>
                    <a:lnTo>
                      <a:pt x="24" y="5"/>
                    </a:lnTo>
                    <a:lnTo>
                      <a:pt x="24" y="6"/>
                    </a:lnTo>
                    <a:lnTo>
                      <a:pt x="24" y="7"/>
                    </a:lnTo>
                    <a:lnTo>
                      <a:pt x="24" y="9"/>
                    </a:lnTo>
                    <a:lnTo>
                      <a:pt x="25" y="11"/>
                    </a:lnTo>
                    <a:lnTo>
                      <a:pt x="26" y="13"/>
                    </a:lnTo>
                    <a:lnTo>
                      <a:pt x="35" y="33"/>
                    </a:lnTo>
                    <a:lnTo>
                      <a:pt x="42" y="16"/>
                    </a:lnTo>
                    <a:lnTo>
                      <a:pt x="43" y="13"/>
                    </a:lnTo>
                    <a:lnTo>
                      <a:pt x="44" y="10"/>
                    </a:lnTo>
                    <a:lnTo>
                      <a:pt x="45" y="7"/>
                    </a:lnTo>
                    <a:lnTo>
                      <a:pt x="45" y="6"/>
                    </a:lnTo>
                    <a:lnTo>
                      <a:pt x="45" y="5"/>
                    </a:lnTo>
                    <a:lnTo>
                      <a:pt x="45" y="4"/>
                    </a:lnTo>
                    <a:lnTo>
                      <a:pt x="44" y="4"/>
                    </a:lnTo>
                    <a:lnTo>
                      <a:pt x="44" y="3"/>
                    </a:lnTo>
                    <a:lnTo>
                      <a:pt x="43" y="2"/>
                    </a:lnTo>
                    <a:lnTo>
                      <a:pt x="42" y="2"/>
                    </a:lnTo>
                    <a:lnTo>
                      <a:pt x="41" y="1"/>
                    </a:lnTo>
                    <a:lnTo>
                      <a:pt x="39" y="1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57" y="1"/>
                    </a:lnTo>
                    <a:lnTo>
                      <a:pt x="56" y="2"/>
                    </a:lnTo>
                    <a:lnTo>
                      <a:pt x="55" y="2"/>
                    </a:lnTo>
                    <a:lnTo>
                      <a:pt x="54" y="3"/>
                    </a:lnTo>
                    <a:lnTo>
                      <a:pt x="53" y="3"/>
                    </a:lnTo>
                    <a:lnTo>
                      <a:pt x="52" y="5"/>
                    </a:lnTo>
                    <a:lnTo>
                      <a:pt x="51" y="6"/>
                    </a:lnTo>
                    <a:lnTo>
                      <a:pt x="49" y="9"/>
                    </a:lnTo>
                    <a:lnTo>
                      <a:pt x="48" y="12"/>
                    </a:lnTo>
                    <a:lnTo>
                      <a:pt x="30" y="53"/>
                    </a:lnTo>
                    <a:lnTo>
                      <a:pt x="27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60"/>
              <p:cNvSpPr/>
              <p:nvPr/>
            </p:nvSpPr>
            <p:spPr>
              <a:xfrm>
                <a:off x="1525" y="1470"/>
                <a:ext cx="49" cy="55"/>
              </a:xfrm>
              <a:custGeom>
                <a:rect b="b" l="l" r="r" t="t"/>
                <a:pathLst>
                  <a:path extrusionOk="0" h="55" w="49">
                    <a:moveTo>
                      <a:pt x="24" y="0"/>
                    </a:moveTo>
                    <a:lnTo>
                      <a:pt x="26" y="0"/>
                    </a:lnTo>
                    <a:lnTo>
                      <a:pt x="28" y="0"/>
                    </a:lnTo>
                    <a:lnTo>
                      <a:pt x="29" y="1"/>
                    </a:lnTo>
                    <a:lnTo>
                      <a:pt x="31" y="1"/>
                    </a:lnTo>
                    <a:lnTo>
                      <a:pt x="32" y="2"/>
                    </a:lnTo>
                    <a:lnTo>
                      <a:pt x="34" y="2"/>
                    </a:lnTo>
                    <a:lnTo>
                      <a:pt x="35" y="3"/>
                    </a:lnTo>
                    <a:lnTo>
                      <a:pt x="37" y="3"/>
                    </a:lnTo>
                    <a:lnTo>
                      <a:pt x="40" y="6"/>
                    </a:lnTo>
                    <a:lnTo>
                      <a:pt x="42" y="8"/>
                    </a:lnTo>
                    <a:lnTo>
                      <a:pt x="44" y="11"/>
                    </a:lnTo>
                    <a:lnTo>
                      <a:pt x="46" y="13"/>
                    </a:lnTo>
                    <a:lnTo>
                      <a:pt x="46" y="15"/>
                    </a:lnTo>
                    <a:lnTo>
                      <a:pt x="47" y="17"/>
                    </a:lnTo>
                    <a:lnTo>
                      <a:pt x="47" y="19"/>
                    </a:lnTo>
                    <a:lnTo>
                      <a:pt x="48" y="20"/>
                    </a:lnTo>
                    <a:lnTo>
                      <a:pt x="49" y="22"/>
                    </a:lnTo>
                    <a:lnTo>
                      <a:pt x="49" y="24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9" y="30"/>
                    </a:lnTo>
                    <a:lnTo>
                      <a:pt x="49" y="33"/>
                    </a:lnTo>
                    <a:lnTo>
                      <a:pt x="48" y="35"/>
                    </a:lnTo>
                    <a:lnTo>
                      <a:pt x="47" y="38"/>
                    </a:lnTo>
                    <a:lnTo>
                      <a:pt x="46" y="40"/>
                    </a:lnTo>
                    <a:lnTo>
                      <a:pt x="46" y="42"/>
                    </a:lnTo>
                    <a:lnTo>
                      <a:pt x="45" y="44"/>
                    </a:lnTo>
                    <a:lnTo>
                      <a:pt x="43" y="46"/>
                    </a:lnTo>
                    <a:lnTo>
                      <a:pt x="41" y="48"/>
                    </a:lnTo>
                    <a:lnTo>
                      <a:pt x="40" y="50"/>
                    </a:lnTo>
                    <a:lnTo>
                      <a:pt x="37" y="51"/>
                    </a:lnTo>
                    <a:lnTo>
                      <a:pt x="35" y="52"/>
                    </a:lnTo>
                    <a:lnTo>
                      <a:pt x="33" y="53"/>
                    </a:lnTo>
                    <a:lnTo>
                      <a:pt x="30" y="54"/>
                    </a:lnTo>
                    <a:lnTo>
                      <a:pt x="27" y="55"/>
                    </a:lnTo>
                    <a:lnTo>
                      <a:pt x="24" y="55"/>
                    </a:lnTo>
                    <a:lnTo>
                      <a:pt x="21" y="55"/>
                    </a:lnTo>
                    <a:lnTo>
                      <a:pt x="19" y="54"/>
                    </a:lnTo>
                    <a:lnTo>
                      <a:pt x="16" y="53"/>
                    </a:lnTo>
                    <a:lnTo>
                      <a:pt x="14" y="53"/>
                    </a:lnTo>
                    <a:lnTo>
                      <a:pt x="12" y="52"/>
                    </a:lnTo>
                    <a:lnTo>
                      <a:pt x="10" y="50"/>
                    </a:lnTo>
                    <a:lnTo>
                      <a:pt x="8" y="49"/>
                    </a:lnTo>
                    <a:lnTo>
                      <a:pt x="6" y="47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2" y="40"/>
                    </a:lnTo>
                    <a:lnTo>
                      <a:pt x="2" y="38"/>
                    </a:lnTo>
                    <a:lnTo>
                      <a:pt x="1" y="35"/>
                    </a:lnTo>
                    <a:lnTo>
                      <a:pt x="0" y="33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1" y="20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3" y="13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10" y="5"/>
                    </a:lnTo>
                    <a:lnTo>
                      <a:pt x="12" y="3"/>
                    </a:lnTo>
                    <a:lnTo>
                      <a:pt x="14" y="2"/>
                    </a:lnTo>
                    <a:lnTo>
                      <a:pt x="16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4" y="0"/>
                    </a:lnTo>
                    <a:close/>
                    <a:moveTo>
                      <a:pt x="24" y="3"/>
                    </a:moveTo>
                    <a:lnTo>
                      <a:pt x="23" y="3"/>
                    </a:lnTo>
                    <a:lnTo>
                      <a:pt x="22" y="4"/>
                    </a:lnTo>
                    <a:lnTo>
                      <a:pt x="21" y="5"/>
                    </a:lnTo>
                    <a:lnTo>
                      <a:pt x="20" y="6"/>
                    </a:lnTo>
                    <a:lnTo>
                      <a:pt x="19" y="7"/>
                    </a:lnTo>
                    <a:lnTo>
                      <a:pt x="18" y="9"/>
                    </a:lnTo>
                    <a:lnTo>
                      <a:pt x="18" y="11"/>
                    </a:lnTo>
                    <a:lnTo>
                      <a:pt x="17" y="14"/>
                    </a:lnTo>
                    <a:lnTo>
                      <a:pt x="17" y="16"/>
                    </a:lnTo>
                    <a:lnTo>
                      <a:pt x="17" y="18"/>
                    </a:lnTo>
                    <a:lnTo>
                      <a:pt x="17" y="20"/>
                    </a:lnTo>
                    <a:lnTo>
                      <a:pt x="17" y="22"/>
                    </a:lnTo>
                    <a:lnTo>
                      <a:pt x="16" y="25"/>
                    </a:lnTo>
                    <a:lnTo>
                      <a:pt x="16" y="27"/>
                    </a:lnTo>
                    <a:lnTo>
                      <a:pt x="16" y="30"/>
                    </a:lnTo>
                    <a:lnTo>
                      <a:pt x="16" y="32"/>
                    </a:lnTo>
                    <a:lnTo>
                      <a:pt x="16" y="34"/>
                    </a:lnTo>
                    <a:lnTo>
                      <a:pt x="16" y="35"/>
                    </a:lnTo>
                    <a:lnTo>
                      <a:pt x="16" y="37"/>
                    </a:lnTo>
                    <a:lnTo>
                      <a:pt x="17" y="38"/>
                    </a:lnTo>
                    <a:lnTo>
                      <a:pt x="17" y="39"/>
                    </a:lnTo>
                    <a:lnTo>
                      <a:pt x="17" y="41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8" y="45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19" y="49"/>
                    </a:lnTo>
                    <a:lnTo>
                      <a:pt x="20" y="50"/>
                    </a:lnTo>
                    <a:lnTo>
                      <a:pt x="22" y="51"/>
                    </a:lnTo>
                    <a:lnTo>
                      <a:pt x="23" y="51"/>
                    </a:lnTo>
                    <a:lnTo>
                      <a:pt x="24" y="51"/>
                    </a:lnTo>
                    <a:lnTo>
                      <a:pt x="25" y="51"/>
                    </a:lnTo>
                    <a:lnTo>
                      <a:pt x="26" y="51"/>
                    </a:lnTo>
                    <a:lnTo>
                      <a:pt x="27" y="51"/>
                    </a:lnTo>
                    <a:lnTo>
                      <a:pt x="28" y="50"/>
                    </a:lnTo>
                    <a:lnTo>
                      <a:pt x="29" y="49"/>
                    </a:lnTo>
                    <a:lnTo>
                      <a:pt x="30" y="48"/>
                    </a:lnTo>
                    <a:lnTo>
                      <a:pt x="31" y="46"/>
                    </a:lnTo>
                    <a:lnTo>
                      <a:pt x="31" y="44"/>
                    </a:lnTo>
                    <a:lnTo>
                      <a:pt x="31" y="43"/>
                    </a:lnTo>
                    <a:lnTo>
                      <a:pt x="31" y="41"/>
                    </a:lnTo>
                    <a:lnTo>
                      <a:pt x="32" y="39"/>
                    </a:lnTo>
                    <a:lnTo>
                      <a:pt x="32" y="37"/>
                    </a:lnTo>
                    <a:lnTo>
                      <a:pt x="32" y="34"/>
                    </a:lnTo>
                    <a:lnTo>
                      <a:pt x="32" y="31"/>
                    </a:lnTo>
                    <a:lnTo>
                      <a:pt x="32" y="27"/>
                    </a:lnTo>
                    <a:lnTo>
                      <a:pt x="32" y="23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17"/>
                    </a:lnTo>
                    <a:lnTo>
                      <a:pt x="32" y="15"/>
                    </a:lnTo>
                    <a:lnTo>
                      <a:pt x="32" y="13"/>
                    </a:lnTo>
                    <a:lnTo>
                      <a:pt x="32" y="12"/>
                    </a:lnTo>
                    <a:lnTo>
                      <a:pt x="32" y="11"/>
                    </a:lnTo>
                    <a:lnTo>
                      <a:pt x="31" y="10"/>
                    </a:lnTo>
                    <a:lnTo>
                      <a:pt x="31" y="8"/>
                    </a:lnTo>
                    <a:lnTo>
                      <a:pt x="30" y="7"/>
                    </a:lnTo>
                    <a:lnTo>
                      <a:pt x="29" y="6"/>
                    </a:lnTo>
                    <a:lnTo>
                      <a:pt x="28" y="5"/>
                    </a:lnTo>
                    <a:lnTo>
                      <a:pt x="27" y="4"/>
                    </a:lnTo>
                    <a:lnTo>
                      <a:pt x="25" y="3"/>
                    </a:lnTo>
                    <a:lnTo>
                      <a:pt x="24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60"/>
              <p:cNvSpPr/>
              <p:nvPr/>
            </p:nvSpPr>
            <p:spPr>
              <a:xfrm>
                <a:off x="1640" y="1447"/>
                <a:ext cx="57" cy="78"/>
              </a:xfrm>
              <a:custGeom>
                <a:rect b="b" l="l" r="r" t="t"/>
                <a:pathLst>
                  <a:path extrusionOk="0" h="78" w="57">
                    <a:moveTo>
                      <a:pt x="51" y="0"/>
                    </a:moveTo>
                    <a:lnTo>
                      <a:pt x="51" y="61"/>
                    </a:lnTo>
                    <a:lnTo>
                      <a:pt x="51" y="64"/>
                    </a:lnTo>
                    <a:lnTo>
                      <a:pt x="51" y="66"/>
                    </a:lnTo>
                    <a:lnTo>
                      <a:pt x="51" y="67"/>
                    </a:lnTo>
                    <a:lnTo>
                      <a:pt x="51" y="68"/>
                    </a:lnTo>
                    <a:lnTo>
                      <a:pt x="51" y="69"/>
                    </a:lnTo>
                    <a:lnTo>
                      <a:pt x="52" y="70"/>
                    </a:lnTo>
                    <a:lnTo>
                      <a:pt x="53" y="70"/>
                    </a:lnTo>
                    <a:lnTo>
                      <a:pt x="53" y="71"/>
                    </a:lnTo>
                    <a:lnTo>
                      <a:pt x="54" y="71"/>
                    </a:lnTo>
                    <a:lnTo>
                      <a:pt x="56" y="71"/>
                    </a:lnTo>
                    <a:lnTo>
                      <a:pt x="57" y="71"/>
                    </a:lnTo>
                    <a:lnTo>
                      <a:pt x="57" y="73"/>
                    </a:lnTo>
                    <a:lnTo>
                      <a:pt x="35" y="78"/>
                    </a:lnTo>
                    <a:lnTo>
                      <a:pt x="35" y="69"/>
                    </a:lnTo>
                    <a:lnTo>
                      <a:pt x="33" y="71"/>
                    </a:lnTo>
                    <a:lnTo>
                      <a:pt x="31" y="74"/>
                    </a:lnTo>
                    <a:lnTo>
                      <a:pt x="29" y="75"/>
                    </a:lnTo>
                    <a:lnTo>
                      <a:pt x="28" y="76"/>
                    </a:lnTo>
                    <a:lnTo>
                      <a:pt x="26" y="76"/>
                    </a:lnTo>
                    <a:lnTo>
                      <a:pt x="24" y="77"/>
                    </a:lnTo>
                    <a:lnTo>
                      <a:pt x="22" y="78"/>
                    </a:lnTo>
                    <a:lnTo>
                      <a:pt x="20" y="78"/>
                    </a:lnTo>
                    <a:lnTo>
                      <a:pt x="18" y="78"/>
                    </a:lnTo>
                    <a:lnTo>
                      <a:pt x="16" y="77"/>
                    </a:lnTo>
                    <a:lnTo>
                      <a:pt x="14" y="76"/>
                    </a:lnTo>
                    <a:lnTo>
                      <a:pt x="12" y="75"/>
                    </a:lnTo>
                    <a:lnTo>
                      <a:pt x="10" y="74"/>
                    </a:lnTo>
                    <a:lnTo>
                      <a:pt x="8" y="73"/>
                    </a:lnTo>
                    <a:lnTo>
                      <a:pt x="6" y="71"/>
                    </a:lnTo>
                    <a:lnTo>
                      <a:pt x="5" y="69"/>
                    </a:lnTo>
                    <a:lnTo>
                      <a:pt x="4" y="67"/>
                    </a:lnTo>
                    <a:lnTo>
                      <a:pt x="3" y="65"/>
                    </a:lnTo>
                    <a:lnTo>
                      <a:pt x="2" y="63"/>
                    </a:lnTo>
                    <a:lnTo>
                      <a:pt x="2" y="61"/>
                    </a:lnTo>
                    <a:lnTo>
                      <a:pt x="1" y="59"/>
                    </a:lnTo>
                    <a:lnTo>
                      <a:pt x="1" y="56"/>
                    </a:lnTo>
                    <a:lnTo>
                      <a:pt x="0" y="54"/>
                    </a:lnTo>
                    <a:lnTo>
                      <a:pt x="0" y="51"/>
                    </a:lnTo>
                    <a:lnTo>
                      <a:pt x="0" y="49"/>
                    </a:lnTo>
                    <a:lnTo>
                      <a:pt x="1" y="48"/>
                    </a:lnTo>
                    <a:lnTo>
                      <a:pt x="1" y="45"/>
                    </a:lnTo>
                    <a:lnTo>
                      <a:pt x="1" y="44"/>
                    </a:lnTo>
                    <a:lnTo>
                      <a:pt x="1" y="42"/>
                    </a:lnTo>
                    <a:lnTo>
                      <a:pt x="2" y="40"/>
                    </a:lnTo>
                    <a:lnTo>
                      <a:pt x="2" y="39"/>
                    </a:lnTo>
                    <a:lnTo>
                      <a:pt x="3" y="37"/>
                    </a:lnTo>
                    <a:lnTo>
                      <a:pt x="5" y="34"/>
                    </a:lnTo>
                    <a:lnTo>
                      <a:pt x="7" y="31"/>
                    </a:lnTo>
                    <a:lnTo>
                      <a:pt x="9" y="29"/>
                    </a:lnTo>
                    <a:lnTo>
                      <a:pt x="11" y="26"/>
                    </a:lnTo>
                    <a:lnTo>
                      <a:pt x="12" y="26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19" y="23"/>
                    </a:lnTo>
                    <a:lnTo>
                      <a:pt x="20" y="23"/>
                    </a:lnTo>
                    <a:lnTo>
                      <a:pt x="22" y="23"/>
                    </a:lnTo>
                    <a:lnTo>
                      <a:pt x="24" y="23"/>
                    </a:lnTo>
                    <a:lnTo>
                      <a:pt x="25" y="23"/>
                    </a:lnTo>
                    <a:lnTo>
                      <a:pt x="27" y="24"/>
                    </a:lnTo>
                    <a:lnTo>
                      <a:pt x="28" y="25"/>
                    </a:lnTo>
                    <a:lnTo>
                      <a:pt x="30" y="26"/>
                    </a:lnTo>
                    <a:lnTo>
                      <a:pt x="32" y="27"/>
                    </a:lnTo>
                    <a:lnTo>
                      <a:pt x="33" y="29"/>
                    </a:lnTo>
                    <a:lnTo>
                      <a:pt x="35" y="30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5" y="8"/>
                    </a:lnTo>
                    <a:lnTo>
                      <a:pt x="35" y="6"/>
                    </a:lnTo>
                    <a:lnTo>
                      <a:pt x="34" y="5"/>
                    </a:lnTo>
                    <a:lnTo>
                      <a:pt x="33" y="4"/>
                    </a:lnTo>
                    <a:lnTo>
                      <a:pt x="32" y="3"/>
                    </a:lnTo>
                    <a:lnTo>
                      <a:pt x="31" y="3"/>
                    </a:lnTo>
                    <a:lnTo>
                      <a:pt x="30" y="3"/>
                    </a:lnTo>
                    <a:lnTo>
                      <a:pt x="28" y="2"/>
                    </a:lnTo>
                    <a:lnTo>
                      <a:pt x="27" y="2"/>
                    </a:lnTo>
                    <a:lnTo>
                      <a:pt x="27" y="0"/>
                    </a:lnTo>
                    <a:lnTo>
                      <a:pt x="51" y="0"/>
                    </a:lnTo>
                    <a:close/>
                    <a:moveTo>
                      <a:pt x="35" y="37"/>
                    </a:moveTo>
                    <a:lnTo>
                      <a:pt x="33" y="34"/>
                    </a:lnTo>
                    <a:lnTo>
                      <a:pt x="30" y="31"/>
                    </a:lnTo>
                    <a:lnTo>
                      <a:pt x="27" y="29"/>
                    </a:lnTo>
                    <a:lnTo>
                      <a:pt x="25" y="29"/>
                    </a:lnTo>
                    <a:lnTo>
                      <a:pt x="24" y="29"/>
                    </a:lnTo>
                    <a:lnTo>
                      <a:pt x="23" y="29"/>
                    </a:lnTo>
                    <a:lnTo>
                      <a:pt x="22" y="30"/>
                    </a:lnTo>
                    <a:lnTo>
                      <a:pt x="21" y="30"/>
                    </a:lnTo>
                    <a:lnTo>
                      <a:pt x="20" y="31"/>
                    </a:lnTo>
                    <a:lnTo>
                      <a:pt x="20" y="32"/>
                    </a:lnTo>
                    <a:lnTo>
                      <a:pt x="19" y="34"/>
                    </a:lnTo>
                    <a:lnTo>
                      <a:pt x="18" y="36"/>
                    </a:lnTo>
                    <a:lnTo>
                      <a:pt x="18" y="37"/>
                    </a:lnTo>
                    <a:lnTo>
                      <a:pt x="18" y="38"/>
                    </a:lnTo>
                    <a:lnTo>
                      <a:pt x="18" y="40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7" y="49"/>
                    </a:lnTo>
                    <a:lnTo>
                      <a:pt x="17" y="52"/>
                    </a:lnTo>
                    <a:lnTo>
                      <a:pt x="17" y="54"/>
                    </a:lnTo>
                    <a:lnTo>
                      <a:pt x="17" y="56"/>
                    </a:lnTo>
                    <a:lnTo>
                      <a:pt x="17" y="58"/>
                    </a:lnTo>
                    <a:lnTo>
                      <a:pt x="17" y="60"/>
                    </a:lnTo>
                    <a:lnTo>
                      <a:pt x="18" y="61"/>
                    </a:lnTo>
                    <a:lnTo>
                      <a:pt x="18" y="62"/>
                    </a:lnTo>
                    <a:lnTo>
                      <a:pt x="18" y="64"/>
                    </a:lnTo>
                    <a:lnTo>
                      <a:pt x="19" y="66"/>
                    </a:lnTo>
                    <a:lnTo>
                      <a:pt x="20" y="68"/>
                    </a:lnTo>
                    <a:lnTo>
                      <a:pt x="21" y="69"/>
                    </a:lnTo>
                    <a:lnTo>
                      <a:pt x="22" y="71"/>
                    </a:lnTo>
                    <a:lnTo>
                      <a:pt x="23" y="71"/>
                    </a:lnTo>
                    <a:lnTo>
                      <a:pt x="24" y="71"/>
                    </a:lnTo>
                    <a:lnTo>
                      <a:pt x="26" y="71"/>
                    </a:lnTo>
                    <a:lnTo>
                      <a:pt x="28" y="71"/>
                    </a:lnTo>
                    <a:lnTo>
                      <a:pt x="30" y="69"/>
                    </a:lnTo>
                    <a:lnTo>
                      <a:pt x="33" y="67"/>
                    </a:lnTo>
                    <a:lnTo>
                      <a:pt x="35" y="64"/>
                    </a:lnTo>
                    <a:lnTo>
                      <a:pt x="35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60"/>
              <p:cNvSpPr/>
              <p:nvPr/>
            </p:nvSpPr>
            <p:spPr>
              <a:xfrm>
                <a:off x="1704" y="1470"/>
                <a:ext cx="51" cy="55"/>
              </a:xfrm>
              <a:custGeom>
                <a:rect b="b" l="l" r="r" t="t"/>
                <a:pathLst>
                  <a:path extrusionOk="0" h="55" w="51">
                    <a:moveTo>
                      <a:pt x="28" y="46"/>
                    </a:moveTo>
                    <a:lnTo>
                      <a:pt x="26" y="48"/>
                    </a:lnTo>
                    <a:lnTo>
                      <a:pt x="24" y="50"/>
                    </a:lnTo>
                    <a:lnTo>
                      <a:pt x="21" y="51"/>
                    </a:lnTo>
                    <a:lnTo>
                      <a:pt x="19" y="52"/>
                    </a:lnTo>
                    <a:lnTo>
                      <a:pt x="17" y="53"/>
                    </a:lnTo>
                    <a:lnTo>
                      <a:pt x="15" y="54"/>
                    </a:lnTo>
                    <a:lnTo>
                      <a:pt x="12" y="55"/>
                    </a:lnTo>
                    <a:lnTo>
                      <a:pt x="11" y="55"/>
                    </a:lnTo>
                    <a:lnTo>
                      <a:pt x="8" y="55"/>
                    </a:lnTo>
                    <a:lnTo>
                      <a:pt x="6" y="54"/>
                    </a:lnTo>
                    <a:lnTo>
                      <a:pt x="4" y="53"/>
                    </a:lnTo>
                    <a:lnTo>
                      <a:pt x="3" y="52"/>
                    </a:lnTo>
                    <a:lnTo>
                      <a:pt x="2" y="51"/>
                    </a:lnTo>
                    <a:lnTo>
                      <a:pt x="1" y="49"/>
                    </a:lnTo>
                    <a:lnTo>
                      <a:pt x="0" y="47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2" y="39"/>
                    </a:lnTo>
                    <a:lnTo>
                      <a:pt x="3" y="36"/>
                    </a:lnTo>
                    <a:lnTo>
                      <a:pt x="5" y="34"/>
                    </a:lnTo>
                    <a:lnTo>
                      <a:pt x="7" y="33"/>
                    </a:lnTo>
                    <a:lnTo>
                      <a:pt x="9" y="31"/>
                    </a:lnTo>
                    <a:lnTo>
                      <a:pt x="11" y="30"/>
                    </a:lnTo>
                    <a:lnTo>
                      <a:pt x="14" y="28"/>
                    </a:lnTo>
                    <a:lnTo>
                      <a:pt x="17" y="27"/>
                    </a:lnTo>
                    <a:lnTo>
                      <a:pt x="20" y="25"/>
                    </a:lnTo>
                    <a:lnTo>
                      <a:pt x="24" y="23"/>
                    </a:lnTo>
                    <a:lnTo>
                      <a:pt x="28" y="21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8" y="11"/>
                    </a:lnTo>
                    <a:lnTo>
                      <a:pt x="28" y="9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5" y="5"/>
                    </a:lnTo>
                    <a:lnTo>
                      <a:pt x="15" y="6"/>
                    </a:lnTo>
                    <a:lnTo>
                      <a:pt x="14" y="7"/>
                    </a:lnTo>
                    <a:lnTo>
                      <a:pt x="13" y="7"/>
                    </a:lnTo>
                    <a:lnTo>
                      <a:pt x="13" y="8"/>
                    </a:lnTo>
                    <a:lnTo>
                      <a:pt x="14" y="9"/>
                    </a:lnTo>
                    <a:lnTo>
                      <a:pt x="15" y="10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17" y="13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7"/>
                    </a:lnTo>
                    <a:lnTo>
                      <a:pt x="17" y="18"/>
                    </a:lnTo>
                    <a:lnTo>
                      <a:pt x="16" y="19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3" y="22"/>
                    </a:lnTo>
                    <a:lnTo>
                      <a:pt x="11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7" y="22"/>
                    </a:lnTo>
                    <a:lnTo>
                      <a:pt x="5" y="21"/>
                    </a:lnTo>
                    <a:lnTo>
                      <a:pt x="4" y="21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2" y="17"/>
                    </a:lnTo>
                    <a:lnTo>
                      <a:pt x="2" y="16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3" y="9"/>
                    </a:lnTo>
                    <a:lnTo>
                      <a:pt x="5" y="8"/>
                    </a:lnTo>
                    <a:lnTo>
                      <a:pt x="7" y="6"/>
                    </a:lnTo>
                    <a:lnTo>
                      <a:pt x="9" y="4"/>
                    </a:lnTo>
                    <a:lnTo>
                      <a:pt x="11" y="3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1"/>
                    </a:lnTo>
                    <a:lnTo>
                      <a:pt x="34" y="1"/>
                    </a:lnTo>
                    <a:lnTo>
                      <a:pt x="35" y="2"/>
                    </a:lnTo>
                    <a:lnTo>
                      <a:pt x="37" y="3"/>
                    </a:lnTo>
                    <a:lnTo>
                      <a:pt x="38" y="3"/>
                    </a:lnTo>
                    <a:lnTo>
                      <a:pt x="40" y="5"/>
                    </a:lnTo>
                    <a:lnTo>
                      <a:pt x="42" y="7"/>
                    </a:lnTo>
                    <a:lnTo>
                      <a:pt x="43" y="8"/>
                    </a:lnTo>
                    <a:lnTo>
                      <a:pt x="44" y="10"/>
                    </a:lnTo>
                    <a:lnTo>
                      <a:pt x="44" y="11"/>
                    </a:lnTo>
                    <a:lnTo>
                      <a:pt x="44" y="12"/>
                    </a:lnTo>
                    <a:lnTo>
                      <a:pt x="44" y="14"/>
                    </a:lnTo>
                    <a:lnTo>
                      <a:pt x="45" y="15"/>
                    </a:lnTo>
                    <a:lnTo>
                      <a:pt x="45" y="17"/>
                    </a:lnTo>
                    <a:lnTo>
                      <a:pt x="45" y="19"/>
                    </a:lnTo>
                    <a:lnTo>
                      <a:pt x="45" y="21"/>
                    </a:lnTo>
                    <a:lnTo>
                      <a:pt x="45" y="41"/>
                    </a:lnTo>
                    <a:lnTo>
                      <a:pt x="45" y="42"/>
                    </a:lnTo>
                    <a:lnTo>
                      <a:pt x="45" y="43"/>
                    </a:lnTo>
                    <a:lnTo>
                      <a:pt x="45" y="44"/>
                    </a:lnTo>
                    <a:lnTo>
                      <a:pt x="45" y="45"/>
                    </a:lnTo>
                    <a:lnTo>
                      <a:pt x="45" y="46"/>
                    </a:lnTo>
                    <a:lnTo>
                      <a:pt x="46" y="46"/>
                    </a:lnTo>
                    <a:lnTo>
                      <a:pt x="46" y="47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9" y="46"/>
                    </a:lnTo>
                    <a:lnTo>
                      <a:pt x="50" y="46"/>
                    </a:lnTo>
                    <a:lnTo>
                      <a:pt x="51" y="46"/>
                    </a:lnTo>
                    <a:lnTo>
                      <a:pt x="50" y="48"/>
                    </a:lnTo>
                    <a:lnTo>
                      <a:pt x="48" y="50"/>
                    </a:lnTo>
                    <a:lnTo>
                      <a:pt x="47" y="52"/>
                    </a:lnTo>
                    <a:lnTo>
                      <a:pt x="46" y="53"/>
                    </a:lnTo>
                    <a:lnTo>
                      <a:pt x="44" y="53"/>
                    </a:lnTo>
                    <a:lnTo>
                      <a:pt x="42" y="54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3" y="53"/>
                    </a:lnTo>
                    <a:lnTo>
                      <a:pt x="31" y="53"/>
                    </a:lnTo>
                    <a:lnTo>
                      <a:pt x="30" y="51"/>
                    </a:lnTo>
                    <a:lnTo>
                      <a:pt x="29" y="50"/>
                    </a:lnTo>
                    <a:lnTo>
                      <a:pt x="29" y="48"/>
                    </a:lnTo>
                    <a:lnTo>
                      <a:pt x="28" y="46"/>
                    </a:lnTo>
                    <a:close/>
                    <a:moveTo>
                      <a:pt x="28" y="42"/>
                    </a:moveTo>
                    <a:lnTo>
                      <a:pt x="28" y="25"/>
                    </a:lnTo>
                    <a:lnTo>
                      <a:pt x="26" y="26"/>
                    </a:lnTo>
                    <a:lnTo>
                      <a:pt x="25" y="27"/>
                    </a:lnTo>
                    <a:lnTo>
                      <a:pt x="23" y="28"/>
                    </a:lnTo>
                    <a:lnTo>
                      <a:pt x="22" y="29"/>
                    </a:lnTo>
                    <a:lnTo>
                      <a:pt x="21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7" y="33"/>
                    </a:lnTo>
                    <a:lnTo>
                      <a:pt x="16" y="35"/>
                    </a:lnTo>
                    <a:lnTo>
                      <a:pt x="16" y="36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6" y="42"/>
                    </a:lnTo>
                    <a:lnTo>
                      <a:pt x="16" y="43"/>
                    </a:lnTo>
                    <a:lnTo>
                      <a:pt x="17" y="44"/>
                    </a:lnTo>
                    <a:lnTo>
                      <a:pt x="18" y="44"/>
                    </a:lnTo>
                    <a:lnTo>
                      <a:pt x="19" y="45"/>
                    </a:lnTo>
                    <a:lnTo>
                      <a:pt x="20" y="45"/>
                    </a:lnTo>
                    <a:lnTo>
                      <a:pt x="21" y="46"/>
                    </a:lnTo>
                    <a:lnTo>
                      <a:pt x="23" y="45"/>
                    </a:lnTo>
                    <a:lnTo>
                      <a:pt x="25" y="45"/>
                    </a:lnTo>
                    <a:lnTo>
                      <a:pt x="26" y="44"/>
                    </a:lnTo>
                    <a:lnTo>
                      <a:pt x="28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60"/>
              <p:cNvSpPr/>
              <p:nvPr/>
            </p:nvSpPr>
            <p:spPr>
              <a:xfrm>
                <a:off x="1791" y="1470"/>
                <a:ext cx="44" cy="55"/>
              </a:xfrm>
              <a:custGeom>
                <a:rect b="b" l="l" r="r" t="t"/>
                <a:pathLst>
                  <a:path extrusionOk="0" h="55" w="44">
                    <a:moveTo>
                      <a:pt x="42" y="40"/>
                    </a:moveTo>
                    <a:lnTo>
                      <a:pt x="44" y="41"/>
                    </a:lnTo>
                    <a:lnTo>
                      <a:pt x="42" y="44"/>
                    </a:lnTo>
                    <a:lnTo>
                      <a:pt x="39" y="47"/>
                    </a:lnTo>
                    <a:lnTo>
                      <a:pt x="37" y="49"/>
                    </a:lnTo>
                    <a:lnTo>
                      <a:pt x="34" y="51"/>
                    </a:lnTo>
                    <a:lnTo>
                      <a:pt x="33" y="52"/>
                    </a:lnTo>
                    <a:lnTo>
                      <a:pt x="31" y="53"/>
                    </a:lnTo>
                    <a:lnTo>
                      <a:pt x="30" y="53"/>
                    </a:lnTo>
                    <a:lnTo>
                      <a:pt x="29" y="54"/>
                    </a:lnTo>
                    <a:lnTo>
                      <a:pt x="27" y="54"/>
                    </a:lnTo>
                    <a:lnTo>
                      <a:pt x="26" y="54"/>
                    </a:lnTo>
                    <a:lnTo>
                      <a:pt x="24" y="55"/>
                    </a:lnTo>
                    <a:lnTo>
                      <a:pt x="22" y="55"/>
                    </a:lnTo>
                    <a:lnTo>
                      <a:pt x="20" y="55"/>
                    </a:lnTo>
                    <a:lnTo>
                      <a:pt x="17" y="54"/>
                    </a:lnTo>
                    <a:lnTo>
                      <a:pt x="15" y="53"/>
                    </a:lnTo>
                    <a:lnTo>
                      <a:pt x="13" y="53"/>
                    </a:lnTo>
                    <a:lnTo>
                      <a:pt x="11" y="52"/>
                    </a:lnTo>
                    <a:lnTo>
                      <a:pt x="9" y="50"/>
                    </a:lnTo>
                    <a:lnTo>
                      <a:pt x="7" y="49"/>
                    </a:lnTo>
                    <a:lnTo>
                      <a:pt x="6" y="47"/>
                    </a:lnTo>
                    <a:lnTo>
                      <a:pt x="4" y="45"/>
                    </a:lnTo>
                    <a:lnTo>
                      <a:pt x="3" y="43"/>
                    </a:lnTo>
                    <a:lnTo>
                      <a:pt x="2" y="41"/>
                    </a:lnTo>
                    <a:lnTo>
                      <a:pt x="1" y="39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1" y="19"/>
                    </a:lnTo>
                    <a:lnTo>
                      <a:pt x="2" y="16"/>
                    </a:lnTo>
                    <a:lnTo>
                      <a:pt x="3" y="14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6"/>
                    </a:lnTo>
                    <a:lnTo>
                      <a:pt x="11" y="4"/>
                    </a:lnTo>
                    <a:lnTo>
                      <a:pt x="13" y="3"/>
                    </a:lnTo>
                    <a:lnTo>
                      <a:pt x="16" y="2"/>
                    </a:lnTo>
                    <a:lnTo>
                      <a:pt x="18" y="1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2" y="1"/>
                    </a:lnTo>
                    <a:lnTo>
                      <a:pt x="33" y="2"/>
                    </a:lnTo>
                    <a:lnTo>
                      <a:pt x="35" y="2"/>
                    </a:lnTo>
                    <a:lnTo>
                      <a:pt x="36" y="3"/>
                    </a:lnTo>
                    <a:lnTo>
                      <a:pt x="37" y="4"/>
                    </a:lnTo>
                    <a:lnTo>
                      <a:pt x="39" y="6"/>
                    </a:lnTo>
                    <a:lnTo>
                      <a:pt x="41" y="8"/>
                    </a:lnTo>
                    <a:lnTo>
                      <a:pt x="42" y="11"/>
                    </a:lnTo>
                    <a:lnTo>
                      <a:pt x="42" y="13"/>
                    </a:lnTo>
                    <a:lnTo>
                      <a:pt x="42" y="15"/>
                    </a:lnTo>
                    <a:lnTo>
                      <a:pt x="42" y="16"/>
                    </a:lnTo>
                    <a:lnTo>
                      <a:pt x="41" y="17"/>
                    </a:lnTo>
                    <a:lnTo>
                      <a:pt x="40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6" y="20"/>
                    </a:lnTo>
                    <a:lnTo>
                      <a:pt x="35" y="20"/>
                    </a:lnTo>
                    <a:lnTo>
                      <a:pt x="34" y="20"/>
                    </a:lnTo>
                    <a:lnTo>
                      <a:pt x="32" y="20"/>
                    </a:lnTo>
                    <a:lnTo>
                      <a:pt x="31" y="19"/>
                    </a:lnTo>
                    <a:lnTo>
                      <a:pt x="30" y="18"/>
                    </a:lnTo>
                    <a:lnTo>
                      <a:pt x="29" y="17"/>
                    </a:lnTo>
                    <a:lnTo>
                      <a:pt x="28" y="15"/>
                    </a:lnTo>
                    <a:lnTo>
                      <a:pt x="27" y="13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6" y="6"/>
                    </a:lnTo>
                    <a:lnTo>
                      <a:pt x="25" y="5"/>
                    </a:lnTo>
                    <a:lnTo>
                      <a:pt x="25" y="4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2" y="3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9" y="5"/>
                    </a:lnTo>
                    <a:lnTo>
                      <a:pt x="18" y="7"/>
                    </a:lnTo>
                    <a:lnTo>
                      <a:pt x="17" y="8"/>
                    </a:lnTo>
                    <a:lnTo>
                      <a:pt x="17" y="9"/>
                    </a:lnTo>
                    <a:lnTo>
                      <a:pt x="16" y="10"/>
                    </a:lnTo>
                    <a:lnTo>
                      <a:pt x="16" y="12"/>
                    </a:lnTo>
                    <a:lnTo>
                      <a:pt x="15" y="13"/>
                    </a:lnTo>
                    <a:lnTo>
                      <a:pt x="15" y="16"/>
                    </a:lnTo>
                    <a:lnTo>
                      <a:pt x="15" y="17"/>
                    </a:lnTo>
                    <a:lnTo>
                      <a:pt x="15" y="20"/>
                    </a:lnTo>
                    <a:lnTo>
                      <a:pt x="15" y="21"/>
                    </a:lnTo>
                    <a:lnTo>
                      <a:pt x="15" y="23"/>
                    </a:lnTo>
                    <a:lnTo>
                      <a:pt x="15" y="25"/>
                    </a:lnTo>
                    <a:lnTo>
                      <a:pt x="16" y="26"/>
                    </a:lnTo>
                    <a:lnTo>
                      <a:pt x="16" y="28"/>
                    </a:lnTo>
                    <a:lnTo>
                      <a:pt x="16" y="30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8" y="36"/>
                    </a:lnTo>
                    <a:lnTo>
                      <a:pt x="20" y="39"/>
                    </a:lnTo>
                    <a:lnTo>
                      <a:pt x="22" y="41"/>
                    </a:lnTo>
                    <a:lnTo>
                      <a:pt x="23" y="43"/>
                    </a:lnTo>
                    <a:lnTo>
                      <a:pt x="25" y="44"/>
                    </a:lnTo>
                    <a:lnTo>
                      <a:pt x="27" y="45"/>
                    </a:lnTo>
                    <a:lnTo>
                      <a:pt x="29" y="45"/>
                    </a:lnTo>
                    <a:lnTo>
                      <a:pt x="31" y="46"/>
                    </a:lnTo>
                    <a:lnTo>
                      <a:pt x="32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6" y="44"/>
                    </a:lnTo>
                    <a:lnTo>
                      <a:pt x="37" y="44"/>
                    </a:lnTo>
                    <a:lnTo>
                      <a:pt x="39" y="43"/>
                    </a:lnTo>
                    <a:lnTo>
                      <a:pt x="40" y="41"/>
                    </a:lnTo>
                    <a:lnTo>
                      <a:pt x="42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60"/>
              <p:cNvSpPr/>
              <p:nvPr/>
            </p:nvSpPr>
            <p:spPr>
              <a:xfrm>
                <a:off x="1842" y="1443"/>
                <a:ext cx="51" cy="82"/>
              </a:xfrm>
              <a:custGeom>
                <a:rect b="b" l="l" r="r" t="t"/>
                <a:pathLst>
                  <a:path extrusionOk="0" h="82" w="51">
                    <a:moveTo>
                      <a:pt x="28" y="73"/>
                    </a:moveTo>
                    <a:lnTo>
                      <a:pt x="25" y="75"/>
                    </a:lnTo>
                    <a:lnTo>
                      <a:pt x="23" y="77"/>
                    </a:lnTo>
                    <a:lnTo>
                      <a:pt x="21" y="78"/>
                    </a:lnTo>
                    <a:lnTo>
                      <a:pt x="19" y="79"/>
                    </a:lnTo>
                    <a:lnTo>
                      <a:pt x="16" y="80"/>
                    </a:lnTo>
                    <a:lnTo>
                      <a:pt x="14" y="81"/>
                    </a:lnTo>
                    <a:lnTo>
                      <a:pt x="12" y="82"/>
                    </a:lnTo>
                    <a:lnTo>
                      <a:pt x="10" y="82"/>
                    </a:lnTo>
                    <a:lnTo>
                      <a:pt x="8" y="82"/>
                    </a:lnTo>
                    <a:lnTo>
                      <a:pt x="6" y="81"/>
                    </a:lnTo>
                    <a:lnTo>
                      <a:pt x="4" y="80"/>
                    </a:lnTo>
                    <a:lnTo>
                      <a:pt x="3" y="79"/>
                    </a:lnTo>
                    <a:lnTo>
                      <a:pt x="2" y="78"/>
                    </a:lnTo>
                    <a:lnTo>
                      <a:pt x="1" y="76"/>
                    </a:lnTo>
                    <a:lnTo>
                      <a:pt x="0" y="74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1" y="66"/>
                    </a:lnTo>
                    <a:lnTo>
                      <a:pt x="3" y="63"/>
                    </a:lnTo>
                    <a:lnTo>
                      <a:pt x="5" y="61"/>
                    </a:lnTo>
                    <a:lnTo>
                      <a:pt x="6" y="60"/>
                    </a:lnTo>
                    <a:lnTo>
                      <a:pt x="9" y="58"/>
                    </a:lnTo>
                    <a:lnTo>
                      <a:pt x="11" y="57"/>
                    </a:lnTo>
                    <a:lnTo>
                      <a:pt x="14" y="55"/>
                    </a:lnTo>
                    <a:lnTo>
                      <a:pt x="16" y="54"/>
                    </a:lnTo>
                    <a:lnTo>
                      <a:pt x="20" y="52"/>
                    </a:lnTo>
                    <a:lnTo>
                      <a:pt x="24" y="50"/>
                    </a:lnTo>
                    <a:lnTo>
                      <a:pt x="28" y="48"/>
                    </a:lnTo>
                    <a:lnTo>
                      <a:pt x="28" y="43"/>
                    </a:lnTo>
                    <a:lnTo>
                      <a:pt x="28" y="40"/>
                    </a:lnTo>
                    <a:lnTo>
                      <a:pt x="28" y="38"/>
                    </a:lnTo>
                    <a:lnTo>
                      <a:pt x="28" y="36"/>
                    </a:lnTo>
                    <a:lnTo>
                      <a:pt x="27" y="35"/>
                    </a:lnTo>
                    <a:lnTo>
                      <a:pt x="27" y="34"/>
                    </a:lnTo>
                    <a:lnTo>
                      <a:pt x="26" y="33"/>
                    </a:lnTo>
                    <a:lnTo>
                      <a:pt x="25" y="33"/>
                    </a:lnTo>
                    <a:lnTo>
                      <a:pt x="25" y="32"/>
                    </a:lnTo>
                    <a:lnTo>
                      <a:pt x="24" y="31"/>
                    </a:lnTo>
                    <a:lnTo>
                      <a:pt x="23" y="31"/>
                    </a:lnTo>
                    <a:lnTo>
                      <a:pt x="22" y="30"/>
                    </a:lnTo>
                    <a:lnTo>
                      <a:pt x="21" y="30"/>
                    </a:lnTo>
                    <a:lnTo>
                      <a:pt x="19" y="30"/>
                    </a:lnTo>
                    <a:lnTo>
                      <a:pt x="18" y="31"/>
                    </a:lnTo>
                    <a:lnTo>
                      <a:pt x="16" y="31"/>
                    </a:lnTo>
                    <a:lnTo>
                      <a:pt x="15" y="32"/>
                    </a:lnTo>
                    <a:lnTo>
                      <a:pt x="14" y="33"/>
                    </a:lnTo>
                    <a:lnTo>
                      <a:pt x="14" y="34"/>
                    </a:lnTo>
                    <a:lnTo>
                      <a:pt x="13" y="34"/>
                    </a:lnTo>
                    <a:lnTo>
                      <a:pt x="13" y="35"/>
                    </a:lnTo>
                    <a:lnTo>
                      <a:pt x="14" y="36"/>
                    </a:lnTo>
                    <a:lnTo>
                      <a:pt x="14" y="37"/>
                    </a:lnTo>
                    <a:lnTo>
                      <a:pt x="15" y="38"/>
                    </a:lnTo>
                    <a:lnTo>
                      <a:pt x="16" y="39"/>
                    </a:lnTo>
                    <a:lnTo>
                      <a:pt x="16" y="40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7" y="44"/>
                    </a:lnTo>
                    <a:lnTo>
                      <a:pt x="16" y="45"/>
                    </a:lnTo>
                    <a:lnTo>
                      <a:pt x="16" y="46"/>
                    </a:lnTo>
                    <a:lnTo>
                      <a:pt x="15" y="47"/>
                    </a:lnTo>
                    <a:lnTo>
                      <a:pt x="14" y="48"/>
                    </a:lnTo>
                    <a:lnTo>
                      <a:pt x="13" y="49"/>
                    </a:lnTo>
                    <a:lnTo>
                      <a:pt x="11" y="49"/>
                    </a:lnTo>
                    <a:lnTo>
                      <a:pt x="10" y="49"/>
                    </a:lnTo>
                    <a:lnTo>
                      <a:pt x="8" y="49"/>
                    </a:lnTo>
                    <a:lnTo>
                      <a:pt x="6" y="49"/>
                    </a:lnTo>
                    <a:lnTo>
                      <a:pt x="5" y="48"/>
                    </a:lnTo>
                    <a:lnTo>
                      <a:pt x="4" y="48"/>
                    </a:lnTo>
                    <a:lnTo>
                      <a:pt x="3" y="47"/>
                    </a:lnTo>
                    <a:lnTo>
                      <a:pt x="2" y="45"/>
                    </a:lnTo>
                    <a:lnTo>
                      <a:pt x="2" y="44"/>
                    </a:lnTo>
                    <a:lnTo>
                      <a:pt x="1" y="43"/>
                    </a:lnTo>
                    <a:lnTo>
                      <a:pt x="2" y="40"/>
                    </a:lnTo>
                    <a:lnTo>
                      <a:pt x="2" y="39"/>
                    </a:lnTo>
                    <a:lnTo>
                      <a:pt x="3" y="36"/>
                    </a:lnTo>
                    <a:lnTo>
                      <a:pt x="5" y="35"/>
                    </a:lnTo>
                    <a:lnTo>
                      <a:pt x="6" y="33"/>
                    </a:lnTo>
                    <a:lnTo>
                      <a:pt x="9" y="31"/>
                    </a:lnTo>
                    <a:lnTo>
                      <a:pt x="11" y="30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6" y="28"/>
                    </a:lnTo>
                    <a:lnTo>
                      <a:pt x="18" y="28"/>
                    </a:lnTo>
                    <a:lnTo>
                      <a:pt x="19" y="27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4" y="27"/>
                    </a:lnTo>
                    <a:lnTo>
                      <a:pt x="26" y="27"/>
                    </a:lnTo>
                    <a:lnTo>
                      <a:pt x="28" y="27"/>
                    </a:lnTo>
                    <a:lnTo>
                      <a:pt x="29" y="27"/>
                    </a:lnTo>
                    <a:lnTo>
                      <a:pt x="31" y="27"/>
                    </a:lnTo>
                    <a:lnTo>
                      <a:pt x="33" y="28"/>
                    </a:lnTo>
                    <a:lnTo>
                      <a:pt x="34" y="28"/>
                    </a:lnTo>
                    <a:lnTo>
                      <a:pt x="35" y="29"/>
                    </a:lnTo>
                    <a:lnTo>
                      <a:pt x="37" y="30"/>
                    </a:lnTo>
                    <a:lnTo>
                      <a:pt x="38" y="30"/>
                    </a:lnTo>
                    <a:lnTo>
                      <a:pt x="40" y="32"/>
                    </a:lnTo>
                    <a:lnTo>
                      <a:pt x="41" y="34"/>
                    </a:lnTo>
                    <a:lnTo>
                      <a:pt x="43" y="35"/>
                    </a:lnTo>
                    <a:lnTo>
                      <a:pt x="44" y="37"/>
                    </a:lnTo>
                    <a:lnTo>
                      <a:pt x="44" y="38"/>
                    </a:lnTo>
                    <a:lnTo>
                      <a:pt x="44" y="39"/>
                    </a:lnTo>
                    <a:lnTo>
                      <a:pt x="44" y="41"/>
                    </a:lnTo>
                    <a:lnTo>
                      <a:pt x="45" y="42"/>
                    </a:lnTo>
                    <a:lnTo>
                      <a:pt x="45" y="44"/>
                    </a:lnTo>
                    <a:lnTo>
                      <a:pt x="45" y="46"/>
                    </a:lnTo>
                    <a:lnTo>
                      <a:pt x="45" y="48"/>
                    </a:lnTo>
                    <a:lnTo>
                      <a:pt x="45" y="68"/>
                    </a:lnTo>
                    <a:lnTo>
                      <a:pt x="45" y="69"/>
                    </a:lnTo>
                    <a:lnTo>
                      <a:pt x="45" y="70"/>
                    </a:lnTo>
                    <a:lnTo>
                      <a:pt x="45" y="71"/>
                    </a:lnTo>
                    <a:lnTo>
                      <a:pt x="45" y="72"/>
                    </a:lnTo>
                    <a:lnTo>
                      <a:pt x="45" y="73"/>
                    </a:lnTo>
                    <a:lnTo>
                      <a:pt x="46" y="73"/>
                    </a:lnTo>
                    <a:lnTo>
                      <a:pt x="46" y="74"/>
                    </a:lnTo>
                    <a:lnTo>
                      <a:pt x="47" y="74"/>
                    </a:lnTo>
                    <a:lnTo>
                      <a:pt x="48" y="74"/>
                    </a:lnTo>
                    <a:lnTo>
                      <a:pt x="49" y="73"/>
                    </a:lnTo>
                    <a:lnTo>
                      <a:pt x="51" y="73"/>
                    </a:lnTo>
                    <a:lnTo>
                      <a:pt x="50" y="75"/>
                    </a:lnTo>
                    <a:lnTo>
                      <a:pt x="48" y="77"/>
                    </a:lnTo>
                    <a:lnTo>
                      <a:pt x="47" y="79"/>
                    </a:lnTo>
                    <a:lnTo>
                      <a:pt x="45" y="80"/>
                    </a:lnTo>
                    <a:lnTo>
                      <a:pt x="44" y="80"/>
                    </a:lnTo>
                    <a:lnTo>
                      <a:pt x="42" y="81"/>
                    </a:lnTo>
                    <a:lnTo>
                      <a:pt x="40" y="82"/>
                    </a:lnTo>
                    <a:lnTo>
                      <a:pt x="38" y="82"/>
                    </a:lnTo>
                    <a:lnTo>
                      <a:pt x="36" y="82"/>
                    </a:lnTo>
                    <a:lnTo>
                      <a:pt x="34" y="81"/>
                    </a:lnTo>
                    <a:lnTo>
                      <a:pt x="32" y="80"/>
                    </a:lnTo>
                    <a:lnTo>
                      <a:pt x="31" y="80"/>
                    </a:lnTo>
                    <a:lnTo>
                      <a:pt x="30" y="78"/>
                    </a:lnTo>
                    <a:lnTo>
                      <a:pt x="29" y="77"/>
                    </a:lnTo>
                    <a:lnTo>
                      <a:pt x="28" y="75"/>
                    </a:lnTo>
                    <a:lnTo>
                      <a:pt x="28" y="73"/>
                    </a:lnTo>
                    <a:close/>
                    <a:moveTo>
                      <a:pt x="28" y="69"/>
                    </a:moveTo>
                    <a:lnTo>
                      <a:pt x="28" y="52"/>
                    </a:lnTo>
                    <a:lnTo>
                      <a:pt x="26" y="53"/>
                    </a:lnTo>
                    <a:lnTo>
                      <a:pt x="25" y="54"/>
                    </a:lnTo>
                    <a:lnTo>
                      <a:pt x="23" y="55"/>
                    </a:lnTo>
                    <a:lnTo>
                      <a:pt x="22" y="56"/>
                    </a:lnTo>
                    <a:lnTo>
                      <a:pt x="20" y="57"/>
                    </a:lnTo>
                    <a:lnTo>
                      <a:pt x="19" y="58"/>
                    </a:lnTo>
                    <a:lnTo>
                      <a:pt x="18" y="59"/>
                    </a:lnTo>
                    <a:lnTo>
                      <a:pt x="17" y="60"/>
                    </a:lnTo>
                    <a:lnTo>
                      <a:pt x="16" y="62"/>
                    </a:lnTo>
                    <a:lnTo>
                      <a:pt x="16" y="63"/>
                    </a:lnTo>
                    <a:lnTo>
                      <a:pt x="15" y="65"/>
                    </a:lnTo>
                    <a:lnTo>
                      <a:pt x="15" y="67"/>
                    </a:lnTo>
                    <a:lnTo>
                      <a:pt x="15" y="68"/>
                    </a:lnTo>
                    <a:lnTo>
                      <a:pt x="15" y="69"/>
                    </a:lnTo>
                    <a:lnTo>
                      <a:pt x="16" y="70"/>
                    </a:lnTo>
                    <a:lnTo>
                      <a:pt x="17" y="71"/>
                    </a:lnTo>
                    <a:lnTo>
                      <a:pt x="18" y="71"/>
                    </a:lnTo>
                    <a:lnTo>
                      <a:pt x="19" y="72"/>
                    </a:lnTo>
                    <a:lnTo>
                      <a:pt x="20" y="72"/>
                    </a:lnTo>
                    <a:lnTo>
                      <a:pt x="21" y="73"/>
                    </a:lnTo>
                    <a:lnTo>
                      <a:pt x="23" y="72"/>
                    </a:lnTo>
                    <a:lnTo>
                      <a:pt x="24" y="72"/>
                    </a:lnTo>
                    <a:lnTo>
                      <a:pt x="26" y="71"/>
                    </a:lnTo>
                    <a:lnTo>
                      <a:pt x="28" y="69"/>
                    </a:lnTo>
                    <a:close/>
                    <a:moveTo>
                      <a:pt x="32" y="0"/>
                    </a:moveTo>
                    <a:lnTo>
                      <a:pt x="43" y="21"/>
                    </a:lnTo>
                    <a:lnTo>
                      <a:pt x="38" y="21"/>
                    </a:lnTo>
                    <a:lnTo>
                      <a:pt x="25" y="10"/>
                    </a:lnTo>
                    <a:lnTo>
                      <a:pt x="11" y="21"/>
                    </a:lnTo>
                    <a:lnTo>
                      <a:pt x="6" y="21"/>
                    </a:lnTo>
                    <a:lnTo>
                      <a:pt x="18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60"/>
              <p:cNvSpPr/>
              <p:nvPr/>
            </p:nvSpPr>
            <p:spPr>
              <a:xfrm>
                <a:off x="1900" y="1470"/>
                <a:ext cx="88" cy="53"/>
              </a:xfrm>
              <a:custGeom>
                <a:rect b="b" l="l" r="r" t="t"/>
                <a:pathLst>
                  <a:path extrusionOk="0" h="53" w="88">
                    <a:moveTo>
                      <a:pt x="21" y="2"/>
                    </a:moveTo>
                    <a:lnTo>
                      <a:pt x="21" y="9"/>
                    </a:lnTo>
                    <a:lnTo>
                      <a:pt x="23" y="7"/>
                    </a:lnTo>
                    <a:lnTo>
                      <a:pt x="25" y="5"/>
                    </a:lnTo>
                    <a:lnTo>
                      <a:pt x="27" y="3"/>
                    </a:lnTo>
                    <a:lnTo>
                      <a:pt x="29" y="2"/>
                    </a:lnTo>
                    <a:lnTo>
                      <a:pt x="31" y="1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2" y="1"/>
                    </a:lnTo>
                    <a:lnTo>
                      <a:pt x="44" y="2"/>
                    </a:lnTo>
                    <a:lnTo>
                      <a:pt x="45" y="3"/>
                    </a:lnTo>
                    <a:lnTo>
                      <a:pt x="47" y="4"/>
                    </a:lnTo>
                    <a:lnTo>
                      <a:pt x="49" y="6"/>
                    </a:lnTo>
                    <a:lnTo>
                      <a:pt x="50" y="8"/>
                    </a:lnTo>
                    <a:lnTo>
                      <a:pt x="51" y="10"/>
                    </a:lnTo>
                    <a:lnTo>
                      <a:pt x="53" y="8"/>
                    </a:lnTo>
                    <a:lnTo>
                      <a:pt x="55" y="6"/>
                    </a:lnTo>
                    <a:lnTo>
                      <a:pt x="57" y="4"/>
                    </a:lnTo>
                    <a:lnTo>
                      <a:pt x="59" y="3"/>
                    </a:lnTo>
                    <a:lnTo>
                      <a:pt x="62" y="2"/>
                    </a:lnTo>
                    <a:lnTo>
                      <a:pt x="64" y="1"/>
                    </a:lnTo>
                    <a:lnTo>
                      <a:pt x="66" y="0"/>
                    </a:lnTo>
                    <a:lnTo>
                      <a:pt x="68" y="0"/>
                    </a:lnTo>
                    <a:lnTo>
                      <a:pt x="71" y="0"/>
                    </a:lnTo>
                    <a:lnTo>
                      <a:pt x="74" y="1"/>
                    </a:lnTo>
                    <a:lnTo>
                      <a:pt x="75" y="2"/>
                    </a:lnTo>
                    <a:lnTo>
                      <a:pt x="77" y="3"/>
                    </a:lnTo>
                    <a:lnTo>
                      <a:pt x="79" y="4"/>
                    </a:lnTo>
                    <a:lnTo>
                      <a:pt x="80" y="6"/>
                    </a:lnTo>
                    <a:lnTo>
                      <a:pt x="81" y="7"/>
                    </a:lnTo>
                    <a:lnTo>
                      <a:pt x="81" y="8"/>
                    </a:lnTo>
                    <a:lnTo>
                      <a:pt x="82" y="9"/>
                    </a:lnTo>
                    <a:lnTo>
                      <a:pt x="82" y="11"/>
                    </a:lnTo>
                    <a:lnTo>
                      <a:pt x="82" y="12"/>
                    </a:lnTo>
                    <a:lnTo>
                      <a:pt x="83" y="13"/>
                    </a:lnTo>
                    <a:lnTo>
                      <a:pt x="83" y="15"/>
                    </a:lnTo>
                    <a:lnTo>
                      <a:pt x="83" y="17"/>
                    </a:lnTo>
                    <a:lnTo>
                      <a:pt x="83" y="19"/>
                    </a:lnTo>
                    <a:lnTo>
                      <a:pt x="83" y="21"/>
                    </a:lnTo>
                    <a:lnTo>
                      <a:pt x="83" y="42"/>
                    </a:lnTo>
                    <a:lnTo>
                      <a:pt x="83" y="44"/>
                    </a:lnTo>
                    <a:lnTo>
                      <a:pt x="83" y="47"/>
                    </a:lnTo>
                    <a:lnTo>
                      <a:pt x="83" y="48"/>
                    </a:lnTo>
                    <a:lnTo>
                      <a:pt x="84" y="50"/>
                    </a:lnTo>
                    <a:lnTo>
                      <a:pt x="85" y="51"/>
                    </a:lnTo>
                    <a:lnTo>
                      <a:pt x="87" y="51"/>
                    </a:lnTo>
                    <a:lnTo>
                      <a:pt x="88" y="51"/>
                    </a:lnTo>
                    <a:lnTo>
                      <a:pt x="88" y="53"/>
                    </a:lnTo>
                    <a:lnTo>
                      <a:pt x="62" y="53"/>
                    </a:lnTo>
                    <a:lnTo>
                      <a:pt x="62" y="51"/>
                    </a:lnTo>
                    <a:lnTo>
                      <a:pt x="63" y="51"/>
                    </a:lnTo>
                    <a:lnTo>
                      <a:pt x="65" y="51"/>
                    </a:lnTo>
                    <a:lnTo>
                      <a:pt x="65" y="50"/>
                    </a:lnTo>
                    <a:lnTo>
                      <a:pt x="66" y="49"/>
                    </a:lnTo>
                    <a:lnTo>
                      <a:pt x="66" y="48"/>
                    </a:lnTo>
                    <a:lnTo>
                      <a:pt x="67" y="46"/>
                    </a:lnTo>
                    <a:lnTo>
                      <a:pt x="67" y="44"/>
                    </a:lnTo>
                    <a:lnTo>
                      <a:pt x="67" y="42"/>
                    </a:lnTo>
                    <a:lnTo>
                      <a:pt x="67" y="20"/>
                    </a:lnTo>
                    <a:lnTo>
                      <a:pt x="67" y="17"/>
                    </a:lnTo>
                    <a:lnTo>
                      <a:pt x="67" y="15"/>
                    </a:lnTo>
                    <a:lnTo>
                      <a:pt x="67" y="13"/>
                    </a:lnTo>
                    <a:lnTo>
                      <a:pt x="67" y="12"/>
                    </a:lnTo>
                    <a:lnTo>
                      <a:pt x="66" y="11"/>
                    </a:lnTo>
                    <a:lnTo>
                      <a:pt x="66" y="10"/>
                    </a:lnTo>
                    <a:lnTo>
                      <a:pt x="65" y="9"/>
                    </a:lnTo>
                    <a:lnTo>
                      <a:pt x="64" y="9"/>
                    </a:lnTo>
                    <a:lnTo>
                      <a:pt x="63" y="8"/>
                    </a:lnTo>
                    <a:lnTo>
                      <a:pt x="62" y="8"/>
                    </a:lnTo>
                    <a:lnTo>
                      <a:pt x="61" y="8"/>
                    </a:lnTo>
                    <a:lnTo>
                      <a:pt x="59" y="8"/>
                    </a:lnTo>
                    <a:lnTo>
                      <a:pt x="58" y="9"/>
                    </a:lnTo>
                    <a:lnTo>
                      <a:pt x="57" y="10"/>
                    </a:lnTo>
                    <a:lnTo>
                      <a:pt x="56" y="11"/>
                    </a:lnTo>
                    <a:lnTo>
                      <a:pt x="54" y="12"/>
                    </a:lnTo>
                    <a:lnTo>
                      <a:pt x="53" y="13"/>
                    </a:lnTo>
                    <a:lnTo>
                      <a:pt x="52" y="15"/>
                    </a:lnTo>
                    <a:lnTo>
                      <a:pt x="52" y="42"/>
                    </a:lnTo>
                    <a:lnTo>
                      <a:pt x="52" y="44"/>
                    </a:lnTo>
                    <a:lnTo>
                      <a:pt x="52" y="46"/>
                    </a:lnTo>
                    <a:lnTo>
                      <a:pt x="52" y="48"/>
                    </a:lnTo>
                    <a:lnTo>
                      <a:pt x="53" y="49"/>
                    </a:lnTo>
                    <a:lnTo>
                      <a:pt x="53" y="50"/>
                    </a:lnTo>
                    <a:lnTo>
                      <a:pt x="54" y="51"/>
                    </a:lnTo>
                    <a:lnTo>
                      <a:pt x="55" y="51"/>
                    </a:lnTo>
                    <a:lnTo>
                      <a:pt x="57" y="51"/>
                    </a:lnTo>
                    <a:lnTo>
                      <a:pt x="57" y="53"/>
                    </a:lnTo>
                    <a:lnTo>
                      <a:pt x="31" y="53"/>
                    </a:lnTo>
                    <a:lnTo>
                      <a:pt x="31" y="51"/>
                    </a:lnTo>
                    <a:lnTo>
                      <a:pt x="32" y="51"/>
                    </a:lnTo>
                    <a:lnTo>
                      <a:pt x="33" y="51"/>
                    </a:lnTo>
                    <a:lnTo>
                      <a:pt x="34" y="50"/>
                    </a:lnTo>
                    <a:lnTo>
                      <a:pt x="35" y="50"/>
                    </a:lnTo>
                    <a:lnTo>
                      <a:pt x="35" y="49"/>
                    </a:lnTo>
                    <a:lnTo>
                      <a:pt x="36" y="48"/>
                    </a:lnTo>
                    <a:lnTo>
                      <a:pt x="36" y="47"/>
                    </a:lnTo>
                    <a:lnTo>
                      <a:pt x="36" y="46"/>
                    </a:lnTo>
                    <a:lnTo>
                      <a:pt x="36" y="44"/>
                    </a:lnTo>
                    <a:lnTo>
                      <a:pt x="36" y="42"/>
                    </a:lnTo>
                    <a:lnTo>
                      <a:pt x="36" y="20"/>
                    </a:lnTo>
                    <a:lnTo>
                      <a:pt x="36" y="17"/>
                    </a:lnTo>
                    <a:lnTo>
                      <a:pt x="36" y="15"/>
                    </a:lnTo>
                    <a:lnTo>
                      <a:pt x="36" y="13"/>
                    </a:lnTo>
                    <a:lnTo>
                      <a:pt x="36" y="12"/>
                    </a:lnTo>
                    <a:lnTo>
                      <a:pt x="35" y="11"/>
                    </a:lnTo>
                    <a:lnTo>
                      <a:pt x="35" y="10"/>
                    </a:lnTo>
                    <a:lnTo>
                      <a:pt x="34" y="10"/>
                    </a:lnTo>
                    <a:lnTo>
                      <a:pt x="33" y="9"/>
                    </a:lnTo>
                    <a:lnTo>
                      <a:pt x="32" y="8"/>
                    </a:lnTo>
                    <a:lnTo>
                      <a:pt x="31" y="8"/>
                    </a:lnTo>
                    <a:lnTo>
                      <a:pt x="30" y="8"/>
                    </a:lnTo>
                    <a:lnTo>
                      <a:pt x="28" y="8"/>
                    </a:lnTo>
                    <a:lnTo>
                      <a:pt x="27" y="9"/>
                    </a:lnTo>
                    <a:lnTo>
                      <a:pt x="25" y="10"/>
                    </a:lnTo>
                    <a:lnTo>
                      <a:pt x="24" y="11"/>
                    </a:lnTo>
                    <a:lnTo>
                      <a:pt x="22" y="13"/>
                    </a:lnTo>
                    <a:lnTo>
                      <a:pt x="21" y="15"/>
                    </a:lnTo>
                    <a:lnTo>
                      <a:pt x="21" y="42"/>
                    </a:lnTo>
                    <a:lnTo>
                      <a:pt x="21" y="44"/>
                    </a:lnTo>
                    <a:lnTo>
                      <a:pt x="21" y="47"/>
                    </a:lnTo>
                    <a:lnTo>
                      <a:pt x="21" y="48"/>
                    </a:lnTo>
                    <a:lnTo>
                      <a:pt x="22" y="50"/>
                    </a:lnTo>
                    <a:lnTo>
                      <a:pt x="23" y="51"/>
                    </a:lnTo>
                    <a:lnTo>
                      <a:pt x="24" y="51"/>
                    </a:lnTo>
                    <a:lnTo>
                      <a:pt x="26" y="51"/>
                    </a:lnTo>
                    <a:lnTo>
                      <a:pt x="26" y="53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2" y="51"/>
                    </a:lnTo>
                    <a:lnTo>
                      <a:pt x="4" y="50"/>
                    </a:lnTo>
                    <a:lnTo>
                      <a:pt x="5" y="48"/>
                    </a:lnTo>
                    <a:lnTo>
                      <a:pt x="5" y="47"/>
                    </a:lnTo>
                    <a:lnTo>
                      <a:pt x="5" y="44"/>
                    </a:lnTo>
                    <a:lnTo>
                      <a:pt x="5" y="42"/>
                    </a:lnTo>
                    <a:lnTo>
                      <a:pt x="5" y="13"/>
                    </a:lnTo>
                    <a:lnTo>
                      <a:pt x="5" y="11"/>
                    </a:lnTo>
                    <a:lnTo>
                      <a:pt x="5" y="8"/>
                    </a:lnTo>
                    <a:lnTo>
                      <a:pt x="5" y="7"/>
                    </a:lnTo>
                    <a:lnTo>
                      <a:pt x="4" y="6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60"/>
              <p:cNvSpPr/>
              <p:nvPr/>
            </p:nvSpPr>
            <p:spPr>
              <a:xfrm>
                <a:off x="1996" y="1470"/>
                <a:ext cx="44" cy="55"/>
              </a:xfrm>
              <a:custGeom>
                <a:rect b="b" l="l" r="r" t="t"/>
                <a:pathLst>
                  <a:path extrusionOk="0" h="55" w="44">
                    <a:moveTo>
                      <a:pt x="44" y="26"/>
                    </a:moveTo>
                    <a:lnTo>
                      <a:pt x="15" y="26"/>
                    </a:lnTo>
                    <a:lnTo>
                      <a:pt x="15" y="28"/>
                    </a:lnTo>
                    <a:lnTo>
                      <a:pt x="15" y="30"/>
                    </a:lnTo>
                    <a:lnTo>
                      <a:pt x="16" y="33"/>
                    </a:lnTo>
                    <a:lnTo>
                      <a:pt x="16" y="35"/>
                    </a:lnTo>
                    <a:lnTo>
                      <a:pt x="17" y="37"/>
                    </a:lnTo>
                    <a:lnTo>
                      <a:pt x="18" y="38"/>
                    </a:lnTo>
                    <a:lnTo>
                      <a:pt x="19" y="40"/>
                    </a:lnTo>
                    <a:lnTo>
                      <a:pt x="20" y="41"/>
                    </a:lnTo>
                    <a:lnTo>
                      <a:pt x="23" y="43"/>
                    </a:lnTo>
                    <a:lnTo>
                      <a:pt x="25" y="44"/>
                    </a:lnTo>
                    <a:lnTo>
                      <a:pt x="27" y="45"/>
                    </a:lnTo>
                    <a:lnTo>
                      <a:pt x="30" y="46"/>
                    </a:lnTo>
                    <a:lnTo>
                      <a:pt x="31" y="45"/>
                    </a:lnTo>
                    <a:lnTo>
                      <a:pt x="33" y="45"/>
                    </a:lnTo>
                    <a:lnTo>
                      <a:pt x="35" y="44"/>
                    </a:lnTo>
                    <a:lnTo>
                      <a:pt x="36" y="44"/>
                    </a:lnTo>
                    <a:lnTo>
                      <a:pt x="37" y="42"/>
                    </a:lnTo>
                    <a:lnTo>
                      <a:pt x="38" y="41"/>
                    </a:lnTo>
                    <a:lnTo>
                      <a:pt x="40" y="39"/>
                    </a:lnTo>
                    <a:lnTo>
                      <a:pt x="42" y="37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2"/>
                    </a:lnTo>
                    <a:lnTo>
                      <a:pt x="41" y="44"/>
                    </a:lnTo>
                    <a:lnTo>
                      <a:pt x="39" y="46"/>
                    </a:lnTo>
                    <a:lnTo>
                      <a:pt x="38" y="48"/>
                    </a:lnTo>
                    <a:lnTo>
                      <a:pt x="37" y="49"/>
                    </a:lnTo>
                    <a:lnTo>
                      <a:pt x="36" y="50"/>
                    </a:lnTo>
                    <a:lnTo>
                      <a:pt x="35" y="51"/>
                    </a:lnTo>
                    <a:lnTo>
                      <a:pt x="33" y="52"/>
                    </a:lnTo>
                    <a:lnTo>
                      <a:pt x="32" y="53"/>
                    </a:lnTo>
                    <a:lnTo>
                      <a:pt x="30" y="53"/>
                    </a:lnTo>
                    <a:lnTo>
                      <a:pt x="29" y="54"/>
                    </a:lnTo>
                    <a:lnTo>
                      <a:pt x="27" y="54"/>
                    </a:lnTo>
                    <a:lnTo>
                      <a:pt x="25" y="54"/>
                    </a:lnTo>
                    <a:lnTo>
                      <a:pt x="24" y="55"/>
                    </a:lnTo>
                    <a:lnTo>
                      <a:pt x="22" y="55"/>
                    </a:lnTo>
                    <a:lnTo>
                      <a:pt x="19" y="55"/>
                    </a:lnTo>
                    <a:lnTo>
                      <a:pt x="17" y="54"/>
                    </a:lnTo>
                    <a:lnTo>
                      <a:pt x="14" y="53"/>
                    </a:lnTo>
                    <a:lnTo>
                      <a:pt x="12" y="52"/>
                    </a:lnTo>
                    <a:lnTo>
                      <a:pt x="10" y="51"/>
                    </a:lnTo>
                    <a:lnTo>
                      <a:pt x="8" y="50"/>
                    </a:lnTo>
                    <a:lnTo>
                      <a:pt x="6" y="48"/>
                    </a:lnTo>
                    <a:lnTo>
                      <a:pt x="5" y="46"/>
                    </a:lnTo>
                    <a:lnTo>
                      <a:pt x="3" y="44"/>
                    </a:lnTo>
                    <a:lnTo>
                      <a:pt x="3" y="42"/>
                    </a:lnTo>
                    <a:lnTo>
                      <a:pt x="2" y="40"/>
                    </a:lnTo>
                    <a:lnTo>
                      <a:pt x="1" y="38"/>
                    </a:lnTo>
                    <a:lnTo>
                      <a:pt x="1" y="36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1" y="20"/>
                    </a:lnTo>
                    <a:lnTo>
                      <a:pt x="2" y="17"/>
                    </a:lnTo>
                    <a:lnTo>
                      <a:pt x="3" y="15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6"/>
                    </a:lnTo>
                    <a:lnTo>
                      <a:pt x="10" y="4"/>
                    </a:lnTo>
                    <a:lnTo>
                      <a:pt x="13" y="3"/>
                    </a:lnTo>
                    <a:lnTo>
                      <a:pt x="15" y="2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29" y="1"/>
                    </a:lnTo>
                    <a:lnTo>
                      <a:pt x="31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6" y="5"/>
                    </a:lnTo>
                    <a:lnTo>
                      <a:pt x="37" y="7"/>
                    </a:lnTo>
                    <a:lnTo>
                      <a:pt x="39" y="8"/>
                    </a:lnTo>
                    <a:lnTo>
                      <a:pt x="40" y="10"/>
                    </a:lnTo>
                    <a:lnTo>
                      <a:pt x="41" y="12"/>
                    </a:lnTo>
                    <a:lnTo>
                      <a:pt x="42" y="15"/>
                    </a:lnTo>
                    <a:lnTo>
                      <a:pt x="43" y="17"/>
                    </a:lnTo>
                    <a:lnTo>
                      <a:pt x="43" y="20"/>
                    </a:lnTo>
                    <a:lnTo>
                      <a:pt x="44" y="23"/>
                    </a:lnTo>
                    <a:lnTo>
                      <a:pt x="44" y="26"/>
                    </a:lnTo>
                    <a:close/>
                    <a:moveTo>
                      <a:pt x="29" y="22"/>
                    </a:moveTo>
                    <a:lnTo>
                      <a:pt x="29" y="20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3"/>
                    </a:lnTo>
                    <a:lnTo>
                      <a:pt x="29" y="12"/>
                    </a:lnTo>
                    <a:lnTo>
                      <a:pt x="29" y="11"/>
                    </a:lnTo>
                    <a:lnTo>
                      <a:pt x="28" y="10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5" y="5"/>
                    </a:lnTo>
                    <a:lnTo>
                      <a:pt x="25" y="4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9" y="5"/>
                    </a:lnTo>
                    <a:lnTo>
                      <a:pt x="18" y="7"/>
                    </a:lnTo>
                    <a:lnTo>
                      <a:pt x="17" y="8"/>
                    </a:lnTo>
                    <a:lnTo>
                      <a:pt x="17" y="9"/>
                    </a:lnTo>
                    <a:lnTo>
                      <a:pt x="16" y="11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5" y="16"/>
                    </a:lnTo>
                    <a:lnTo>
                      <a:pt x="15" y="19"/>
                    </a:lnTo>
                    <a:lnTo>
                      <a:pt x="15" y="21"/>
                    </a:lnTo>
                    <a:lnTo>
                      <a:pt x="15" y="22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60"/>
              <p:cNvSpPr/>
              <p:nvPr/>
            </p:nvSpPr>
            <p:spPr>
              <a:xfrm>
                <a:off x="2047" y="1470"/>
                <a:ext cx="46" cy="53"/>
              </a:xfrm>
              <a:custGeom>
                <a:rect b="b" l="l" r="r" t="t"/>
                <a:pathLst>
                  <a:path extrusionOk="0" h="53" w="46">
                    <a:moveTo>
                      <a:pt x="22" y="2"/>
                    </a:moveTo>
                    <a:lnTo>
                      <a:pt x="22" y="14"/>
                    </a:lnTo>
                    <a:lnTo>
                      <a:pt x="24" y="12"/>
                    </a:lnTo>
                    <a:lnTo>
                      <a:pt x="25" y="10"/>
                    </a:lnTo>
                    <a:lnTo>
                      <a:pt x="26" y="8"/>
                    </a:lnTo>
                    <a:lnTo>
                      <a:pt x="27" y="7"/>
                    </a:lnTo>
                    <a:lnTo>
                      <a:pt x="28" y="6"/>
                    </a:lnTo>
                    <a:lnTo>
                      <a:pt x="29" y="4"/>
                    </a:lnTo>
                    <a:lnTo>
                      <a:pt x="30" y="3"/>
                    </a:lnTo>
                    <a:lnTo>
                      <a:pt x="31" y="3"/>
                    </a:lnTo>
                    <a:lnTo>
                      <a:pt x="33" y="2"/>
                    </a:lnTo>
                    <a:lnTo>
                      <a:pt x="35" y="1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2" y="0"/>
                    </a:lnTo>
                    <a:lnTo>
                      <a:pt x="43" y="1"/>
                    </a:lnTo>
                    <a:lnTo>
                      <a:pt x="44" y="2"/>
                    </a:lnTo>
                    <a:lnTo>
                      <a:pt x="45" y="3"/>
                    </a:lnTo>
                    <a:lnTo>
                      <a:pt x="46" y="4"/>
                    </a:lnTo>
                    <a:lnTo>
                      <a:pt x="46" y="6"/>
                    </a:lnTo>
                    <a:lnTo>
                      <a:pt x="46" y="8"/>
                    </a:lnTo>
                    <a:lnTo>
                      <a:pt x="46" y="9"/>
                    </a:lnTo>
                    <a:lnTo>
                      <a:pt x="46" y="11"/>
                    </a:lnTo>
                    <a:lnTo>
                      <a:pt x="45" y="12"/>
                    </a:lnTo>
                    <a:lnTo>
                      <a:pt x="44" y="13"/>
                    </a:lnTo>
                    <a:lnTo>
                      <a:pt x="43" y="14"/>
                    </a:lnTo>
                    <a:lnTo>
                      <a:pt x="42" y="15"/>
                    </a:lnTo>
                    <a:lnTo>
                      <a:pt x="41" y="15"/>
                    </a:lnTo>
                    <a:lnTo>
                      <a:pt x="39" y="15"/>
                    </a:lnTo>
                    <a:lnTo>
                      <a:pt x="38" y="15"/>
                    </a:lnTo>
                    <a:lnTo>
                      <a:pt x="37" y="15"/>
                    </a:lnTo>
                    <a:lnTo>
                      <a:pt x="35" y="14"/>
                    </a:lnTo>
                    <a:lnTo>
                      <a:pt x="34" y="13"/>
                    </a:lnTo>
                    <a:lnTo>
                      <a:pt x="33" y="12"/>
                    </a:lnTo>
                    <a:lnTo>
                      <a:pt x="33" y="11"/>
                    </a:lnTo>
                    <a:lnTo>
                      <a:pt x="32" y="11"/>
                    </a:lnTo>
                    <a:lnTo>
                      <a:pt x="31" y="11"/>
                    </a:lnTo>
                    <a:lnTo>
                      <a:pt x="30" y="11"/>
                    </a:lnTo>
                    <a:lnTo>
                      <a:pt x="29" y="11"/>
                    </a:lnTo>
                    <a:lnTo>
                      <a:pt x="29" y="12"/>
                    </a:lnTo>
                    <a:lnTo>
                      <a:pt x="28" y="12"/>
                    </a:lnTo>
                    <a:lnTo>
                      <a:pt x="27" y="13"/>
                    </a:lnTo>
                    <a:lnTo>
                      <a:pt x="26" y="15"/>
                    </a:lnTo>
                    <a:lnTo>
                      <a:pt x="25" y="16"/>
                    </a:lnTo>
                    <a:lnTo>
                      <a:pt x="24" y="17"/>
                    </a:lnTo>
                    <a:lnTo>
                      <a:pt x="24" y="19"/>
                    </a:lnTo>
                    <a:lnTo>
                      <a:pt x="24" y="20"/>
                    </a:lnTo>
                    <a:lnTo>
                      <a:pt x="23" y="21"/>
                    </a:lnTo>
                    <a:lnTo>
                      <a:pt x="23" y="23"/>
                    </a:lnTo>
                    <a:lnTo>
                      <a:pt x="23" y="24"/>
                    </a:lnTo>
                    <a:lnTo>
                      <a:pt x="22" y="26"/>
                    </a:lnTo>
                    <a:lnTo>
                      <a:pt x="22" y="28"/>
                    </a:lnTo>
                    <a:lnTo>
                      <a:pt x="22" y="29"/>
                    </a:lnTo>
                    <a:lnTo>
                      <a:pt x="22" y="41"/>
                    </a:lnTo>
                    <a:lnTo>
                      <a:pt x="22" y="44"/>
                    </a:lnTo>
                    <a:lnTo>
                      <a:pt x="22" y="46"/>
                    </a:lnTo>
                    <a:lnTo>
                      <a:pt x="23" y="47"/>
                    </a:lnTo>
                    <a:lnTo>
                      <a:pt x="23" y="48"/>
                    </a:lnTo>
                    <a:lnTo>
                      <a:pt x="23" y="49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5" y="51"/>
                    </a:lnTo>
                    <a:lnTo>
                      <a:pt x="26" y="51"/>
                    </a:lnTo>
                    <a:lnTo>
                      <a:pt x="28" y="51"/>
                    </a:lnTo>
                    <a:lnTo>
                      <a:pt x="29" y="51"/>
                    </a:lnTo>
                    <a:lnTo>
                      <a:pt x="29" y="53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2" y="51"/>
                    </a:lnTo>
                    <a:lnTo>
                      <a:pt x="3" y="51"/>
                    </a:lnTo>
                    <a:lnTo>
                      <a:pt x="4" y="50"/>
                    </a:lnTo>
                    <a:lnTo>
                      <a:pt x="5" y="50"/>
                    </a:lnTo>
                    <a:lnTo>
                      <a:pt x="6" y="48"/>
                    </a:lnTo>
                    <a:lnTo>
                      <a:pt x="6" y="47"/>
                    </a:lnTo>
                    <a:lnTo>
                      <a:pt x="7" y="44"/>
                    </a:lnTo>
                    <a:lnTo>
                      <a:pt x="7" y="41"/>
                    </a:lnTo>
                    <a:lnTo>
                      <a:pt x="7" y="13"/>
                    </a:lnTo>
                    <a:lnTo>
                      <a:pt x="7" y="11"/>
                    </a:lnTo>
                    <a:lnTo>
                      <a:pt x="6" y="9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5" y="6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60"/>
              <p:cNvSpPr/>
              <p:nvPr/>
            </p:nvSpPr>
            <p:spPr>
              <a:xfrm>
                <a:off x="2098" y="1470"/>
                <a:ext cx="52" cy="55"/>
              </a:xfrm>
              <a:custGeom>
                <a:rect b="b" l="l" r="r" t="t"/>
                <a:pathLst>
                  <a:path extrusionOk="0" h="55" w="52">
                    <a:moveTo>
                      <a:pt x="28" y="46"/>
                    </a:moveTo>
                    <a:lnTo>
                      <a:pt x="26" y="48"/>
                    </a:lnTo>
                    <a:lnTo>
                      <a:pt x="24" y="50"/>
                    </a:lnTo>
                    <a:lnTo>
                      <a:pt x="21" y="51"/>
                    </a:lnTo>
                    <a:lnTo>
                      <a:pt x="19" y="52"/>
                    </a:lnTo>
                    <a:lnTo>
                      <a:pt x="17" y="53"/>
                    </a:lnTo>
                    <a:lnTo>
                      <a:pt x="15" y="54"/>
                    </a:lnTo>
                    <a:lnTo>
                      <a:pt x="13" y="55"/>
                    </a:lnTo>
                    <a:lnTo>
                      <a:pt x="11" y="55"/>
                    </a:lnTo>
                    <a:lnTo>
                      <a:pt x="9" y="55"/>
                    </a:lnTo>
                    <a:lnTo>
                      <a:pt x="6" y="54"/>
                    </a:lnTo>
                    <a:lnTo>
                      <a:pt x="5" y="53"/>
                    </a:lnTo>
                    <a:lnTo>
                      <a:pt x="3" y="52"/>
                    </a:lnTo>
                    <a:lnTo>
                      <a:pt x="2" y="51"/>
                    </a:lnTo>
                    <a:lnTo>
                      <a:pt x="1" y="49"/>
                    </a:lnTo>
                    <a:lnTo>
                      <a:pt x="1" y="47"/>
                    </a:lnTo>
                    <a:lnTo>
                      <a:pt x="0" y="44"/>
                    </a:lnTo>
                    <a:lnTo>
                      <a:pt x="1" y="42"/>
                    </a:lnTo>
                    <a:lnTo>
                      <a:pt x="2" y="39"/>
                    </a:lnTo>
                    <a:lnTo>
                      <a:pt x="3" y="36"/>
                    </a:lnTo>
                    <a:lnTo>
                      <a:pt x="5" y="34"/>
                    </a:lnTo>
                    <a:lnTo>
                      <a:pt x="7" y="33"/>
                    </a:lnTo>
                    <a:lnTo>
                      <a:pt x="9" y="31"/>
                    </a:lnTo>
                    <a:lnTo>
                      <a:pt x="11" y="30"/>
                    </a:lnTo>
                    <a:lnTo>
                      <a:pt x="14" y="28"/>
                    </a:lnTo>
                    <a:lnTo>
                      <a:pt x="17" y="27"/>
                    </a:lnTo>
                    <a:lnTo>
                      <a:pt x="21" y="25"/>
                    </a:lnTo>
                    <a:lnTo>
                      <a:pt x="24" y="23"/>
                    </a:lnTo>
                    <a:lnTo>
                      <a:pt x="28" y="21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8" y="11"/>
                    </a:lnTo>
                    <a:lnTo>
                      <a:pt x="28" y="9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7" y="6"/>
                    </a:lnTo>
                    <a:lnTo>
                      <a:pt x="26" y="6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8" y="4"/>
                    </a:lnTo>
                    <a:lnTo>
                      <a:pt x="17" y="4"/>
                    </a:lnTo>
                    <a:lnTo>
                      <a:pt x="15" y="5"/>
                    </a:lnTo>
                    <a:lnTo>
                      <a:pt x="15" y="6"/>
                    </a:lnTo>
                    <a:lnTo>
                      <a:pt x="14" y="7"/>
                    </a:lnTo>
                    <a:lnTo>
                      <a:pt x="14" y="8"/>
                    </a:lnTo>
                    <a:lnTo>
                      <a:pt x="14" y="9"/>
                    </a:lnTo>
                    <a:lnTo>
                      <a:pt x="15" y="10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17" y="13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7"/>
                    </a:lnTo>
                    <a:lnTo>
                      <a:pt x="17" y="18"/>
                    </a:lnTo>
                    <a:lnTo>
                      <a:pt x="16" y="19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3" y="22"/>
                    </a:lnTo>
                    <a:lnTo>
                      <a:pt x="12" y="22"/>
                    </a:lnTo>
                    <a:lnTo>
                      <a:pt x="10" y="22"/>
                    </a:lnTo>
                    <a:lnTo>
                      <a:pt x="9" y="22"/>
                    </a:lnTo>
                    <a:lnTo>
                      <a:pt x="7" y="22"/>
                    </a:lnTo>
                    <a:lnTo>
                      <a:pt x="5" y="21"/>
                    </a:lnTo>
                    <a:lnTo>
                      <a:pt x="4" y="21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2" y="17"/>
                    </a:lnTo>
                    <a:lnTo>
                      <a:pt x="2" y="16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4" y="9"/>
                    </a:lnTo>
                    <a:lnTo>
                      <a:pt x="5" y="8"/>
                    </a:lnTo>
                    <a:lnTo>
                      <a:pt x="7" y="6"/>
                    </a:lnTo>
                    <a:lnTo>
                      <a:pt x="9" y="4"/>
                    </a:lnTo>
                    <a:lnTo>
                      <a:pt x="12" y="3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1"/>
                    </a:lnTo>
                    <a:lnTo>
                      <a:pt x="35" y="1"/>
                    </a:lnTo>
                    <a:lnTo>
                      <a:pt x="36" y="2"/>
                    </a:lnTo>
                    <a:lnTo>
                      <a:pt x="37" y="3"/>
                    </a:lnTo>
                    <a:lnTo>
                      <a:pt x="38" y="3"/>
                    </a:lnTo>
                    <a:lnTo>
                      <a:pt x="40" y="5"/>
                    </a:lnTo>
                    <a:lnTo>
                      <a:pt x="42" y="7"/>
                    </a:lnTo>
                    <a:lnTo>
                      <a:pt x="43" y="8"/>
                    </a:lnTo>
                    <a:lnTo>
                      <a:pt x="44" y="10"/>
                    </a:lnTo>
                    <a:lnTo>
                      <a:pt x="44" y="11"/>
                    </a:lnTo>
                    <a:lnTo>
                      <a:pt x="44" y="12"/>
                    </a:lnTo>
                    <a:lnTo>
                      <a:pt x="45" y="12"/>
                    </a:lnTo>
                    <a:lnTo>
                      <a:pt x="45" y="14"/>
                    </a:lnTo>
                    <a:lnTo>
                      <a:pt x="45" y="15"/>
                    </a:lnTo>
                    <a:lnTo>
                      <a:pt x="45" y="17"/>
                    </a:lnTo>
                    <a:lnTo>
                      <a:pt x="45" y="19"/>
                    </a:lnTo>
                    <a:lnTo>
                      <a:pt x="45" y="21"/>
                    </a:lnTo>
                    <a:lnTo>
                      <a:pt x="45" y="41"/>
                    </a:lnTo>
                    <a:lnTo>
                      <a:pt x="45" y="42"/>
                    </a:lnTo>
                    <a:lnTo>
                      <a:pt x="45" y="43"/>
                    </a:lnTo>
                    <a:lnTo>
                      <a:pt x="45" y="44"/>
                    </a:lnTo>
                    <a:lnTo>
                      <a:pt x="45" y="45"/>
                    </a:lnTo>
                    <a:lnTo>
                      <a:pt x="45" y="46"/>
                    </a:lnTo>
                    <a:lnTo>
                      <a:pt x="46" y="46"/>
                    </a:lnTo>
                    <a:lnTo>
                      <a:pt x="46" y="47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9" y="47"/>
                    </a:lnTo>
                    <a:lnTo>
                      <a:pt x="49" y="46"/>
                    </a:lnTo>
                    <a:lnTo>
                      <a:pt x="50" y="46"/>
                    </a:lnTo>
                    <a:lnTo>
                      <a:pt x="52" y="46"/>
                    </a:lnTo>
                    <a:lnTo>
                      <a:pt x="50" y="48"/>
                    </a:lnTo>
                    <a:lnTo>
                      <a:pt x="49" y="50"/>
                    </a:lnTo>
                    <a:lnTo>
                      <a:pt x="47" y="52"/>
                    </a:lnTo>
                    <a:lnTo>
                      <a:pt x="46" y="53"/>
                    </a:lnTo>
                    <a:lnTo>
                      <a:pt x="44" y="53"/>
                    </a:lnTo>
                    <a:lnTo>
                      <a:pt x="42" y="54"/>
                    </a:lnTo>
                    <a:lnTo>
                      <a:pt x="40" y="55"/>
                    </a:lnTo>
                    <a:lnTo>
                      <a:pt x="39" y="55"/>
                    </a:lnTo>
                    <a:lnTo>
                      <a:pt x="36" y="55"/>
                    </a:lnTo>
                    <a:lnTo>
                      <a:pt x="35" y="54"/>
                    </a:lnTo>
                    <a:lnTo>
                      <a:pt x="33" y="53"/>
                    </a:lnTo>
                    <a:lnTo>
                      <a:pt x="31" y="53"/>
                    </a:lnTo>
                    <a:lnTo>
                      <a:pt x="30" y="51"/>
                    </a:lnTo>
                    <a:lnTo>
                      <a:pt x="30" y="50"/>
                    </a:lnTo>
                    <a:lnTo>
                      <a:pt x="29" y="48"/>
                    </a:lnTo>
                    <a:lnTo>
                      <a:pt x="28" y="46"/>
                    </a:lnTo>
                    <a:close/>
                    <a:moveTo>
                      <a:pt x="28" y="42"/>
                    </a:moveTo>
                    <a:lnTo>
                      <a:pt x="28" y="25"/>
                    </a:lnTo>
                    <a:lnTo>
                      <a:pt x="27" y="26"/>
                    </a:lnTo>
                    <a:lnTo>
                      <a:pt x="25" y="27"/>
                    </a:lnTo>
                    <a:lnTo>
                      <a:pt x="23" y="28"/>
                    </a:lnTo>
                    <a:lnTo>
                      <a:pt x="22" y="29"/>
                    </a:lnTo>
                    <a:lnTo>
                      <a:pt x="21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8" y="33"/>
                    </a:lnTo>
                    <a:lnTo>
                      <a:pt x="17" y="35"/>
                    </a:lnTo>
                    <a:lnTo>
                      <a:pt x="16" y="36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6" y="42"/>
                    </a:lnTo>
                    <a:lnTo>
                      <a:pt x="17" y="43"/>
                    </a:lnTo>
                    <a:lnTo>
                      <a:pt x="17" y="44"/>
                    </a:lnTo>
                    <a:lnTo>
                      <a:pt x="18" y="44"/>
                    </a:lnTo>
                    <a:lnTo>
                      <a:pt x="19" y="45"/>
                    </a:lnTo>
                    <a:lnTo>
                      <a:pt x="20" y="45"/>
                    </a:lnTo>
                    <a:lnTo>
                      <a:pt x="21" y="46"/>
                    </a:lnTo>
                    <a:lnTo>
                      <a:pt x="23" y="45"/>
                    </a:lnTo>
                    <a:lnTo>
                      <a:pt x="25" y="45"/>
                    </a:lnTo>
                    <a:lnTo>
                      <a:pt x="27" y="44"/>
                    </a:lnTo>
                    <a:lnTo>
                      <a:pt x="28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60"/>
              <p:cNvSpPr/>
              <p:nvPr/>
            </p:nvSpPr>
            <p:spPr>
              <a:xfrm>
                <a:off x="3506" y="2418"/>
                <a:ext cx="82" cy="77"/>
              </a:xfrm>
              <a:custGeom>
                <a:rect b="b" l="l" r="r" t="t"/>
                <a:pathLst>
                  <a:path extrusionOk="0" h="77" w="82">
                    <a:moveTo>
                      <a:pt x="28" y="42"/>
                    </a:moveTo>
                    <a:lnTo>
                      <a:pt x="28" y="64"/>
                    </a:lnTo>
                    <a:lnTo>
                      <a:pt x="28" y="66"/>
                    </a:lnTo>
                    <a:lnTo>
                      <a:pt x="28" y="69"/>
                    </a:lnTo>
                    <a:lnTo>
                      <a:pt x="28" y="70"/>
                    </a:lnTo>
                    <a:lnTo>
                      <a:pt x="29" y="71"/>
                    </a:lnTo>
                    <a:lnTo>
                      <a:pt x="29" y="72"/>
                    </a:lnTo>
                    <a:lnTo>
                      <a:pt x="30" y="72"/>
                    </a:lnTo>
                    <a:lnTo>
                      <a:pt x="30" y="73"/>
                    </a:lnTo>
                    <a:lnTo>
                      <a:pt x="31" y="74"/>
                    </a:lnTo>
                    <a:lnTo>
                      <a:pt x="33" y="74"/>
                    </a:lnTo>
                    <a:lnTo>
                      <a:pt x="34" y="74"/>
                    </a:lnTo>
                    <a:lnTo>
                      <a:pt x="36" y="75"/>
                    </a:lnTo>
                    <a:lnTo>
                      <a:pt x="39" y="75"/>
                    </a:lnTo>
                    <a:lnTo>
                      <a:pt x="39" y="77"/>
                    </a:lnTo>
                    <a:lnTo>
                      <a:pt x="0" y="77"/>
                    </a:lnTo>
                    <a:lnTo>
                      <a:pt x="0" y="75"/>
                    </a:lnTo>
                    <a:lnTo>
                      <a:pt x="2" y="75"/>
                    </a:lnTo>
                    <a:lnTo>
                      <a:pt x="4" y="74"/>
                    </a:lnTo>
                    <a:lnTo>
                      <a:pt x="6" y="74"/>
                    </a:lnTo>
                    <a:lnTo>
                      <a:pt x="7" y="74"/>
                    </a:lnTo>
                    <a:lnTo>
                      <a:pt x="8" y="73"/>
                    </a:lnTo>
                    <a:lnTo>
                      <a:pt x="8" y="72"/>
                    </a:lnTo>
                    <a:lnTo>
                      <a:pt x="9" y="72"/>
                    </a:lnTo>
                    <a:lnTo>
                      <a:pt x="9" y="71"/>
                    </a:lnTo>
                    <a:lnTo>
                      <a:pt x="10" y="70"/>
                    </a:lnTo>
                    <a:lnTo>
                      <a:pt x="10" y="69"/>
                    </a:lnTo>
                    <a:lnTo>
                      <a:pt x="11" y="66"/>
                    </a:lnTo>
                    <a:lnTo>
                      <a:pt x="11" y="64"/>
                    </a:lnTo>
                    <a:lnTo>
                      <a:pt x="11" y="13"/>
                    </a:lnTo>
                    <a:lnTo>
                      <a:pt x="11" y="11"/>
                    </a:lnTo>
                    <a:lnTo>
                      <a:pt x="10" y="9"/>
                    </a:lnTo>
                    <a:lnTo>
                      <a:pt x="10" y="7"/>
                    </a:lnTo>
                    <a:lnTo>
                      <a:pt x="10" y="6"/>
                    </a:lnTo>
                    <a:lnTo>
                      <a:pt x="9" y="5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7" y="4"/>
                    </a:lnTo>
                    <a:lnTo>
                      <a:pt x="5" y="3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8" y="0"/>
                    </a:lnTo>
                    <a:lnTo>
                      <a:pt x="42" y="0"/>
                    </a:lnTo>
                    <a:lnTo>
                      <a:pt x="44" y="1"/>
                    </a:lnTo>
                    <a:lnTo>
                      <a:pt x="47" y="1"/>
                    </a:lnTo>
                    <a:lnTo>
                      <a:pt x="50" y="1"/>
                    </a:lnTo>
                    <a:lnTo>
                      <a:pt x="52" y="1"/>
                    </a:lnTo>
                    <a:lnTo>
                      <a:pt x="54" y="2"/>
                    </a:lnTo>
                    <a:lnTo>
                      <a:pt x="56" y="2"/>
                    </a:lnTo>
                    <a:lnTo>
                      <a:pt x="59" y="4"/>
                    </a:lnTo>
                    <a:lnTo>
                      <a:pt x="61" y="5"/>
                    </a:lnTo>
                    <a:lnTo>
                      <a:pt x="64" y="7"/>
                    </a:lnTo>
                    <a:lnTo>
                      <a:pt x="66" y="9"/>
                    </a:lnTo>
                    <a:lnTo>
                      <a:pt x="67" y="11"/>
                    </a:lnTo>
                    <a:lnTo>
                      <a:pt x="68" y="12"/>
                    </a:lnTo>
                    <a:lnTo>
                      <a:pt x="69" y="14"/>
                    </a:lnTo>
                    <a:lnTo>
                      <a:pt x="69" y="15"/>
                    </a:lnTo>
                    <a:lnTo>
                      <a:pt x="70" y="17"/>
                    </a:lnTo>
                    <a:lnTo>
                      <a:pt x="70" y="19"/>
                    </a:lnTo>
                    <a:lnTo>
                      <a:pt x="70" y="20"/>
                    </a:lnTo>
                    <a:lnTo>
                      <a:pt x="70" y="22"/>
                    </a:lnTo>
                    <a:lnTo>
                      <a:pt x="70" y="24"/>
                    </a:lnTo>
                    <a:lnTo>
                      <a:pt x="70" y="26"/>
                    </a:lnTo>
                    <a:lnTo>
                      <a:pt x="70" y="28"/>
                    </a:lnTo>
                    <a:lnTo>
                      <a:pt x="69" y="30"/>
                    </a:lnTo>
                    <a:lnTo>
                      <a:pt x="68" y="31"/>
                    </a:lnTo>
                    <a:lnTo>
                      <a:pt x="67" y="33"/>
                    </a:lnTo>
                    <a:lnTo>
                      <a:pt x="66" y="35"/>
                    </a:lnTo>
                    <a:lnTo>
                      <a:pt x="64" y="36"/>
                    </a:lnTo>
                    <a:lnTo>
                      <a:pt x="62" y="38"/>
                    </a:lnTo>
                    <a:lnTo>
                      <a:pt x="60" y="39"/>
                    </a:lnTo>
                    <a:lnTo>
                      <a:pt x="57" y="41"/>
                    </a:lnTo>
                    <a:lnTo>
                      <a:pt x="54" y="41"/>
                    </a:lnTo>
                    <a:lnTo>
                      <a:pt x="72" y="66"/>
                    </a:lnTo>
                    <a:lnTo>
                      <a:pt x="73" y="69"/>
                    </a:lnTo>
                    <a:lnTo>
                      <a:pt x="75" y="71"/>
                    </a:lnTo>
                    <a:lnTo>
                      <a:pt x="76" y="72"/>
                    </a:lnTo>
                    <a:lnTo>
                      <a:pt x="77" y="73"/>
                    </a:lnTo>
                    <a:lnTo>
                      <a:pt x="78" y="74"/>
                    </a:lnTo>
                    <a:lnTo>
                      <a:pt x="79" y="74"/>
                    </a:lnTo>
                    <a:lnTo>
                      <a:pt x="80" y="74"/>
                    </a:lnTo>
                    <a:lnTo>
                      <a:pt x="82" y="75"/>
                    </a:lnTo>
                    <a:lnTo>
                      <a:pt x="82" y="77"/>
                    </a:lnTo>
                    <a:lnTo>
                      <a:pt x="58" y="77"/>
                    </a:lnTo>
                    <a:lnTo>
                      <a:pt x="33" y="42"/>
                    </a:lnTo>
                    <a:lnTo>
                      <a:pt x="28" y="42"/>
                    </a:lnTo>
                    <a:close/>
                    <a:moveTo>
                      <a:pt x="28" y="4"/>
                    </a:moveTo>
                    <a:lnTo>
                      <a:pt x="28" y="38"/>
                    </a:lnTo>
                    <a:lnTo>
                      <a:pt x="31" y="38"/>
                    </a:lnTo>
                    <a:lnTo>
                      <a:pt x="33" y="38"/>
                    </a:lnTo>
                    <a:lnTo>
                      <a:pt x="35" y="38"/>
                    </a:lnTo>
                    <a:lnTo>
                      <a:pt x="37" y="38"/>
                    </a:lnTo>
                    <a:lnTo>
                      <a:pt x="38" y="38"/>
                    </a:lnTo>
                    <a:lnTo>
                      <a:pt x="40" y="37"/>
                    </a:lnTo>
                    <a:lnTo>
                      <a:pt x="41" y="37"/>
                    </a:lnTo>
                    <a:lnTo>
                      <a:pt x="42" y="37"/>
                    </a:lnTo>
                    <a:lnTo>
                      <a:pt x="43" y="37"/>
                    </a:lnTo>
                    <a:lnTo>
                      <a:pt x="45" y="36"/>
                    </a:lnTo>
                    <a:lnTo>
                      <a:pt x="47" y="35"/>
                    </a:lnTo>
                    <a:lnTo>
                      <a:pt x="49" y="34"/>
                    </a:lnTo>
                    <a:lnTo>
                      <a:pt x="50" y="32"/>
                    </a:lnTo>
                    <a:lnTo>
                      <a:pt x="51" y="30"/>
                    </a:lnTo>
                    <a:lnTo>
                      <a:pt x="52" y="27"/>
                    </a:lnTo>
                    <a:lnTo>
                      <a:pt x="52" y="25"/>
                    </a:lnTo>
                    <a:lnTo>
                      <a:pt x="52" y="22"/>
                    </a:lnTo>
                    <a:lnTo>
                      <a:pt x="52" y="19"/>
                    </a:lnTo>
                    <a:lnTo>
                      <a:pt x="52" y="18"/>
                    </a:lnTo>
                    <a:lnTo>
                      <a:pt x="52" y="15"/>
                    </a:lnTo>
                    <a:lnTo>
                      <a:pt x="51" y="14"/>
                    </a:lnTo>
                    <a:lnTo>
                      <a:pt x="51" y="12"/>
                    </a:lnTo>
                    <a:lnTo>
                      <a:pt x="50" y="11"/>
                    </a:lnTo>
                    <a:lnTo>
                      <a:pt x="49" y="9"/>
                    </a:lnTo>
                    <a:lnTo>
                      <a:pt x="48" y="8"/>
                    </a:lnTo>
                    <a:lnTo>
                      <a:pt x="47" y="7"/>
                    </a:lnTo>
                    <a:lnTo>
                      <a:pt x="45" y="6"/>
                    </a:lnTo>
                    <a:lnTo>
                      <a:pt x="44" y="5"/>
                    </a:lnTo>
                    <a:lnTo>
                      <a:pt x="42" y="5"/>
                    </a:lnTo>
                    <a:lnTo>
                      <a:pt x="40" y="4"/>
                    </a:lnTo>
                    <a:lnTo>
                      <a:pt x="39" y="4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28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60"/>
              <p:cNvSpPr/>
              <p:nvPr/>
            </p:nvSpPr>
            <p:spPr>
              <a:xfrm>
                <a:off x="3591" y="2441"/>
                <a:ext cx="44" cy="55"/>
              </a:xfrm>
              <a:custGeom>
                <a:rect b="b" l="l" r="r" t="t"/>
                <a:pathLst>
                  <a:path extrusionOk="0" h="55" w="44">
                    <a:moveTo>
                      <a:pt x="44" y="26"/>
                    </a:moveTo>
                    <a:lnTo>
                      <a:pt x="15" y="26"/>
                    </a:lnTo>
                    <a:lnTo>
                      <a:pt x="15" y="29"/>
                    </a:lnTo>
                    <a:lnTo>
                      <a:pt x="16" y="31"/>
                    </a:lnTo>
                    <a:lnTo>
                      <a:pt x="16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9" y="39"/>
                    </a:lnTo>
                    <a:lnTo>
                      <a:pt x="20" y="40"/>
                    </a:lnTo>
                    <a:lnTo>
                      <a:pt x="21" y="42"/>
                    </a:lnTo>
                    <a:lnTo>
                      <a:pt x="23" y="43"/>
                    </a:lnTo>
                    <a:lnTo>
                      <a:pt x="25" y="45"/>
                    </a:lnTo>
                    <a:lnTo>
                      <a:pt x="28" y="46"/>
                    </a:lnTo>
                    <a:lnTo>
                      <a:pt x="30" y="46"/>
                    </a:lnTo>
                    <a:lnTo>
                      <a:pt x="32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6" y="44"/>
                    </a:lnTo>
                    <a:lnTo>
                      <a:pt x="37" y="43"/>
                    </a:lnTo>
                    <a:lnTo>
                      <a:pt x="39" y="41"/>
                    </a:lnTo>
                    <a:lnTo>
                      <a:pt x="41" y="39"/>
                    </a:lnTo>
                    <a:lnTo>
                      <a:pt x="42" y="37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3"/>
                    </a:lnTo>
                    <a:lnTo>
                      <a:pt x="41" y="45"/>
                    </a:lnTo>
                    <a:lnTo>
                      <a:pt x="39" y="47"/>
                    </a:lnTo>
                    <a:lnTo>
                      <a:pt x="38" y="48"/>
                    </a:lnTo>
                    <a:lnTo>
                      <a:pt x="37" y="49"/>
                    </a:lnTo>
                    <a:lnTo>
                      <a:pt x="36" y="51"/>
                    </a:lnTo>
                    <a:lnTo>
                      <a:pt x="35" y="52"/>
                    </a:lnTo>
                    <a:lnTo>
                      <a:pt x="33" y="52"/>
                    </a:lnTo>
                    <a:lnTo>
                      <a:pt x="32" y="53"/>
                    </a:lnTo>
                    <a:lnTo>
                      <a:pt x="30" y="53"/>
                    </a:lnTo>
                    <a:lnTo>
                      <a:pt x="29" y="54"/>
                    </a:lnTo>
                    <a:lnTo>
                      <a:pt x="27" y="55"/>
                    </a:lnTo>
                    <a:lnTo>
                      <a:pt x="26" y="55"/>
                    </a:lnTo>
                    <a:lnTo>
                      <a:pt x="24" y="55"/>
                    </a:lnTo>
                    <a:lnTo>
                      <a:pt x="23" y="55"/>
                    </a:lnTo>
                    <a:lnTo>
                      <a:pt x="20" y="55"/>
                    </a:lnTo>
                    <a:lnTo>
                      <a:pt x="17" y="55"/>
                    </a:lnTo>
                    <a:lnTo>
                      <a:pt x="15" y="54"/>
                    </a:lnTo>
                    <a:lnTo>
                      <a:pt x="12" y="53"/>
                    </a:lnTo>
                    <a:lnTo>
                      <a:pt x="10" y="52"/>
                    </a:lnTo>
                    <a:lnTo>
                      <a:pt x="8" y="50"/>
                    </a:lnTo>
                    <a:lnTo>
                      <a:pt x="6" y="49"/>
                    </a:lnTo>
                    <a:lnTo>
                      <a:pt x="5" y="47"/>
                    </a:lnTo>
                    <a:lnTo>
                      <a:pt x="4" y="45"/>
                    </a:lnTo>
                    <a:lnTo>
                      <a:pt x="3" y="43"/>
                    </a:lnTo>
                    <a:lnTo>
                      <a:pt x="2" y="40"/>
                    </a:lnTo>
                    <a:lnTo>
                      <a:pt x="2" y="38"/>
                    </a:lnTo>
                    <a:lnTo>
                      <a:pt x="1" y="36"/>
                    </a:lnTo>
                    <a:lnTo>
                      <a:pt x="1" y="34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1" y="23"/>
                    </a:lnTo>
                    <a:lnTo>
                      <a:pt x="1" y="20"/>
                    </a:lnTo>
                    <a:lnTo>
                      <a:pt x="2" y="17"/>
                    </a:lnTo>
                    <a:lnTo>
                      <a:pt x="3" y="15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3" y="3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1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1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6" y="5"/>
                    </a:lnTo>
                    <a:lnTo>
                      <a:pt x="38" y="7"/>
                    </a:lnTo>
                    <a:lnTo>
                      <a:pt x="39" y="9"/>
                    </a:lnTo>
                    <a:lnTo>
                      <a:pt x="40" y="11"/>
                    </a:lnTo>
                    <a:lnTo>
                      <a:pt x="41" y="13"/>
                    </a:lnTo>
                    <a:lnTo>
                      <a:pt x="42" y="15"/>
                    </a:lnTo>
                    <a:lnTo>
                      <a:pt x="43" y="17"/>
                    </a:lnTo>
                    <a:lnTo>
                      <a:pt x="43" y="20"/>
                    </a:lnTo>
                    <a:lnTo>
                      <a:pt x="44" y="23"/>
                    </a:lnTo>
                    <a:lnTo>
                      <a:pt x="44" y="26"/>
                    </a:lnTo>
                    <a:close/>
                    <a:moveTo>
                      <a:pt x="30" y="23"/>
                    </a:moveTo>
                    <a:lnTo>
                      <a:pt x="30" y="21"/>
                    </a:lnTo>
                    <a:lnTo>
                      <a:pt x="30" y="19"/>
                    </a:lnTo>
                    <a:lnTo>
                      <a:pt x="30" y="17"/>
                    </a:lnTo>
                    <a:lnTo>
                      <a:pt x="29" y="15"/>
                    </a:lnTo>
                    <a:lnTo>
                      <a:pt x="29" y="14"/>
                    </a:lnTo>
                    <a:lnTo>
                      <a:pt x="29" y="12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8" y="9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6" y="5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1" y="4"/>
                    </a:lnTo>
                    <a:lnTo>
                      <a:pt x="20" y="5"/>
                    </a:lnTo>
                    <a:lnTo>
                      <a:pt x="19" y="5"/>
                    </a:lnTo>
                    <a:lnTo>
                      <a:pt x="18" y="7"/>
                    </a:lnTo>
                    <a:lnTo>
                      <a:pt x="17" y="8"/>
                    </a:lnTo>
                    <a:lnTo>
                      <a:pt x="17" y="10"/>
                    </a:lnTo>
                    <a:lnTo>
                      <a:pt x="16" y="11"/>
                    </a:lnTo>
                    <a:lnTo>
                      <a:pt x="16" y="13"/>
                    </a:lnTo>
                    <a:lnTo>
                      <a:pt x="16" y="15"/>
                    </a:lnTo>
                    <a:lnTo>
                      <a:pt x="16" y="17"/>
                    </a:lnTo>
                    <a:lnTo>
                      <a:pt x="15" y="19"/>
                    </a:lnTo>
                    <a:lnTo>
                      <a:pt x="15" y="21"/>
                    </a:lnTo>
                    <a:lnTo>
                      <a:pt x="15" y="23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60"/>
              <p:cNvSpPr/>
              <p:nvPr/>
            </p:nvSpPr>
            <p:spPr>
              <a:xfrm>
                <a:off x="3640" y="2423"/>
                <a:ext cx="35" cy="73"/>
              </a:xfrm>
              <a:custGeom>
                <a:rect b="b" l="l" r="r" t="t"/>
                <a:pathLst>
                  <a:path extrusionOk="0" h="73" w="35">
                    <a:moveTo>
                      <a:pt x="23" y="0"/>
                    </a:moveTo>
                    <a:lnTo>
                      <a:pt x="23" y="20"/>
                    </a:lnTo>
                    <a:lnTo>
                      <a:pt x="35" y="20"/>
                    </a:lnTo>
                    <a:lnTo>
                      <a:pt x="35" y="26"/>
                    </a:lnTo>
                    <a:lnTo>
                      <a:pt x="23" y="26"/>
                    </a:lnTo>
                    <a:lnTo>
                      <a:pt x="23" y="58"/>
                    </a:lnTo>
                    <a:lnTo>
                      <a:pt x="23" y="60"/>
                    </a:lnTo>
                    <a:lnTo>
                      <a:pt x="23" y="61"/>
                    </a:lnTo>
                    <a:lnTo>
                      <a:pt x="23" y="63"/>
                    </a:lnTo>
                    <a:lnTo>
                      <a:pt x="23" y="64"/>
                    </a:lnTo>
                    <a:lnTo>
                      <a:pt x="24" y="65"/>
                    </a:lnTo>
                    <a:lnTo>
                      <a:pt x="25" y="66"/>
                    </a:lnTo>
                    <a:lnTo>
                      <a:pt x="26" y="66"/>
                    </a:lnTo>
                    <a:lnTo>
                      <a:pt x="27" y="66"/>
                    </a:lnTo>
                    <a:lnTo>
                      <a:pt x="28" y="66"/>
                    </a:lnTo>
                    <a:lnTo>
                      <a:pt x="29" y="65"/>
                    </a:lnTo>
                    <a:lnTo>
                      <a:pt x="31" y="64"/>
                    </a:lnTo>
                    <a:lnTo>
                      <a:pt x="32" y="61"/>
                    </a:lnTo>
                    <a:lnTo>
                      <a:pt x="34" y="63"/>
                    </a:lnTo>
                    <a:lnTo>
                      <a:pt x="33" y="65"/>
                    </a:lnTo>
                    <a:lnTo>
                      <a:pt x="32" y="67"/>
                    </a:lnTo>
                    <a:lnTo>
                      <a:pt x="30" y="69"/>
                    </a:lnTo>
                    <a:lnTo>
                      <a:pt x="28" y="70"/>
                    </a:lnTo>
                    <a:lnTo>
                      <a:pt x="27" y="71"/>
                    </a:lnTo>
                    <a:lnTo>
                      <a:pt x="25" y="72"/>
                    </a:lnTo>
                    <a:lnTo>
                      <a:pt x="23" y="73"/>
                    </a:lnTo>
                    <a:lnTo>
                      <a:pt x="20" y="73"/>
                    </a:lnTo>
                    <a:lnTo>
                      <a:pt x="18" y="73"/>
                    </a:lnTo>
                    <a:lnTo>
                      <a:pt x="16" y="72"/>
                    </a:lnTo>
                    <a:lnTo>
                      <a:pt x="14" y="71"/>
                    </a:lnTo>
                    <a:lnTo>
                      <a:pt x="12" y="70"/>
                    </a:lnTo>
                    <a:lnTo>
                      <a:pt x="11" y="69"/>
                    </a:lnTo>
                    <a:lnTo>
                      <a:pt x="9" y="67"/>
                    </a:lnTo>
                    <a:lnTo>
                      <a:pt x="8" y="66"/>
                    </a:lnTo>
                    <a:lnTo>
                      <a:pt x="8" y="65"/>
                    </a:lnTo>
                    <a:lnTo>
                      <a:pt x="8" y="64"/>
                    </a:lnTo>
                    <a:lnTo>
                      <a:pt x="8" y="63"/>
                    </a:lnTo>
                    <a:lnTo>
                      <a:pt x="8" y="62"/>
                    </a:lnTo>
                    <a:lnTo>
                      <a:pt x="8" y="61"/>
                    </a:lnTo>
                    <a:lnTo>
                      <a:pt x="7" y="59"/>
                    </a:lnTo>
                    <a:lnTo>
                      <a:pt x="7" y="58"/>
                    </a:lnTo>
                    <a:lnTo>
                      <a:pt x="7" y="56"/>
                    </a:lnTo>
                    <a:lnTo>
                      <a:pt x="7" y="54"/>
                    </a:lnTo>
                    <a:lnTo>
                      <a:pt x="7" y="26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2" y="22"/>
                    </a:lnTo>
                    <a:lnTo>
                      <a:pt x="4" y="21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9" y="17"/>
                    </a:lnTo>
                    <a:lnTo>
                      <a:pt x="10" y="16"/>
                    </a:lnTo>
                    <a:lnTo>
                      <a:pt x="11" y="14"/>
                    </a:lnTo>
                    <a:lnTo>
                      <a:pt x="12" y="13"/>
                    </a:lnTo>
                    <a:lnTo>
                      <a:pt x="14" y="12"/>
                    </a:lnTo>
                    <a:lnTo>
                      <a:pt x="15" y="10"/>
                    </a:lnTo>
                    <a:lnTo>
                      <a:pt x="16" y="9"/>
                    </a:lnTo>
                    <a:lnTo>
                      <a:pt x="17" y="7"/>
                    </a:lnTo>
                    <a:lnTo>
                      <a:pt x="18" y="5"/>
                    </a:lnTo>
                    <a:lnTo>
                      <a:pt x="19" y="4"/>
                    </a:lnTo>
                    <a:lnTo>
                      <a:pt x="20" y="2"/>
                    </a:lnTo>
                    <a:lnTo>
                      <a:pt x="21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60"/>
              <p:cNvSpPr/>
              <p:nvPr/>
            </p:nvSpPr>
            <p:spPr>
              <a:xfrm>
                <a:off x="3681" y="2414"/>
                <a:ext cx="51" cy="82"/>
              </a:xfrm>
              <a:custGeom>
                <a:rect b="b" l="l" r="r" t="t"/>
                <a:pathLst>
                  <a:path extrusionOk="0" h="82" w="51">
                    <a:moveTo>
                      <a:pt x="28" y="74"/>
                    </a:moveTo>
                    <a:lnTo>
                      <a:pt x="26" y="76"/>
                    </a:lnTo>
                    <a:lnTo>
                      <a:pt x="23" y="77"/>
                    </a:lnTo>
                    <a:lnTo>
                      <a:pt x="21" y="79"/>
                    </a:lnTo>
                    <a:lnTo>
                      <a:pt x="19" y="80"/>
                    </a:lnTo>
                    <a:lnTo>
                      <a:pt x="17" y="81"/>
                    </a:lnTo>
                    <a:lnTo>
                      <a:pt x="14" y="82"/>
                    </a:lnTo>
                    <a:lnTo>
                      <a:pt x="12" y="82"/>
                    </a:lnTo>
                    <a:lnTo>
                      <a:pt x="10" y="82"/>
                    </a:lnTo>
                    <a:lnTo>
                      <a:pt x="8" y="82"/>
                    </a:lnTo>
                    <a:lnTo>
                      <a:pt x="6" y="81"/>
                    </a:lnTo>
                    <a:lnTo>
                      <a:pt x="4" y="80"/>
                    </a:lnTo>
                    <a:lnTo>
                      <a:pt x="3" y="79"/>
                    </a:lnTo>
                    <a:lnTo>
                      <a:pt x="2" y="78"/>
                    </a:lnTo>
                    <a:lnTo>
                      <a:pt x="1" y="76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0" y="69"/>
                    </a:lnTo>
                    <a:lnTo>
                      <a:pt x="1" y="66"/>
                    </a:lnTo>
                    <a:lnTo>
                      <a:pt x="3" y="63"/>
                    </a:lnTo>
                    <a:lnTo>
                      <a:pt x="5" y="61"/>
                    </a:lnTo>
                    <a:lnTo>
                      <a:pt x="6" y="60"/>
                    </a:lnTo>
                    <a:lnTo>
                      <a:pt x="9" y="59"/>
                    </a:lnTo>
                    <a:lnTo>
                      <a:pt x="11" y="57"/>
                    </a:lnTo>
                    <a:lnTo>
                      <a:pt x="14" y="56"/>
                    </a:lnTo>
                    <a:lnTo>
                      <a:pt x="17" y="54"/>
                    </a:lnTo>
                    <a:lnTo>
                      <a:pt x="20" y="52"/>
                    </a:lnTo>
                    <a:lnTo>
                      <a:pt x="24" y="51"/>
                    </a:lnTo>
                    <a:lnTo>
                      <a:pt x="28" y="49"/>
                    </a:lnTo>
                    <a:lnTo>
                      <a:pt x="28" y="43"/>
                    </a:lnTo>
                    <a:lnTo>
                      <a:pt x="28" y="40"/>
                    </a:lnTo>
                    <a:lnTo>
                      <a:pt x="28" y="38"/>
                    </a:lnTo>
                    <a:lnTo>
                      <a:pt x="28" y="36"/>
                    </a:lnTo>
                    <a:lnTo>
                      <a:pt x="27" y="35"/>
                    </a:lnTo>
                    <a:lnTo>
                      <a:pt x="27" y="34"/>
                    </a:lnTo>
                    <a:lnTo>
                      <a:pt x="26" y="34"/>
                    </a:lnTo>
                    <a:lnTo>
                      <a:pt x="26" y="33"/>
                    </a:lnTo>
                    <a:lnTo>
                      <a:pt x="25" y="32"/>
                    </a:lnTo>
                    <a:lnTo>
                      <a:pt x="24" y="32"/>
                    </a:lnTo>
                    <a:lnTo>
                      <a:pt x="23" y="31"/>
                    </a:lnTo>
                    <a:lnTo>
                      <a:pt x="22" y="31"/>
                    </a:lnTo>
                    <a:lnTo>
                      <a:pt x="21" y="31"/>
                    </a:lnTo>
                    <a:lnTo>
                      <a:pt x="19" y="31"/>
                    </a:lnTo>
                    <a:lnTo>
                      <a:pt x="18" y="31"/>
                    </a:lnTo>
                    <a:lnTo>
                      <a:pt x="16" y="32"/>
                    </a:lnTo>
                    <a:lnTo>
                      <a:pt x="15" y="32"/>
                    </a:lnTo>
                    <a:lnTo>
                      <a:pt x="14" y="33"/>
                    </a:lnTo>
                    <a:lnTo>
                      <a:pt x="14" y="34"/>
                    </a:lnTo>
                    <a:lnTo>
                      <a:pt x="13" y="35"/>
                    </a:lnTo>
                    <a:lnTo>
                      <a:pt x="13" y="36"/>
                    </a:lnTo>
                    <a:lnTo>
                      <a:pt x="14" y="36"/>
                    </a:lnTo>
                    <a:lnTo>
                      <a:pt x="14" y="38"/>
                    </a:lnTo>
                    <a:lnTo>
                      <a:pt x="15" y="38"/>
                    </a:lnTo>
                    <a:lnTo>
                      <a:pt x="16" y="39"/>
                    </a:lnTo>
                    <a:lnTo>
                      <a:pt x="17" y="40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7" y="44"/>
                    </a:lnTo>
                    <a:lnTo>
                      <a:pt x="17" y="45"/>
                    </a:lnTo>
                    <a:lnTo>
                      <a:pt x="16" y="47"/>
                    </a:lnTo>
                    <a:lnTo>
                      <a:pt x="15" y="47"/>
                    </a:lnTo>
                    <a:lnTo>
                      <a:pt x="14" y="48"/>
                    </a:lnTo>
                    <a:lnTo>
                      <a:pt x="13" y="49"/>
                    </a:lnTo>
                    <a:lnTo>
                      <a:pt x="11" y="49"/>
                    </a:lnTo>
                    <a:lnTo>
                      <a:pt x="10" y="50"/>
                    </a:lnTo>
                    <a:lnTo>
                      <a:pt x="8" y="49"/>
                    </a:lnTo>
                    <a:lnTo>
                      <a:pt x="6" y="49"/>
                    </a:lnTo>
                    <a:lnTo>
                      <a:pt x="5" y="49"/>
                    </a:lnTo>
                    <a:lnTo>
                      <a:pt x="4" y="48"/>
                    </a:lnTo>
                    <a:lnTo>
                      <a:pt x="3" y="47"/>
                    </a:lnTo>
                    <a:lnTo>
                      <a:pt x="2" y="45"/>
                    </a:lnTo>
                    <a:lnTo>
                      <a:pt x="2" y="44"/>
                    </a:lnTo>
                    <a:lnTo>
                      <a:pt x="1" y="43"/>
                    </a:lnTo>
                    <a:lnTo>
                      <a:pt x="2" y="41"/>
                    </a:lnTo>
                    <a:lnTo>
                      <a:pt x="2" y="39"/>
                    </a:lnTo>
                    <a:lnTo>
                      <a:pt x="3" y="37"/>
                    </a:lnTo>
                    <a:lnTo>
                      <a:pt x="5" y="35"/>
                    </a:lnTo>
                    <a:lnTo>
                      <a:pt x="6" y="34"/>
                    </a:lnTo>
                    <a:lnTo>
                      <a:pt x="9" y="32"/>
                    </a:lnTo>
                    <a:lnTo>
                      <a:pt x="11" y="31"/>
                    </a:lnTo>
                    <a:lnTo>
                      <a:pt x="14" y="30"/>
                    </a:lnTo>
                    <a:lnTo>
                      <a:pt x="15" y="29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19" y="28"/>
                    </a:lnTo>
                    <a:lnTo>
                      <a:pt x="21" y="28"/>
                    </a:lnTo>
                    <a:lnTo>
                      <a:pt x="23" y="27"/>
                    </a:lnTo>
                    <a:lnTo>
                      <a:pt x="24" y="27"/>
                    </a:lnTo>
                    <a:lnTo>
                      <a:pt x="26" y="27"/>
                    </a:lnTo>
                    <a:lnTo>
                      <a:pt x="28" y="27"/>
                    </a:lnTo>
                    <a:lnTo>
                      <a:pt x="30" y="27"/>
                    </a:lnTo>
                    <a:lnTo>
                      <a:pt x="31" y="28"/>
                    </a:lnTo>
                    <a:lnTo>
                      <a:pt x="33" y="28"/>
                    </a:lnTo>
                    <a:lnTo>
                      <a:pt x="34" y="29"/>
                    </a:lnTo>
                    <a:lnTo>
                      <a:pt x="35" y="29"/>
                    </a:lnTo>
                    <a:lnTo>
                      <a:pt x="37" y="30"/>
                    </a:lnTo>
                    <a:lnTo>
                      <a:pt x="38" y="31"/>
                    </a:lnTo>
                    <a:lnTo>
                      <a:pt x="40" y="32"/>
                    </a:lnTo>
                    <a:lnTo>
                      <a:pt x="41" y="34"/>
                    </a:lnTo>
                    <a:lnTo>
                      <a:pt x="43" y="36"/>
                    </a:lnTo>
                    <a:lnTo>
                      <a:pt x="44" y="37"/>
                    </a:lnTo>
                    <a:lnTo>
                      <a:pt x="44" y="38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4" y="41"/>
                    </a:lnTo>
                    <a:lnTo>
                      <a:pt x="45" y="43"/>
                    </a:lnTo>
                    <a:lnTo>
                      <a:pt x="45" y="44"/>
                    </a:lnTo>
                    <a:lnTo>
                      <a:pt x="45" y="46"/>
                    </a:lnTo>
                    <a:lnTo>
                      <a:pt x="45" y="48"/>
                    </a:lnTo>
                    <a:lnTo>
                      <a:pt x="45" y="68"/>
                    </a:lnTo>
                    <a:lnTo>
                      <a:pt x="45" y="70"/>
                    </a:lnTo>
                    <a:lnTo>
                      <a:pt x="45" y="71"/>
                    </a:lnTo>
                    <a:lnTo>
                      <a:pt x="45" y="72"/>
                    </a:lnTo>
                    <a:lnTo>
                      <a:pt x="45" y="73"/>
                    </a:lnTo>
                    <a:lnTo>
                      <a:pt x="45" y="74"/>
                    </a:lnTo>
                    <a:lnTo>
                      <a:pt x="46" y="74"/>
                    </a:lnTo>
                    <a:lnTo>
                      <a:pt x="47" y="74"/>
                    </a:lnTo>
                    <a:lnTo>
                      <a:pt x="48" y="74"/>
                    </a:lnTo>
                    <a:lnTo>
                      <a:pt x="49" y="73"/>
                    </a:lnTo>
                    <a:lnTo>
                      <a:pt x="51" y="74"/>
                    </a:lnTo>
                    <a:lnTo>
                      <a:pt x="50" y="76"/>
                    </a:lnTo>
                    <a:lnTo>
                      <a:pt x="48" y="78"/>
                    </a:lnTo>
                    <a:lnTo>
                      <a:pt x="47" y="79"/>
                    </a:lnTo>
                    <a:lnTo>
                      <a:pt x="45" y="80"/>
                    </a:lnTo>
                    <a:lnTo>
                      <a:pt x="44" y="81"/>
                    </a:lnTo>
                    <a:lnTo>
                      <a:pt x="42" y="82"/>
                    </a:lnTo>
                    <a:lnTo>
                      <a:pt x="40" y="82"/>
                    </a:lnTo>
                    <a:lnTo>
                      <a:pt x="38" y="82"/>
                    </a:lnTo>
                    <a:lnTo>
                      <a:pt x="36" y="82"/>
                    </a:lnTo>
                    <a:lnTo>
                      <a:pt x="34" y="82"/>
                    </a:lnTo>
                    <a:lnTo>
                      <a:pt x="32" y="81"/>
                    </a:lnTo>
                    <a:lnTo>
                      <a:pt x="31" y="80"/>
                    </a:lnTo>
                    <a:lnTo>
                      <a:pt x="30" y="79"/>
                    </a:lnTo>
                    <a:lnTo>
                      <a:pt x="29" y="77"/>
                    </a:lnTo>
                    <a:lnTo>
                      <a:pt x="28" y="75"/>
                    </a:lnTo>
                    <a:lnTo>
                      <a:pt x="28" y="74"/>
                    </a:lnTo>
                    <a:close/>
                    <a:moveTo>
                      <a:pt x="28" y="70"/>
                    </a:moveTo>
                    <a:lnTo>
                      <a:pt x="28" y="52"/>
                    </a:lnTo>
                    <a:lnTo>
                      <a:pt x="26" y="53"/>
                    </a:lnTo>
                    <a:lnTo>
                      <a:pt x="25" y="54"/>
                    </a:lnTo>
                    <a:lnTo>
                      <a:pt x="23" y="55"/>
                    </a:lnTo>
                    <a:lnTo>
                      <a:pt x="22" y="56"/>
                    </a:lnTo>
                    <a:lnTo>
                      <a:pt x="21" y="57"/>
                    </a:lnTo>
                    <a:lnTo>
                      <a:pt x="19" y="58"/>
                    </a:lnTo>
                    <a:lnTo>
                      <a:pt x="18" y="59"/>
                    </a:lnTo>
                    <a:lnTo>
                      <a:pt x="17" y="60"/>
                    </a:lnTo>
                    <a:lnTo>
                      <a:pt x="16" y="62"/>
                    </a:lnTo>
                    <a:lnTo>
                      <a:pt x="16" y="63"/>
                    </a:lnTo>
                    <a:lnTo>
                      <a:pt x="15" y="65"/>
                    </a:lnTo>
                    <a:lnTo>
                      <a:pt x="15" y="67"/>
                    </a:lnTo>
                    <a:lnTo>
                      <a:pt x="15" y="68"/>
                    </a:lnTo>
                    <a:lnTo>
                      <a:pt x="15" y="69"/>
                    </a:lnTo>
                    <a:lnTo>
                      <a:pt x="16" y="70"/>
                    </a:lnTo>
                    <a:lnTo>
                      <a:pt x="17" y="71"/>
                    </a:lnTo>
                    <a:lnTo>
                      <a:pt x="18" y="72"/>
                    </a:lnTo>
                    <a:lnTo>
                      <a:pt x="19" y="72"/>
                    </a:lnTo>
                    <a:lnTo>
                      <a:pt x="20" y="7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4" y="72"/>
                    </a:lnTo>
                    <a:lnTo>
                      <a:pt x="26" y="71"/>
                    </a:lnTo>
                    <a:lnTo>
                      <a:pt x="28" y="70"/>
                    </a:lnTo>
                    <a:close/>
                    <a:moveTo>
                      <a:pt x="32" y="0"/>
                    </a:moveTo>
                    <a:lnTo>
                      <a:pt x="43" y="22"/>
                    </a:lnTo>
                    <a:lnTo>
                      <a:pt x="39" y="22"/>
                    </a:lnTo>
                    <a:lnTo>
                      <a:pt x="25" y="10"/>
                    </a:lnTo>
                    <a:lnTo>
                      <a:pt x="11" y="22"/>
                    </a:lnTo>
                    <a:lnTo>
                      <a:pt x="6" y="22"/>
                    </a:lnTo>
                    <a:lnTo>
                      <a:pt x="18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60"/>
              <p:cNvSpPr/>
              <p:nvPr/>
            </p:nvSpPr>
            <p:spPr>
              <a:xfrm>
                <a:off x="3739" y="2441"/>
                <a:ext cx="55" cy="54"/>
              </a:xfrm>
              <a:custGeom>
                <a:rect b="b" l="l" r="r" t="t"/>
                <a:pathLst>
                  <a:path extrusionOk="0" h="54" w="55">
                    <a:moveTo>
                      <a:pt x="21" y="2"/>
                    </a:moveTo>
                    <a:lnTo>
                      <a:pt x="21" y="9"/>
                    </a:lnTo>
                    <a:lnTo>
                      <a:pt x="22" y="7"/>
                    </a:lnTo>
                    <a:lnTo>
                      <a:pt x="25" y="5"/>
                    </a:lnTo>
                    <a:lnTo>
                      <a:pt x="26" y="4"/>
                    </a:lnTo>
                    <a:lnTo>
                      <a:pt x="28" y="3"/>
                    </a:lnTo>
                    <a:lnTo>
                      <a:pt x="30" y="2"/>
                    </a:lnTo>
                    <a:lnTo>
                      <a:pt x="32" y="1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1" y="1"/>
                    </a:lnTo>
                    <a:lnTo>
                      <a:pt x="43" y="2"/>
                    </a:lnTo>
                    <a:lnTo>
                      <a:pt x="44" y="3"/>
                    </a:lnTo>
                    <a:lnTo>
                      <a:pt x="46" y="5"/>
                    </a:lnTo>
                    <a:lnTo>
                      <a:pt x="47" y="7"/>
                    </a:lnTo>
                    <a:lnTo>
                      <a:pt x="48" y="8"/>
                    </a:lnTo>
                    <a:lnTo>
                      <a:pt x="49" y="10"/>
                    </a:lnTo>
                    <a:lnTo>
                      <a:pt x="49" y="11"/>
                    </a:lnTo>
                    <a:lnTo>
                      <a:pt x="49" y="12"/>
                    </a:lnTo>
                    <a:lnTo>
                      <a:pt x="50" y="13"/>
                    </a:lnTo>
                    <a:lnTo>
                      <a:pt x="50" y="15"/>
                    </a:lnTo>
                    <a:lnTo>
                      <a:pt x="50" y="17"/>
                    </a:lnTo>
                    <a:lnTo>
                      <a:pt x="50" y="18"/>
                    </a:lnTo>
                    <a:lnTo>
                      <a:pt x="50" y="20"/>
                    </a:lnTo>
                    <a:lnTo>
                      <a:pt x="50" y="22"/>
                    </a:lnTo>
                    <a:lnTo>
                      <a:pt x="50" y="42"/>
                    </a:lnTo>
                    <a:lnTo>
                      <a:pt x="50" y="45"/>
                    </a:lnTo>
                    <a:lnTo>
                      <a:pt x="51" y="47"/>
                    </a:lnTo>
                    <a:lnTo>
                      <a:pt x="51" y="49"/>
                    </a:lnTo>
                    <a:lnTo>
                      <a:pt x="51" y="50"/>
                    </a:lnTo>
                    <a:lnTo>
                      <a:pt x="52" y="51"/>
                    </a:lnTo>
                    <a:lnTo>
                      <a:pt x="53" y="51"/>
                    </a:lnTo>
                    <a:lnTo>
                      <a:pt x="54" y="51"/>
                    </a:lnTo>
                    <a:lnTo>
                      <a:pt x="55" y="52"/>
                    </a:lnTo>
                    <a:lnTo>
                      <a:pt x="55" y="54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31" y="51"/>
                    </a:lnTo>
                    <a:lnTo>
                      <a:pt x="32" y="51"/>
                    </a:lnTo>
                    <a:lnTo>
                      <a:pt x="33" y="50"/>
                    </a:lnTo>
                    <a:lnTo>
                      <a:pt x="33" y="49"/>
                    </a:lnTo>
                    <a:lnTo>
                      <a:pt x="34" y="48"/>
                    </a:lnTo>
                    <a:lnTo>
                      <a:pt x="34" y="47"/>
                    </a:lnTo>
                    <a:lnTo>
                      <a:pt x="34" y="45"/>
                    </a:lnTo>
                    <a:lnTo>
                      <a:pt x="34" y="42"/>
                    </a:lnTo>
                    <a:lnTo>
                      <a:pt x="34" y="20"/>
                    </a:lnTo>
                    <a:lnTo>
                      <a:pt x="34" y="17"/>
                    </a:lnTo>
                    <a:lnTo>
                      <a:pt x="34" y="14"/>
                    </a:lnTo>
                    <a:lnTo>
                      <a:pt x="34" y="13"/>
                    </a:lnTo>
                    <a:lnTo>
                      <a:pt x="34" y="12"/>
                    </a:lnTo>
                    <a:lnTo>
                      <a:pt x="34" y="11"/>
                    </a:lnTo>
                    <a:lnTo>
                      <a:pt x="33" y="10"/>
                    </a:lnTo>
                    <a:lnTo>
                      <a:pt x="32" y="9"/>
                    </a:lnTo>
                    <a:lnTo>
                      <a:pt x="31" y="9"/>
                    </a:lnTo>
                    <a:lnTo>
                      <a:pt x="30" y="8"/>
                    </a:lnTo>
                    <a:lnTo>
                      <a:pt x="29" y="8"/>
                    </a:lnTo>
                    <a:lnTo>
                      <a:pt x="27" y="9"/>
                    </a:lnTo>
                    <a:lnTo>
                      <a:pt x="25" y="11"/>
                    </a:lnTo>
                    <a:lnTo>
                      <a:pt x="23" y="13"/>
                    </a:lnTo>
                    <a:lnTo>
                      <a:pt x="21" y="16"/>
                    </a:lnTo>
                    <a:lnTo>
                      <a:pt x="21" y="42"/>
                    </a:lnTo>
                    <a:lnTo>
                      <a:pt x="21" y="45"/>
                    </a:lnTo>
                    <a:lnTo>
                      <a:pt x="21" y="47"/>
                    </a:lnTo>
                    <a:lnTo>
                      <a:pt x="21" y="49"/>
                    </a:lnTo>
                    <a:lnTo>
                      <a:pt x="21" y="50"/>
                    </a:lnTo>
                    <a:lnTo>
                      <a:pt x="22" y="51"/>
                    </a:lnTo>
                    <a:lnTo>
                      <a:pt x="23" y="51"/>
                    </a:lnTo>
                    <a:lnTo>
                      <a:pt x="24" y="51"/>
                    </a:lnTo>
                    <a:lnTo>
                      <a:pt x="26" y="52"/>
                    </a:lnTo>
                    <a:lnTo>
                      <a:pt x="26" y="54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1" y="51"/>
                    </a:lnTo>
                    <a:lnTo>
                      <a:pt x="2" y="51"/>
                    </a:lnTo>
                    <a:lnTo>
                      <a:pt x="3" y="51"/>
                    </a:lnTo>
                    <a:lnTo>
                      <a:pt x="4" y="50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5" y="45"/>
                    </a:lnTo>
                    <a:lnTo>
                      <a:pt x="5" y="42"/>
                    </a:lnTo>
                    <a:lnTo>
                      <a:pt x="5" y="13"/>
                    </a:lnTo>
                    <a:lnTo>
                      <a:pt x="5" y="11"/>
                    </a:lnTo>
                    <a:lnTo>
                      <a:pt x="4" y="9"/>
                    </a:lnTo>
                    <a:lnTo>
                      <a:pt x="4" y="7"/>
                    </a:lnTo>
                    <a:lnTo>
                      <a:pt x="4" y="6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60"/>
              <p:cNvSpPr/>
              <p:nvPr/>
            </p:nvSpPr>
            <p:spPr>
              <a:xfrm>
                <a:off x="3803" y="2441"/>
                <a:ext cx="51" cy="78"/>
              </a:xfrm>
              <a:custGeom>
                <a:rect b="b" l="l" r="r" t="t"/>
                <a:pathLst>
                  <a:path extrusionOk="0" h="78" w="51">
                    <a:moveTo>
                      <a:pt x="33" y="2"/>
                    </a:moveTo>
                    <a:lnTo>
                      <a:pt x="51" y="2"/>
                    </a:lnTo>
                    <a:lnTo>
                      <a:pt x="51" y="8"/>
                    </a:lnTo>
                    <a:lnTo>
                      <a:pt x="41" y="8"/>
                    </a:lnTo>
                    <a:lnTo>
                      <a:pt x="42" y="10"/>
                    </a:lnTo>
                    <a:lnTo>
                      <a:pt x="43" y="11"/>
                    </a:lnTo>
                    <a:lnTo>
                      <a:pt x="44" y="12"/>
                    </a:lnTo>
                    <a:lnTo>
                      <a:pt x="45" y="13"/>
                    </a:lnTo>
                    <a:lnTo>
                      <a:pt x="45" y="15"/>
                    </a:lnTo>
                    <a:lnTo>
                      <a:pt x="46" y="17"/>
                    </a:lnTo>
                    <a:lnTo>
                      <a:pt x="46" y="18"/>
                    </a:lnTo>
                    <a:lnTo>
                      <a:pt x="46" y="20"/>
                    </a:lnTo>
                    <a:lnTo>
                      <a:pt x="46" y="22"/>
                    </a:lnTo>
                    <a:lnTo>
                      <a:pt x="45" y="25"/>
                    </a:lnTo>
                    <a:lnTo>
                      <a:pt x="44" y="27"/>
                    </a:lnTo>
                    <a:lnTo>
                      <a:pt x="43" y="29"/>
                    </a:lnTo>
                    <a:lnTo>
                      <a:pt x="41" y="31"/>
                    </a:lnTo>
                    <a:lnTo>
                      <a:pt x="39" y="33"/>
                    </a:lnTo>
                    <a:lnTo>
                      <a:pt x="37" y="34"/>
                    </a:lnTo>
                    <a:lnTo>
                      <a:pt x="34" y="36"/>
                    </a:lnTo>
                    <a:lnTo>
                      <a:pt x="32" y="36"/>
                    </a:lnTo>
                    <a:lnTo>
                      <a:pt x="29" y="37"/>
                    </a:lnTo>
                    <a:lnTo>
                      <a:pt x="27" y="38"/>
                    </a:lnTo>
                    <a:lnTo>
                      <a:pt x="24" y="38"/>
                    </a:lnTo>
                    <a:lnTo>
                      <a:pt x="23" y="38"/>
                    </a:lnTo>
                    <a:lnTo>
                      <a:pt x="20" y="38"/>
                    </a:lnTo>
                    <a:lnTo>
                      <a:pt x="17" y="38"/>
                    </a:lnTo>
                    <a:lnTo>
                      <a:pt x="16" y="38"/>
                    </a:lnTo>
                    <a:lnTo>
                      <a:pt x="15" y="38"/>
                    </a:lnTo>
                    <a:lnTo>
                      <a:pt x="14" y="39"/>
                    </a:lnTo>
                    <a:lnTo>
                      <a:pt x="13" y="39"/>
                    </a:lnTo>
                    <a:lnTo>
                      <a:pt x="13" y="40"/>
                    </a:lnTo>
                    <a:lnTo>
                      <a:pt x="12" y="41"/>
                    </a:lnTo>
                    <a:lnTo>
                      <a:pt x="11" y="42"/>
                    </a:lnTo>
                    <a:lnTo>
                      <a:pt x="11" y="43"/>
                    </a:lnTo>
                    <a:lnTo>
                      <a:pt x="11" y="44"/>
                    </a:lnTo>
                    <a:lnTo>
                      <a:pt x="12" y="45"/>
                    </a:lnTo>
                    <a:lnTo>
                      <a:pt x="13" y="46"/>
                    </a:lnTo>
                    <a:lnTo>
                      <a:pt x="13" y="47"/>
                    </a:lnTo>
                    <a:lnTo>
                      <a:pt x="14" y="47"/>
                    </a:lnTo>
                    <a:lnTo>
                      <a:pt x="15" y="48"/>
                    </a:lnTo>
                    <a:lnTo>
                      <a:pt x="16" y="48"/>
                    </a:lnTo>
                    <a:lnTo>
                      <a:pt x="18" y="48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33" y="48"/>
                    </a:lnTo>
                    <a:lnTo>
                      <a:pt x="36" y="48"/>
                    </a:lnTo>
                    <a:lnTo>
                      <a:pt x="38" y="49"/>
                    </a:lnTo>
                    <a:lnTo>
                      <a:pt x="40" y="49"/>
                    </a:lnTo>
                    <a:lnTo>
                      <a:pt x="42" y="49"/>
                    </a:lnTo>
                    <a:lnTo>
                      <a:pt x="44" y="50"/>
                    </a:lnTo>
                    <a:lnTo>
                      <a:pt x="45" y="51"/>
                    </a:lnTo>
                    <a:lnTo>
                      <a:pt x="46" y="52"/>
                    </a:lnTo>
                    <a:lnTo>
                      <a:pt x="47" y="53"/>
                    </a:lnTo>
                    <a:lnTo>
                      <a:pt x="49" y="54"/>
                    </a:lnTo>
                    <a:lnTo>
                      <a:pt x="50" y="55"/>
                    </a:lnTo>
                    <a:lnTo>
                      <a:pt x="50" y="57"/>
                    </a:lnTo>
                    <a:lnTo>
                      <a:pt x="51" y="58"/>
                    </a:lnTo>
                    <a:lnTo>
                      <a:pt x="51" y="60"/>
                    </a:lnTo>
                    <a:lnTo>
                      <a:pt x="51" y="61"/>
                    </a:lnTo>
                    <a:lnTo>
                      <a:pt x="51" y="64"/>
                    </a:lnTo>
                    <a:lnTo>
                      <a:pt x="50" y="66"/>
                    </a:lnTo>
                    <a:lnTo>
                      <a:pt x="49" y="68"/>
                    </a:lnTo>
                    <a:lnTo>
                      <a:pt x="48" y="70"/>
                    </a:lnTo>
                    <a:lnTo>
                      <a:pt x="46" y="71"/>
                    </a:lnTo>
                    <a:lnTo>
                      <a:pt x="45" y="73"/>
                    </a:lnTo>
                    <a:lnTo>
                      <a:pt x="42" y="75"/>
                    </a:lnTo>
                    <a:lnTo>
                      <a:pt x="40" y="75"/>
                    </a:lnTo>
                    <a:lnTo>
                      <a:pt x="38" y="76"/>
                    </a:lnTo>
                    <a:lnTo>
                      <a:pt x="37" y="77"/>
                    </a:lnTo>
                    <a:lnTo>
                      <a:pt x="35" y="77"/>
                    </a:lnTo>
                    <a:lnTo>
                      <a:pt x="33" y="77"/>
                    </a:lnTo>
                    <a:lnTo>
                      <a:pt x="31" y="78"/>
                    </a:lnTo>
                    <a:lnTo>
                      <a:pt x="28" y="78"/>
                    </a:lnTo>
                    <a:lnTo>
                      <a:pt x="26" y="78"/>
                    </a:lnTo>
                    <a:lnTo>
                      <a:pt x="24" y="78"/>
                    </a:lnTo>
                    <a:lnTo>
                      <a:pt x="22" y="78"/>
                    </a:lnTo>
                    <a:lnTo>
                      <a:pt x="20" y="78"/>
                    </a:lnTo>
                    <a:lnTo>
                      <a:pt x="19" y="78"/>
                    </a:lnTo>
                    <a:lnTo>
                      <a:pt x="17" y="78"/>
                    </a:lnTo>
                    <a:lnTo>
                      <a:pt x="15" y="78"/>
                    </a:lnTo>
                    <a:lnTo>
                      <a:pt x="14" y="78"/>
                    </a:lnTo>
                    <a:lnTo>
                      <a:pt x="12" y="78"/>
                    </a:lnTo>
                    <a:lnTo>
                      <a:pt x="11" y="77"/>
                    </a:lnTo>
                    <a:lnTo>
                      <a:pt x="8" y="77"/>
                    </a:lnTo>
                    <a:lnTo>
                      <a:pt x="6" y="75"/>
                    </a:lnTo>
                    <a:lnTo>
                      <a:pt x="4" y="74"/>
                    </a:lnTo>
                    <a:lnTo>
                      <a:pt x="2" y="74"/>
                    </a:lnTo>
                    <a:lnTo>
                      <a:pt x="1" y="73"/>
                    </a:lnTo>
                    <a:lnTo>
                      <a:pt x="1" y="71"/>
                    </a:lnTo>
                    <a:lnTo>
                      <a:pt x="0" y="70"/>
                    </a:lnTo>
                    <a:lnTo>
                      <a:pt x="0" y="69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1" y="65"/>
                    </a:lnTo>
                    <a:lnTo>
                      <a:pt x="2" y="64"/>
                    </a:lnTo>
                    <a:lnTo>
                      <a:pt x="3" y="63"/>
                    </a:lnTo>
                    <a:lnTo>
                      <a:pt x="4" y="62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3" y="56"/>
                    </a:lnTo>
                    <a:lnTo>
                      <a:pt x="2" y="53"/>
                    </a:lnTo>
                    <a:lnTo>
                      <a:pt x="1" y="51"/>
                    </a:lnTo>
                    <a:lnTo>
                      <a:pt x="2" y="48"/>
                    </a:lnTo>
                    <a:lnTo>
                      <a:pt x="2" y="47"/>
                    </a:lnTo>
                    <a:lnTo>
                      <a:pt x="3" y="44"/>
                    </a:lnTo>
                    <a:lnTo>
                      <a:pt x="4" y="43"/>
                    </a:lnTo>
                    <a:lnTo>
                      <a:pt x="6" y="41"/>
                    </a:lnTo>
                    <a:lnTo>
                      <a:pt x="8" y="39"/>
                    </a:lnTo>
                    <a:lnTo>
                      <a:pt x="10" y="38"/>
                    </a:lnTo>
                    <a:lnTo>
                      <a:pt x="13" y="36"/>
                    </a:lnTo>
                    <a:lnTo>
                      <a:pt x="10" y="35"/>
                    </a:lnTo>
                    <a:lnTo>
                      <a:pt x="7" y="34"/>
                    </a:lnTo>
                    <a:lnTo>
                      <a:pt x="5" y="31"/>
                    </a:lnTo>
                    <a:lnTo>
                      <a:pt x="3" y="29"/>
                    </a:lnTo>
                    <a:lnTo>
                      <a:pt x="2" y="27"/>
                    </a:lnTo>
                    <a:lnTo>
                      <a:pt x="1" y="25"/>
                    </a:lnTo>
                    <a:lnTo>
                      <a:pt x="0" y="22"/>
                    </a:lnTo>
                    <a:lnTo>
                      <a:pt x="0" y="19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1" y="14"/>
                    </a:lnTo>
                    <a:lnTo>
                      <a:pt x="1" y="12"/>
                    </a:lnTo>
                    <a:lnTo>
                      <a:pt x="2" y="11"/>
                    </a:lnTo>
                    <a:lnTo>
                      <a:pt x="3" y="9"/>
                    </a:lnTo>
                    <a:lnTo>
                      <a:pt x="5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9" y="4"/>
                    </a:lnTo>
                    <a:lnTo>
                      <a:pt x="11" y="3"/>
                    </a:lnTo>
                    <a:lnTo>
                      <a:pt x="13" y="2"/>
                    </a:lnTo>
                    <a:lnTo>
                      <a:pt x="15" y="1"/>
                    </a:lnTo>
                    <a:lnTo>
                      <a:pt x="18" y="1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6" y="1"/>
                    </a:lnTo>
                    <a:lnTo>
                      <a:pt x="28" y="1"/>
                    </a:lnTo>
                    <a:lnTo>
                      <a:pt x="29" y="1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3" y="2"/>
                    </a:lnTo>
                    <a:close/>
                    <a:moveTo>
                      <a:pt x="24" y="4"/>
                    </a:moveTo>
                    <a:lnTo>
                      <a:pt x="22" y="4"/>
                    </a:lnTo>
                    <a:lnTo>
                      <a:pt x="21" y="5"/>
                    </a:lnTo>
                    <a:lnTo>
                      <a:pt x="20" y="5"/>
                    </a:lnTo>
                    <a:lnTo>
                      <a:pt x="19" y="7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7" y="11"/>
                    </a:lnTo>
                    <a:lnTo>
                      <a:pt x="17" y="12"/>
                    </a:lnTo>
                    <a:lnTo>
                      <a:pt x="17" y="14"/>
                    </a:lnTo>
                    <a:lnTo>
                      <a:pt x="16" y="16"/>
                    </a:lnTo>
                    <a:lnTo>
                      <a:pt x="16" y="18"/>
                    </a:lnTo>
                    <a:lnTo>
                      <a:pt x="16" y="20"/>
                    </a:lnTo>
                    <a:lnTo>
                      <a:pt x="16" y="22"/>
                    </a:lnTo>
                    <a:lnTo>
                      <a:pt x="16" y="24"/>
                    </a:lnTo>
                    <a:lnTo>
                      <a:pt x="17" y="26"/>
                    </a:lnTo>
                    <a:lnTo>
                      <a:pt x="17" y="27"/>
                    </a:lnTo>
                    <a:lnTo>
                      <a:pt x="17" y="28"/>
                    </a:lnTo>
                    <a:lnTo>
                      <a:pt x="18" y="29"/>
                    </a:lnTo>
                    <a:lnTo>
                      <a:pt x="18" y="30"/>
                    </a:lnTo>
                    <a:lnTo>
                      <a:pt x="18" y="31"/>
                    </a:lnTo>
                    <a:lnTo>
                      <a:pt x="19" y="33"/>
                    </a:lnTo>
                    <a:lnTo>
                      <a:pt x="21" y="34"/>
                    </a:lnTo>
                    <a:lnTo>
                      <a:pt x="22" y="34"/>
                    </a:lnTo>
                    <a:lnTo>
                      <a:pt x="23" y="34"/>
                    </a:lnTo>
                    <a:lnTo>
                      <a:pt x="25" y="34"/>
                    </a:lnTo>
                    <a:lnTo>
                      <a:pt x="26" y="34"/>
                    </a:lnTo>
                    <a:lnTo>
                      <a:pt x="28" y="33"/>
                    </a:lnTo>
                    <a:lnTo>
                      <a:pt x="29" y="31"/>
                    </a:lnTo>
                    <a:lnTo>
                      <a:pt x="29" y="30"/>
                    </a:lnTo>
                    <a:lnTo>
                      <a:pt x="30" y="29"/>
                    </a:lnTo>
                    <a:lnTo>
                      <a:pt x="30" y="28"/>
                    </a:lnTo>
                    <a:lnTo>
                      <a:pt x="31" y="27"/>
                    </a:lnTo>
                    <a:lnTo>
                      <a:pt x="31" y="26"/>
                    </a:lnTo>
                    <a:lnTo>
                      <a:pt x="31" y="24"/>
                    </a:lnTo>
                    <a:lnTo>
                      <a:pt x="31" y="22"/>
                    </a:lnTo>
                    <a:lnTo>
                      <a:pt x="31" y="20"/>
                    </a:lnTo>
                    <a:lnTo>
                      <a:pt x="31" y="17"/>
                    </a:lnTo>
                    <a:lnTo>
                      <a:pt x="31" y="15"/>
                    </a:lnTo>
                    <a:lnTo>
                      <a:pt x="31" y="13"/>
                    </a:lnTo>
                    <a:lnTo>
                      <a:pt x="30" y="12"/>
                    </a:lnTo>
                    <a:lnTo>
                      <a:pt x="30" y="10"/>
                    </a:lnTo>
                    <a:lnTo>
                      <a:pt x="29" y="9"/>
                    </a:lnTo>
                    <a:lnTo>
                      <a:pt x="29" y="8"/>
                    </a:lnTo>
                    <a:lnTo>
                      <a:pt x="28" y="7"/>
                    </a:lnTo>
                    <a:lnTo>
                      <a:pt x="27" y="5"/>
                    </a:lnTo>
                    <a:lnTo>
                      <a:pt x="26" y="5"/>
                    </a:lnTo>
                    <a:lnTo>
                      <a:pt x="25" y="4"/>
                    </a:lnTo>
                    <a:lnTo>
                      <a:pt x="24" y="4"/>
                    </a:lnTo>
                    <a:close/>
                    <a:moveTo>
                      <a:pt x="20" y="62"/>
                    </a:moveTo>
                    <a:lnTo>
                      <a:pt x="18" y="62"/>
                    </a:lnTo>
                    <a:lnTo>
                      <a:pt x="15" y="62"/>
                    </a:lnTo>
                    <a:lnTo>
                      <a:pt x="14" y="62"/>
                    </a:lnTo>
                    <a:lnTo>
                      <a:pt x="12" y="63"/>
                    </a:lnTo>
                    <a:lnTo>
                      <a:pt x="11" y="64"/>
                    </a:lnTo>
                    <a:lnTo>
                      <a:pt x="10" y="65"/>
                    </a:lnTo>
                    <a:lnTo>
                      <a:pt x="10" y="66"/>
                    </a:lnTo>
                    <a:lnTo>
                      <a:pt x="9" y="67"/>
                    </a:lnTo>
                    <a:lnTo>
                      <a:pt x="10" y="69"/>
                    </a:lnTo>
                    <a:lnTo>
                      <a:pt x="10" y="70"/>
                    </a:lnTo>
                    <a:lnTo>
                      <a:pt x="11" y="71"/>
                    </a:lnTo>
                    <a:lnTo>
                      <a:pt x="13" y="72"/>
                    </a:lnTo>
                    <a:lnTo>
                      <a:pt x="14" y="73"/>
                    </a:lnTo>
                    <a:lnTo>
                      <a:pt x="15" y="73"/>
                    </a:lnTo>
                    <a:lnTo>
                      <a:pt x="16" y="74"/>
                    </a:lnTo>
                    <a:lnTo>
                      <a:pt x="17" y="74"/>
                    </a:lnTo>
                    <a:lnTo>
                      <a:pt x="19" y="74"/>
                    </a:lnTo>
                    <a:lnTo>
                      <a:pt x="21" y="75"/>
                    </a:lnTo>
                    <a:lnTo>
                      <a:pt x="23" y="75"/>
                    </a:lnTo>
                    <a:lnTo>
                      <a:pt x="25" y="75"/>
                    </a:lnTo>
                    <a:lnTo>
                      <a:pt x="27" y="75"/>
                    </a:lnTo>
                    <a:lnTo>
                      <a:pt x="28" y="75"/>
                    </a:lnTo>
                    <a:lnTo>
                      <a:pt x="30" y="74"/>
                    </a:lnTo>
                    <a:lnTo>
                      <a:pt x="32" y="74"/>
                    </a:lnTo>
                    <a:lnTo>
                      <a:pt x="33" y="74"/>
                    </a:lnTo>
                    <a:lnTo>
                      <a:pt x="35" y="74"/>
                    </a:lnTo>
                    <a:lnTo>
                      <a:pt x="36" y="73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1" y="70"/>
                    </a:lnTo>
                    <a:lnTo>
                      <a:pt x="41" y="69"/>
                    </a:lnTo>
                    <a:lnTo>
                      <a:pt x="42" y="67"/>
                    </a:lnTo>
                    <a:lnTo>
                      <a:pt x="42" y="66"/>
                    </a:lnTo>
                    <a:lnTo>
                      <a:pt x="41" y="66"/>
                    </a:lnTo>
                    <a:lnTo>
                      <a:pt x="41" y="65"/>
                    </a:lnTo>
                    <a:lnTo>
                      <a:pt x="40" y="64"/>
                    </a:lnTo>
                    <a:lnTo>
                      <a:pt x="39" y="64"/>
                    </a:lnTo>
                    <a:lnTo>
                      <a:pt x="38" y="63"/>
                    </a:lnTo>
                    <a:lnTo>
                      <a:pt x="36" y="62"/>
                    </a:lnTo>
                    <a:lnTo>
                      <a:pt x="35" y="62"/>
                    </a:lnTo>
                    <a:lnTo>
                      <a:pt x="34" y="62"/>
                    </a:lnTo>
                    <a:lnTo>
                      <a:pt x="32" y="62"/>
                    </a:lnTo>
                    <a:lnTo>
                      <a:pt x="31" y="62"/>
                    </a:lnTo>
                    <a:lnTo>
                      <a:pt x="28" y="62"/>
                    </a:lnTo>
                    <a:lnTo>
                      <a:pt x="25" y="61"/>
                    </a:lnTo>
                    <a:lnTo>
                      <a:pt x="23" y="61"/>
                    </a:lnTo>
                    <a:lnTo>
                      <a:pt x="20" y="61"/>
                    </a:lnTo>
                    <a:lnTo>
                      <a:pt x="20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60"/>
              <p:cNvSpPr/>
              <p:nvPr/>
            </p:nvSpPr>
            <p:spPr>
              <a:xfrm>
                <a:off x="3861" y="2443"/>
                <a:ext cx="55" cy="53"/>
              </a:xfrm>
              <a:custGeom>
                <a:rect b="b" l="l" r="r" t="t"/>
                <a:pathLst>
                  <a:path extrusionOk="0" h="53" w="55">
                    <a:moveTo>
                      <a:pt x="50" y="0"/>
                    </a:moveTo>
                    <a:lnTo>
                      <a:pt x="50" y="40"/>
                    </a:lnTo>
                    <a:lnTo>
                      <a:pt x="50" y="43"/>
                    </a:lnTo>
                    <a:lnTo>
                      <a:pt x="50" y="45"/>
                    </a:lnTo>
                    <a:lnTo>
                      <a:pt x="50" y="47"/>
                    </a:lnTo>
                    <a:lnTo>
                      <a:pt x="51" y="48"/>
                    </a:lnTo>
                    <a:lnTo>
                      <a:pt x="52" y="49"/>
                    </a:lnTo>
                    <a:lnTo>
                      <a:pt x="53" y="49"/>
                    </a:lnTo>
                    <a:lnTo>
                      <a:pt x="54" y="49"/>
                    </a:lnTo>
                    <a:lnTo>
                      <a:pt x="55" y="50"/>
                    </a:lnTo>
                    <a:lnTo>
                      <a:pt x="55" y="52"/>
                    </a:lnTo>
                    <a:lnTo>
                      <a:pt x="34" y="52"/>
                    </a:lnTo>
                    <a:lnTo>
                      <a:pt x="34" y="45"/>
                    </a:lnTo>
                    <a:lnTo>
                      <a:pt x="32" y="47"/>
                    </a:lnTo>
                    <a:lnTo>
                      <a:pt x="30" y="49"/>
                    </a:lnTo>
                    <a:lnTo>
                      <a:pt x="28" y="50"/>
                    </a:lnTo>
                    <a:lnTo>
                      <a:pt x="27" y="51"/>
                    </a:lnTo>
                    <a:lnTo>
                      <a:pt x="24" y="52"/>
                    </a:lnTo>
                    <a:lnTo>
                      <a:pt x="22" y="53"/>
                    </a:lnTo>
                    <a:lnTo>
                      <a:pt x="20" y="53"/>
                    </a:lnTo>
                    <a:lnTo>
                      <a:pt x="18" y="53"/>
                    </a:lnTo>
                    <a:lnTo>
                      <a:pt x="16" y="53"/>
                    </a:lnTo>
                    <a:lnTo>
                      <a:pt x="14" y="52"/>
                    </a:lnTo>
                    <a:lnTo>
                      <a:pt x="12" y="51"/>
                    </a:lnTo>
                    <a:lnTo>
                      <a:pt x="10" y="50"/>
                    </a:lnTo>
                    <a:lnTo>
                      <a:pt x="9" y="49"/>
                    </a:lnTo>
                    <a:lnTo>
                      <a:pt x="8" y="48"/>
                    </a:lnTo>
                    <a:lnTo>
                      <a:pt x="6" y="46"/>
                    </a:lnTo>
                    <a:lnTo>
                      <a:pt x="6" y="45"/>
                    </a:lnTo>
                    <a:lnTo>
                      <a:pt x="5" y="44"/>
                    </a:lnTo>
                    <a:lnTo>
                      <a:pt x="5" y="42"/>
                    </a:lnTo>
                    <a:lnTo>
                      <a:pt x="5" y="41"/>
                    </a:lnTo>
                    <a:lnTo>
                      <a:pt x="5" y="40"/>
                    </a:lnTo>
                    <a:lnTo>
                      <a:pt x="5" y="38"/>
                    </a:lnTo>
                    <a:lnTo>
                      <a:pt x="5" y="36"/>
                    </a:lnTo>
                    <a:lnTo>
                      <a:pt x="5" y="34"/>
                    </a:lnTo>
                    <a:lnTo>
                      <a:pt x="5" y="32"/>
                    </a:lnTo>
                    <a:lnTo>
                      <a:pt x="5" y="11"/>
                    </a:lnTo>
                    <a:lnTo>
                      <a:pt x="5" y="9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7"/>
                    </a:lnTo>
                    <a:lnTo>
                      <a:pt x="21" y="40"/>
                    </a:lnTo>
                    <a:lnTo>
                      <a:pt x="21" y="41"/>
                    </a:lnTo>
                    <a:lnTo>
                      <a:pt x="21" y="42"/>
                    </a:lnTo>
                    <a:lnTo>
                      <a:pt x="21" y="43"/>
                    </a:lnTo>
                    <a:lnTo>
                      <a:pt x="22" y="44"/>
                    </a:lnTo>
                    <a:lnTo>
                      <a:pt x="22" y="45"/>
                    </a:lnTo>
                    <a:lnTo>
                      <a:pt x="23" y="45"/>
                    </a:lnTo>
                    <a:lnTo>
                      <a:pt x="24" y="45"/>
                    </a:lnTo>
                    <a:lnTo>
                      <a:pt x="25" y="45"/>
                    </a:lnTo>
                    <a:lnTo>
                      <a:pt x="26" y="45"/>
                    </a:lnTo>
                    <a:lnTo>
                      <a:pt x="27" y="45"/>
                    </a:lnTo>
                    <a:lnTo>
                      <a:pt x="28" y="45"/>
                    </a:lnTo>
                    <a:lnTo>
                      <a:pt x="29" y="45"/>
                    </a:lnTo>
                    <a:lnTo>
                      <a:pt x="30" y="44"/>
                    </a:lnTo>
                    <a:lnTo>
                      <a:pt x="31" y="42"/>
                    </a:lnTo>
                    <a:lnTo>
                      <a:pt x="33" y="41"/>
                    </a:lnTo>
                    <a:lnTo>
                      <a:pt x="34" y="39"/>
                    </a:lnTo>
                    <a:lnTo>
                      <a:pt x="34" y="11"/>
                    </a:lnTo>
                    <a:lnTo>
                      <a:pt x="34" y="9"/>
                    </a:lnTo>
                    <a:lnTo>
                      <a:pt x="34" y="7"/>
                    </a:lnTo>
                    <a:lnTo>
                      <a:pt x="33" y="5"/>
                    </a:lnTo>
                    <a:lnTo>
                      <a:pt x="33" y="4"/>
                    </a:lnTo>
                    <a:lnTo>
                      <a:pt x="32" y="3"/>
                    </a:lnTo>
                    <a:lnTo>
                      <a:pt x="31" y="2"/>
                    </a:lnTo>
                    <a:lnTo>
                      <a:pt x="29" y="2"/>
                    </a:lnTo>
                    <a:lnTo>
                      <a:pt x="29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60"/>
              <p:cNvSpPr/>
              <p:nvPr/>
            </p:nvSpPr>
            <p:spPr>
              <a:xfrm>
                <a:off x="3923" y="2418"/>
                <a:ext cx="29" cy="77"/>
              </a:xfrm>
              <a:custGeom>
                <a:rect b="b" l="l" r="r" t="t"/>
                <a:pathLst>
                  <a:path extrusionOk="0" h="77" w="29">
                    <a:moveTo>
                      <a:pt x="22" y="0"/>
                    </a:moveTo>
                    <a:lnTo>
                      <a:pt x="22" y="65"/>
                    </a:lnTo>
                    <a:lnTo>
                      <a:pt x="22" y="68"/>
                    </a:lnTo>
                    <a:lnTo>
                      <a:pt x="23" y="70"/>
                    </a:lnTo>
                    <a:lnTo>
                      <a:pt x="23" y="72"/>
                    </a:lnTo>
                    <a:lnTo>
                      <a:pt x="23" y="73"/>
                    </a:lnTo>
                    <a:lnTo>
                      <a:pt x="24" y="74"/>
                    </a:lnTo>
                    <a:lnTo>
                      <a:pt x="26" y="74"/>
                    </a:lnTo>
                    <a:lnTo>
                      <a:pt x="27" y="74"/>
                    </a:lnTo>
                    <a:lnTo>
                      <a:pt x="29" y="75"/>
                    </a:lnTo>
                    <a:lnTo>
                      <a:pt x="29" y="77"/>
                    </a:lnTo>
                    <a:lnTo>
                      <a:pt x="0" y="77"/>
                    </a:lnTo>
                    <a:lnTo>
                      <a:pt x="0" y="75"/>
                    </a:lnTo>
                    <a:lnTo>
                      <a:pt x="1" y="74"/>
                    </a:lnTo>
                    <a:lnTo>
                      <a:pt x="3" y="74"/>
                    </a:lnTo>
                    <a:lnTo>
                      <a:pt x="4" y="74"/>
                    </a:lnTo>
                    <a:lnTo>
                      <a:pt x="5" y="73"/>
                    </a:lnTo>
                    <a:lnTo>
                      <a:pt x="5" y="72"/>
                    </a:lnTo>
                    <a:lnTo>
                      <a:pt x="6" y="70"/>
                    </a:lnTo>
                    <a:lnTo>
                      <a:pt x="6" y="68"/>
                    </a:lnTo>
                    <a:lnTo>
                      <a:pt x="6" y="65"/>
                    </a:lnTo>
                    <a:lnTo>
                      <a:pt x="6" y="12"/>
                    </a:lnTo>
                    <a:lnTo>
                      <a:pt x="6" y="9"/>
                    </a:lnTo>
                    <a:lnTo>
                      <a:pt x="6" y="7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3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60"/>
              <p:cNvSpPr/>
              <p:nvPr/>
            </p:nvSpPr>
            <p:spPr>
              <a:xfrm>
                <a:off x="3957" y="2441"/>
                <a:ext cx="49" cy="55"/>
              </a:xfrm>
              <a:custGeom>
                <a:rect b="b" l="l" r="r" t="t"/>
                <a:pathLst>
                  <a:path extrusionOk="0" h="55" w="49">
                    <a:moveTo>
                      <a:pt x="24" y="0"/>
                    </a:moveTo>
                    <a:lnTo>
                      <a:pt x="25" y="0"/>
                    </a:lnTo>
                    <a:lnTo>
                      <a:pt x="27" y="1"/>
                    </a:lnTo>
                    <a:lnTo>
                      <a:pt x="29" y="1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3" y="2"/>
                    </a:lnTo>
                    <a:lnTo>
                      <a:pt x="35" y="3"/>
                    </a:lnTo>
                    <a:lnTo>
                      <a:pt x="36" y="4"/>
                    </a:lnTo>
                    <a:lnTo>
                      <a:pt x="39" y="6"/>
                    </a:lnTo>
                    <a:lnTo>
                      <a:pt x="42" y="8"/>
                    </a:lnTo>
                    <a:lnTo>
                      <a:pt x="44" y="11"/>
                    </a:lnTo>
                    <a:lnTo>
                      <a:pt x="45" y="14"/>
                    </a:lnTo>
                    <a:lnTo>
                      <a:pt x="46" y="15"/>
                    </a:lnTo>
                    <a:lnTo>
                      <a:pt x="47" y="17"/>
                    </a:lnTo>
                    <a:lnTo>
                      <a:pt x="47" y="19"/>
                    </a:lnTo>
                    <a:lnTo>
                      <a:pt x="48" y="20"/>
                    </a:lnTo>
                    <a:lnTo>
                      <a:pt x="48" y="22"/>
                    </a:lnTo>
                    <a:lnTo>
                      <a:pt x="48" y="24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9" y="31"/>
                    </a:lnTo>
                    <a:lnTo>
                      <a:pt x="48" y="33"/>
                    </a:lnTo>
                    <a:lnTo>
                      <a:pt x="48" y="36"/>
                    </a:lnTo>
                    <a:lnTo>
                      <a:pt x="47" y="38"/>
                    </a:lnTo>
                    <a:lnTo>
                      <a:pt x="46" y="40"/>
                    </a:lnTo>
                    <a:lnTo>
                      <a:pt x="45" y="43"/>
                    </a:lnTo>
                    <a:lnTo>
                      <a:pt x="44" y="45"/>
                    </a:lnTo>
                    <a:lnTo>
                      <a:pt x="43" y="47"/>
                    </a:lnTo>
                    <a:lnTo>
                      <a:pt x="41" y="49"/>
                    </a:lnTo>
                    <a:lnTo>
                      <a:pt x="39" y="50"/>
                    </a:lnTo>
                    <a:lnTo>
                      <a:pt x="37" y="52"/>
                    </a:lnTo>
                    <a:lnTo>
                      <a:pt x="35" y="53"/>
                    </a:lnTo>
                    <a:lnTo>
                      <a:pt x="32" y="54"/>
                    </a:lnTo>
                    <a:lnTo>
                      <a:pt x="30" y="55"/>
                    </a:lnTo>
                    <a:lnTo>
                      <a:pt x="27" y="55"/>
                    </a:lnTo>
                    <a:lnTo>
                      <a:pt x="24" y="55"/>
                    </a:lnTo>
                    <a:lnTo>
                      <a:pt x="21" y="55"/>
                    </a:lnTo>
                    <a:lnTo>
                      <a:pt x="18" y="55"/>
                    </a:lnTo>
                    <a:lnTo>
                      <a:pt x="16" y="54"/>
                    </a:lnTo>
                    <a:lnTo>
                      <a:pt x="14" y="53"/>
                    </a:lnTo>
                    <a:lnTo>
                      <a:pt x="11" y="52"/>
                    </a:lnTo>
                    <a:lnTo>
                      <a:pt x="9" y="51"/>
                    </a:lnTo>
                    <a:lnTo>
                      <a:pt x="7" y="49"/>
                    </a:lnTo>
                    <a:lnTo>
                      <a:pt x="6" y="47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2" y="40"/>
                    </a:lnTo>
                    <a:lnTo>
                      <a:pt x="1" y="38"/>
                    </a:lnTo>
                    <a:lnTo>
                      <a:pt x="1" y="36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1" y="20"/>
                    </a:lnTo>
                    <a:lnTo>
                      <a:pt x="1" y="18"/>
                    </a:lnTo>
                    <a:lnTo>
                      <a:pt x="2" y="15"/>
                    </a:lnTo>
                    <a:lnTo>
                      <a:pt x="3" y="13"/>
                    </a:lnTo>
                    <a:lnTo>
                      <a:pt x="5" y="11"/>
                    </a:lnTo>
                    <a:lnTo>
                      <a:pt x="6" y="9"/>
                    </a:lnTo>
                    <a:lnTo>
                      <a:pt x="8" y="7"/>
                    </a:lnTo>
                    <a:lnTo>
                      <a:pt x="10" y="5"/>
                    </a:lnTo>
                    <a:lnTo>
                      <a:pt x="12" y="4"/>
                    </a:lnTo>
                    <a:lnTo>
                      <a:pt x="14" y="2"/>
                    </a:lnTo>
                    <a:lnTo>
                      <a:pt x="16" y="2"/>
                    </a:lnTo>
                    <a:lnTo>
                      <a:pt x="19" y="1"/>
                    </a:lnTo>
                    <a:lnTo>
                      <a:pt x="21" y="0"/>
                    </a:lnTo>
                    <a:lnTo>
                      <a:pt x="24" y="0"/>
                    </a:lnTo>
                    <a:close/>
                    <a:moveTo>
                      <a:pt x="24" y="4"/>
                    </a:moveTo>
                    <a:lnTo>
                      <a:pt x="23" y="4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19" y="6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7" y="12"/>
                    </a:lnTo>
                    <a:lnTo>
                      <a:pt x="17" y="14"/>
                    </a:lnTo>
                    <a:lnTo>
                      <a:pt x="17" y="16"/>
                    </a:lnTo>
                    <a:lnTo>
                      <a:pt x="16" y="18"/>
                    </a:lnTo>
                    <a:lnTo>
                      <a:pt x="16" y="20"/>
                    </a:lnTo>
                    <a:lnTo>
                      <a:pt x="16" y="22"/>
                    </a:lnTo>
                    <a:lnTo>
                      <a:pt x="16" y="25"/>
                    </a:lnTo>
                    <a:lnTo>
                      <a:pt x="16" y="27"/>
                    </a:lnTo>
                    <a:lnTo>
                      <a:pt x="16" y="30"/>
                    </a:lnTo>
                    <a:lnTo>
                      <a:pt x="16" y="33"/>
                    </a:lnTo>
                    <a:lnTo>
                      <a:pt x="16" y="34"/>
                    </a:lnTo>
                    <a:lnTo>
                      <a:pt x="16" y="35"/>
                    </a:lnTo>
                    <a:lnTo>
                      <a:pt x="16" y="37"/>
                    </a:lnTo>
                    <a:lnTo>
                      <a:pt x="16" y="38"/>
                    </a:lnTo>
                    <a:lnTo>
                      <a:pt x="16" y="39"/>
                    </a:lnTo>
                    <a:lnTo>
                      <a:pt x="16" y="41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7" y="45"/>
                    </a:lnTo>
                    <a:lnTo>
                      <a:pt x="18" y="47"/>
                    </a:lnTo>
                    <a:lnTo>
                      <a:pt x="18" y="48"/>
                    </a:lnTo>
                    <a:lnTo>
                      <a:pt x="19" y="49"/>
                    </a:lnTo>
                    <a:lnTo>
                      <a:pt x="20" y="50"/>
                    </a:lnTo>
                    <a:lnTo>
                      <a:pt x="22" y="51"/>
                    </a:lnTo>
                    <a:lnTo>
                      <a:pt x="23" y="51"/>
                    </a:lnTo>
                    <a:lnTo>
                      <a:pt x="24" y="52"/>
                    </a:lnTo>
                    <a:lnTo>
                      <a:pt x="25" y="52"/>
                    </a:lnTo>
                    <a:lnTo>
                      <a:pt x="26" y="51"/>
                    </a:lnTo>
                    <a:lnTo>
                      <a:pt x="27" y="51"/>
                    </a:lnTo>
                    <a:lnTo>
                      <a:pt x="28" y="51"/>
                    </a:lnTo>
                    <a:lnTo>
                      <a:pt x="29" y="49"/>
                    </a:lnTo>
                    <a:lnTo>
                      <a:pt x="30" y="48"/>
                    </a:lnTo>
                    <a:lnTo>
                      <a:pt x="30" y="47"/>
                    </a:lnTo>
                    <a:lnTo>
                      <a:pt x="31" y="45"/>
                    </a:lnTo>
                    <a:lnTo>
                      <a:pt x="31" y="43"/>
                    </a:lnTo>
                    <a:lnTo>
                      <a:pt x="31" y="42"/>
                    </a:lnTo>
                    <a:lnTo>
                      <a:pt x="31" y="39"/>
                    </a:lnTo>
                    <a:lnTo>
                      <a:pt x="32" y="37"/>
                    </a:lnTo>
                    <a:lnTo>
                      <a:pt x="32" y="34"/>
                    </a:lnTo>
                    <a:lnTo>
                      <a:pt x="32" y="31"/>
                    </a:lnTo>
                    <a:lnTo>
                      <a:pt x="32" y="27"/>
                    </a:lnTo>
                    <a:lnTo>
                      <a:pt x="32" y="24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17"/>
                    </a:lnTo>
                    <a:lnTo>
                      <a:pt x="32" y="15"/>
                    </a:lnTo>
                    <a:lnTo>
                      <a:pt x="32" y="14"/>
                    </a:lnTo>
                    <a:lnTo>
                      <a:pt x="31" y="12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0" y="9"/>
                    </a:lnTo>
                    <a:lnTo>
                      <a:pt x="29" y="7"/>
                    </a:lnTo>
                    <a:lnTo>
                      <a:pt x="29" y="6"/>
                    </a:lnTo>
                    <a:lnTo>
                      <a:pt x="28" y="5"/>
                    </a:lnTo>
                    <a:lnTo>
                      <a:pt x="27" y="5"/>
                    </a:lnTo>
                    <a:lnTo>
                      <a:pt x="26" y="4"/>
                    </a:lnTo>
                    <a:lnTo>
                      <a:pt x="25" y="4"/>
                    </a:lnTo>
                    <a:lnTo>
                      <a:pt x="2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60"/>
              <p:cNvSpPr/>
              <p:nvPr/>
            </p:nvSpPr>
            <p:spPr>
              <a:xfrm>
                <a:off x="4043" y="2418"/>
                <a:ext cx="57" cy="78"/>
              </a:xfrm>
              <a:custGeom>
                <a:rect b="b" l="l" r="r" t="t"/>
                <a:pathLst>
                  <a:path extrusionOk="0" h="78" w="57">
                    <a:moveTo>
                      <a:pt x="51" y="0"/>
                    </a:moveTo>
                    <a:lnTo>
                      <a:pt x="51" y="61"/>
                    </a:lnTo>
                    <a:lnTo>
                      <a:pt x="51" y="64"/>
                    </a:lnTo>
                    <a:lnTo>
                      <a:pt x="51" y="66"/>
                    </a:lnTo>
                    <a:lnTo>
                      <a:pt x="51" y="68"/>
                    </a:lnTo>
                    <a:lnTo>
                      <a:pt x="51" y="69"/>
                    </a:lnTo>
                    <a:lnTo>
                      <a:pt x="51" y="70"/>
                    </a:lnTo>
                    <a:lnTo>
                      <a:pt x="52" y="70"/>
                    </a:lnTo>
                    <a:lnTo>
                      <a:pt x="53" y="71"/>
                    </a:lnTo>
                    <a:lnTo>
                      <a:pt x="54" y="71"/>
                    </a:lnTo>
                    <a:lnTo>
                      <a:pt x="56" y="71"/>
                    </a:lnTo>
                    <a:lnTo>
                      <a:pt x="57" y="71"/>
                    </a:lnTo>
                    <a:lnTo>
                      <a:pt x="57" y="74"/>
                    </a:lnTo>
                    <a:lnTo>
                      <a:pt x="35" y="78"/>
                    </a:lnTo>
                    <a:lnTo>
                      <a:pt x="35" y="70"/>
                    </a:lnTo>
                    <a:lnTo>
                      <a:pt x="33" y="72"/>
                    </a:lnTo>
                    <a:lnTo>
                      <a:pt x="31" y="74"/>
                    </a:lnTo>
                    <a:lnTo>
                      <a:pt x="29" y="75"/>
                    </a:lnTo>
                    <a:lnTo>
                      <a:pt x="28" y="76"/>
                    </a:lnTo>
                    <a:lnTo>
                      <a:pt x="26" y="77"/>
                    </a:lnTo>
                    <a:lnTo>
                      <a:pt x="24" y="78"/>
                    </a:lnTo>
                    <a:lnTo>
                      <a:pt x="22" y="78"/>
                    </a:lnTo>
                    <a:lnTo>
                      <a:pt x="20" y="78"/>
                    </a:lnTo>
                    <a:lnTo>
                      <a:pt x="18" y="78"/>
                    </a:lnTo>
                    <a:lnTo>
                      <a:pt x="16" y="78"/>
                    </a:lnTo>
                    <a:lnTo>
                      <a:pt x="13" y="77"/>
                    </a:lnTo>
                    <a:lnTo>
                      <a:pt x="12" y="76"/>
                    </a:lnTo>
                    <a:lnTo>
                      <a:pt x="9" y="75"/>
                    </a:lnTo>
                    <a:lnTo>
                      <a:pt x="8" y="73"/>
                    </a:lnTo>
                    <a:lnTo>
                      <a:pt x="6" y="72"/>
                    </a:lnTo>
                    <a:lnTo>
                      <a:pt x="5" y="70"/>
                    </a:lnTo>
                    <a:lnTo>
                      <a:pt x="4" y="68"/>
                    </a:lnTo>
                    <a:lnTo>
                      <a:pt x="3" y="66"/>
                    </a:lnTo>
                    <a:lnTo>
                      <a:pt x="2" y="63"/>
                    </a:lnTo>
                    <a:lnTo>
                      <a:pt x="2" y="61"/>
                    </a:lnTo>
                    <a:lnTo>
                      <a:pt x="1" y="59"/>
                    </a:lnTo>
                    <a:lnTo>
                      <a:pt x="0" y="57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0" y="46"/>
                    </a:lnTo>
                    <a:lnTo>
                      <a:pt x="1" y="44"/>
                    </a:lnTo>
                    <a:lnTo>
                      <a:pt x="1" y="42"/>
                    </a:lnTo>
                    <a:lnTo>
                      <a:pt x="2" y="40"/>
                    </a:lnTo>
                    <a:lnTo>
                      <a:pt x="2" y="39"/>
                    </a:lnTo>
                    <a:lnTo>
                      <a:pt x="3" y="37"/>
                    </a:lnTo>
                    <a:lnTo>
                      <a:pt x="4" y="34"/>
                    </a:lnTo>
                    <a:lnTo>
                      <a:pt x="7" y="31"/>
                    </a:lnTo>
                    <a:lnTo>
                      <a:pt x="8" y="29"/>
                    </a:lnTo>
                    <a:lnTo>
                      <a:pt x="11" y="27"/>
                    </a:lnTo>
                    <a:lnTo>
                      <a:pt x="12" y="26"/>
                    </a:lnTo>
                    <a:lnTo>
                      <a:pt x="13" y="25"/>
                    </a:lnTo>
                    <a:lnTo>
                      <a:pt x="15" y="25"/>
                    </a:lnTo>
                    <a:lnTo>
                      <a:pt x="16" y="25"/>
                    </a:lnTo>
                    <a:lnTo>
                      <a:pt x="17" y="24"/>
                    </a:lnTo>
                    <a:lnTo>
                      <a:pt x="19" y="24"/>
                    </a:lnTo>
                    <a:lnTo>
                      <a:pt x="20" y="23"/>
                    </a:lnTo>
                    <a:lnTo>
                      <a:pt x="22" y="23"/>
                    </a:lnTo>
                    <a:lnTo>
                      <a:pt x="24" y="23"/>
                    </a:lnTo>
                    <a:lnTo>
                      <a:pt x="25" y="24"/>
                    </a:lnTo>
                    <a:lnTo>
                      <a:pt x="27" y="25"/>
                    </a:lnTo>
                    <a:lnTo>
                      <a:pt x="28" y="25"/>
                    </a:lnTo>
                    <a:lnTo>
                      <a:pt x="30" y="26"/>
                    </a:lnTo>
                    <a:lnTo>
                      <a:pt x="31" y="27"/>
                    </a:lnTo>
                    <a:lnTo>
                      <a:pt x="33" y="29"/>
                    </a:lnTo>
                    <a:lnTo>
                      <a:pt x="35" y="31"/>
                    </a:lnTo>
                    <a:lnTo>
                      <a:pt x="35" y="13"/>
                    </a:lnTo>
                    <a:lnTo>
                      <a:pt x="35" y="10"/>
                    </a:lnTo>
                    <a:lnTo>
                      <a:pt x="34" y="8"/>
                    </a:lnTo>
                    <a:lnTo>
                      <a:pt x="34" y="6"/>
                    </a:lnTo>
                    <a:lnTo>
                      <a:pt x="34" y="5"/>
                    </a:lnTo>
                    <a:lnTo>
                      <a:pt x="33" y="4"/>
                    </a:lnTo>
                    <a:lnTo>
                      <a:pt x="32" y="4"/>
                    </a:lnTo>
                    <a:lnTo>
                      <a:pt x="31" y="3"/>
                    </a:lnTo>
                    <a:lnTo>
                      <a:pt x="30" y="3"/>
                    </a:lnTo>
                    <a:lnTo>
                      <a:pt x="28" y="3"/>
                    </a:lnTo>
                    <a:lnTo>
                      <a:pt x="27" y="3"/>
                    </a:lnTo>
                    <a:lnTo>
                      <a:pt x="27" y="0"/>
                    </a:lnTo>
                    <a:lnTo>
                      <a:pt x="51" y="0"/>
                    </a:lnTo>
                    <a:close/>
                    <a:moveTo>
                      <a:pt x="35" y="37"/>
                    </a:moveTo>
                    <a:lnTo>
                      <a:pt x="33" y="34"/>
                    </a:lnTo>
                    <a:lnTo>
                      <a:pt x="30" y="31"/>
                    </a:lnTo>
                    <a:lnTo>
                      <a:pt x="27" y="30"/>
                    </a:lnTo>
                    <a:lnTo>
                      <a:pt x="25" y="29"/>
                    </a:lnTo>
                    <a:lnTo>
                      <a:pt x="24" y="29"/>
                    </a:lnTo>
                    <a:lnTo>
                      <a:pt x="22" y="30"/>
                    </a:lnTo>
                    <a:lnTo>
                      <a:pt x="21" y="31"/>
                    </a:lnTo>
                    <a:lnTo>
                      <a:pt x="20" y="31"/>
                    </a:lnTo>
                    <a:lnTo>
                      <a:pt x="20" y="32"/>
                    </a:lnTo>
                    <a:lnTo>
                      <a:pt x="19" y="34"/>
                    </a:lnTo>
                    <a:lnTo>
                      <a:pt x="18" y="36"/>
                    </a:lnTo>
                    <a:lnTo>
                      <a:pt x="18" y="37"/>
                    </a:lnTo>
                    <a:lnTo>
                      <a:pt x="18" y="39"/>
                    </a:lnTo>
                    <a:lnTo>
                      <a:pt x="17" y="40"/>
                    </a:lnTo>
                    <a:lnTo>
                      <a:pt x="17" y="42"/>
                    </a:lnTo>
                    <a:lnTo>
                      <a:pt x="17" y="44"/>
                    </a:lnTo>
                    <a:lnTo>
                      <a:pt x="17" y="45"/>
                    </a:lnTo>
                    <a:lnTo>
                      <a:pt x="17" y="48"/>
                    </a:lnTo>
                    <a:lnTo>
                      <a:pt x="17" y="50"/>
                    </a:lnTo>
                    <a:lnTo>
                      <a:pt x="17" y="52"/>
                    </a:lnTo>
                    <a:lnTo>
                      <a:pt x="17" y="54"/>
                    </a:lnTo>
                    <a:lnTo>
                      <a:pt x="17" y="56"/>
                    </a:lnTo>
                    <a:lnTo>
                      <a:pt x="17" y="58"/>
                    </a:lnTo>
                    <a:lnTo>
                      <a:pt x="17" y="60"/>
                    </a:lnTo>
                    <a:lnTo>
                      <a:pt x="17" y="61"/>
                    </a:lnTo>
                    <a:lnTo>
                      <a:pt x="17" y="63"/>
                    </a:lnTo>
                    <a:lnTo>
                      <a:pt x="18" y="64"/>
                    </a:lnTo>
                    <a:lnTo>
                      <a:pt x="18" y="66"/>
                    </a:lnTo>
                    <a:lnTo>
                      <a:pt x="20" y="68"/>
                    </a:lnTo>
                    <a:lnTo>
                      <a:pt x="21" y="70"/>
                    </a:lnTo>
                    <a:lnTo>
                      <a:pt x="22" y="71"/>
                    </a:lnTo>
                    <a:lnTo>
                      <a:pt x="23" y="71"/>
                    </a:lnTo>
                    <a:lnTo>
                      <a:pt x="24" y="71"/>
                    </a:lnTo>
                    <a:lnTo>
                      <a:pt x="25" y="71"/>
                    </a:lnTo>
                    <a:lnTo>
                      <a:pt x="28" y="71"/>
                    </a:lnTo>
                    <a:lnTo>
                      <a:pt x="30" y="70"/>
                    </a:lnTo>
                    <a:lnTo>
                      <a:pt x="33" y="67"/>
                    </a:lnTo>
                    <a:lnTo>
                      <a:pt x="35" y="65"/>
                    </a:lnTo>
                    <a:lnTo>
                      <a:pt x="35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60"/>
              <p:cNvSpPr/>
              <p:nvPr/>
            </p:nvSpPr>
            <p:spPr>
              <a:xfrm>
                <a:off x="4107" y="2441"/>
                <a:ext cx="44" cy="55"/>
              </a:xfrm>
              <a:custGeom>
                <a:rect b="b" l="l" r="r" t="t"/>
                <a:pathLst>
                  <a:path extrusionOk="0" h="55" w="44">
                    <a:moveTo>
                      <a:pt x="44" y="26"/>
                    </a:moveTo>
                    <a:lnTo>
                      <a:pt x="15" y="26"/>
                    </a:lnTo>
                    <a:lnTo>
                      <a:pt x="15" y="29"/>
                    </a:lnTo>
                    <a:lnTo>
                      <a:pt x="16" y="31"/>
                    </a:lnTo>
                    <a:lnTo>
                      <a:pt x="16" y="33"/>
                    </a:lnTo>
                    <a:lnTo>
                      <a:pt x="17" y="35"/>
                    </a:lnTo>
                    <a:lnTo>
                      <a:pt x="18" y="37"/>
                    </a:lnTo>
                    <a:lnTo>
                      <a:pt x="19" y="39"/>
                    </a:lnTo>
                    <a:lnTo>
                      <a:pt x="20" y="40"/>
                    </a:lnTo>
                    <a:lnTo>
                      <a:pt x="21" y="42"/>
                    </a:lnTo>
                    <a:lnTo>
                      <a:pt x="23" y="43"/>
                    </a:lnTo>
                    <a:lnTo>
                      <a:pt x="25" y="45"/>
                    </a:lnTo>
                    <a:lnTo>
                      <a:pt x="28" y="46"/>
                    </a:lnTo>
                    <a:lnTo>
                      <a:pt x="30" y="46"/>
                    </a:lnTo>
                    <a:lnTo>
                      <a:pt x="32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6" y="44"/>
                    </a:lnTo>
                    <a:lnTo>
                      <a:pt x="37" y="43"/>
                    </a:lnTo>
                    <a:lnTo>
                      <a:pt x="39" y="41"/>
                    </a:lnTo>
                    <a:lnTo>
                      <a:pt x="41" y="39"/>
                    </a:lnTo>
                    <a:lnTo>
                      <a:pt x="42" y="37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3"/>
                    </a:lnTo>
                    <a:lnTo>
                      <a:pt x="41" y="45"/>
                    </a:lnTo>
                    <a:lnTo>
                      <a:pt x="40" y="47"/>
                    </a:lnTo>
                    <a:lnTo>
                      <a:pt x="39" y="48"/>
                    </a:lnTo>
                    <a:lnTo>
                      <a:pt x="37" y="49"/>
                    </a:lnTo>
                    <a:lnTo>
                      <a:pt x="36" y="51"/>
                    </a:lnTo>
                    <a:lnTo>
                      <a:pt x="35" y="52"/>
                    </a:lnTo>
                    <a:lnTo>
                      <a:pt x="33" y="52"/>
                    </a:lnTo>
                    <a:lnTo>
                      <a:pt x="32" y="53"/>
                    </a:lnTo>
                    <a:lnTo>
                      <a:pt x="31" y="53"/>
                    </a:lnTo>
                    <a:lnTo>
                      <a:pt x="29" y="54"/>
                    </a:lnTo>
                    <a:lnTo>
                      <a:pt x="27" y="55"/>
                    </a:lnTo>
                    <a:lnTo>
                      <a:pt x="26" y="55"/>
                    </a:lnTo>
                    <a:lnTo>
                      <a:pt x="24" y="55"/>
                    </a:lnTo>
                    <a:lnTo>
                      <a:pt x="23" y="55"/>
                    </a:lnTo>
                    <a:lnTo>
                      <a:pt x="20" y="55"/>
                    </a:lnTo>
                    <a:lnTo>
                      <a:pt x="17" y="55"/>
                    </a:lnTo>
                    <a:lnTo>
                      <a:pt x="15" y="54"/>
                    </a:lnTo>
                    <a:lnTo>
                      <a:pt x="13" y="53"/>
                    </a:lnTo>
                    <a:lnTo>
                      <a:pt x="10" y="52"/>
                    </a:lnTo>
                    <a:lnTo>
                      <a:pt x="8" y="50"/>
                    </a:lnTo>
                    <a:lnTo>
                      <a:pt x="6" y="49"/>
                    </a:lnTo>
                    <a:lnTo>
                      <a:pt x="5" y="47"/>
                    </a:lnTo>
                    <a:lnTo>
                      <a:pt x="4" y="45"/>
                    </a:lnTo>
                    <a:lnTo>
                      <a:pt x="3" y="43"/>
                    </a:lnTo>
                    <a:lnTo>
                      <a:pt x="2" y="40"/>
                    </a:lnTo>
                    <a:lnTo>
                      <a:pt x="2" y="38"/>
                    </a:lnTo>
                    <a:lnTo>
                      <a:pt x="1" y="36"/>
                    </a:lnTo>
                    <a:lnTo>
                      <a:pt x="1" y="34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1" y="23"/>
                    </a:lnTo>
                    <a:lnTo>
                      <a:pt x="1" y="20"/>
                    </a:lnTo>
                    <a:lnTo>
                      <a:pt x="2" y="17"/>
                    </a:lnTo>
                    <a:lnTo>
                      <a:pt x="3" y="15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3" y="3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1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6" y="5"/>
                    </a:lnTo>
                    <a:lnTo>
                      <a:pt x="38" y="7"/>
                    </a:lnTo>
                    <a:lnTo>
                      <a:pt x="39" y="9"/>
                    </a:lnTo>
                    <a:lnTo>
                      <a:pt x="40" y="11"/>
                    </a:lnTo>
                    <a:lnTo>
                      <a:pt x="41" y="13"/>
                    </a:lnTo>
                    <a:lnTo>
                      <a:pt x="42" y="15"/>
                    </a:lnTo>
                    <a:lnTo>
                      <a:pt x="43" y="17"/>
                    </a:lnTo>
                    <a:lnTo>
                      <a:pt x="44" y="20"/>
                    </a:lnTo>
                    <a:lnTo>
                      <a:pt x="44" y="23"/>
                    </a:lnTo>
                    <a:lnTo>
                      <a:pt x="44" y="26"/>
                    </a:lnTo>
                    <a:close/>
                    <a:moveTo>
                      <a:pt x="30" y="23"/>
                    </a:moveTo>
                    <a:lnTo>
                      <a:pt x="30" y="21"/>
                    </a:lnTo>
                    <a:lnTo>
                      <a:pt x="30" y="19"/>
                    </a:lnTo>
                    <a:lnTo>
                      <a:pt x="30" y="17"/>
                    </a:lnTo>
                    <a:lnTo>
                      <a:pt x="30" y="15"/>
                    </a:lnTo>
                    <a:lnTo>
                      <a:pt x="30" y="14"/>
                    </a:lnTo>
                    <a:lnTo>
                      <a:pt x="29" y="12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8" y="9"/>
                    </a:lnTo>
                    <a:lnTo>
                      <a:pt x="27" y="7"/>
                    </a:lnTo>
                    <a:lnTo>
                      <a:pt x="27" y="6"/>
                    </a:lnTo>
                    <a:lnTo>
                      <a:pt x="26" y="5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19" y="5"/>
                    </a:lnTo>
                    <a:lnTo>
                      <a:pt x="18" y="7"/>
                    </a:lnTo>
                    <a:lnTo>
                      <a:pt x="18" y="8"/>
                    </a:lnTo>
                    <a:lnTo>
                      <a:pt x="17" y="10"/>
                    </a:lnTo>
                    <a:lnTo>
                      <a:pt x="17" y="11"/>
                    </a:lnTo>
                    <a:lnTo>
                      <a:pt x="16" y="13"/>
                    </a:lnTo>
                    <a:lnTo>
                      <a:pt x="16" y="15"/>
                    </a:lnTo>
                    <a:lnTo>
                      <a:pt x="16" y="17"/>
                    </a:lnTo>
                    <a:lnTo>
                      <a:pt x="15" y="19"/>
                    </a:lnTo>
                    <a:lnTo>
                      <a:pt x="15" y="21"/>
                    </a:lnTo>
                    <a:lnTo>
                      <a:pt x="15" y="23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60"/>
              <p:cNvSpPr/>
              <p:nvPr/>
            </p:nvSpPr>
            <p:spPr>
              <a:xfrm>
                <a:off x="3531" y="2571"/>
                <a:ext cx="57" cy="54"/>
              </a:xfrm>
              <a:custGeom>
                <a:rect b="b" l="l" r="r" t="t"/>
                <a:pathLst>
                  <a:path extrusionOk="0" h="54" w="57">
                    <a:moveTo>
                      <a:pt x="27" y="54"/>
                    </a:moveTo>
                    <a:lnTo>
                      <a:pt x="9" y="13"/>
                    </a:lnTo>
                    <a:lnTo>
                      <a:pt x="7" y="10"/>
                    </a:lnTo>
                    <a:lnTo>
                      <a:pt x="6" y="7"/>
                    </a:lnTo>
                    <a:lnTo>
                      <a:pt x="5" y="5"/>
                    </a:lnTo>
                    <a:lnTo>
                      <a:pt x="4" y="4"/>
                    </a:lnTo>
                    <a:lnTo>
                      <a:pt x="3" y="4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2"/>
                    </a:lnTo>
                    <a:lnTo>
                      <a:pt x="27" y="2"/>
                    </a:lnTo>
                    <a:lnTo>
                      <a:pt x="26" y="2"/>
                    </a:lnTo>
                    <a:lnTo>
                      <a:pt x="26" y="3"/>
                    </a:lnTo>
                    <a:lnTo>
                      <a:pt x="25" y="3"/>
                    </a:lnTo>
                    <a:lnTo>
                      <a:pt x="24" y="4"/>
                    </a:lnTo>
                    <a:lnTo>
                      <a:pt x="23" y="5"/>
                    </a:lnTo>
                    <a:lnTo>
                      <a:pt x="23" y="6"/>
                    </a:lnTo>
                    <a:lnTo>
                      <a:pt x="24" y="7"/>
                    </a:lnTo>
                    <a:lnTo>
                      <a:pt x="24" y="9"/>
                    </a:lnTo>
                    <a:lnTo>
                      <a:pt x="25" y="11"/>
                    </a:lnTo>
                    <a:lnTo>
                      <a:pt x="26" y="13"/>
                    </a:lnTo>
                    <a:lnTo>
                      <a:pt x="35" y="33"/>
                    </a:lnTo>
                    <a:lnTo>
                      <a:pt x="41" y="17"/>
                    </a:lnTo>
                    <a:lnTo>
                      <a:pt x="43" y="13"/>
                    </a:lnTo>
                    <a:lnTo>
                      <a:pt x="44" y="10"/>
                    </a:lnTo>
                    <a:lnTo>
                      <a:pt x="44" y="8"/>
                    </a:lnTo>
                    <a:lnTo>
                      <a:pt x="45" y="6"/>
                    </a:lnTo>
                    <a:lnTo>
                      <a:pt x="45" y="5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3" y="3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9" y="2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57" y="2"/>
                    </a:lnTo>
                    <a:lnTo>
                      <a:pt x="55" y="2"/>
                    </a:lnTo>
                    <a:lnTo>
                      <a:pt x="54" y="2"/>
                    </a:lnTo>
                    <a:lnTo>
                      <a:pt x="53" y="3"/>
                    </a:lnTo>
                    <a:lnTo>
                      <a:pt x="53" y="4"/>
                    </a:lnTo>
                    <a:lnTo>
                      <a:pt x="52" y="5"/>
                    </a:lnTo>
                    <a:lnTo>
                      <a:pt x="50" y="7"/>
                    </a:lnTo>
                    <a:lnTo>
                      <a:pt x="49" y="10"/>
                    </a:lnTo>
                    <a:lnTo>
                      <a:pt x="48" y="13"/>
                    </a:lnTo>
                    <a:lnTo>
                      <a:pt x="30" y="53"/>
                    </a:lnTo>
                    <a:lnTo>
                      <a:pt x="27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60"/>
              <p:cNvSpPr/>
              <p:nvPr/>
            </p:nvSpPr>
            <p:spPr>
              <a:xfrm>
                <a:off x="3591" y="2545"/>
                <a:ext cx="29" cy="78"/>
              </a:xfrm>
              <a:custGeom>
                <a:rect b="b" l="l" r="r" t="t"/>
                <a:pathLst>
                  <a:path extrusionOk="0" h="78" w="29">
                    <a:moveTo>
                      <a:pt x="14" y="0"/>
                    </a:moveTo>
                    <a:lnTo>
                      <a:pt x="16" y="0"/>
                    </a:lnTo>
                    <a:lnTo>
                      <a:pt x="17" y="0"/>
                    </a:lnTo>
                    <a:lnTo>
                      <a:pt x="19" y="1"/>
                    </a:lnTo>
                    <a:lnTo>
                      <a:pt x="20" y="2"/>
                    </a:lnTo>
                    <a:lnTo>
                      <a:pt x="21" y="4"/>
                    </a:lnTo>
                    <a:lnTo>
                      <a:pt x="22" y="5"/>
                    </a:lnTo>
                    <a:lnTo>
                      <a:pt x="22" y="7"/>
                    </a:lnTo>
                    <a:lnTo>
                      <a:pt x="23" y="9"/>
                    </a:lnTo>
                    <a:lnTo>
                      <a:pt x="22" y="10"/>
                    </a:lnTo>
                    <a:lnTo>
                      <a:pt x="22" y="11"/>
                    </a:lnTo>
                    <a:lnTo>
                      <a:pt x="21" y="13"/>
                    </a:lnTo>
                    <a:lnTo>
                      <a:pt x="20" y="14"/>
                    </a:lnTo>
                    <a:lnTo>
                      <a:pt x="19" y="15"/>
                    </a:lnTo>
                    <a:lnTo>
                      <a:pt x="17" y="15"/>
                    </a:lnTo>
                    <a:lnTo>
                      <a:pt x="16" y="16"/>
                    </a:lnTo>
                    <a:lnTo>
                      <a:pt x="14" y="16"/>
                    </a:lnTo>
                    <a:lnTo>
                      <a:pt x="12" y="16"/>
                    </a:lnTo>
                    <a:lnTo>
                      <a:pt x="11" y="16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7" y="13"/>
                    </a:lnTo>
                    <a:lnTo>
                      <a:pt x="7" y="11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8" y="2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4" y="0"/>
                    </a:lnTo>
                    <a:close/>
                    <a:moveTo>
                      <a:pt x="23" y="26"/>
                    </a:moveTo>
                    <a:lnTo>
                      <a:pt x="23" y="66"/>
                    </a:lnTo>
                    <a:lnTo>
                      <a:pt x="23" y="69"/>
                    </a:lnTo>
                    <a:lnTo>
                      <a:pt x="23" y="71"/>
                    </a:lnTo>
                    <a:lnTo>
                      <a:pt x="23" y="73"/>
                    </a:lnTo>
                    <a:lnTo>
                      <a:pt x="24" y="74"/>
                    </a:lnTo>
                    <a:lnTo>
                      <a:pt x="24" y="75"/>
                    </a:lnTo>
                    <a:lnTo>
                      <a:pt x="26" y="75"/>
                    </a:lnTo>
                    <a:lnTo>
                      <a:pt x="27" y="75"/>
                    </a:lnTo>
                    <a:lnTo>
                      <a:pt x="29" y="76"/>
                    </a:lnTo>
                    <a:lnTo>
                      <a:pt x="29" y="78"/>
                    </a:lnTo>
                    <a:lnTo>
                      <a:pt x="0" y="78"/>
                    </a:lnTo>
                    <a:lnTo>
                      <a:pt x="0" y="76"/>
                    </a:lnTo>
                    <a:lnTo>
                      <a:pt x="2" y="75"/>
                    </a:lnTo>
                    <a:lnTo>
                      <a:pt x="3" y="75"/>
                    </a:lnTo>
                    <a:lnTo>
                      <a:pt x="4" y="75"/>
                    </a:lnTo>
                    <a:lnTo>
                      <a:pt x="5" y="74"/>
                    </a:lnTo>
                    <a:lnTo>
                      <a:pt x="6" y="73"/>
                    </a:lnTo>
                    <a:lnTo>
                      <a:pt x="6" y="71"/>
                    </a:lnTo>
                    <a:lnTo>
                      <a:pt x="7" y="69"/>
                    </a:lnTo>
                    <a:lnTo>
                      <a:pt x="7" y="66"/>
                    </a:lnTo>
                    <a:lnTo>
                      <a:pt x="7" y="37"/>
                    </a:lnTo>
                    <a:lnTo>
                      <a:pt x="7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5" y="30"/>
                    </a:lnTo>
                    <a:lnTo>
                      <a:pt x="4" y="30"/>
                    </a:lnTo>
                    <a:lnTo>
                      <a:pt x="3" y="28"/>
                    </a:lnTo>
                    <a:lnTo>
                      <a:pt x="2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23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60"/>
              <p:cNvSpPr/>
              <p:nvPr/>
            </p:nvSpPr>
            <p:spPr>
              <a:xfrm>
                <a:off x="3625" y="2569"/>
                <a:ext cx="36" cy="55"/>
              </a:xfrm>
              <a:custGeom>
                <a:rect b="b" l="l" r="r" t="t"/>
                <a:pathLst>
                  <a:path extrusionOk="0" h="55" w="36">
                    <a:moveTo>
                      <a:pt x="32" y="0"/>
                    </a:moveTo>
                    <a:lnTo>
                      <a:pt x="32" y="19"/>
                    </a:lnTo>
                    <a:lnTo>
                      <a:pt x="30" y="19"/>
                    </a:lnTo>
                    <a:lnTo>
                      <a:pt x="29" y="16"/>
                    </a:lnTo>
                    <a:lnTo>
                      <a:pt x="28" y="15"/>
                    </a:lnTo>
                    <a:lnTo>
                      <a:pt x="27" y="13"/>
                    </a:lnTo>
                    <a:lnTo>
                      <a:pt x="26" y="11"/>
                    </a:lnTo>
                    <a:lnTo>
                      <a:pt x="25" y="10"/>
                    </a:lnTo>
                    <a:lnTo>
                      <a:pt x="25" y="9"/>
                    </a:lnTo>
                    <a:lnTo>
                      <a:pt x="24" y="8"/>
                    </a:lnTo>
                    <a:lnTo>
                      <a:pt x="23" y="7"/>
                    </a:lnTo>
                    <a:lnTo>
                      <a:pt x="21" y="6"/>
                    </a:lnTo>
                    <a:lnTo>
                      <a:pt x="20" y="5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5" y="4"/>
                    </a:lnTo>
                    <a:lnTo>
                      <a:pt x="14" y="4"/>
                    </a:lnTo>
                    <a:lnTo>
                      <a:pt x="13" y="5"/>
                    </a:lnTo>
                    <a:lnTo>
                      <a:pt x="12" y="6"/>
                    </a:lnTo>
                    <a:lnTo>
                      <a:pt x="11" y="7"/>
                    </a:lnTo>
                    <a:lnTo>
                      <a:pt x="11" y="8"/>
                    </a:lnTo>
                    <a:lnTo>
                      <a:pt x="11" y="9"/>
                    </a:lnTo>
                    <a:lnTo>
                      <a:pt x="11" y="10"/>
                    </a:lnTo>
                    <a:lnTo>
                      <a:pt x="11" y="11"/>
                    </a:lnTo>
                    <a:lnTo>
                      <a:pt x="12" y="12"/>
                    </a:lnTo>
                    <a:lnTo>
                      <a:pt x="13" y="13"/>
                    </a:lnTo>
                    <a:lnTo>
                      <a:pt x="15" y="15"/>
                    </a:lnTo>
                    <a:lnTo>
                      <a:pt x="18" y="17"/>
                    </a:lnTo>
                    <a:lnTo>
                      <a:pt x="22" y="20"/>
                    </a:lnTo>
                    <a:lnTo>
                      <a:pt x="24" y="21"/>
                    </a:lnTo>
                    <a:lnTo>
                      <a:pt x="26" y="22"/>
                    </a:lnTo>
                    <a:lnTo>
                      <a:pt x="27" y="24"/>
                    </a:lnTo>
                    <a:lnTo>
                      <a:pt x="29" y="25"/>
                    </a:lnTo>
                    <a:lnTo>
                      <a:pt x="30" y="26"/>
                    </a:lnTo>
                    <a:lnTo>
                      <a:pt x="31" y="27"/>
                    </a:lnTo>
                    <a:lnTo>
                      <a:pt x="32" y="28"/>
                    </a:lnTo>
                    <a:lnTo>
                      <a:pt x="33" y="29"/>
                    </a:lnTo>
                    <a:lnTo>
                      <a:pt x="34" y="31"/>
                    </a:lnTo>
                    <a:lnTo>
                      <a:pt x="35" y="34"/>
                    </a:lnTo>
                    <a:lnTo>
                      <a:pt x="35" y="36"/>
                    </a:lnTo>
                    <a:lnTo>
                      <a:pt x="36" y="38"/>
                    </a:lnTo>
                    <a:lnTo>
                      <a:pt x="36" y="41"/>
                    </a:lnTo>
                    <a:lnTo>
                      <a:pt x="35" y="42"/>
                    </a:lnTo>
                    <a:lnTo>
                      <a:pt x="35" y="44"/>
                    </a:lnTo>
                    <a:lnTo>
                      <a:pt x="34" y="47"/>
                    </a:lnTo>
                    <a:lnTo>
                      <a:pt x="32" y="48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7" y="53"/>
                    </a:lnTo>
                    <a:lnTo>
                      <a:pt x="25" y="54"/>
                    </a:lnTo>
                    <a:lnTo>
                      <a:pt x="22" y="55"/>
                    </a:lnTo>
                    <a:lnTo>
                      <a:pt x="20" y="55"/>
                    </a:lnTo>
                    <a:lnTo>
                      <a:pt x="18" y="55"/>
                    </a:lnTo>
                    <a:lnTo>
                      <a:pt x="16" y="55"/>
                    </a:lnTo>
                    <a:lnTo>
                      <a:pt x="13" y="55"/>
                    </a:lnTo>
                    <a:lnTo>
                      <a:pt x="11" y="54"/>
                    </a:lnTo>
                    <a:lnTo>
                      <a:pt x="7" y="53"/>
                    </a:lnTo>
                    <a:lnTo>
                      <a:pt x="6" y="52"/>
                    </a:lnTo>
                    <a:lnTo>
                      <a:pt x="5" y="52"/>
                    </a:lnTo>
                    <a:lnTo>
                      <a:pt x="4" y="52"/>
                    </a:lnTo>
                    <a:lnTo>
                      <a:pt x="3" y="53"/>
                    </a:lnTo>
                    <a:lnTo>
                      <a:pt x="3" y="54"/>
                    </a:lnTo>
                    <a:lnTo>
                      <a:pt x="2" y="55"/>
                    </a:lnTo>
                    <a:lnTo>
                      <a:pt x="0" y="55"/>
                    </a:lnTo>
                    <a:lnTo>
                      <a:pt x="0" y="37"/>
                    </a:lnTo>
                    <a:lnTo>
                      <a:pt x="2" y="37"/>
                    </a:lnTo>
                    <a:lnTo>
                      <a:pt x="3" y="39"/>
                    </a:lnTo>
                    <a:lnTo>
                      <a:pt x="3" y="40"/>
                    </a:lnTo>
                    <a:lnTo>
                      <a:pt x="4" y="42"/>
                    </a:lnTo>
                    <a:lnTo>
                      <a:pt x="5" y="43"/>
                    </a:lnTo>
                    <a:lnTo>
                      <a:pt x="6" y="45"/>
                    </a:lnTo>
                    <a:lnTo>
                      <a:pt x="7" y="46"/>
                    </a:lnTo>
                    <a:lnTo>
                      <a:pt x="8" y="47"/>
                    </a:lnTo>
                    <a:lnTo>
                      <a:pt x="9" y="48"/>
                    </a:lnTo>
                    <a:lnTo>
                      <a:pt x="11" y="50"/>
                    </a:lnTo>
                    <a:lnTo>
                      <a:pt x="13" y="51"/>
                    </a:lnTo>
                    <a:lnTo>
                      <a:pt x="15" y="51"/>
                    </a:lnTo>
                    <a:lnTo>
                      <a:pt x="17" y="52"/>
                    </a:lnTo>
                    <a:lnTo>
                      <a:pt x="18" y="51"/>
                    </a:lnTo>
                    <a:lnTo>
                      <a:pt x="20" y="51"/>
                    </a:lnTo>
                    <a:lnTo>
                      <a:pt x="21" y="51"/>
                    </a:lnTo>
                    <a:lnTo>
                      <a:pt x="22" y="50"/>
                    </a:lnTo>
                    <a:lnTo>
                      <a:pt x="22" y="49"/>
                    </a:lnTo>
                    <a:lnTo>
                      <a:pt x="23" y="48"/>
                    </a:lnTo>
                    <a:lnTo>
                      <a:pt x="24" y="47"/>
                    </a:lnTo>
                    <a:lnTo>
                      <a:pt x="24" y="46"/>
                    </a:lnTo>
                    <a:lnTo>
                      <a:pt x="24" y="44"/>
                    </a:lnTo>
                    <a:lnTo>
                      <a:pt x="23" y="43"/>
                    </a:lnTo>
                    <a:lnTo>
                      <a:pt x="22" y="42"/>
                    </a:lnTo>
                    <a:lnTo>
                      <a:pt x="21" y="41"/>
                    </a:lnTo>
                    <a:lnTo>
                      <a:pt x="19" y="39"/>
                    </a:lnTo>
                    <a:lnTo>
                      <a:pt x="17" y="38"/>
                    </a:lnTo>
                    <a:lnTo>
                      <a:pt x="14" y="36"/>
                    </a:lnTo>
                    <a:lnTo>
                      <a:pt x="12" y="34"/>
                    </a:lnTo>
                    <a:lnTo>
                      <a:pt x="11" y="33"/>
                    </a:lnTo>
                    <a:lnTo>
                      <a:pt x="9" y="31"/>
                    </a:lnTo>
                    <a:lnTo>
                      <a:pt x="7" y="30"/>
                    </a:lnTo>
                    <a:lnTo>
                      <a:pt x="6" y="29"/>
                    </a:lnTo>
                    <a:lnTo>
                      <a:pt x="5" y="28"/>
                    </a:lnTo>
                    <a:lnTo>
                      <a:pt x="4" y="27"/>
                    </a:lnTo>
                    <a:lnTo>
                      <a:pt x="3" y="26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1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5" y="4"/>
                    </a:lnTo>
                    <a:lnTo>
                      <a:pt x="6" y="3"/>
                    </a:lnTo>
                    <a:lnTo>
                      <a:pt x="7" y="3"/>
                    </a:lnTo>
                    <a:lnTo>
                      <a:pt x="9" y="2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0" y="1"/>
                    </a:lnTo>
                    <a:lnTo>
                      <a:pt x="22" y="2"/>
                    </a:lnTo>
                    <a:lnTo>
                      <a:pt x="24" y="3"/>
                    </a:lnTo>
                    <a:lnTo>
                      <a:pt x="25" y="3"/>
                    </a:lnTo>
                    <a:lnTo>
                      <a:pt x="26" y="3"/>
                    </a:lnTo>
                    <a:lnTo>
                      <a:pt x="27" y="3"/>
                    </a:lnTo>
                    <a:lnTo>
                      <a:pt x="28" y="3"/>
                    </a:lnTo>
                    <a:lnTo>
                      <a:pt x="29" y="2"/>
                    </a:lnTo>
                    <a:lnTo>
                      <a:pt x="30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60"/>
              <p:cNvSpPr/>
              <p:nvPr/>
            </p:nvSpPr>
            <p:spPr>
              <a:xfrm>
                <a:off x="3670" y="2571"/>
                <a:ext cx="55" cy="53"/>
              </a:xfrm>
              <a:custGeom>
                <a:rect b="b" l="l" r="r" t="t"/>
                <a:pathLst>
                  <a:path extrusionOk="0" h="53" w="55">
                    <a:moveTo>
                      <a:pt x="50" y="0"/>
                    </a:moveTo>
                    <a:lnTo>
                      <a:pt x="50" y="40"/>
                    </a:lnTo>
                    <a:lnTo>
                      <a:pt x="50" y="43"/>
                    </a:lnTo>
                    <a:lnTo>
                      <a:pt x="51" y="45"/>
                    </a:lnTo>
                    <a:lnTo>
                      <a:pt x="51" y="47"/>
                    </a:lnTo>
                    <a:lnTo>
                      <a:pt x="51" y="48"/>
                    </a:lnTo>
                    <a:lnTo>
                      <a:pt x="52" y="49"/>
                    </a:lnTo>
                    <a:lnTo>
                      <a:pt x="53" y="49"/>
                    </a:lnTo>
                    <a:lnTo>
                      <a:pt x="54" y="49"/>
                    </a:lnTo>
                    <a:lnTo>
                      <a:pt x="55" y="50"/>
                    </a:lnTo>
                    <a:lnTo>
                      <a:pt x="55" y="52"/>
                    </a:lnTo>
                    <a:lnTo>
                      <a:pt x="34" y="52"/>
                    </a:lnTo>
                    <a:lnTo>
                      <a:pt x="34" y="45"/>
                    </a:lnTo>
                    <a:lnTo>
                      <a:pt x="33" y="47"/>
                    </a:lnTo>
                    <a:lnTo>
                      <a:pt x="30" y="49"/>
                    </a:lnTo>
                    <a:lnTo>
                      <a:pt x="29" y="50"/>
                    </a:lnTo>
                    <a:lnTo>
                      <a:pt x="27" y="51"/>
                    </a:lnTo>
                    <a:lnTo>
                      <a:pt x="25" y="52"/>
                    </a:lnTo>
                    <a:lnTo>
                      <a:pt x="23" y="53"/>
                    </a:lnTo>
                    <a:lnTo>
                      <a:pt x="20" y="53"/>
                    </a:lnTo>
                    <a:lnTo>
                      <a:pt x="18" y="53"/>
                    </a:lnTo>
                    <a:lnTo>
                      <a:pt x="16" y="53"/>
                    </a:lnTo>
                    <a:lnTo>
                      <a:pt x="14" y="52"/>
                    </a:lnTo>
                    <a:lnTo>
                      <a:pt x="12" y="51"/>
                    </a:lnTo>
                    <a:lnTo>
                      <a:pt x="11" y="50"/>
                    </a:lnTo>
                    <a:lnTo>
                      <a:pt x="9" y="49"/>
                    </a:lnTo>
                    <a:lnTo>
                      <a:pt x="8" y="48"/>
                    </a:lnTo>
                    <a:lnTo>
                      <a:pt x="7" y="46"/>
                    </a:lnTo>
                    <a:lnTo>
                      <a:pt x="6" y="45"/>
                    </a:lnTo>
                    <a:lnTo>
                      <a:pt x="6" y="44"/>
                    </a:lnTo>
                    <a:lnTo>
                      <a:pt x="6" y="42"/>
                    </a:lnTo>
                    <a:lnTo>
                      <a:pt x="5" y="41"/>
                    </a:lnTo>
                    <a:lnTo>
                      <a:pt x="5" y="40"/>
                    </a:lnTo>
                    <a:lnTo>
                      <a:pt x="5" y="38"/>
                    </a:lnTo>
                    <a:lnTo>
                      <a:pt x="5" y="36"/>
                    </a:lnTo>
                    <a:lnTo>
                      <a:pt x="5" y="34"/>
                    </a:lnTo>
                    <a:lnTo>
                      <a:pt x="5" y="32"/>
                    </a:lnTo>
                    <a:lnTo>
                      <a:pt x="5" y="11"/>
                    </a:lnTo>
                    <a:lnTo>
                      <a:pt x="5" y="9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3" y="4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7"/>
                    </a:lnTo>
                    <a:lnTo>
                      <a:pt x="21" y="40"/>
                    </a:lnTo>
                    <a:lnTo>
                      <a:pt x="21" y="41"/>
                    </a:lnTo>
                    <a:lnTo>
                      <a:pt x="21" y="42"/>
                    </a:lnTo>
                    <a:lnTo>
                      <a:pt x="21" y="43"/>
                    </a:lnTo>
                    <a:lnTo>
                      <a:pt x="22" y="44"/>
                    </a:lnTo>
                    <a:lnTo>
                      <a:pt x="23" y="45"/>
                    </a:lnTo>
                    <a:lnTo>
                      <a:pt x="24" y="45"/>
                    </a:lnTo>
                    <a:lnTo>
                      <a:pt x="25" y="45"/>
                    </a:lnTo>
                    <a:lnTo>
                      <a:pt x="26" y="45"/>
                    </a:lnTo>
                    <a:lnTo>
                      <a:pt x="27" y="45"/>
                    </a:lnTo>
                    <a:lnTo>
                      <a:pt x="28" y="45"/>
                    </a:lnTo>
                    <a:lnTo>
                      <a:pt x="29" y="45"/>
                    </a:lnTo>
                    <a:lnTo>
                      <a:pt x="30" y="44"/>
                    </a:lnTo>
                    <a:lnTo>
                      <a:pt x="32" y="42"/>
                    </a:lnTo>
                    <a:lnTo>
                      <a:pt x="33" y="41"/>
                    </a:lnTo>
                    <a:lnTo>
                      <a:pt x="34" y="39"/>
                    </a:lnTo>
                    <a:lnTo>
                      <a:pt x="34" y="11"/>
                    </a:lnTo>
                    <a:lnTo>
                      <a:pt x="34" y="9"/>
                    </a:lnTo>
                    <a:lnTo>
                      <a:pt x="34" y="7"/>
                    </a:lnTo>
                    <a:lnTo>
                      <a:pt x="34" y="5"/>
                    </a:lnTo>
                    <a:lnTo>
                      <a:pt x="33" y="4"/>
                    </a:lnTo>
                    <a:lnTo>
                      <a:pt x="32" y="3"/>
                    </a:lnTo>
                    <a:lnTo>
                      <a:pt x="31" y="2"/>
                    </a:lnTo>
                    <a:lnTo>
                      <a:pt x="29" y="2"/>
                    </a:lnTo>
                    <a:lnTo>
                      <a:pt x="29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60"/>
              <p:cNvSpPr/>
              <p:nvPr/>
            </p:nvSpPr>
            <p:spPr>
              <a:xfrm>
                <a:off x="3734" y="2569"/>
                <a:ext cx="51" cy="55"/>
              </a:xfrm>
              <a:custGeom>
                <a:rect b="b" l="l" r="r" t="t"/>
                <a:pathLst>
                  <a:path extrusionOk="0" h="55" w="51">
                    <a:moveTo>
                      <a:pt x="28" y="47"/>
                    </a:moveTo>
                    <a:lnTo>
                      <a:pt x="26" y="49"/>
                    </a:lnTo>
                    <a:lnTo>
                      <a:pt x="23" y="50"/>
                    </a:lnTo>
                    <a:lnTo>
                      <a:pt x="21" y="52"/>
                    </a:lnTo>
                    <a:lnTo>
                      <a:pt x="19" y="53"/>
                    </a:lnTo>
                    <a:lnTo>
                      <a:pt x="17" y="54"/>
                    </a:lnTo>
                    <a:lnTo>
                      <a:pt x="14" y="55"/>
                    </a:lnTo>
                    <a:lnTo>
                      <a:pt x="12" y="55"/>
                    </a:lnTo>
                    <a:lnTo>
                      <a:pt x="10" y="55"/>
                    </a:lnTo>
                    <a:lnTo>
                      <a:pt x="8" y="55"/>
                    </a:lnTo>
                    <a:lnTo>
                      <a:pt x="6" y="54"/>
                    </a:lnTo>
                    <a:lnTo>
                      <a:pt x="4" y="53"/>
                    </a:lnTo>
                    <a:lnTo>
                      <a:pt x="3" y="52"/>
                    </a:lnTo>
                    <a:lnTo>
                      <a:pt x="2" y="51"/>
                    </a:lnTo>
                    <a:lnTo>
                      <a:pt x="1" y="49"/>
                    </a:lnTo>
                    <a:lnTo>
                      <a:pt x="0" y="47"/>
                    </a:lnTo>
                    <a:lnTo>
                      <a:pt x="0" y="45"/>
                    </a:lnTo>
                    <a:lnTo>
                      <a:pt x="0" y="42"/>
                    </a:lnTo>
                    <a:lnTo>
                      <a:pt x="1" y="39"/>
                    </a:lnTo>
                    <a:lnTo>
                      <a:pt x="3" y="37"/>
                    </a:lnTo>
                    <a:lnTo>
                      <a:pt x="5" y="34"/>
                    </a:lnTo>
                    <a:lnTo>
                      <a:pt x="6" y="33"/>
                    </a:lnTo>
                    <a:lnTo>
                      <a:pt x="9" y="32"/>
                    </a:lnTo>
                    <a:lnTo>
                      <a:pt x="11" y="30"/>
                    </a:lnTo>
                    <a:lnTo>
                      <a:pt x="14" y="29"/>
                    </a:lnTo>
                    <a:lnTo>
                      <a:pt x="17" y="27"/>
                    </a:lnTo>
                    <a:lnTo>
                      <a:pt x="20" y="25"/>
                    </a:lnTo>
                    <a:lnTo>
                      <a:pt x="24" y="24"/>
                    </a:lnTo>
                    <a:lnTo>
                      <a:pt x="28" y="22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8" y="11"/>
                    </a:lnTo>
                    <a:lnTo>
                      <a:pt x="28" y="9"/>
                    </a:lnTo>
                    <a:lnTo>
                      <a:pt x="27" y="8"/>
                    </a:lnTo>
                    <a:lnTo>
                      <a:pt x="27" y="7"/>
                    </a:lnTo>
                    <a:lnTo>
                      <a:pt x="26" y="7"/>
                    </a:lnTo>
                    <a:lnTo>
                      <a:pt x="26" y="6"/>
                    </a:lnTo>
                    <a:lnTo>
                      <a:pt x="25" y="6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2" y="4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6" y="5"/>
                    </a:lnTo>
                    <a:lnTo>
                      <a:pt x="15" y="6"/>
                    </a:lnTo>
                    <a:lnTo>
                      <a:pt x="14" y="6"/>
                    </a:lnTo>
                    <a:lnTo>
                      <a:pt x="14" y="7"/>
                    </a:lnTo>
                    <a:lnTo>
                      <a:pt x="13" y="8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4" y="11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17" y="13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7"/>
                    </a:lnTo>
                    <a:lnTo>
                      <a:pt x="17" y="19"/>
                    </a:lnTo>
                    <a:lnTo>
                      <a:pt x="16" y="20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3" y="22"/>
                    </a:lnTo>
                    <a:lnTo>
                      <a:pt x="11" y="22"/>
                    </a:lnTo>
                    <a:lnTo>
                      <a:pt x="10" y="23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5" y="22"/>
                    </a:lnTo>
                    <a:lnTo>
                      <a:pt x="4" y="21"/>
                    </a:lnTo>
                    <a:lnTo>
                      <a:pt x="3" y="20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1" y="16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3" y="10"/>
                    </a:lnTo>
                    <a:lnTo>
                      <a:pt x="5" y="8"/>
                    </a:lnTo>
                    <a:lnTo>
                      <a:pt x="6" y="7"/>
                    </a:lnTo>
                    <a:lnTo>
                      <a:pt x="9" y="5"/>
                    </a:lnTo>
                    <a:lnTo>
                      <a:pt x="11" y="4"/>
                    </a:lnTo>
                    <a:lnTo>
                      <a:pt x="14" y="3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8" y="1"/>
                    </a:lnTo>
                    <a:lnTo>
                      <a:pt x="19" y="1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1" y="1"/>
                    </a:lnTo>
                    <a:lnTo>
                      <a:pt x="33" y="1"/>
                    </a:lnTo>
                    <a:lnTo>
                      <a:pt x="34" y="2"/>
                    </a:lnTo>
                    <a:lnTo>
                      <a:pt x="35" y="2"/>
                    </a:lnTo>
                    <a:lnTo>
                      <a:pt x="37" y="3"/>
                    </a:lnTo>
                    <a:lnTo>
                      <a:pt x="38" y="4"/>
                    </a:lnTo>
                    <a:lnTo>
                      <a:pt x="40" y="5"/>
                    </a:lnTo>
                    <a:lnTo>
                      <a:pt x="41" y="7"/>
                    </a:lnTo>
                    <a:lnTo>
                      <a:pt x="43" y="9"/>
                    </a:lnTo>
                    <a:lnTo>
                      <a:pt x="44" y="10"/>
                    </a:lnTo>
                    <a:lnTo>
                      <a:pt x="44" y="11"/>
                    </a:lnTo>
                    <a:lnTo>
                      <a:pt x="44" y="12"/>
                    </a:lnTo>
                    <a:lnTo>
                      <a:pt x="44" y="13"/>
                    </a:lnTo>
                    <a:lnTo>
                      <a:pt x="44" y="14"/>
                    </a:lnTo>
                    <a:lnTo>
                      <a:pt x="45" y="16"/>
                    </a:lnTo>
                    <a:lnTo>
                      <a:pt x="45" y="17"/>
                    </a:lnTo>
                    <a:lnTo>
                      <a:pt x="45" y="19"/>
                    </a:lnTo>
                    <a:lnTo>
                      <a:pt x="45" y="21"/>
                    </a:lnTo>
                    <a:lnTo>
                      <a:pt x="45" y="41"/>
                    </a:lnTo>
                    <a:lnTo>
                      <a:pt x="45" y="43"/>
                    </a:lnTo>
                    <a:lnTo>
                      <a:pt x="45" y="44"/>
                    </a:lnTo>
                    <a:lnTo>
                      <a:pt x="45" y="45"/>
                    </a:lnTo>
                    <a:lnTo>
                      <a:pt x="45" y="46"/>
                    </a:lnTo>
                    <a:lnTo>
                      <a:pt x="45" y="47"/>
                    </a:lnTo>
                    <a:lnTo>
                      <a:pt x="46" y="47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9" y="46"/>
                    </a:lnTo>
                    <a:lnTo>
                      <a:pt x="51" y="47"/>
                    </a:lnTo>
                    <a:lnTo>
                      <a:pt x="50" y="49"/>
                    </a:lnTo>
                    <a:lnTo>
                      <a:pt x="48" y="51"/>
                    </a:lnTo>
                    <a:lnTo>
                      <a:pt x="47" y="52"/>
                    </a:lnTo>
                    <a:lnTo>
                      <a:pt x="45" y="53"/>
                    </a:lnTo>
                    <a:lnTo>
                      <a:pt x="44" y="54"/>
                    </a:lnTo>
                    <a:lnTo>
                      <a:pt x="42" y="55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5"/>
                    </a:lnTo>
                    <a:lnTo>
                      <a:pt x="32" y="54"/>
                    </a:lnTo>
                    <a:lnTo>
                      <a:pt x="31" y="53"/>
                    </a:lnTo>
                    <a:lnTo>
                      <a:pt x="30" y="52"/>
                    </a:lnTo>
                    <a:lnTo>
                      <a:pt x="29" y="50"/>
                    </a:lnTo>
                    <a:lnTo>
                      <a:pt x="28" y="48"/>
                    </a:lnTo>
                    <a:lnTo>
                      <a:pt x="28" y="47"/>
                    </a:lnTo>
                    <a:close/>
                    <a:moveTo>
                      <a:pt x="28" y="43"/>
                    </a:moveTo>
                    <a:lnTo>
                      <a:pt x="28" y="25"/>
                    </a:lnTo>
                    <a:lnTo>
                      <a:pt x="26" y="26"/>
                    </a:lnTo>
                    <a:lnTo>
                      <a:pt x="25" y="27"/>
                    </a:lnTo>
                    <a:lnTo>
                      <a:pt x="23" y="28"/>
                    </a:lnTo>
                    <a:lnTo>
                      <a:pt x="22" y="29"/>
                    </a:lnTo>
                    <a:lnTo>
                      <a:pt x="21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7" y="33"/>
                    </a:lnTo>
                    <a:lnTo>
                      <a:pt x="16" y="35"/>
                    </a:lnTo>
                    <a:lnTo>
                      <a:pt x="16" y="37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5" y="42"/>
                    </a:lnTo>
                    <a:lnTo>
                      <a:pt x="16" y="43"/>
                    </a:lnTo>
                    <a:lnTo>
                      <a:pt x="17" y="44"/>
                    </a:lnTo>
                    <a:lnTo>
                      <a:pt x="18" y="45"/>
                    </a:lnTo>
                    <a:lnTo>
                      <a:pt x="19" y="45"/>
                    </a:lnTo>
                    <a:lnTo>
                      <a:pt x="20" y="46"/>
                    </a:lnTo>
                    <a:lnTo>
                      <a:pt x="21" y="46"/>
                    </a:lnTo>
                    <a:lnTo>
                      <a:pt x="23" y="46"/>
                    </a:lnTo>
                    <a:lnTo>
                      <a:pt x="25" y="45"/>
                    </a:lnTo>
                    <a:lnTo>
                      <a:pt x="26" y="44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60"/>
              <p:cNvSpPr/>
              <p:nvPr/>
            </p:nvSpPr>
            <p:spPr>
              <a:xfrm>
                <a:off x="3790" y="2546"/>
                <a:ext cx="29" cy="77"/>
              </a:xfrm>
              <a:custGeom>
                <a:rect b="b" l="l" r="r" t="t"/>
                <a:pathLst>
                  <a:path extrusionOk="0" h="77" w="29">
                    <a:moveTo>
                      <a:pt x="23" y="0"/>
                    </a:moveTo>
                    <a:lnTo>
                      <a:pt x="23" y="65"/>
                    </a:lnTo>
                    <a:lnTo>
                      <a:pt x="23" y="68"/>
                    </a:lnTo>
                    <a:lnTo>
                      <a:pt x="23" y="70"/>
                    </a:lnTo>
                    <a:lnTo>
                      <a:pt x="23" y="72"/>
                    </a:lnTo>
                    <a:lnTo>
                      <a:pt x="24" y="73"/>
                    </a:lnTo>
                    <a:lnTo>
                      <a:pt x="24" y="74"/>
                    </a:lnTo>
                    <a:lnTo>
                      <a:pt x="26" y="74"/>
                    </a:lnTo>
                    <a:lnTo>
                      <a:pt x="27" y="74"/>
                    </a:lnTo>
                    <a:lnTo>
                      <a:pt x="29" y="75"/>
                    </a:lnTo>
                    <a:lnTo>
                      <a:pt x="29" y="77"/>
                    </a:lnTo>
                    <a:lnTo>
                      <a:pt x="0" y="77"/>
                    </a:lnTo>
                    <a:lnTo>
                      <a:pt x="0" y="75"/>
                    </a:lnTo>
                    <a:lnTo>
                      <a:pt x="2" y="74"/>
                    </a:lnTo>
                    <a:lnTo>
                      <a:pt x="3" y="74"/>
                    </a:lnTo>
                    <a:lnTo>
                      <a:pt x="4" y="74"/>
                    </a:lnTo>
                    <a:lnTo>
                      <a:pt x="5" y="73"/>
                    </a:lnTo>
                    <a:lnTo>
                      <a:pt x="6" y="72"/>
                    </a:lnTo>
                    <a:lnTo>
                      <a:pt x="6" y="70"/>
                    </a:lnTo>
                    <a:lnTo>
                      <a:pt x="7" y="68"/>
                    </a:lnTo>
                    <a:lnTo>
                      <a:pt x="7" y="65"/>
                    </a:lnTo>
                    <a:lnTo>
                      <a:pt x="7" y="12"/>
                    </a:lnTo>
                    <a:lnTo>
                      <a:pt x="7" y="9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5" y="4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60"/>
              <p:cNvSpPr/>
              <p:nvPr/>
            </p:nvSpPr>
            <p:spPr>
              <a:xfrm>
                <a:off x="3822" y="2545"/>
                <a:ext cx="29" cy="78"/>
              </a:xfrm>
              <a:custGeom>
                <a:rect b="b" l="l" r="r" t="t"/>
                <a:pathLst>
                  <a:path extrusionOk="0" h="78" w="29">
                    <a:moveTo>
                      <a:pt x="14" y="0"/>
                    </a:moveTo>
                    <a:lnTo>
                      <a:pt x="16" y="0"/>
                    </a:lnTo>
                    <a:lnTo>
                      <a:pt x="18" y="0"/>
                    </a:lnTo>
                    <a:lnTo>
                      <a:pt x="19" y="1"/>
                    </a:lnTo>
                    <a:lnTo>
                      <a:pt x="20" y="2"/>
                    </a:lnTo>
                    <a:lnTo>
                      <a:pt x="21" y="4"/>
                    </a:lnTo>
                    <a:lnTo>
                      <a:pt x="22" y="5"/>
                    </a:lnTo>
                    <a:lnTo>
                      <a:pt x="22" y="7"/>
                    </a:lnTo>
                    <a:lnTo>
                      <a:pt x="23" y="9"/>
                    </a:lnTo>
                    <a:lnTo>
                      <a:pt x="22" y="10"/>
                    </a:lnTo>
                    <a:lnTo>
                      <a:pt x="22" y="11"/>
                    </a:lnTo>
                    <a:lnTo>
                      <a:pt x="21" y="13"/>
                    </a:lnTo>
                    <a:lnTo>
                      <a:pt x="20" y="14"/>
                    </a:lnTo>
                    <a:lnTo>
                      <a:pt x="19" y="15"/>
                    </a:lnTo>
                    <a:lnTo>
                      <a:pt x="17" y="15"/>
                    </a:lnTo>
                    <a:lnTo>
                      <a:pt x="16" y="16"/>
                    </a:lnTo>
                    <a:lnTo>
                      <a:pt x="14" y="16"/>
                    </a:lnTo>
                    <a:lnTo>
                      <a:pt x="13" y="16"/>
                    </a:lnTo>
                    <a:lnTo>
                      <a:pt x="11" y="16"/>
                    </a:lnTo>
                    <a:lnTo>
                      <a:pt x="10" y="15"/>
                    </a:lnTo>
                    <a:lnTo>
                      <a:pt x="9" y="14"/>
                    </a:lnTo>
                    <a:lnTo>
                      <a:pt x="8" y="13"/>
                    </a:lnTo>
                    <a:lnTo>
                      <a:pt x="7" y="11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8" y="2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4" y="0"/>
                    </a:lnTo>
                    <a:close/>
                    <a:moveTo>
                      <a:pt x="23" y="26"/>
                    </a:moveTo>
                    <a:lnTo>
                      <a:pt x="23" y="66"/>
                    </a:lnTo>
                    <a:lnTo>
                      <a:pt x="23" y="69"/>
                    </a:lnTo>
                    <a:lnTo>
                      <a:pt x="23" y="71"/>
                    </a:lnTo>
                    <a:lnTo>
                      <a:pt x="23" y="73"/>
                    </a:lnTo>
                    <a:lnTo>
                      <a:pt x="24" y="74"/>
                    </a:lnTo>
                    <a:lnTo>
                      <a:pt x="25" y="75"/>
                    </a:lnTo>
                    <a:lnTo>
                      <a:pt x="26" y="75"/>
                    </a:lnTo>
                    <a:lnTo>
                      <a:pt x="27" y="75"/>
                    </a:lnTo>
                    <a:lnTo>
                      <a:pt x="29" y="76"/>
                    </a:lnTo>
                    <a:lnTo>
                      <a:pt x="29" y="78"/>
                    </a:lnTo>
                    <a:lnTo>
                      <a:pt x="0" y="78"/>
                    </a:lnTo>
                    <a:lnTo>
                      <a:pt x="0" y="76"/>
                    </a:lnTo>
                    <a:lnTo>
                      <a:pt x="2" y="75"/>
                    </a:lnTo>
                    <a:lnTo>
                      <a:pt x="3" y="75"/>
                    </a:lnTo>
                    <a:lnTo>
                      <a:pt x="4" y="75"/>
                    </a:lnTo>
                    <a:lnTo>
                      <a:pt x="5" y="74"/>
                    </a:lnTo>
                    <a:lnTo>
                      <a:pt x="6" y="73"/>
                    </a:lnTo>
                    <a:lnTo>
                      <a:pt x="6" y="71"/>
                    </a:lnTo>
                    <a:lnTo>
                      <a:pt x="7" y="69"/>
                    </a:lnTo>
                    <a:lnTo>
                      <a:pt x="7" y="66"/>
                    </a:lnTo>
                    <a:lnTo>
                      <a:pt x="7" y="37"/>
                    </a:lnTo>
                    <a:lnTo>
                      <a:pt x="7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5" y="30"/>
                    </a:lnTo>
                    <a:lnTo>
                      <a:pt x="4" y="28"/>
                    </a:lnTo>
                    <a:lnTo>
                      <a:pt x="2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23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60"/>
              <p:cNvSpPr/>
              <p:nvPr/>
            </p:nvSpPr>
            <p:spPr>
              <a:xfrm>
                <a:off x="3852" y="2571"/>
                <a:ext cx="47" cy="52"/>
              </a:xfrm>
              <a:custGeom>
                <a:rect b="b" l="l" r="r" t="t"/>
                <a:pathLst>
                  <a:path extrusionOk="0" h="52" w="47">
                    <a:moveTo>
                      <a:pt x="46" y="52"/>
                    </a:moveTo>
                    <a:lnTo>
                      <a:pt x="0" y="52"/>
                    </a:lnTo>
                    <a:lnTo>
                      <a:pt x="0" y="50"/>
                    </a:lnTo>
                    <a:lnTo>
                      <a:pt x="27" y="4"/>
                    </a:lnTo>
                    <a:lnTo>
                      <a:pt x="19" y="4"/>
                    </a:lnTo>
                    <a:lnTo>
                      <a:pt x="17" y="4"/>
                    </a:lnTo>
                    <a:lnTo>
                      <a:pt x="15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11" y="5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8" y="9"/>
                    </a:lnTo>
                    <a:lnTo>
                      <a:pt x="7" y="10"/>
                    </a:lnTo>
                    <a:lnTo>
                      <a:pt x="6" y="13"/>
                    </a:lnTo>
                    <a:lnTo>
                      <a:pt x="6" y="15"/>
                    </a:lnTo>
                    <a:lnTo>
                      <a:pt x="4" y="15"/>
                    </a:lnTo>
                    <a:lnTo>
                      <a:pt x="4" y="0"/>
                    </a:lnTo>
                    <a:lnTo>
                      <a:pt x="47" y="0"/>
                    </a:lnTo>
                    <a:lnTo>
                      <a:pt x="47" y="2"/>
                    </a:lnTo>
                    <a:lnTo>
                      <a:pt x="20" y="48"/>
                    </a:lnTo>
                    <a:lnTo>
                      <a:pt x="24" y="48"/>
                    </a:lnTo>
                    <a:lnTo>
                      <a:pt x="26" y="48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33" y="47"/>
                    </a:lnTo>
                    <a:lnTo>
                      <a:pt x="35" y="47"/>
                    </a:lnTo>
                    <a:lnTo>
                      <a:pt x="36" y="46"/>
                    </a:lnTo>
                    <a:lnTo>
                      <a:pt x="37" y="46"/>
                    </a:lnTo>
                    <a:lnTo>
                      <a:pt x="39" y="45"/>
                    </a:lnTo>
                    <a:lnTo>
                      <a:pt x="40" y="44"/>
                    </a:lnTo>
                    <a:lnTo>
                      <a:pt x="41" y="43"/>
                    </a:lnTo>
                    <a:lnTo>
                      <a:pt x="42" y="42"/>
                    </a:lnTo>
                    <a:lnTo>
                      <a:pt x="43" y="41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5" y="36"/>
                    </a:lnTo>
                    <a:lnTo>
                      <a:pt x="46" y="34"/>
                    </a:lnTo>
                    <a:lnTo>
                      <a:pt x="47" y="34"/>
                    </a:lnTo>
                    <a:lnTo>
                      <a:pt x="46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60"/>
              <p:cNvSpPr/>
              <p:nvPr/>
            </p:nvSpPr>
            <p:spPr>
              <a:xfrm>
                <a:off x="3907" y="2569"/>
                <a:ext cx="51" cy="55"/>
              </a:xfrm>
              <a:custGeom>
                <a:rect b="b" l="l" r="r" t="t"/>
                <a:pathLst>
                  <a:path extrusionOk="0" h="55" w="51">
                    <a:moveTo>
                      <a:pt x="28" y="47"/>
                    </a:moveTo>
                    <a:lnTo>
                      <a:pt x="26" y="49"/>
                    </a:lnTo>
                    <a:lnTo>
                      <a:pt x="24" y="50"/>
                    </a:lnTo>
                    <a:lnTo>
                      <a:pt x="21" y="52"/>
                    </a:lnTo>
                    <a:lnTo>
                      <a:pt x="19" y="53"/>
                    </a:lnTo>
                    <a:lnTo>
                      <a:pt x="17" y="54"/>
                    </a:lnTo>
                    <a:lnTo>
                      <a:pt x="15" y="55"/>
                    </a:lnTo>
                    <a:lnTo>
                      <a:pt x="12" y="55"/>
                    </a:lnTo>
                    <a:lnTo>
                      <a:pt x="11" y="55"/>
                    </a:lnTo>
                    <a:lnTo>
                      <a:pt x="8" y="55"/>
                    </a:lnTo>
                    <a:lnTo>
                      <a:pt x="6" y="54"/>
                    </a:lnTo>
                    <a:lnTo>
                      <a:pt x="4" y="53"/>
                    </a:lnTo>
                    <a:lnTo>
                      <a:pt x="3" y="52"/>
                    </a:lnTo>
                    <a:lnTo>
                      <a:pt x="2" y="51"/>
                    </a:lnTo>
                    <a:lnTo>
                      <a:pt x="1" y="49"/>
                    </a:lnTo>
                    <a:lnTo>
                      <a:pt x="0" y="47"/>
                    </a:lnTo>
                    <a:lnTo>
                      <a:pt x="0" y="45"/>
                    </a:lnTo>
                    <a:lnTo>
                      <a:pt x="0" y="42"/>
                    </a:lnTo>
                    <a:lnTo>
                      <a:pt x="2" y="39"/>
                    </a:lnTo>
                    <a:lnTo>
                      <a:pt x="3" y="37"/>
                    </a:lnTo>
                    <a:lnTo>
                      <a:pt x="5" y="34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1" y="30"/>
                    </a:lnTo>
                    <a:lnTo>
                      <a:pt x="14" y="29"/>
                    </a:lnTo>
                    <a:lnTo>
                      <a:pt x="17" y="27"/>
                    </a:lnTo>
                    <a:lnTo>
                      <a:pt x="20" y="25"/>
                    </a:lnTo>
                    <a:lnTo>
                      <a:pt x="24" y="24"/>
                    </a:lnTo>
                    <a:lnTo>
                      <a:pt x="28" y="22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8" y="11"/>
                    </a:lnTo>
                    <a:lnTo>
                      <a:pt x="28" y="9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6" y="7"/>
                    </a:lnTo>
                    <a:lnTo>
                      <a:pt x="26" y="6"/>
                    </a:lnTo>
                    <a:lnTo>
                      <a:pt x="25" y="6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2" y="4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6" y="5"/>
                    </a:lnTo>
                    <a:lnTo>
                      <a:pt x="15" y="6"/>
                    </a:lnTo>
                    <a:lnTo>
                      <a:pt x="14" y="7"/>
                    </a:lnTo>
                    <a:lnTo>
                      <a:pt x="13" y="8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17" y="13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7"/>
                    </a:lnTo>
                    <a:lnTo>
                      <a:pt x="17" y="19"/>
                    </a:lnTo>
                    <a:lnTo>
                      <a:pt x="16" y="20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3" y="22"/>
                    </a:lnTo>
                    <a:lnTo>
                      <a:pt x="11" y="22"/>
                    </a:lnTo>
                    <a:lnTo>
                      <a:pt x="10" y="23"/>
                    </a:lnTo>
                    <a:lnTo>
                      <a:pt x="8" y="22"/>
                    </a:lnTo>
                    <a:lnTo>
                      <a:pt x="7" y="22"/>
                    </a:lnTo>
                    <a:lnTo>
                      <a:pt x="5" y="22"/>
                    </a:lnTo>
                    <a:lnTo>
                      <a:pt x="4" y="21"/>
                    </a:lnTo>
                    <a:lnTo>
                      <a:pt x="3" y="20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3" y="10"/>
                    </a:lnTo>
                    <a:lnTo>
                      <a:pt x="5" y="8"/>
                    </a:lnTo>
                    <a:lnTo>
                      <a:pt x="7" y="7"/>
                    </a:lnTo>
                    <a:lnTo>
                      <a:pt x="9" y="5"/>
                    </a:lnTo>
                    <a:lnTo>
                      <a:pt x="11" y="4"/>
                    </a:lnTo>
                    <a:lnTo>
                      <a:pt x="14" y="3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1" y="1"/>
                    </a:lnTo>
                    <a:lnTo>
                      <a:pt x="33" y="1"/>
                    </a:lnTo>
                    <a:lnTo>
                      <a:pt x="34" y="2"/>
                    </a:lnTo>
                    <a:lnTo>
                      <a:pt x="35" y="2"/>
                    </a:lnTo>
                    <a:lnTo>
                      <a:pt x="37" y="3"/>
                    </a:lnTo>
                    <a:lnTo>
                      <a:pt x="38" y="4"/>
                    </a:lnTo>
                    <a:lnTo>
                      <a:pt x="40" y="5"/>
                    </a:lnTo>
                    <a:lnTo>
                      <a:pt x="42" y="7"/>
                    </a:lnTo>
                    <a:lnTo>
                      <a:pt x="43" y="9"/>
                    </a:lnTo>
                    <a:lnTo>
                      <a:pt x="44" y="10"/>
                    </a:lnTo>
                    <a:lnTo>
                      <a:pt x="44" y="11"/>
                    </a:lnTo>
                    <a:lnTo>
                      <a:pt x="44" y="12"/>
                    </a:lnTo>
                    <a:lnTo>
                      <a:pt x="44" y="13"/>
                    </a:lnTo>
                    <a:lnTo>
                      <a:pt x="44" y="14"/>
                    </a:lnTo>
                    <a:lnTo>
                      <a:pt x="45" y="16"/>
                    </a:lnTo>
                    <a:lnTo>
                      <a:pt x="45" y="17"/>
                    </a:lnTo>
                    <a:lnTo>
                      <a:pt x="45" y="19"/>
                    </a:lnTo>
                    <a:lnTo>
                      <a:pt x="45" y="21"/>
                    </a:lnTo>
                    <a:lnTo>
                      <a:pt x="45" y="41"/>
                    </a:lnTo>
                    <a:lnTo>
                      <a:pt x="45" y="43"/>
                    </a:lnTo>
                    <a:lnTo>
                      <a:pt x="45" y="44"/>
                    </a:lnTo>
                    <a:lnTo>
                      <a:pt x="45" y="45"/>
                    </a:lnTo>
                    <a:lnTo>
                      <a:pt x="45" y="46"/>
                    </a:lnTo>
                    <a:lnTo>
                      <a:pt x="46" y="47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9" y="46"/>
                    </a:lnTo>
                    <a:lnTo>
                      <a:pt x="50" y="46"/>
                    </a:lnTo>
                    <a:lnTo>
                      <a:pt x="51" y="47"/>
                    </a:lnTo>
                    <a:lnTo>
                      <a:pt x="50" y="49"/>
                    </a:lnTo>
                    <a:lnTo>
                      <a:pt x="48" y="51"/>
                    </a:lnTo>
                    <a:lnTo>
                      <a:pt x="47" y="52"/>
                    </a:lnTo>
                    <a:lnTo>
                      <a:pt x="46" y="53"/>
                    </a:lnTo>
                    <a:lnTo>
                      <a:pt x="44" y="54"/>
                    </a:lnTo>
                    <a:lnTo>
                      <a:pt x="42" y="55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5"/>
                    </a:lnTo>
                    <a:lnTo>
                      <a:pt x="33" y="54"/>
                    </a:lnTo>
                    <a:lnTo>
                      <a:pt x="31" y="53"/>
                    </a:lnTo>
                    <a:lnTo>
                      <a:pt x="30" y="52"/>
                    </a:lnTo>
                    <a:lnTo>
                      <a:pt x="29" y="50"/>
                    </a:lnTo>
                    <a:lnTo>
                      <a:pt x="29" y="48"/>
                    </a:lnTo>
                    <a:lnTo>
                      <a:pt x="28" y="47"/>
                    </a:lnTo>
                    <a:close/>
                    <a:moveTo>
                      <a:pt x="28" y="43"/>
                    </a:moveTo>
                    <a:lnTo>
                      <a:pt x="28" y="25"/>
                    </a:lnTo>
                    <a:lnTo>
                      <a:pt x="26" y="26"/>
                    </a:lnTo>
                    <a:lnTo>
                      <a:pt x="25" y="27"/>
                    </a:lnTo>
                    <a:lnTo>
                      <a:pt x="23" y="28"/>
                    </a:lnTo>
                    <a:lnTo>
                      <a:pt x="22" y="29"/>
                    </a:lnTo>
                    <a:lnTo>
                      <a:pt x="21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7" y="33"/>
                    </a:lnTo>
                    <a:lnTo>
                      <a:pt x="16" y="35"/>
                    </a:lnTo>
                    <a:lnTo>
                      <a:pt x="16" y="37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6" y="42"/>
                    </a:lnTo>
                    <a:lnTo>
                      <a:pt x="16" y="43"/>
                    </a:lnTo>
                    <a:lnTo>
                      <a:pt x="17" y="44"/>
                    </a:lnTo>
                    <a:lnTo>
                      <a:pt x="18" y="45"/>
                    </a:lnTo>
                    <a:lnTo>
                      <a:pt x="19" y="45"/>
                    </a:lnTo>
                    <a:lnTo>
                      <a:pt x="20" y="46"/>
                    </a:lnTo>
                    <a:lnTo>
                      <a:pt x="21" y="46"/>
                    </a:lnTo>
                    <a:lnTo>
                      <a:pt x="23" y="46"/>
                    </a:lnTo>
                    <a:lnTo>
                      <a:pt x="25" y="45"/>
                    </a:lnTo>
                    <a:lnTo>
                      <a:pt x="26" y="44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60"/>
              <p:cNvSpPr/>
              <p:nvPr/>
            </p:nvSpPr>
            <p:spPr>
              <a:xfrm>
                <a:off x="3965" y="2569"/>
                <a:ext cx="44" cy="75"/>
              </a:xfrm>
              <a:custGeom>
                <a:rect b="b" l="l" r="r" t="t"/>
                <a:pathLst>
                  <a:path extrusionOk="0" h="75" w="44">
                    <a:moveTo>
                      <a:pt x="42" y="40"/>
                    </a:moveTo>
                    <a:lnTo>
                      <a:pt x="44" y="42"/>
                    </a:lnTo>
                    <a:lnTo>
                      <a:pt x="42" y="44"/>
                    </a:lnTo>
                    <a:lnTo>
                      <a:pt x="39" y="47"/>
                    </a:lnTo>
                    <a:lnTo>
                      <a:pt x="37" y="50"/>
                    </a:lnTo>
                    <a:lnTo>
                      <a:pt x="34" y="52"/>
                    </a:lnTo>
                    <a:lnTo>
                      <a:pt x="33" y="52"/>
                    </a:lnTo>
                    <a:lnTo>
                      <a:pt x="32" y="53"/>
                    </a:lnTo>
                    <a:lnTo>
                      <a:pt x="30" y="53"/>
                    </a:lnTo>
                    <a:lnTo>
                      <a:pt x="29" y="54"/>
                    </a:lnTo>
                    <a:lnTo>
                      <a:pt x="27" y="55"/>
                    </a:lnTo>
                    <a:lnTo>
                      <a:pt x="26" y="55"/>
                    </a:lnTo>
                    <a:lnTo>
                      <a:pt x="24" y="55"/>
                    </a:lnTo>
                    <a:lnTo>
                      <a:pt x="23" y="55"/>
                    </a:lnTo>
                    <a:lnTo>
                      <a:pt x="20" y="55"/>
                    </a:lnTo>
                    <a:lnTo>
                      <a:pt x="17" y="55"/>
                    </a:lnTo>
                    <a:lnTo>
                      <a:pt x="15" y="54"/>
                    </a:lnTo>
                    <a:lnTo>
                      <a:pt x="13" y="53"/>
                    </a:lnTo>
                    <a:lnTo>
                      <a:pt x="11" y="52"/>
                    </a:lnTo>
                    <a:lnTo>
                      <a:pt x="9" y="51"/>
                    </a:lnTo>
                    <a:lnTo>
                      <a:pt x="7" y="49"/>
                    </a:lnTo>
                    <a:lnTo>
                      <a:pt x="6" y="47"/>
                    </a:lnTo>
                    <a:lnTo>
                      <a:pt x="5" y="46"/>
                    </a:lnTo>
                    <a:lnTo>
                      <a:pt x="3" y="43"/>
                    </a:lnTo>
                    <a:lnTo>
                      <a:pt x="2" y="41"/>
                    </a:lnTo>
                    <a:lnTo>
                      <a:pt x="1" y="39"/>
                    </a:lnTo>
                    <a:lnTo>
                      <a:pt x="1" y="37"/>
                    </a:lnTo>
                    <a:lnTo>
                      <a:pt x="0" y="34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1" y="21"/>
                    </a:lnTo>
                    <a:lnTo>
                      <a:pt x="1" y="19"/>
                    </a:lnTo>
                    <a:lnTo>
                      <a:pt x="2" y="16"/>
                    </a:lnTo>
                    <a:lnTo>
                      <a:pt x="3" y="14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6"/>
                    </a:lnTo>
                    <a:lnTo>
                      <a:pt x="11" y="4"/>
                    </a:lnTo>
                    <a:lnTo>
                      <a:pt x="14" y="3"/>
                    </a:lnTo>
                    <a:lnTo>
                      <a:pt x="16" y="2"/>
                    </a:lnTo>
                    <a:lnTo>
                      <a:pt x="19" y="1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7" y="0"/>
                    </a:lnTo>
                    <a:lnTo>
                      <a:pt x="28" y="1"/>
                    </a:lnTo>
                    <a:lnTo>
                      <a:pt x="30" y="1"/>
                    </a:lnTo>
                    <a:lnTo>
                      <a:pt x="32" y="2"/>
                    </a:lnTo>
                    <a:lnTo>
                      <a:pt x="33" y="2"/>
                    </a:lnTo>
                    <a:lnTo>
                      <a:pt x="35" y="3"/>
                    </a:lnTo>
                    <a:lnTo>
                      <a:pt x="36" y="4"/>
                    </a:lnTo>
                    <a:lnTo>
                      <a:pt x="37" y="4"/>
                    </a:lnTo>
                    <a:lnTo>
                      <a:pt x="39" y="7"/>
                    </a:lnTo>
                    <a:lnTo>
                      <a:pt x="41" y="9"/>
                    </a:lnTo>
                    <a:lnTo>
                      <a:pt x="42" y="11"/>
                    </a:lnTo>
                    <a:lnTo>
                      <a:pt x="42" y="14"/>
                    </a:lnTo>
                    <a:lnTo>
                      <a:pt x="42" y="15"/>
                    </a:lnTo>
                    <a:lnTo>
                      <a:pt x="42" y="17"/>
                    </a:lnTo>
                    <a:lnTo>
                      <a:pt x="41" y="18"/>
                    </a:lnTo>
                    <a:lnTo>
                      <a:pt x="41" y="19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7" y="20"/>
                    </a:lnTo>
                    <a:lnTo>
                      <a:pt x="35" y="20"/>
                    </a:lnTo>
                    <a:lnTo>
                      <a:pt x="34" y="20"/>
                    </a:lnTo>
                    <a:lnTo>
                      <a:pt x="32" y="20"/>
                    </a:lnTo>
                    <a:lnTo>
                      <a:pt x="31" y="19"/>
                    </a:lnTo>
                    <a:lnTo>
                      <a:pt x="30" y="19"/>
                    </a:lnTo>
                    <a:lnTo>
                      <a:pt x="29" y="17"/>
                    </a:lnTo>
                    <a:lnTo>
                      <a:pt x="28" y="15"/>
                    </a:lnTo>
                    <a:lnTo>
                      <a:pt x="27" y="13"/>
                    </a:lnTo>
                    <a:lnTo>
                      <a:pt x="27" y="10"/>
                    </a:lnTo>
                    <a:lnTo>
                      <a:pt x="27" y="9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5" y="6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2" y="4"/>
                    </a:lnTo>
                    <a:lnTo>
                      <a:pt x="21" y="4"/>
                    </a:lnTo>
                    <a:lnTo>
                      <a:pt x="20" y="5"/>
                    </a:lnTo>
                    <a:lnTo>
                      <a:pt x="19" y="6"/>
                    </a:lnTo>
                    <a:lnTo>
                      <a:pt x="18" y="7"/>
                    </a:lnTo>
                    <a:lnTo>
                      <a:pt x="17" y="8"/>
                    </a:lnTo>
                    <a:lnTo>
                      <a:pt x="17" y="9"/>
                    </a:lnTo>
                    <a:lnTo>
                      <a:pt x="16" y="11"/>
                    </a:lnTo>
                    <a:lnTo>
                      <a:pt x="16" y="12"/>
                    </a:lnTo>
                    <a:lnTo>
                      <a:pt x="15" y="14"/>
                    </a:lnTo>
                    <a:lnTo>
                      <a:pt x="15" y="16"/>
                    </a:lnTo>
                    <a:lnTo>
                      <a:pt x="15" y="18"/>
                    </a:lnTo>
                    <a:lnTo>
                      <a:pt x="15" y="20"/>
                    </a:lnTo>
                    <a:lnTo>
                      <a:pt x="15" y="22"/>
                    </a:lnTo>
                    <a:lnTo>
                      <a:pt x="15" y="23"/>
                    </a:lnTo>
                    <a:lnTo>
                      <a:pt x="15" y="25"/>
                    </a:lnTo>
                    <a:lnTo>
                      <a:pt x="16" y="27"/>
                    </a:lnTo>
                    <a:lnTo>
                      <a:pt x="16" y="29"/>
                    </a:lnTo>
                    <a:lnTo>
                      <a:pt x="16" y="30"/>
                    </a:lnTo>
                    <a:lnTo>
                      <a:pt x="17" y="32"/>
                    </a:lnTo>
                    <a:lnTo>
                      <a:pt x="17" y="33"/>
                    </a:lnTo>
                    <a:lnTo>
                      <a:pt x="19" y="37"/>
                    </a:lnTo>
                    <a:lnTo>
                      <a:pt x="20" y="39"/>
                    </a:lnTo>
                    <a:lnTo>
                      <a:pt x="22" y="42"/>
                    </a:lnTo>
                    <a:lnTo>
                      <a:pt x="24" y="43"/>
                    </a:lnTo>
                    <a:lnTo>
                      <a:pt x="25" y="44"/>
                    </a:lnTo>
                    <a:lnTo>
                      <a:pt x="27" y="45"/>
                    </a:lnTo>
                    <a:lnTo>
                      <a:pt x="29" y="46"/>
                    </a:lnTo>
                    <a:lnTo>
                      <a:pt x="31" y="46"/>
                    </a:lnTo>
                    <a:lnTo>
                      <a:pt x="32" y="46"/>
                    </a:lnTo>
                    <a:lnTo>
                      <a:pt x="33" y="46"/>
                    </a:lnTo>
                    <a:lnTo>
                      <a:pt x="35" y="45"/>
                    </a:lnTo>
                    <a:lnTo>
                      <a:pt x="36" y="45"/>
                    </a:lnTo>
                    <a:lnTo>
                      <a:pt x="37" y="44"/>
                    </a:lnTo>
                    <a:lnTo>
                      <a:pt x="39" y="43"/>
                    </a:lnTo>
                    <a:lnTo>
                      <a:pt x="40" y="42"/>
                    </a:lnTo>
                    <a:lnTo>
                      <a:pt x="42" y="40"/>
                    </a:lnTo>
                    <a:close/>
                    <a:moveTo>
                      <a:pt x="23" y="54"/>
                    </a:moveTo>
                    <a:lnTo>
                      <a:pt x="27" y="54"/>
                    </a:lnTo>
                    <a:lnTo>
                      <a:pt x="24" y="57"/>
                    </a:lnTo>
                    <a:lnTo>
                      <a:pt x="25" y="58"/>
                    </a:lnTo>
                    <a:lnTo>
                      <a:pt x="27" y="58"/>
                    </a:lnTo>
                    <a:lnTo>
                      <a:pt x="28" y="59"/>
                    </a:lnTo>
                    <a:lnTo>
                      <a:pt x="29" y="60"/>
                    </a:lnTo>
                    <a:lnTo>
                      <a:pt x="30" y="61"/>
                    </a:lnTo>
                    <a:lnTo>
                      <a:pt x="30" y="63"/>
                    </a:lnTo>
                    <a:lnTo>
                      <a:pt x="31" y="64"/>
                    </a:lnTo>
                    <a:lnTo>
                      <a:pt x="31" y="66"/>
                    </a:lnTo>
                    <a:lnTo>
                      <a:pt x="31" y="67"/>
                    </a:lnTo>
                    <a:lnTo>
                      <a:pt x="30" y="68"/>
                    </a:lnTo>
                    <a:lnTo>
                      <a:pt x="30" y="69"/>
                    </a:lnTo>
                    <a:lnTo>
                      <a:pt x="29" y="70"/>
                    </a:lnTo>
                    <a:lnTo>
                      <a:pt x="28" y="72"/>
                    </a:lnTo>
                    <a:lnTo>
                      <a:pt x="27" y="73"/>
                    </a:lnTo>
                    <a:lnTo>
                      <a:pt x="26" y="74"/>
                    </a:lnTo>
                    <a:lnTo>
                      <a:pt x="24" y="74"/>
                    </a:lnTo>
                    <a:lnTo>
                      <a:pt x="23" y="74"/>
                    </a:lnTo>
                    <a:lnTo>
                      <a:pt x="22" y="75"/>
                    </a:lnTo>
                    <a:lnTo>
                      <a:pt x="20" y="75"/>
                    </a:lnTo>
                    <a:lnTo>
                      <a:pt x="19" y="75"/>
                    </a:lnTo>
                    <a:lnTo>
                      <a:pt x="17" y="75"/>
                    </a:lnTo>
                    <a:lnTo>
                      <a:pt x="15" y="75"/>
                    </a:lnTo>
                    <a:lnTo>
                      <a:pt x="14" y="75"/>
                    </a:lnTo>
                    <a:lnTo>
                      <a:pt x="11" y="75"/>
                    </a:lnTo>
                    <a:lnTo>
                      <a:pt x="11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9" y="71"/>
                    </a:lnTo>
                    <a:lnTo>
                      <a:pt x="20" y="70"/>
                    </a:lnTo>
                    <a:lnTo>
                      <a:pt x="21" y="69"/>
                    </a:lnTo>
                    <a:lnTo>
                      <a:pt x="21" y="68"/>
                    </a:lnTo>
                    <a:lnTo>
                      <a:pt x="21" y="66"/>
                    </a:lnTo>
                    <a:lnTo>
                      <a:pt x="21" y="65"/>
                    </a:lnTo>
                    <a:lnTo>
                      <a:pt x="20" y="65"/>
                    </a:lnTo>
                    <a:lnTo>
                      <a:pt x="20" y="64"/>
                    </a:lnTo>
                    <a:lnTo>
                      <a:pt x="19" y="64"/>
                    </a:lnTo>
                    <a:lnTo>
                      <a:pt x="18" y="63"/>
                    </a:lnTo>
                    <a:lnTo>
                      <a:pt x="17" y="63"/>
                    </a:lnTo>
                    <a:lnTo>
                      <a:pt x="16" y="63"/>
                    </a:lnTo>
                    <a:lnTo>
                      <a:pt x="23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60"/>
              <p:cNvSpPr/>
              <p:nvPr/>
            </p:nvSpPr>
            <p:spPr>
              <a:xfrm>
                <a:off x="4016" y="2549"/>
                <a:ext cx="51" cy="75"/>
              </a:xfrm>
              <a:custGeom>
                <a:rect b="b" l="l" r="r" t="t"/>
                <a:pathLst>
                  <a:path extrusionOk="0" h="75" w="51">
                    <a:moveTo>
                      <a:pt x="28" y="67"/>
                    </a:moveTo>
                    <a:lnTo>
                      <a:pt x="26" y="69"/>
                    </a:lnTo>
                    <a:lnTo>
                      <a:pt x="23" y="70"/>
                    </a:lnTo>
                    <a:lnTo>
                      <a:pt x="21" y="72"/>
                    </a:lnTo>
                    <a:lnTo>
                      <a:pt x="19" y="73"/>
                    </a:lnTo>
                    <a:lnTo>
                      <a:pt x="17" y="74"/>
                    </a:lnTo>
                    <a:lnTo>
                      <a:pt x="14" y="75"/>
                    </a:lnTo>
                    <a:lnTo>
                      <a:pt x="12" y="75"/>
                    </a:lnTo>
                    <a:lnTo>
                      <a:pt x="10" y="75"/>
                    </a:lnTo>
                    <a:lnTo>
                      <a:pt x="8" y="75"/>
                    </a:lnTo>
                    <a:lnTo>
                      <a:pt x="6" y="74"/>
                    </a:lnTo>
                    <a:lnTo>
                      <a:pt x="4" y="73"/>
                    </a:lnTo>
                    <a:lnTo>
                      <a:pt x="3" y="72"/>
                    </a:lnTo>
                    <a:lnTo>
                      <a:pt x="2" y="71"/>
                    </a:lnTo>
                    <a:lnTo>
                      <a:pt x="1" y="69"/>
                    </a:lnTo>
                    <a:lnTo>
                      <a:pt x="0" y="67"/>
                    </a:lnTo>
                    <a:lnTo>
                      <a:pt x="0" y="65"/>
                    </a:lnTo>
                    <a:lnTo>
                      <a:pt x="0" y="62"/>
                    </a:lnTo>
                    <a:lnTo>
                      <a:pt x="1" y="59"/>
                    </a:lnTo>
                    <a:lnTo>
                      <a:pt x="3" y="57"/>
                    </a:lnTo>
                    <a:lnTo>
                      <a:pt x="5" y="54"/>
                    </a:lnTo>
                    <a:lnTo>
                      <a:pt x="7" y="53"/>
                    </a:lnTo>
                    <a:lnTo>
                      <a:pt x="9" y="52"/>
                    </a:lnTo>
                    <a:lnTo>
                      <a:pt x="11" y="50"/>
                    </a:lnTo>
                    <a:lnTo>
                      <a:pt x="14" y="49"/>
                    </a:lnTo>
                    <a:lnTo>
                      <a:pt x="17" y="47"/>
                    </a:lnTo>
                    <a:lnTo>
                      <a:pt x="20" y="45"/>
                    </a:lnTo>
                    <a:lnTo>
                      <a:pt x="24" y="44"/>
                    </a:lnTo>
                    <a:lnTo>
                      <a:pt x="28" y="42"/>
                    </a:lnTo>
                    <a:lnTo>
                      <a:pt x="28" y="36"/>
                    </a:lnTo>
                    <a:lnTo>
                      <a:pt x="28" y="33"/>
                    </a:lnTo>
                    <a:lnTo>
                      <a:pt x="28" y="31"/>
                    </a:lnTo>
                    <a:lnTo>
                      <a:pt x="28" y="29"/>
                    </a:lnTo>
                    <a:lnTo>
                      <a:pt x="27" y="28"/>
                    </a:lnTo>
                    <a:lnTo>
                      <a:pt x="27" y="27"/>
                    </a:lnTo>
                    <a:lnTo>
                      <a:pt x="26" y="27"/>
                    </a:lnTo>
                    <a:lnTo>
                      <a:pt x="26" y="26"/>
                    </a:lnTo>
                    <a:lnTo>
                      <a:pt x="25" y="26"/>
                    </a:lnTo>
                    <a:lnTo>
                      <a:pt x="24" y="25"/>
                    </a:lnTo>
                    <a:lnTo>
                      <a:pt x="23" y="24"/>
                    </a:lnTo>
                    <a:lnTo>
                      <a:pt x="22" y="24"/>
                    </a:lnTo>
                    <a:lnTo>
                      <a:pt x="21" y="24"/>
                    </a:lnTo>
                    <a:lnTo>
                      <a:pt x="19" y="24"/>
                    </a:lnTo>
                    <a:lnTo>
                      <a:pt x="18" y="24"/>
                    </a:lnTo>
                    <a:lnTo>
                      <a:pt x="16" y="25"/>
                    </a:lnTo>
                    <a:lnTo>
                      <a:pt x="15" y="26"/>
                    </a:lnTo>
                    <a:lnTo>
                      <a:pt x="14" y="26"/>
                    </a:lnTo>
                    <a:lnTo>
                      <a:pt x="14" y="27"/>
                    </a:lnTo>
                    <a:lnTo>
                      <a:pt x="13" y="28"/>
                    </a:lnTo>
                    <a:lnTo>
                      <a:pt x="13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6" y="32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6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6" y="40"/>
                    </a:lnTo>
                    <a:lnTo>
                      <a:pt x="15" y="40"/>
                    </a:lnTo>
                    <a:lnTo>
                      <a:pt x="14" y="41"/>
                    </a:lnTo>
                    <a:lnTo>
                      <a:pt x="13" y="42"/>
                    </a:lnTo>
                    <a:lnTo>
                      <a:pt x="11" y="42"/>
                    </a:lnTo>
                    <a:lnTo>
                      <a:pt x="10" y="43"/>
                    </a:lnTo>
                    <a:lnTo>
                      <a:pt x="8" y="42"/>
                    </a:lnTo>
                    <a:lnTo>
                      <a:pt x="7" y="42"/>
                    </a:lnTo>
                    <a:lnTo>
                      <a:pt x="5" y="42"/>
                    </a:lnTo>
                    <a:lnTo>
                      <a:pt x="4" y="41"/>
                    </a:lnTo>
                    <a:lnTo>
                      <a:pt x="3" y="40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1" y="36"/>
                    </a:lnTo>
                    <a:lnTo>
                      <a:pt x="2" y="34"/>
                    </a:lnTo>
                    <a:lnTo>
                      <a:pt x="2" y="32"/>
                    </a:lnTo>
                    <a:lnTo>
                      <a:pt x="3" y="30"/>
                    </a:lnTo>
                    <a:lnTo>
                      <a:pt x="5" y="28"/>
                    </a:lnTo>
                    <a:lnTo>
                      <a:pt x="7" y="27"/>
                    </a:lnTo>
                    <a:lnTo>
                      <a:pt x="9" y="25"/>
                    </a:lnTo>
                    <a:lnTo>
                      <a:pt x="11" y="24"/>
                    </a:lnTo>
                    <a:lnTo>
                      <a:pt x="14" y="23"/>
                    </a:lnTo>
                    <a:lnTo>
                      <a:pt x="15" y="22"/>
                    </a:lnTo>
                    <a:lnTo>
                      <a:pt x="17" y="22"/>
                    </a:lnTo>
                    <a:lnTo>
                      <a:pt x="18" y="21"/>
                    </a:lnTo>
                    <a:lnTo>
                      <a:pt x="20" y="21"/>
                    </a:lnTo>
                    <a:lnTo>
                      <a:pt x="21" y="21"/>
                    </a:lnTo>
                    <a:lnTo>
                      <a:pt x="23" y="20"/>
                    </a:lnTo>
                    <a:lnTo>
                      <a:pt x="25" y="20"/>
                    </a:lnTo>
                    <a:lnTo>
                      <a:pt x="26" y="20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1" y="21"/>
                    </a:lnTo>
                    <a:lnTo>
                      <a:pt x="33" y="21"/>
                    </a:lnTo>
                    <a:lnTo>
                      <a:pt x="34" y="22"/>
                    </a:lnTo>
                    <a:lnTo>
                      <a:pt x="35" y="22"/>
                    </a:lnTo>
                    <a:lnTo>
                      <a:pt x="37" y="23"/>
                    </a:lnTo>
                    <a:lnTo>
                      <a:pt x="38" y="24"/>
                    </a:lnTo>
                    <a:lnTo>
                      <a:pt x="40" y="25"/>
                    </a:lnTo>
                    <a:lnTo>
                      <a:pt x="42" y="27"/>
                    </a:lnTo>
                    <a:lnTo>
                      <a:pt x="43" y="29"/>
                    </a:lnTo>
                    <a:lnTo>
                      <a:pt x="44" y="30"/>
                    </a:lnTo>
                    <a:lnTo>
                      <a:pt x="44" y="31"/>
                    </a:lnTo>
                    <a:lnTo>
                      <a:pt x="44" y="32"/>
                    </a:lnTo>
                    <a:lnTo>
                      <a:pt x="44" y="33"/>
                    </a:lnTo>
                    <a:lnTo>
                      <a:pt x="44" y="34"/>
                    </a:lnTo>
                    <a:lnTo>
                      <a:pt x="45" y="36"/>
                    </a:lnTo>
                    <a:lnTo>
                      <a:pt x="45" y="37"/>
                    </a:lnTo>
                    <a:lnTo>
                      <a:pt x="45" y="39"/>
                    </a:lnTo>
                    <a:lnTo>
                      <a:pt x="45" y="41"/>
                    </a:lnTo>
                    <a:lnTo>
                      <a:pt x="45" y="61"/>
                    </a:lnTo>
                    <a:lnTo>
                      <a:pt x="45" y="63"/>
                    </a:lnTo>
                    <a:lnTo>
                      <a:pt x="45" y="64"/>
                    </a:lnTo>
                    <a:lnTo>
                      <a:pt x="45" y="65"/>
                    </a:lnTo>
                    <a:lnTo>
                      <a:pt x="45" y="66"/>
                    </a:lnTo>
                    <a:lnTo>
                      <a:pt x="45" y="67"/>
                    </a:lnTo>
                    <a:lnTo>
                      <a:pt x="46" y="67"/>
                    </a:lnTo>
                    <a:lnTo>
                      <a:pt x="47" y="67"/>
                    </a:lnTo>
                    <a:lnTo>
                      <a:pt x="48" y="67"/>
                    </a:lnTo>
                    <a:lnTo>
                      <a:pt x="49" y="66"/>
                    </a:lnTo>
                    <a:lnTo>
                      <a:pt x="51" y="67"/>
                    </a:lnTo>
                    <a:lnTo>
                      <a:pt x="50" y="69"/>
                    </a:lnTo>
                    <a:lnTo>
                      <a:pt x="48" y="71"/>
                    </a:lnTo>
                    <a:lnTo>
                      <a:pt x="47" y="72"/>
                    </a:lnTo>
                    <a:lnTo>
                      <a:pt x="45" y="73"/>
                    </a:lnTo>
                    <a:lnTo>
                      <a:pt x="44" y="74"/>
                    </a:lnTo>
                    <a:lnTo>
                      <a:pt x="42" y="75"/>
                    </a:lnTo>
                    <a:lnTo>
                      <a:pt x="40" y="75"/>
                    </a:lnTo>
                    <a:lnTo>
                      <a:pt x="38" y="75"/>
                    </a:lnTo>
                    <a:lnTo>
                      <a:pt x="36" y="75"/>
                    </a:lnTo>
                    <a:lnTo>
                      <a:pt x="34" y="75"/>
                    </a:lnTo>
                    <a:lnTo>
                      <a:pt x="33" y="74"/>
                    </a:lnTo>
                    <a:lnTo>
                      <a:pt x="31" y="73"/>
                    </a:lnTo>
                    <a:lnTo>
                      <a:pt x="30" y="72"/>
                    </a:lnTo>
                    <a:lnTo>
                      <a:pt x="29" y="70"/>
                    </a:lnTo>
                    <a:lnTo>
                      <a:pt x="29" y="68"/>
                    </a:lnTo>
                    <a:lnTo>
                      <a:pt x="28" y="67"/>
                    </a:lnTo>
                    <a:close/>
                    <a:moveTo>
                      <a:pt x="28" y="63"/>
                    </a:moveTo>
                    <a:lnTo>
                      <a:pt x="28" y="45"/>
                    </a:lnTo>
                    <a:lnTo>
                      <a:pt x="26" y="46"/>
                    </a:lnTo>
                    <a:lnTo>
                      <a:pt x="25" y="47"/>
                    </a:lnTo>
                    <a:lnTo>
                      <a:pt x="23" y="48"/>
                    </a:lnTo>
                    <a:lnTo>
                      <a:pt x="22" y="49"/>
                    </a:lnTo>
                    <a:lnTo>
                      <a:pt x="21" y="50"/>
                    </a:lnTo>
                    <a:lnTo>
                      <a:pt x="19" y="51"/>
                    </a:lnTo>
                    <a:lnTo>
                      <a:pt x="18" y="52"/>
                    </a:lnTo>
                    <a:lnTo>
                      <a:pt x="17" y="53"/>
                    </a:lnTo>
                    <a:lnTo>
                      <a:pt x="16" y="55"/>
                    </a:lnTo>
                    <a:lnTo>
                      <a:pt x="16" y="57"/>
                    </a:lnTo>
                    <a:lnTo>
                      <a:pt x="15" y="58"/>
                    </a:lnTo>
                    <a:lnTo>
                      <a:pt x="15" y="60"/>
                    </a:lnTo>
                    <a:lnTo>
                      <a:pt x="15" y="61"/>
                    </a:lnTo>
                    <a:lnTo>
                      <a:pt x="16" y="62"/>
                    </a:lnTo>
                    <a:lnTo>
                      <a:pt x="16" y="63"/>
                    </a:lnTo>
                    <a:lnTo>
                      <a:pt x="17" y="64"/>
                    </a:lnTo>
                    <a:lnTo>
                      <a:pt x="18" y="65"/>
                    </a:lnTo>
                    <a:lnTo>
                      <a:pt x="19" y="65"/>
                    </a:lnTo>
                    <a:lnTo>
                      <a:pt x="20" y="66"/>
                    </a:lnTo>
                    <a:lnTo>
                      <a:pt x="21" y="66"/>
                    </a:lnTo>
                    <a:lnTo>
                      <a:pt x="23" y="66"/>
                    </a:lnTo>
                    <a:lnTo>
                      <a:pt x="25" y="65"/>
                    </a:lnTo>
                    <a:lnTo>
                      <a:pt x="26" y="64"/>
                    </a:lnTo>
                    <a:lnTo>
                      <a:pt x="28" y="63"/>
                    </a:lnTo>
                    <a:close/>
                    <a:moveTo>
                      <a:pt x="40" y="0"/>
                    </a:moveTo>
                    <a:lnTo>
                      <a:pt x="42" y="0"/>
                    </a:lnTo>
                    <a:lnTo>
                      <a:pt x="42" y="1"/>
                    </a:lnTo>
                    <a:lnTo>
                      <a:pt x="42" y="2"/>
                    </a:lnTo>
                    <a:lnTo>
                      <a:pt x="42" y="5"/>
                    </a:lnTo>
                    <a:lnTo>
                      <a:pt x="41" y="7"/>
                    </a:lnTo>
                    <a:lnTo>
                      <a:pt x="40" y="9"/>
                    </a:lnTo>
                    <a:lnTo>
                      <a:pt x="39" y="11"/>
                    </a:lnTo>
                    <a:lnTo>
                      <a:pt x="37" y="13"/>
                    </a:lnTo>
                    <a:lnTo>
                      <a:pt x="35" y="14"/>
                    </a:lnTo>
                    <a:lnTo>
                      <a:pt x="33" y="14"/>
                    </a:lnTo>
                    <a:lnTo>
                      <a:pt x="30" y="15"/>
                    </a:lnTo>
                    <a:lnTo>
                      <a:pt x="29" y="15"/>
                    </a:lnTo>
                    <a:lnTo>
                      <a:pt x="26" y="14"/>
                    </a:lnTo>
                    <a:lnTo>
                      <a:pt x="24" y="13"/>
                    </a:lnTo>
                    <a:lnTo>
                      <a:pt x="21" y="12"/>
                    </a:lnTo>
                    <a:lnTo>
                      <a:pt x="19" y="11"/>
                    </a:lnTo>
                    <a:lnTo>
                      <a:pt x="17" y="11"/>
                    </a:lnTo>
                    <a:lnTo>
                      <a:pt x="15" y="10"/>
                    </a:lnTo>
                    <a:lnTo>
                      <a:pt x="14" y="10"/>
                    </a:lnTo>
                    <a:lnTo>
                      <a:pt x="13" y="10"/>
                    </a:lnTo>
                    <a:lnTo>
                      <a:pt x="13" y="11"/>
                    </a:lnTo>
                    <a:lnTo>
                      <a:pt x="12" y="11"/>
                    </a:lnTo>
                    <a:lnTo>
                      <a:pt x="11" y="12"/>
                    </a:lnTo>
                    <a:lnTo>
                      <a:pt x="10" y="13"/>
                    </a:lnTo>
                    <a:lnTo>
                      <a:pt x="10" y="14"/>
                    </a:lnTo>
                    <a:lnTo>
                      <a:pt x="10" y="15"/>
                    </a:lnTo>
                    <a:lnTo>
                      <a:pt x="6" y="15"/>
                    </a:lnTo>
                    <a:lnTo>
                      <a:pt x="6" y="13"/>
                    </a:lnTo>
                    <a:lnTo>
                      <a:pt x="7" y="11"/>
                    </a:lnTo>
                    <a:lnTo>
                      <a:pt x="7" y="10"/>
                    </a:lnTo>
                    <a:lnTo>
                      <a:pt x="7" y="9"/>
                    </a:lnTo>
                    <a:lnTo>
                      <a:pt x="8" y="7"/>
                    </a:lnTo>
                    <a:lnTo>
                      <a:pt x="8" y="6"/>
                    </a:lnTo>
                    <a:lnTo>
                      <a:pt x="9" y="5"/>
                    </a:lnTo>
                    <a:lnTo>
                      <a:pt x="10" y="4"/>
                    </a:lnTo>
                    <a:lnTo>
                      <a:pt x="12" y="2"/>
                    </a:lnTo>
                    <a:lnTo>
                      <a:pt x="14" y="1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0" y="0"/>
                    </a:lnTo>
                    <a:lnTo>
                      <a:pt x="21" y="1"/>
                    </a:lnTo>
                    <a:lnTo>
                      <a:pt x="22" y="1"/>
                    </a:lnTo>
                    <a:lnTo>
                      <a:pt x="23" y="1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3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5" y="4"/>
                    </a:lnTo>
                    <a:lnTo>
                      <a:pt x="36" y="4"/>
                    </a:lnTo>
                    <a:lnTo>
                      <a:pt x="37" y="3"/>
                    </a:lnTo>
                    <a:lnTo>
                      <a:pt x="38" y="3"/>
                    </a:lnTo>
                    <a:lnTo>
                      <a:pt x="39" y="2"/>
                    </a:lnTo>
                    <a:lnTo>
                      <a:pt x="39" y="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60"/>
              <p:cNvSpPr/>
              <p:nvPr/>
            </p:nvSpPr>
            <p:spPr>
              <a:xfrm>
                <a:off x="4074" y="2569"/>
                <a:ext cx="49" cy="55"/>
              </a:xfrm>
              <a:custGeom>
                <a:rect b="b" l="l" r="r" t="t"/>
                <a:pathLst>
                  <a:path extrusionOk="0" h="55" w="49">
                    <a:moveTo>
                      <a:pt x="24" y="0"/>
                    </a:moveTo>
                    <a:lnTo>
                      <a:pt x="26" y="0"/>
                    </a:lnTo>
                    <a:lnTo>
                      <a:pt x="28" y="1"/>
                    </a:lnTo>
                    <a:lnTo>
                      <a:pt x="29" y="1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4" y="2"/>
                    </a:lnTo>
                    <a:lnTo>
                      <a:pt x="35" y="3"/>
                    </a:lnTo>
                    <a:lnTo>
                      <a:pt x="37" y="4"/>
                    </a:lnTo>
                    <a:lnTo>
                      <a:pt x="39" y="6"/>
                    </a:lnTo>
                    <a:lnTo>
                      <a:pt x="42" y="8"/>
                    </a:lnTo>
                    <a:lnTo>
                      <a:pt x="44" y="11"/>
                    </a:lnTo>
                    <a:lnTo>
                      <a:pt x="46" y="14"/>
                    </a:lnTo>
                    <a:lnTo>
                      <a:pt x="46" y="15"/>
                    </a:lnTo>
                    <a:lnTo>
                      <a:pt x="47" y="17"/>
                    </a:lnTo>
                    <a:lnTo>
                      <a:pt x="47" y="19"/>
                    </a:lnTo>
                    <a:lnTo>
                      <a:pt x="48" y="20"/>
                    </a:lnTo>
                    <a:lnTo>
                      <a:pt x="48" y="22"/>
                    </a:lnTo>
                    <a:lnTo>
                      <a:pt x="48" y="24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9" y="31"/>
                    </a:lnTo>
                    <a:lnTo>
                      <a:pt x="48" y="33"/>
                    </a:lnTo>
                    <a:lnTo>
                      <a:pt x="48" y="36"/>
                    </a:lnTo>
                    <a:lnTo>
                      <a:pt x="47" y="38"/>
                    </a:lnTo>
                    <a:lnTo>
                      <a:pt x="46" y="41"/>
                    </a:lnTo>
                    <a:lnTo>
                      <a:pt x="46" y="43"/>
                    </a:lnTo>
                    <a:lnTo>
                      <a:pt x="44" y="45"/>
                    </a:lnTo>
                    <a:lnTo>
                      <a:pt x="43" y="47"/>
                    </a:lnTo>
                    <a:lnTo>
                      <a:pt x="41" y="49"/>
                    </a:lnTo>
                    <a:lnTo>
                      <a:pt x="39" y="50"/>
                    </a:lnTo>
                    <a:lnTo>
                      <a:pt x="37" y="52"/>
                    </a:lnTo>
                    <a:lnTo>
                      <a:pt x="35" y="53"/>
                    </a:lnTo>
                    <a:lnTo>
                      <a:pt x="33" y="54"/>
                    </a:lnTo>
                    <a:lnTo>
                      <a:pt x="30" y="55"/>
                    </a:lnTo>
                    <a:lnTo>
                      <a:pt x="27" y="55"/>
                    </a:lnTo>
                    <a:lnTo>
                      <a:pt x="24" y="55"/>
                    </a:lnTo>
                    <a:lnTo>
                      <a:pt x="21" y="55"/>
                    </a:lnTo>
                    <a:lnTo>
                      <a:pt x="19" y="55"/>
                    </a:lnTo>
                    <a:lnTo>
                      <a:pt x="16" y="54"/>
                    </a:lnTo>
                    <a:lnTo>
                      <a:pt x="14" y="53"/>
                    </a:lnTo>
                    <a:lnTo>
                      <a:pt x="12" y="52"/>
                    </a:lnTo>
                    <a:lnTo>
                      <a:pt x="9" y="51"/>
                    </a:lnTo>
                    <a:lnTo>
                      <a:pt x="8" y="49"/>
                    </a:lnTo>
                    <a:lnTo>
                      <a:pt x="6" y="47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2" y="41"/>
                    </a:lnTo>
                    <a:lnTo>
                      <a:pt x="2" y="38"/>
                    </a:lnTo>
                    <a:lnTo>
                      <a:pt x="1" y="36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1" y="20"/>
                    </a:lnTo>
                    <a:lnTo>
                      <a:pt x="2" y="18"/>
                    </a:lnTo>
                    <a:lnTo>
                      <a:pt x="2" y="15"/>
                    </a:lnTo>
                    <a:lnTo>
                      <a:pt x="3" y="13"/>
                    </a:lnTo>
                    <a:lnTo>
                      <a:pt x="5" y="11"/>
                    </a:lnTo>
                    <a:lnTo>
                      <a:pt x="6" y="9"/>
                    </a:lnTo>
                    <a:lnTo>
                      <a:pt x="8" y="7"/>
                    </a:lnTo>
                    <a:lnTo>
                      <a:pt x="10" y="5"/>
                    </a:lnTo>
                    <a:lnTo>
                      <a:pt x="12" y="4"/>
                    </a:lnTo>
                    <a:lnTo>
                      <a:pt x="14" y="2"/>
                    </a:lnTo>
                    <a:lnTo>
                      <a:pt x="16" y="2"/>
                    </a:lnTo>
                    <a:lnTo>
                      <a:pt x="19" y="1"/>
                    </a:lnTo>
                    <a:lnTo>
                      <a:pt x="21" y="0"/>
                    </a:lnTo>
                    <a:lnTo>
                      <a:pt x="24" y="0"/>
                    </a:lnTo>
                    <a:close/>
                    <a:moveTo>
                      <a:pt x="24" y="4"/>
                    </a:moveTo>
                    <a:lnTo>
                      <a:pt x="23" y="4"/>
                    </a:lnTo>
                    <a:lnTo>
                      <a:pt x="22" y="4"/>
                    </a:lnTo>
                    <a:lnTo>
                      <a:pt x="21" y="5"/>
                    </a:lnTo>
                    <a:lnTo>
                      <a:pt x="20" y="6"/>
                    </a:lnTo>
                    <a:lnTo>
                      <a:pt x="19" y="8"/>
                    </a:lnTo>
                    <a:lnTo>
                      <a:pt x="18" y="9"/>
                    </a:lnTo>
                    <a:lnTo>
                      <a:pt x="17" y="12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8"/>
                    </a:lnTo>
                    <a:lnTo>
                      <a:pt x="17" y="20"/>
                    </a:lnTo>
                    <a:lnTo>
                      <a:pt x="17" y="22"/>
                    </a:lnTo>
                    <a:lnTo>
                      <a:pt x="16" y="25"/>
                    </a:lnTo>
                    <a:lnTo>
                      <a:pt x="16" y="28"/>
                    </a:lnTo>
                    <a:lnTo>
                      <a:pt x="16" y="30"/>
                    </a:lnTo>
                    <a:lnTo>
                      <a:pt x="16" y="33"/>
                    </a:lnTo>
                    <a:lnTo>
                      <a:pt x="16" y="34"/>
                    </a:lnTo>
                    <a:lnTo>
                      <a:pt x="16" y="35"/>
                    </a:lnTo>
                    <a:lnTo>
                      <a:pt x="16" y="37"/>
                    </a:lnTo>
                    <a:lnTo>
                      <a:pt x="17" y="38"/>
                    </a:lnTo>
                    <a:lnTo>
                      <a:pt x="17" y="39"/>
                    </a:lnTo>
                    <a:lnTo>
                      <a:pt x="17" y="41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7" y="45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19" y="49"/>
                    </a:lnTo>
                    <a:lnTo>
                      <a:pt x="20" y="50"/>
                    </a:lnTo>
                    <a:lnTo>
                      <a:pt x="22" y="51"/>
                    </a:lnTo>
                    <a:lnTo>
                      <a:pt x="23" y="51"/>
                    </a:lnTo>
                    <a:lnTo>
                      <a:pt x="24" y="52"/>
                    </a:lnTo>
                    <a:lnTo>
                      <a:pt x="25" y="52"/>
                    </a:lnTo>
                    <a:lnTo>
                      <a:pt x="26" y="51"/>
                    </a:lnTo>
                    <a:lnTo>
                      <a:pt x="27" y="51"/>
                    </a:lnTo>
                    <a:lnTo>
                      <a:pt x="28" y="51"/>
                    </a:lnTo>
                    <a:lnTo>
                      <a:pt x="29" y="50"/>
                    </a:lnTo>
                    <a:lnTo>
                      <a:pt x="30" y="48"/>
                    </a:lnTo>
                    <a:lnTo>
                      <a:pt x="30" y="47"/>
                    </a:lnTo>
                    <a:lnTo>
                      <a:pt x="31" y="45"/>
                    </a:lnTo>
                    <a:lnTo>
                      <a:pt x="31" y="43"/>
                    </a:lnTo>
                    <a:lnTo>
                      <a:pt x="31" y="42"/>
                    </a:lnTo>
                    <a:lnTo>
                      <a:pt x="31" y="39"/>
                    </a:lnTo>
                    <a:lnTo>
                      <a:pt x="32" y="37"/>
                    </a:lnTo>
                    <a:lnTo>
                      <a:pt x="32" y="34"/>
                    </a:lnTo>
                    <a:lnTo>
                      <a:pt x="32" y="31"/>
                    </a:lnTo>
                    <a:lnTo>
                      <a:pt x="32" y="28"/>
                    </a:lnTo>
                    <a:lnTo>
                      <a:pt x="32" y="24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17"/>
                    </a:lnTo>
                    <a:lnTo>
                      <a:pt x="32" y="15"/>
                    </a:lnTo>
                    <a:lnTo>
                      <a:pt x="32" y="14"/>
                    </a:lnTo>
                    <a:lnTo>
                      <a:pt x="31" y="12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0" y="9"/>
                    </a:lnTo>
                    <a:lnTo>
                      <a:pt x="30" y="7"/>
                    </a:lnTo>
                    <a:lnTo>
                      <a:pt x="29" y="6"/>
                    </a:lnTo>
                    <a:lnTo>
                      <a:pt x="28" y="6"/>
                    </a:lnTo>
                    <a:lnTo>
                      <a:pt x="27" y="5"/>
                    </a:lnTo>
                    <a:lnTo>
                      <a:pt x="26" y="4"/>
                    </a:lnTo>
                    <a:lnTo>
                      <a:pt x="25" y="4"/>
                    </a:lnTo>
                    <a:lnTo>
                      <a:pt x="2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60"/>
              <p:cNvSpPr/>
              <p:nvPr/>
            </p:nvSpPr>
            <p:spPr>
              <a:xfrm>
                <a:off x="4029" y="1328"/>
                <a:ext cx="65" cy="77"/>
              </a:xfrm>
              <a:custGeom>
                <a:rect b="b" l="l" r="r" t="t"/>
                <a:pathLst>
                  <a:path extrusionOk="0" h="77" w="65">
                    <a:moveTo>
                      <a:pt x="29" y="41"/>
                    </a:moveTo>
                    <a:lnTo>
                      <a:pt x="29" y="64"/>
                    </a:lnTo>
                    <a:lnTo>
                      <a:pt x="29" y="66"/>
                    </a:lnTo>
                    <a:lnTo>
                      <a:pt x="29" y="69"/>
                    </a:lnTo>
                    <a:lnTo>
                      <a:pt x="29" y="70"/>
                    </a:lnTo>
                    <a:lnTo>
                      <a:pt x="29" y="71"/>
                    </a:lnTo>
                    <a:lnTo>
                      <a:pt x="30" y="72"/>
                    </a:lnTo>
                    <a:lnTo>
                      <a:pt x="31" y="73"/>
                    </a:lnTo>
                    <a:lnTo>
                      <a:pt x="32" y="74"/>
                    </a:lnTo>
                    <a:lnTo>
                      <a:pt x="33" y="74"/>
                    </a:lnTo>
                    <a:lnTo>
                      <a:pt x="35" y="74"/>
                    </a:lnTo>
                    <a:lnTo>
                      <a:pt x="37" y="75"/>
                    </a:lnTo>
                    <a:lnTo>
                      <a:pt x="39" y="75"/>
                    </a:lnTo>
                    <a:lnTo>
                      <a:pt x="39" y="77"/>
                    </a:lnTo>
                    <a:lnTo>
                      <a:pt x="0" y="77"/>
                    </a:lnTo>
                    <a:lnTo>
                      <a:pt x="0" y="75"/>
                    </a:lnTo>
                    <a:lnTo>
                      <a:pt x="3" y="75"/>
                    </a:lnTo>
                    <a:lnTo>
                      <a:pt x="5" y="74"/>
                    </a:lnTo>
                    <a:lnTo>
                      <a:pt x="7" y="74"/>
                    </a:lnTo>
                    <a:lnTo>
                      <a:pt x="8" y="74"/>
                    </a:lnTo>
                    <a:lnTo>
                      <a:pt x="9" y="73"/>
                    </a:lnTo>
                    <a:lnTo>
                      <a:pt x="9" y="72"/>
                    </a:lnTo>
                    <a:lnTo>
                      <a:pt x="10" y="72"/>
                    </a:lnTo>
                    <a:lnTo>
                      <a:pt x="10" y="71"/>
                    </a:lnTo>
                    <a:lnTo>
                      <a:pt x="11" y="70"/>
                    </a:lnTo>
                    <a:lnTo>
                      <a:pt x="11" y="69"/>
                    </a:lnTo>
                    <a:lnTo>
                      <a:pt x="11" y="66"/>
                    </a:lnTo>
                    <a:lnTo>
                      <a:pt x="11" y="64"/>
                    </a:lnTo>
                    <a:lnTo>
                      <a:pt x="11" y="13"/>
                    </a:lnTo>
                    <a:lnTo>
                      <a:pt x="11" y="11"/>
                    </a:lnTo>
                    <a:lnTo>
                      <a:pt x="11" y="9"/>
                    </a:lnTo>
                    <a:lnTo>
                      <a:pt x="11" y="7"/>
                    </a:lnTo>
                    <a:lnTo>
                      <a:pt x="10" y="6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9" y="4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4" y="0"/>
                    </a:lnTo>
                    <a:lnTo>
                      <a:pt x="38" y="0"/>
                    </a:lnTo>
                    <a:lnTo>
                      <a:pt x="42" y="1"/>
                    </a:lnTo>
                    <a:lnTo>
                      <a:pt x="45" y="1"/>
                    </a:lnTo>
                    <a:lnTo>
                      <a:pt x="48" y="2"/>
                    </a:lnTo>
                    <a:lnTo>
                      <a:pt x="51" y="3"/>
                    </a:lnTo>
                    <a:lnTo>
                      <a:pt x="53" y="4"/>
                    </a:lnTo>
                    <a:lnTo>
                      <a:pt x="56" y="5"/>
                    </a:lnTo>
                    <a:lnTo>
                      <a:pt x="58" y="6"/>
                    </a:lnTo>
                    <a:lnTo>
                      <a:pt x="60" y="8"/>
                    </a:lnTo>
                    <a:lnTo>
                      <a:pt x="61" y="9"/>
                    </a:lnTo>
                    <a:lnTo>
                      <a:pt x="62" y="10"/>
                    </a:lnTo>
                    <a:lnTo>
                      <a:pt x="64" y="12"/>
                    </a:lnTo>
                    <a:lnTo>
                      <a:pt x="64" y="14"/>
                    </a:lnTo>
                    <a:lnTo>
                      <a:pt x="65" y="16"/>
                    </a:lnTo>
                    <a:lnTo>
                      <a:pt x="65" y="18"/>
                    </a:lnTo>
                    <a:lnTo>
                      <a:pt x="65" y="20"/>
                    </a:lnTo>
                    <a:lnTo>
                      <a:pt x="65" y="22"/>
                    </a:lnTo>
                    <a:lnTo>
                      <a:pt x="65" y="24"/>
                    </a:lnTo>
                    <a:lnTo>
                      <a:pt x="65" y="26"/>
                    </a:lnTo>
                    <a:lnTo>
                      <a:pt x="64" y="27"/>
                    </a:lnTo>
                    <a:lnTo>
                      <a:pt x="64" y="29"/>
                    </a:lnTo>
                    <a:lnTo>
                      <a:pt x="62" y="31"/>
                    </a:lnTo>
                    <a:lnTo>
                      <a:pt x="62" y="32"/>
                    </a:lnTo>
                    <a:lnTo>
                      <a:pt x="61" y="33"/>
                    </a:lnTo>
                    <a:lnTo>
                      <a:pt x="59" y="35"/>
                    </a:lnTo>
                    <a:lnTo>
                      <a:pt x="58" y="36"/>
                    </a:lnTo>
                    <a:lnTo>
                      <a:pt x="56" y="37"/>
                    </a:lnTo>
                    <a:lnTo>
                      <a:pt x="55" y="38"/>
                    </a:lnTo>
                    <a:lnTo>
                      <a:pt x="53" y="38"/>
                    </a:lnTo>
                    <a:lnTo>
                      <a:pt x="51" y="39"/>
                    </a:lnTo>
                    <a:lnTo>
                      <a:pt x="49" y="40"/>
                    </a:lnTo>
                    <a:lnTo>
                      <a:pt x="47" y="40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2" y="41"/>
                    </a:lnTo>
                    <a:lnTo>
                      <a:pt x="40" y="41"/>
                    </a:lnTo>
                    <a:lnTo>
                      <a:pt x="37" y="41"/>
                    </a:lnTo>
                    <a:lnTo>
                      <a:pt x="35" y="41"/>
                    </a:lnTo>
                    <a:lnTo>
                      <a:pt x="32" y="41"/>
                    </a:lnTo>
                    <a:lnTo>
                      <a:pt x="29" y="41"/>
                    </a:lnTo>
                    <a:close/>
                    <a:moveTo>
                      <a:pt x="29" y="4"/>
                    </a:moveTo>
                    <a:lnTo>
                      <a:pt x="29" y="38"/>
                    </a:lnTo>
                    <a:lnTo>
                      <a:pt x="30" y="38"/>
                    </a:lnTo>
                    <a:lnTo>
                      <a:pt x="31" y="38"/>
                    </a:lnTo>
                    <a:lnTo>
                      <a:pt x="33" y="38"/>
                    </a:lnTo>
                    <a:lnTo>
                      <a:pt x="35" y="38"/>
                    </a:lnTo>
                    <a:lnTo>
                      <a:pt x="36" y="38"/>
                    </a:lnTo>
                    <a:lnTo>
                      <a:pt x="38" y="37"/>
                    </a:lnTo>
                    <a:lnTo>
                      <a:pt x="39" y="37"/>
                    </a:lnTo>
                    <a:lnTo>
                      <a:pt x="41" y="36"/>
                    </a:lnTo>
                    <a:lnTo>
                      <a:pt x="42" y="35"/>
                    </a:lnTo>
                    <a:lnTo>
                      <a:pt x="43" y="34"/>
                    </a:lnTo>
                    <a:lnTo>
                      <a:pt x="44" y="33"/>
                    </a:lnTo>
                    <a:lnTo>
                      <a:pt x="45" y="32"/>
                    </a:lnTo>
                    <a:lnTo>
                      <a:pt x="45" y="30"/>
                    </a:lnTo>
                    <a:lnTo>
                      <a:pt x="46" y="28"/>
                    </a:lnTo>
                    <a:lnTo>
                      <a:pt x="47" y="27"/>
                    </a:lnTo>
                    <a:lnTo>
                      <a:pt x="47" y="25"/>
                    </a:lnTo>
                    <a:lnTo>
                      <a:pt x="47" y="23"/>
                    </a:lnTo>
                    <a:lnTo>
                      <a:pt x="47" y="21"/>
                    </a:lnTo>
                    <a:lnTo>
                      <a:pt x="47" y="19"/>
                    </a:lnTo>
                    <a:lnTo>
                      <a:pt x="47" y="17"/>
                    </a:lnTo>
                    <a:lnTo>
                      <a:pt x="47" y="15"/>
                    </a:lnTo>
                    <a:lnTo>
                      <a:pt x="46" y="13"/>
                    </a:lnTo>
                    <a:lnTo>
                      <a:pt x="46" y="12"/>
                    </a:lnTo>
                    <a:lnTo>
                      <a:pt x="45" y="10"/>
                    </a:lnTo>
                    <a:lnTo>
                      <a:pt x="44" y="9"/>
                    </a:lnTo>
                    <a:lnTo>
                      <a:pt x="43" y="8"/>
                    </a:lnTo>
                    <a:lnTo>
                      <a:pt x="42" y="7"/>
                    </a:lnTo>
                    <a:lnTo>
                      <a:pt x="41" y="6"/>
                    </a:lnTo>
                    <a:lnTo>
                      <a:pt x="39" y="5"/>
                    </a:lnTo>
                    <a:lnTo>
                      <a:pt x="38" y="5"/>
                    </a:lnTo>
                    <a:lnTo>
                      <a:pt x="36" y="4"/>
                    </a:lnTo>
                    <a:lnTo>
                      <a:pt x="35" y="4"/>
                    </a:lnTo>
                    <a:lnTo>
                      <a:pt x="33" y="4"/>
                    </a:lnTo>
                    <a:lnTo>
                      <a:pt x="31" y="4"/>
                    </a:lnTo>
                    <a:lnTo>
                      <a:pt x="2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60"/>
              <p:cNvSpPr/>
              <p:nvPr/>
            </p:nvSpPr>
            <p:spPr>
              <a:xfrm>
                <a:off x="4100" y="1328"/>
                <a:ext cx="29" cy="77"/>
              </a:xfrm>
              <a:custGeom>
                <a:rect b="b" l="l" r="r" t="t"/>
                <a:pathLst>
                  <a:path extrusionOk="0" h="77" w="29">
                    <a:moveTo>
                      <a:pt x="22" y="0"/>
                    </a:moveTo>
                    <a:lnTo>
                      <a:pt x="22" y="65"/>
                    </a:lnTo>
                    <a:lnTo>
                      <a:pt x="22" y="68"/>
                    </a:lnTo>
                    <a:lnTo>
                      <a:pt x="22" y="70"/>
                    </a:lnTo>
                    <a:lnTo>
                      <a:pt x="23" y="72"/>
                    </a:lnTo>
                    <a:lnTo>
                      <a:pt x="23" y="73"/>
                    </a:lnTo>
                    <a:lnTo>
                      <a:pt x="24" y="74"/>
                    </a:lnTo>
                    <a:lnTo>
                      <a:pt x="25" y="74"/>
                    </a:lnTo>
                    <a:lnTo>
                      <a:pt x="27" y="74"/>
                    </a:lnTo>
                    <a:lnTo>
                      <a:pt x="29" y="75"/>
                    </a:lnTo>
                    <a:lnTo>
                      <a:pt x="29" y="77"/>
                    </a:lnTo>
                    <a:lnTo>
                      <a:pt x="0" y="77"/>
                    </a:lnTo>
                    <a:lnTo>
                      <a:pt x="0" y="75"/>
                    </a:lnTo>
                    <a:lnTo>
                      <a:pt x="1" y="74"/>
                    </a:lnTo>
                    <a:lnTo>
                      <a:pt x="3" y="74"/>
                    </a:lnTo>
                    <a:lnTo>
                      <a:pt x="4" y="74"/>
                    </a:lnTo>
                    <a:lnTo>
                      <a:pt x="5" y="73"/>
                    </a:lnTo>
                    <a:lnTo>
                      <a:pt x="5" y="72"/>
                    </a:lnTo>
                    <a:lnTo>
                      <a:pt x="6" y="70"/>
                    </a:lnTo>
                    <a:lnTo>
                      <a:pt x="6" y="68"/>
                    </a:lnTo>
                    <a:lnTo>
                      <a:pt x="6" y="65"/>
                    </a:lnTo>
                    <a:lnTo>
                      <a:pt x="6" y="12"/>
                    </a:lnTo>
                    <a:lnTo>
                      <a:pt x="6" y="9"/>
                    </a:lnTo>
                    <a:lnTo>
                      <a:pt x="6" y="7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3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60"/>
              <p:cNvSpPr/>
              <p:nvPr/>
            </p:nvSpPr>
            <p:spPr>
              <a:xfrm>
                <a:off x="4133" y="1351"/>
                <a:ext cx="51" cy="55"/>
              </a:xfrm>
              <a:custGeom>
                <a:rect b="b" l="l" r="r" t="t"/>
                <a:pathLst>
                  <a:path extrusionOk="0" h="55" w="51">
                    <a:moveTo>
                      <a:pt x="28" y="47"/>
                    </a:moveTo>
                    <a:lnTo>
                      <a:pt x="26" y="49"/>
                    </a:lnTo>
                    <a:lnTo>
                      <a:pt x="24" y="50"/>
                    </a:lnTo>
                    <a:lnTo>
                      <a:pt x="21" y="52"/>
                    </a:lnTo>
                    <a:lnTo>
                      <a:pt x="19" y="53"/>
                    </a:lnTo>
                    <a:lnTo>
                      <a:pt x="17" y="54"/>
                    </a:lnTo>
                    <a:lnTo>
                      <a:pt x="15" y="55"/>
                    </a:lnTo>
                    <a:lnTo>
                      <a:pt x="13" y="55"/>
                    </a:lnTo>
                    <a:lnTo>
                      <a:pt x="11" y="55"/>
                    </a:lnTo>
                    <a:lnTo>
                      <a:pt x="9" y="55"/>
                    </a:lnTo>
                    <a:lnTo>
                      <a:pt x="6" y="54"/>
                    </a:lnTo>
                    <a:lnTo>
                      <a:pt x="5" y="53"/>
                    </a:lnTo>
                    <a:lnTo>
                      <a:pt x="3" y="52"/>
                    </a:lnTo>
                    <a:lnTo>
                      <a:pt x="2" y="51"/>
                    </a:lnTo>
                    <a:lnTo>
                      <a:pt x="1" y="49"/>
                    </a:lnTo>
                    <a:lnTo>
                      <a:pt x="1" y="47"/>
                    </a:lnTo>
                    <a:lnTo>
                      <a:pt x="0" y="45"/>
                    </a:lnTo>
                    <a:lnTo>
                      <a:pt x="1" y="42"/>
                    </a:lnTo>
                    <a:lnTo>
                      <a:pt x="2" y="39"/>
                    </a:lnTo>
                    <a:lnTo>
                      <a:pt x="3" y="37"/>
                    </a:lnTo>
                    <a:lnTo>
                      <a:pt x="5" y="34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1" y="30"/>
                    </a:lnTo>
                    <a:lnTo>
                      <a:pt x="14" y="29"/>
                    </a:lnTo>
                    <a:lnTo>
                      <a:pt x="17" y="27"/>
                    </a:lnTo>
                    <a:lnTo>
                      <a:pt x="20" y="25"/>
                    </a:lnTo>
                    <a:lnTo>
                      <a:pt x="24" y="24"/>
                    </a:lnTo>
                    <a:lnTo>
                      <a:pt x="28" y="22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8" y="11"/>
                    </a:lnTo>
                    <a:lnTo>
                      <a:pt x="28" y="9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5" y="5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2" y="4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6" y="5"/>
                    </a:lnTo>
                    <a:lnTo>
                      <a:pt x="15" y="5"/>
                    </a:lnTo>
                    <a:lnTo>
                      <a:pt x="15" y="6"/>
                    </a:lnTo>
                    <a:lnTo>
                      <a:pt x="14" y="7"/>
                    </a:lnTo>
                    <a:lnTo>
                      <a:pt x="14" y="8"/>
                    </a:lnTo>
                    <a:lnTo>
                      <a:pt x="14" y="9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17" y="13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7"/>
                    </a:lnTo>
                    <a:lnTo>
                      <a:pt x="17" y="18"/>
                    </a:lnTo>
                    <a:lnTo>
                      <a:pt x="16" y="20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3" y="22"/>
                    </a:lnTo>
                    <a:lnTo>
                      <a:pt x="11" y="22"/>
                    </a:lnTo>
                    <a:lnTo>
                      <a:pt x="10" y="23"/>
                    </a:lnTo>
                    <a:lnTo>
                      <a:pt x="9" y="22"/>
                    </a:lnTo>
                    <a:lnTo>
                      <a:pt x="7" y="22"/>
                    </a:lnTo>
                    <a:lnTo>
                      <a:pt x="5" y="22"/>
                    </a:lnTo>
                    <a:lnTo>
                      <a:pt x="4" y="21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2" y="17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4" y="10"/>
                    </a:lnTo>
                    <a:lnTo>
                      <a:pt x="5" y="8"/>
                    </a:lnTo>
                    <a:lnTo>
                      <a:pt x="7" y="7"/>
                    </a:lnTo>
                    <a:lnTo>
                      <a:pt x="9" y="5"/>
                    </a:lnTo>
                    <a:lnTo>
                      <a:pt x="11" y="4"/>
                    </a:lnTo>
                    <a:lnTo>
                      <a:pt x="14" y="3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22" y="1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1" y="1"/>
                    </a:lnTo>
                    <a:lnTo>
                      <a:pt x="33" y="1"/>
                    </a:lnTo>
                    <a:lnTo>
                      <a:pt x="35" y="2"/>
                    </a:lnTo>
                    <a:lnTo>
                      <a:pt x="36" y="2"/>
                    </a:lnTo>
                    <a:lnTo>
                      <a:pt x="37" y="3"/>
                    </a:lnTo>
                    <a:lnTo>
                      <a:pt x="38" y="4"/>
                    </a:lnTo>
                    <a:lnTo>
                      <a:pt x="40" y="5"/>
                    </a:lnTo>
                    <a:lnTo>
                      <a:pt x="42" y="7"/>
                    </a:lnTo>
                    <a:lnTo>
                      <a:pt x="43" y="9"/>
                    </a:lnTo>
                    <a:lnTo>
                      <a:pt x="44" y="10"/>
                    </a:lnTo>
                    <a:lnTo>
                      <a:pt x="44" y="11"/>
                    </a:lnTo>
                    <a:lnTo>
                      <a:pt x="44" y="12"/>
                    </a:lnTo>
                    <a:lnTo>
                      <a:pt x="45" y="13"/>
                    </a:lnTo>
                    <a:lnTo>
                      <a:pt x="45" y="14"/>
                    </a:lnTo>
                    <a:lnTo>
                      <a:pt x="45" y="16"/>
                    </a:lnTo>
                    <a:lnTo>
                      <a:pt x="45" y="17"/>
                    </a:lnTo>
                    <a:lnTo>
                      <a:pt x="45" y="19"/>
                    </a:lnTo>
                    <a:lnTo>
                      <a:pt x="45" y="21"/>
                    </a:lnTo>
                    <a:lnTo>
                      <a:pt x="45" y="41"/>
                    </a:lnTo>
                    <a:lnTo>
                      <a:pt x="45" y="43"/>
                    </a:lnTo>
                    <a:lnTo>
                      <a:pt x="45" y="44"/>
                    </a:lnTo>
                    <a:lnTo>
                      <a:pt x="45" y="45"/>
                    </a:lnTo>
                    <a:lnTo>
                      <a:pt x="45" y="46"/>
                    </a:lnTo>
                    <a:lnTo>
                      <a:pt x="46" y="47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9" y="47"/>
                    </a:lnTo>
                    <a:lnTo>
                      <a:pt x="49" y="46"/>
                    </a:lnTo>
                    <a:lnTo>
                      <a:pt x="50" y="46"/>
                    </a:lnTo>
                    <a:lnTo>
                      <a:pt x="51" y="47"/>
                    </a:lnTo>
                    <a:lnTo>
                      <a:pt x="50" y="49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6" y="53"/>
                    </a:lnTo>
                    <a:lnTo>
                      <a:pt x="44" y="54"/>
                    </a:lnTo>
                    <a:lnTo>
                      <a:pt x="42" y="55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5" y="55"/>
                    </a:lnTo>
                    <a:lnTo>
                      <a:pt x="33" y="54"/>
                    </a:lnTo>
                    <a:lnTo>
                      <a:pt x="31" y="53"/>
                    </a:lnTo>
                    <a:lnTo>
                      <a:pt x="30" y="52"/>
                    </a:lnTo>
                    <a:lnTo>
                      <a:pt x="29" y="50"/>
                    </a:lnTo>
                    <a:lnTo>
                      <a:pt x="29" y="48"/>
                    </a:lnTo>
                    <a:lnTo>
                      <a:pt x="28" y="47"/>
                    </a:lnTo>
                    <a:close/>
                    <a:moveTo>
                      <a:pt x="28" y="43"/>
                    </a:moveTo>
                    <a:lnTo>
                      <a:pt x="28" y="25"/>
                    </a:lnTo>
                    <a:lnTo>
                      <a:pt x="27" y="26"/>
                    </a:lnTo>
                    <a:lnTo>
                      <a:pt x="25" y="27"/>
                    </a:lnTo>
                    <a:lnTo>
                      <a:pt x="23" y="28"/>
                    </a:lnTo>
                    <a:lnTo>
                      <a:pt x="22" y="29"/>
                    </a:lnTo>
                    <a:lnTo>
                      <a:pt x="21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8" y="33"/>
                    </a:lnTo>
                    <a:lnTo>
                      <a:pt x="16" y="35"/>
                    </a:lnTo>
                    <a:lnTo>
                      <a:pt x="16" y="37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6" y="42"/>
                    </a:lnTo>
                    <a:lnTo>
                      <a:pt x="16" y="43"/>
                    </a:lnTo>
                    <a:lnTo>
                      <a:pt x="17" y="44"/>
                    </a:lnTo>
                    <a:lnTo>
                      <a:pt x="18" y="45"/>
                    </a:lnTo>
                    <a:lnTo>
                      <a:pt x="19" y="45"/>
                    </a:lnTo>
                    <a:lnTo>
                      <a:pt x="20" y="46"/>
                    </a:lnTo>
                    <a:lnTo>
                      <a:pt x="21" y="46"/>
                    </a:lnTo>
                    <a:lnTo>
                      <a:pt x="23" y="46"/>
                    </a:lnTo>
                    <a:lnTo>
                      <a:pt x="25" y="45"/>
                    </a:lnTo>
                    <a:lnTo>
                      <a:pt x="27" y="44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60"/>
              <p:cNvSpPr/>
              <p:nvPr/>
            </p:nvSpPr>
            <p:spPr>
              <a:xfrm>
                <a:off x="4191" y="1351"/>
                <a:ext cx="56" cy="54"/>
              </a:xfrm>
              <a:custGeom>
                <a:rect b="b" l="l" r="r" t="t"/>
                <a:pathLst>
                  <a:path extrusionOk="0" h="54" w="56">
                    <a:moveTo>
                      <a:pt x="21" y="2"/>
                    </a:moveTo>
                    <a:lnTo>
                      <a:pt x="21" y="9"/>
                    </a:lnTo>
                    <a:lnTo>
                      <a:pt x="23" y="7"/>
                    </a:lnTo>
                    <a:lnTo>
                      <a:pt x="25" y="5"/>
                    </a:lnTo>
                    <a:lnTo>
                      <a:pt x="27" y="4"/>
                    </a:lnTo>
                    <a:lnTo>
                      <a:pt x="28" y="3"/>
                    </a:lnTo>
                    <a:lnTo>
                      <a:pt x="30" y="2"/>
                    </a:lnTo>
                    <a:lnTo>
                      <a:pt x="32" y="1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1" y="1"/>
                    </a:lnTo>
                    <a:lnTo>
                      <a:pt x="43" y="2"/>
                    </a:lnTo>
                    <a:lnTo>
                      <a:pt x="45" y="3"/>
                    </a:lnTo>
                    <a:lnTo>
                      <a:pt x="46" y="5"/>
                    </a:lnTo>
                    <a:lnTo>
                      <a:pt x="48" y="7"/>
                    </a:lnTo>
                    <a:lnTo>
                      <a:pt x="49" y="8"/>
                    </a:lnTo>
                    <a:lnTo>
                      <a:pt x="49" y="10"/>
                    </a:lnTo>
                    <a:lnTo>
                      <a:pt x="50" y="11"/>
                    </a:lnTo>
                    <a:lnTo>
                      <a:pt x="50" y="12"/>
                    </a:lnTo>
                    <a:lnTo>
                      <a:pt x="50" y="13"/>
                    </a:lnTo>
                    <a:lnTo>
                      <a:pt x="50" y="15"/>
                    </a:lnTo>
                    <a:lnTo>
                      <a:pt x="50" y="17"/>
                    </a:lnTo>
                    <a:lnTo>
                      <a:pt x="50" y="18"/>
                    </a:lnTo>
                    <a:lnTo>
                      <a:pt x="50" y="20"/>
                    </a:lnTo>
                    <a:lnTo>
                      <a:pt x="50" y="22"/>
                    </a:lnTo>
                    <a:lnTo>
                      <a:pt x="50" y="42"/>
                    </a:lnTo>
                    <a:lnTo>
                      <a:pt x="50" y="45"/>
                    </a:lnTo>
                    <a:lnTo>
                      <a:pt x="51" y="47"/>
                    </a:lnTo>
                    <a:lnTo>
                      <a:pt x="51" y="49"/>
                    </a:lnTo>
                    <a:lnTo>
                      <a:pt x="51" y="50"/>
                    </a:lnTo>
                    <a:lnTo>
                      <a:pt x="52" y="51"/>
                    </a:lnTo>
                    <a:lnTo>
                      <a:pt x="53" y="51"/>
                    </a:lnTo>
                    <a:lnTo>
                      <a:pt x="54" y="51"/>
                    </a:lnTo>
                    <a:lnTo>
                      <a:pt x="56" y="52"/>
                    </a:lnTo>
                    <a:lnTo>
                      <a:pt x="56" y="54"/>
                    </a:lnTo>
                    <a:lnTo>
                      <a:pt x="30" y="54"/>
                    </a:lnTo>
                    <a:lnTo>
                      <a:pt x="30" y="52"/>
                    </a:lnTo>
                    <a:lnTo>
                      <a:pt x="31" y="51"/>
                    </a:lnTo>
                    <a:lnTo>
                      <a:pt x="32" y="51"/>
                    </a:lnTo>
                    <a:lnTo>
                      <a:pt x="33" y="50"/>
                    </a:lnTo>
                    <a:lnTo>
                      <a:pt x="34" y="49"/>
                    </a:lnTo>
                    <a:lnTo>
                      <a:pt x="34" y="48"/>
                    </a:lnTo>
                    <a:lnTo>
                      <a:pt x="34" y="47"/>
                    </a:lnTo>
                    <a:lnTo>
                      <a:pt x="35" y="45"/>
                    </a:lnTo>
                    <a:lnTo>
                      <a:pt x="35" y="42"/>
                    </a:lnTo>
                    <a:lnTo>
                      <a:pt x="35" y="20"/>
                    </a:lnTo>
                    <a:lnTo>
                      <a:pt x="35" y="17"/>
                    </a:lnTo>
                    <a:lnTo>
                      <a:pt x="35" y="15"/>
                    </a:lnTo>
                    <a:lnTo>
                      <a:pt x="34" y="13"/>
                    </a:lnTo>
                    <a:lnTo>
                      <a:pt x="34" y="12"/>
                    </a:lnTo>
                    <a:lnTo>
                      <a:pt x="34" y="11"/>
                    </a:lnTo>
                    <a:lnTo>
                      <a:pt x="34" y="10"/>
                    </a:lnTo>
                    <a:lnTo>
                      <a:pt x="33" y="10"/>
                    </a:lnTo>
                    <a:lnTo>
                      <a:pt x="32" y="9"/>
                    </a:lnTo>
                    <a:lnTo>
                      <a:pt x="31" y="9"/>
                    </a:lnTo>
                    <a:lnTo>
                      <a:pt x="30" y="8"/>
                    </a:lnTo>
                    <a:lnTo>
                      <a:pt x="27" y="9"/>
                    </a:lnTo>
                    <a:lnTo>
                      <a:pt x="25" y="11"/>
                    </a:lnTo>
                    <a:lnTo>
                      <a:pt x="23" y="13"/>
                    </a:lnTo>
                    <a:lnTo>
                      <a:pt x="21" y="16"/>
                    </a:lnTo>
                    <a:lnTo>
                      <a:pt x="21" y="42"/>
                    </a:lnTo>
                    <a:lnTo>
                      <a:pt x="21" y="45"/>
                    </a:lnTo>
                    <a:lnTo>
                      <a:pt x="21" y="47"/>
                    </a:lnTo>
                    <a:lnTo>
                      <a:pt x="21" y="49"/>
                    </a:lnTo>
                    <a:lnTo>
                      <a:pt x="22" y="50"/>
                    </a:lnTo>
                    <a:lnTo>
                      <a:pt x="22" y="51"/>
                    </a:lnTo>
                    <a:lnTo>
                      <a:pt x="23" y="51"/>
                    </a:lnTo>
                    <a:lnTo>
                      <a:pt x="24" y="51"/>
                    </a:lnTo>
                    <a:lnTo>
                      <a:pt x="26" y="52"/>
                    </a:lnTo>
                    <a:lnTo>
                      <a:pt x="26" y="54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1" y="51"/>
                    </a:lnTo>
                    <a:lnTo>
                      <a:pt x="2" y="51"/>
                    </a:lnTo>
                    <a:lnTo>
                      <a:pt x="3" y="51"/>
                    </a:lnTo>
                    <a:lnTo>
                      <a:pt x="4" y="50"/>
                    </a:lnTo>
                    <a:lnTo>
                      <a:pt x="4" y="49"/>
                    </a:lnTo>
                    <a:lnTo>
                      <a:pt x="5" y="47"/>
                    </a:lnTo>
                    <a:lnTo>
                      <a:pt x="5" y="45"/>
                    </a:lnTo>
                    <a:lnTo>
                      <a:pt x="5" y="42"/>
                    </a:lnTo>
                    <a:lnTo>
                      <a:pt x="5" y="13"/>
                    </a:lnTo>
                    <a:lnTo>
                      <a:pt x="5" y="11"/>
                    </a:lnTo>
                    <a:lnTo>
                      <a:pt x="5" y="9"/>
                    </a:lnTo>
                    <a:lnTo>
                      <a:pt x="4" y="7"/>
                    </a:lnTo>
                    <a:lnTo>
                      <a:pt x="4" y="6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60"/>
              <p:cNvSpPr/>
              <p:nvPr/>
            </p:nvSpPr>
            <p:spPr>
              <a:xfrm>
                <a:off x="4255" y="1351"/>
                <a:ext cx="49" cy="55"/>
              </a:xfrm>
              <a:custGeom>
                <a:rect b="b" l="l" r="r" t="t"/>
                <a:pathLst>
                  <a:path extrusionOk="0" h="55" w="49">
                    <a:moveTo>
                      <a:pt x="25" y="0"/>
                    </a:moveTo>
                    <a:lnTo>
                      <a:pt x="26" y="0"/>
                    </a:lnTo>
                    <a:lnTo>
                      <a:pt x="28" y="1"/>
                    </a:lnTo>
                    <a:lnTo>
                      <a:pt x="29" y="1"/>
                    </a:lnTo>
                    <a:lnTo>
                      <a:pt x="31" y="2"/>
                    </a:lnTo>
                    <a:lnTo>
                      <a:pt x="33" y="2"/>
                    </a:lnTo>
                    <a:lnTo>
                      <a:pt x="34" y="2"/>
                    </a:lnTo>
                    <a:lnTo>
                      <a:pt x="36" y="3"/>
                    </a:lnTo>
                    <a:lnTo>
                      <a:pt x="37" y="4"/>
                    </a:lnTo>
                    <a:lnTo>
                      <a:pt x="40" y="6"/>
                    </a:lnTo>
                    <a:lnTo>
                      <a:pt x="42" y="8"/>
                    </a:lnTo>
                    <a:lnTo>
                      <a:pt x="45" y="11"/>
                    </a:lnTo>
                    <a:lnTo>
                      <a:pt x="46" y="14"/>
                    </a:lnTo>
                    <a:lnTo>
                      <a:pt x="47" y="15"/>
                    </a:lnTo>
                    <a:lnTo>
                      <a:pt x="47" y="17"/>
                    </a:lnTo>
                    <a:lnTo>
                      <a:pt x="48" y="19"/>
                    </a:lnTo>
                    <a:lnTo>
                      <a:pt x="48" y="20"/>
                    </a:lnTo>
                    <a:lnTo>
                      <a:pt x="49" y="22"/>
                    </a:lnTo>
                    <a:lnTo>
                      <a:pt x="49" y="24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9" y="31"/>
                    </a:lnTo>
                    <a:lnTo>
                      <a:pt x="49" y="33"/>
                    </a:lnTo>
                    <a:lnTo>
                      <a:pt x="48" y="36"/>
                    </a:lnTo>
                    <a:lnTo>
                      <a:pt x="48" y="38"/>
                    </a:lnTo>
                    <a:lnTo>
                      <a:pt x="47" y="40"/>
                    </a:lnTo>
                    <a:lnTo>
                      <a:pt x="46" y="43"/>
                    </a:lnTo>
                    <a:lnTo>
                      <a:pt x="45" y="45"/>
                    </a:lnTo>
                    <a:lnTo>
                      <a:pt x="43" y="47"/>
                    </a:lnTo>
                    <a:lnTo>
                      <a:pt x="42" y="49"/>
                    </a:lnTo>
                    <a:lnTo>
                      <a:pt x="40" y="50"/>
                    </a:lnTo>
                    <a:lnTo>
                      <a:pt x="38" y="52"/>
                    </a:lnTo>
                    <a:lnTo>
                      <a:pt x="36" y="53"/>
                    </a:lnTo>
                    <a:lnTo>
                      <a:pt x="33" y="54"/>
                    </a:lnTo>
                    <a:lnTo>
                      <a:pt x="30" y="55"/>
                    </a:lnTo>
                    <a:lnTo>
                      <a:pt x="28" y="55"/>
                    </a:lnTo>
                    <a:lnTo>
                      <a:pt x="25" y="55"/>
                    </a:lnTo>
                    <a:lnTo>
                      <a:pt x="22" y="55"/>
                    </a:lnTo>
                    <a:lnTo>
                      <a:pt x="19" y="55"/>
                    </a:lnTo>
                    <a:lnTo>
                      <a:pt x="16" y="54"/>
                    </a:lnTo>
                    <a:lnTo>
                      <a:pt x="14" y="53"/>
                    </a:lnTo>
                    <a:lnTo>
                      <a:pt x="12" y="52"/>
                    </a:lnTo>
                    <a:lnTo>
                      <a:pt x="10" y="51"/>
                    </a:lnTo>
                    <a:lnTo>
                      <a:pt x="8" y="49"/>
                    </a:lnTo>
                    <a:lnTo>
                      <a:pt x="7" y="47"/>
                    </a:lnTo>
                    <a:lnTo>
                      <a:pt x="5" y="45"/>
                    </a:lnTo>
                    <a:lnTo>
                      <a:pt x="4" y="43"/>
                    </a:lnTo>
                    <a:lnTo>
                      <a:pt x="3" y="40"/>
                    </a:lnTo>
                    <a:lnTo>
                      <a:pt x="2" y="38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1" y="23"/>
                    </a:lnTo>
                    <a:lnTo>
                      <a:pt x="1" y="20"/>
                    </a:lnTo>
                    <a:lnTo>
                      <a:pt x="2" y="18"/>
                    </a:lnTo>
                    <a:lnTo>
                      <a:pt x="3" y="15"/>
                    </a:lnTo>
                    <a:lnTo>
                      <a:pt x="4" y="13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8" y="7"/>
                    </a:lnTo>
                    <a:lnTo>
                      <a:pt x="10" y="5"/>
                    </a:lnTo>
                    <a:lnTo>
                      <a:pt x="12" y="4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5" y="0"/>
                    </a:lnTo>
                    <a:close/>
                    <a:moveTo>
                      <a:pt x="25" y="4"/>
                    </a:moveTo>
                    <a:lnTo>
                      <a:pt x="23" y="4"/>
                    </a:lnTo>
                    <a:lnTo>
                      <a:pt x="22" y="4"/>
                    </a:lnTo>
                    <a:lnTo>
                      <a:pt x="21" y="5"/>
                    </a:lnTo>
                    <a:lnTo>
                      <a:pt x="20" y="6"/>
                    </a:lnTo>
                    <a:lnTo>
                      <a:pt x="19" y="8"/>
                    </a:lnTo>
                    <a:lnTo>
                      <a:pt x="18" y="9"/>
                    </a:lnTo>
                    <a:lnTo>
                      <a:pt x="18" y="12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8"/>
                    </a:lnTo>
                    <a:lnTo>
                      <a:pt x="17" y="20"/>
                    </a:lnTo>
                    <a:lnTo>
                      <a:pt x="17" y="22"/>
                    </a:lnTo>
                    <a:lnTo>
                      <a:pt x="17" y="25"/>
                    </a:lnTo>
                    <a:lnTo>
                      <a:pt x="17" y="27"/>
                    </a:lnTo>
                    <a:lnTo>
                      <a:pt x="17" y="30"/>
                    </a:lnTo>
                    <a:lnTo>
                      <a:pt x="17" y="33"/>
                    </a:lnTo>
                    <a:lnTo>
                      <a:pt x="17" y="34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7" y="38"/>
                    </a:lnTo>
                    <a:lnTo>
                      <a:pt x="17" y="39"/>
                    </a:lnTo>
                    <a:lnTo>
                      <a:pt x="17" y="41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8" y="45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0" y="49"/>
                    </a:lnTo>
                    <a:lnTo>
                      <a:pt x="21" y="50"/>
                    </a:lnTo>
                    <a:lnTo>
                      <a:pt x="22" y="51"/>
                    </a:lnTo>
                    <a:lnTo>
                      <a:pt x="23" y="51"/>
                    </a:lnTo>
                    <a:lnTo>
                      <a:pt x="24" y="52"/>
                    </a:lnTo>
                    <a:lnTo>
                      <a:pt x="25" y="52"/>
                    </a:lnTo>
                    <a:lnTo>
                      <a:pt x="26" y="51"/>
                    </a:lnTo>
                    <a:lnTo>
                      <a:pt x="28" y="51"/>
                    </a:lnTo>
                    <a:lnTo>
                      <a:pt x="29" y="51"/>
                    </a:lnTo>
                    <a:lnTo>
                      <a:pt x="30" y="49"/>
                    </a:lnTo>
                    <a:lnTo>
                      <a:pt x="30" y="48"/>
                    </a:lnTo>
                    <a:lnTo>
                      <a:pt x="31" y="47"/>
                    </a:lnTo>
                    <a:lnTo>
                      <a:pt x="31" y="45"/>
                    </a:lnTo>
                    <a:lnTo>
                      <a:pt x="32" y="43"/>
                    </a:lnTo>
                    <a:lnTo>
                      <a:pt x="32" y="42"/>
                    </a:lnTo>
                    <a:lnTo>
                      <a:pt x="32" y="39"/>
                    </a:lnTo>
                    <a:lnTo>
                      <a:pt x="32" y="37"/>
                    </a:lnTo>
                    <a:lnTo>
                      <a:pt x="32" y="34"/>
                    </a:lnTo>
                    <a:lnTo>
                      <a:pt x="33" y="31"/>
                    </a:lnTo>
                    <a:lnTo>
                      <a:pt x="33" y="27"/>
                    </a:lnTo>
                    <a:lnTo>
                      <a:pt x="33" y="24"/>
                    </a:lnTo>
                    <a:lnTo>
                      <a:pt x="33" y="21"/>
                    </a:lnTo>
                    <a:lnTo>
                      <a:pt x="33" y="19"/>
                    </a:lnTo>
                    <a:lnTo>
                      <a:pt x="33" y="17"/>
                    </a:lnTo>
                    <a:lnTo>
                      <a:pt x="32" y="15"/>
                    </a:lnTo>
                    <a:lnTo>
                      <a:pt x="32" y="14"/>
                    </a:lnTo>
                    <a:lnTo>
                      <a:pt x="32" y="12"/>
                    </a:lnTo>
                    <a:lnTo>
                      <a:pt x="32" y="11"/>
                    </a:lnTo>
                    <a:lnTo>
                      <a:pt x="32" y="10"/>
                    </a:lnTo>
                    <a:lnTo>
                      <a:pt x="31" y="9"/>
                    </a:lnTo>
                    <a:lnTo>
                      <a:pt x="30" y="7"/>
                    </a:lnTo>
                    <a:lnTo>
                      <a:pt x="29" y="6"/>
                    </a:lnTo>
                    <a:lnTo>
                      <a:pt x="28" y="5"/>
                    </a:lnTo>
                    <a:lnTo>
                      <a:pt x="27" y="4"/>
                    </a:lnTo>
                    <a:lnTo>
                      <a:pt x="26" y="4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60"/>
              <p:cNvSpPr/>
              <p:nvPr/>
            </p:nvSpPr>
            <p:spPr>
              <a:xfrm>
                <a:off x="3976" y="1456"/>
                <a:ext cx="57" cy="78"/>
              </a:xfrm>
              <a:custGeom>
                <a:rect b="b" l="l" r="r" t="t"/>
                <a:pathLst>
                  <a:path extrusionOk="0" h="78" w="57">
                    <a:moveTo>
                      <a:pt x="50" y="0"/>
                    </a:moveTo>
                    <a:lnTo>
                      <a:pt x="50" y="61"/>
                    </a:lnTo>
                    <a:lnTo>
                      <a:pt x="50" y="64"/>
                    </a:lnTo>
                    <a:lnTo>
                      <a:pt x="50" y="66"/>
                    </a:lnTo>
                    <a:lnTo>
                      <a:pt x="50" y="68"/>
                    </a:lnTo>
                    <a:lnTo>
                      <a:pt x="50" y="69"/>
                    </a:lnTo>
                    <a:lnTo>
                      <a:pt x="51" y="69"/>
                    </a:lnTo>
                    <a:lnTo>
                      <a:pt x="51" y="70"/>
                    </a:lnTo>
                    <a:lnTo>
                      <a:pt x="52" y="70"/>
                    </a:lnTo>
                    <a:lnTo>
                      <a:pt x="53" y="71"/>
                    </a:lnTo>
                    <a:lnTo>
                      <a:pt x="54" y="71"/>
                    </a:lnTo>
                    <a:lnTo>
                      <a:pt x="56" y="71"/>
                    </a:lnTo>
                    <a:lnTo>
                      <a:pt x="57" y="71"/>
                    </a:lnTo>
                    <a:lnTo>
                      <a:pt x="57" y="74"/>
                    </a:lnTo>
                    <a:lnTo>
                      <a:pt x="35" y="78"/>
                    </a:lnTo>
                    <a:lnTo>
                      <a:pt x="35" y="70"/>
                    </a:lnTo>
                    <a:lnTo>
                      <a:pt x="33" y="72"/>
                    </a:lnTo>
                    <a:lnTo>
                      <a:pt x="31" y="74"/>
                    </a:lnTo>
                    <a:lnTo>
                      <a:pt x="29" y="75"/>
                    </a:lnTo>
                    <a:lnTo>
                      <a:pt x="27" y="76"/>
                    </a:lnTo>
                    <a:lnTo>
                      <a:pt x="26" y="77"/>
                    </a:lnTo>
                    <a:lnTo>
                      <a:pt x="24" y="78"/>
                    </a:lnTo>
                    <a:lnTo>
                      <a:pt x="22" y="78"/>
                    </a:lnTo>
                    <a:lnTo>
                      <a:pt x="20" y="78"/>
                    </a:lnTo>
                    <a:lnTo>
                      <a:pt x="18" y="78"/>
                    </a:lnTo>
                    <a:lnTo>
                      <a:pt x="16" y="78"/>
                    </a:lnTo>
                    <a:lnTo>
                      <a:pt x="13" y="77"/>
                    </a:lnTo>
                    <a:lnTo>
                      <a:pt x="12" y="76"/>
                    </a:lnTo>
                    <a:lnTo>
                      <a:pt x="9" y="75"/>
                    </a:lnTo>
                    <a:lnTo>
                      <a:pt x="8" y="73"/>
                    </a:lnTo>
                    <a:lnTo>
                      <a:pt x="6" y="72"/>
                    </a:lnTo>
                    <a:lnTo>
                      <a:pt x="5" y="70"/>
                    </a:lnTo>
                    <a:lnTo>
                      <a:pt x="4" y="68"/>
                    </a:lnTo>
                    <a:lnTo>
                      <a:pt x="3" y="66"/>
                    </a:lnTo>
                    <a:lnTo>
                      <a:pt x="2" y="64"/>
                    </a:lnTo>
                    <a:lnTo>
                      <a:pt x="1" y="61"/>
                    </a:lnTo>
                    <a:lnTo>
                      <a:pt x="1" y="59"/>
                    </a:lnTo>
                    <a:lnTo>
                      <a:pt x="0" y="57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0" y="46"/>
                    </a:lnTo>
                    <a:lnTo>
                      <a:pt x="1" y="44"/>
                    </a:lnTo>
                    <a:lnTo>
                      <a:pt x="1" y="42"/>
                    </a:lnTo>
                    <a:lnTo>
                      <a:pt x="2" y="40"/>
                    </a:lnTo>
                    <a:lnTo>
                      <a:pt x="2" y="39"/>
                    </a:lnTo>
                    <a:lnTo>
                      <a:pt x="3" y="37"/>
                    </a:lnTo>
                    <a:lnTo>
                      <a:pt x="4" y="34"/>
                    </a:lnTo>
                    <a:lnTo>
                      <a:pt x="6" y="31"/>
                    </a:lnTo>
                    <a:lnTo>
                      <a:pt x="8" y="29"/>
                    </a:lnTo>
                    <a:lnTo>
                      <a:pt x="11" y="27"/>
                    </a:lnTo>
                    <a:lnTo>
                      <a:pt x="12" y="26"/>
                    </a:lnTo>
                    <a:lnTo>
                      <a:pt x="13" y="25"/>
                    </a:lnTo>
                    <a:lnTo>
                      <a:pt x="15" y="25"/>
                    </a:lnTo>
                    <a:lnTo>
                      <a:pt x="16" y="25"/>
                    </a:lnTo>
                    <a:lnTo>
                      <a:pt x="17" y="24"/>
                    </a:lnTo>
                    <a:lnTo>
                      <a:pt x="19" y="24"/>
                    </a:lnTo>
                    <a:lnTo>
                      <a:pt x="20" y="23"/>
                    </a:lnTo>
                    <a:lnTo>
                      <a:pt x="22" y="23"/>
                    </a:lnTo>
                    <a:lnTo>
                      <a:pt x="23" y="23"/>
                    </a:lnTo>
                    <a:lnTo>
                      <a:pt x="25" y="24"/>
                    </a:lnTo>
                    <a:lnTo>
                      <a:pt x="27" y="25"/>
                    </a:lnTo>
                    <a:lnTo>
                      <a:pt x="28" y="25"/>
                    </a:lnTo>
                    <a:lnTo>
                      <a:pt x="30" y="26"/>
                    </a:lnTo>
                    <a:lnTo>
                      <a:pt x="31" y="27"/>
                    </a:lnTo>
                    <a:lnTo>
                      <a:pt x="33" y="29"/>
                    </a:lnTo>
                    <a:lnTo>
                      <a:pt x="35" y="31"/>
                    </a:lnTo>
                    <a:lnTo>
                      <a:pt x="35" y="13"/>
                    </a:lnTo>
                    <a:lnTo>
                      <a:pt x="35" y="10"/>
                    </a:lnTo>
                    <a:lnTo>
                      <a:pt x="34" y="8"/>
                    </a:lnTo>
                    <a:lnTo>
                      <a:pt x="34" y="6"/>
                    </a:lnTo>
                    <a:lnTo>
                      <a:pt x="34" y="5"/>
                    </a:lnTo>
                    <a:lnTo>
                      <a:pt x="33" y="4"/>
                    </a:lnTo>
                    <a:lnTo>
                      <a:pt x="32" y="4"/>
                    </a:lnTo>
                    <a:lnTo>
                      <a:pt x="31" y="3"/>
                    </a:lnTo>
                    <a:lnTo>
                      <a:pt x="30" y="3"/>
                    </a:lnTo>
                    <a:lnTo>
                      <a:pt x="28" y="3"/>
                    </a:lnTo>
                    <a:lnTo>
                      <a:pt x="27" y="3"/>
                    </a:lnTo>
                    <a:lnTo>
                      <a:pt x="27" y="0"/>
                    </a:lnTo>
                    <a:lnTo>
                      <a:pt x="50" y="0"/>
                    </a:lnTo>
                    <a:close/>
                    <a:moveTo>
                      <a:pt x="35" y="38"/>
                    </a:moveTo>
                    <a:lnTo>
                      <a:pt x="32" y="34"/>
                    </a:lnTo>
                    <a:lnTo>
                      <a:pt x="30" y="31"/>
                    </a:lnTo>
                    <a:lnTo>
                      <a:pt x="27" y="30"/>
                    </a:lnTo>
                    <a:lnTo>
                      <a:pt x="25" y="29"/>
                    </a:lnTo>
                    <a:lnTo>
                      <a:pt x="23" y="29"/>
                    </a:lnTo>
                    <a:lnTo>
                      <a:pt x="22" y="30"/>
                    </a:lnTo>
                    <a:lnTo>
                      <a:pt x="21" y="31"/>
                    </a:lnTo>
                    <a:lnTo>
                      <a:pt x="20" y="31"/>
                    </a:lnTo>
                    <a:lnTo>
                      <a:pt x="19" y="33"/>
                    </a:lnTo>
                    <a:lnTo>
                      <a:pt x="19" y="34"/>
                    </a:lnTo>
                    <a:lnTo>
                      <a:pt x="18" y="36"/>
                    </a:lnTo>
                    <a:lnTo>
                      <a:pt x="18" y="38"/>
                    </a:lnTo>
                    <a:lnTo>
                      <a:pt x="18" y="39"/>
                    </a:lnTo>
                    <a:lnTo>
                      <a:pt x="17" y="40"/>
                    </a:lnTo>
                    <a:lnTo>
                      <a:pt x="17" y="42"/>
                    </a:lnTo>
                    <a:lnTo>
                      <a:pt x="17" y="44"/>
                    </a:lnTo>
                    <a:lnTo>
                      <a:pt x="17" y="45"/>
                    </a:lnTo>
                    <a:lnTo>
                      <a:pt x="17" y="48"/>
                    </a:lnTo>
                    <a:lnTo>
                      <a:pt x="17" y="50"/>
                    </a:lnTo>
                    <a:lnTo>
                      <a:pt x="17" y="52"/>
                    </a:lnTo>
                    <a:lnTo>
                      <a:pt x="17" y="55"/>
                    </a:lnTo>
                    <a:lnTo>
                      <a:pt x="17" y="56"/>
                    </a:lnTo>
                    <a:lnTo>
                      <a:pt x="17" y="58"/>
                    </a:lnTo>
                    <a:lnTo>
                      <a:pt x="17" y="60"/>
                    </a:lnTo>
                    <a:lnTo>
                      <a:pt x="17" y="61"/>
                    </a:lnTo>
                    <a:lnTo>
                      <a:pt x="17" y="63"/>
                    </a:lnTo>
                    <a:lnTo>
                      <a:pt x="18" y="64"/>
                    </a:lnTo>
                    <a:lnTo>
                      <a:pt x="18" y="66"/>
                    </a:lnTo>
                    <a:lnTo>
                      <a:pt x="19" y="68"/>
                    </a:lnTo>
                    <a:lnTo>
                      <a:pt x="21" y="70"/>
                    </a:lnTo>
                    <a:lnTo>
                      <a:pt x="22" y="71"/>
                    </a:lnTo>
                    <a:lnTo>
                      <a:pt x="23" y="71"/>
                    </a:lnTo>
                    <a:lnTo>
                      <a:pt x="24" y="71"/>
                    </a:lnTo>
                    <a:lnTo>
                      <a:pt x="25" y="71"/>
                    </a:lnTo>
                    <a:lnTo>
                      <a:pt x="28" y="71"/>
                    </a:lnTo>
                    <a:lnTo>
                      <a:pt x="30" y="70"/>
                    </a:lnTo>
                    <a:lnTo>
                      <a:pt x="32" y="67"/>
                    </a:lnTo>
                    <a:lnTo>
                      <a:pt x="35" y="65"/>
                    </a:lnTo>
                    <a:lnTo>
                      <a:pt x="35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60"/>
              <p:cNvSpPr/>
              <p:nvPr/>
            </p:nvSpPr>
            <p:spPr>
              <a:xfrm>
                <a:off x="4039" y="1455"/>
                <a:ext cx="29" cy="78"/>
              </a:xfrm>
              <a:custGeom>
                <a:rect b="b" l="l" r="r" t="t"/>
                <a:pathLst>
                  <a:path extrusionOk="0" h="78" w="29">
                    <a:moveTo>
                      <a:pt x="14" y="0"/>
                    </a:moveTo>
                    <a:lnTo>
                      <a:pt x="15" y="0"/>
                    </a:lnTo>
                    <a:lnTo>
                      <a:pt x="17" y="0"/>
                    </a:lnTo>
                    <a:lnTo>
                      <a:pt x="19" y="1"/>
                    </a:lnTo>
                    <a:lnTo>
                      <a:pt x="20" y="2"/>
                    </a:lnTo>
                    <a:lnTo>
                      <a:pt x="21" y="4"/>
                    </a:lnTo>
                    <a:lnTo>
                      <a:pt x="21" y="5"/>
                    </a:lnTo>
                    <a:lnTo>
                      <a:pt x="22" y="7"/>
                    </a:lnTo>
                    <a:lnTo>
                      <a:pt x="22" y="9"/>
                    </a:lnTo>
                    <a:lnTo>
                      <a:pt x="22" y="10"/>
                    </a:lnTo>
                    <a:lnTo>
                      <a:pt x="21" y="11"/>
                    </a:lnTo>
                    <a:lnTo>
                      <a:pt x="21" y="13"/>
                    </a:lnTo>
                    <a:lnTo>
                      <a:pt x="20" y="14"/>
                    </a:lnTo>
                    <a:lnTo>
                      <a:pt x="19" y="15"/>
                    </a:lnTo>
                    <a:lnTo>
                      <a:pt x="17" y="15"/>
                    </a:lnTo>
                    <a:lnTo>
                      <a:pt x="15" y="16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11" y="16"/>
                    </a:lnTo>
                    <a:lnTo>
                      <a:pt x="9" y="15"/>
                    </a:lnTo>
                    <a:lnTo>
                      <a:pt x="8" y="14"/>
                    </a:lnTo>
                    <a:lnTo>
                      <a:pt x="7" y="13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7" y="4"/>
                    </a:lnTo>
                    <a:lnTo>
                      <a:pt x="8" y="2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close/>
                    <a:moveTo>
                      <a:pt x="22" y="26"/>
                    </a:moveTo>
                    <a:lnTo>
                      <a:pt x="22" y="66"/>
                    </a:lnTo>
                    <a:lnTo>
                      <a:pt x="22" y="69"/>
                    </a:lnTo>
                    <a:lnTo>
                      <a:pt x="22" y="71"/>
                    </a:lnTo>
                    <a:lnTo>
                      <a:pt x="23" y="73"/>
                    </a:lnTo>
                    <a:lnTo>
                      <a:pt x="23" y="74"/>
                    </a:lnTo>
                    <a:lnTo>
                      <a:pt x="24" y="75"/>
                    </a:lnTo>
                    <a:lnTo>
                      <a:pt x="25" y="75"/>
                    </a:lnTo>
                    <a:lnTo>
                      <a:pt x="27" y="75"/>
                    </a:lnTo>
                    <a:lnTo>
                      <a:pt x="29" y="76"/>
                    </a:lnTo>
                    <a:lnTo>
                      <a:pt x="29" y="78"/>
                    </a:lnTo>
                    <a:lnTo>
                      <a:pt x="0" y="78"/>
                    </a:lnTo>
                    <a:lnTo>
                      <a:pt x="0" y="76"/>
                    </a:lnTo>
                    <a:lnTo>
                      <a:pt x="1" y="75"/>
                    </a:lnTo>
                    <a:lnTo>
                      <a:pt x="3" y="75"/>
                    </a:lnTo>
                    <a:lnTo>
                      <a:pt x="4" y="75"/>
                    </a:lnTo>
                    <a:lnTo>
                      <a:pt x="5" y="74"/>
                    </a:lnTo>
                    <a:lnTo>
                      <a:pt x="5" y="73"/>
                    </a:lnTo>
                    <a:lnTo>
                      <a:pt x="6" y="71"/>
                    </a:lnTo>
                    <a:lnTo>
                      <a:pt x="6" y="69"/>
                    </a:lnTo>
                    <a:lnTo>
                      <a:pt x="6" y="66"/>
                    </a:lnTo>
                    <a:lnTo>
                      <a:pt x="6" y="37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5" y="31"/>
                    </a:lnTo>
                    <a:lnTo>
                      <a:pt x="5" y="30"/>
                    </a:lnTo>
                    <a:lnTo>
                      <a:pt x="4" y="30"/>
                    </a:lnTo>
                    <a:lnTo>
                      <a:pt x="3" y="28"/>
                    </a:lnTo>
                    <a:lnTo>
                      <a:pt x="1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22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60"/>
              <p:cNvSpPr/>
              <p:nvPr/>
            </p:nvSpPr>
            <p:spPr>
              <a:xfrm>
                <a:off x="4072" y="1479"/>
                <a:ext cx="36" cy="55"/>
              </a:xfrm>
              <a:custGeom>
                <a:rect b="b" l="l" r="r" t="t"/>
                <a:pathLst>
                  <a:path extrusionOk="0" h="55" w="36">
                    <a:moveTo>
                      <a:pt x="33" y="0"/>
                    </a:moveTo>
                    <a:lnTo>
                      <a:pt x="33" y="19"/>
                    </a:lnTo>
                    <a:lnTo>
                      <a:pt x="31" y="19"/>
                    </a:lnTo>
                    <a:lnTo>
                      <a:pt x="30" y="16"/>
                    </a:lnTo>
                    <a:lnTo>
                      <a:pt x="29" y="15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6" y="10"/>
                    </a:lnTo>
                    <a:lnTo>
                      <a:pt x="25" y="9"/>
                    </a:lnTo>
                    <a:lnTo>
                      <a:pt x="24" y="8"/>
                    </a:lnTo>
                    <a:lnTo>
                      <a:pt x="23" y="7"/>
                    </a:lnTo>
                    <a:lnTo>
                      <a:pt x="22" y="6"/>
                    </a:lnTo>
                    <a:lnTo>
                      <a:pt x="20" y="5"/>
                    </a:lnTo>
                    <a:lnTo>
                      <a:pt x="18" y="4"/>
                    </a:lnTo>
                    <a:lnTo>
                      <a:pt x="17" y="4"/>
                    </a:lnTo>
                    <a:lnTo>
                      <a:pt x="15" y="4"/>
                    </a:lnTo>
                    <a:lnTo>
                      <a:pt x="14" y="4"/>
                    </a:lnTo>
                    <a:lnTo>
                      <a:pt x="13" y="5"/>
                    </a:lnTo>
                    <a:lnTo>
                      <a:pt x="13" y="6"/>
                    </a:lnTo>
                    <a:lnTo>
                      <a:pt x="12" y="6"/>
                    </a:lnTo>
                    <a:lnTo>
                      <a:pt x="11" y="7"/>
                    </a:lnTo>
                    <a:lnTo>
                      <a:pt x="11" y="8"/>
                    </a:lnTo>
                    <a:lnTo>
                      <a:pt x="11" y="10"/>
                    </a:lnTo>
                    <a:lnTo>
                      <a:pt x="11" y="11"/>
                    </a:lnTo>
                    <a:lnTo>
                      <a:pt x="12" y="11"/>
                    </a:lnTo>
                    <a:lnTo>
                      <a:pt x="12" y="12"/>
                    </a:lnTo>
                    <a:lnTo>
                      <a:pt x="14" y="13"/>
                    </a:lnTo>
                    <a:lnTo>
                      <a:pt x="16" y="15"/>
                    </a:lnTo>
                    <a:lnTo>
                      <a:pt x="19" y="17"/>
                    </a:lnTo>
                    <a:lnTo>
                      <a:pt x="22" y="20"/>
                    </a:lnTo>
                    <a:lnTo>
                      <a:pt x="24" y="21"/>
                    </a:lnTo>
                    <a:lnTo>
                      <a:pt x="26" y="22"/>
                    </a:lnTo>
                    <a:lnTo>
                      <a:pt x="28" y="24"/>
                    </a:lnTo>
                    <a:lnTo>
                      <a:pt x="30" y="25"/>
                    </a:lnTo>
                    <a:lnTo>
                      <a:pt x="31" y="26"/>
                    </a:lnTo>
                    <a:lnTo>
                      <a:pt x="32" y="27"/>
                    </a:lnTo>
                    <a:lnTo>
                      <a:pt x="33" y="28"/>
                    </a:lnTo>
                    <a:lnTo>
                      <a:pt x="33" y="29"/>
                    </a:lnTo>
                    <a:lnTo>
                      <a:pt x="35" y="32"/>
                    </a:lnTo>
                    <a:lnTo>
                      <a:pt x="36" y="34"/>
                    </a:lnTo>
                    <a:lnTo>
                      <a:pt x="36" y="36"/>
                    </a:lnTo>
                    <a:lnTo>
                      <a:pt x="36" y="38"/>
                    </a:lnTo>
                    <a:lnTo>
                      <a:pt x="36" y="41"/>
                    </a:lnTo>
                    <a:lnTo>
                      <a:pt x="36" y="42"/>
                    </a:lnTo>
                    <a:lnTo>
                      <a:pt x="35" y="44"/>
                    </a:lnTo>
                    <a:lnTo>
                      <a:pt x="34" y="47"/>
                    </a:lnTo>
                    <a:lnTo>
                      <a:pt x="33" y="48"/>
                    </a:lnTo>
                    <a:lnTo>
                      <a:pt x="31" y="50"/>
                    </a:lnTo>
                    <a:lnTo>
                      <a:pt x="30" y="52"/>
                    </a:lnTo>
                    <a:lnTo>
                      <a:pt x="28" y="53"/>
                    </a:lnTo>
                    <a:lnTo>
                      <a:pt x="26" y="54"/>
                    </a:lnTo>
                    <a:lnTo>
                      <a:pt x="23" y="55"/>
                    </a:lnTo>
                    <a:lnTo>
                      <a:pt x="21" y="55"/>
                    </a:lnTo>
                    <a:lnTo>
                      <a:pt x="18" y="55"/>
                    </a:lnTo>
                    <a:lnTo>
                      <a:pt x="16" y="55"/>
                    </a:lnTo>
                    <a:lnTo>
                      <a:pt x="14" y="55"/>
                    </a:lnTo>
                    <a:lnTo>
                      <a:pt x="11" y="54"/>
                    </a:lnTo>
                    <a:lnTo>
                      <a:pt x="8" y="53"/>
                    </a:lnTo>
                    <a:lnTo>
                      <a:pt x="7" y="53"/>
                    </a:lnTo>
                    <a:lnTo>
                      <a:pt x="6" y="52"/>
                    </a:lnTo>
                    <a:lnTo>
                      <a:pt x="5" y="52"/>
                    </a:lnTo>
                    <a:lnTo>
                      <a:pt x="4" y="53"/>
                    </a:lnTo>
                    <a:lnTo>
                      <a:pt x="3" y="54"/>
                    </a:lnTo>
                    <a:lnTo>
                      <a:pt x="2" y="55"/>
                    </a:lnTo>
                    <a:lnTo>
                      <a:pt x="0" y="55"/>
                    </a:lnTo>
                    <a:lnTo>
                      <a:pt x="0" y="37"/>
                    </a:lnTo>
                    <a:lnTo>
                      <a:pt x="2" y="37"/>
                    </a:lnTo>
                    <a:lnTo>
                      <a:pt x="3" y="39"/>
                    </a:lnTo>
                    <a:lnTo>
                      <a:pt x="4" y="40"/>
                    </a:lnTo>
                    <a:lnTo>
                      <a:pt x="5" y="42"/>
                    </a:lnTo>
                    <a:lnTo>
                      <a:pt x="5" y="43"/>
                    </a:lnTo>
                    <a:lnTo>
                      <a:pt x="6" y="45"/>
                    </a:lnTo>
                    <a:lnTo>
                      <a:pt x="7" y="46"/>
                    </a:lnTo>
                    <a:lnTo>
                      <a:pt x="8" y="47"/>
                    </a:lnTo>
                    <a:lnTo>
                      <a:pt x="9" y="48"/>
                    </a:lnTo>
                    <a:lnTo>
                      <a:pt x="11" y="50"/>
                    </a:lnTo>
                    <a:lnTo>
                      <a:pt x="14" y="51"/>
                    </a:lnTo>
                    <a:lnTo>
                      <a:pt x="16" y="51"/>
                    </a:lnTo>
                    <a:lnTo>
                      <a:pt x="18" y="52"/>
                    </a:lnTo>
                    <a:lnTo>
                      <a:pt x="19" y="51"/>
                    </a:lnTo>
                    <a:lnTo>
                      <a:pt x="20" y="51"/>
                    </a:lnTo>
                    <a:lnTo>
                      <a:pt x="21" y="51"/>
                    </a:lnTo>
                    <a:lnTo>
                      <a:pt x="22" y="50"/>
                    </a:lnTo>
                    <a:lnTo>
                      <a:pt x="23" y="49"/>
                    </a:lnTo>
                    <a:lnTo>
                      <a:pt x="24" y="48"/>
                    </a:lnTo>
                    <a:lnTo>
                      <a:pt x="24" y="47"/>
                    </a:lnTo>
                    <a:lnTo>
                      <a:pt x="24" y="46"/>
                    </a:lnTo>
                    <a:lnTo>
                      <a:pt x="24" y="44"/>
                    </a:lnTo>
                    <a:lnTo>
                      <a:pt x="24" y="43"/>
                    </a:lnTo>
                    <a:lnTo>
                      <a:pt x="23" y="42"/>
                    </a:lnTo>
                    <a:lnTo>
                      <a:pt x="22" y="42"/>
                    </a:lnTo>
                    <a:lnTo>
                      <a:pt x="21" y="41"/>
                    </a:lnTo>
                    <a:lnTo>
                      <a:pt x="19" y="39"/>
                    </a:lnTo>
                    <a:lnTo>
                      <a:pt x="17" y="38"/>
                    </a:lnTo>
                    <a:lnTo>
                      <a:pt x="15" y="36"/>
                    </a:lnTo>
                    <a:lnTo>
                      <a:pt x="13" y="34"/>
                    </a:lnTo>
                    <a:lnTo>
                      <a:pt x="11" y="33"/>
                    </a:lnTo>
                    <a:lnTo>
                      <a:pt x="9" y="32"/>
                    </a:lnTo>
                    <a:lnTo>
                      <a:pt x="8" y="30"/>
                    </a:lnTo>
                    <a:lnTo>
                      <a:pt x="6" y="29"/>
                    </a:lnTo>
                    <a:lnTo>
                      <a:pt x="5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1" y="19"/>
                    </a:lnTo>
                    <a:lnTo>
                      <a:pt x="0" y="16"/>
                    </a:lnTo>
                    <a:lnTo>
                      <a:pt x="1" y="13"/>
                    </a:lnTo>
                    <a:lnTo>
                      <a:pt x="1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5" y="4"/>
                    </a:lnTo>
                    <a:lnTo>
                      <a:pt x="6" y="3"/>
                    </a:lnTo>
                    <a:lnTo>
                      <a:pt x="8" y="3"/>
                    </a:lnTo>
                    <a:lnTo>
                      <a:pt x="9" y="2"/>
                    </a:lnTo>
                    <a:lnTo>
                      <a:pt x="11" y="1"/>
                    </a:lnTo>
                    <a:lnTo>
                      <a:pt x="13" y="1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1" y="1"/>
                    </a:lnTo>
                    <a:lnTo>
                      <a:pt x="23" y="2"/>
                    </a:lnTo>
                    <a:lnTo>
                      <a:pt x="24" y="3"/>
                    </a:lnTo>
                    <a:lnTo>
                      <a:pt x="25" y="3"/>
                    </a:lnTo>
                    <a:lnTo>
                      <a:pt x="26" y="3"/>
                    </a:lnTo>
                    <a:lnTo>
                      <a:pt x="27" y="3"/>
                    </a:lnTo>
                    <a:lnTo>
                      <a:pt x="28" y="3"/>
                    </a:lnTo>
                    <a:lnTo>
                      <a:pt x="29" y="3"/>
                    </a:lnTo>
                    <a:lnTo>
                      <a:pt x="30" y="2"/>
                    </a:lnTo>
                    <a:lnTo>
                      <a:pt x="31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60"/>
              <p:cNvSpPr/>
              <p:nvPr/>
            </p:nvSpPr>
            <p:spPr>
              <a:xfrm>
                <a:off x="4115" y="1461"/>
                <a:ext cx="35" cy="73"/>
              </a:xfrm>
              <a:custGeom>
                <a:rect b="b" l="l" r="r" t="t"/>
                <a:pathLst>
                  <a:path extrusionOk="0" h="73" w="35">
                    <a:moveTo>
                      <a:pt x="23" y="0"/>
                    </a:moveTo>
                    <a:lnTo>
                      <a:pt x="23" y="20"/>
                    </a:lnTo>
                    <a:lnTo>
                      <a:pt x="35" y="20"/>
                    </a:lnTo>
                    <a:lnTo>
                      <a:pt x="35" y="26"/>
                    </a:lnTo>
                    <a:lnTo>
                      <a:pt x="23" y="26"/>
                    </a:lnTo>
                    <a:lnTo>
                      <a:pt x="23" y="58"/>
                    </a:lnTo>
                    <a:lnTo>
                      <a:pt x="23" y="60"/>
                    </a:lnTo>
                    <a:lnTo>
                      <a:pt x="23" y="61"/>
                    </a:lnTo>
                    <a:lnTo>
                      <a:pt x="23" y="63"/>
                    </a:lnTo>
                    <a:lnTo>
                      <a:pt x="23" y="64"/>
                    </a:lnTo>
                    <a:lnTo>
                      <a:pt x="24" y="65"/>
                    </a:lnTo>
                    <a:lnTo>
                      <a:pt x="25" y="66"/>
                    </a:lnTo>
                    <a:lnTo>
                      <a:pt x="26" y="66"/>
                    </a:lnTo>
                    <a:lnTo>
                      <a:pt x="27" y="66"/>
                    </a:lnTo>
                    <a:lnTo>
                      <a:pt x="28" y="66"/>
                    </a:lnTo>
                    <a:lnTo>
                      <a:pt x="29" y="65"/>
                    </a:lnTo>
                    <a:lnTo>
                      <a:pt x="31" y="64"/>
                    </a:lnTo>
                    <a:lnTo>
                      <a:pt x="32" y="61"/>
                    </a:lnTo>
                    <a:lnTo>
                      <a:pt x="34" y="63"/>
                    </a:lnTo>
                    <a:lnTo>
                      <a:pt x="33" y="65"/>
                    </a:lnTo>
                    <a:lnTo>
                      <a:pt x="32" y="67"/>
                    </a:lnTo>
                    <a:lnTo>
                      <a:pt x="30" y="69"/>
                    </a:lnTo>
                    <a:lnTo>
                      <a:pt x="28" y="70"/>
                    </a:lnTo>
                    <a:lnTo>
                      <a:pt x="27" y="72"/>
                    </a:lnTo>
                    <a:lnTo>
                      <a:pt x="25" y="72"/>
                    </a:lnTo>
                    <a:lnTo>
                      <a:pt x="23" y="73"/>
                    </a:lnTo>
                    <a:lnTo>
                      <a:pt x="20" y="73"/>
                    </a:lnTo>
                    <a:lnTo>
                      <a:pt x="18" y="73"/>
                    </a:lnTo>
                    <a:lnTo>
                      <a:pt x="16" y="72"/>
                    </a:lnTo>
                    <a:lnTo>
                      <a:pt x="14" y="72"/>
                    </a:lnTo>
                    <a:lnTo>
                      <a:pt x="12" y="70"/>
                    </a:lnTo>
                    <a:lnTo>
                      <a:pt x="11" y="69"/>
                    </a:lnTo>
                    <a:lnTo>
                      <a:pt x="9" y="68"/>
                    </a:lnTo>
                    <a:lnTo>
                      <a:pt x="8" y="66"/>
                    </a:lnTo>
                    <a:lnTo>
                      <a:pt x="8" y="65"/>
                    </a:lnTo>
                    <a:lnTo>
                      <a:pt x="8" y="64"/>
                    </a:lnTo>
                    <a:lnTo>
                      <a:pt x="8" y="63"/>
                    </a:lnTo>
                    <a:lnTo>
                      <a:pt x="8" y="62"/>
                    </a:lnTo>
                    <a:lnTo>
                      <a:pt x="8" y="61"/>
                    </a:lnTo>
                    <a:lnTo>
                      <a:pt x="7" y="59"/>
                    </a:lnTo>
                    <a:lnTo>
                      <a:pt x="7" y="58"/>
                    </a:lnTo>
                    <a:lnTo>
                      <a:pt x="7" y="56"/>
                    </a:lnTo>
                    <a:lnTo>
                      <a:pt x="7" y="54"/>
                    </a:lnTo>
                    <a:lnTo>
                      <a:pt x="7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2" y="22"/>
                    </a:lnTo>
                    <a:lnTo>
                      <a:pt x="4" y="21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9" y="17"/>
                    </a:lnTo>
                    <a:lnTo>
                      <a:pt x="10" y="16"/>
                    </a:lnTo>
                    <a:lnTo>
                      <a:pt x="11" y="15"/>
                    </a:lnTo>
                    <a:lnTo>
                      <a:pt x="12" y="13"/>
                    </a:lnTo>
                    <a:lnTo>
                      <a:pt x="14" y="12"/>
                    </a:lnTo>
                    <a:lnTo>
                      <a:pt x="15" y="11"/>
                    </a:lnTo>
                    <a:lnTo>
                      <a:pt x="16" y="9"/>
                    </a:lnTo>
                    <a:lnTo>
                      <a:pt x="17" y="7"/>
                    </a:lnTo>
                    <a:lnTo>
                      <a:pt x="18" y="6"/>
                    </a:lnTo>
                    <a:lnTo>
                      <a:pt x="19" y="4"/>
                    </a:lnTo>
                    <a:lnTo>
                      <a:pt x="20" y="2"/>
                    </a:lnTo>
                    <a:lnTo>
                      <a:pt x="21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60"/>
              <p:cNvSpPr/>
              <p:nvPr/>
            </p:nvSpPr>
            <p:spPr>
              <a:xfrm>
                <a:off x="4156" y="1479"/>
                <a:ext cx="51" cy="55"/>
              </a:xfrm>
              <a:custGeom>
                <a:rect b="b" l="l" r="r" t="t"/>
                <a:pathLst>
                  <a:path extrusionOk="0" h="55" w="51">
                    <a:moveTo>
                      <a:pt x="28" y="47"/>
                    </a:moveTo>
                    <a:lnTo>
                      <a:pt x="26" y="49"/>
                    </a:lnTo>
                    <a:lnTo>
                      <a:pt x="23" y="50"/>
                    </a:lnTo>
                    <a:lnTo>
                      <a:pt x="21" y="52"/>
                    </a:lnTo>
                    <a:lnTo>
                      <a:pt x="19" y="53"/>
                    </a:lnTo>
                    <a:lnTo>
                      <a:pt x="17" y="54"/>
                    </a:lnTo>
                    <a:lnTo>
                      <a:pt x="14" y="55"/>
                    </a:lnTo>
                    <a:lnTo>
                      <a:pt x="12" y="55"/>
                    </a:lnTo>
                    <a:lnTo>
                      <a:pt x="10" y="55"/>
                    </a:lnTo>
                    <a:lnTo>
                      <a:pt x="8" y="55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3" y="52"/>
                    </a:lnTo>
                    <a:lnTo>
                      <a:pt x="2" y="51"/>
                    </a:lnTo>
                    <a:lnTo>
                      <a:pt x="1" y="49"/>
                    </a:lnTo>
                    <a:lnTo>
                      <a:pt x="0" y="47"/>
                    </a:lnTo>
                    <a:lnTo>
                      <a:pt x="0" y="45"/>
                    </a:lnTo>
                    <a:lnTo>
                      <a:pt x="0" y="42"/>
                    </a:lnTo>
                    <a:lnTo>
                      <a:pt x="1" y="39"/>
                    </a:lnTo>
                    <a:lnTo>
                      <a:pt x="3" y="37"/>
                    </a:lnTo>
                    <a:lnTo>
                      <a:pt x="5" y="34"/>
                    </a:lnTo>
                    <a:lnTo>
                      <a:pt x="6" y="33"/>
                    </a:lnTo>
                    <a:lnTo>
                      <a:pt x="9" y="32"/>
                    </a:lnTo>
                    <a:lnTo>
                      <a:pt x="11" y="30"/>
                    </a:lnTo>
                    <a:lnTo>
                      <a:pt x="14" y="29"/>
                    </a:lnTo>
                    <a:lnTo>
                      <a:pt x="17" y="27"/>
                    </a:lnTo>
                    <a:lnTo>
                      <a:pt x="20" y="25"/>
                    </a:lnTo>
                    <a:lnTo>
                      <a:pt x="24" y="24"/>
                    </a:lnTo>
                    <a:lnTo>
                      <a:pt x="28" y="22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8" y="11"/>
                    </a:lnTo>
                    <a:lnTo>
                      <a:pt x="28" y="9"/>
                    </a:lnTo>
                    <a:lnTo>
                      <a:pt x="27" y="8"/>
                    </a:lnTo>
                    <a:lnTo>
                      <a:pt x="27" y="7"/>
                    </a:lnTo>
                    <a:lnTo>
                      <a:pt x="26" y="7"/>
                    </a:lnTo>
                    <a:lnTo>
                      <a:pt x="26" y="6"/>
                    </a:lnTo>
                    <a:lnTo>
                      <a:pt x="25" y="6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2" y="4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6" y="5"/>
                    </a:lnTo>
                    <a:lnTo>
                      <a:pt x="15" y="6"/>
                    </a:lnTo>
                    <a:lnTo>
                      <a:pt x="14" y="6"/>
                    </a:lnTo>
                    <a:lnTo>
                      <a:pt x="14" y="7"/>
                    </a:lnTo>
                    <a:lnTo>
                      <a:pt x="13" y="8"/>
                    </a:lnTo>
                    <a:lnTo>
                      <a:pt x="13" y="9"/>
                    </a:lnTo>
                    <a:lnTo>
                      <a:pt x="14" y="10"/>
                    </a:lnTo>
                    <a:lnTo>
                      <a:pt x="14" y="11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17" y="13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7"/>
                    </a:lnTo>
                    <a:lnTo>
                      <a:pt x="17" y="19"/>
                    </a:lnTo>
                    <a:lnTo>
                      <a:pt x="16" y="20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3" y="22"/>
                    </a:lnTo>
                    <a:lnTo>
                      <a:pt x="11" y="22"/>
                    </a:lnTo>
                    <a:lnTo>
                      <a:pt x="10" y="23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5" y="22"/>
                    </a:lnTo>
                    <a:lnTo>
                      <a:pt x="4" y="21"/>
                    </a:lnTo>
                    <a:lnTo>
                      <a:pt x="3" y="20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1" y="16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3" y="10"/>
                    </a:lnTo>
                    <a:lnTo>
                      <a:pt x="5" y="8"/>
                    </a:lnTo>
                    <a:lnTo>
                      <a:pt x="6" y="7"/>
                    </a:lnTo>
                    <a:lnTo>
                      <a:pt x="9" y="5"/>
                    </a:lnTo>
                    <a:lnTo>
                      <a:pt x="11" y="4"/>
                    </a:lnTo>
                    <a:lnTo>
                      <a:pt x="14" y="3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8" y="1"/>
                    </a:lnTo>
                    <a:lnTo>
                      <a:pt x="19" y="1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1" y="1"/>
                    </a:lnTo>
                    <a:lnTo>
                      <a:pt x="33" y="1"/>
                    </a:lnTo>
                    <a:lnTo>
                      <a:pt x="34" y="2"/>
                    </a:lnTo>
                    <a:lnTo>
                      <a:pt x="35" y="2"/>
                    </a:lnTo>
                    <a:lnTo>
                      <a:pt x="37" y="3"/>
                    </a:lnTo>
                    <a:lnTo>
                      <a:pt x="38" y="4"/>
                    </a:lnTo>
                    <a:lnTo>
                      <a:pt x="40" y="5"/>
                    </a:lnTo>
                    <a:lnTo>
                      <a:pt x="41" y="7"/>
                    </a:lnTo>
                    <a:lnTo>
                      <a:pt x="43" y="9"/>
                    </a:lnTo>
                    <a:lnTo>
                      <a:pt x="44" y="10"/>
                    </a:lnTo>
                    <a:lnTo>
                      <a:pt x="44" y="11"/>
                    </a:lnTo>
                    <a:lnTo>
                      <a:pt x="44" y="12"/>
                    </a:lnTo>
                    <a:lnTo>
                      <a:pt x="44" y="13"/>
                    </a:lnTo>
                    <a:lnTo>
                      <a:pt x="44" y="14"/>
                    </a:lnTo>
                    <a:lnTo>
                      <a:pt x="45" y="16"/>
                    </a:lnTo>
                    <a:lnTo>
                      <a:pt x="45" y="17"/>
                    </a:lnTo>
                    <a:lnTo>
                      <a:pt x="45" y="19"/>
                    </a:lnTo>
                    <a:lnTo>
                      <a:pt x="45" y="21"/>
                    </a:lnTo>
                    <a:lnTo>
                      <a:pt x="45" y="41"/>
                    </a:lnTo>
                    <a:lnTo>
                      <a:pt x="45" y="43"/>
                    </a:lnTo>
                    <a:lnTo>
                      <a:pt x="45" y="44"/>
                    </a:lnTo>
                    <a:lnTo>
                      <a:pt x="45" y="45"/>
                    </a:lnTo>
                    <a:lnTo>
                      <a:pt x="45" y="46"/>
                    </a:lnTo>
                    <a:lnTo>
                      <a:pt x="45" y="47"/>
                    </a:lnTo>
                    <a:lnTo>
                      <a:pt x="46" y="47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9" y="46"/>
                    </a:lnTo>
                    <a:lnTo>
                      <a:pt x="51" y="47"/>
                    </a:lnTo>
                    <a:lnTo>
                      <a:pt x="50" y="49"/>
                    </a:lnTo>
                    <a:lnTo>
                      <a:pt x="48" y="51"/>
                    </a:lnTo>
                    <a:lnTo>
                      <a:pt x="47" y="52"/>
                    </a:lnTo>
                    <a:lnTo>
                      <a:pt x="45" y="53"/>
                    </a:lnTo>
                    <a:lnTo>
                      <a:pt x="44" y="54"/>
                    </a:lnTo>
                    <a:lnTo>
                      <a:pt x="42" y="55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5"/>
                    </a:lnTo>
                    <a:lnTo>
                      <a:pt x="32" y="54"/>
                    </a:lnTo>
                    <a:lnTo>
                      <a:pt x="31" y="53"/>
                    </a:lnTo>
                    <a:lnTo>
                      <a:pt x="30" y="52"/>
                    </a:lnTo>
                    <a:lnTo>
                      <a:pt x="29" y="50"/>
                    </a:lnTo>
                    <a:lnTo>
                      <a:pt x="28" y="48"/>
                    </a:lnTo>
                    <a:lnTo>
                      <a:pt x="28" y="47"/>
                    </a:lnTo>
                    <a:close/>
                    <a:moveTo>
                      <a:pt x="28" y="43"/>
                    </a:moveTo>
                    <a:lnTo>
                      <a:pt x="28" y="25"/>
                    </a:lnTo>
                    <a:lnTo>
                      <a:pt x="26" y="26"/>
                    </a:lnTo>
                    <a:lnTo>
                      <a:pt x="25" y="27"/>
                    </a:lnTo>
                    <a:lnTo>
                      <a:pt x="23" y="28"/>
                    </a:lnTo>
                    <a:lnTo>
                      <a:pt x="22" y="29"/>
                    </a:lnTo>
                    <a:lnTo>
                      <a:pt x="21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7" y="33"/>
                    </a:lnTo>
                    <a:lnTo>
                      <a:pt x="16" y="35"/>
                    </a:lnTo>
                    <a:lnTo>
                      <a:pt x="16" y="37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5" y="42"/>
                    </a:lnTo>
                    <a:lnTo>
                      <a:pt x="16" y="43"/>
                    </a:lnTo>
                    <a:lnTo>
                      <a:pt x="17" y="44"/>
                    </a:lnTo>
                    <a:lnTo>
                      <a:pt x="18" y="45"/>
                    </a:lnTo>
                    <a:lnTo>
                      <a:pt x="19" y="45"/>
                    </a:lnTo>
                    <a:lnTo>
                      <a:pt x="20" y="46"/>
                    </a:lnTo>
                    <a:lnTo>
                      <a:pt x="21" y="46"/>
                    </a:lnTo>
                    <a:lnTo>
                      <a:pt x="23" y="46"/>
                    </a:lnTo>
                    <a:lnTo>
                      <a:pt x="25" y="45"/>
                    </a:lnTo>
                    <a:lnTo>
                      <a:pt x="26" y="44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60"/>
              <p:cNvSpPr/>
              <p:nvPr/>
            </p:nvSpPr>
            <p:spPr>
              <a:xfrm>
                <a:off x="4214" y="1479"/>
                <a:ext cx="55" cy="54"/>
              </a:xfrm>
              <a:custGeom>
                <a:rect b="b" l="l" r="r" t="t"/>
                <a:pathLst>
                  <a:path extrusionOk="0" h="54" w="55">
                    <a:moveTo>
                      <a:pt x="21" y="2"/>
                    </a:moveTo>
                    <a:lnTo>
                      <a:pt x="21" y="9"/>
                    </a:lnTo>
                    <a:lnTo>
                      <a:pt x="22" y="7"/>
                    </a:lnTo>
                    <a:lnTo>
                      <a:pt x="25" y="5"/>
                    </a:lnTo>
                    <a:lnTo>
                      <a:pt x="26" y="4"/>
                    </a:lnTo>
                    <a:lnTo>
                      <a:pt x="28" y="3"/>
                    </a:lnTo>
                    <a:lnTo>
                      <a:pt x="30" y="2"/>
                    </a:lnTo>
                    <a:lnTo>
                      <a:pt x="32" y="1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1" y="1"/>
                    </a:lnTo>
                    <a:lnTo>
                      <a:pt x="43" y="2"/>
                    </a:lnTo>
                    <a:lnTo>
                      <a:pt x="44" y="3"/>
                    </a:lnTo>
                    <a:lnTo>
                      <a:pt x="46" y="5"/>
                    </a:lnTo>
                    <a:lnTo>
                      <a:pt x="47" y="7"/>
                    </a:lnTo>
                    <a:lnTo>
                      <a:pt x="48" y="8"/>
                    </a:lnTo>
                    <a:lnTo>
                      <a:pt x="49" y="10"/>
                    </a:lnTo>
                    <a:lnTo>
                      <a:pt x="49" y="11"/>
                    </a:lnTo>
                    <a:lnTo>
                      <a:pt x="49" y="12"/>
                    </a:lnTo>
                    <a:lnTo>
                      <a:pt x="50" y="13"/>
                    </a:lnTo>
                    <a:lnTo>
                      <a:pt x="50" y="15"/>
                    </a:lnTo>
                    <a:lnTo>
                      <a:pt x="50" y="17"/>
                    </a:lnTo>
                    <a:lnTo>
                      <a:pt x="50" y="19"/>
                    </a:lnTo>
                    <a:lnTo>
                      <a:pt x="50" y="20"/>
                    </a:lnTo>
                    <a:lnTo>
                      <a:pt x="50" y="22"/>
                    </a:lnTo>
                    <a:lnTo>
                      <a:pt x="50" y="42"/>
                    </a:lnTo>
                    <a:lnTo>
                      <a:pt x="50" y="45"/>
                    </a:lnTo>
                    <a:lnTo>
                      <a:pt x="51" y="47"/>
                    </a:lnTo>
                    <a:lnTo>
                      <a:pt x="51" y="49"/>
                    </a:lnTo>
                    <a:lnTo>
                      <a:pt x="51" y="50"/>
                    </a:lnTo>
                    <a:lnTo>
                      <a:pt x="52" y="51"/>
                    </a:lnTo>
                    <a:lnTo>
                      <a:pt x="53" y="51"/>
                    </a:lnTo>
                    <a:lnTo>
                      <a:pt x="54" y="51"/>
                    </a:lnTo>
                    <a:lnTo>
                      <a:pt x="55" y="52"/>
                    </a:lnTo>
                    <a:lnTo>
                      <a:pt x="55" y="54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31" y="51"/>
                    </a:lnTo>
                    <a:lnTo>
                      <a:pt x="32" y="51"/>
                    </a:lnTo>
                    <a:lnTo>
                      <a:pt x="33" y="50"/>
                    </a:lnTo>
                    <a:lnTo>
                      <a:pt x="33" y="49"/>
                    </a:lnTo>
                    <a:lnTo>
                      <a:pt x="34" y="48"/>
                    </a:lnTo>
                    <a:lnTo>
                      <a:pt x="34" y="47"/>
                    </a:lnTo>
                    <a:lnTo>
                      <a:pt x="34" y="45"/>
                    </a:lnTo>
                    <a:lnTo>
                      <a:pt x="34" y="42"/>
                    </a:lnTo>
                    <a:lnTo>
                      <a:pt x="34" y="20"/>
                    </a:lnTo>
                    <a:lnTo>
                      <a:pt x="34" y="17"/>
                    </a:lnTo>
                    <a:lnTo>
                      <a:pt x="34" y="15"/>
                    </a:lnTo>
                    <a:lnTo>
                      <a:pt x="34" y="13"/>
                    </a:lnTo>
                    <a:lnTo>
                      <a:pt x="34" y="12"/>
                    </a:lnTo>
                    <a:lnTo>
                      <a:pt x="34" y="11"/>
                    </a:lnTo>
                    <a:lnTo>
                      <a:pt x="33" y="10"/>
                    </a:lnTo>
                    <a:lnTo>
                      <a:pt x="32" y="10"/>
                    </a:lnTo>
                    <a:lnTo>
                      <a:pt x="31" y="9"/>
                    </a:lnTo>
                    <a:lnTo>
                      <a:pt x="30" y="8"/>
                    </a:lnTo>
                    <a:lnTo>
                      <a:pt x="29" y="8"/>
                    </a:lnTo>
                    <a:lnTo>
                      <a:pt x="27" y="9"/>
                    </a:lnTo>
                    <a:lnTo>
                      <a:pt x="25" y="11"/>
                    </a:lnTo>
                    <a:lnTo>
                      <a:pt x="23" y="13"/>
                    </a:lnTo>
                    <a:lnTo>
                      <a:pt x="21" y="16"/>
                    </a:lnTo>
                    <a:lnTo>
                      <a:pt x="21" y="42"/>
                    </a:lnTo>
                    <a:lnTo>
                      <a:pt x="21" y="45"/>
                    </a:lnTo>
                    <a:lnTo>
                      <a:pt x="21" y="47"/>
                    </a:lnTo>
                    <a:lnTo>
                      <a:pt x="21" y="49"/>
                    </a:lnTo>
                    <a:lnTo>
                      <a:pt x="21" y="50"/>
                    </a:lnTo>
                    <a:lnTo>
                      <a:pt x="22" y="51"/>
                    </a:lnTo>
                    <a:lnTo>
                      <a:pt x="23" y="51"/>
                    </a:lnTo>
                    <a:lnTo>
                      <a:pt x="24" y="51"/>
                    </a:lnTo>
                    <a:lnTo>
                      <a:pt x="26" y="52"/>
                    </a:lnTo>
                    <a:lnTo>
                      <a:pt x="26" y="54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1" y="51"/>
                    </a:lnTo>
                    <a:lnTo>
                      <a:pt x="2" y="51"/>
                    </a:lnTo>
                    <a:lnTo>
                      <a:pt x="3" y="51"/>
                    </a:lnTo>
                    <a:lnTo>
                      <a:pt x="4" y="50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5" y="45"/>
                    </a:lnTo>
                    <a:lnTo>
                      <a:pt x="5" y="42"/>
                    </a:lnTo>
                    <a:lnTo>
                      <a:pt x="5" y="13"/>
                    </a:lnTo>
                    <a:lnTo>
                      <a:pt x="5" y="11"/>
                    </a:lnTo>
                    <a:lnTo>
                      <a:pt x="4" y="9"/>
                    </a:lnTo>
                    <a:lnTo>
                      <a:pt x="4" y="7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60"/>
              <p:cNvSpPr/>
              <p:nvPr/>
            </p:nvSpPr>
            <p:spPr>
              <a:xfrm>
                <a:off x="4276" y="1461"/>
                <a:ext cx="34" cy="73"/>
              </a:xfrm>
              <a:custGeom>
                <a:rect b="b" l="l" r="r" t="t"/>
                <a:pathLst>
                  <a:path extrusionOk="0" h="73" w="34">
                    <a:moveTo>
                      <a:pt x="23" y="0"/>
                    </a:moveTo>
                    <a:lnTo>
                      <a:pt x="23" y="20"/>
                    </a:lnTo>
                    <a:lnTo>
                      <a:pt x="34" y="20"/>
                    </a:lnTo>
                    <a:lnTo>
                      <a:pt x="34" y="26"/>
                    </a:lnTo>
                    <a:lnTo>
                      <a:pt x="23" y="26"/>
                    </a:lnTo>
                    <a:lnTo>
                      <a:pt x="23" y="58"/>
                    </a:lnTo>
                    <a:lnTo>
                      <a:pt x="23" y="60"/>
                    </a:lnTo>
                    <a:lnTo>
                      <a:pt x="23" y="61"/>
                    </a:lnTo>
                    <a:lnTo>
                      <a:pt x="23" y="63"/>
                    </a:lnTo>
                    <a:lnTo>
                      <a:pt x="23" y="64"/>
                    </a:lnTo>
                    <a:lnTo>
                      <a:pt x="23" y="65"/>
                    </a:lnTo>
                    <a:lnTo>
                      <a:pt x="24" y="65"/>
                    </a:lnTo>
                    <a:lnTo>
                      <a:pt x="24" y="66"/>
                    </a:lnTo>
                    <a:lnTo>
                      <a:pt x="25" y="66"/>
                    </a:lnTo>
                    <a:lnTo>
                      <a:pt x="26" y="66"/>
                    </a:lnTo>
                    <a:lnTo>
                      <a:pt x="27" y="66"/>
                    </a:lnTo>
                    <a:lnTo>
                      <a:pt x="29" y="65"/>
                    </a:lnTo>
                    <a:lnTo>
                      <a:pt x="30" y="64"/>
                    </a:lnTo>
                    <a:lnTo>
                      <a:pt x="32" y="61"/>
                    </a:lnTo>
                    <a:lnTo>
                      <a:pt x="34" y="63"/>
                    </a:lnTo>
                    <a:lnTo>
                      <a:pt x="33" y="65"/>
                    </a:lnTo>
                    <a:lnTo>
                      <a:pt x="31" y="67"/>
                    </a:lnTo>
                    <a:lnTo>
                      <a:pt x="30" y="69"/>
                    </a:lnTo>
                    <a:lnTo>
                      <a:pt x="28" y="70"/>
                    </a:lnTo>
                    <a:lnTo>
                      <a:pt x="26" y="72"/>
                    </a:lnTo>
                    <a:lnTo>
                      <a:pt x="24" y="72"/>
                    </a:lnTo>
                    <a:lnTo>
                      <a:pt x="22" y="73"/>
                    </a:lnTo>
                    <a:lnTo>
                      <a:pt x="20" y="73"/>
                    </a:lnTo>
                    <a:lnTo>
                      <a:pt x="17" y="73"/>
                    </a:lnTo>
                    <a:lnTo>
                      <a:pt x="15" y="72"/>
                    </a:lnTo>
                    <a:lnTo>
                      <a:pt x="13" y="72"/>
                    </a:lnTo>
                    <a:lnTo>
                      <a:pt x="12" y="70"/>
                    </a:lnTo>
                    <a:lnTo>
                      <a:pt x="10" y="69"/>
                    </a:lnTo>
                    <a:lnTo>
                      <a:pt x="9" y="68"/>
                    </a:lnTo>
                    <a:lnTo>
                      <a:pt x="8" y="66"/>
                    </a:lnTo>
                    <a:lnTo>
                      <a:pt x="7" y="65"/>
                    </a:lnTo>
                    <a:lnTo>
                      <a:pt x="7" y="64"/>
                    </a:lnTo>
                    <a:lnTo>
                      <a:pt x="7" y="63"/>
                    </a:lnTo>
                    <a:lnTo>
                      <a:pt x="7" y="62"/>
                    </a:lnTo>
                    <a:lnTo>
                      <a:pt x="7" y="61"/>
                    </a:lnTo>
                    <a:lnTo>
                      <a:pt x="7" y="59"/>
                    </a:lnTo>
                    <a:lnTo>
                      <a:pt x="7" y="58"/>
                    </a:lnTo>
                    <a:lnTo>
                      <a:pt x="7" y="56"/>
                    </a:lnTo>
                    <a:lnTo>
                      <a:pt x="7" y="54"/>
                    </a:lnTo>
                    <a:lnTo>
                      <a:pt x="7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2" y="22"/>
                    </a:lnTo>
                    <a:lnTo>
                      <a:pt x="3" y="21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8" y="17"/>
                    </a:lnTo>
                    <a:lnTo>
                      <a:pt x="9" y="16"/>
                    </a:lnTo>
                    <a:lnTo>
                      <a:pt x="11" y="15"/>
                    </a:lnTo>
                    <a:lnTo>
                      <a:pt x="12" y="13"/>
                    </a:lnTo>
                    <a:lnTo>
                      <a:pt x="13" y="12"/>
                    </a:lnTo>
                    <a:lnTo>
                      <a:pt x="15" y="11"/>
                    </a:lnTo>
                    <a:lnTo>
                      <a:pt x="16" y="9"/>
                    </a:lnTo>
                    <a:lnTo>
                      <a:pt x="17" y="7"/>
                    </a:lnTo>
                    <a:lnTo>
                      <a:pt x="18" y="6"/>
                    </a:lnTo>
                    <a:lnTo>
                      <a:pt x="19" y="4"/>
                    </a:lnTo>
                    <a:lnTo>
                      <a:pt x="20" y="2"/>
                    </a:lnTo>
                    <a:lnTo>
                      <a:pt x="21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60"/>
              <p:cNvSpPr/>
              <p:nvPr/>
            </p:nvSpPr>
            <p:spPr>
              <a:xfrm>
                <a:off x="4316" y="1479"/>
                <a:ext cx="44" cy="55"/>
              </a:xfrm>
              <a:custGeom>
                <a:rect b="b" l="l" r="r" t="t"/>
                <a:pathLst>
                  <a:path extrusionOk="0" h="55" w="44">
                    <a:moveTo>
                      <a:pt x="44" y="26"/>
                    </a:moveTo>
                    <a:lnTo>
                      <a:pt x="16" y="26"/>
                    </a:lnTo>
                    <a:lnTo>
                      <a:pt x="16" y="29"/>
                    </a:lnTo>
                    <a:lnTo>
                      <a:pt x="16" y="31"/>
                    </a:lnTo>
                    <a:lnTo>
                      <a:pt x="16" y="33"/>
                    </a:lnTo>
                    <a:lnTo>
                      <a:pt x="17" y="35"/>
                    </a:lnTo>
                    <a:lnTo>
                      <a:pt x="18" y="37"/>
                    </a:lnTo>
                    <a:lnTo>
                      <a:pt x="19" y="39"/>
                    </a:lnTo>
                    <a:lnTo>
                      <a:pt x="20" y="40"/>
                    </a:lnTo>
                    <a:lnTo>
                      <a:pt x="21" y="42"/>
                    </a:lnTo>
                    <a:lnTo>
                      <a:pt x="23" y="43"/>
                    </a:lnTo>
                    <a:lnTo>
                      <a:pt x="25" y="45"/>
                    </a:lnTo>
                    <a:lnTo>
                      <a:pt x="28" y="46"/>
                    </a:lnTo>
                    <a:lnTo>
                      <a:pt x="30" y="46"/>
                    </a:lnTo>
                    <a:lnTo>
                      <a:pt x="32" y="46"/>
                    </a:lnTo>
                    <a:lnTo>
                      <a:pt x="34" y="45"/>
                    </a:lnTo>
                    <a:lnTo>
                      <a:pt x="35" y="45"/>
                    </a:lnTo>
                    <a:lnTo>
                      <a:pt x="36" y="44"/>
                    </a:lnTo>
                    <a:lnTo>
                      <a:pt x="38" y="43"/>
                    </a:lnTo>
                    <a:lnTo>
                      <a:pt x="39" y="41"/>
                    </a:lnTo>
                    <a:lnTo>
                      <a:pt x="41" y="39"/>
                    </a:lnTo>
                    <a:lnTo>
                      <a:pt x="42" y="37"/>
                    </a:lnTo>
                    <a:lnTo>
                      <a:pt x="44" y="38"/>
                    </a:lnTo>
                    <a:lnTo>
                      <a:pt x="43" y="41"/>
                    </a:lnTo>
                    <a:lnTo>
                      <a:pt x="42" y="43"/>
                    </a:lnTo>
                    <a:lnTo>
                      <a:pt x="41" y="45"/>
                    </a:lnTo>
                    <a:lnTo>
                      <a:pt x="40" y="47"/>
                    </a:lnTo>
                    <a:lnTo>
                      <a:pt x="39" y="48"/>
                    </a:lnTo>
                    <a:lnTo>
                      <a:pt x="38" y="50"/>
                    </a:lnTo>
                    <a:lnTo>
                      <a:pt x="36" y="51"/>
                    </a:lnTo>
                    <a:lnTo>
                      <a:pt x="35" y="52"/>
                    </a:lnTo>
                    <a:lnTo>
                      <a:pt x="34" y="52"/>
                    </a:lnTo>
                    <a:lnTo>
                      <a:pt x="32" y="53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8" y="55"/>
                    </a:lnTo>
                    <a:lnTo>
                      <a:pt x="26" y="55"/>
                    </a:lnTo>
                    <a:lnTo>
                      <a:pt x="24" y="55"/>
                    </a:lnTo>
                    <a:lnTo>
                      <a:pt x="23" y="55"/>
                    </a:lnTo>
                    <a:lnTo>
                      <a:pt x="20" y="55"/>
                    </a:lnTo>
                    <a:lnTo>
                      <a:pt x="17" y="55"/>
                    </a:lnTo>
                    <a:lnTo>
                      <a:pt x="15" y="54"/>
                    </a:lnTo>
                    <a:lnTo>
                      <a:pt x="13" y="53"/>
                    </a:lnTo>
                    <a:lnTo>
                      <a:pt x="11" y="52"/>
                    </a:lnTo>
                    <a:lnTo>
                      <a:pt x="8" y="50"/>
                    </a:lnTo>
                    <a:lnTo>
                      <a:pt x="7" y="49"/>
                    </a:lnTo>
                    <a:lnTo>
                      <a:pt x="5" y="47"/>
                    </a:lnTo>
                    <a:lnTo>
                      <a:pt x="4" y="45"/>
                    </a:lnTo>
                    <a:lnTo>
                      <a:pt x="3" y="43"/>
                    </a:lnTo>
                    <a:lnTo>
                      <a:pt x="2" y="41"/>
                    </a:lnTo>
                    <a:lnTo>
                      <a:pt x="2" y="38"/>
                    </a:lnTo>
                    <a:lnTo>
                      <a:pt x="1" y="36"/>
                    </a:lnTo>
                    <a:lnTo>
                      <a:pt x="1" y="34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1" y="23"/>
                    </a:lnTo>
                    <a:lnTo>
                      <a:pt x="2" y="20"/>
                    </a:lnTo>
                    <a:lnTo>
                      <a:pt x="2" y="17"/>
                    </a:lnTo>
                    <a:lnTo>
                      <a:pt x="3" y="15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3" y="3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1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7"/>
                    </a:lnTo>
                    <a:lnTo>
                      <a:pt x="39" y="9"/>
                    </a:lnTo>
                    <a:lnTo>
                      <a:pt x="41" y="11"/>
                    </a:lnTo>
                    <a:lnTo>
                      <a:pt x="42" y="13"/>
                    </a:lnTo>
                    <a:lnTo>
                      <a:pt x="42" y="15"/>
                    </a:lnTo>
                    <a:lnTo>
                      <a:pt x="43" y="17"/>
                    </a:lnTo>
                    <a:lnTo>
                      <a:pt x="44" y="20"/>
                    </a:lnTo>
                    <a:lnTo>
                      <a:pt x="44" y="23"/>
                    </a:lnTo>
                    <a:lnTo>
                      <a:pt x="44" y="26"/>
                    </a:lnTo>
                    <a:close/>
                    <a:moveTo>
                      <a:pt x="30" y="23"/>
                    </a:moveTo>
                    <a:lnTo>
                      <a:pt x="30" y="21"/>
                    </a:lnTo>
                    <a:lnTo>
                      <a:pt x="30" y="19"/>
                    </a:lnTo>
                    <a:lnTo>
                      <a:pt x="30" y="17"/>
                    </a:lnTo>
                    <a:lnTo>
                      <a:pt x="30" y="15"/>
                    </a:lnTo>
                    <a:lnTo>
                      <a:pt x="30" y="14"/>
                    </a:lnTo>
                    <a:lnTo>
                      <a:pt x="29" y="12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8" y="9"/>
                    </a:lnTo>
                    <a:lnTo>
                      <a:pt x="28" y="7"/>
                    </a:lnTo>
                    <a:lnTo>
                      <a:pt x="27" y="6"/>
                    </a:lnTo>
                    <a:lnTo>
                      <a:pt x="26" y="5"/>
                    </a:lnTo>
                    <a:lnTo>
                      <a:pt x="25" y="5"/>
                    </a:lnTo>
                    <a:lnTo>
                      <a:pt x="25" y="4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2" y="4"/>
                    </a:lnTo>
                    <a:lnTo>
                      <a:pt x="21" y="5"/>
                    </a:lnTo>
                    <a:lnTo>
                      <a:pt x="20" y="6"/>
                    </a:lnTo>
                    <a:lnTo>
                      <a:pt x="19" y="7"/>
                    </a:lnTo>
                    <a:lnTo>
                      <a:pt x="18" y="8"/>
                    </a:lnTo>
                    <a:lnTo>
                      <a:pt x="17" y="10"/>
                    </a:lnTo>
                    <a:lnTo>
                      <a:pt x="17" y="11"/>
                    </a:lnTo>
                    <a:lnTo>
                      <a:pt x="16" y="13"/>
                    </a:lnTo>
                    <a:lnTo>
                      <a:pt x="16" y="15"/>
                    </a:lnTo>
                    <a:lnTo>
                      <a:pt x="16" y="17"/>
                    </a:lnTo>
                    <a:lnTo>
                      <a:pt x="16" y="19"/>
                    </a:lnTo>
                    <a:lnTo>
                      <a:pt x="16" y="21"/>
                    </a:lnTo>
                    <a:lnTo>
                      <a:pt x="16" y="23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60"/>
              <p:cNvSpPr/>
              <p:nvPr/>
            </p:nvSpPr>
            <p:spPr>
              <a:xfrm>
                <a:off x="3022" y="2688"/>
                <a:ext cx="65" cy="76"/>
              </a:xfrm>
              <a:custGeom>
                <a:rect b="b" l="l" r="r" t="t"/>
                <a:pathLst>
                  <a:path extrusionOk="0" h="76" w="65">
                    <a:moveTo>
                      <a:pt x="29" y="41"/>
                    </a:moveTo>
                    <a:lnTo>
                      <a:pt x="29" y="63"/>
                    </a:lnTo>
                    <a:lnTo>
                      <a:pt x="29" y="66"/>
                    </a:lnTo>
                    <a:lnTo>
                      <a:pt x="29" y="68"/>
                    </a:lnTo>
                    <a:lnTo>
                      <a:pt x="29" y="70"/>
                    </a:lnTo>
                    <a:lnTo>
                      <a:pt x="29" y="71"/>
                    </a:lnTo>
                    <a:lnTo>
                      <a:pt x="30" y="71"/>
                    </a:lnTo>
                    <a:lnTo>
                      <a:pt x="30" y="72"/>
                    </a:lnTo>
                    <a:lnTo>
                      <a:pt x="31" y="72"/>
                    </a:lnTo>
                    <a:lnTo>
                      <a:pt x="32" y="73"/>
                    </a:lnTo>
                    <a:lnTo>
                      <a:pt x="33" y="73"/>
                    </a:lnTo>
                    <a:lnTo>
                      <a:pt x="35" y="74"/>
                    </a:lnTo>
                    <a:lnTo>
                      <a:pt x="37" y="74"/>
                    </a:lnTo>
                    <a:lnTo>
                      <a:pt x="39" y="74"/>
                    </a:lnTo>
                    <a:lnTo>
                      <a:pt x="39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3" y="74"/>
                    </a:lnTo>
                    <a:lnTo>
                      <a:pt x="5" y="74"/>
                    </a:lnTo>
                    <a:lnTo>
                      <a:pt x="7" y="73"/>
                    </a:lnTo>
                    <a:lnTo>
                      <a:pt x="8" y="73"/>
                    </a:lnTo>
                    <a:lnTo>
                      <a:pt x="9" y="72"/>
                    </a:lnTo>
                    <a:lnTo>
                      <a:pt x="10" y="71"/>
                    </a:lnTo>
                    <a:lnTo>
                      <a:pt x="11" y="70"/>
                    </a:lnTo>
                    <a:lnTo>
                      <a:pt x="11" y="68"/>
                    </a:lnTo>
                    <a:lnTo>
                      <a:pt x="11" y="66"/>
                    </a:lnTo>
                    <a:lnTo>
                      <a:pt x="11" y="63"/>
                    </a:lnTo>
                    <a:lnTo>
                      <a:pt x="11" y="13"/>
                    </a:lnTo>
                    <a:lnTo>
                      <a:pt x="11" y="10"/>
                    </a:lnTo>
                    <a:lnTo>
                      <a:pt x="11" y="8"/>
                    </a:lnTo>
                    <a:lnTo>
                      <a:pt x="11" y="6"/>
                    </a:lnTo>
                    <a:lnTo>
                      <a:pt x="10" y="6"/>
                    </a:lnTo>
                    <a:lnTo>
                      <a:pt x="10" y="5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4" y="0"/>
                    </a:lnTo>
                    <a:lnTo>
                      <a:pt x="38" y="0"/>
                    </a:lnTo>
                    <a:lnTo>
                      <a:pt x="41" y="0"/>
                    </a:lnTo>
                    <a:lnTo>
                      <a:pt x="45" y="0"/>
                    </a:lnTo>
                    <a:lnTo>
                      <a:pt x="48" y="1"/>
                    </a:lnTo>
                    <a:lnTo>
                      <a:pt x="51" y="2"/>
                    </a:lnTo>
                    <a:lnTo>
                      <a:pt x="53" y="3"/>
                    </a:lnTo>
                    <a:lnTo>
                      <a:pt x="56" y="4"/>
                    </a:lnTo>
                    <a:lnTo>
                      <a:pt x="58" y="6"/>
                    </a:lnTo>
                    <a:lnTo>
                      <a:pt x="60" y="7"/>
                    </a:lnTo>
                    <a:lnTo>
                      <a:pt x="61" y="8"/>
                    </a:lnTo>
                    <a:lnTo>
                      <a:pt x="62" y="10"/>
                    </a:lnTo>
                    <a:lnTo>
                      <a:pt x="63" y="12"/>
                    </a:lnTo>
                    <a:lnTo>
                      <a:pt x="64" y="13"/>
                    </a:lnTo>
                    <a:lnTo>
                      <a:pt x="65" y="15"/>
                    </a:lnTo>
                    <a:lnTo>
                      <a:pt x="65" y="17"/>
                    </a:lnTo>
                    <a:lnTo>
                      <a:pt x="65" y="20"/>
                    </a:lnTo>
                    <a:lnTo>
                      <a:pt x="65" y="21"/>
                    </a:lnTo>
                    <a:lnTo>
                      <a:pt x="65" y="24"/>
                    </a:lnTo>
                    <a:lnTo>
                      <a:pt x="65" y="25"/>
                    </a:lnTo>
                    <a:lnTo>
                      <a:pt x="64" y="27"/>
                    </a:lnTo>
                    <a:lnTo>
                      <a:pt x="63" y="29"/>
                    </a:lnTo>
                    <a:lnTo>
                      <a:pt x="62" y="30"/>
                    </a:lnTo>
                    <a:lnTo>
                      <a:pt x="62" y="31"/>
                    </a:lnTo>
                    <a:lnTo>
                      <a:pt x="61" y="33"/>
                    </a:lnTo>
                    <a:lnTo>
                      <a:pt x="59" y="34"/>
                    </a:lnTo>
                    <a:lnTo>
                      <a:pt x="58" y="35"/>
                    </a:lnTo>
                    <a:lnTo>
                      <a:pt x="56" y="36"/>
                    </a:lnTo>
                    <a:lnTo>
                      <a:pt x="55" y="37"/>
                    </a:lnTo>
                    <a:lnTo>
                      <a:pt x="53" y="38"/>
                    </a:lnTo>
                    <a:lnTo>
                      <a:pt x="51" y="38"/>
                    </a:lnTo>
                    <a:lnTo>
                      <a:pt x="49" y="39"/>
                    </a:lnTo>
                    <a:lnTo>
                      <a:pt x="47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0" y="41"/>
                    </a:lnTo>
                    <a:lnTo>
                      <a:pt x="37" y="41"/>
                    </a:lnTo>
                    <a:lnTo>
                      <a:pt x="35" y="41"/>
                    </a:lnTo>
                    <a:lnTo>
                      <a:pt x="32" y="41"/>
                    </a:lnTo>
                    <a:lnTo>
                      <a:pt x="29" y="41"/>
                    </a:lnTo>
                    <a:close/>
                    <a:moveTo>
                      <a:pt x="29" y="3"/>
                    </a:moveTo>
                    <a:lnTo>
                      <a:pt x="29" y="37"/>
                    </a:lnTo>
                    <a:lnTo>
                      <a:pt x="30" y="37"/>
                    </a:lnTo>
                    <a:lnTo>
                      <a:pt x="31" y="38"/>
                    </a:lnTo>
                    <a:lnTo>
                      <a:pt x="33" y="38"/>
                    </a:lnTo>
                    <a:lnTo>
                      <a:pt x="35" y="37"/>
                    </a:lnTo>
                    <a:lnTo>
                      <a:pt x="36" y="37"/>
                    </a:lnTo>
                    <a:lnTo>
                      <a:pt x="38" y="37"/>
                    </a:lnTo>
                    <a:lnTo>
                      <a:pt x="39" y="36"/>
                    </a:lnTo>
                    <a:lnTo>
                      <a:pt x="41" y="35"/>
                    </a:lnTo>
                    <a:lnTo>
                      <a:pt x="42" y="34"/>
                    </a:lnTo>
                    <a:lnTo>
                      <a:pt x="43" y="34"/>
                    </a:lnTo>
                    <a:lnTo>
                      <a:pt x="44" y="33"/>
                    </a:lnTo>
                    <a:lnTo>
                      <a:pt x="45" y="31"/>
                    </a:lnTo>
                    <a:lnTo>
                      <a:pt x="45" y="30"/>
                    </a:lnTo>
                    <a:lnTo>
                      <a:pt x="46" y="28"/>
                    </a:lnTo>
                    <a:lnTo>
                      <a:pt x="47" y="26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47" y="20"/>
                    </a:lnTo>
                    <a:lnTo>
                      <a:pt x="47" y="18"/>
                    </a:lnTo>
                    <a:lnTo>
                      <a:pt x="47" y="16"/>
                    </a:lnTo>
                    <a:lnTo>
                      <a:pt x="47" y="15"/>
                    </a:lnTo>
                    <a:lnTo>
                      <a:pt x="46" y="13"/>
                    </a:lnTo>
                    <a:lnTo>
                      <a:pt x="46" y="11"/>
                    </a:lnTo>
                    <a:lnTo>
                      <a:pt x="45" y="10"/>
                    </a:lnTo>
                    <a:lnTo>
                      <a:pt x="44" y="9"/>
                    </a:lnTo>
                    <a:lnTo>
                      <a:pt x="43" y="8"/>
                    </a:lnTo>
                    <a:lnTo>
                      <a:pt x="42" y="7"/>
                    </a:lnTo>
                    <a:lnTo>
                      <a:pt x="41" y="6"/>
                    </a:lnTo>
                    <a:lnTo>
                      <a:pt x="39" y="5"/>
                    </a:lnTo>
                    <a:lnTo>
                      <a:pt x="38" y="4"/>
                    </a:lnTo>
                    <a:lnTo>
                      <a:pt x="36" y="4"/>
                    </a:lnTo>
                    <a:lnTo>
                      <a:pt x="35" y="3"/>
                    </a:lnTo>
                    <a:lnTo>
                      <a:pt x="33" y="3"/>
                    </a:lnTo>
                    <a:lnTo>
                      <a:pt x="31" y="3"/>
                    </a:lnTo>
                    <a:lnTo>
                      <a:pt x="29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60"/>
              <p:cNvSpPr/>
              <p:nvPr/>
            </p:nvSpPr>
            <p:spPr>
              <a:xfrm>
                <a:off x="3093" y="2688"/>
                <a:ext cx="29" cy="76"/>
              </a:xfrm>
              <a:custGeom>
                <a:rect b="b" l="l" r="r" t="t"/>
                <a:pathLst>
                  <a:path extrusionOk="0" h="76" w="29">
                    <a:moveTo>
                      <a:pt x="22" y="0"/>
                    </a:moveTo>
                    <a:lnTo>
                      <a:pt x="22" y="65"/>
                    </a:lnTo>
                    <a:lnTo>
                      <a:pt x="22" y="67"/>
                    </a:lnTo>
                    <a:lnTo>
                      <a:pt x="22" y="69"/>
                    </a:lnTo>
                    <a:lnTo>
                      <a:pt x="23" y="71"/>
                    </a:lnTo>
                    <a:lnTo>
                      <a:pt x="23" y="72"/>
                    </a:lnTo>
                    <a:lnTo>
                      <a:pt x="24" y="73"/>
                    </a:lnTo>
                    <a:lnTo>
                      <a:pt x="25" y="73"/>
                    </a:lnTo>
                    <a:lnTo>
                      <a:pt x="27" y="74"/>
                    </a:lnTo>
                    <a:lnTo>
                      <a:pt x="29" y="74"/>
                    </a:lnTo>
                    <a:lnTo>
                      <a:pt x="29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1" y="74"/>
                    </a:lnTo>
                    <a:lnTo>
                      <a:pt x="3" y="73"/>
                    </a:lnTo>
                    <a:lnTo>
                      <a:pt x="4" y="73"/>
                    </a:lnTo>
                    <a:lnTo>
                      <a:pt x="5" y="72"/>
                    </a:lnTo>
                    <a:lnTo>
                      <a:pt x="5" y="71"/>
                    </a:lnTo>
                    <a:lnTo>
                      <a:pt x="6" y="69"/>
                    </a:lnTo>
                    <a:lnTo>
                      <a:pt x="6" y="67"/>
                    </a:lnTo>
                    <a:lnTo>
                      <a:pt x="6" y="65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6" y="7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60"/>
              <p:cNvSpPr/>
              <p:nvPr/>
            </p:nvSpPr>
            <p:spPr>
              <a:xfrm>
                <a:off x="3126" y="2711"/>
                <a:ext cx="51" cy="54"/>
              </a:xfrm>
              <a:custGeom>
                <a:rect b="b" l="l" r="r" t="t"/>
                <a:pathLst>
                  <a:path extrusionOk="0" h="54" w="51">
                    <a:moveTo>
                      <a:pt x="28" y="46"/>
                    </a:moveTo>
                    <a:lnTo>
                      <a:pt x="26" y="48"/>
                    </a:lnTo>
                    <a:lnTo>
                      <a:pt x="24" y="50"/>
                    </a:lnTo>
                    <a:lnTo>
                      <a:pt x="21" y="51"/>
                    </a:lnTo>
                    <a:lnTo>
                      <a:pt x="19" y="52"/>
                    </a:lnTo>
                    <a:lnTo>
                      <a:pt x="17" y="53"/>
                    </a:lnTo>
                    <a:lnTo>
                      <a:pt x="15" y="54"/>
                    </a:lnTo>
                    <a:lnTo>
                      <a:pt x="13" y="54"/>
                    </a:lnTo>
                    <a:lnTo>
                      <a:pt x="11" y="54"/>
                    </a:lnTo>
                    <a:lnTo>
                      <a:pt x="9" y="54"/>
                    </a:lnTo>
                    <a:lnTo>
                      <a:pt x="6" y="54"/>
                    </a:lnTo>
                    <a:lnTo>
                      <a:pt x="5" y="53"/>
                    </a:lnTo>
                    <a:lnTo>
                      <a:pt x="3" y="52"/>
                    </a:lnTo>
                    <a:lnTo>
                      <a:pt x="2" y="50"/>
                    </a:lnTo>
                    <a:lnTo>
                      <a:pt x="1" y="49"/>
                    </a:lnTo>
                    <a:lnTo>
                      <a:pt x="1" y="46"/>
                    </a:lnTo>
                    <a:lnTo>
                      <a:pt x="0" y="44"/>
                    </a:lnTo>
                    <a:lnTo>
                      <a:pt x="1" y="41"/>
                    </a:lnTo>
                    <a:lnTo>
                      <a:pt x="2" y="38"/>
                    </a:lnTo>
                    <a:lnTo>
                      <a:pt x="3" y="36"/>
                    </a:lnTo>
                    <a:lnTo>
                      <a:pt x="5" y="34"/>
                    </a:lnTo>
                    <a:lnTo>
                      <a:pt x="7" y="32"/>
                    </a:lnTo>
                    <a:lnTo>
                      <a:pt x="9" y="31"/>
                    </a:lnTo>
                    <a:lnTo>
                      <a:pt x="11" y="30"/>
                    </a:lnTo>
                    <a:lnTo>
                      <a:pt x="14" y="28"/>
                    </a:lnTo>
                    <a:lnTo>
                      <a:pt x="17" y="27"/>
                    </a:lnTo>
                    <a:lnTo>
                      <a:pt x="20" y="25"/>
                    </a:lnTo>
                    <a:lnTo>
                      <a:pt x="24" y="23"/>
                    </a:lnTo>
                    <a:lnTo>
                      <a:pt x="28" y="21"/>
                    </a:lnTo>
                    <a:lnTo>
                      <a:pt x="28" y="15"/>
                    </a:lnTo>
                    <a:lnTo>
                      <a:pt x="28" y="12"/>
                    </a:lnTo>
                    <a:lnTo>
                      <a:pt x="28" y="10"/>
                    </a:lnTo>
                    <a:lnTo>
                      <a:pt x="28" y="9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7" y="6"/>
                    </a:lnTo>
                    <a:lnTo>
                      <a:pt x="26" y="6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8" y="3"/>
                    </a:lnTo>
                    <a:lnTo>
                      <a:pt x="16" y="4"/>
                    </a:lnTo>
                    <a:lnTo>
                      <a:pt x="15" y="5"/>
                    </a:lnTo>
                    <a:lnTo>
                      <a:pt x="15" y="6"/>
                    </a:lnTo>
                    <a:lnTo>
                      <a:pt x="14" y="6"/>
                    </a:lnTo>
                    <a:lnTo>
                      <a:pt x="14" y="7"/>
                    </a:lnTo>
                    <a:lnTo>
                      <a:pt x="14" y="8"/>
                    </a:lnTo>
                    <a:lnTo>
                      <a:pt x="14" y="9"/>
                    </a:lnTo>
                    <a:lnTo>
                      <a:pt x="15" y="10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17" y="13"/>
                    </a:lnTo>
                    <a:lnTo>
                      <a:pt x="17" y="14"/>
                    </a:lnTo>
                    <a:lnTo>
                      <a:pt x="17" y="15"/>
                    </a:lnTo>
                    <a:lnTo>
                      <a:pt x="17" y="17"/>
                    </a:lnTo>
                    <a:lnTo>
                      <a:pt x="17" y="18"/>
                    </a:lnTo>
                    <a:lnTo>
                      <a:pt x="16" y="19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3" y="22"/>
                    </a:lnTo>
                    <a:lnTo>
                      <a:pt x="11" y="22"/>
                    </a:lnTo>
                    <a:lnTo>
                      <a:pt x="10" y="22"/>
                    </a:lnTo>
                    <a:lnTo>
                      <a:pt x="9" y="22"/>
                    </a:lnTo>
                    <a:lnTo>
                      <a:pt x="7" y="22"/>
                    </a:lnTo>
                    <a:lnTo>
                      <a:pt x="5" y="21"/>
                    </a:lnTo>
                    <a:lnTo>
                      <a:pt x="4" y="20"/>
                    </a:lnTo>
                    <a:lnTo>
                      <a:pt x="3" y="19"/>
                    </a:lnTo>
                    <a:lnTo>
                      <a:pt x="2" y="18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2" y="13"/>
                    </a:lnTo>
                    <a:lnTo>
                      <a:pt x="2" y="11"/>
                    </a:lnTo>
                    <a:lnTo>
                      <a:pt x="3" y="9"/>
                    </a:lnTo>
                    <a:lnTo>
                      <a:pt x="5" y="8"/>
                    </a:lnTo>
                    <a:lnTo>
                      <a:pt x="7" y="6"/>
                    </a:lnTo>
                    <a:lnTo>
                      <a:pt x="9" y="4"/>
                    </a:lnTo>
                    <a:lnTo>
                      <a:pt x="11" y="3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1"/>
                    </a:lnTo>
                    <a:lnTo>
                      <a:pt x="35" y="1"/>
                    </a:lnTo>
                    <a:lnTo>
                      <a:pt x="36" y="2"/>
                    </a:lnTo>
                    <a:lnTo>
                      <a:pt x="37" y="2"/>
                    </a:lnTo>
                    <a:lnTo>
                      <a:pt x="38" y="3"/>
                    </a:lnTo>
                    <a:lnTo>
                      <a:pt x="40" y="5"/>
                    </a:lnTo>
                    <a:lnTo>
                      <a:pt x="42" y="6"/>
                    </a:lnTo>
                    <a:lnTo>
                      <a:pt x="43" y="8"/>
                    </a:lnTo>
                    <a:lnTo>
                      <a:pt x="44" y="10"/>
                    </a:lnTo>
                    <a:lnTo>
                      <a:pt x="44" y="11"/>
                    </a:lnTo>
                    <a:lnTo>
                      <a:pt x="45" y="12"/>
                    </a:lnTo>
                    <a:lnTo>
                      <a:pt x="45" y="14"/>
                    </a:lnTo>
                    <a:lnTo>
                      <a:pt x="45" y="15"/>
                    </a:lnTo>
                    <a:lnTo>
                      <a:pt x="45" y="16"/>
                    </a:lnTo>
                    <a:lnTo>
                      <a:pt x="45" y="18"/>
                    </a:lnTo>
                    <a:lnTo>
                      <a:pt x="45" y="20"/>
                    </a:lnTo>
                    <a:lnTo>
                      <a:pt x="45" y="40"/>
                    </a:lnTo>
                    <a:lnTo>
                      <a:pt x="45" y="42"/>
                    </a:lnTo>
                    <a:lnTo>
                      <a:pt x="45" y="43"/>
                    </a:lnTo>
                    <a:lnTo>
                      <a:pt x="45" y="44"/>
                    </a:lnTo>
                    <a:lnTo>
                      <a:pt x="45" y="45"/>
                    </a:lnTo>
                    <a:lnTo>
                      <a:pt x="45" y="46"/>
                    </a:lnTo>
                    <a:lnTo>
                      <a:pt x="46" y="46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9" y="46"/>
                    </a:lnTo>
                    <a:lnTo>
                      <a:pt x="50" y="45"/>
                    </a:lnTo>
                    <a:lnTo>
                      <a:pt x="51" y="46"/>
                    </a:lnTo>
                    <a:lnTo>
                      <a:pt x="50" y="48"/>
                    </a:lnTo>
                    <a:lnTo>
                      <a:pt x="49" y="50"/>
                    </a:lnTo>
                    <a:lnTo>
                      <a:pt x="47" y="51"/>
                    </a:lnTo>
                    <a:lnTo>
                      <a:pt x="46" y="53"/>
                    </a:lnTo>
                    <a:lnTo>
                      <a:pt x="44" y="53"/>
                    </a:lnTo>
                    <a:lnTo>
                      <a:pt x="42" y="54"/>
                    </a:lnTo>
                    <a:lnTo>
                      <a:pt x="40" y="54"/>
                    </a:lnTo>
                    <a:lnTo>
                      <a:pt x="38" y="54"/>
                    </a:lnTo>
                    <a:lnTo>
                      <a:pt x="36" y="54"/>
                    </a:lnTo>
                    <a:lnTo>
                      <a:pt x="35" y="54"/>
                    </a:lnTo>
                    <a:lnTo>
                      <a:pt x="33" y="53"/>
                    </a:lnTo>
                    <a:lnTo>
                      <a:pt x="31" y="53"/>
                    </a:lnTo>
                    <a:lnTo>
                      <a:pt x="30" y="51"/>
                    </a:lnTo>
                    <a:lnTo>
                      <a:pt x="29" y="50"/>
                    </a:lnTo>
                    <a:lnTo>
                      <a:pt x="29" y="48"/>
                    </a:lnTo>
                    <a:lnTo>
                      <a:pt x="28" y="46"/>
                    </a:lnTo>
                    <a:close/>
                    <a:moveTo>
                      <a:pt x="28" y="42"/>
                    </a:moveTo>
                    <a:lnTo>
                      <a:pt x="28" y="25"/>
                    </a:lnTo>
                    <a:lnTo>
                      <a:pt x="27" y="25"/>
                    </a:lnTo>
                    <a:lnTo>
                      <a:pt x="25" y="27"/>
                    </a:lnTo>
                    <a:lnTo>
                      <a:pt x="23" y="28"/>
                    </a:lnTo>
                    <a:lnTo>
                      <a:pt x="22" y="29"/>
                    </a:lnTo>
                    <a:lnTo>
                      <a:pt x="21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8" y="33"/>
                    </a:lnTo>
                    <a:lnTo>
                      <a:pt x="16" y="34"/>
                    </a:lnTo>
                    <a:lnTo>
                      <a:pt x="16" y="36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6" y="42"/>
                    </a:lnTo>
                    <a:lnTo>
                      <a:pt x="16" y="43"/>
                    </a:lnTo>
                    <a:lnTo>
                      <a:pt x="17" y="44"/>
                    </a:lnTo>
                    <a:lnTo>
                      <a:pt x="18" y="44"/>
                    </a:lnTo>
                    <a:lnTo>
                      <a:pt x="19" y="45"/>
                    </a:lnTo>
                    <a:lnTo>
                      <a:pt x="20" y="45"/>
                    </a:lnTo>
                    <a:lnTo>
                      <a:pt x="21" y="45"/>
                    </a:lnTo>
                    <a:lnTo>
                      <a:pt x="23" y="45"/>
                    </a:lnTo>
                    <a:lnTo>
                      <a:pt x="25" y="45"/>
                    </a:lnTo>
                    <a:lnTo>
                      <a:pt x="27" y="44"/>
                    </a:lnTo>
                    <a:lnTo>
                      <a:pt x="28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60"/>
              <p:cNvSpPr/>
              <p:nvPr/>
            </p:nvSpPr>
            <p:spPr>
              <a:xfrm>
                <a:off x="3184" y="2711"/>
                <a:ext cx="56" cy="53"/>
              </a:xfrm>
              <a:custGeom>
                <a:rect b="b" l="l" r="r" t="t"/>
                <a:pathLst>
                  <a:path extrusionOk="0" h="53" w="56">
                    <a:moveTo>
                      <a:pt x="21" y="1"/>
                    </a:moveTo>
                    <a:lnTo>
                      <a:pt x="21" y="8"/>
                    </a:lnTo>
                    <a:lnTo>
                      <a:pt x="23" y="6"/>
                    </a:lnTo>
                    <a:lnTo>
                      <a:pt x="25" y="5"/>
                    </a:lnTo>
                    <a:lnTo>
                      <a:pt x="27" y="3"/>
                    </a:lnTo>
                    <a:lnTo>
                      <a:pt x="28" y="2"/>
                    </a:lnTo>
                    <a:lnTo>
                      <a:pt x="30" y="1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1" y="1"/>
                    </a:lnTo>
                    <a:lnTo>
                      <a:pt x="43" y="1"/>
                    </a:lnTo>
                    <a:lnTo>
                      <a:pt x="45" y="2"/>
                    </a:lnTo>
                    <a:lnTo>
                      <a:pt x="46" y="4"/>
                    </a:lnTo>
                    <a:lnTo>
                      <a:pt x="48" y="6"/>
                    </a:lnTo>
                    <a:lnTo>
                      <a:pt x="49" y="8"/>
                    </a:lnTo>
                    <a:lnTo>
                      <a:pt x="49" y="10"/>
                    </a:lnTo>
                    <a:lnTo>
                      <a:pt x="50" y="10"/>
                    </a:lnTo>
                    <a:lnTo>
                      <a:pt x="50" y="11"/>
                    </a:lnTo>
                    <a:lnTo>
                      <a:pt x="50" y="13"/>
                    </a:lnTo>
                    <a:lnTo>
                      <a:pt x="50" y="14"/>
                    </a:lnTo>
                    <a:lnTo>
                      <a:pt x="50" y="16"/>
                    </a:lnTo>
                    <a:lnTo>
                      <a:pt x="50" y="18"/>
                    </a:lnTo>
                    <a:lnTo>
                      <a:pt x="50" y="20"/>
                    </a:lnTo>
                    <a:lnTo>
                      <a:pt x="50" y="22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51" y="46"/>
                    </a:lnTo>
                    <a:lnTo>
                      <a:pt x="51" y="48"/>
                    </a:lnTo>
                    <a:lnTo>
                      <a:pt x="51" y="49"/>
                    </a:lnTo>
                    <a:lnTo>
                      <a:pt x="52" y="50"/>
                    </a:lnTo>
                    <a:lnTo>
                      <a:pt x="53" y="50"/>
                    </a:lnTo>
                    <a:lnTo>
                      <a:pt x="54" y="51"/>
                    </a:lnTo>
                    <a:lnTo>
                      <a:pt x="56" y="51"/>
                    </a:lnTo>
                    <a:lnTo>
                      <a:pt x="56" y="53"/>
                    </a:lnTo>
                    <a:lnTo>
                      <a:pt x="30" y="53"/>
                    </a:lnTo>
                    <a:lnTo>
                      <a:pt x="30" y="51"/>
                    </a:lnTo>
                    <a:lnTo>
                      <a:pt x="31" y="51"/>
                    </a:lnTo>
                    <a:lnTo>
                      <a:pt x="32" y="50"/>
                    </a:lnTo>
                    <a:lnTo>
                      <a:pt x="33" y="50"/>
                    </a:lnTo>
                    <a:lnTo>
                      <a:pt x="34" y="49"/>
                    </a:lnTo>
                    <a:lnTo>
                      <a:pt x="34" y="48"/>
                    </a:lnTo>
                    <a:lnTo>
                      <a:pt x="34" y="46"/>
                    </a:lnTo>
                    <a:lnTo>
                      <a:pt x="35" y="44"/>
                    </a:lnTo>
                    <a:lnTo>
                      <a:pt x="35" y="42"/>
                    </a:lnTo>
                    <a:lnTo>
                      <a:pt x="35" y="19"/>
                    </a:lnTo>
                    <a:lnTo>
                      <a:pt x="35" y="16"/>
                    </a:lnTo>
                    <a:lnTo>
                      <a:pt x="35" y="14"/>
                    </a:lnTo>
                    <a:lnTo>
                      <a:pt x="34" y="12"/>
                    </a:lnTo>
                    <a:lnTo>
                      <a:pt x="34" y="11"/>
                    </a:lnTo>
                    <a:lnTo>
                      <a:pt x="34" y="10"/>
                    </a:lnTo>
                    <a:lnTo>
                      <a:pt x="33" y="9"/>
                    </a:lnTo>
                    <a:lnTo>
                      <a:pt x="32" y="9"/>
                    </a:lnTo>
                    <a:lnTo>
                      <a:pt x="31" y="8"/>
                    </a:lnTo>
                    <a:lnTo>
                      <a:pt x="30" y="8"/>
                    </a:lnTo>
                    <a:lnTo>
                      <a:pt x="27" y="8"/>
                    </a:lnTo>
                    <a:lnTo>
                      <a:pt x="25" y="10"/>
                    </a:lnTo>
                    <a:lnTo>
                      <a:pt x="23" y="12"/>
                    </a:lnTo>
                    <a:lnTo>
                      <a:pt x="21" y="15"/>
                    </a:lnTo>
                    <a:lnTo>
                      <a:pt x="21" y="42"/>
                    </a:lnTo>
                    <a:lnTo>
                      <a:pt x="21" y="44"/>
                    </a:lnTo>
                    <a:lnTo>
                      <a:pt x="21" y="46"/>
                    </a:lnTo>
                    <a:lnTo>
                      <a:pt x="21" y="48"/>
                    </a:lnTo>
                    <a:lnTo>
                      <a:pt x="22" y="49"/>
                    </a:lnTo>
                    <a:lnTo>
                      <a:pt x="22" y="50"/>
                    </a:lnTo>
                    <a:lnTo>
                      <a:pt x="23" y="50"/>
                    </a:lnTo>
                    <a:lnTo>
                      <a:pt x="24" y="51"/>
                    </a:lnTo>
                    <a:lnTo>
                      <a:pt x="26" y="51"/>
                    </a:lnTo>
                    <a:lnTo>
                      <a:pt x="26" y="53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2" y="50"/>
                    </a:lnTo>
                    <a:lnTo>
                      <a:pt x="3" y="50"/>
                    </a:lnTo>
                    <a:lnTo>
                      <a:pt x="4" y="49"/>
                    </a:lnTo>
                    <a:lnTo>
                      <a:pt x="4" y="48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5" y="42"/>
                    </a:lnTo>
                    <a:lnTo>
                      <a:pt x="5" y="13"/>
                    </a:lnTo>
                    <a:lnTo>
                      <a:pt x="5" y="10"/>
                    </a:lnTo>
                    <a:lnTo>
                      <a:pt x="5" y="8"/>
                    </a:lnTo>
                    <a:lnTo>
                      <a:pt x="4" y="6"/>
                    </a:lnTo>
                    <a:lnTo>
                      <a:pt x="3" y="5"/>
                    </a:lnTo>
                    <a:lnTo>
                      <a:pt x="2" y="4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60"/>
              <p:cNvSpPr/>
              <p:nvPr/>
            </p:nvSpPr>
            <p:spPr>
              <a:xfrm>
                <a:off x="3248" y="2711"/>
                <a:ext cx="49" cy="54"/>
              </a:xfrm>
              <a:custGeom>
                <a:rect b="b" l="l" r="r" t="t"/>
                <a:pathLst>
                  <a:path extrusionOk="0" h="54" w="49">
                    <a:moveTo>
                      <a:pt x="25" y="0"/>
                    </a:moveTo>
                    <a:lnTo>
                      <a:pt x="26" y="0"/>
                    </a:lnTo>
                    <a:lnTo>
                      <a:pt x="28" y="0"/>
                    </a:lnTo>
                    <a:lnTo>
                      <a:pt x="29" y="1"/>
                    </a:lnTo>
                    <a:lnTo>
                      <a:pt x="31" y="1"/>
                    </a:lnTo>
                    <a:lnTo>
                      <a:pt x="33" y="1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7" y="3"/>
                    </a:lnTo>
                    <a:lnTo>
                      <a:pt x="40" y="5"/>
                    </a:lnTo>
                    <a:lnTo>
                      <a:pt x="42" y="7"/>
                    </a:lnTo>
                    <a:lnTo>
                      <a:pt x="45" y="10"/>
                    </a:lnTo>
                    <a:lnTo>
                      <a:pt x="46" y="13"/>
                    </a:lnTo>
                    <a:lnTo>
                      <a:pt x="47" y="15"/>
                    </a:lnTo>
                    <a:lnTo>
                      <a:pt x="47" y="16"/>
                    </a:lnTo>
                    <a:lnTo>
                      <a:pt x="48" y="18"/>
                    </a:lnTo>
                    <a:lnTo>
                      <a:pt x="48" y="20"/>
                    </a:lnTo>
                    <a:lnTo>
                      <a:pt x="49" y="22"/>
                    </a:lnTo>
                    <a:lnTo>
                      <a:pt x="49" y="24"/>
                    </a:lnTo>
                    <a:lnTo>
                      <a:pt x="49" y="25"/>
                    </a:lnTo>
                    <a:lnTo>
                      <a:pt x="49" y="28"/>
                    </a:lnTo>
                    <a:lnTo>
                      <a:pt x="49" y="30"/>
                    </a:lnTo>
                    <a:lnTo>
                      <a:pt x="49" y="33"/>
                    </a:lnTo>
                    <a:lnTo>
                      <a:pt x="48" y="35"/>
                    </a:lnTo>
                    <a:lnTo>
                      <a:pt x="48" y="37"/>
                    </a:lnTo>
                    <a:lnTo>
                      <a:pt x="47" y="40"/>
                    </a:lnTo>
                    <a:lnTo>
                      <a:pt x="46" y="42"/>
                    </a:lnTo>
                    <a:lnTo>
                      <a:pt x="45" y="44"/>
                    </a:lnTo>
                    <a:lnTo>
                      <a:pt x="43" y="46"/>
                    </a:lnTo>
                    <a:lnTo>
                      <a:pt x="42" y="48"/>
                    </a:lnTo>
                    <a:lnTo>
                      <a:pt x="40" y="50"/>
                    </a:lnTo>
                    <a:lnTo>
                      <a:pt x="38" y="51"/>
                    </a:lnTo>
                    <a:lnTo>
                      <a:pt x="36" y="52"/>
                    </a:lnTo>
                    <a:lnTo>
                      <a:pt x="33" y="53"/>
                    </a:lnTo>
                    <a:lnTo>
                      <a:pt x="30" y="54"/>
                    </a:lnTo>
                    <a:lnTo>
                      <a:pt x="28" y="54"/>
                    </a:lnTo>
                    <a:lnTo>
                      <a:pt x="25" y="54"/>
                    </a:lnTo>
                    <a:lnTo>
                      <a:pt x="22" y="54"/>
                    </a:lnTo>
                    <a:lnTo>
                      <a:pt x="19" y="54"/>
                    </a:lnTo>
                    <a:lnTo>
                      <a:pt x="16" y="53"/>
                    </a:lnTo>
                    <a:lnTo>
                      <a:pt x="14" y="53"/>
                    </a:lnTo>
                    <a:lnTo>
                      <a:pt x="12" y="51"/>
                    </a:lnTo>
                    <a:lnTo>
                      <a:pt x="10" y="50"/>
                    </a:lnTo>
                    <a:lnTo>
                      <a:pt x="8" y="49"/>
                    </a:lnTo>
                    <a:lnTo>
                      <a:pt x="7" y="47"/>
                    </a:lnTo>
                    <a:lnTo>
                      <a:pt x="5" y="45"/>
                    </a:lnTo>
                    <a:lnTo>
                      <a:pt x="4" y="42"/>
                    </a:lnTo>
                    <a:lnTo>
                      <a:pt x="3" y="40"/>
                    </a:lnTo>
                    <a:lnTo>
                      <a:pt x="2" y="38"/>
                    </a:lnTo>
                    <a:lnTo>
                      <a:pt x="1" y="35"/>
                    </a:lnTo>
                    <a:lnTo>
                      <a:pt x="1" y="33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1" y="22"/>
                    </a:lnTo>
                    <a:lnTo>
                      <a:pt x="1" y="20"/>
                    </a:lnTo>
                    <a:lnTo>
                      <a:pt x="2" y="17"/>
                    </a:lnTo>
                    <a:lnTo>
                      <a:pt x="3" y="15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8" y="6"/>
                    </a:lnTo>
                    <a:lnTo>
                      <a:pt x="10" y="5"/>
                    </a:lnTo>
                    <a:lnTo>
                      <a:pt x="12" y="3"/>
                    </a:lnTo>
                    <a:lnTo>
                      <a:pt x="15" y="2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5" y="0"/>
                    </a:lnTo>
                    <a:close/>
                    <a:moveTo>
                      <a:pt x="25" y="3"/>
                    </a:moveTo>
                    <a:lnTo>
                      <a:pt x="23" y="3"/>
                    </a:lnTo>
                    <a:lnTo>
                      <a:pt x="22" y="4"/>
                    </a:lnTo>
                    <a:lnTo>
                      <a:pt x="21" y="5"/>
                    </a:lnTo>
                    <a:lnTo>
                      <a:pt x="20" y="6"/>
                    </a:lnTo>
                    <a:lnTo>
                      <a:pt x="19" y="7"/>
                    </a:lnTo>
                    <a:lnTo>
                      <a:pt x="18" y="9"/>
                    </a:lnTo>
                    <a:lnTo>
                      <a:pt x="18" y="11"/>
                    </a:lnTo>
                    <a:lnTo>
                      <a:pt x="17" y="14"/>
                    </a:lnTo>
                    <a:lnTo>
                      <a:pt x="17" y="16"/>
                    </a:lnTo>
                    <a:lnTo>
                      <a:pt x="17" y="18"/>
                    </a:lnTo>
                    <a:lnTo>
                      <a:pt x="17" y="20"/>
                    </a:lnTo>
                    <a:lnTo>
                      <a:pt x="17" y="22"/>
                    </a:lnTo>
                    <a:lnTo>
                      <a:pt x="17" y="24"/>
                    </a:lnTo>
                    <a:lnTo>
                      <a:pt x="17" y="27"/>
                    </a:lnTo>
                    <a:lnTo>
                      <a:pt x="17" y="29"/>
                    </a:lnTo>
                    <a:lnTo>
                      <a:pt x="17" y="32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6"/>
                    </a:lnTo>
                    <a:lnTo>
                      <a:pt x="17" y="38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8" y="45"/>
                    </a:lnTo>
                    <a:lnTo>
                      <a:pt x="18" y="46"/>
                    </a:lnTo>
                    <a:lnTo>
                      <a:pt x="19" y="48"/>
                    </a:lnTo>
                    <a:lnTo>
                      <a:pt x="20" y="49"/>
                    </a:lnTo>
                    <a:lnTo>
                      <a:pt x="21" y="50"/>
                    </a:lnTo>
                    <a:lnTo>
                      <a:pt x="22" y="50"/>
                    </a:lnTo>
                    <a:lnTo>
                      <a:pt x="23" y="51"/>
                    </a:lnTo>
                    <a:lnTo>
                      <a:pt x="24" y="51"/>
                    </a:lnTo>
                    <a:lnTo>
                      <a:pt x="25" y="51"/>
                    </a:lnTo>
                    <a:lnTo>
                      <a:pt x="26" y="51"/>
                    </a:lnTo>
                    <a:lnTo>
                      <a:pt x="28" y="50"/>
                    </a:lnTo>
                    <a:lnTo>
                      <a:pt x="29" y="50"/>
                    </a:lnTo>
                    <a:lnTo>
                      <a:pt x="30" y="49"/>
                    </a:lnTo>
                    <a:lnTo>
                      <a:pt x="30" y="47"/>
                    </a:lnTo>
                    <a:lnTo>
                      <a:pt x="31" y="46"/>
                    </a:lnTo>
                    <a:lnTo>
                      <a:pt x="31" y="44"/>
                    </a:lnTo>
                    <a:lnTo>
                      <a:pt x="32" y="43"/>
                    </a:lnTo>
                    <a:lnTo>
                      <a:pt x="32" y="41"/>
                    </a:lnTo>
                    <a:lnTo>
                      <a:pt x="32" y="39"/>
                    </a:lnTo>
                    <a:lnTo>
                      <a:pt x="32" y="36"/>
                    </a:lnTo>
                    <a:lnTo>
                      <a:pt x="32" y="33"/>
                    </a:lnTo>
                    <a:lnTo>
                      <a:pt x="33" y="31"/>
                    </a:lnTo>
                    <a:lnTo>
                      <a:pt x="33" y="27"/>
                    </a:lnTo>
                    <a:lnTo>
                      <a:pt x="33" y="23"/>
                    </a:lnTo>
                    <a:lnTo>
                      <a:pt x="33" y="21"/>
                    </a:lnTo>
                    <a:lnTo>
                      <a:pt x="33" y="19"/>
                    </a:lnTo>
                    <a:lnTo>
                      <a:pt x="33" y="16"/>
                    </a:lnTo>
                    <a:lnTo>
                      <a:pt x="32" y="15"/>
                    </a:lnTo>
                    <a:lnTo>
                      <a:pt x="32" y="13"/>
                    </a:lnTo>
                    <a:lnTo>
                      <a:pt x="32" y="12"/>
                    </a:lnTo>
                    <a:lnTo>
                      <a:pt x="32" y="11"/>
                    </a:lnTo>
                    <a:lnTo>
                      <a:pt x="32" y="10"/>
                    </a:lnTo>
                    <a:lnTo>
                      <a:pt x="31" y="8"/>
                    </a:lnTo>
                    <a:lnTo>
                      <a:pt x="30" y="7"/>
                    </a:lnTo>
                    <a:lnTo>
                      <a:pt x="29" y="6"/>
                    </a:lnTo>
                    <a:lnTo>
                      <a:pt x="28" y="5"/>
                    </a:lnTo>
                    <a:lnTo>
                      <a:pt x="28" y="4"/>
                    </a:lnTo>
                    <a:lnTo>
                      <a:pt x="27" y="3"/>
                    </a:lnTo>
                    <a:lnTo>
                      <a:pt x="26" y="3"/>
                    </a:lnTo>
                    <a:lnTo>
                      <a:pt x="25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60"/>
              <p:cNvSpPr/>
              <p:nvPr/>
            </p:nvSpPr>
            <p:spPr>
              <a:xfrm>
                <a:off x="2955" y="2839"/>
                <a:ext cx="57" cy="77"/>
              </a:xfrm>
              <a:custGeom>
                <a:rect b="b" l="l" r="r" t="t"/>
                <a:pathLst>
                  <a:path extrusionOk="0" h="77" w="57">
                    <a:moveTo>
                      <a:pt x="22" y="48"/>
                    </a:moveTo>
                    <a:lnTo>
                      <a:pt x="22" y="68"/>
                    </a:lnTo>
                    <a:lnTo>
                      <a:pt x="22" y="70"/>
                    </a:lnTo>
                    <a:lnTo>
                      <a:pt x="23" y="71"/>
                    </a:lnTo>
                    <a:lnTo>
                      <a:pt x="23" y="72"/>
                    </a:lnTo>
                    <a:lnTo>
                      <a:pt x="23" y="73"/>
                    </a:lnTo>
                    <a:lnTo>
                      <a:pt x="23" y="74"/>
                    </a:lnTo>
                    <a:lnTo>
                      <a:pt x="24" y="74"/>
                    </a:lnTo>
                    <a:lnTo>
                      <a:pt x="24" y="75"/>
                    </a:lnTo>
                    <a:lnTo>
                      <a:pt x="25" y="75"/>
                    </a:lnTo>
                    <a:lnTo>
                      <a:pt x="26" y="75"/>
                    </a:lnTo>
                    <a:lnTo>
                      <a:pt x="27" y="75"/>
                    </a:lnTo>
                    <a:lnTo>
                      <a:pt x="28" y="76"/>
                    </a:lnTo>
                    <a:lnTo>
                      <a:pt x="30" y="76"/>
                    </a:lnTo>
                    <a:lnTo>
                      <a:pt x="30" y="77"/>
                    </a:lnTo>
                    <a:lnTo>
                      <a:pt x="0" y="77"/>
                    </a:lnTo>
                    <a:lnTo>
                      <a:pt x="0" y="76"/>
                    </a:lnTo>
                    <a:lnTo>
                      <a:pt x="1" y="76"/>
                    </a:lnTo>
                    <a:lnTo>
                      <a:pt x="3" y="75"/>
                    </a:lnTo>
                    <a:lnTo>
                      <a:pt x="4" y="75"/>
                    </a:lnTo>
                    <a:lnTo>
                      <a:pt x="5" y="74"/>
                    </a:lnTo>
                    <a:lnTo>
                      <a:pt x="5" y="73"/>
                    </a:lnTo>
                    <a:lnTo>
                      <a:pt x="6" y="71"/>
                    </a:lnTo>
                    <a:lnTo>
                      <a:pt x="6" y="69"/>
                    </a:lnTo>
                    <a:lnTo>
                      <a:pt x="6" y="66"/>
                    </a:lnTo>
                    <a:lnTo>
                      <a:pt x="6" y="13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5" y="6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2" y="1"/>
                    </a:lnTo>
                    <a:lnTo>
                      <a:pt x="22" y="8"/>
                    </a:lnTo>
                    <a:lnTo>
                      <a:pt x="23" y="6"/>
                    </a:lnTo>
                    <a:lnTo>
                      <a:pt x="25" y="5"/>
                    </a:lnTo>
                    <a:lnTo>
                      <a:pt x="26" y="3"/>
                    </a:lnTo>
                    <a:lnTo>
                      <a:pt x="28" y="2"/>
                    </a:lnTo>
                    <a:lnTo>
                      <a:pt x="30" y="1"/>
                    </a:lnTo>
                    <a:lnTo>
                      <a:pt x="32" y="1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2" y="1"/>
                    </a:lnTo>
                    <a:lnTo>
                      <a:pt x="45" y="2"/>
                    </a:lnTo>
                    <a:lnTo>
                      <a:pt x="47" y="3"/>
                    </a:lnTo>
                    <a:lnTo>
                      <a:pt x="49" y="5"/>
                    </a:lnTo>
                    <a:lnTo>
                      <a:pt x="52" y="7"/>
                    </a:lnTo>
                    <a:lnTo>
                      <a:pt x="53" y="10"/>
                    </a:lnTo>
                    <a:lnTo>
                      <a:pt x="54" y="14"/>
                    </a:lnTo>
                    <a:lnTo>
                      <a:pt x="55" y="15"/>
                    </a:lnTo>
                    <a:lnTo>
                      <a:pt x="55" y="17"/>
                    </a:lnTo>
                    <a:lnTo>
                      <a:pt x="56" y="19"/>
                    </a:lnTo>
                    <a:lnTo>
                      <a:pt x="56" y="20"/>
                    </a:lnTo>
                    <a:lnTo>
                      <a:pt x="57" y="22"/>
                    </a:lnTo>
                    <a:lnTo>
                      <a:pt x="57" y="23"/>
                    </a:lnTo>
                    <a:lnTo>
                      <a:pt x="57" y="25"/>
                    </a:lnTo>
                    <a:lnTo>
                      <a:pt x="57" y="27"/>
                    </a:lnTo>
                    <a:lnTo>
                      <a:pt x="57" y="29"/>
                    </a:lnTo>
                    <a:lnTo>
                      <a:pt x="57" y="31"/>
                    </a:lnTo>
                    <a:lnTo>
                      <a:pt x="57" y="33"/>
                    </a:lnTo>
                    <a:lnTo>
                      <a:pt x="56" y="35"/>
                    </a:lnTo>
                    <a:lnTo>
                      <a:pt x="56" y="36"/>
                    </a:lnTo>
                    <a:lnTo>
                      <a:pt x="55" y="38"/>
                    </a:lnTo>
                    <a:lnTo>
                      <a:pt x="55" y="40"/>
                    </a:lnTo>
                    <a:lnTo>
                      <a:pt x="54" y="42"/>
                    </a:lnTo>
                    <a:lnTo>
                      <a:pt x="53" y="45"/>
                    </a:lnTo>
                    <a:lnTo>
                      <a:pt x="51" y="48"/>
                    </a:lnTo>
                    <a:lnTo>
                      <a:pt x="49" y="50"/>
                    </a:lnTo>
                    <a:lnTo>
                      <a:pt x="47" y="51"/>
                    </a:lnTo>
                    <a:lnTo>
                      <a:pt x="46" y="52"/>
                    </a:lnTo>
                    <a:lnTo>
                      <a:pt x="44" y="53"/>
                    </a:lnTo>
                    <a:lnTo>
                      <a:pt x="43" y="53"/>
                    </a:lnTo>
                    <a:lnTo>
                      <a:pt x="42" y="54"/>
                    </a:lnTo>
                    <a:lnTo>
                      <a:pt x="40" y="54"/>
                    </a:lnTo>
                    <a:lnTo>
                      <a:pt x="39" y="54"/>
                    </a:lnTo>
                    <a:lnTo>
                      <a:pt x="37" y="54"/>
                    </a:lnTo>
                    <a:lnTo>
                      <a:pt x="36" y="54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0" y="53"/>
                    </a:lnTo>
                    <a:lnTo>
                      <a:pt x="28" y="53"/>
                    </a:lnTo>
                    <a:lnTo>
                      <a:pt x="27" y="52"/>
                    </a:lnTo>
                    <a:lnTo>
                      <a:pt x="25" y="51"/>
                    </a:lnTo>
                    <a:lnTo>
                      <a:pt x="24" y="49"/>
                    </a:lnTo>
                    <a:lnTo>
                      <a:pt x="22" y="48"/>
                    </a:lnTo>
                    <a:close/>
                    <a:moveTo>
                      <a:pt x="22" y="42"/>
                    </a:moveTo>
                    <a:lnTo>
                      <a:pt x="24" y="45"/>
                    </a:lnTo>
                    <a:lnTo>
                      <a:pt x="27" y="47"/>
                    </a:lnTo>
                    <a:lnTo>
                      <a:pt x="30" y="48"/>
                    </a:lnTo>
                    <a:lnTo>
                      <a:pt x="32" y="49"/>
                    </a:lnTo>
                    <a:lnTo>
                      <a:pt x="34" y="49"/>
                    </a:lnTo>
                    <a:lnTo>
                      <a:pt x="35" y="48"/>
                    </a:lnTo>
                    <a:lnTo>
                      <a:pt x="36" y="47"/>
                    </a:lnTo>
                    <a:lnTo>
                      <a:pt x="37" y="46"/>
                    </a:lnTo>
                    <a:lnTo>
                      <a:pt x="38" y="45"/>
                    </a:lnTo>
                    <a:lnTo>
                      <a:pt x="39" y="43"/>
                    </a:lnTo>
                    <a:lnTo>
                      <a:pt x="39" y="41"/>
                    </a:lnTo>
                    <a:lnTo>
                      <a:pt x="40" y="39"/>
                    </a:lnTo>
                    <a:lnTo>
                      <a:pt x="40" y="37"/>
                    </a:lnTo>
                    <a:lnTo>
                      <a:pt x="40" y="34"/>
                    </a:lnTo>
                    <a:lnTo>
                      <a:pt x="40" y="31"/>
                    </a:lnTo>
                    <a:lnTo>
                      <a:pt x="40" y="28"/>
                    </a:lnTo>
                    <a:lnTo>
                      <a:pt x="40" y="25"/>
                    </a:lnTo>
                    <a:lnTo>
                      <a:pt x="40" y="22"/>
                    </a:lnTo>
                    <a:lnTo>
                      <a:pt x="40" y="19"/>
                    </a:lnTo>
                    <a:lnTo>
                      <a:pt x="40" y="17"/>
                    </a:lnTo>
                    <a:lnTo>
                      <a:pt x="39" y="15"/>
                    </a:lnTo>
                    <a:lnTo>
                      <a:pt x="39" y="13"/>
                    </a:lnTo>
                    <a:lnTo>
                      <a:pt x="38" y="11"/>
                    </a:lnTo>
                    <a:lnTo>
                      <a:pt x="37" y="10"/>
                    </a:lnTo>
                    <a:lnTo>
                      <a:pt x="36" y="8"/>
                    </a:lnTo>
                    <a:lnTo>
                      <a:pt x="35" y="7"/>
                    </a:lnTo>
                    <a:lnTo>
                      <a:pt x="33" y="7"/>
                    </a:lnTo>
                    <a:lnTo>
                      <a:pt x="31" y="6"/>
                    </a:lnTo>
                    <a:lnTo>
                      <a:pt x="29" y="7"/>
                    </a:lnTo>
                    <a:lnTo>
                      <a:pt x="26" y="8"/>
                    </a:lnTo>
                    <a:lnTo>
                      <a:pt x="24" y="11"/>
                    </a:lnTo>
                    <a:lnTo>
                      <a:pt x="22" y="15"/>
                    </a:lnTo>
                    <a:lnTo>
                      <a:pt x="22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60"/>
              <p:cNvSpPr/>
              <p:nvPr/>
            </p:nvSpPr>
            <p:spPr>
              <a:xfrm>
                <a:off x="3021" y="2839"/>
                <a:ext cx="46" cy="53"/>
              </a:xfrm>
              <a:custGeom>
                <a:rect b="b" l="l" r="r" t="t"/>
                <a:pathLst>
                  <a:path extrusionOk="0" h="53" w="46">
                    <a:moveTo>
                      <a:pt x="22" y="1"/>
                    </a:moveTo>
                    <a:lnTo>
                      <a:pt x="22" y="14"/>
                    </a:lnTo>
                    <a:lnTo>
                      <a:pt x="23" y="12"/>
                    </a:lnTo>
                    <a:lnTo>
                      <a:pt x="24" y="10"/>
                    </a:lnTo>
                    <a:lnTo>
                      <a:pt x="26" y="8"/>
                    </a:lnTo>
                    <a:lnTo>
                      <a:pt x="27" y="6"/>
                    </a:lnTo>
                    <a:lnTo>
                      <a:pt x="28" y="5"/>
                    </a:lnTo>
                    <a:lnTo>
                      <a:pt x="29" y="4"/>
                    </a:lnTo>
                    <a:lnTo>
                      <a:pt x="30" y="3"/>
                    </a:lnTo>
                    <a:lnTo>
                      <a:pt x="31" y="2"/>
                    </a:lnTo>
                    <a:lnTo>
                      <a:pt x="32" y="1"/>
                    </a:lnTo>
                    <a:lnTo>
                      <a:pt x="35" y="1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1" y="0"/>
                    </a:lnTo>
                    <a:lnTo>
                      <a:pt x="42" y="1"/>
                    </a:lnTo>
                    <a:lnTo>
                      <a:pt x="44" y="2"/>
                    </a:lnTo>
                    <a:lnTo>
                      <a:pt x="45" y="3"/>
                    </a:lnTo>
                    <a:lnTo>
                      <a:pt x="45" y="4"/>
                    </a:lnTo>
                    <a:lnTo>
                      <a:pt x="46" y="6"/>
                    </a:lnTo>
                    <a:lnTo>
                      <a:pt x="46" y="7"/>
                    </a:lnTo>
                    <a:lnTo>
                      <a:pt x="46" y="9"/>
                    </a:lnTo>
                    <a:lnTo>
                      <a:pt x="45" y="10"/>
                    </a:lnTo>
                    <a:lnTo>
                      <a:pt x="45" y="12"/>
                    </a:lnTo>
                    <a:lnTo>
                      <a:pt x="44" y="13"/>
                    </a:lnTo>
                    <a:lnTo>
                      <a:pt x="42" y="14"/>
                    </a:lnTo>
                    <a:lnTo>
                      <a:pt x="41" y="14"/>
                    </a:lnTo>
                    <a:lnTo>
                      <a:pt x="40" y="15"/>
                    </a:lnTo>
                    <a:lnTo>
                      <a:pt x="39" y="15"/>
                    </a:lnTo>
                    <a:lnTo>
                      <a:pt x="37" y="15"/>
                    </a:lnTo>
                    <a:lnTo>
                      <a:pt x="36" y="14"/>
                    </a:lnTo>
                    <a:lnTo>
                      <a:pt x="35" y="14"/>
                    </a:lnTo>
                    <a:lnTo>
                      <a:pt x="34" y="13"/>
                    </a:lnTo>
                    <a:lnTo>
                      <a:pt x="33" y="13"/>
                    </a:lnTo>
                    <a:lnTo>
                      <a:pt x="32" y="11"/>
                    </a:lnTo>
                    <a:lnTo>
                      <a:pt x="31" y="11"/>
                    </a:lnTo>
                    <a:lnTo>
                      <a:pt x="30" y="11"/>
                    </a:lnTo>
                    <a:lnTo>
                      <a:pt x="29" y="11"/>
                    </a:lnTo>
                    <a:lnTo>
                      <a:pt x="28" y="12"/>
                    </a:lnTo>
                    <a:lnTo>
                      <a:pt x="27" y="12"/>
                    </a:lnTo>
                    <a:lnTo>
                      <a:pt x="26" y="13"/>
                    </a:lnTo>
                    <a:lnTo>
                      <a:pt x="25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3" y="19"/>
                    </a:lnTo>
                    <a:lnTo>
                      <a:pt x="23" y="20"/>
                    </a:lnTo>
                    <a:lnTo>
                      <a:pt x="23" y="21"/>
                    </a:lnTo>
                    <a:lnTo>
                      <a:pt x="22" y="23"/>
                    </a:lnTo>
                    <a:lnTo>
                      <a:pt x="22" y="24"/>
                    </a:lnTo>
                    <a:lnTo>
                      <a:pt x="22" y="26"/>
                    </a:lnTo>
                    <a:lnTo>
                      <a:pt x="22" y="27"/>
                    </a:lnTo>
                    <a:lnTo>
                      <a:pt x="22" y="29"/>
                    </a:lnTo>
                    <a:lnTo>
                      <a:pt x="22" y="41"/>
                    </a:lnTo>
                    <a:lnTo>
                      <a:pt x="22" y="44"/>
                    </a:lnTo>
                    <a:lnTo>
                      <a:pt x="22" y="45"/>
                    </a:lnTo>
                    <a:lnTo>
                      <a:pt x="22" y="46"/>
                    </a:lnTo>
                    <a:lnTo>
                      <a:pt x="22" y="48"/>
                    </a:lnTo>
                    <a:lnTo>
                      <a:pt x="22" y="49"/>
                    </a:lnTo>
                    <a:lnTo>
                      <a:pt x="23" y="49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6" y="51"/>
                    </a:lnTo>
                    <a:lnTo>
                      <a:pt x="27" y="51"/>
                    </a:lnTo>
                    <a:lnTo>
                      <a:pt x="28" y="51"/>
                    </a:lnTo>
                    <a:lnTo>
                      <a:pt x="28" y="53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3" y="50"/>
                    </a:lnTo>
                    <a:lnTo>
                      <a:pt x="4" y="50"/>
                    </a:lnTo>
                    <a:lnTo>
                      <a:pt x="5" y="49"/>
                    </a:lnTo>
                    <a:lnTo>
                      <a:pt x="5" y="48"/>
                    </a:lnTo>
                    <a:lnTo>
                      <a:pt x="6" y="46"/>
                    </a:lnTo>
                    <a:lnTo>
                      <a:pt x="6" y="44"/>
                    </a:lnTo>
                    <a:lnTo>
                      <a:pt x="6" y="41"/>
                    </a:lnTo>
                    <a:lnTo>
                      <a:pt x="6" y="13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6" y="8"/>
                    </a:lnTo>
                    <a:lnTo>
                      <a:pt x="5" y="7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60"/>
              <p:cNvSpPr/>
              <p:nvPr/>
            </p:nvSpPr>
            <p:spPr>
              <a:xfrm>
                <a:off x="3072" y="2813"/>
                <a:ext cx="49" cy="80"/>
              </a:xfrm>
              <a:custGeom>
                <a:rect b="b" l="l" r="r" t="t"/>
                <a:pathLst>
                  <a:path extrusionOk="0" h="80" w="49">
                    <a:moveTo>
                      <a:pt x="24" y="26"/>
                    </a:moveTo>
                    <a:lnTo>
                      <a:pt x="26" y="26"/>
                    </a:lnTo>
                    <a:lnTo>
                      <a:pt x="28" y="26"/>
                    </a:lnTo>
                    <a:lnTo>
                      <a:pt x="29" y="27"/>
                    </a:lnTo>
                    <a:lnTo>
                      <a:pt x="31" y="27"/>
                    </a:lnTo>
                    <a:lnTo>
                      <a:pt x="32" y="27"/>
                    </a:lnTo>
                    <a:lnTo>
                      <a:pt x="34" y="28"/>
                    </a:lnTo>
                    <a:lnTo>
                      <a:pt x="35" y="28"/>
                    </a:lnTo>
                    <a:lnTo>
                      <a:pt x="37" y="29"/>
                    </a:lnTo>
                    <a:lnTo>
                      <a:pt x="39" y="31"/>
                    </a:lnTo>
                    <a:lnTo>
                      <a:pt x="42" y="33"/>
                    </a:lnTo>
                    <a:lnTo>
                      <a:pt x="44" y="36"/>
                    </a:lnTo>
                    <a:lnTo>
                      <a:pt x="46" y="39"/>
                    </a:lnTo>
                    <a:lnTo>
                      <a:pt x="46" y="41"/>
                    </a:lnTo>
                    <a:lnTo>
                      <a:pt x="47" y="42"/>
                    </a:lnTo>
                    <a:lnTo>
                      <a:pt x="47" y="44"/>
                    </a:lnTo>
                    <a:lnTo>
                      <a:pt x="48" y="46"/>
                    </a:lnTo>
                    <a:lnTo>
                      <a:pt x="48" y="48"/>
                    </a:lnTo>
                    <a:lnTo>
                      <a:pt x="48" y="50"/>
                    </a:lnTo>
                    <a:lnTo>
                      <a:pt x="49" y="52"/>
                    </a:lnTo>
                    <a:lnTo>
                      <a:pt x="49" y="54"/>
                    </a:lnTo>
                    <a:lnTo>
                      <a:pt x="49" y="56"/>
                    </a:lnTo>
                    <a:lnTo>
                      <a:pt x="48" y="59"/>
                    </a:lnTo>
                    <a:lnTo>
                      <a:pt x="48" y="61"/>
                    </a:lnTo>
                    <a:lnTo>
                      <a:pt x="47" y="63"/>
                    </a:lnTo>
                    <a:lnTo>
                      <a:pt x="46" y="66"/>
                    </a:lnTo>
                    <a:lnTo>
                      <a:pt x="46" y="68"/>
                    </a:lnTo>
                    <a:lnTo>
                      <a:pt x="45" y="70"/>
                    </a:lnTo>
                    <a:lnTo>
                      <a:pt x="43" y="72"/>
                    </a:lnTo>
                    <a:lnTo>
                      <a:pt x="41" y="74"/>
                    </a:lnTo>
                    <a:lnTo>
                      <a:pt x="39" y="76"/>
                    </a:lnTo>
                    <a:lnTo>
                      <a:pt x="37" y="77"/>
                    </a:lnTo>
                    <a:lnTo>
                      <a:pt x="35" y="78"/>
                    </a:lnTo>
                    <a:lnTo>
                      <a:pt x="33" y="79"/>
                    </a:lnTo>
                    <a:lnTo>
                      <a:pt x="30" y="80"/>
                    </a:lnTo>
                    <a:lnTo>
                      <a:pt x="27" y="80"/>
                    </a:lnTo>
                    <a:lnTo>
                      <a:pt x="24" y="80"/>
                    </a:lnTo>
                    <a:lnTo>
                      <a:pt x="21" y="80"/>
                    </a:lnTo>
                    <a:lnTo>
                      <a:pt x="19" y="80"/>
                    </a:lnTo>
                    <a:lnTo>
                      <a:pt x="16" y="79"/>
                    </a:lnTo>
                    <a:lnTo>
                      <a:pt x="14" y="79"/>
                    </a:lnTo>
                    <a:lnTo>
                      <a:pt x="12" y="77"/>
                    </a:lnTo>
                    <a:lnTo>
                      <a:pt x="10" y="76"/>
                    </a:lnTo>
                    <a:lnTo>
                      <a:pt x="8" y="75"/>
                    </a:lnTo>
                    <a:lnTo>
                      <a:pt x="6" y="73"/>
                    </a:lnTo>
                    <a:lnTo>
                      <a:pt x="5" y="71"/>
                    </a:lnTo>
                    <a:lnTo>
                      <a:pt x="3" y="68"/>
                    </a:lnTo>
                    <a:lnTo>
                      <a:pt x="2" y="66"/>
                    </a:lnTo>
                    <a:lnTo>
                      <a:pt x="2" y="64"/>
                    </a:lnTo>
                    <a:lnTo>
                      <a:pt x="1" y="61"/>
                    </a:lnTo>
                    <a:lnTo>
                      <a:pt x="0" y="59"/>
                    </a:lnTo>
                    <a:lnTo>
                      <a:pt x="0" y="56"/>
                    </a:lnTo>
                    <a:lnTo>
                      <a:pt x="0" y="54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1" y="46"/>
                    </a:lnTo>
                    <a:lnTo>
                      <a:pt x="2" y="43"/>
                    </a:lnTo>
                    <a:lnTo>
                      <a:pt x="2" y="41"/>
                    </a:lnTo>
                    <a:lnTo>
                      <a:pt x="3" y="39"/>
                    </a:lnTo>
                    <a:lnTo>
                      <a:pt x="5" y="36"/>
                    </a:lnTo>
                    <a:lnTo>
                      <a:pt x="6" y="34"/>
                    </a:lnTo>
                    <a:lnTo>
                      <a:pt x="8" y="32"/>
                    </a:lnTo>
                    <a:lnTo>
                      <a:pt x="10" y="31"/>
                    </a:lnTo>
                    <a:lnTo>
                      <a:pt x="12" y="29"/>
                    </a:lnTo>
                    <a:lnTo>
                      <a:pt x="14" y="28"/>
                    </a:lnTo>
                    <a:lnTo>
                      <a:pt x="16" y="27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4" y="26"/>
                    </a:lnTo>
                    <a:close/>
                    <a:moveTo>
                      <a:pt x="24" y="29"/>
                    </a:moveTo>
                    <a:lnTo>
                      <a:pt x="23" y="29"/>
                    </a:lnTo>
                    <a:lnTo>
                      <a:pt x="22" y="30"/>
                    </a:lnTo>
                    <a:lnTo>
                      <a:pt x="21" y="31"/>
                    </a:lnTo>
                    <a:lnTo>
                      <a:pt x="20" y="32"/>
                    </a:lnTo>
                    <a:lnTo>
                      <a:pt x="19" y="33"/>
                    </a:lnTo>
                    <a:lnTo>
                      <a:pt x="18" y="35"/>
                    </a:lnTo>
                    <a:lnTo>
                      <a:pt x="17" y="37"/>
                    </a:lnTo>
                    <a:lnTo>
                      <a:pt x="17" y="40"/>
                    </a:lnTo>
                    <a:lnTo>
                      <a:pt x="17" y="42"/>
                    </a:lnTo>
                    <a:lnTo>
                      <a:pt x="17" y="44"/>
                    </a:lnTo>
                    <a:lnTo>
                      <a:pt x="17" y="46"/>
                    </a:lnTo>
                    <a:lnTo>
                      <a:pt x="17" y="48"/>
                    </a:lnTo>
                    <a:lnTo>
                      <a:pt x="16" y="50"/>
                    </a:lnTo>
                    <a:lnTo>
                      <a:pt x="16" y="53"/>
                    </a:lnTo>
                    <a:lnTo>
                      <a:pt x="16" y="55"/>
                    </a:lnTo>
                    <a:lnTo>
                      <a:pt x="16" y="58"/>
                    </a:lnTo>
                    <a:lnTo>
                      <a:pt x="16" y="59"/>
                    </a:lnTo>
                    <a:lnTo>
                      <a:pt x="16" y="61"/>
                    </a:lnTo>
                    <a:lnTo>
                      <a:pt x="16" y="62"/>
                    </a:lnTo>
                    <a:lnTo>
                      <a:pt x="17" y="64"/>
                    </a:lnTo>
                    <a:lnTo>
                      <a:pt x="17" y="65"/>
                    </a:lnTo>
                    <a:lnTo>
                      <a:pt x="17" y="66"/>
                    </a:lnTo>
                    <a:lnTo>
                      <a:pt x="17" y="68"/>
                    </a:lnTo>
                    <a:lnTo>
                      <a:pt x="17" y="69"/>
                    </a:lnTo>
                    <a:lnTo>
                      <a:pt x="17" y="71"/>
                    </a:lnTo>
                    <a:lnTo>
                      <a:pt x="18" y="72"/>
                    </a:lnTo>
                    <a:lnTo>
                      <a:pt x="19" y="74"/>
                    </a:lnTo>
                    <a:lnTo>
                      <a:pt x="19" y="75"/>
                    </a:lnTo>
                    <a:lnTo>
                      <a:pt x="20" y="76"/>
                    </a:lnTo>
                    <a:lnTo>
                      <a:pt x="22" y="76"/>
                    </a:lnTo>
                    <a:lnTo>
                      <a:pt x="23" y="77"/>
                    </a:lnTo>
                    <a:lnTo>
                      <a:pt x="24" y="77"/>
                    </a:lnTo>
                    <a:lnTo>
                      <a:pt x="25" y="77"/>
                    </a:lnTo>
                    <a:lnTo>
                      <a:pt x="26" y="77"/>
                    </a:lnTo>
                    <a:lnTo>
                      <a:pt x="27" y="76"/>
                    </a:lnTo>
                    <a:lnTo>
                      <a:pt x="28" y="76"/>
                    </a:lnTo>
                    <a:lnTo>
                      <a:pt x="29" y="75"/>
                    </a:lnTo>
                    <a:lnTo>
                      <a:pt x="30" y="74"/>
                    </a:lnTo>
                    <a:lnTo>
                      <a:pt x="30" y="72"/>
                    </a:lnTo>
                    <a:lnTo>
                      <a:pt x="31" y="70"/>
                    </a:lnTo>
                    <a:lnTo>
                      <a:pt x="31" y="69"/>
                    </a:lnTo>
                    <a:lnTo>
                      <a:pt x="31" y="67"/>
                    </a:lnTo>
                    <a:lnTo>
                      <a:pt x="32" y="65"/>
                    </a:lnTo>
                    <a:lnTo>
                      <a:pt x="32" y="62"/>
                    </a:lnTo>
                    <a:lnTo>
                      <a:pt x="32" y="59"/>
                    </a:lnTo>
                    <a:lnTo>
                      <a:pt x="32" y="57"/>
                    </a:lnTo>
                    <a:lnTo>
                      <a:pt x="32" y="53"/>
                    </a:lnTo>
                    <a:lnTo>
                      <a:pt x="32" y="49"/>
                    </a:lnTo>
                    <a:lnTo>
                      <a:pt x="32" y="47"/>
                    </a:lnTo>
                    <a:lnTo>
                      <a:pt x="32" y="45"/>
                    </a:lnTo>
                    <a:lnTo>
                      <a:pt x="32" y="42"/>
                    </a:lnTo>
                    <a:lnTo>
                      <a:pt x="32" y="41"/>
                    </a:lnTo>
                    <a:lnTo>
                      <a:pt x="32" y="39"/>
                    </a:lnTo>
                    <a:lnTo>
                      <a:pt x="32" y="38"/>
                    </a:lnTo>
                    <a:lnTo>
                      <a:pt x="32" y="37"/>
                    </a:lnTo>
                    <a:lnTo>
                      <a:pt x="31" y="36"/>
                    </a:lnTo>
                    <a:lnTo>
                      <a:pt x="30" y="34"/>
                    </a:lnTo>
                    <a:lnTo>
                      <a:pt x="30" y="33"/>
                    </a:lnTo>
                    <a:lnTo>
                      <a:pt x="29" y="32"/>
                    </a:lnTo>
                    <a:lnTo>
                      <a:pt x="28" y="31"/>
                    </a:lnTo>
                    <a:lnTo>
                      <a:pt x="27" y="30"/>
                    </a:lnTo>
                    <a:lnTo>
                      <a:pt x="26" y="30"/>
                    </a:lnTo>
                    <a:lnTo>
                      <a:pt x="25" y="29"/>
                    </a:lnTo>
                    <a:lnTo>
                      <a:pt x="24" y="29"/>
                    </a:lnTo>
                    <a:close/>
                    <a:moveTo>
                      <a:pt x="42" y="0"/>
                    </a:moveTo>
                    <a:lnTo>
                      <a:pt x="23" y="20"/>
                    </a:lnTo>
                    <a:lnTo>
                      <a:pt x="18" y="20"/>
                    </a:lnTo>
                    <a:lnTo>
                      <a:pt x="24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60"/>
              <p:cNvSpPr/>
              <p:nvPr/>
            </p:nvSpPr>
            <p:spPr>
              <a:xfrm>
                <a:off x="3128" y="2840"/>
                <a:ext cx="53" cy="52"/>
              </a:xfrm>
              <a:custGeom>
                <a:rect b="b" l="l" r="r" t="t"/>
                <a:pathLst>
                  <a:path extrusionOk="0" h="52" w="53">
                    <a:moveTo>
                      <a:pt x="33" y="19"/>
                    </a:moveTo>
                    <a:lnTo>
                      <a:pt x="42" y="37"/>
                    </a:lnTo>
                    <a:lnTo>
                      <a:pt x="43" y="40"/>
                    </a:lnTo>
                    <a:lnTo>
                      <a:pt x="44" y="41"/>
                    </a:lnTo>
                    <a:lnTo>
                      <a:pt x="45" y="43"/>
                    </a:lnTo>
                    <a:lnTo>
                      <a:pt x="46" y="45"/>
                    </a:lnTo>
                    <a:lnTo>
                      <a:pt x="47" y="46"/>
                    </a:lnTo>
                    <a:lnTo>
                      <a:pt x="48" y="48"/>
                    </a:lnTo>
                    <a:lnTo>
                      <a:pt x="49" y="49"/>
                    </a:lnTo>
                    <a:lnTo>
                      <a:pt x="50" y="49"/>
                    </a:lnTo>
                    <a:lnTo>
                      <a:pt x="51" y="50"/>
                    </a:lnTo>
                    <a:lnTo>
                      <a:pt x="52" y="50"/>
                    </a:lnTo>
                    <a:lnTo>
                      <a:pt x="53" y="50"/>
                    </a:lnTo>
                    <a:lnTo>
                      <a:pt x="53" y="52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6" y="50"/>
                    </a:lnTo>
                    <a:lnTo>
                      <a:pt x="27" y="50"/>
                    </a:lnTo>
                    <a:lnTo>
                      <a:pt x="27" y="49"/>
                    </a:lnTo>
                    <a:lnTo>
                      <a:pt x="28" y="49"/>
                    </a:lnTo>
                    <a:lnTo>
                      <a:pt x="29" y="48"/>
                    </a:lnTo>
                    <a:lnTo>
                      <a:pt x="29" y="47"/>
                    </a:lnTo>
                    <a:lnTo>
                      <a:pt x="28" y="46"/>
                    </a:lnTo>
                    <a:lnTo>
                      <a:pt x="27" y="44"/>
                    </a:lnTo>
                    <a:lnTo>
                      <a:pt x="27" y="43"/>
                    </a:lnTo>
                    <a:lnTo>
                      <a:pt x="22" y="34"/>
                    </a:lnTo>
                    <a:lnTo>
                      <a:pt x="18" y="40"/>
                    </a:lnTo>
                    <a:lnTo>
                      <a:pt x="17" y="42"/>
                    </a:lnTo>
                    <a:lnTo>
                      <a:pt x="16" y="43"/>
                    </a:lnTo>
                    <a:lnTo>
                      <a:pt x="16" y="44"/>
                    </a:lnTo>
                    <a:lnTo>
                      <a:pt x="15" y="44"/>
                    </a:lnTo>
                    <a:lnTo>
                      <a:pt x="15" y="45"/>
                    </a:lnTo>
                    <a:lnTo>
                      <a:pt x="15" y="46"/>
                    </a:lnTo>
                    <a:lnTo>
                      <a:pt x="15" y="47"/>
                    </a:lnTo>
                    <a:lnTo>
                      <a:pt x="15" y="48"/>
                    </a:lnTo>
                    <a:lnTo>
                      <a:pt x="16" y="49"/>
                    </a:lnTo>
                    <a:lnTo>
                      <a:pt x="16" y="50"/>
                    </a:lnTo>
                    <a:lnTo>
                      <a:pt x="17" y="50"/>
                    </a:lnTo>
                    <a:lnTo>
                      <a:pt x="18" y="50"/>
                    </a:lnTo>
                    <a:lnTo>
                      <a:pt x="20" y="50"/>
                    </a:lnTo>
                    <a:lnTo>
                      <a:pt x="22" y="50"/>
                    </a:lnTo>
                    <a:lnTo>
                      <a:pt x="22" y="52"/>
                    </a:lnTo>
                    <a:lnTo>
                      <a:pt x="0" y="52"/>
                    </a:lnTo>
                    <a:lnTo>
                      <a:pt x="0" y="50"/>
                    </a:lnTo>
                    <a:lnTo>
                      <a:pt x="1" y="50"/>
                    </a:lnTo>
                    <a:lnTo>
                      <a:pt x="3" y="49"/>
                    </a:lnTo>
                    <a:lnTo>
                      <a:pt x="5" y="49"/>
                    </a:lnTo>
                    <a:lnTo>
                      <a:pt x="7" y="48"/>
                    </a:lnTo>
                    <a:lnTo>
                      <a:pt x="8" y="47"/>
                    </a:lnTo>
                    <a:lnTo>
                      <a:pt x="9" y="46"/>
                    </a:lnTo>
                    <a:lnTo>
                      <a:pt x="11" y="44"/>
                    </a:lnTo>
                    <a:lnTo>
                      <a:pt x="12" y="43"/>
                    </a:lnTo>
                    <a:lnTo>
                      <a:pt x="13" y="41"/>
                    </a:lnTo>
                    <a:lnTo>
                      <a:pt x="14" y="40"/>
                    </a:lnTo>
                    <a:lnTo>
                      <a:pt x="16" y="37"/>
                    </a:lnTo>
                    <a:lnTo>
                      <a:pt x="20" y="31"/>
                    </a:lnTo>
                    <a:lnTo>
                      <a:pt x="11" y="14"/>
                    </a:lnTo>
                    <a:lnTo>
                      <a:pt x="9" y="11"/>
                    </a:lnTo>
                    <a:lnTo>
                      <a:pt x="8" y="8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29" y="3"/>
                    </a:lnTo>
                    <a:lnTo>
                      <a:pt x="25" y="4"/>
                    </a:lnTo>
                    <a:lnTo>
                      <a:pt x="25" y="5"/>
                    </a:lnTo>
                    <a:lnTo>
                      <a:pt x="25" y="6"/>
                    </a:lnTo>
                    <a:lnTo>
                      <a:pt x="25" y="7"/>
                    </a:lnTo>
                    <a:lnTo>
                      <a:pt x="26" y="8"/>
                    </a:lnTo>
                    <a:lnTo>
                      <a:pt x="26" y="9"/>
                    </a:lnTo>
                    <a:lnTo>
                      <a:pt x="30" y="16"/>
                    </a:lnTo>
                    <a:lnTo>
                      <a:pt x="32" y="14"/>
                    </a:lnTo>
                    <a:lnTo>
                      <a:pt x="34" y="11"/>
                    </a:lnTo>
                    <a:lnTo>
                      <a:pt x="35" y="9"/>
                    </a:lnTo>
                    <a:lnTo>
                      <a:pt x="36" y="7"/>
                    </a:lnTo>
                    <a:lnTo>
                      <a:pt x="36" y="5"/>
                    </a:lnTo>
                    <a:lnTo>
                      <a:pt x="36" y="4"/>
                    </a:lnTo>
                    <a:lnTo>
                      <a:pt x="35" y="3"/>
                    </a:lnTo>
                    <a:lnTo>
                      <a:pt x="34" y="3"/>
                    </a:lnTo>
                    <a:lnTo>
                      <a:pt x="33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51" y="0"/>
                    </a:lnTo>
                    <a:lnTo>
                      <a:pt x="51" y="2"/>
                    </a:lnTo>
                    <a:lnTo>
                      <a:pt x="49" y="3"/>
                    </a:lnTo>
                    <a:lnTo>
                      <a:pt x="48" y="3"/>
                    </a:lnTo>
                    <a:lnTo>
                      <a:pt x="46" y="4"/>
                    </a:lnTo>
                    <a:lnTo>
                      <a:pt x="44" y="5"/>
                    </a:lnTo>
                    <a:lnTo>
                      <a:pt x="43" y="6"/>
                    </a:lnTo>
                    <a:lnTo>
                      <a:pt x="41" y="8"/>
                    </a:lnTo>
                    <a:lnTo>
                      <a:pt x="39" y="10"/>
                    </a:lnTo>
                    <a:lnTo>
                      <a:pt x="38" y="12"/>
                    </a:lnTo>
                    <a:lnTo>
                      <a:pt x="33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60"/>
              <p:cNvSpPr/>
              <p:nvPr/>
            </p:nvSpPr>
            <p:spPr>
              <a:xfrm>
                <a:off x="3186" y="2814"/>
                <a:ext cx="29" cy="78"/>
              </a:xfrm>
              <a:custGeom>
                <a:rect b="b" l="l" r="r" t="t"/>
                <a:pathLst>
                  <a:path extrusionOk="0" h="78" w="29">
                    <a:moveTo>
                      <a:pt x="14" y="0"/>
                    </a:moveTo>
                    <a:lnTo>
                      <a:pt x="15" y="0"/>
                    </a:lnTo>
                    <a:lnTo>
                      <a:pt x="17" y="1"/>
                    </a:lnTo>
                    <a:lnTo>
                      <a:pt x="19" y="1"/>
                    </a:lnTo>
                    <a:lnTo>
                      <a:pt x="20" y="3"/>
                    </a:lnTo>
                    <a:lnTo>
                      <a:pt x="21" y="4"/>
                    </a:lnTo>
                    <a:lnTo>
                      <a:pt x="21" y="6"/>
                    </a:lnTo>
                    <a:lnTo>
                      <a:pt x="22" y="7"/>
                    </a:lnTo>
                    <a:lnTo>
                      <a:pt x="22" y="9"/>
                    </a:lnTo>
                    <a:lnTo>
                      <a:pt x="22" y="10"/>
                    </a:lnTo>
                    <a:lnTo>
                      <a:pt x="21" y="12"/>
                    </a:lnTo>
                    <a:lnTo>
                      <a:pt x="21" y="13"/>
                    </a:lnTo>
                    <a:lnTo>
                      <a:pt x="20" y="14"/>
                    </a:lnTo>
                    <a:lnTo>
                      <a:pt x="19" y="15"/>
                    </a:lnTo>
                    <a:lnTo>
                      <a:pt x="17" y="16"/>
                    </a:lnTo>
                    <a:lnTo>
                      <a:pt x="15" y="17"/>
                    </a:lnTo>
                    <a:lnTo>
                      <a:pt x="13" y="17"/>
                    </a:lnTo>
                    <a:lnTo>
                      <a:pt x="12" y="17"/>
                    </a:lnTo>
                    <a:lnTo>
                      <a:pt x="11" y="16"/>
                    </a:lnTo>
                    <a:lnTo>
                      <a:pt x="9" y="16"/>
                    </a:lnTo>
                    <a:lnTo>
                      <a:pt x="8" y="15"/>
                    </a:lnTo>
                    <a:lnTo>
                      <a:pt x="7" y="14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7" y="4"/>
                    </a:lnTo>
                    <a:lnTo>
                      <a:pt x="8" y="3"/>
                    </a:lnTo>
                    <a:lnTo>
                      <a:pt x="9" y="1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close/>
                    <a:moveTo>
                      <a:pt x="22" y="26"/>
                    </a:moveTo>
                    <a:lnTo>
                      <a:pt x="22" y="67"/>
                    </a:lnTo>
                    <a:lnTo>
                      <a:pt x="22" y="69"/>
                    </a:lnTo>
                    <a:lnTo>
                      <a:pt x="22" y="71"/>
                    </a:lnTo>
                    <a:lnTo>
                      <a:pt x="23" y="73"/>
                    </a:lnTo>
                    <a:lnTo>
                      <a:pt x="23" y="74"/>
                    </a:lnTo>
                    <a:lnTo>
                      <a:pt x="24" y="75"/>
                    </a:lnTo>
                    <a:lnTo>
                      <a:pt x="25" y="75"/>
                    </a:lnTo>
                    <a:lnTo>
                      <a:pt x="27" y="76"/>
                    </a:lnTo>
                    <a:lnTo>
                      <a:pt x="29" y="76"/>
                    </a:lnTo>
                    <a:lnTo>
                      <a:pt x="29" y="78"/>
                    </a:lnTo>
                    <a:lnTo>
                      <a:pt x="0" y="78"/>
                    </a:lnTo>
                    <a:lnTo>
                      <a:pt x="0" y="76"/>
                    </a:lnTo>
                    <a:lnTo>
                      <a:pt x="1" y="76"/>
                    </a:lnTo>
                    <a:lnTo>
                      <a:pt x="3" y="75"/>
                    </a:lnTo>
                    <a:lnTo>
                      <a:pt x="4" y="75"/>
                    </a:lnTo>
                    <a:lnTo>
                      <a:pt x="5" y="74"/>
                    </a:lnTo>
                    <a:lnTo>
                      <a:pt x="5" y="73"/>
                    </a:lnTo>
                    <a:lnTo>
                      <a:pt x="6" y="71"/>
                    </a:lnTo>
                    <a:lnTo>
                      <a:pt x="6" y="69"/>
                    </a:lnTo>
                    <a:lnTo>
                      <a:pt x="6" y="67"/>
                    </a:lnTo>
                    <a:lnTo>
                      <a:pt x="6" y="38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5" y="31"/>
                    </a:lnTo>
                    <a:lnTo>
                      <a:pt x="4" y="30"/>
                    </a:lnTo>
                    <a:lnTo>
                      <a:pt x="3" y="29"/>
                    </a:lnTo>
                    <a:lnTo>
                      <a:pt x="1" y="29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22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60"/>
              <p:cNvSpPr/>
              <p:nvPr/>
            </p:nvSpPr>
            <p:spPr>
              <a:xfrm>
                <a:off x="3220" y="2839"/>
                <a:ext cx="88" cy="53"/>
              </a:xfrm>
              <a:custGeom>
                <a:rect b="b" l="l" r="r" t="t"/>
                <a:pathLst>
                  <a:path extrusionOk="0" h="53" w="88">
                    <a:moveTo>
                      <a:pt x="21" y="1"/>
                    </a:moveTo>
                    <a:lnTo>
                      <a:pt x="21" y="9"/>
                    </a:lnTo>
                    <a:lnTo>
                      <a:pt x="23" y="7"/>
                    </a:lnTo>
                    <a:lnTo>
                      <a:pt x="25" y="5"/>
                    </a:lnTo>
                    <a:lnTo>
                      <a:pt x="27" y="3"/>
                    </a:lnTo>
                    <a:lnTo>
                      <a:pt x="29" y="2"/>
                    </a:lnTo>
                    <a:lnTo>
                      <a:pt x="30" y="1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2" y="1"/>
                    </a:lnTo>
                    <a:lnTo>
                      <a:pt x="43" y="1"/>
                    </a:lnTo>
                    <a:lnTo>
                      <a:pt x="45" y="2"/>
                    </a:lnTo>
                    <a:lnTo>
                      <a:pt x="47" y="4"/>
                    </a:lnTo>
                    <a:lnTo>
                      <a:pt x="48" y="5"/>
                    </a:lnTo>
                    <a:lnTo>
                      <a:pt x="49" y="7"/>
                    </a:lnTo>
                    <a:lnTo>
                      <a:pt x="51" y="10"/>
                    </a:lnTo>
                    <a:lnTo>
                      <a:pt x="53" y="7"/>
                    </a:lnTo>
                    <a:lnTo>
                      <a:pt x="55" y="5"/>
                    </a:lnTo>
                    <a:lnTo>
                      <a:pt x="57" y="4"/>
                    </a:lnTo>
                    <a:lnTo>
                      <a:pt x="59" y="2"/>
                    </a:lnTo>
                    <a:lnTo>
                      <a:pt x="61" y="1"/>
                    </a:lnTo>
                    <a:lnTo>
                      <a:pt x="64" y="1"/>
                    </a:lnTo>
                    <a:lnTo>
                      <a:pt x="66" y="0"/>
                    </a:lnTo>
                    <a:lnTo>
                      <a:pt x="68" y="0"/>
                    </a:lnTo>
                    <a:lnTo>
                      <a:pt x="71" y="0"/>
                    </a:lnTo>
                    <a:lnTo>
                      <a:pt x="73" y="1"/>
                    </a:lnTo>
                    <a:lnTo>
                      <a:pt x="75" y="1"/>
                    </a:lnTo>
                    <a:lnTo>
                      <a:pt x="77" y="2"/>
                    </a:lnTo>
                    <a:lnTo>
                      <a:pt x="78" y="4"/>
                    </a:lnTo>
                    <a:lnTo>
                      <a:pt x="80" y="5"/>
                    </a:lnTo>
                    <a:lnTo>
                      <a:pt x="80" y="7"/>
                    </a:lnTo>
                    <a:lnTo>
                      <a:pt x="81" y="8"/>
                    </a:lnTo>
                    <a:lnTo>
                      <a:pt x="82" y="9"/>
                    </a:lnTo>
                    <a:lnTo>
                      <a:pt x="82" y="10"/>
                    </a:lnTo>
                    <a:lnTo>
                      <a:pt x="82" y="12"/>
                    </a:lnTo>
                    <a:lnTo>
                      <a:pt x="82" y="13"/>
                    </a:lnTo>
                    <a:lnTo>
                      <a:pt x="82" y="15"/>
                    </a:lnTo>
                    <a:lnTo>
                      <a:pt x="83" y="17"/>
                    </a:lnTo>
                    <a:lnTo>
                      <a:pt x="83" y="19"/>
                    </a:lnTo>
                    <a:lnTo>
                      <a:pt x="83" y="20"/>
                    </a:lnTo>
                    <a:lnTo>
                      <a:pt x="83" y="42"/>
                    </a:lnTo>
                    <a:lnTo>
                      <a:pt x="83" y="44"/>
                    </a:lnTo>
                    <a:lnTo>
                      <a:pt x="83" y="46"/>
                    </a:lnTo>
                    <a:lnTo>
                      <a:pt x="83" y="48"/>
                    </a:lnTo>
                    <a:lnTo>
                      <a:pt x="83" y="49"/>
                    </a:lnTo>
                    <a:lnTo>
                      <a:pt x="84" y="50"/>
                    </a:lnTo>
                    <a:lnTo>
                      <a:pt x="85" y="50"/>
                    </a:lnTo>
                    <a:lnTo>
                      <a:pt x="86" y="51"/>
                    </a:lnTo>
                    <a:lnTo>
                      <a:pt x="88" y="51"/>
                    </a:lnTo>
                    <a:lnTo>
                      <a:pt x="88" y="53"/>
                    </a:lnTo>
                    <a:lnTo>
                      <a:pt x="62" y="53"/>
                    </a:lnTo>
                    <a:lnTo>
                      <a:pt x="62" y="51"/>
                    </a:lnTo>
                    <a:lnTo>
                      <a:pt x="63" y="51"/>
                    </a:lnTo>
                    <a:lnTo>
                      <a:pt x="64" y="50"/>
                    </a:lnTo>
                    <a:lnTo>
                      <a:pt x="65" y="50"/>
                    </a:lnTo>
                    <a:lnTo>
                      <a:pt x="66" y="49"/>
                    </a:lnTo>
                    <a:lnTo>
                      <a:pt x="66" y="48"/>
                    </a:lnTo>
                    <a:lnTo>
                      <a:pt x="66" y="46"/>
                    </a:lnTo>
                    <a:lnTo>
                      <a:pt x="67" y="44"/>
                    </a:lnTo>
                    <a:lnTo>
                      <a:pt x="67" y="42"/>
                    </a:lnTo>
                    <a:lnTo>
                      <a:pt x="67" y="20"/>
                    </a:lnTo>
                    <a:lnTo>
                      <a:pt x="67" y="17"/>
                    </a:lnTo>
                    <a:lnTo>
                      <a:pt x="67" y="14"/>
                    </a:lnTo>
                    <a:lnTo>
                      <a:pt x="66" y="13"/>
                    </a:lnTo>
                    <a:lnTo>
                      <a:pt x="66" y="11"/>
                    </a:lnTo>
                    <a:lnTo>
                      <a:pt x="66" y="10"/>
                    </a:lnTo>
                    <a:lnTo>
                      <a:pt x="65" y="9"/>
                    </a:lnTo>
                    <a:lnTo>
                      <a:pt x="64" y="9"/>
                    </a:lnTo>
                    <a:lnTo>
                      <a:pt x="63" y="8"/>
                    </a:lnTo>
                    <a:lnTo>
                      <a:pt x="62" y="8"/>
                    </a:lnTo>
                    <a:lnTo>
                      <a:pt x="61" y="8"/>
                    </a:lnTo>
                    <a:lnTo>
                      <a:pt x="59" y="8"/>
                    </a:lnTo>
                    <a:lnTo>
                      <a:pt x="58" y="9"/>
                    </a:lnTo>
                    <a:lnTo>
                      <a:pt x="57" y="10"/>
                    </a:lnTo>
                    <a:lnTo>
                      <a:pt x="56" y="11"/>
                    </a:lnTo>
                    <a:lnTo>
                      <a:pt x="54" y="12"/>
                    </a:lnTo>
                    <a:lnTo>
                      <a:pt x="53" y="13"/>
                    </a:lnTo>
                    <a:lnTo>
                      <a:pt x="52" y="15"/>
                    </a:lnTo>
                    <a:lnTo>
                      <a:pt x="52" y="42"/>
                    </a:lnTo>
                    <a:lnTo>
                      <a:pt x="52" y="44"/>
                    </a:lnTo>
                    <a:lnTo>
                      <a:pt x="52" y="46"/>
                    </a:lnTo>
                    <a:lnTo>
                      <a:pt x="52" y="48"/>
                    </a:lnTo>
                    <a:lnTo>
                      <a:pt x="52" y="49"/>
                    </a:lnTo>
                    <a:lnTo>
                      <a:pt x="53" y="50"/>
                    </a:lnTo>
                    <a:lnTo>
                      <a:pt x="54" y="50"/>
                    </a:lnTo>
                    <a:lnTo>
                      <a:pt x="55" y="51"/>
                    </a:lnTo>
                    <a:lnTo>
                      <a:pt x="57" y="51"/>
                    </a:lnTo>
                    <a:lnTo>
                      <a:pt x="57" y="53"/>
                    </a:lnTo>
                    <a:lnTo>
                      <a:pt x="31" y="53"/>
                    </a:lnTo>
                    <a:lnTo>
                      <a:pt x="31" y="51"/>
                    </a:lnTo>
                    <a:lnTo>
                      <a:pt x="32" y="51"/>
                    </a:lnTo>
                    <a:lnTo>
                      <a:pt x="33" y="50"/>
                    </a:lnTo>
                    <a:lnTo>
                      <a:pt x="34" y="50"/>
                    </a:lnTo>
                    <a:lnTo>
                      <a:pt x="34" y="49"/>
                    </a:lnTo>
                    <a:lnTo>
                      <a:pt x="35" y="49"/>
                    </a:lnTo>
                    <a:lnTo>
                      <a:pt x="35" y="48"/>
                    </a:lnTo>
                    <a:lnTo>
                      <a:pt x="35" y="47"/>
                    </a:lnTo>
                    <a:lnTo>
                      <a:pt x="36" y="45"/>
                    </a:lnTo>
                    <a:lnTo>
                      <a:pt x="36" y="44"/>
                    </a:lnTo>
                    <a:lnTo>
                      <a:pt x="36" y="42"/>
                    </a:lnTo>
                    <a:lnTo>
                      <a:pt x="36" y="20"/>
                    </a:lnTo>
                    <a:lnTo>
                      <a:pt x="36" y="17"/>
                    </a:lnTo>
                    <a:lnTo>
                      <a:pt x="36" y="14"/>
                    </a:lnTo>
                    <a:lnTo>
                      <a:pt x="35" y="13"/>
                    </a:lnTo>
                    <a:lnTo>
                      <a:pt x="35" y="11"/>
                    </a:lnTo>
                    <a:lnTo>
                      <a:pt x="34" y="10"/>
                    </a:lnTo>
                    <a:lnTo>
                      <a:pt x="33" y="9"/>
                    </a:lnTo>
                    <a:lnTo>
                      <a:pt x="32" y="9"/>
                    </a:lnTo>
                    <a:lnTo>
                      <a:pt x="32" y="8"/>
                    </a:lnTo>
                    <a:lnTo>
                      <a:pt x="31" y="8"/>
                    </a:lnTo>
                    <a:lnTo>
                      <a:pt x="30" y="8"/>
                    </a:lnTo>
                    <a:lnTo>
                      <a:pt x="29" y="8"/>
                    </a:lnTo>
                    <a:lnTo>
                      <a:pt x="28" y="8"/>
                    </a:lnTo>
                    <a:lnTo>
                      <a:pt x="27" y="9"/>
                    </a:lnTo>
                    <a:lnTo>
                      <a:pt x="26" y="9"/>
                    </a:lnTo>
                    <a:lnTo>
                      <a:pt x="25" y="10"/>
                    </a:lnTo>
                    <a:lnTo>
                      <a:pt x="23" y="11"/>
                    </a:lnTo>
                    <a:lnTo>
                      <a:pt x="22" y="13"/>
                    </a:lnTo>
                    <a:lnTo>
                      <a:pt x="21" y="15"/>
                    </a:lnTo>
                    <a:lnTo>
                      <a:pt x="21" y="42"/>
                    </a:lnTo>
                    <a:lnTo>
                      <a:pt x="21" y="44"/>
                    </a:lnTo>
                    <a:lnTo>
                      <a:pt x="21" y="46"/>
                    </a:lnTo>
                    <a:lnTo>
                      <a:pt x="21" y="48"/>
                    </a:lnTo>
                    <a:lnTo>
                      <a:pt x="21" y="49"/>
                    </a:lnTo>
                    <a:lnTo>
                      <a:pt x="22" y="50"/>
                    </a:lnTo>
                    <a:lnTo>
                      <a:pt x="23" y="50"/>
                    </a:lnTo>
                    <a:lnTo>
                      <a:pt x="24" y="51"/>
                    </a:lnTo>
                    <a:lnTo>
                      <a:pt x="26" y="51"/>
                    </a:lnTo>
                    <a:lnTo>
                      <a:pt x="26" y="53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2" y="50"/>
                    </a:lnTo>
                    <a:lnTo>
                      <a:pt x="3" y="50"/>
                    </a:lnTo>
                    <a:lnTo>
                      <a:pt x="4" y="49"/>
                    </a:lnTo>
                    <a:lnTo>
                      <a:pt x="4" y="48"/>
                    </a:lnTo>
                    <a:lnTo>
                      <a:pt x="4" y="46"/>
                    </a:lnTo>
                    <a:lnTo>
                      <a:pt x="5" y="44"/>
                    </a:lnTo>
                    <a:lnTo>
                      <a:pt x="5" y="42"/>
                    </a:lnTo>
                    <a:lnTo>
                      <a:pt x="5" y="13"/>
                    </a:lnTo>
                    <a:lnTo>
                      <a:pt x="5" y="10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3" y="5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60"/>
              <p:cNvSpPr/>
              <p:nvPr/>
            </p:nvSpPr>
            <p:spPr>
              <a:xfrm>
                <a:off x="3316" y="2839"/>
                <a:ext cx="49" cy="54"/>
              </a:xfrm>
              <a:custGeom>
                <a:rect b="b" l="l" r="r" t="t"/>
                <a:pathLst>
                  <a:path extrusionOk="0" h="54" w="49">
                    <a:moveTo>
                      <a:pt x="24" y="0"/>
                    </a:moveTo>
                    <a:lnTo>
                      <a:pt x="26" y="0"/>
                    </a:lnTo>
                    <a:lnTo>
                      <a:pt x="27" y="0"/>
                    </a:lnTo>
                    <a:lnTo>
                      <a:pt x="29" y="1"/>
                    </a:lnTo>
                    <a:lnTo>
                      <a:pt x="31" y="1"/>
                    </a:lnTo>
                    <a:lnTo>
                      <a:pt x="32" y="1"/>
                    </a:lnTo>
                    <a:lnTo>
                      <a:pt x="34" y="2"/>
                    </a:lnTo>
                    <a:lnTo>
                      <a:pt x="35" y="2"/>
                    </a:lnTo>
                    <a:lnTo>
                      <a:pt x="36" y="3"/>
                    </a:lnTo>
                    <a:lnTo>
                      <a:pt x="39" y="5"/>
                    </a:lnTo>
                    <a:lnTo>
                      <a:pt x="42" y="7"/>
                    </a:lnTo>
                    <a:lnTo>
                      <a:pt x="44" y="10"/>
                    </a:lnTo>
                    <a:lnTo>
                      <a:pt x="45" y="13"/>
                    </a:lnTo>
                    <a:lnTo>
                      <a:pt x="46" y="15"/>
                    </a:lnTo>
                    <a:lnTo>
                      <a:pt x="47" y="16"/>
                    </a:lnTo>
                    <a:lnTo>
                      <a:pt x="47" y="18"/>
                    </a:lnTo>
                    <a:lnTo>
                      <a:pt x="48" y="20"/>
                    </a:lnTo>
                    <a:lnTo>
                      <a:pt x="48" y="22"/>
                    </a:lnTo>
                    <a:lnTo>
                      <a:pt x="48" y="24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9" y="30"/>
                    </a:lnTo>
                    <a:lnTo>
                      <a:pt x="48" y="33"/>
                    </a:lnTo>
                    <a:lnTo>
                      <a:pt x="48" y="35"/>
                    </a:lnTo>
                    <a:lnTo>
                      <a:pt x="47" y="37"/>
                    </a:lnTo>
                    <a:lnTo>
                      <a:pt x="46" y="40"/>
                    </a:lnTo>
                    <a:lnTo>
                      <a:pt x="45" y="42"/>
                    </a:lnTo>
                    <a:lnTo>
                      <a:pt x="44" y="44"/>
                    </a:lnTo>
                    <a:lnTo>
                      <a:pt x="43" y="46"/>
                    </a:lnTo>
                    <a:lnTo>
                      <a:pt x="41" y="48"/>
                    </a:lnTo>
                    <a:lnTo>
                      <a:pt x="39" y="50"/>
                    </a:lnTo>
                    <a:lnTo>
                      <a:pt x="37" y="51"/>
                    </a:lnTo>
                    <a:lnTo>
                      <a:pt x="35" y="52"/>
                    </a:lnTo>
                    <a:lnTo>
                      <a:pt x="32" y="53"/>
                    </a:lnTo>
                    <a:lnTo>
                      <a:pt x="30" y="54"/>
                    </a:lnTo>
                    <a:lnTo>
                      <a:pt x="27" y="54"/>
                    </a:lnTo>
                    <a:lnTo>
                      <a:pt x="24" y="54"/>
                    </a:lnTo>
                    <a:lnTo>
                      <a:pt x="21" y="54"/>
                    </a:lnTo>
                    <a:lnTo>
                      <a:pt x="18" y="54"/>
                    </a:lnTo>
                    <a:lnTo>
                      <a:pt x="16" y="53"/>
                    </a:lnTo>
                    <a:lnTo>
                      <a:pt x="14" y="53"/>
                    </a:lnTo>
                    <a:lnTo>
                      <a:pt x="12" y="51"/>
                    </a:lnTo>
                    <a:lnTo>
                      <a:pt x="9" y="50"/>
                    </a:lnTo>
                    <a:lnTo>
                      <a:pt x="8" y="49"/>
                    </a:lnTo>
                    <a:lnTo>
                      <a:pt x="6" y="47"/>
                    </a:lnTo>
                    <a:lnTo>
                      <a:pt x="5" y="45"/>
                    </a:lnTo>
                    <a:lnTo>
                      <a:pt x="3" y="42"/>
                    </a:lnTo>
                    <a:lnTo>
                      <a:pt x="2" y="40"/>
                    </a:lnTo>
                    <a:lnTo>
                      <a:pt x="1" y="38"/>
                    </a:lnTo>
                    <a:lnTo>
                      <a:pt x="1" y="35"/>
                    </a:lnTo>
                    <a:lnTo>
                      <a:pt x="0" y="33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1" y="20"/>
                    </a:lnTo>
                    <a:lnTo>
                      <a:pt x="1" y="17"/>
                    </a:lnTo>
                    <a:lnTo>
                      <a:pt x="2" y="15"/>
                    </a:lnTo>
                    <a:lnTo>
                      <a:pt x="3" y="13"/>
                    </a:lnTo>
                    <a:lnTo>
                      <a:pt x="5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10" y="5"/>
                    </a:lnTo>
                    <a:lnTo>
                      <a:pt x="12" y="3"/>
                    </a:lnTo>
                    <a:lnTo>
                      <a:pt x="14" y="2"/>
                    </a:lnTo>
                    <a:lnTo>
                      <a:pt x="16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4" y="0"/>
                    </a:lnTo>
                    <a:close/>
                    <a:moveTo>
                      <a:pt x="24" y="3"/>
                    </a:moveTo>
                    <a:lnTo>
                      <a:pt x="23" y="3"/>
                    </a:lnTo>
                    <a:lnTo>
                      <a:pt x="22" y="4"/>
                    </a:lnTo>
                    <a:lnTo>
                      <a:pt x="21" y="5"/>
                    </a:lnTo>
                    <a:lnTo>
                      <a:pt x="19" y="6"/>
                    </a:lnTo>
                    <a:lnTo>
                      <a:pt x="18" y="7"/>
                    </a:lnTo>
                    <a:lnTo>
                      <a:pt x="18" y="9"/>
                    </a:lnTo>
                    <a:lnTo>
                      <a:pt x="17" y="11"/>
                    </a:lnTo>
                    <a:lnTo>
                      <a:pt x="17" y="14"/>
                    </a:lnTo>
                    <a:lnTo>
                      <a:pt x="17" y="16"/>
                    </a:lnTo>
                    <a:lnTo>
                      <a:pt x="17" y="18"/>
                    </a:lnTo>
                    <a:lnTo>
                      <a:pt x="17" y="20"/>
                    </a:lnTo>
                    <a:lnTo>
                      <a:pt x="17" y="22"/>
                    </a:lnTo>
                    <a:lnTo>
                      <a:pt x="16" y="24"/>
                    </a:lnTo>
                    <a:lnTo>
                      <a:pt x="16" y="27"/>
                    </a:lnTo>
                    <a:lnTo>
                      <a:pt x="16" y="29"/>
                    </a:lnTo>
                    <a:lnTo>
                      <a:pt x="16" y="32"/>
                    </a:lnTo>
                    <a:lnTo>
                      <a:pt x="16" y="33"/>
                    </a:lnTo>
                    <a:lnTo>
                      <a:pt x="16" y="35"/>
                    </a:lnTo>
                    <a:lnTo>
                      <a:pt x="16" y="36"/>
                    </a:lnTo>
                    <a:lnTo>
                      <a:pt x="17" y="38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7" y="45"/>
                    </a:lnTo>
                    <a:lnTo>
                      <a:pt x="18" y="46"/>
                    </a:lnTo>
                    <a:lnTo>
                      <a:pt x="18" y="48"/>
                    </a:lnTo>
                    <a:lnTo>
                      <a:pt x="19" y="49"/>
                    </a:lnTo>
                    <a:lnTo>
                      <a:pt x="20" y="50"/>
                    </a:lnTo>
                    <a:lnTo>
                      <a:pt x="22" y="50"/>
                    </a:lnTo>
                    <a:lnTo>
                      <a:pt x="23" y="51"/>
                    </a:lnTo>
                    <a:lnTo>
                      <a:pt x="24" y="51"/>
                    </a:lnTo>
                    <a:lnTo>
                      <a:pt x="25" y="51"/>
                    </a:lnTo>
                    <a:lnTo>
                      <a:pt x="26" y="51"/>
                    </a:lnTo>
                    <a:lnTo>
                      <a:pt x="27" y="50"/>
                    </a:lnTo>
                    <a:lnTo>
                      <a:pt x="28" y="50"/>
                    </a:lnTo>
                    <a:lnTo>
                      <a:pt x="29" y="49"/>
                    </a:lnTo>
                    <a:lnTo>
                      <a:pt x="30" y="48"/>
                    </a:lnTo>
                    <a:lnTo>
                      <a:pt x="30" y="46"/>
                    </a:lnTo>
                    <a:lnTo>
                      <a:pt x="31" y="44"/>
                    </a:lnTo>
                    <a:lnTo>
                      <a:pt x="31" y="43"/>
                    </a:lnTo>
                    <a:lnTo>
                      <a:pt x="31" y="41"/>
                    </a:lnTo>
                    <a:lnTo>
                      <a:pt x="31" y="39"/>
                    </a:lnTo>
                    <a:lnTo>
                      <a:pt x="32" y="36"/>
                    </a:lnTo>
                    <a:lnTo>
                      <a:pt x="32" y="33"/>
                    </a:lnTo>
                    <a:lnTo>
                      <a:pt x="32" y="31"/>
                    </a:lnTo>
                    <a:lnTo>
                      <a:pt x="32" y="27"/>
                    </a:lnTo>
                    <a:lnTo>
                      <a:pt x="32" y="23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16"/>
                    </a:lnTo>
                    <a:lnTo>
                      <a:pt x="32" y="15"/>
                    </a:lnTo>
                    <a:lnTo>
                      <a:pt x="32" y="13"/>
                    </a:lnTo>
                    <a:lnTo>
                      <a:pt x="31" y="12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30" y="7"/>
                    </a:lnTo>
                    <a:lnTo>
                      <a:pt x="29" y="6"/>
                    </a:lnTo>
                    <a:lnTo>
                      <a:pt x="28" y="5"/>
                    </a:lnTo>
                    <a:lnTo>
                      <a:pt x="27" y="4"/>
                    </a:lnTo>
                    <a:lnTo>
                      <a:pt x="26" y="4"/>
                    </a:lnTo>
                    <a:lnTo>
                      <a:pt x="25" y="3"/>
                    </a:lnTo>
                    <a:lnTo>
                      <a:pt x="24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60"/>
              <p:cNvSpPr/>
              <p:nvPr/>
            </p:nvSpPr>
            <p:spPr>
              <a:xfrm>
                <a:off x="2254" y="2176"/>
                <a:ext cx="23" cy="35"/>
              </a:xfrm>
              <a:custGeom>
                <a:rect b="b" l="l" r="r" t="t"/>
                <a:pathLst>
                  <a:path extrusionOk="0" h="35" w="23">
                    <a:moveTo>
                      <a:pt x="6" y="35"/>
                    </a:moveTo>
                    <a:lnTo>
                      <a:pt x="0" y="31"/>
                    </a:lnTo>
                    <a:lnTo>
                      <a:pt x="17" y="0"/>
                    </a:lnTo>
                    <a:lnTo>
                      <a:pt x="23" y="3"/>
                    </a:lnTo>
                    <a:lnTo>
                      <a:pt x="6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60"/>
              <p:cNvSpPr/>
              <p:nvPr/>
            </p:nvSpPr>
            <p:spPr>
              <a:xfrm>
                <a:off x="2220" y="2239"/>
                <a:ext cx="23" cy="35"/>
              </a:xfrm>
              <a:custGeom>
                <a:rect b="b" l="l" r="r" t="t"/>
                <a:pathLst>
                  <a:path extrusionOk="0" h="35" w="23">
                    <a:moveTo>
                      <a:pt x="6" y="35"/>
                    </a:moveTo>
                    <a:lnTo>
                      <a:pt x="0" y="32"/>
                    </a:lnTo>
                    <a:lnTo>
                      <a:pt x="17" y="0"/>
                    </a:lnTo>
                    <a:lnTo>
                      <a:pt x="23" y="4"/>
                    </a:lnTo>
                    <a:lnTo>
                      <a:pt x="6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60"/>
              <p:cNvSpPr/>
              <p:nvPr/>
            </p:nvSpPr>
            <p:spPr>
              <a:xfrm>
                <a:off x="2186" y="2303"/>
                <a:ext cx="23" cy="35"/>
              </a:xfrm>
              <a:custGeom>
                <a:rect b="b" l="l" r="r" t="t"/>
                <a:pathLst>
                  <a:path extrusionOk="0" h="35" w="23">
                    <a:moveTo>
                      <a:pt x="6" y="35"/>
                    </a:moveTo>
                    <a:lnTo>
                      <a:pt x="0" y="31"/>
                    </a:lnTo>
                    <a:lnTo>
                      <a:pt x="17" y="0"/>
                    </a:lnTo>
                    <a:lnTo>
                      <a:pt x="23" y="3"/>
                    </a:lnTo>
                    <a:lnTo>
                      <a:pt x="6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60"/>
              <p:cNvSpPr/>
              <p:nvPr/>
            </p:nvSpPr>
            <p:spPr>
              <a:xfrm>
                <a:off x="2152" y="2366"/>
                <a:ext cx="24" cy="35"/>
              </a:xfrm>
              <a:custGeom>
                <a:rect b="b" l="l" r="r" t="t"/>
                <a:pathLst>
                  <a:path extrusionOk="0" h="35" w="24">
                    <a:moveTo>
                      <a:pt x="7" y="35"/>
                    </a:moveTo>
                    <a:lnTo>
                      <a:pt x="0" y="32"/>
                    </a:lnTo>
                    <a:lnTo>
                      <a:pt x="17" y="0"/>
                    </a:lnTo>
                    <a:lnTo>
                      <a:pt x="24" y="4"/>
                    </a:lnTo>
                    <a:lnTo>
                      <a:pt x="7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60"/>
              <p:cNvSpPr/>
              <p:nvPr/>
            </p:nvSpPr>
            <p:spPr>
              <a:xfrm>
                <a:off x="2118" y="2430"/>
                <a:ext cx="24" cy="35"/>
              </a:xfrm>
              <a:custGeom>
                <a:rect b="b" l="l" r="r" t="t"/>
                <a:pathLst>
                  <a:path extrusionOk="0" h="35" w="24">
                    <a:moveTo>
                      <a:pt x="7" y="35"/>
                    </a:moveTo>
                    <a:lnTo>
                      <a:pt x="0" y="31"/>
                    </a:lnTo>
                    <a:lnTo>
                      <a:pt x="17" y="0"/>
                    </a:lnTo>
                    <a:lnTo>
                      <a:pt x="24" y="3"/>
                    </a:lnTo>
                    <a:lnTo>
                      <a:pt x="7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60"/>
              <p:cNvSpPr/>
              <p:nvPr/>
            </p:nvSpPr>
            <p:spPr>
              <a:xfrm>
                <a:off x="2084" y="2493"/>
                <a:ext cx="24" cy="35"/>
              </a:xfrm>
              <a:custGeom>
                <a:rect b="b" l="l" r="r" t="t"/>
                <a:pathLst>
                  <a:path extrusionOk="0" h="35" w="24">
                    <a:moveTo>
                      <a:pt x="7" y="35"/>
                    </a:moveTo>
                    <a:lnTo>
                      <a:pt x="0" y="32"/>
                    </a:lnTo>
                    <a:lnTo>
                      <a:pt x="17" y="0"/>
                    </a:lnTo>
                    <a:lnTo>
                      <a:pt x="24" y="4"/>
                    </a:lnTo>
                    <a:lnTo>
                      <a:pt x="7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60"/>
              <p:cNvSpPr/>
              <p:nvPr/>
            </p:nvSpPr>
            <p:spPr>
              <a:xfrm>
                <a:off x="2050" y="2556"/>
                <a:ext cx="24" cy="36"/>
              </a:xfrm>
              <a:custGeom>
                <a:rect b="b" l="l" r="r" t="t"/>
                <a:pathLst>
                  <a:path extrusionOk="0" h="36" w="24">
                    <a:moveTo>
                      <a:pt x="7" y="36"/>
                    </a:moveTo>
                    <a:lnTo>
                      <a:pt x="0" y="32"/>
                    </a:lnTo>
                    <a:lnTo>
                      <a:pt x="17" y="0"/>
                    </a:lnTo>
                    <a:lnTo>
                      <a:pt x="24" y="4"/>
                    </a:lnTo>
                    <a:lnTo>
                      <a:pt x="7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60"/>
              <p:cNvSpPr/>
              <p:nvPr/>
            </p:nvSpPr>
            <p:spPr>
              <a:xfrm>
                <a:off x="2016" y="2620"/>
                <a:ext cx="24" cy="35"/>
              </a:xfrm>
              <a:custGeom>
                <a:rect b="b" l="l" r="r" t="t"/>
                <a:pathLst>
                  <a:path extrusionOk="0" h="35" w="24">
                    <a:moveTo>
                      <a:pt x="7" y="35"/>
                    </a:moveTo>
                    <a:lnTo>
                      <a:pt x="0" y="32"/>
                    </a:lnTo>
                    <a:lnTo>
                      <a:pt x="17" y="0"/>
                    </a:lnTo>
                    <a:lnTo>
                      <a:pt x="24" y="4"/>
                    </a:lnTo>
                    <a:lnTo>
                      <a:pt x="7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60"/>
              <p:cNvSpPr/>
              <p:nvPr/>
            </p:nvSpPr>
            <p:spPr>
              <a:xfrm>
                <a:off x="1983" y="2683"/>
                <a:ext cx="23" cy="36"/>
              </a:xfrm>
              <a:custGeom>
                <a:rect b="b" l="l" r="r" t="t"/>
                <a:pathLst>
                  <a:path extrusionOk="0" h="36" w="23">
                    <a:moveTo>
                      <a:pt x="6" y="36"/>
                    </a:moveTo>
                    <a:lnTo>
                      <a:pt x="0" y="32"/>
                    </a:lnTo>
                    <a:lnTo>
                      <a:pt x="16" y="0"/>
                    </a:lnTo>
                    <a:lnTo>
                      <a:pt x="23" y="4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60"/>
              <p:cNvSpPr/>
              <p:nvPr/>
            </p:nvSpPr>
            <p:spPr>
              <a:xfrm>
                <a:off x="1949" y="2747"/>
                <a:ext cx="23" cy="35"/>
              </a:xfrm>
              <a:custGeom>
                <a:rect b="b" l="l" r="r" t="t"/>
                <a:pathLst>
                  <a:path extrusionOk="0" h="35" w="23">
                    <a:moveTo>
                      <a:pt x="6" y="35"/>
                    </a:moveTo>
                    <a:lnTo>
                      <a:pt x="0" y="32"/>
                    </a:lnTo>
                    <a:lnTo>
                      <a:pt x="17" y="0"/>
                    </a:lnTo>
                    <a:lnTo>
                      <a:pt x="23" y="4"/>
                    </a:lnTo>
                    <a:lnTo>
                      <a:pt x="6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60"/>
              <p:cNvSpPr/>
              <p:nvPr/>
            </p:nvSpPr>
            <p:spPr>
              <a:xfrm>
                <a:off x="1914" y="2810"/>
                <a:ext cx="24" cy="36"/>
              </a:xfrm>
              <a:custGeom>
                <a:rect b="b" l="l" r="r" t="t"/>
                <a:pathLst>
                  <a:path extrusionOk="0" h="36" w="24">
                    <a:moveTo>
                      <a:pt x="7" y="36"/>
                    </a:moveTo>
                    <a:lnTo>
                      <a:pt x="0" y="32"/>
                    </a:lnTo>
                    <a:lnTo>
                      <a:pt x="18" y="0"/>
                    </a:lnTo>
                    <a:lnTo>
                      <a:pt x="24" y="4"/>
                    </a:lnTo>
                    <a:lnTo>
                      <a:pt x="7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60"/>
              <p:cNvSpPr/>
              <p:nvPr/>
            </p:nvSpPr>
            <p:spPr>
              <a:xfrm>
                <a:off x="1880" y="2874"/>
                <a:ext cx="24" cy="35"/>
              </a:xfrm>
              <a:custGeom>
                <a:rect b="b" l="l" r="r" t="t"/>
                <a:pathLst>
                  <a:path extrusionOk="0" h="35" w="24">
                    <a:moveTo>
                      <a:pt x="6" y="35"/>
                    </a:moveTo>
                    <a:lnTo>
                      <a:pt x="0" y="32"/>
                    </a:lnTo>
                    <a:lnTo>
                      <a:pt x="17" y="0"/>
                    </a:lnTo>
                    <a:lnTo>
                      <a:pt x="24" y="3"/>
                    </a:lnTo>
                    <a:lnTo>
                      <a:pt x="6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60"/>
              <p:cNvSpPr/>
              <p:nvPr/>
            </p:nvSpPr>
            <p:spPr>
              <a:xfrm>
                <a:off x="1845" y="2937"/>
                <a:ext cx="24" cy="36"/>
              </a:xfrm>
              <a:custGeom>
                <a:rect b="b" l="l" r="r" t="t"/>
                <a:pathLst>
                  <a:path extrusionOk="0" h="36" w="24">
                    <a:moveTo>
                      <a:pt x="7" y="36"/>
                    </a:moveTo>
                    <a:lnTo>
                      <a:pt x="0" y="32"/>
                    </a:lnTo>
                    <a:lnTo>
                      <a:pt x="17" y="0"/>
                    </a:lnTo>
                    <a:lnTo>
                      <a:pt x="24" y="4"/>
                    </a:lnTo>
                    <a:lnTo>
                      <a:pt x="7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60"/>
              <p:cNvSpPr/>
              <p:nvPr/>
            </p:nvSpPr>
            <p:spPr>
              <a:xfrm>
                <a:off x="1811" y="3001"/>
                <a:ext cx="23" cy="35"/>
              </a:xfrm>
              <a:custGeom>
                <a:rect b="b" l="l" r="r" t="t"/>
                <a:pathLst>
                  <a:path extrusionOk="0" h="35" w="23">
                    <a:moveTo>
                      <a:pt x="6" y="35"/>
                    </a:moveTo>
                    <a:lnTo>
                      <a:pt x="0" y="32"/>
                    </a:lnTo>
                    <a:lnTo>
                      <a:pt x="17" y="0"/>
                    </a:lnTo>
                    <a:lnTo>
                      <a:pt x="23" y="3"/>
                    </a:lnTo>
                    <a:lnTo>
                      <a:pt x="6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60"/>
              <p:cNvSpPr/>
              <p:nvPr/>
            </p:nvSpPr>
            <p:spPr>
              <a:xfrm>
                <a:off x="1776" y="3064"/>
                <a:ext cx="24" cy="36"/>
              </a:xfrm>
              <a:custGeom>
                <a:rect b="b" l="l" r="r" t="t"/>
                <a:pathLst>
                  <a:path extrusionOk="0" h="36" w="24">
                    <a:moveTo>
                      <a:pt x="6" y="36"/>
                    </a:moveTo>
                    <a:lnTo>
                      <a:pt x="0" y="32"/>
                    </a:lnTo>
                    <a:lnTo>
                      <a:pt x="17" y="0"/>
                    </a:lnTo>
                    <a:lnTo>
                      <a:pt x="24" y="4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60"/>
              <p:cNvSpPr/>
              <p:nvPr/>
            </p:nvSpPr>
            <p:spPr>
              <a:xfrm>
                <a:off x="1741" y="3128"/>
                <a:ext cx="24" cy="35"/>
              </a:xfrm>
              <a:custGeom>
                <a:rect b="b" l="l" r="r" t="t"/>
                <a:pathLst>
                  <a:path extrusionOk="0" h="35" w="24">
                    <a:moveTo>
                      <a:pt x="7" y="35"/>
                    </a:moveTo>
                    <a:lnTo>
                      <a:pt x="0" y="32"/>
                    </a:lnTo>
                    <a:lnTo>
                      <a:pt x="18" y="0"/>
                    </a:lnTo>
                    <a:lnTo>
                      <a:pt x="24" y="3"/>
                    </a:lnTo>
                    <a:lnTo>
                      <a:pt x="7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60"/>
              <p:cNvSpPr/>
              <p:nvPr/>
            </p:nvSpPr>
            <p:spPr>
              <a:xfrm>
                <a:off x="1713" y="3192"/>
                <a:ext cx="17" cy="22"/>
              </a:xfrm>
              <a:custGeom>
                <a:rect b="b" l="l" r="r" t="t"/>
                <a:pathLst>
                  <a:path extrusionOk="0" h="22" w="17">
                    <a:moveTo>
                      <a:pt x="4" y="21"/>
                    </a:moveTo>
                    <a:lnTo>
                      <a:pt x="7" y="22"/>
                    </a:lnTo>
                    <a:lnTo>
                      <a:pt x="17" y="3"/>
                    </a:lnTo>
                    <a:lnTo>
                      <a:pt x="11" y="0"/>
                    </a:lnTo>
                    <a:lnTo>
                      <a:pt x="0" y="19"/>
                    </a:lnTo>
                    <a:lnTo>
                      <a:pt x="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60"/>
              <p:cNvSpPr/>
              <p:nvPr/>
            </p:nvSpPr>
            <p:spPr>
              <a:xfrm>
                <a:off x="1722" y="3187"/>
                <a:ext cx="32" cy="28"/>
              </a:xfrm>
              <a:custGeom>
                <a:rect b="b" l="l" r="r" t="t"/>
                <a:pathLst>
                  <a:path extrusionOk="0" h="28" w="32">
                    <a:moveTo>
                      <a:pt x="28" y="0"/>
                    </a:moveTo>
                    <a:lnTo>
                      <a:pt x="32" y="5"/>
                    </a:lnTo>
                    <a:lnTo>
                      <a:pt x="5" y="28"/>
                    </a:lnTo>
                    <a:lnTo>
                      <a:pt x="0" y="23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60"/>
              <p:cNvSpPr/>
              <p:nvPr/>
            </p:nvSpPr>
            <p:spPr>
              <a:xfrm>
                <a:off x="1777" y="3140"/>
                <a:ext cx="32" cy="29"/>
              </a:xfrm>
              <a:custGeom>
                <a:rect b="b" l="l" r="r" t="t"/>
                <a:pathLst>
                  <a:path extrusionOk="0" h="29" w="32">
                    <a:moveTo>
                      <a:pt x="28" y="0"/>
                    </a:moveTo>
                    <a:lnTo>
                      <a:pt x="32" y="6"/>
                    </a:lnTo>
                    <a:lnTo>
                      <a:pt x="5" y="29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60"/>
              <p:cNvSpPr/>
              <p:nvPr/>
            </p:nvSpPr>
            <p:spPr>
              <a:xfrm>
                <a:off x="1832" y="3094"/>
                <a:ext cx="32" cy="29"/>
              </a:xfrm>
              <a:custGeom>
                <a:rect b="b" l="l" r="r" t="t"/>
                <a:pathLst>
                  <a:path extrusionOk="0" h="29" w="32">
                    <a:moveTo>
                      <a:pt x="28" y="0"/>
                    </a:moveTo>
                    <a:lnTo>
                      <a:pt x="32" y="6"/>
                    </a:lnTo>
                    <a:lnTo>
                      <a:pt x="4" y="29"/>
                    </a:lnTo>
                    <a:lnTo>
                      <a:pt x="0" y="23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60"/>
              <p:cNvSpPr/>
              <p:nvPr/>
            </p:nvSpPr>
            <p:spPr>
              <a:xfrm>
                <a:off x="1887" y="3048"/>
                <a:ext cx="32" cy="29"/>
              </a:xfrm>
              <a:custGeom>
                <a:rect b="b" l="l" r="r" t="t"/>
                <a:pathLst>
                  <a:path extrusionOk="0" h="29" w="32">
                    <a:moveTo>
                      <a:pt x="27" y="0"/>
                    </a:moveTo>
                    <a:lnTo>
                      <a:pt x="32" y="6"/>
                    </a:lnTo>
                    <a:lnTo>
                      <a:pt x="4" y="29"/>
                    </a:lnTo>
                    <a:lnTo>
                      <a:pt x="0" y="2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60"/>
              <p:cNvSpPr/>
              <p:nvPr/>
            </p:nvSpPr>
            <p:spPr>
              <a:xfrm>
                <a:off x="1942" y="3002"/>
                <a:ext cx="32" cy="29"/>
              </a:xfrm>
              <a:custGeom>
                <a:rect b="b" l="l" r="r" t="t"/>
                <a:pathLst>
                  <a:path extrusionOk="0" h="29" w="32">
                    <a:moveTo>
                      <a:pt x="27" y="0"/>
                    </a:moveTo>
                    <a:lnTo>
                      <a:pt x="32" y="6"/>
                    </a:lnTo>
                    <a:lnTo>
                      <a:pt x="4" y="29"/>
                    </a:lnTo>
                    <a:lnTo>
                      <a:pt x="0" y="2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60"/>
              <p:cNvSpPr/>
              <p:nvPr/>
            </p:nvSpPr>
            <p:spPr>
              <a:xfrm>
                <a:off x="1997" y="2956"/>
                <a:ext cx="31" cy="29"/>
              </a:xfrm>
              <a:custGeom>
                <a:rect b="b" l="l" r="r" t="t"/>
                <a:pathLst>
                  <a:path extrusionOk="0" h="29" w="31">
                    <a:moveTo>
                      <a:pt x="27" y="0"/>
                    </a:moveTo>
                    <a:lnTo>
                      <a:pt x="31" y="6"/>
                    </a:lnTo>
                    <a:lnTo>
                      <a:pt x="4" y="29"/>
                    </a:lnTo>
                    <a:lnTo>
                      <a:pt x="0" y="2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60"/>
              <p:cNvSpPr/>
              <p:nvPr/>
            </p:nvSpPr>
            <p:spPr>
              <a:xfrm>
                <a:off x="2051" y="2910"/>
                <a:ext cx="32" cy="28"/>
              </a:xfrm>
              <a:custGeom>
                <a:rect b="b" l="l" r="r" t="t"/>
                <a:pathLst>
                  <a:path extrusionOk="0" h="28" w="32">
                    <a:moveTo>
                      <a:pt x="28" y="0"/>
                    </a:moveTo>
                    <a:lnTo>
                      <a:pt x="32" y="5"/>
                    </a:lnTo>
                    <a:lnTo>
                      <a:pt x="5" y="28"/>
                    </a:lnTo>
                    <a:lnTo>
                      <a:pt x="0" y="23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60"/>
              <p:cNvSpPr/>
              <p:nvPr/>
            </p:nvSpPr>
            <p:spPr>
              <a:xfrm>
                <a:off x="2106" y="2863"/>
                <a:ext cx="32" cy="29"/>
              </a:xfrm>
              <a:custGeom>
                <a:rect b="b" l="l" r="r" t="t"/>
                <a:pathLst>
                  <a:path extrusionOk="0" h="29" w="32">
                    <a:moveTo>
                      <a:pt x="28" y="0"/>
                    </a:moveTo>
                    <a:lnTo>
                      <a:pt x="32" y="6"/>
                    </a:lnTo>
                    <a:lnTo>
                      <a:pt x="5" y="29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60"/>
              <p:cNvSpPr/>
              <p:nvPr/>
            </p:nvSpPr>
            <p:spPr>
              <a:xfrm>
                <a:off x="2161" y="2817"/>
                <a:ext cx="32" cy="29"/>
              </a:xfrm>
              <a:custGeom>
                <a:rect b="b" l="l" r="r" t="t"/>
                <a:pathLst>
                  <a:path extrusionOk="0" h="29" w="32">
                    <a:moveTo>
                      <a:pt x="27" y="0"/>
                    </a:moveTo>
                    <a:lnTo>
                      <a:pt x="32" y="6"/>
                    </a:lnTo>
                    <a:lnTo>
                      <a:pt x="4" y="29"/>
                    </a:lnTo>
                    <a:lnTo>
                      <a:pt x="0" y="2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60"/>
              <p:cNvSpPr/>
              <p:nvPr/>
            </p:nvSpPr>
            <p:spPr>
              <a:xfrm>
                <a:off x="2216" y="2771"/>
                <a:ext cx="32" cy="29"/>
              </a:xfrm>
              <a:custGeom>
                <a:rect b="b" l="l" r="r" t="t"/>
                <a:pathLst>
                  <a:path extrusionOk="0" h="29" w="32">
                    <a:moveTo>
                      <a:pt x="27" y="0"/>
                    </a:moveTo>
                    <a:lnTo>
                      <a:pt x="32" y="6"/>
                    </a:lnTo>
                    <a:lnTo>
                      <a:pt x="4" y="29"/>
                    </a:lnTo>
                    <a:lnTo>
                      <a:pt x="0" y="2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60"/>
              <p:cNvSpPr/>
              <p:nvPr/>
            </p:nvSpPr>
            <p:spPr>
              <a:xfrm>
                <a:off x="2271" y="2725"/>
                <a:ext cx="31" cy="29"/>
              </a:xfrm>
              <a:custGeom>
                <a:rect b="b" l="l" r="r" t="t"/>
                <a:pathLst>
                  <a:path extrusionOk="0" h="29" w="31">
                    <a:moveTo>
                      <a:pt x="27" y="0"/>
                    </a:moveTo>
                    <a:lnTo>
                      <a:pt x="31" y="6"/>
                    </a:lnTo>
                    <a:lnTo>
                      <a:pt x="4" y="29"/>
                    </a:lnTo>
                    <a:lnTo>
                      <a:pt x="0" y="2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60"/>
              <p:cNvSpPr/>
              <p:nvPr/>
            </p:nvSpPr>
            <p:spPr>
              <a:xfrm>
                <a:off x="2326" y="2679"/>
                <a:ext cx="32" cy="29"/>
              </a:xfrm>
              <a:custGeom>
                <a:rect b="b" l="l" r="r" t="t"/>
                <a:pathLst>
                  <a:path extrusionOk="0" h="29" w="32">
                    <a:moveTo>
                      <a:pt x="27" y="0"/>
                    </a:moveTo>
                    <a:lnTo>
                      <a:pt x="32" y="6"/>
                    </a:lnTo>
                    <a:lnTo>
                      <a:pt x="4" y="29"/>
                    </a:lnTo>
                    <a:lnTo>
                      <a:pt x="0" y="2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60"/>
              <p:cNvSpPr/>
              <p:nvPr/>
            </p:nvSpPr>
            <p:spPr>
              <a:xfrm>
                <a:off x="2381" y="2633"/>
                <a:ext cx="32" cy="28"/>
              </a:xfrm>
              <a:custGeom>
                <a:rect b="b" l="l" r="r" t="t"/>
                <a:pathLst>
                  <a:path extrusionOk="0" h="28" w="32">
                    <a:moveTo>
                      <a:pt x="28" y="0"/>
                    </a:moveTo>
                    <a:lnTo>
                      <a:pt x="32" y="5"/>
                    </a:lnTo>
                    <a:lnTo>
                      <a:pt x="4" y="28"/>
                    </a:lnTo>
                    <a:lnTo>
                      <a:pt x="0" y="23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60"/>
              <p:cNvSpPr/>
              <p:nvPr/>
            </p:nvSpPr>
            <p:spPr>
              <a:xfrm>
                <a:off x="2437" y="2586"/>
                <a:ext cx="32" cy="29"/>
              </a:xfrm>
              <a:custGeom>
                <a:rect b="b" l="l" r="r" t="t"/>
                <a:pathLst>
                  <a:path extrusionOk="0" h="29" w="32">
                    <a:moveTo>
                      <a:pt x="27" y="0"/>
                    </a:moveTo>
                    <a:lnTo>
                      <a:pt x="32" y="6"/>
                    </a:lnTo>
                    <a:lnTo>
                      <a:pt x="4" y="29"/>
                    </a:lnTo>
                    <a:lnTo>
                      <a:pt x="0" y="2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60"/>
              <p:cNvSpPr/>
              <p:nvPr/>
            </p:nvSpPr>
            <p:spPr>
              <a:xfrm>
                <a:off x="2492" y="2540"/>
                <a:ext cx="32" cy="29"/>
              </a:xfrm>
              <a:custGeom>
                <a:rect b="b" l="l" r="r" t="t"/>
                <a:pathLst>
                  <a:path extrusionOk="0" h="29" w="32">
                    <a:moveTo>
                      <a:pt x="28" y="0"/>
                    </a:moveTo>
                    <a:lnTo>
                      <a:pt x="32" y="6"/>
                    </a:lnTo>
                    <a:lnTo>
                      <a:pt x="5" y="29"/>
                    </a:lnTo>
                    <a:lnTo>
                      <a:pt x="0" y="23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60"/>
              <p:cNvSpPr/>
              <p:nvPr/>
            </p:nvSpPr>
            <p:spPr>
              <a:xfrm>
                <a:off x="2548" y="2493"/>
                <a:ext cx="32" cy="29"/>
              </a:xfrm>
              <a:custGeom>
                <a:rect b="b" l="l" r="r" t="t"/>
                <a:pathLst>
                  <a:path extrusionOk="0" h="29" w="32">
                    <a:moveTo>
                      <a:pt x="27" y="0"/>
                    </a:moveTo>
                    <a:lnTo>
                      <a:pt x="32" y="6"/>
                    </a:lnTo>
                    <a:lnTo>
                      <a:pt x="4" y="29"/>
                    </a:lnTo>
                    <a:lnTo>
                      <a:pt x="0" y="2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60"/>
              <p:cNvSpPr/>
              <p:nvPr/>
            </p:nvSpPr>
            <p:spPr>
              <a:xfrm>
                <a:off x="2603" y="2446"/>
                <a:ext cx="32" cy="29"/>
              </a:xfrm>
              <a:custGeom>
                <a:rect b="b" l="l" r="r" t="t"/>
                <a:pathLst>
                  <a:path extrusionOk="0" h="29" w="32">
                    <a:moveTo>
                      <a:pt x="28" y="0"/>
                    </a:moveTo>
                    <a:lnTo>
                      <a:pt x="32" y="6"/>
                    </a:lnTo>
                    <a:lnTo>
                      <a:pt x="5" y="29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60"/>
              <p:cNvSpPr/>
              <p:nvPr/>
            </p:nvSpPr>
            <p:spPr>
              <a:xfrm>
                <a:off x="2659" y="2399"/>
                <a:ext cx="32" cy="29"/>
              </a:xfrm>
              <a:custGeom>
                <a:rect b="b" l="l" r="r" t="t"/>
                <a:pathLst>
                  <a:path extrusionOk="0" h="29" w="32">
                    <a:moveTo>
                      <a:pt x="28" y="0"/>
                    </a:moveTo>
                    <a:lnTo>
                      <a:pt x="32" y="6"/>
                    </a:lnTo>
                    <a:lnTo>
                      <a:pt x="4" y="29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60"/>
              <p:cNvSpPr/>
              <p:nvPr/>
            </p:nvSpPr>
            <p:spPr>
              <a:xfrm>
                <a:off x="2714" y="2352"/>
                <a:ext cx="32" cy="30"/>
              </a:xfrm>
              <a:custGeom>
                <a:rect b="b" l="l" r="r" t="t"/>
                <a:pathLst>
                  <a:path extrusionOk="0" h="30" w="32">
                    <a:moveTo>
                      <a:pt x="28" y="0"/>
                    </a:moveTo>
                    <a:lnTo>
                      <a:pt x="32" y="6"/>
                    </a:lnTo>
                    <a:lnTo>
                      <a:pt x="5" y="30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60"/>
              <p:cNvSpPr/>
              <p:nvPr/>
            </p:nvSpPr>
            <p:spPr>
              <a:xfrm>
                <a:off x="2770" y="2305"/>
                <a:ext cx="32" cy="30"/>
              </a:xfrm>
              <a:custGeom>
                <a:rect b="b" l="l" r="r" t="t"/>
                <a:pathLst>
                  <a:path extrusionOk="0" h="30" w="32">
                    <a:moveTo>
                      <a:pt x="28" y="0"/>
                    </a:moveTo>
                    <a:lnTo>
                      <a:pt x="32" y="6"/>
                    </a:lnTo>
                    <a:lnTo>
                      <a:pt x="4" y="30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60"/>
              <p:cNvSpPr/>
              <p:nvPr/>
            </p:nvSpPr>
            <p:spPr>
              <a:xfrm>
                <a:off x="2825" y="2259"/>
                <a:ext cx="33" cy="29"/>
              </a:xfrm>
              <a:custGeom>
                <a:rect b="b" l="l" r="r" t="t"/>
                <a:pathLst>
                  <a:path extrusionOk="0" h="29" w="33">
                    <a:moveTo>
                      <a:pt x="28" y="0"/>
                    </a:moveTo>
                    <a:lnTo>
                      <a:pt x="33" y="5"/>
                    </a:lnTo>
                    <a:lnTo>
                      <a:pt x="5" y="29"/>
                    </a:lnTo>
                    <a:lnTo>
                      <a:pt x="0" y="23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60"/>
              <p:cNvSpPr/>
              <p:nvPr/>
            </p:nvSpPr>
            <p:spPr>
              <a:xfrm>
                <a:off x="2881" y="2212"/>
                <a:ext cx="32" cy="29"/>
              </a:xfrm>
              <a:custGeom>
                <a:rect b="b" l="l" r="r" t="t"/>
                <a:pathLst>
                  <a:path extrusionOk="0" h="29" w="32">
                    <a:moveTo>
                      <a:pt x="28" y="0"/>
                    </a:moveTo>
                    <a:lnTo>
                      <a:pt x="32" y="5"/>
                    </a:lnTo>
                    <a:lnTo>
                      <a:pt x="4" y="29"/>
                    </a:lnTo>
                    <a:lnTo>
                      <a:pt x="0" y="23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60"/>
              <p:cNvSpPr/>
              <p:nvPr/>
            </p:nvSpPr>
            <p:spPr>
              <a:xfrm>
                <a:off x="2937" y="2173"/>
                <a:ext cx="22" cy="21"/>
              </a:xfrm>
              <a:custGeom>
                <a:rect b="b" l="l" r="r" t="t"/>
                <a:pathLst>
                  <a:path extrusionOk="0" h="21" w="22">
                    <a:moveTo>
                      <a:pt x="19" y="3"/>
                    </a:moveTo>
                    <a:lnTo>
                      <a:pt x="17" y="0"/>
                    </a:lnTo>
                    <a:lnTo>
                      <a:pt x="0" y="15"/>
                    </a:lnTo>
                    <a:lnTo>
                      <a:pt x="4" y="21"/>
                    </a:lnTo>
                    <a:lnTo>
                      <a:pt x="22" y="6"/>
                    </a:lnTo>
                    <a:lnTo>
                      <a:pt x="19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60"/>
              <p:cNvSpPr/>
              <p:nvPr/>
            </p:nvSpPr>
            <p:spPr>
              <a:xfrm>
                <a:off x="2669" y="2129"/>
                <a:ext cx="29" cy="31"/>
              </a:xfrm>
              <a:custGeom>
                <a:rect b="b" l="l" r="r" t="t"/>
                <a:pathLst>
                  <a:path extrusionOk="0" h="31" w="29">
                    <a:moveTo>
                      <a:pt x="5" y="31"/>
                    </a:moveTo>
                    <a:lnTo>
                      <a:pt x="0" y="26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60"/>
              <p:cNvSpPr/>
              <p:nvPr/>
            </p:nvSpPr>
            <p:spPr>
              <a:xfrm>
                <a:off x="2622" y="2182"/>
                <a:ext cx="29" cy="32"/>
              </a:xfrm>
              <a:custGeom>
                <a:rect b="b" l="l" r="r" t="t"/>
                <a:pathLst>
                  <a:path extrusionOk="0" h="32" w="29">
                    <a:moveTo>
                      <a:pt x="5" y="32"/>
                    </a:moveTo>
                    <a:lnTo>
                      <a:pt x="0" y="27"/>
                    </a:lnTo>
                    <a:lnTo>
                      <a:pt x="23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60"/>
              <p:cNvSpPr/>
              <p:nvPr/>
            </p:nvSpPr>
            <p:spPr>
              <a:xfrm>
                <a:off x="2574" y="2235"/>
                <a:ext cx="29" cy="32"/>
              </a:xfrm>
              <a:custGeom>
                <a:rect b="b" l="l" r="r" t="t"/>
                <a:pathLst>
                  <a:path extrusionOk="0" h="32" w="29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6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60"/>
              <p:cNvSpPr/>
              <p:nvPr/>
            </p:nvSpPr>
            <p:spPr>
              <a:xfrm>
                <a:off x="2526" y="2289"/>
                <a:ext cx="29" cy="32"/>
              </a:xfrm>
              <a:custGeom>
                <a:rect b="b" l="l" r="r" t="t"/>
                <a:pathLst>
                  <a:path extrusionOk="0" h="32" w="29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60"/>
              <p:cNvSpPr/>
              <p:nvPr/>
            </p:nvSpPr>
            <p:spPr>
              <a:xfrm>
                <a:off x="2479" y="2343"/>
                <a:ext cx="29" cy="32"/>
              </a:xfrm>
              <a:custGeom>
                <a:rect b="b" l="l" r="r" t="t"/>
                <a:pathLst>
                  <a:path extrusionOk="0" h="32" w="29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60"/>
              <p:cNvSpPr/>
              <p:nvPr/>
            </p:nvSpPr>
            <p:spPr>
              <a:xfrm>
                <a:off x="2431" y="2397"/>
                <a:ext cx="29" cy="33"/>
              </a:xfrm>
              <a:custGeom>
                <a:rect b="b" l="l" r="r" t="t"/>
                <a:pathLst>
                  <a:path extrusionOk="0" h="33" w="29">
                    <a:moveTo>
                      <a:pt x="5" y="33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2384" y="2452"/>
                <a:ext cx="28" cy="32"/>
              </a:xfrm>
              <a:custGeom>
                <a:rect b="b" l="l" r="r" t="t"/>
                <a:pathLst>
                  <a:path extrusionOk="0" h="32" w="28">
                    <a:moveTo>
                      <a:pt x="5" y="32"/>
                    </a:moveTo>
                    <a:lnTo>
                      <a:pt x="0" y="27"/>
                    </a:lnTo>
                    <a:lnTo>
                      <a:pt x="23" y="0"/>
                    </a:lnTo>
                    <a:lnTo>
                      <a:pt x="28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2336" y="2506"/>
                <a:ext cx="29" cy="32"/>
              </a:xfrm>
              <a:custGeom>
                <a:rect b="b" l="l" r="r" t="t"/>
                <a:pathLst>
                  <a:path extrusionOk="0" h="32" w="29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60"/>
              <p:cNvSpPr/>
              <p:nvPr/>
            </p:nvSpPr>
            <p:spPr>
              <a:xfrm>
                <a:off x="2288" y="2560"/>
                <a:ext cx="29" cy="32"/>
              </a:xfrm>
              <a:custGeom>
                <a:rect b="b" l="l" r="r" t="t"/>
                <a:pathLst>
                  <a:path extrusionOk="0" h="32" w="29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60"/>
              <p:cNvSpPr/>
              <p:nvPr/>
            </p:nvSpPr>
            <p:spPr>
              <a:xfrm>
                <a:off x="2241" y="2614"/>
                <a:ext cx="29" cy="32"/>
              </a:xfrm>
              <a:custGeom>
                <a:rect b="b" l="l" r="r" t="t"/>
                <a:pathLst>
                  <a:path extrusionOk="0" h="32" w="29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60"/>
              <p:cNvSpPr/>
              <p:nvPr/>
            </p:nvSpPr>
            <p:spPr>
              <a:xfrm>
                <a:off x="2193" y="2668"/>
                <a:ext cx="29" cy="32"/>
              </a:xfrm>
              <a:custGeom>
                <a:rect b="b" l="l" r="r" t="t"/>
                <a:pathLst>
                  <a:path extrusionOk="0" h="32" w="29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60"/>
              <p:cNvSpPr/>
              <p:nvPr/>
            </p:nvSpPr>
            <p:spPr>
              <a:xfrm>
                <a:off x="2146" y="2722"/>
                <a:ext cx="28" cy="32"/>
              </a:xfrm>
              <a:custGeom>
                <a:rect b="b" l="l" r="r" t="t"/>
                <a:pathLst>
                  <a:path extrusionOk="0" h="32" w="28">
                    <a:moveTo>
                      <a:pt x="5" y="32"/>
                    </a:moveTo>
                    <a:lnTo>
                      <a:pt x="0" y="27"/>
                    </a:lnTo>
                    <a:lnTo>
                      <a:pt x="23" y="0"/>
                    </a:lnTo>
                    <a:lnTo>
                      <a:pt x="28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60"/>
              <p:cNvSpPr/>
              <p:nvPr/>
            </p:nvSpPr>
            <p:spPr>
              <a:xfrm>
                <a:off x="2098" y="2776"/>
                <a:ext cx="29" cy="32"/>
              </a:xfrm>
              <a:custGeom>
                <a:rect b="b" l="l" r="r" t="t"/>
                <a:pathLst>
                  <a:path extrusionOk="0" h="32" w="29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60"/>
              <p:cNvSpPr/>
              <p:nvPr/>
            </p:nvSpPr>
            <p:spPr>
              <a:xfrm>
                <a:off x="2050" y="2830"/>
                <a:ext cx="29" cy="32"/>
              </a:xfrm>
              <a:custGeom>
                <a:rect b="b" l="l" r="r" t="t"/>
                <a:pathLst>
                  <a:path extrusionOk="0" h="32" w="29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60"/>
              <p:cNvSpPr/>
              <p:nvPr/>
            </p:nvSpPr>
            <p:spPr>
              <a:xfrm>
                <a:off x="2003" y="2884"/>
                <a:ext cx="29" cy="32"/>
              </a:xfrm>
              <a:custGeom>
                <a:rect b="b" l="l" r="r" t="t"/>
                <a:pathLst>
                  <a:path extrusionOk="0" h="32" w="29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60"/>
              <p:cNvSpPr/>
              <p:nvPr/>
            </p:nvSpPr>
            <p:spPr>
              <a:xfrm>
                <a:off x="1955" y="2938"/>
                <a:ext cx="29" cy="33"/>
              </a:xfrm>
              <a:custGeom>
                <a:rect b="b" l="l" r="r" t="t"/>
                <a:pathLst>
                  <a:path extrusionOk="0" h="33" w="29">
                    <a:moveTo>
                      <a:pt x="5" y="33"/>
                    </a:moveTo>
                    <a:lnTo>
                      <a:pt x="0" y="28"/>
                    </a:lnTo>
                    <a:lnTo>
                      <a:pt x="24" y="0"/>
                    </a:lnTo>
                    <a:lnTo>
                      <a:pt x="29" y="6"/>
                    </a:lnTo>
                    <a:lnTo>
                      <a:pt x="5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60"/>
              <p:cNvSpPr/>
              <p:nvPr/>
            </p:nvSpPr>
            <p:spPr>
              <a:xfrm>
                <a:off x="1906" y="2993"/>
                <a:ext cx="30" cy="32"/>
              </a:xfrm>
              <a:custGeom>
                <a:rect b="b" l="l" r="r" t="t"/>
                <a:pathLst>
                  <a:path extrusionOk="0" h="32" w="30">
                    <a:moveTo>
                      <a:pt x="5" y="32"/>
                    </a:moveTo>
                    <a:lnTo>
                      <a:pt x="0" y="27"/>
                    </a:lnTo>
                    <a:lnTo>
                      <a:pt x="25" y="0"/>
                    </a:lnTo>
                    <a:lnTo>
                      <a:pt x="30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60"/>
              <p:cNvSpPr/>
              <p:nvPr/>
            </p:nvSpPr>
            <p:spPr>
              <a:xfrm>
                <a:off x="1858" y="3047"/>
                <a:ext cx="29" cy="32"/>
              </a:xfrm>
              <a:custGeom>
                <a:rect b="b" l="l" r="r" t="t"/>
                <a:pathLst>
                  <a:path extrusionOk="0" h="32" w="29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60"/>
              <p:cNvSpPr/>
              <p:nvPr/>
            </p:nvSpPr>
            <p:spPr>
              <a:xfrm>
                <a:off x="1810" y="3101"/>
                <a:ext cx="29" cy="32"/>
              </a:xfrm>
              <a:custGeom>
                <a:rect b="b" l="l" r="r" t="t"/>
                <a:pathLst>
                  <a:path extrusionOk="0" h="32" w="29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60"/>
              <p:cNvSpPr/>
              <p:nvPr/>
            </p:nvSpPr>
            <p:spPr>
              <a:xfrm>
                <a:off x="1761" y="3155"/>
                <a:ext cx="30" cy="32"/>
              </a:xfrm>
              <a:custGeom>
                <a:rect b="b" l="l" r="r" t="t"/>
                <a:pathLst>
                  <a:path extrusionOk="0" h="32" w="30">
                    <a:moveTo>
                      <a:pt x="5" y="32"/>
                    </a:moveTo>
                    <a:lnTo>
                      <a:pt x="0" y="27"/>
                    </a:lnTo>
                    <a:lnTo>
                      <a:pt x="25" y="0"/>
                    </a:lnTo>
                    <a:lnTo>
                      <a:pt x="30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60"/>
              <p:cNvSpPr/>
              <p:nvPr/>
            </p:nvSpPr>
            <p:spPr>
              <a:xfrm>
                <a:off x="1707" y="3209"/>
                <a:ext cx="35" cy="35"/>
              </a:xfrm>
              <a:custGeom>
                <a:rect b="b" l="l" r="r" t="t"/>
                <a:pathLst>
                  <a:path extrusionOk="0" h="35" w="35">
                    <a:moveTo>
                      <a:pt x="12" y="21"/>
                    </a:moveTo>
                    <a:lnTo>
                      <a:pt x="16" y="26"/>
                    </a:lnTo>
                    <a:lnTo>
                      <a:pt x="35" y="5"/>
                    </a:lnTo>
                    <a:lnTo>
                      <a:pt x="30" y="0"/>
                    </a:lnTo>
                    <a:lnTo>
                      <a:pt x="11" y="21"/>
                    </a:lnTo>
                    <a:lnTo>
                      <a:pt x="15" y="27"/>
                    </a:lnTo>
                    <a:lnTo>
                      <a:pt x="11" y="21"/>
                    </a:lnTo>
                    <a:lnTo>
                      <a:pt x="0" y="35"/>
                    </a:lnTo>
                    <a:lnTo>
                      <a:pt x="15" y="27"/>
                    </a:lnTo>
                    <a:lnTo>
                      <a:pt x="1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60"/>
              <p:cNvSpPr/>
              <p:nvPr/>
            </p:nvSpPr>
            <p:spPr>
              <a:xfrm>
                <a:off x="1719" y="3226"/>
                <a:ext cx="10" cy="10"/>
              </a:xfrm>
              <a:custGeom>
                <a:rect b="b" l="l" r="r" t="t"/>
                <a:pathLst>
                  <a:path extrusionOk="0" h="10" w="10">
                    <a:moveTo>
                      <a:pt x="7" y="0"/>
                    </a:moveTo>
                    <a:lnTo>
                      <a:pt x="10" y="6"/>
                    </a:lnTo>
                    <a:lnTo>
                      <a:pt x="3" y="10"/>
                    </a:lnTo>
                    <a:lnTo>
                      <a:pt x="0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60"/>
              <p:cNvSpPr/>
              <p:nvPr/>
            </p:nvSpPr>
            <p:spPr>
              <a:xfrm>
                <a:off x="1758" y="3193"/>
                <a:ext cx="36" cy="23"/>
              </a:xfrm>
              <a:custGeom>
                <a:rect b="b" l="l" r="r" t="t"/>
                <a:pathLst>
                  <a:path extrusionOk="0" h="23" w="36">
                    <a:moveTo>
                      <a:pt x="32" y="0"/>
                    </a:moveTo>
                    <a:lnTo>
                      <a:pt x="36" y="7"/>
                    </a:lnTo>
                    <a:lnTo>
                      <a:pt x="3" y="23"/>
                    </a:lnTo>
                    <a:lnTo>
                      <a:pt x="0" y="1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60"/>
              <p:cNvSpPr/>
              <p:nvPr/>
            </p:nvSpPr>
            <p:spPr>
              <a:xfrm>
                <a:off x="1822" y="3161"/>
                <a:ext cx="36" cy="23"/>
              </a:xfrm>
              <a:custGeom>
                <a:rect b="b" l="l" r="r" t="t"/>
                <a:pathLst>
                  <a:path extrusionOk="0" h="23" w="36">
                    <a:moveTo>
                      <a:pt x="32" y="0"/>
                    </a:moveTo>
                    <a:lnTo>
                      <a:pt x="36" y="6"/>
                    </a:lnTo>
                    <a:lnTo>
                      <a:pt x="4" y="23"/>
                    </a:lnTo>
                    <a:lnTo>
                      <a:pt x="0" y="1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60"/>
              <p:cNvSpPr/>
              <p:nvPr/>
            </p:nvSpPr>
            <p:spPr>
              <a:xfrm>
                <a:off x="1886" y="3129"/>
                <a:ext cx="36" cy="22"/>
              </a:xfrm>
              <a:custGeom>
                <a:rect b="b" l="l" r="r" t="t"/>
                <a:pathLst>
                  <a:path extrusionOk="0" h="22" w="36">
                    <a:moveTo>
                      <a:pt x="32" y="0"/>
                    </a:moveTo>
                    <a:lnTo>
                      <a:pt x="36" y="6"/>
                    </a:lnTo>
                    <a:lnTo>
                      <a:pt x="4" y="22"/>
                    </a:lnTo>
                    <a:lnTo>
                      <a:pt x="0" y="1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60"/>
              <p:cNvSpPr/>
              <p:nvPr/>
            </p:nvSpPr>
            <p:spPr>
              <a:xfrm>
                <a:off x="1950" y="3096"/>
                <a:ext cx="36" cy="23"/>
              </a:xfrm>
              <a:custGeom>
                <a:rect b="b" l="l" r="r" t="t"/>
                <a:pathLst>
                  <a:path extrusionOk="0" h="23" w="36">
                    <a:moveTo>
                      <a:pt x="33" y="0"/>
                    </a:moveTo>
                    <a:lnTo>
                      <a:pt x="36" y="7"/>
                    </a:lnTo>
                    <a:lnTo>
                      <a:pt x="4" y="23"/>
                    </a:lnTo>
                    <a:lnTo>
                      <a:pt x="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60"/>
              <p:cNvSpPr/>
              <p:nvPr/>
            </p:nvSpPr>
            <p:spPr>
              <a:xfrm>
                <a:off x="2015" y="3064"/>
                <a:ext cx="35" cy="22"/>
              </a:xfrm>
              <a:custGeom>
                <a:rect b="b" l="l" r="r" t="t"/>
                <a:pathLst>
                  <a:path extrusionOk="0" h="22" w="35">
                    <a:moveTo>
                      <a:pt x="32" y="0"/>
                    </a:moveTo>
                    <a:lnTo>
                      <a:pt x="35" y="6"/>
                    </a:lnTo>
                    <a:lnTo>
                      <a:pt x="3" y="22"/>
                    </a:lnTo>
                    <a:lnTo>
                      <a:pt x="0" y="1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60"/>
              <p:cNvSpPr/>
              <p:nvPr/>
            </p:nvSpPr>
            <p:spPr>
              <a:xfrm>
                <a:off x="2079" y="3031"/>
                <a:ext cx="36" cy="23"/>
              </a:xfrm>
              <a:custGeom>
                <a:rect b="b" l="l" r="r" t="t"/>
                <a:pathLst>
                  <a:path extrusionOk="0" h="23" w="36">
                    <a:moveTo>
                      <a:pt x="32" y="0"/>
                    </a:moveTo>
                    <a:lnTo>
                      <a:pt x="36" y="7"/>
                    </a:lnTo>
                    <a:lnTo>
                      <a:pt x="3" y="23"/>
                    </a:lnTo>
                    <a:lnTo>
                      <a:pt x="0" y="1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60"/>
              <p:cNvSpPr/>
              <p:nvPr/>
            </p:nvSpPr>
            <p:spPr>
              <a:xfrm>
                <a:off x="2143" y="2999"/>
                <a:ext cx="36" cy="22"/>
              </a:xfrm>
              <a:custGeom>
                <a:rect b="b" l="l" r="r" t="t"/>
                <a:pathLst>
                  <a:path extrusionOk="0" h="22" w="36">
                    <a:moveTo>
                      <a:pt x="32" y="0"/>
                    </a:moveTo>
                    <a:lnTo>
                      <a:pt x="36" y="6"/>
                    </a:lnTo>
                    <a:lnTo>
                      <a:pt x="4" y="22"/>
                    </a:lnTo>
                    <a:lnTo>
                      <a:pt x="0" y="1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60"/>
              <p:cNvSpPr/>
              <p:nvPr/>
            </p:nvSpPr>
            <p:spPr>
              <a:xfrm>
                <a:off x="2207" y="2966"/>
                <a:ext cx="36" cy="23"/>
              </a:xfrm>
              <a:custGeom>
                <a:rect b="b" l="l" r="r" t="t"/>
                <a:pathLst>
                  <a:path extrusionOk="0" h="23" w="36">
                    <a:moveTo>
                      <a:pt x="32" y="0"/>
                    </a:moveTo>
                    <a:lnTo>
                      <a:pt x="36" y="7"/>
                    </a:lnTo>
                    <a:lnTo>
                      <a:pt x="4" y="23"/>
                    </a:lnTo>
                    <a:lnTo>
                      <a:pt x="0" y="1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60"/>
              <p:cNvSpPr/>
              <p:nvPr/>
            </p:nvSpPr>
            <p:spPr>
              <a:xfrm>
                <a:off x="2271" y="2934"/>
                <a:ext cx="36" cy="22"/>
              </a:xfrm>
              <a:custGeom>
                <a:rect b="b" l="l" r="r" t="t"/>
                <a:pathLst>
                  <a:path extrusionOk="0" h="22" w="36">
                    <a:moveTo>
                      <a:pt x="33" y="0"/>
                    </a:moveTo>
                    <a:lnTo>
                      <a:pt x="36" y="6"/>
                    </a:lnTo>
                    <a:lnTo>
                      <a:pt x="4" y="22"/>
                    </a:lnTo>
                    <a:lnTo>
                      <a:pt x="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60"/>
              <p:cNvSpPr/>
              <p:nvPr/>
            </p:nvSpPr>
            <p:spPr>
              <a:xfrm>
                <a:off x="2336" y="2901"/>
                <a:ext cx="35" cy="23"/>
              </a:xfrm>
              <a:custGeom>
                <a:rect b="b" l="l" r="r" t="t"/>
                <a:pathLst>
                  <a:path extrusionOk="0" h="23" w="35">
                    <a:moveTo>
                      <a:pt x="32" y="0"/>
                    </a:moveTo>
                    <a:lnTo>
                      <a:pt x="35" y="7"/>
                    </a:lnTo>
                    <a:lnTo>
                      <a:pt x="3" y="23"/>
                    </a:lnTo>
                    <a:lnTo>
                      <a:pt x="0" y="1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60"/>
              <p:cNvSpPr/>
              <p:nvPr/>
            </p:nvSpPr>
            <p:spPr>
              <a:xfrm>
                <a:off x="2400" y="2868"/>
                <a:ext cx="36" cy="23"/>
              </a:xfrm>
              <a:custGeom>
                <a:rect b="b" l="l" r="r" t="t"/>
                <a:pathLst>
                  <a:path extrusionOk="0" h="23" w="36">
                    <a:moveTo>
                      <a:pt x="32" y="0"/>
                    </a:moveTo>
                    <a:lnTo>
                      <a:pt x="36" y="7"/>
                    </a:lnTo>
                    <a:lnTo>
                      <a:pt x="3" y="23"/>
                    </a:lnTo>
                    <a:lnTo>
                      <a:pt x="0" y="1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60"/>
              <p:cNvSpPr/>
              <p:nvPr/>
            </p:nvSpPr>
            <p:spPr>
              <a:xfrm>
                <a:off x="2464" y="2835"/>
                <a:ext cx="36" cy="23"/>
              </a:xfrm>
              <a:custGeom>
                <a:rect b="b" l="l" r="r" t="t"/>
                <a:pathLst>
                  <a:path extrusionOk="0" h="23" w="36">
                    <a:moveTo>
                      <a:pt x="32" y="0"/>
                    </a:moveTo>
                    <a:lnTo>
                      <a:pt x="36" y="6"/>
                    </a:lnTo>
                    <a:lnTo>
                      <a:pt x="4" y="23"/>
                    </a:lnTo>
                    <a:lnTo>
                      <a:pt x="0" y="1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60"/>
              <p:cNvSpPr/>
              <p:nvPr/>
            </p:nvSpPr>
            <p:spPr>
              <a:xfrm>
                <a:off x="2528" y="2802"/>
                <a:ext cx="36" cy="23"/>
              </a:xfrm>
              <a:custGeom>
                <a:rect b="b" l="l" r="r" t="t"/>
                <a:pathLst>
                  <a:path extrusionOk="0" h="23" w="36">
                    <a:moveTo>
                      <a:pt x="32" y="0"/>
                    </a:moveTo>
                    <a:lnTo>
                      <a:pt x="36" y="6"/>
                    </a:lnTo>
                    <a:lnTo>
                      <a:pt x="4" y="23"/>
                    </a:lnTo>
                    <a:lnTo>
                      <a:pt x="0" y="1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60"/>
              <p:cNvSpPr/>
              <p:nvPr/>
            </p:nvSpPr>
            <p:spPr>
              <a:xfrm>
                <a:off x="2592" y="2769"/>
                <a:ext cx="36" cy="23"/>
              </a:xfrm>
              <a:custGeom>
                <a:rect b="b" l="l" r="r" t="t"/>
                <a:pathLst>
                  <a:path extrusionOk="0" h="23" w="36">
                    <a:moveTo>
                      <a:pt x="33" y="0"/>
                    </a:moveTo>
                    <a:lnTo>
                      <a:pt x="36" y="6"/>
                    </a:lnTo>
                    <a:lnTo>
                      <a:pt x="4" y="23"/>
                    </a:lnTo>
                    <a:lnTo>
                      <a:pt x="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60"/>
              <p:cNvSpPr/>
              <p:nvPr/>
            </p:nvSpPr>
            <p:spPr>
              <a:xfrm>
                <a:off x="2657" y="2735"/>
                <a:ext cx="35" cy="23"/>
              </a:xfrm>
              <a:custGeom>
                <a:rect b="b" l="l" r="r" t="t"/>
                <a:pathLst>
                  <a:path extrusionOk="0" h="23" w="35">
                    <a:moveTo>
                      <a:pt x="32" y="0"/>
                    </a:moveTo>
                    <a:lnTo>
                      <a:pt x="35" y="7"/>
                    </a:lnTo>
                    <a:lnTo>
                      <a:pt x="3" y="23"/>
                    </a:lnTo>
                    <a:lnTo>
                      <a:pt x="0" y="1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60"/>
              <p:cNvSpPr/>
              <p:nvPr/>
            </p:nvSpPr>
            <p:spPr>
              <a:xfrm>
                <a:off x="2721" y="2702"/>
                <a:ext cx="36" cy="23"/>
              </a:xfrm>
              <a:custGeom>
                <a:rect b="b" l="l" r="r" t="t"/>
                <a:pathLst>
                  <a:path extrusionOk="0" h="23" w="36">
                    <a:moveTo>
                      <a:pt x="32" y="0"/>
                    </a:moveTo>
                    <a:lnTo>
                      <a:pt x="36" y="7"/>
                    </a:lnTo>
                    <a:lnTo>
                      <a:pt x="3" y="23"/>
                    </a:lnTo>
                    <a:lnTo>
                      <a:pt x="0" y="1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60"/>
              <p:cNvSpPr/>
              <p:nvPr/>
            </p:nvSpPr>
            <p:spPr>
              <a:xfrm>
                <a:off x="2785" y="2669"/>
                <a:ext cx="36" cy="23"/>
              </a:xfrm>
              <a:custGeom>
                <a:rect b="b" l="l" r="r" t="t"/>
                <a:pathLst>
                  <a:path extrusionOk="0" h="23" w="36">
                    <a:moveTo>
                      <a:pt x="32" y="0"/>
                    </a:moveTo>
                    <a:lnTo>
                      <a:pt x="36" y="7"/>
                    </a:lnTo>
                    <a:lnTo>
                      <a:pt x="4" y="23"/>
                    </a:lnTo>
                    <a:lnTo>
                      <a:pt x="0" y="1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60"/>
              <p:cNvSpPr/>
              <p:nvPr/>
            </p:nvSpPr>
            <p:spPr>
              <a:xfrm>
                <a:off x="2849" y="2636"/>
                <a:ext cx="36" cy="23"/>
              </a:xfrm>
              <a:custGeom>
                <a:rect b="b" l="l" r="r" t="t"/>
                <a:pathLst>
                  <a:path extrusionOk="0" h="23" w="36">
                    <a:moveTo>
                      <a:pt x="33" y="0"/>
                    </a:moveTo>
                    <a:lnTo>
                      <a:pt x="36" y="6"/>
                    </a:lnTo>
                    <a:lnTo>
                      <a:pt x="4" y="23"/>
                    </a:lnTo>
                    <a:lnTo>
                      <a:pt x="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60"/>
              <p:cNvSpPr/>
              <p:nvPr/>
            </p:nvSpPr>
            <p:spPr>
              <a:xfrm>
                <a:off x="2914" y="2604"/>
                <a:ext cx="33" cy="22"/>
              </a:xfrm>
              <a:custGeom>
                <a:rect b="b" l="l" r="r" t="t"/>
                <a:pathLst>
                  <a:path extrusionOk="0" h="22" w="33">
                    <a:moveTo>
                      <a:pt x="31" y="3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4" y="22"/>
                    </a:lnTo>
                    <a:lnTo>
                      <a:pt x="33" y="7"/>
                    </a:lnTo>
                    <a:lnTo>
                      <a:pt x="3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60"/>
              <p:cNvSpPr/>
              <p:nvPr/>
            </p:nvSpPr>
            <p:spPr>
              <a:xfrm>
                <a:off x="1280" y="3139"/>
                <a:ext cx="371" cy="196"/>
              </a:xfrm>
              <a:custGeom>
                <a:rect b="b" l="l" r="r" t="t"/>
                <a:pathLst>
                  <a:path extrusionOk="0" h="196" w="371">
                    <a:moveTo>
                      <a:pt x="284" y="141"/>
                    </a:moveTo>
                    <a:lnTo>
                      <a:pt x="284" y="158"/>
                    </a:lnTo>
                    <a:lnTo>
                      <a:pt x="254" y="158"/>
                    </a:lnTo>
                    <a:lnTo>
                      <a:pt x="254" y="141"/>
                    </a:lnTo>
                    <a:lnTo>
                      <a:pt x="284" y="141"/>
                    </a:lnTo>
                    <a:close/>
                    <a:moveTo>
                      <a:pt x="284" y="119"/>
                    </a:moveTo>
                    <a:lnTo>
                      <a:pt x="284" y="135"/>
                    </a:lnTo>
                    <a:lnTo>
                      <a:pt x="254" y="135"/>
                    </a:lnTo>
                    <a:lnTo>
                      <a:pt x="254" y="119"/>
                    </a:lnTo>
                    <a:lnTo>
                      <a:pt x="284" y="119"/>
                    </a:lnTo>
                    <a:close/>
                    <a:moveTo>
                      <a:pt x="284" y="97"/>
                    </a:moveTo>
                    <a:lnTo>
                      <a:pt x="284" y="114"/>
                    </a:lnTo>
                    <a:lnTo>
                      <a:pt x="254" y="114"/>
                    </a:lnTo>
                    <a:lnTo>
                      <a:pt x="254" y="97"/>
                    </a:lnTo>
                    <a:lnTo>
                      <a:pt x="284" y="97"/>
                    </a:lnTo>
                    <a:close/>
                    <a:moveTo>
                      <a:pt x="284" y="74"/>
                    </a:moveTo>
                    <a:lnTo>
                      <a:pt x="284" y="91"/>
                    </a:lnTo>
                    <a:lnTo>
                      <a:pt x="254" y="91"/>
                    </a:lnTo>
                    <a:lnTo>
                      <a:pt x="254" y="74"/>
                    </a:lnTo>
                    <a:lnTo>
                      <a:pt x="284" y="74"/>
                    </a:lnTo>
                    <a:close/>
                    <a:moveTo>
                      <a:pt x="282" y="64"/>
                    </a:moveTo>
                    <a:lnTo>
                      <a:pt x="283" y="65"/>
                    </a:lnTo>
                    <a:lnTo>
                      <a:pt x="285" y="65"/>
                    </a:lnTo>
                    <a:lnTo>
                      <a:pt x="286" y="66"/>
                    </a:lnTo>
                    <a:lnTo>
                      <a:pt x="288" y="67"/>
                    </a:lnTo>
                    <a:lnTo>
                      <a:pt x="289" y="69"/>
                    </a:lnTo>
                    <a:lnTo>
                      <a:pt x="290" y="71"/>
                    </a:lnTo>
                    <a:lnTo>
                      <a:pt x="290" y="73"/>
                    </a:lnTo>
                    <a:lnTo>
                      <a:pt x="290" y="75"/>
                    </a:lnTo>
                    <a:lnTo>
                      <a:pt x="290" y="159"/>
                    </a:lnTo>
                    <a:lnTo>
                      <a:pt x="290" y="164"/>
                    </a:lnTo>
                    <a:lnTo>
                      <a:pt x="288" y="167"/>
                    </a:lnTo>
                    <a:lnTo>
                      <a:pt x="285" y="169"/>
                    </a:lnTo>
                    <a:lnTo>
                      <a:pt x="282" y="170"/>
                    </a:lnTo>
                    <a:lnTo>
                      <a:pt x="258" y="170"/>
                    </a:lnTo>
                    <a:lnTo>
                      <a:pt x="254" y="169"/>
                    </a:lnTo>
                    <a:lnTo>
                      <a:pt x="251" y="167"/>
                    </a:lnTo>
                    <a:lnTo>
                      <a:pt x="250" y="164"/>
                    </a:lnTo>
                    <a:lnTo>
                      <a:pt x="249" y="159"/>
                    </a:lnTo>
                    <a:lnTo>
                      <a:pt x="249" y="75"/>
                    </a:lnTo>
                    <a:lnTo>
                      <a:pt x="249" y="73"/>
                    </a:lnTo>
                    <a:lnTo>
                      <a:pt x="250" y="71"/>
                    </a:lnTo>
                    <a:lnTo>
                      <a:pt x="250" y="69"/>
                    </a:lnTo>
                    <a:lnTo>
                      <a:pt x="251" y="67"/>
                    </a:lnTo>
                    <a:lnTo>
                      <a:pt x="252" y="66"/>
                    </a:lnTo>
                    <a:lnTo>
                      <a:pt x="254" y="65"/>
                    </a:lnTo>
                    <a:lnTo>
                      <a:pt x="256" y="65"/>
                    </a:lnTo>
                    <a:lnTo>
                      <a:pt x="258" y="64"/>
                    </a:lnTo>
                    <a:lnTo>
                      <a:pt x="282" y="64"/>
                    </a:lnTo>
                    <a:close/>
                    <a:moveTo>
                      <a:pt x="361" y="65"/>
                    </a:moveTo>
                    <a:lnTo>
                      <a:pt x="364" y="65"/>
                    </a:lnTo>
                    <a:lnTo>
                      <a:pt x="366" y="67"/>
                    </a:lnTo>
                    <a:lnTo>
                      <a:pt x="367" y="69"/>
                    </a:lnTo>
                    <a:lnTo>
                      <a:pt x="367" y="71"/>
                    </a:lnTo>
                    <a:lnTo>
                      <a:pt x="367" y="129"/>
                    </a:lnTo>
                    <a:lnTo>
                      <a:pt x="367" y="131"/>
                    </a:lnTo>
                    <a:lnTo>
                      <a:pt x="366" y="132"/>
                    </a:lnTo>
                    <a:lnTo>
                      <a:pt x="364" y="133"/>
                    </a:lnTo>
                    <a:lnTo>
                      <a:pt x="361" y="134"/>
                    </a:lnTo>
                    <a:lnTo>
                      <a:pt x="359" y="133"/>
                    </a:lnTo>
                    <a:lnTo>
                      <a:pt x="357" y="132"/>
                    </a:lnTo>
                    <a:lnTo>
                      <a:pt x="355" y="131"/>
                    </a:lnTo>
                    <a:lnTo>
                      <a:pt x="355" y="129"/>
                    </a:lnTo>
                    <a:lnTo>
                      <a:pt x="355" y="71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9" y="65"/>
                    </a:lnTo>
                    <a:lnTo>
                      <a:pt x="361" y="65"/>
                    </a:lnTo>
                    <a:close/>
                    <a:moveTo>
                      <a:pt x="287" y="52"/>
                    </a:moveTo>
                    <a:lnTo>
                      <a:pt x="290" y="52"/>
                    </a:lnTo>
                    <a:lnTo>
                      <a:pt x="293" y="53"/>
                    </a:lnTo>
                    <a:lnTo>
                      <a:pt x="295" y="54"/>
                    </a:lnTo>
                    <a:lnTo>
                      <a:pt x="297" y="56"/>
                    </a:lnTo>
                    <a:lnTo>
                      <a:pt x="299" y="58"/>
                    </a:lnTo>
                    <a:lnTo>
                      <a:pt x="300" y="60"/>
                    </a:lnTo>
                    <a:lnTo>
                      <a:pt x="301" y="62"/>
                    </a:lnTo>
                    <a:lnTo>
                      <a:pt x="301" y="65"/>
                    </a:lnTo>
                    <a:lnTo>
                      <a:pt x="301" y="165"/>
                    </a:lnTo>
                    <a:lnTo>
                      <a:pt x="301" y="168"/>
                    </a:lnTo>
                    <a:lnTo>
                      <a:pt x="300" y="170"/>
                    </a:lnTo>
                    <a:lnTo>
                      <a:pt x="299" y="173"/>
                    </a:lnTo>
                    <a:lnTo>
                      <a:pt x="297" y="175"/>
                    </a:lnTo>
                    <a:lnTo>
                      <a:pt x="295" y="176"/>
                    </a:lnTo>
                    <a:lnTo>
                      <a:pt x="293" y="178"/>
                    </a:lnTo>
                    <a:lnTo>
                      <a:pt x="290" y="179"/>
                    </a:lnTo>
                    <a:lnTo>
                      <a:pt x="287" y="179"/>
                    </a:lnTo>
                    <a:lnTo>
                      <a:pt x="76" y="179"/>
                    </a:lnTo>
                    <a:lnTo>
                      <a:pt x="74" y="179"/>
                    </a:lnTo>
                    <a:lnTo>
                      <a:pt x="71" y="178"/>
                    </a:lnTo>
                    <a:lnTo>
                      <a:pt x="68" y="176"/>
                    </a:lnTo>
                    <a:lnTo>
                      <a:pt x="67" y="175"/>
                    </a:lnTo>
                    <a:lnTo>
                      <a:pt x="65" y="173"/>
                    </a:lnTo>
                    <a:lnTo>
                      <a:pt x="64" y="170"/>
                    </a:lnTo>
                    <a:lnTo>
                      <a:pt x="63" y="168"/>
                    </a:lnTo>
                    <a:lnTo>
                      <a:pt x="63" y="165"/>
                    </a:lnTo>
                    <a:lnTo>
                      <a:pt x="63" y="65"/>
                    </a:lnTo>
                    <a:lnTo>
                      <a:pt x="63" y="62"/>
                    </a:lnTo>
                    <a:lnTo>
                      <a:pt x="64" y="60"/>
                    </a:lnTo>
                    <a:lnTo>
                      <a:pt x="65" y="58"/>
                    </a:lnTo>
                    <a:lnTo>
                      <a:pt x="67" y="56"/>
                    </a:lnTo>
                    <a:lnTo>
                      <a:pt x="68" y="54"/>
                    </a:lnTo>
                    <a:lnTo>
                      <a:pt x="71" y="53"/>
                    </a:lnTo>
                    <a:lnTo>
                      <a:pt x="74" y="52"/>
                    </a:lnTo>
                    <a:lnTo>
                      <a:pt x="76" y="52"/>
                    </a:lnTo>
                    <a:lnTo>
                      <a:pt x="287" y="52"/>
                    </a:lnTo>
                    <a:close/>
                    <a:moveTo>
                      <a:pt x="214" y="61"/>
                    </a:moveTo>
                    <a:lnTo>
                      <a:pt x="90" y="61"/>
                    </a:lnTo>
                    <a:lnTo>
                      <a:pt x="88" y="61"/>
                    </a:lnTo>
                    <a:lnTo>
                      <a:pt x="85" y="61"/>
                    </a:lnTo>
                    <a:lnTo>
                      <a:pt x="83" y="62"/>
                    </a:lnTo>
                    <a:lnTo>
                      <a:pt x="81" y="64"/>
                    </a:lnTo>
                    <a:lnTo>
                      <a:pt x="80" y="66"/>
                    </a:lnTo>
                    <a:lnTo>
                      <a:pt x="79" y="67"/>
                    </a:lnTo>
                    <a:lnTo>
                      <a:pt x="78" y="70"/>
                    </a:lnTo>
                    <a:lnTo>
                      <a:pt x="78" y="73"/>
                    </a:lnTo>
                    <a:lnTo>
                      <a:pt x="78" y="136"/>
                    </a:lnTo>
                    <a:lnTo>
                      <a:pt x="78" y="138"/>
                    </a:lnTo>
                    <a:lnTo>
                      <a:pt x="79" y="141"/>
                    </a:lnTo>
                    <a:lnTo>
                      <a:pt x="80" y="143"/>
                    </a:lnTo>
                    <a:lnTo>
                      <a:pt x="81" y="145"/>
                    </a:lnTo>
                    <a:lnTo>
                      <a:pt x="83" y="146"/>
                    </a:lnTo>
                    <a:lnTo>
                      <a:pt x="85" y="147"/>
                    </a:lnTo>
                    <a:lnTo>
                      <a:pt x="88" y="148"/>
                    </a:lnTo>
                    <a:lnTo>
                      <a:pt x="90" y="148"/>
                    </a:lnTo>
                    <a:lnTo>
                      <a:pt x="214" y="148"/>
                    </a:lnTo>
                    <a:lnTo>
                      <a:pt x="217" y="148"/>
                    </a:lnTo>
                    <a:lnTo>
                      <a:pt x="219" y="147"/>
                    </a:lnTo>
                    <a:lnTo>
                      <a:pt x="221" y="146"/>
                    </a:lnTo>
                    <a:lnTo>
                      <a:pt x="222" y="145"/>
                    </a:lnTo>
                    <a:lnTo>
                      <a:pt x="224" y="143"/>
                    </a:lnTo>
                    <a:lnTo>
                      <a:pt x="225" y="141"/>
                    </a:lnTo>
                    <a:lnTo>
                      <a:pt x="225" y="138"/>
                    </a:lnTo>
                    <a:lnTo>
                      <a:pt x="226" y="136"/>
                    </a:lnTo>
                    <a:lnTo>
                      <a:pt x="226" y="73"/>
                    </a:lnTo>
                    <a:lnTo>
                      <a:pt x="225" y="70"/>
                    </a:lnTo>
                    <a:lnTo>
                      <a:pt x="225" y="67"/>
                    </a:lnTo>
                    <a:lnTo>
                      <a:pt x="224" y="66"/>
                    </a:lnTo>
                    <a:lnTo>
                      <a:pt x="222" y="64"/>
                    </a:lnTo>
                    <a:lnTo>
                      <a:pt x="221" y="62"/>
                    </a:lnTo>
                    <a:lnTo>
                      <a:pt x="219" y="61"/>
                    </a:lnTo>
                    <a:lnTo>
                      <a:pt x="217" y="61"/>
                    </a:lnTo>
                    <a:lnTo>
                      <a:pt x="214" y="61"/>
                    </a:lnTo>
                    <a:close/>
                    <a:moveTo>
                      <a:pt x="211" y="63"/>
                    </a:moveTo>
                    <a:lnTo>
                      <a:pt x="214" y="64"/>
                    </a:lnTo>
                    <a:lnTo>
                      <a:pt x="216" y="64"/>
                    </a:lnTo>
                    <a:lnTo>
                      <a:pt x="218" y="65"/>
                    </a:lnTo>
                    <a:lnTo>
                      <a:pt x="220" y="67"/>
                    </a:lnTo>
                    <a:lnTo>
                      <a:pt x="221" y="68"/>
                    </a:lnTo>
                    <a:lnTo>
                      <a:pt x="222" y="70"/>
                    </a:lnTo>
                    <a:lnTo>
                      <a:pt x="222" y="72"/>
                    </a:lnTo>
                    <a:lnTo>
                      <a:pt x="223" y="74"/>
                    </a:lnTo>
                    <a:lnTo>
                      <a:pt x="223" y="134"/>
                    </a:lnTo>
                    <a:lnTo>
                      <a:pt x="222" y="136"/>
                    </a:lnTo>
                    <a:lnTo>
                      <a:pt x="222" y="139"/>
                    </a:lnTo>
                    <a:lnTo>
                      <a:pt x="221" y="141"/>
                    </a:lnTo>
                    <a:lnTo>
                      <a:pt x="220" y="142"/>
                    </a:lnTo>
                    <a:lnTo>
                      <a:pt x="218" y="144"/>
                    </a:lnTo>
                    <a:lnTo>
                      <a:pt x="216" y="145"/>
                    </a:lnTo>
                    <a:lnTo>
                      <a:pt x="214" y="146"/>
                    </a:lnTo>
                    <a:lnTo>
                      <a:pt x="211" y="146"/>
                    </a:lnTo>
                    <a:lnTo>
                      <a:pt x="92" y="146"/>
                    </a:lnTo>
                    <a:lnTo>
                      <a:pt x="89" y="146"/>
                    </a:lnTo>
                    <a:lnTo>
                      <a:pt x="88" y="145"/>
                    </a:lnTo>
                    <a:lnTo>
                      <a:pt x="85" y="144"/>
                    </a:lnTo>
                    <a:lnTo>
                      <a:pt x="84" y="142"/>
                    </a:lnTo>
                    <a:lnTo>
                      <a:pt x="83" y="141"/>
                    </a:lnTo>
                    <a:lnTo>
                      <a:pt x="81" y="139"/>
                    </a:lnTo>
                    <a:lnTo>
                      <a:pt x="81" y="136"/>
                    </a:lnTo>
                    <a:lnTo>
                      <a:pt x="81" y="134"/>
                    </a:lnTo>
                    <a:lnTo>
                      <a:pt x="81" y="74"/>
                    </a:lnTo>
                    <a:lnTo>
                      <a:pt x="81" y="72"/>
                    </a:lnTo>
                    <a:lnTo>
                      <a:pt x="81" y="70"/>
                    </a:lnTo>
                    <a:lnTo>
                      <a:pt x="83" y="68"/>
                    </a:lnTo>
                    <a:lnTo>
                      <a:pt x="84" y="67"/>
                    </a:lnTo>
                    <a:lnTo>
                      <a:pt x="85" y="65"/>
                    </a:lnTo>
                    <a:lnTo>
                      <a:pt x="88" y="64"/>
                    </a:lnTo>
                    <a:lnTo>
                      <a:pt x="89" y="64"/>
                    </a:lnTo>
                    <a:lnTo>
                      <a:pt x="92" y="63"/>
                    </a:lnTo>
                    <a:lnTo>
                      <a:pt x="211" y="63"/>
                    </a:lnTo>
                    <a:close/>
                    <a:moveTo>
                      <a:pt x="214" y="71"/>
                    </a:moveTo>
                    <a:lnTo>
                      <a:pt x="89" y="71"/>
                    </a:lnTo>
                    <a:lnTo>
                      <a:pt x="89" y="112"/>
                    </a:lnTo>
                    <a:lnTo>
                      <a:pt x="214" y="112"/>
                    </a:lnTo>
                    <a:lnTo>
                      <a:pt x="214" y="71"/>
                    </a:lnTo>
                    <a:close/>
                    <a:moveTo>
                      <a:pt x="212" y="74"/>
                    </a:moveTo>
                    <a:lnTo>
                      <a:pt x="212" y="109"/>
                    </a:lnTo>
                    <a:lnTo>
                      <a:pt x="92" y="109"/>
                    </a:lnTo>
                    <a:lnTo>
                      <a:pt x="92" y="74"/>
                    </a:lnTo>
                    <a:lnTo>
                      <a:pt x="212" y="74"/>
                    </a:lnTo>
                    <a:close/>
                    <a:moveTo>
                      <a:pt x="0" y="0"/>
                    </a:moveTo>
                    <a:lnTo>
                      <a:pt x="35" y="12"/>
                    </a:lnTo>
                    <a:lnTo>
                      <a:pt x="35" y="30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  <a:moveTo>
                      <a:pt x="352" y="72"/>
                    </a:moveTo>
                    <a:lnTo>
                      <a:pt x="313" y="72"/>
                    </a:lnTo>
                    <a:lnTo>
                      <a:pt x="308" y="49"/>
                    </a:lnTo>
                    <a:lnTo>
                      <a:pt x="307" y="48"/>
                    </a:lnTo>
                    <a:lnTo>
                      <a:pt x="305" y="46"/>
                    </a:lnTo>
                    <a:lnTo>
                      <a:pt x="303" y="45"/>
                    </a:lnTo>
                    <a:lnTo>
                      <a:pt x="300" y="45"/>
                    </a:lnTo>
                    <a:lnTo>
                      <a:pt x="190" y="45"/>
                    </a:lnTo>
                    <a:lnTo>
                      <a:pt x="170" y="16"/>
                    </a:lnTo>
                    <a:lnTo>
                      <a:pt x="169" y="14"/>
                    </a:lnTo>
                    <a:lnTo>
                      <a:pt x="168" y="13"/>
                    </a:lnTo>
                    <a:lnTo>
                      <a:pt x="167" y="12"/>
                    </a:lnTo>
                    <a:lnTo>
                      <a:pt x="165" y="10"/>
                    </a:lnTo>
                    <a:lnTo>
                      <a:pt x="163" y="10"/>
                    </a:lnTo>
                    <a:lnTo>
                      <a:pt x="161" y="9"/>
                    </a:lnTo>
                    <a:lnTo>
                      <a:pt x="159" y="9"/>
                    </a:lnTo>
                    <a:lnTo>
                      <a:pt x="157" y="9"/>
                    </a:lnTo>
                    <a:lnTo>
                      <a:pt x="42" y="9"/>
                    </a:lnTo>
                    <a:lnTo>
                      <a:pt x="42" y="35"/>
                    </a:lnTo>
                    <a:lnTo>
                      <a:pt x="55" y="53"/>
                    </a:lnTo>
                    <a:lnTo>
                      <a:pt x="55" y="184"/>
                    </a:lnTo>
                    <a:lnTo>
                      <a:pt x="70" y="184"/>
                    </a:lnTo>
                    <a:lnTo>
                      <a:pt x="70" y="196"/>
                    </a:lnTo>
                    <a:lnTo>
                      <a:pt x="226" y="196"/>
                    </a:lnTo>
                    <a:lnTo>
                      <a:pt x="226" y="185"/>
                    </a:lnTo>
                    <a:lnTo>
                      <a:pt x="300" y="185"/>
                    </a:lnTo>
                    <a:lnTo>
                      <a:pt x="305" y="185"/>
                    </a:lnTo>
                    <a:lnTo>
                      <a:pt x="307" y="184"/>
                    </a:lnTo>
                    <a:lnTo>
                      <a:pt x="308" y="181"/>
                    </a:lnTo>
                    <a:lnTo>
                      <a:pt x="308" y="179"/>
                    </a:lnTo>
                    <a:lnTo>
                      <a:pt x="308" y="129"/>
                    </a:lnTo>
                    <a:lnTo>
                      <a:pt x="352" y="129"/>
                    </a:lnTo>
                    <a:lnTo>
                      <a:pt x="353" y="132"/>
                    </a:lnTo>
                    <a:lnTo>
                      <a:pt x="355" y="136"/>
                    </a:lnTo>
                    <a:lnTo>
                      <a:pt x="358" y="138"/>
                    </a:lnTo>
                    <a:lnTo>
                      <a:pt x="361" y="139"/>
                    </a:lnTo>
                    <a:lnTo>
                      <a:pt x="365" y="138"/>
                    </a:lnTo>
                    <a:lnTo>
                      <a:pt x="368" y="136"/>
                    </a:lnTo>
                    <a:lnTo>
                      <a:pt x="370" y="132"/>
                    </a:lnTo>
                    <a:lnTo>
                      <a:pt x="371" y="129"/>
                    </a:lnTo>
                    <a:lnTo>
                      <a:pt x="371" y="72"/>
                    </a:lnTo>
                    <a:lnTo>
                      <a:pt x="370" y="68"/>
                    </a:lnTo>
                    <a:lnTo>
                      <a:pt x="368" y="65"/>
                    </a:lnTo>
                    <a:lnTo>
                      <a:pt x="365" y="63"/>
                    </a:lnTo>
                    <a:lnTo>
                      <a:pt x="361" y="62"/>
                    </a:lnTo>
                    <a:lnTo>
                      <a:pt x="358" y="63"/>
                    </a:lnTo>
                    <a:lnTo>
                      <a:pt x="355" y="65"/>
                    </a:lnTo>
                    <a:lnTo>
                      <a:pt x="353" y="68"/>
                    </a:lnTo>
                    <a:lnTo>
                      <a:pt x="352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60"/>
              <p:cNvSpPr/>
              <p:nvPr/>
            </p:nvSpPr>
            <p:spPr>
              <a:xfrm>
                <a:off x="1534" y="3280"/>
                <a:ext cx="30" cy="1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60"/>
              <p:cNvSpPr/>
              <p:nvPr/>
            </p:nvSpPr>
            <p:spPr>
              <a:xfrm>
                <a:off x="1534" y="3258"/>
                <a:ext cx="30" cy="16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60"/>
              <p:cNvSpPr/>
              <p:nvPr/>
            </p:nvSpPr>
            <p:spPr>
              <a:xfrm>
                <a:off x="1534" y="3236"/>
                <a:ext cx="30" cy="1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60"/>
              <p:cNvSpPr/>
              <p:nvPr/>
            </p:nvSpPr>
            <p:spPr>
              <a:xfrm>
                <a:off x="1534" y="3213"/>
                <a:ext cx="30" cy="1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60"/>
              <p:cNvSpPr/>
              <p:nvPr/>
            </p:nvSpPr>
            <p:spPr>
              <a:xfrm>
                <a:off x="1529" y="3203"/>
                <a:ext cx="41" cy="106"/>
              </a:xfrm>
              <a:custGeom>
                <a:rect b="b" l="l" r="r" t="t"/>
                <a:pathLst>
                  <a:path extrusionOk="0" h="106" w="41">
                    <a:moveTo>
                      <a:pt x="33" y="0"/>
                    </a:moveTo>
                    <a:lnTo>
                      <a:pt x="33" y="0"/>
                    </a:lnTo>
                    <a:lnTo>
                      <a:pt x="34" y="1"/>
                    </a:lnTo>
                    <a:lnTo>
                      <a:pt x="36" y="1"/>
                    </a:lnTo>
                    <a:lnTo>
                      <a:pt x="37" y="2"/>
                    </a:lnTo>
                    <a:lnTo>
                      <a:pt x="39" y="3"/>
                    </a:lnTo>
                    <a:lnTo>
                      <a:pt x="40" y="5"/>
                    </a:lnTo>
                    <a:lnTo>
                      <a:pt x="41" y="7"/>
                    </a:lnTo>
                    <a:lnTo>
                      <a:pt x="41" y="9"/>
                    </a:lnTo>
                    <a:lnTo>
                      <a:pt x="41" y="11"/>
                    </a:lnTo>
                    <a:lnTo>
                      <a:pt x="41" y="95"/>
                    </a:lnTo>
                    <a:lnTo>
                      <a:pt x="41" y="100"/>
                    </a:lnTo>
                    <a:lnTo>
                      <a:pt x="39" y="103"/>
                    </a:lnTo>
                    <a:lnTo>
                      <a:pt x="36" y="105"/>
                    </a:lnTo>
                    <a:lnTo>
                      <a:pt x="33" y="106"/>
                    </a:lnTo>
                    <a:lnTo>
                      <a:pt x="9" y="106"/>
                    </a:lnTo>
                    <a:lnTo>
                      <a:pt x="5" y="105"/>
                    </a:lnTo>
                    <a:lnTo>
                      <a:pt x="2" y="103"/>
                    </a:lnTo>
                    <a:lnTo>
                      <a:pt x="1" y="100"/>
                    </a:lnTo>
                    <a:lnTo>
                      <a:pt x="0" y="95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5" y="1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33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60"/>
              <p:cNvSpPr/>
              <p:nvPr/>
            </p:nvSpPr>
            <p:spPr>
              <a:xfrm>
                <a:off x="1635" y="3204"/>
                <a:ext cx="12" cy="69"/>
              </a:xfrm>
              <a:custGeom>
                <a:rect b="b" l="l" r="r" t="t"/>
                <a:pathLst>
                  <a:path extrusionOk="0" h="69" w="12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1" y="2"/>
                    </a:lnTo>
                    <a:lnTo>
                      <a:pt x="12" y="4"/>
                    </a:lnTo>
                    <a:lnTo>
                      <a:pt x="12" y="6"/>
                    </a:lnTo>
                    <a:lnTo>
                      <a:pt x="12" y="64"/>
                    </a:lnTo>
                    <a:lnTo>
                      <a:pt x="12" y="66"/>
                    </a:lnTo>
                    <a:lnTo>
                      <a:pt x="11" y="67"/>
                    </a:lnTo>
                    <a:lnTo>
                      <a:pt x="9" y="68"/>
                    </a:lnTo>
                    <a:lnTo>
                      <a:pt x="6" y="69"/>
                    </a:lnTo>
                    <a:lnTo>
                      <a:pt x="4" y="68"/>
                    </a:lnTo>
                    <a:lnTo>
                      <a:pt x="2" y="67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60"/>
              <p:cNvSpPr/>
              <p:nvPr/>
            </p:nvSpPr>
            <p:spPr>
              <a:xfrm>
                <a:off x="1343" y="3191"/>
                <a:ext cx="238" cy="127"/>
              </a:xfrm>
              <a:custGeom>
                <a:rect b="b" l="l" r="r" t="t"/>
                <a:pathLst>
                  <a:path extrusionOk="0" h="127" w="238">
                    <a:moveTo>
                      <a:pt x="224" y="0"/>
                    </a:moveTo>
                    <a:lnTo>
                      <a:pt x="224" y="0"/>
                    </a:lnTo>
                    <a:lnTo>
                      <a:pt x="227" y="0"/>
                    </a:lnTo>
                    <a:lnTo>
                      <a:pt x="230" y="1"/>
                    </a:lnTo>
                    <a:lnTo>
                      <a:pt x="232" y="2"/>
                    </a:lnTo>
                    <a:lnTo>
                      <a:pt x="234" y="4"/>
                    </a:lnTo>
                    <a:lnTo>
                      <a:pt x="236" y="6"/>
                    </a:lnTo>
                    <a:lnTo>
                      <a:pt x="237" y="8"/>
                    </a:lnTo>
                    <a:lnTo>
                      <a:pt x="238" y="10"/>
                    </a:lnTo>
                    <a:lnTo>
                      <a:pt x="238" y="13"/>
                    </a:lnTo>
                    <a:lnTo>
                      <a:pt x="238" y="113"/>
                    </a:lnTo>
                    <a:lnTo>
                      <a:pt x="238" y="116"/>
                    </a:lnTo>
                    <a:lnTo>
                      <a:pt x="237" y="118"/>
                    </a:lnTo>
                    <a:lnTo>
                      <a:pt x="236" y="121"/>
                    </a:lnTo>
                    <a:lnTo>
                      <a:pt x="234" y="123"/>
                    </a:lnTo>
                    <a:lnTo>
                      <a:pt x="232" y="124"/>
                    </a:lnTo>
                    <a:lnTo>
                      <a:pt x="230" y="126"/>
                    </a:lnTo>
                    <a:lnTo>
                      <a:pt x="227" y="127"/>
                    </a:lnTo>
                    <a:lnTo>
                      <a:pt x="224" y="127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8" y="126"/>
                    </a:lnTo>
                    <a:lnTo>
                      <a:pt x="5" y="124"/>
                    </a:lnTo>
                    <a:lnTo>
                      <a:pt x="4" y="123"/>
                    </a:lnTo>
                    <a:lnTo>
                      <a:pt x="2" y="121"/>
                    </a:lnTo>
                    <a:lnTo>
                      <a:pt x="1" y="118"/>
                    </a:lnTo>
                    <a:lnTo>
                      <a:pt x="0" y="116"/>
                    </a:lnTo>
                    <a:lnTo>
                      <a:pt x="0" y="1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5" y="2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224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60"/>
              <p:cNvSpPr/>
              <p:nvPr/>
            </p:nvSpPr>
            <p:spPr>
              <a:xfrm>
                <a:off x="1358" y="3200"/>
                <a:ext cx="148" cy="87"/>
              </a:xfrm>
              <a:custGeom>
                <a:rect b="b" l="l" r="r" t="t"/>
                <a:pathLst>
                  <a:path extrusionOk="0" h="87" w="148">
                    <a:moveTo>
                      <a:pt x="136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0" y="75"/>
                    </a:lnTo>
                    <a:lnTo>
                      <a:pt x="0" y="77"/>
                    </a:lnTo>
                    <a:lnTo>
                      <a:pt x="1" y="80"/>
                    </a:lnTo>
                    <a:lnTo>
                      <a:pt x="2" y="82"/>
                    </a:lnTo>
                    <a:lnTo>
                      <a:pt x="3" y="84"/>
                    </a:lnTo>
                    <a:lnTo>
                      <a:pt x="5" y="85"/>
                    </a:lnTo>
                    <a:lnTo>
                      <a:pt x="7" y="86"/>
                    </a:lnTo>
                    <a:lnTo>
                      <a:pt x="10" y="87"/>
                    </a:lnTo>
                    <a:lnTo>
                      <a:pt x="12" y="87"/>
                    </a:lnTo>
                    <a:lnTo>
                      <a:pt x="136" y="87"/>
                    </a:lnTo>
                    <a:lnTo>
                      <a:pt x="139" y="87"/>
                    </a:lnTo>
                    <a:lnTo>
                      <a:pt x="141" y="86"/>
                    </a:lnTo>
                    <a:lnTo>
                      <a:pt x="143" y="85"/>
                    </a:lnTo>
                    <a:lnTo>
                      <a:pt x="144" y="84"/>
                    </a:lnTo>
                    <a:lnTo>
                      <a:pt x="146" y="82"/>
                    </a:lnTo>
                    <a:lnTo>
                      <a:pt x="147" y="80"/>
                    </a:lnTo>
                    <a:lnTo>
                      <a:pt x="147" y="77"/>
                    </a:lnTo>
                    <a:lnTo>
                      <a:pt x="148" y="75"/>
                    </a:lnTo>
                    <a:lnTo>
                      <a:pt x="148" y="12"/>
                    </a:lnTo>
                    <a:lnTo>
                      <a:pt x="147" y="9"/>
                    </a:lnTo>
                    <a:lnTo>
                      <a:pt x="147" y="6"/>
                    </a:lnTo>
                    <a:lnTo>
                      <a:pt x="146" y="5"/>
                    </a:lnTo>
                    <a:lnTo>
                      <a:pt x="144" y="3"/>
                    </a:lnTo>
                    <a:lnTo>
                      <a:pt x="143" y="1"/>
                    </a:lnTo>
                    <a:lnTo>
                      <a:pt x="141" y="0"/>
                    </a:lnTo>
                    <a:lnTo>
                      <a:pt x="139" y="0"/>
                    </a:lnTo>
                    <a:lnTo>
                      <a:pt x="136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60"/>
              <p:cNvSpPr/>
              <p:nvPr/>
            </p:nvSpPr>
            <p:spPr>
              <a:xfrm>
                <a:off x="1361" y="3202"/>
                <a:ext cx="142" cy="83"/>
              </a:xfrm>
              <a:custGeom>
                <a:rect b="b" l="l" r="r" t="t"/>
                <a:pathLst>
                  <a:path extrusionOk="0" h="83" w="142">
                    <a:moveTo>
                      <a:pt x="130" y="0"/>
                    </a:moveTo>
                    <a:lnTo>
                      <a:pt x="130" y="0"/>
                    </a:lnTo>
                    <a:lnTo>
                      <a:pt x="133" y="1"/>
                    </a:lnTo>
                    <a:lnTo>
                      <a:pt x="135" y="1"/>
                    </a:lnTo>
                    <a:lnTo>
                      <a:pt x="137" y="2"/>
                    </a:lnTo>
                    <a:lnTo>
                      <a:pt x="139" y="4"/>
                    </a:lnTo>
                    <a:lnTo>
                      <a:pt x="140" y="5"/>
                    </a:lnTo>
                    <a:lnTo>
                      <a:pt x="141" y="7"/>
                    </a:lnTo>
                    <a:lnTo>
                      <a:pt x="141" y="9"/>
                    </a:lnTo>
                    <a:lnTo>
                      <a:pt x="142" y="11"/>
                    </a:lnTo>
                    <a:lnTo>
                      <a:pt x="142" y="71"/>
                    </a:lnTo>
                    <a:lnTo>
                      <a:pt x="141" y="73"/>
                    </a:lnTo>
                    <a:lnTo>
                      <a:pt x="141" y="76"/>
                    </a:lnTo>
                    <a:lnTo>
                      <a:pt x="140" y="78"/>
                    </a:lnTo>
                    <a:lnTo>
                      <a:pt x="139" y="79"/>
                    </a:lnTo>
                    <a:lnTo>
                      <a:pt x="137" y="81"/>
                    </a:lnTo>
                    <a:lnTo>
                      <a:pt x="135" y="82"/>
                    </a:lnTo>
                    <a:lnTo>
                      <a:pt x="133" y="83"/>
                    </a:lnTo>
                    <a:lnTo>
                      <a:pt x="130" y="83"/>
                    </a:lnTo>
                    <a:lnTo>
                      <a:pt x="11" y="83"/>
                    </a:lnTo>
                    <a:lnTo>
                      <a:pt x="8" y="83"/>
                    </a:lnTo>
                    <a:lnTo>
                      <a:pt x="7" y="82"/>
                    </a:lnTo>
                    <a:lnTo>
                      <a:pt x="4" y="81"/>
                    </a:lnTo>
                    <a:lnTo>
                      <a:pt x="3" y="79"/>
                    </a:lnTo>
                    <a:lnTo>
                      <a:pt x="2" y="78"/>
                    </a:lnTo>
                    <a:lnTo>
                      <a:pt x="0" y="76"/>
                    </a:lnTo>
                    <a:lnTo>
                      <a:pt x="0" y="73"/>
                    </a:lnTo>
                    <a:lnTo>
                      <a:pt x="0" y="71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3" y="4"/>
                    </a:lnTo>
                    <a:lnTo>
                      <a:pt x="4" y="2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3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60"/>
              <p:cNvSpPr/>
              <p:nvPr/>
            </p:nvSpPr>
            <p:spPr>
              <a:xfrm>
                <a:off x="1369" y="3210"/>
                <a:ext cx="125" cy="41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60"/>
              <p:cNvSpPr/>
              <p:nvPr/>
            </p:nvSpPr>
            <p:spPr>
              <a:xfrm>
                <a:off x="1372" y="3213"/>
                <a:ext cx="120" cy="35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60"/>
              <p:cNvSpPr/>
              <p:nvPr/>
            </p:nvSpPr>
            <p:spPr>
              <a:xfrm>
                <a:off x="1280" y="3139"/>
                <a:ext cx="35" cy="43"/>
              </a:xfrm>
              <a:custGeom>
                <a:rect b="b" l="l" r="r" t="t"/>
                <a:pathLst>
                  <a:path extrusionOk="0" h="43" w="35">
                    <a:moveTo>
                      <a:pt x="0" y="0"/>
                    </a:moveTo>
                    <a:lnTo>
                      <a:pt x="35" y="12"/>
                    </a:lnTo>
                    <a:lnTo>
                      <a:pt x="35" y="30"/>
                    </a:lnTo>
                    <a:lnTo>
                      <a:pt x="0" y="43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60"/>
              <p:cNvSpPr/>
              <p:nvPr/>
            </p:nvSpPr>
            <p:spPr>
              <a:xfrm>
                <a:off x="1322" y="3148"/>
                <a:ext cx="329" cy="187"/>
              </a:xfrm>
              <a:custGeom>
                <a:rect b="b" l="l" r="r" t="t"/>
                <a:pathLst>
                  <a:path extrusionOk="0" h="187" w="329">
                    <a:moveTo>
                      <a:pt x="310" y="63"/>
                    </a:moveTo>
                    <a:lnTo>
                      <a:pt x="271" y="63"/>
                    </a:lnTo>
                    <a:lnTo>
                      <a:pt x="266" y="40"/>
                    </a:lnTo>
                    <a:lnTo>
                      <a:pt x="265" y="39"/>
                    </a:lnTo>
                    <a:lnTo>
                      <a:pt x="263" y="37"/>
                    </a:lnTo>
                    <a:lnTo>
                      <a:pt x="261" y="36"/>
                    </a:lnTo>
                    <a:lnTo>
                      <a:pt x="258" y="36"/>
                    </a:lnTo>
                    <a:lnTo>
                      <a:pt x="148" y="36"/>
                    </a:lnTo>
                    <a:lnTo>
                      <a:pt x="128" y="7"/>
                    </a:lnTo>
                    <a:lnTo>
                      <a:pt x="127" y="5"/>
                    </a:lnTo>
                    <a:lnTo>
                      <a:pt x="126" y="4"/>
                    </a:lnTo>
                    <a:lnTo>
                      <a:pt x="125" y="3"/>
                    </a:lnTo>
                    <a:lnTo>
                      <a:pt x="123" y="1"/>
                    </a:lnTo>
                    <a:lnTo>
                      <a:pt x="121" y="1"/>
                    </a:lnTo>
                    <a:lnTo>
                      <a:pt x="119" y="0"/>
                    </a:lnTo>
                    <a:lnTo>
                      <a:pt x="117" y="0"/>
                    </a:lnTo>
                    <a:lnTo>
                      <a:pt x="115" y="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13" y="44"/>
                    </a:lnTo>
                    <a:lnTo>
                      <a:pt x="13" y="175"/>
                    </a:lnTo>
                    <a:lnTo>
                      <a:pt x="28" y="175"/>
                    </a:lnTo>
                    <a:lnTo>
                      <a:pt x="28" y="187"/>
                    </a:lnTo>
                    <a:lnTo>
                      <a:pt x="184" y="187"/>
                    </a:lnTo>
                    <a:lnTo>
                      <a:pt x="184" y="176"/>
                    </a:lnTo>
                    <a:lnTo>
                      <a:pt x="258" y="176"/>
                    </a:lnTo>
                    <a:lnTo>
                      <a:pt x="263" y="176"/>
                    </a:lnTo>
                    <a:lnTo>
                      <a:pt x="265" y="175"/>
                    </a:lnTo>
                    <a:lnTo>
                      <a:pt x="266" y="172"/>
                    </a:lnTo>
                    <a:lnTo>
                      <a:pt x="266" y="170"/>
                    </a:lnTo>
                    <a:lnTo>
                      <a:pt x="266" y="120"/>
                    </a:lnTo>
                    <a:lnTo>
                      <a:pt x="310" y="120"/>
                    </a:lnTo>
                    <a:lnTo>
                      <a:pt x="311" y="123"/>
                    </a:lnTo>
                    <a:lnTo>
                      <a:pt x="313" y="127"/>
                    </a:lnTo>
                    <a:lnTo>
                      <a:pt x="316" y="129"/>
                    </a:lnTo>
                    <a:lnTo>
                      <a:pt x="319" y="130"/>
                    </a:lnTo>
                    <a:lnTo>
                      <a:pt x="323" y="129"/>
                    </a:lnTo>
                    <a:lnTo>
                      <a:pt x="326" y="127"/>
                    </a:lnTo>
                    <a:lnTo>
                      <a:pt x="328" y="123"/>
                    </a:lnTo>
                    <a:lnTo>
                      <a:pt x="329" y="120"/>
                    </a:lnTo>
                    <a:lnTo>
                      <a:pt x="329" y="63"/>
                    </a:lnTo>
                    <a:lnTo>
                      <a:pt x="328" y="59"/>
                    </a:lnTo>
                    <a:lnTo>
                      <a:pt x="326" y="56"/>
                    </a:lnTo>
                    <a:lnTo>
                      <a:pt x="323" y="54"/>
                    </a:lnTo>
                    <a:lnTo>
                      <a:pt x="319" y="53"/>
                    </a:lnTo>
                    <a:lnTo>
                      <a:pt x="316" y="54"/>
                    </a:lnTo>
                    <a:lnTo>
                      <a:pt x="313" y="56"/>
                    </a:lnTo>
                    <a:lnTo>
                      <a:pt x="311" y="59"/>
                    </a:lnTo>
                    <a:lnTo>
                      <a:pt x="310" y="63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60"/>
              <p:cNvSpPr/>
              <p:nvPr/>
            </p:nvSpPr>
            <p:spPr>
              <a:xfrm>
                <a:off x="2849" y="1852"/>
                <a:ext cx="353" cy="462"/>
              </a:xfrm>
              <a:custGeom>
                <a:rect b="b" l="l" r="r" t="t"/>
                <a:pathLst>
                  <a:path extrusionOk="0" h="462" w="353">
                    <a:moveTo>
                      <a:pt x="117" y="73"/>
                    </a:moveTo>
                    <a:lnTo>
                      <a:pt x="121" y="77"/>
                    </a:lnTo>
                    <a:lnTo>
                      <a:pt x="125" y="81"/>
                    </a:lnTo>
                    <a:lnTo>
                      <a:pt x="130" y="86"/>
                    </a:lnTo>
                    <a:lnTo>
                      <a:pt x="135" y="92"/>
                    </a:lnTo>
                    <a:lnTo>
                      <a:pt x="141" y="99"/>
                    </a:lnTo>
                    <a:lnTo>
                      <a:pt x="147" y="106"/>
                    </a:lnTo>
                    <a:lnTo>
                      <a:pt x="153" y="114"/>
                    </a:lnTo>
                    <a:lnTo>
                      <a:pt x="159" y="122"/>
                    </a:lnTo>
                    <a:lnTo>
                      <a:pt x="165" y="130"/>
                    </a:lnTo>
                    <a:lnTo>
                      <a:pt x="171" y="137"/>
                    </a:lnTo>
                    <a:lnTo>
                      <a:pt x="176" y="145"/>
                    </a:lnTo>
                    <a:lnTo>
                      <a:pt x="181" y="152"/>
                    </a:lnTo>
                    <a:lnTo>
                      <a:pt x="186" y="159"/>
                    </a:lnTo>
                    <a:lnTo>
                      <a:pt x="189" y="165"/>
                    </a:lnTo>
                    <a:lnTo>
                      <a:pt x="192" y="170"/>
                    </a:lnTo>
                    <a:lnTo>
                      <a:pt x="194" y="175"/>
                    </a:lnTo>
                    <a:lnTo>
                      <a:pt x="146" y="192"/>
                    </a:lnTo>
                    <a:lnTo>
                      <a:pt x="151" y="205"/>
                    </a:lnTo>
                    <a:lnTo>
                      <a:pt x="155" y="214"/>
                    </a:lnTo>
                    <a:lnTo>
                      <a:pt x="159" y="220"/>
                    </a:lnTo>
                    <a:lnTo>
                      <a:pt x="162" y="225"/>
                    </a:lnTo>
                    <a:lnTo>
                      <a:pt x="165" y="229"/>
                    </a:lnTo>
                    <a:lnTo>
                      <a:pt x="168" y="233"/>
                    </a:lnTo>
                    <a:lnTo>
                      <a:pt x="171" y="239"/>
                    </a:lnTo>
                    <a:lnTo>
                      <a:pt x="174" y="247"/>
                    </a:lnTo>
                    <a:lnTo>
                      <a:pt x="198" y="228"/>
                    </a:lnTo>
                    <a:lnTo>
                      <a:pt x="198" y="226"/>
                    </a:lnTo>
                    <a:lnTo>
                      <a:pt x="198" y="225"/>
                    </a:lnTo>
                    <a:lnTo>
                      <a:pt x="198" y="223"/>
                    </a:lnTo>
                    <a:lnTo>
                      <a:pt x="198" y="222"/>
                    </a:lnTo>
                    <a:lnTo>
                      <a:pt x="205" y="215"/>
                    </a:lnTo>
                    <a:lnTo>
                      <a:pt x="212" y="209"/>
                    </a:lnTo>
                    <a:lnTo>
                      <a:pt x="218" y="202"/>
                    </a:lnTo>
                    <a:lnTo>
                      <a:pt x="224" y="197"/>
                    </a:lnTo>
                    <a:lnTo>
                      <a:pt x="230" y="191"/>
                    </a:lnTo>
                    <a:lnTo>
                      <a:pt x="236" y="186"/>
                    </a:lnTo>
                    <a:lnTo>
                      <a:pt x="242" y="182"/>
                    </a:lnTo>
                    <a:lnTo>
                      <a:pt x="250" y="179"/>
                    </a:lnTo>
                    <a:lnTo>
                      <a:pt x="257" y="181"/>
                    </a:lnTo>
                    <a:lnTo>
                      <a:pt x="262" y="183"/>
                    </a:lnTo>
                    <a:lnTo>
                      <a:pt x="268" y="184"/>
                    </a:lnTo>
                    <a:lnTo>
                      <a:pt x="273" y="185"/>
                    </a:lnTo>
                    <a:lnTo>
                      <a:pt x="278" y="185"/>
                    </a:lnTo>
                    <a:lnTo>
                      <a:pt x="282" y="185"/>
                    </a:lnTo>
                    <a:lnTo>
                      <a:pt x="287" y="185"/>
                    </a:lnTo>
                    <a:lnTo>
                      <a:pt x="291" y="185"/>
                    </a:lnTo>
                    <a:lnTo>
                      <a:pt x="295" y="184"/>
                    </a:lnTo>
                    <a:lnTo>
                      <a:pt x="298" y="184"/>
                    </a:lnTo>
                    <a:lnTo>
                      <a:pt x="302" y="183"/>
                    </a:lnTo>
                    <a:lnTo>
                      <a:pt x="305" y="182"/>
                    </a:lnTo>
                    <a:lnTo>
                      <a:pt x="309" y="181"/>
                    </a:lnTo>
                    <a:lnTo>
                      <a:pt x="312" y="181"/>
                    </a:lnTo>
                    <a:lnTo>
                      <a:pt x="315" y="180"/>
                    </a:lnTo>
                    <a:lnTo>
                      <a:pt x="319" y="180"/>
                    </a:lnTo>
                    <a:lnTo>
                      <a:pt x="319" y="181"/>
                    </a:lnTo>
                    <a:lnTo>
                      <a:pt x="320" y="183"/>
                    </a:lnTo>
                    <a:lnTo>
                      <a:pt x="321" y="185"/>
                    </a:lnTo>
                    <a:lnTo>
                      <a:pt x="321" y="186"/>
                    </a:lnTo>
                    <a:lnTo>
                      <a:pt x="318" y="188"/>
                    </a:lnTo>
                    <a:lnTo>
                      <a:pt x="315" y="190"/>
                    </a:lnTo>
                    <a:lnTo>
                      <a:pt x="311" y="191"/>
                    </a:lnTo>
                    <a:lnTo>
                      <a:pt x="308" y="192"/>
                    </a:lnTo>
                    <a:lnTo>
                      <a:pt x="304" y="193"/>
                    </a:lnTo>
                    <a:lnTo>
                      <a:pt x="299" y="194"/>
                    </a:lnTo>
                    <a:lnTo>
                      <a:pt x="295" y="195"/>
                    </a:lnTo>
                    <a:lnTo>
                      <a:pt x="291" y="196"/>
                    </a:lnTo>
                    <a:lnTo>
                      <a:pt x="287" y="196"/>
                    </a:lnTo>
                    <a:lnTo>
                      <a:pt x="282" y="197"/>
                    </a:lnTo>
                    <a:lnTo>
                      <a:pt x="278" y="197"/>
                    </a:lnTo>
                    <a:lnTo>
                      <a:pt x="274" y="197"/>
                    </a:lnTo>
                    <a:lnTo>
                      <a:pt x="270" y="197"/>
                    </a:lnTo>
                    <a:lnTo>
                      <a:pt x="267" y="197"/>
                    </a:lnTo>
                    <a:lnTo>
                      <a:pt x="264" y="197"/>
                    </a:lnTo>
                    <a:lnTo>
                      <a:pt x="261" y="197"/>
                    </a:lnTo>
                    <a:lnTo>
                      <a:pt x="261" y="199"/>
                    </a:lnTo>
                    <a:lnTo>
                      <a:pt x="262" y="201"/>
                    </a:lnTo>
                    <a:lnTo>
                      <a:pt x="262" y="203"/>
                    </a:lnTo>
                    <a:lnTo>
                      <a:pt x="264" y="204"/>
                    </a:lnTo>
                    <a:lnTo>
                      <a:pt x="266" y="205"/>
                    </a:lnTo>
                    <a:lnTo>
                      <a:pt x="269" y="205"/>
                    </a:lnTo>
                    <a:lnTo>
                      <a:pt x="273" y="205"/>
                    </a:lnTo>
                    <a:lnTo>
                      <a:pt x="277" y="205"/>
                    </a:lnTo>
                    <a:lnTo>
                      <a:pt x="282" y="204"/>
                    </a:lnTo>
                    <a:lnTo>
                      <a:pt x="286" y="204"/>
                    </a:lnTo>
                    <a:lnTo>
                      <a:pt x="291" y="203"/>
                    </a:lnTo>
                    <a:lnTo>
                      <a:pt x="296" y="202"/>
                    </a:lnTo>
                    <a:lnTo>
                      <a:pt x="300" y="202"/>
                    </a:lnTo>
                    <a:lnTo>
                      <a:pt x="305" y="201"/>
                    </a:lnTo>
                    <a:lnTo>
                      <a:pt x="309" y="200"/>
                    </a:lnTo>
                    <a:lnTo>
                      <a:pt x="313" y="199"/>
                    </a:lnTo>
                    <a:lnTo>
                      <a:pt x="317" y="198"/>
                    </a:lnTo>
                    <a:lnTo>
                      <a:pt x="320" y="197"/>
                    </a:lnTo>
                    <a:lnTo>
                      <a:pt x="322" y="196"/>
                    </a:lnTo>
                    <a:lnTo>
                      <a:pt x="324" y="195"/>
                    </a:lnTo>
                    <a:lnTo>
                      <a:pt x="324" y="197"/>
                    </a:lnTo>
                    <a:lnTo>
                      <a:pt x="326" y="200"/>
                    </a:lnTo>
                    <a:lnTo>
                      <a:pt x="326" y="202"/>
                    </a:lnTo>
                    <a:lnTo>
                      <a:pt x="326" y="204"/>
                    </a:lnTo>
                    <a:lnTo>
                      <a:pt x="323" y="206"/>
                    </a:lnTo>
                    <a:lnTo>
                      <a:pt x="319" y="207"/>
                    </a:lnTo>
                    <a:lnTo>
                      <a:pt x="316" y="208"/>
                    </a:lnTo>
                    <a:lnTo>
                      <a:pt x="312" y="209"/>
                    </a:lnTo>
                    <a:lnTo>
                      <a:pt x="308" y="210"/>
                    </a:lnTo>
                    <a:lnTo>
                      <a:pt x="303" y="211"/>
                    </a:lnTo>
                    <a:lnTo>
                      <a:pt x="299" y="212"/>
                    </a:lnTo>
                    <a:lnTo>
                      <a:pt x="295" y="212"/>
                    </a:lnTo>
                    <a:lnTo>
                      <a:pt x="291" y="213"/>
                    </a:lnTo>
                    <a:lnTo>
                      <a:pt x="286" y="213"/>
                    </a:lnTo>
                    <a:lnTo>
                      <a:pt x="282" y="214"/>
                    </a:lnTo>
                    <a:lnTo>
                      <a:pt x="278" y="214"/>
                    </a:lnTo>
                    <a:lnTo>
                      <a:pt x="274" y="214"/>
                    </a:lnTo>
                    <a:lnTo>
                      <a:pt x="271" y="215"/>
                    </a:lnTo>
                    <a:lnTo>
                      <a:pt x="268" y="215"/>
                    </a:lnTo>
                    <a:lnTo>
                      <a:pt x="265" y="215"/>
                    </a:lnTo>
                    <a:lnTo>
                      <a:pt x="265" y="217"/>
                    </a:lnTo>
                    <a:lnTo>
                      <a:pt x="265" y="219"/>
                    </a:lnTo>
                    <a:lnTo>
                      <a:pt x="265" y="220"/>
                    </a:lnTo>
                    <a:lnTo>
                      <a:pt x="269" y="220"/>
                    </a:lnTo>
                    <a:lnTo>
                      <a:pt x="273" y="220"/>
                    </a:lnTo>
                    <a:lnTo>
                      <a:pt x="278" y="220"/>
                    </a:lnTo>
                    <a:lnTo>
                      <a:pt x="282" y="220"/>
                    </a:lnTo>
                    <a:lnTo>
                      <a:pt x="286" y="220"/>
                    </a:lnTo>
                    <a:lnTo>
                      <a:pt x="290" y="219"/>
                    </a:lnTo>
                    <a:lnTo>
                      <a:pt x="295" y="218"/>
                    </a:lnTo>
                    <a:lnTo>
                      <a:pt x="299" y="218"/>
                    </a:lnTo>
                    <a:lnTo>
                      <a:pt x="303" y="217"/>
                    </a:lnTo>
                    <a:lnTo>
                      <a:pt x="307" y="216"/>
                    </a:lnTo>
                    <a:lnTo>
                      <a:pt x="311" y="215"/>
                    </a:lnTo>
                    <a:lnTo>
                      <a:pt x="315" y="214"/>
                    </a:lnTo>
                    <a:lnTo>
                      <a:pt x="318" y="213"/>
                    </a:lnTo>
                    <a:lnTo>
                      <a:pt x="322" y="212"/>
                    </a:lnTo>
                    <a:lnTo>
                      <a:pt x="325" y="211"/>
                    </a:lnTo>
                    <a:lnTo>
                      <a:pt x="328" y="210"/>
                    </a:lnTo>
                    <a:lnTo>
                      <a:pt x="330" y="213"/>
                    </a:lnTo>
                    <a:lnTo>
                      <a:pt x="330" y="215"/>
                    </a:lnTo>
                    <a:lnTo>
                      <a:pt x="330" y="217"/>
                    </a:lnTo>
                    <a:lnTo>
                      <a:pt x="330" y="219"/>
                    </a:lnTo>
                    <a:lnTo>
                      <a:pt x="327" y="220"/>
                    </a:lnTo>
                    <a:lnTo>
                      <a:pt x="323" y="222"/>
                    </a:lnTo>
                    <a:lnTo>
                      <a:pt x="319" y="222"/>
                    </a:lnTo>
                    <a:lnTo>
                      <a:pt x="315" y="223"/>
                    </a:lnTo>
                    <a:lnTo>
                      <a:pt x="312" y="224"/>
                    </a:lnTo>
                    <a:lnTo>
                      <a:pt x="308" y="225"/>
                    </a:lnTo>
                    <a:lnTo>
                      <a:pt x="304" y="226"/>
                    </a:lnTo>
                    <a:lnTo>
                      <a:pt x="300" y="227"/>
                    </a:lnTo>
                    <a:lnTo>
                      <a:pt x="296" y="227"/>
                    </a:lnTo>
                    <a:lnTo>
                      <a:pt x="291" y="228"/>
                    </a:lnTo>
                    <a:lnTo>
                      <a:pt x="287" y="228"/>
                    </a:lnTo>
                    <a:lnTo>
                      <a:pt x="283" y="229"/>
                    </a:lnTo>
                    <a:lnTo>
                      <a:pt x="279" y="229"/>
                    </a:lnTo>
                    <a:lnTo>
                      <a:pt x="274" y="229"/>
                    </a:lnTo>
                    <a:lnTo>
                      <a:pt x="270" y="230"/>
                    </a:lnTo>
                    <a:lnTo>
                      <a:pt x="265" y="230"/>
                    </a:lnTo>
                    <a:lnTo>
                      <a:pt x="266" y="232"/>
                    </a:lnTo>
                    <a:lnTo>
                      <a:pt x="266" y="235"/>
                    </a:lnTo>
                    <a:lnTo>
                      <a:pt x="267" y="237"/>
                    </a:lnTo>
                    <a:lnTo>
                      <a:pt x="268" y="238"/>
                    </a:lnTo>
                    <a:lnTo>
                      <a:pt x="272" y="238"/>
                    </a:lnTo>
                    <a:lnTo>
                      <a:pt x="276" y="238"/>
                    </a:lnTo>
                    <a:lnTo>
                      <a:pt x="280" y="238"/>
                    </a:lnTo>
                    <a:lnTo>
                      <a:pt x="285" y="237"/>
                    </a:lnTo>
                    <a:lnTo>
                      <a:pt x="290" y="237"/>
                    </a:lnTo>
                    <a:lnTo>
                      <a:pt x="294" y="236"/>
                    </a:lnTo>
                    <a:lnTo>
                      <a:pt x="299" y="235"/>
                    </a:lnTo>
                    <a:lnTo>
                      <a:pt x="303" y="234"/>
                    </a:lnTo>
                    <a:lnTo>
                      <a:pt x="307" y="233"/>
                    </a:lnTo>
                    <a:lnTo>
                      <a:pt x="312" y="232"/>
                    </a:lnTo>
                    <a:lnTo>
                      <a:pt x="315" y="231"/>
                    </a:lnTo>
                    <a:lnTo>
                      <a:pt x="319" y="229"/>
                    </a:lnTo>
                    <a:lnTo>
                      <a:pt x="323" y="228"/>
                    </a:lnTo>
                    <a:lnTo>
                      <a:pt x="326" y="228"/>
                    </a:lnTo>
                    <a:lnTo>
                      <a:pt x="330" y="227"/>
                    </a:lnTo>
                    <a:lnTo>
                      <a:pt x="332" y="226"/>
                    </a:lnTo>
                    <a:lnTo>
                      <a:pt x="333" y="227"/>
                    </a:lnTo>
                    <a:lnTo>
                      <a:pt x="334" y="228"/>
                    </a:lnTo>
                    <a:lnTo>
                      <a:pt x="335" y="230"/>
                    </a:lnTo>
                    <a:lnTo>
                      <a:pt x="334" y="231"/>
                    </a:lnTo>
                    <a:lnTo>
                      <a:pt x="332" y="232"/>
                    </a:lnTo>
                    <a:lnTo>
                      <a:pt x="329" y="233"/>
                    </a:lnTo>
                    <a:lnTo>
                      <a:pt x="326" y="235"/>
                    </a:lnTo>
                    <a:lnTo>
                      <a:pt x="322" y="236"/>
                    </a:lnTo>
                    <a:lnTo>
                      <a:pt x="318" y="238"/>
                    </a:lnTo>
                    <a:lnTo>
                      <a:pt x="313" y="239"/>
                    </a:lnTo>
                    <a:lnTo>
                      <a:pt x="309" y="240"/>
                    </a:lnTo>
                    <a:lnTo>
                      <a:pt x="304" y="242"/>
                    </a:lnTo>
                    <a:lnTo>
                      <a:pt x="299" y="243"/>
                    </a:lnTo>
                    <a:lnTo>
                      <a:pt x="293" y="244"/>
                    </a:lnTo>
                    <a:lnTo>
                      <a:pt x="289" y="245"/>
                    </a:lnTo>
                    <a:lnTo>
                      <a:pt x="284" y="245"/>
                    </a:lnTo>
                    <a:lnTo>
                      <a:pt x="279" y="245"/>
                    </a:lnTo>
                    <a:lnTo>
                      <a:pt x="275" y="245"/>
                    </a:lnTo>
                    <a:lnTo>
                      <a:pt x="271" y="245"/>
                    </a:lnTo>
                    <a:lnTo>
                      <a:pt x="268" y="244"/>
                    </a:lnTo>
                    <a:lnTo>
                      <a:pt x="268" y="251"/>
                    </a:lnTo>
                    <a:lnTo>
                      <a:pt x="273" y="252"/>
                    </a:lnTo>
                    <a:lnTo>
                      <a:pt x="278" y="252"/>
                    </a:lnTo>
                    <a:lnTo>
                      <a:pt x="282" y="252"/>
                    </a:lnTo>
                    <a:lnTo>
                      <a:pt x="287" y="252"/>
                    </a:lnTo>
                    <a:lnTo>
                      <a:pt x="292" y="251"/>
                    </a:lnTo>
                    <a:lnTo>
                      <a:pt x="297" y="251"/>
                    </a:lnTo>
                    <a:lnTo>
                      <a:pt x="302" y="250"/>
                    </a:lnTo>
                    <a:lnTo>
                      <a:pt x="307" y="249"/>
                    </a:lnTo>
                    <a:lnTo>
                      <a:pt x="312" y="248"/>
                    </a:lnTo>
                    <a:lnTo>
                      <a:pt x="316" y="246"/>
                    </a:lnTo>
                    <a:lnTo>
                      <a:pt x="321" y="245"/>
                    </a:lnTo>
                    <a:lnTo>
                      <a:pt x="324" y="243"/>
                    </a:lnTo>
                    <a:lnTo>
                      <a:pt x="328" y="241"/>
                    </a:lnTo>
                    <a:lnTo>
                      <a:pt x="331" y="240"/>
                    </a:lnTo>
                    <a:lnTo>
                      <a:pt x="334" y="238"/>
                    </a:lnTo>
                    <a:lnTo>
                      <a:pt x="336" y="236"/>
                    </a:lnTo>
                    <a:lnTo>
                      <a:pt x="336" y="237"/>
                    </a:lnTo>
                    <a:lnTo>
                      <a:pt x="337" y="239"/>
                    </a:lnTo>
                    <a:lnTo>
                      <a:pt x="337" y="241"/>
                    </a:lnTo>
                    <a:lnTo>
                      <a:pt x="338" y="243"/>
                    </a:lnTo>
                    <a:lnTo>
                      <a:pt x="334" y="245"/>
                    </a:lnTo>
                    <a:lnTo>
                      <a:pt x="330" y="248"/>
                    </a:lnTo>
                    <a:lnTo>
                      <a:pt x="326" y="250"/>
                    </a:lnTo>
                    <a:lnTo>
                      <a:pt x="321" y="251"/>
                    </a:lnTo>
                    <a:lnTo>
                      <a:pt x="316" y="253"/>
                    </a:lnTo>
                    <a:lnTo>
                      <a:pt x="311" y="255"/>
                    </a:lnTo>
                    <a:lnTo>
                      <a:pt x="306" y="256"/>
                    </a:lnTo>
                    <a:lnTo>
                      <a:pt x="300" y="257"/>
                    </a:lnTo>
                    <a:lnTo>
                      <a:pt x="295" y="258"/>
                    </a:lnTo>
                    <a:lnTo>
                      <a:pt x="290" y="258"/>
                    </a:lnTo>
                    <a:lnTo>
                      <a:pt x="284" y="259"/>
                    </a:lnTo>
                    <a:lnTo>
                      <a:pt x="279" y="259"/>
                    </a:lnTo>
                    <a:lnTo>
                      <a:pt x="274" y="259"/>
                    </a:lnTo>
                    <a:lnTo>
                      <a:pt x="269" y="258"/>
                    </a:lnTo>
                    <a:lnTo>
                      <a:pt x="264" y="258"/>
                    </a:lnTo>
                    <a:lnTo>
                      <a:pt x="260" y="257"/>
                    </a:lnTo>
                    <a:lnTo>
                      <a:pt x="233" y="276"/>
                    </a:lnTo>
                    <a:lnTo>
                      <a:pt x="232" y="276"/>
                    </a:lnTo>
                    <a:lnTo>
                      <a:pt x="231" y="276"/>
                    </a:lnTo>
                    <a:lnTo>
                      <a:pt x="229" y="275"/>
                    </a:lnTo>
                    <a:lnTo>
                      <a:pt x="227" y="273"/>
                    </a:lnTo>
                    <a:lnTo>
                      <a:pt x="226" y="272"/>
                    </a:lnTo>
                    <a:lnTo>
                      <a:pt x="224" y="270"/>
                    </a:lnTo>
                    <a:lnTo>
                      <a:pt x="222" y="269"/>
                    </a:lnTo>
                    <a:lnTo>
                      <a:pt x="219" y="268"/>
                    </a:lnTo>
                    <a:lnTo>
                      <a:pt x="213" y="271"/>
                    </a:lnTo>
                    <a:lnTo>
                      <a:pt x="208" y="273"/>
                    </a:lnTo>
                    <a:lnTo>
                      <a:pt x="202" y="276"/>
                    </a:lnTo>
                    <a:lnTo>
                      <a:pt x="196" y="278"/>
                    </a:lnTo>
                    <a:lnTo>
                      <a:pt x="190" y="280"/>
                    </a:lnTo>
                    <a:lnTo>
                      <a:pt x="185" y="282"/>
                    </a:lnTo>
                    <a:lnTo>
                      <a:pt x="178" y="284"/>
                    </a:lnTo>
                    <a:lnTo>
                      <a:pt x="172" y="285"/>
                    </a:lnTo>
                    <a:lnTo>
                      <a:pt x="173" y="286"/>
                    </a:lnTo>
                    <a:lnTo>
                      <a:pt x="174" y="287"/>
                    </a:lnTo>
                    <a:lnTo>
                      <a:pt x="176" y="288"/>
                    </a:lnTo>
                    <a:lnTo>
                      <a:pt x="179" y="290"/>
                    </a:lnTo>
                    <a:lnTo>
                      <a:pt x="181" y="291"/>
                    </a:lnTo>
                    <a:lnTo>
                      <a:pt x="183" y="293"/>
                    </a:lnTo>
                    <a:lnTo>
                      <a:pt x="185" y="294"/>
                    </a:lnTo>
                    <a:lnTo>
                      <a:pt x="186" y="295"/>
                    </a:lnTo>
                    <a:lnTo>
                      <a:pt x="196" y="302"/>
                    </a:lnTo>
                    <a:lnTo>
                      <a:pt x="206" y="310"/>
                    </a:lnTo>
                    <a:lnTo>
                      <a:pt x="216" y="317"/>
                    </a:lnTo>
                    <a:lnTo>
                      <a:pt x="226" y="324"/>
                    </a:lnTo>
                    <a:lnTo>
                      <a:pt x="235" y="330"/>
                    </a:lnTo>
                    <a:lnTo>
                      <a:pt x="245" y="337"/>
                    </a:lnTo>
                    <a:lnTo>
                      <a:pt x="255" y="342"/>
                    </a:lnTo>
                    <a:lnTo>
                      <a:pt x="264" y="347"/>
                    </a:lnTo>
                    <a:lnTo>
                      <a:pt x="274" y="350"/>
                    </a:lnTo>
                    <a:lnTo>
                      <a:pt x="284" y="353"/>
                    </a:lnTo>
                    <a:lnTo>
                      <a:pt x="294" y="355"/>
                    </a:lnTo>
                    <a:lnTo>
                      <a:pt x="305" y="355"/>
                    </a:lnTo>
                    <a:lnTo>
                      <a:pt x="315" y="355"/>
                    </a:lnTo>
                    <a:lnTo>
                      <a:pt x="327" y="352"/>
                    </a:lnTo>
                    <a:lnTo>
                      <a:pt x="339" y="348"/>
                    </a:lnTo>
                    <a:lnTo>
                      <a:pt x="351" y="343"/>
                    </a:lnTo>
                    <a:lnTo>
                      <a:pt x="352" y="349"/>
                    </a:lnTo>
                    <a:lnTo>
                      <a:pt x="353" y="356"/>
                    </a:lnTo>
                    <a:lnTo>
                      <a:pt x="353" y="364"/>
                    </a:lnTo>
                    <a:lnTo>
                      <a:pt x="353" y="372"/>
                    </a:lnTo>
                    <a:lnTo>
                      <a:pt x="353" y="380"/>
                    </a:lnTo>
                    <a:lnTo>
                      <a:pt x="352" y="388"/>
                    </a:lnTo>
                    <a:lnTo>
                      <a:pt x="350" y="396"/>
                    </a:lnTo>
                    <a:lnTo>
                      <a:pt x="348" y="405"/>
                    </a:lnTo>
                    <a:lnTo>
                      <a:pt x="344" y="413"/>
                    </a:lnTo>
                    <a:lnTo>
                      <a:pt x="340" y="421"/>
                    </a:lnTo>
                    <a:lnTo>
                      <a:pt x="335" y="428"/>
                    </a:lnTo>
                    <a:lnTo>
                      <a:pt x="330" y="435"/>
                    </a:lnTo>
                    <a:lnTo>
                      <a:pt x="323" y="440"/>
                    </a:lnTo>
                    <a:lnTo>
                      <a:pt x="314" y="446"/>
                    </a:lnTo>
                    <a:lnTo>
                      <a:pt x="305" y="450"/>
                    </a:lnTo>
                    <a:lnTo>
                      <a:pt x="295" y="453"/>
                    </a:lnTo>
                    <a:lnTo>
                      <a:pt x="286" y="452"/>
                    </a:lnTo>
                    <a:lnTo>
                      <a:pt x="279" y="451"/>
                    </a:lnTo>
                    <a:lnTo>
                      <a:pt x="271" y="450"/>
                    </a:lnTo>
                    <a:lnTo>
                      <a:pt x="264" y="448"/>
                    </a:lnTo>
                    <a:lnTo>
                      <a:pt x="257" y="446"/>
                    </a:lnTo>
                    <a:lnTo>
                      <a:pt x="250" y="444"/>
                    </a:lnTo>
                    <a:lnTo>
                      <a:pt x="243" y="441"/>
                    </a:lnTo>
                    <a:lnTo>
                      <a:pt x="237" y="438"/>
                    </a:lnTo>
                    <a:lnTo>
                      <a:pt x="230" y="435"/>
                    </a:lnTo>
                    <a:lnTo>
                      <a:pt x="224" y="433"/>
                    </a:lnTo>
                    <a:lnTo>
                      <a:pt x="218" y="429"/>
                    </a:lnTo>
                    <a:lnTo>
                      <a:pt x="212" y="426"/>
                    </a:lnTo>
                    <a:lnTo>
                      <a:pt x="205" y="423"/>
                    </a:lnTo>
                    <a:lnTo>
                      <a:pt x="199" y="420"/>
                    </a:lnTo>
                    <a:lnTo>
                      <a:pt x="192" y="417"/>
                    </a:lnTo>
                    <a:lnTo>
                      <a:pt x="186" y="414"/>
                    </a:lnTo>
                    <a:lnTo>
                      <a:pt x="186" y="412"/>
                    </a:lnTo>
                    <a:lnTo>
                      <a:pt x="186" y="410"/>
                    </a:lnTo>
                    <a:lnTo>
                      <a:pt x="187" y="407"/>
                    </a:lnTo>
                    <a:lnTo>
                      <a:pt x="188" y="404"/>
                    </a:lnTo>
                    <a:lnTo>
                      <a:pt x="190" y="401"/>
                    </a:lnTo>
                    <a:lnTo>
                      <a:pt x="191" y="397"/>
                    </a:lnTo>
                    <a:lnTo>
                      <a:pt x="194" y="393"/>
                    </a:lnTo>
                    <a:lnTo>
                      <a:pt x="196" y="388"/>
                    </a:lnTo>
                    <a:lnTo>
                      <a:pt x="192" y="382"/>
                    </a:lnTo>
                    <a:lnTo>
                      <a:pt x="188" y="376"/>
                    </a:lnTo>
                    <a:lnTo>
                      <a:pt x="184" y="371"/>
                    </a:lnTo>
                    <a:lnTo>
                      <a:pt x="180" y="366"/>
                    </a:lnTo>
                    <a:lnTo>
                      <a:pt x="176" y="361"/>
                    </a:lnTo>
                    <a:lnTo>
                      <a:pt x="171" y="356"/>
                    </a:lnTo>
                    <a:lnTo>
                      <a:pt x="166" y="351"/>
                    </a:lnTo>
                    <a:lnTo>
                      <a:pt x="161" y="346"/>
                    </a:lnTo>
                    <a:lnTo>
                      <a:pt x="159" y="355"/>
                    </a:lnTo>
                    <a:lnTo>
                      <a:pt x="158" y="363"/>
                    </a:lnTo>
                    <a:lnTo>
                      <a:pt x="155" y="370"/>
                    </a:lnTo>
                    <a:lnTo>
                      <a:pt x="152" y="375"/>
                    </a:lnTo>
                    <a:lnTo>
                      <a:pt x="148" y="380"/>
                    </a:lnTo>
                    <a:lnTo>
                      <a:pt x="145" y="384"/>
                    </a:lnTo>
                    <a:lnTo>
                      <a:pt x="141" y="388"/>
                    </a:lnTo>
                    <a:lnTo>
                      <a:pt x="136" y="391"/>
                    </a:lnTo>
                    <a:lnTo>
                      <a:pt x="132" y="394"/>
                    </a:lnTo>
                    <a:lnTo>
                      <a:pt x="127" y="397"/>
                    </a:lnTo>
                    <a:lnTo>
                      <a:pt x="123" y="400"/>
                    </a:lnTo>
                    <a:lnTo>
                      <a:pt x="119" y="404"/>
                    </a:lnTo>
                    <a:lnTo>
                      <a:pt x="115" y="408"/>
                    </a:lnTo>
                    <a:lnTo>
                      <a:pt x="111" y="413"/>
                    </a:lnTo>
                    <a:lnTo>
                      <a:pt x="107" y="419"/>
                    </a:lnTo>
                    <a:lnTo>
                      <a:pt x="104" y="426"/>
                    </a:lnTo>
                    <a:lnTo>
                      <a:pt x="106" y="430"/>
                    </a:lnTo>
                    <a:lnTo>
                      <a:pt x="106" y="434"/>
                    </a:lnTo>
                    <a:lnTo>
                      <a:pt x="106" y="438"/>
                    </a:lnTo>
                    <a:lnTo>
                      <a:pt x="105" y="443"/>
                    </a:lnTo>
                    <a:lnTo>
                      <a:pt x="103" y="448"/>
                    </a:lnTo>
                    <a:lnTo>
                      <a:pt x="102" y="452"/>
                    </a:lnTo>
                    <a:lnTo>
                      <a:pt x="100" y="457"/>
                    </a:lnTo>
                    <a:lnTo>
                      <a:pt x="99" y="461"/>
                    </a:lnTo>
                    <a:lnTo>
                      <a:pt x="97" y="461"/>
                    </a:lnTo>
                    <a:lnTo>
                      <a:pt x="93" y="461"/>
                    </a:lnTo>
                    <a:lnTo>
                      <a:pt x="89" y="462"/>
                    </a:lnTo>
                    <a:lnTo>
                      <a:pt x="84" y="462"/>
                    </a:lnTo>
                    <a:lnTo>
                      <a:pt x="78" y="462"/>
                    </a:lnTo>
                    <a:lnTo>
                      <a:pt x="71" y="462"/>
                    </a:lnTo>
                    <a:lnTo>
                      <a:pt x="64" y="462"/>
                    </a:lnTo>
                    <a:lnTo>
                      <a:pt x="58" y="462"/>
                    </a:lnTo>
                    <a:lnTo>
                      <a:pt x="50" y="461"/>
                    </a:lnTo>
                    <a:lnTo>
                      <a:pt x="43" y="461"/>
                    </a:lnTo>
                    <a:lnTo>
                      <a:pt x="36" y="460"/>
                    </a:lnTo>
                    <a:lnTo>
                      <a:pt x="30" y="459"/>
                    </a:lnTo>
                    <a:lnTo>
                      <a:pt x="24" y="457"/>
                    </a:lnTo>
                    <a:lnTo>
                      <a:pt x="18" y="455"/>
                    </a:lnTo>
                    <a:lnTo>
                      <a:pt x="14" y="453"/>
                    </a:lnTo>
                    <a:lnTo>
                      <a:pt x="10" y="450"/>
                    </a:lnTo>
                    <a:lnTo>
                      <a:pt x="4" y="443"/>
                    </a:lnTo>
                    <a:lnTo>
                      <a:pt x="1" y="438"/>
                    </a:lnTo>
                    <a:lnTo>
                      <a:pt x="0" y="434"/>
                    </a:lnTo>
                    <a:lnTo>
                      <a:pt x="1" y="431"/>
                    </a:lnTo>
                    <a:lnTo>
                      <a:pt x="3" y="428"/>
                    </a:lnTo>
                    <a:lnTo>
                      <a:pt x="7" y="426"/>
                    </a:lnTo>
                    <a:lnTo>
                      <a:pt x="13" y="424"/>
                    </a:lnTo>
                    <a:lnTo>
                      <a:pt x="18" y="422"/>
                    </a:lnTo>
                    <a:lnTo>
                      <a:pt x="23" y="420"/>
                    </a:lnTo>
                    <a:lnTo>
                      <a:pt x="29" y="419"/>
                    </a:lnTo>
                    <a:lnTo>
                      <a:pt x="35" y="418"/>
                    </a:lnTo>
                    <a:lnTo>
                      <a:pt x="41" y="417"/>
                    </a:lnTo>
                    <a:lnTo>
                      <a:pt x="47" y="416"/>
                    </a:lnTo>
                    <a:lnTo>
                      <a:pt x="52" y="413"/>
                    </a:lnTo>
                    <a:lnTo>
                      <a:pt x="57" y="410"/>
                    </a:lnTo>
                    <a:lnTo>
                      <a:pt x="60" y="405"/>
                    </a:lnTo>
                    <a:lnTo>
                      <a:pt x="63" y="405"/>
                    </a:lnTo>
                    <a:lnTo>
                      <a:pt x="64" y="405"/>
                    </a:lnTo>
                    <a:lnTo>
                      <a:pt x="65" y="407"/>
                    </a:lnTo>
                    <a:lnTo>
                      <a:pt x="66" y="409"/>
                    </a:lnTo>
                    <a:lnTo>
                      <a:pt x="66" y="411"/>
                    </a:lnTo>
                    <a:lnTo>
                      <a:pt x="66" y="412"/>
                    </a:lnTo>
                    <a:lnTo>
                      <a:pt x="66" y="413"/>
                    </a:lnTo>
                    <a:lnTo>
                      <a:pt x="67" y="413"/>
                    </a:lnTo>
                    <a:lnTo>
                      <a:pt x="71" y="408"/>
                    </a:lnTo>
                    <a:lnTo>
                      <a:pt x="75" y="403"/>
                    </a:lnTo>
                    <a:lnTo>
                      <a:pt x="79" y="398"/>
                    </a:lnTo>
                    <a:lnTo>
                      <a:pt x="84" y="392"/>
                    </a:lnTo>
                    <a:lnTo>
                      <a:pt x="89" y="386"/>
                    </a:lnTo>
                    <a:lnTo>
                      <a:pt x="94" y="379"/>
                    </a:lnTo>
                    <a:lnTo>
                      <a:pt x="99" y="372"/>
                    </a:lnTo>
                    <a:lnTo>
                      <a:pt x="104" y="365"/>
                    </a:lnTo>
                    <a:lnTo>
                      <a:pt x="109" y="359"/>
                    </a:lnTo>
                    <a:lnTo>
                      <a:pt x="114" y="351"/>
                    </a:lnTo>
                    <a:lnTo>
                      <a:pt x="117" y="345"/>
                    </a:lnTo>
                    <a:lnTo>
                      <a:pt x="121" y="338"/>
                    </a:lnTo>
                    <a:lnTo>
                      <a:pt x="125" y="331"/>
                    </a:lnTo>
                    <a:lnTo>
                      <a:pt x="128" y="324"/>
                    </a:lnTo>
                    <a:lnTo>
                      <a:pt x="130" y="317"/>
                    </a:lnTo>
                    <a:lnTo>
                      <a:pt x="132" y="311"/>
                    </a:lnTo>
                    <a:lnTo>
                      <a:pt x="133" y="307"/>
                    </a:lnTo>
                    <a:lnTo>
                      <a:pt x="136" y="302"/>
                    </a:lnTo>
                    <a:lnTo>
                      <a:pt x="138" y="298"/>
                    </a:lnTo>
                    <a:lnTo>
                      <a:pt x="142" y="295"/>
                    </a:lnTo>
                    <a:lnTo>
                      <a:pt x="146" y="292"/>
                    </a:lnTo>
                    <a:lnTo>
                      <a:pt x="150" y="289"/>
                    </a:lnTo>
                    <a:lnTo>
                      <a:pt x="155" y="287"/>
                    </a:lnTo>
                    <a:lnTo>
                      <a:pt x="160" y="285"/>
                    </a:lnTo>
                    <a:lnTo>
                      <a:pt x="158" y="284"/>
                    </a:lnTo>
                    <a:lnTo>
                      <a:pt x="155" y="282"/>
                    </a:lnTo>
                    <a:lnTo>
                      <a:pt x="153" y="279"/>
                    </a:lnTo>
                    <a:lnTo>
                      <a:pt x="151" y="275"/>
                    </a:lnTo>
                    <a:lnTo>
                      <a:pt x="148" y="270"/>
                    </a:lnTo>
                    <a:lnTo>
                      <a:pt x="146" y="265"/>
                    </a:lnTo>
                    <a:lnTo>
                      <a:pt x="143" y="259"/>
                    </a:lnTo>
                    <a:lnTo>
                      <a:pt x="141" y="253"/>
                    </a:lnTo>
                    <a:lnTo>
                      <a:pt x="138" y="247"/>
                    </a:lnTo>
                    <a:lnTo>
                      <a:pt x="136" y="241"/>
                    </a:lnTo>
                    <a:lnTo>
                      <a:pt x="134" y="235"/>
                    </a:lnTo>
                    <a:lnTo>
                      <a:pt x="132" y="229"/>
                    </a:lnTo>
                    <a:lnTo>
                      <a:pt x="130" y="223"/>
                    </a:lnTo>
                    <a:lnTo>
                      <a:pt x="128" y="218"/>
                    </a:lnTo>
                    <a:lnTo>
                      <a:pt x="127" y="214"/>
                    </a:lnTo>
                    <a:lnTo>
                      <a:pt x="126" y="210"/>
                    </a:lnTo>
                    <a:lnTo>
                      <a:pt x="94" y="185"/>
                    </a:lnTo>
                    <a:lnTo>
                      <a:pt x="91" y="183"/>
                    </a:lnTo>
                    <a:lnTo>
                      <a:pt x="88" y="179"/>
                    </a:lnTo>
                    <a:lnTo>
                      <a:pt x="86" y="176"/>
                    </a:lnTo>
                    <a:lnTo>
                      <a:pt x="83" y="171"/>
                    </a:lnTo>
                    <a:lnTo>
                      <a:pt x="81" y="167"/>
                    </a:lnTo>
                    <a:lnTo>
                      <a:pt x="79" y="162"/>
                    </a:lnTo>
                    <a:lnTo>
                      <a:pt x="78" y="158"/>
                    </a:lnTo>
                    <a:lnTo>
                      <a:pt x="78" y="154"/>
                    </a:lnTo>
                    <a:lnTo>
                      <a:pt x="36" y="96"/>
                    </a:lnTo>
                    <a:lnTo>
                      <a:pt x="49" y="92"/>
                    </a:lnTo>
                    <a:lnTo>
                      <a:pt x="60" y="89"/>
                    </a:lnTo>
                    <a:lnTo>
                      <a:pt x="70" y="86"/>
                    </a:lnTo>
                    <a:lnTo>
                      <a:pt x="79" y="83"/>
                    </a:lnTo>
                    <a:lnTo>
                      <a:pt x="86" y="81"/>
                    </a:lnTo>
                    <a:lnTo>
                      <a:pt x="92" y="79"/>
                    </a:lnTo>
                    <a:lnTo>
                      <a:pt x="98" y="77"/>
                    </a:lnTo>
                    <a:lnTo>
                      <a:pt x="102" y="76"/>
                    </a:lnTo>
                    <a:lnTo>
                      <a:pt x="106" y="75"/>
                    </a:lnTo>
                    <a:lnTo>
                      <a:pt x="109" y="74"/>
                    </a:lnTo>
                    <a:lnTo>
                      <a:pt x="111" y="74"/>
                    </a:lnTo>
                    <a:lnTo>
                      <a:pt x="113" y="73"/>
                    </a:lnTo>
                    <a:lnTo>
                      <a:pt x="114" y="73"/>
                    </a:lnTo>
                    <a:lnTo>
                      <a:pt x="116" y="73"/>
                    </a:lnTo>
                    <a:lnTo>
                      <a:pt x="117" y="73"/>
                    </a:lnTo>
                    <a:close/>
                    <a:moveTo>
                      <a:pt x="115" y="84"/>
                    </a:moveTo>
                    <a:lnTo>
                      <a:pt x="114" y="84"/>
                    </a:lnTo>
                    <a:lnTo>
                      <a:pt x="112" y="84"/>
                    </a:lnTo>
                    <a:lnTo>
                      <a:pt x="111" y="84"/>
                    </a:lnTo>
                    <a:lnTo>
                      <a:pt x="109" y="84"/>
                    </a:lnTo>
                    <a:lnTo>
                      <a:pt x="108" y="85"/>
                    </a:lnTo>
                    <a:lnTo>
                      <a:pt x="106" y="85"/>
                    </a:lnTo>
                    <a:lnTo>
                      <a:pt x="104" y="86"/>
                    </a:lnTo>
                    <a:lnTo>
                      <a:pt x="102" y="87"/>
                    </a:lnTo>
                    <a:lnTo>
                      <a:pt x="116" y="103"/>
                    </a:lnTo>
                    <a:lnTo>
                      <a:pt x="118" y="103"/>
                    </a:lnTo>
                    <a:lnTo>
                      <a:pt x="119" y="102"/>
                    </a:lnTo>
                    <a:lnTo>
                      <a:pt x="121" y="102"/>
                    </a:lnTo>
                    <a:lnTo>
                      <a:pt x="124" y="102"/>
                    </a:lnTo>
                    <a:lnTo>
                      <a:pt x="125" y="101"/>
                    </a:lnTo>
                    <a:lnTo>
                      <a:pt x="127" y="101"/>
                    </a:lnTo>
                    <a:lnTo>
                      <a:pt x="129" y="100"/>
                    </a:lnTo>
                    <a:lnTo>
                      <a:pt x="130" y="100"/>
                    </a:lnTo>
                    <a:lnTo>
                      <a:pt x="128" y="97"/>
                    </a:lnTo>
                    <a:lnTo>
                      <a:pt x="126" y="95"/>
                    </a:lnTo>
                    <a:lnTo>
                      <a:pt x="124" y="92"/>
                    </a:lnTo>
                    <a:lnTo>
                      <a:pt x="122" y="90"/>
                    </a:lnTo>
                    <a:lnTo>
                      <a:pt x="120" y="88"/>
                    </a:lnTo>
                    <a:lnTo>
                      <a:pt x="119" y="86"/>
                    </a:lnTo>
                    <a:lnTo>
                      <a:pt x="117" y="85"/>
                    </a:lnTo>
                    <a:lnTo>
                      <a:pt x="115" y="84"/>
                    </a:lnTo>
                    <a:close/>
                    <a:moveTo>
                      <a:pt x="117" y="120"/>
                    </a:moveTo>
                    <a:lnTo>
                      <a:pt x="117" y="119"/>
                    </a:lnTo>
                    <a:lnTo>
                      <a:pt x="116" y="119"/>
                    </a:lnTo>
                    <a:lnTo>
                      <a:pt x="114" y="119"/>
                    </a:lnTo>
                    <a:lnTo>
                      <a:pt x="110" y="120"/>
                    </a:lnTo>
                    <a:lnTo>
                      <a:pt x="105" y="122"/>
                    </a:lnTo>
                    <a:lnTo>
                      <a:pt x="97" y="125"/>
                    </a:lnTo>
                    <a:lnTo>
                      <a:pt x="87" y="129"/>
                    </a:lnTo>
                    <a:lnTo>
                      <a:pt x="73" y="134"/>
                    </a:lnTo>
                    <a:lnTo>
                      <a:pt x="75" y="133"/>
                    </a:lnTo>
                    <a:lnTo>
                      <a:pt x="77" y="134"/>
                    </a:lnTo>
                    <a:lnTo>
                      <a:pt x="80" y="137"/>
                    </a:lnTo>
                    <a:lnTo>
                      <a:pt x="82" y="140"/>
                    </a:lnTo>
                    <a:lnTo>
                      <a:pt x="84" y="144"/>
                    </a:lnTo>
                    <a:lnTo>
                      <a:pt x="86" y="147"/>
                    </a:lnTo>
                    <a:lnTo>
                      <a:pt x="87" y="149"/>
                    </a:lnTo>
                    <a:lnTo>
                      <a:pt x="88" y="150"/>
                    </a:lnTo>
                    <a:lnTo>
                      <a:pt x="89" y="151"/>
                    </a:lnTo>
                    <a:lnTo>
                      <a:pt x="89" y="152"/>
                    </a:lnTo>
                    <a:lnTo>
                      <a:pt x="90" y="152"/>
                    </a:lnTo>
                    <a:lnTo>
                      <a:pt x="91" y="153"/>
                    </a:lnTo>
                    <a:lnTo>
                      <a:pt x="93" y="154"/>
                    </a:lnTo>
                    <a:lnTo>
                      <a:pt x="96" y="156"/>
                    </a:lnTo>
                    <a:lnTo>
                      <a:pt x="101" y="158"/>
                    </a:lnTo>
                    <a:lnTo>
                      <a:pt x="99" y="154"/>
                    </a:lnTo>
                    <a:lnTo>
                      <a:pt x="99" y="151"/>
                    </a:lnTo>
                    <a:lnTo>
                      <a:pt x="101" y="149"/>
                    </a:lnTo>
                    <a:lnTo>
                      <a:pt x="102" y="148"/>
                    </a:lnTo>
                    <a:lnTo>
                      <a:pt x="105" y="149"/>
                    </a:lnTo>
                    <a:lnTo>
                      <a:pt x="107" y="149"/>
                    </a:lnTo>
                    <a:lnTo>
                      <a:pt x="110" y="151"/>
                    </a:lnTo>
                    <a:lnTo>
                      <a:pt x="112" y="153"/>
                    </a:lnTo>
                    <a:lnTo>
                      <a:pt x="115" y="157"/>
                    </a:lnTo>
                    <a:lnTo>
                      <a:pt x="119" y="161"/>
                    </a:lnTo>
                    <a:lnTo>
                      <a:pt x="124" y="164"/>
                    </a:lnTo>
                    <a:lnTo>
                      <a:pt x="128" y="167"/>
                    </a:lnTo>
                    <a:lnTo>
                      <a:pt x="133" y="171"/>
                    </a:lnTo>
                    <a:lnTo>
                      <a:pt x="137" y="175"/>
                    </a:lnTo>
                    <a:lnTo>
                      <a:pt x="139" y="179"/>
                    </a:lnTo>
                    <a:lnTo>
                      <a:pt x="141" y="184"/>
                    </a:lnTo>
                    <a:lnTo>
                      <a:pt x="143" y="184"/>
                    </a:lnTo>
                    <a:lnTo>
                      <a:pt x="145" y="184"/>
                    </a:lnTo>
                    <a:lnTo>
                      <a:pt x="148" y="183"/>
                    </a:lnTo>
                    <a:lnTo>
                      <a:pt x="152" y="182"/>
                    </a:lnTo>
                    <a:lnTo>
                      <a:pt x="155" y="181"/>
                    </a:lnTo>
                    <a:lnTo>
                      <a:pt x="158" y="180"/>
                    </a:lnTo>
                    <a:lnTo>
                      <a:pt x="160" y="178"/>
                    </a:lnTo>
                    <a:lnTo>
                      <a:pt x="161" y="177"/>
                    </a:lnTo>
                    <a:lnTo>
                      <a:pt x="117" y="120"/>
                    </a:lnTo>
                    <a:close/>
                    <a:moveTo>
                      <a:pt x="312" y="166"/>
                    </a:moveTo>
                    <a:lnTo>
                      <a:pt x="305" y="168"/>
                    </a:lnTo>
                    <a:lnTo>
                      <a:pt x="299" y="170"/>
                    </a:lnTo>
                    <a:lnTo>
                      <a:pt x="293" y="171"/>
                    </a:lnTo>
                    <a:lnTo>
                      <a:pt x="287" y="171"/>
                    </a:lnTo>
                    <a:lnTo>
                      <a:pt x="281" y="172"/>
                    </a:lnTo>
                    <a:lnTo>
                      <a:pt x="275" y="172"/>
                    </a:lnTo>
                    <a:lnTo>
                      <a:pt x="269" y="172"/>
                    </a:lnTo>
                    <a:lnTo>
                      <a:pt x="262" y="172"/>
                    </a:lnTo>
                    <a:lnTo>
                      <a:pt x="263" y="174"/>
                    </a:lnTo>
                    <a:lnTo>
                      <a:pt x="264" y="175"/>
                    </a:lnTo>
                    <a:lnTo>
                      <a:pt x="264" y="176"/>
                    </a:lnTo>
                    <a:lnTo>
                      <a:pt x="265" y="177"/>
                    </a:lnTo>
                    <a:lnTo>
                      <a:pt x="271" y="178"/>
                    </a:lnTo>
                    <a:lnTo>
                      <a:pt x="278" y="179"/>
                    </a:lnTo>
                    <a:lnTo>
                      <a:pt x="285" y="179"/>
                    </a:lnTo>
                    <a:lnTo>
                      <a:pt x="291" y="179"/>
                    </a:lnTo>
                    <a:lnTo>
                      <a:pt x="298" y="178"/>
                    </a:lnTo>
                    <a:lnTo>
                      <a:pt x="304" y="177"/>
                    </a:lnTo>
                    <a:lnTo>
                      <a:pt x="310" y="176"/>
                    </a:lnTo>
                    <a:lnTo>
                      <a:pt x="315" y="174"/>
                    </a:lnTo>
                    <a:lnTo>
                      <a:pt x="315" y="171"/>
                    </a:lnTo>
                    <a:lnTo>
                      <a:pt x="314" y="169"/>
                    </a:lnTo>
                    <a:lnTo>
                      <a:pt x="313" y="167"/>
                    </a:lnTo>
                    <a:lnTo>
                      <a:pt x="312" y="166"/>
                    </a:lnTo>
                    <a:close/>
                    <a:moveTo>
                      <a:pt x="339" y="250"/>
                    </a:moveTo>
                    <a:lnTo>
                      <a:pt x="335" y="253"/>
                    </a:lnTo>
                    <a:lnTo>
                      <a:pt x="331" y="254"/>
                    </a:lnTo>
                    <a:lnTo>
                      <a:pt x="327" y="256"/>
                    </a:lnTo>
                    <a:lnTo>
                      <a:pt x="322" y="257"/>
                    </a:lnTo>
                    <a:lnTo>
                      <a:pt x="318" y="259"/>
                    </a:lnTo>
                    <a:lnTo>
                      <a:pt x="313" y="260"/>
                    </a:lnTo>
                    <a:lnTo>
                      <a:pt x="307" y="261"/>
                    </a:lnTo>
                    <a:lnTo>
                      <a:pt x="302" y="262"/>
                    </a:lnTo>
                    <a:lnTo>
                      <a:pt x="297" y="262"/>
                    </a:lnTo>
                    <a:lnTo>
                      <a:pt x="291" y="263"/>
                    </a:lnTo>
                    <a:lnTo>
                      <a:pt x="286" y="263"/>
                    </a:lnTo>
                    <a:lnTo>
                      <a:pt x="281" y="263"/>
                    </a:lnTo>
                    <a:lnTo>
                      <a:pt x="275" y="263"/>
                    </a:lnTo>
                    <a:lnTo>
                      <a:pt x="271" y="263"/>
                    </a:lnTo>
                    <a:lnTo>
                      <a:pt x="266" y="262"/>
                    </a:lnTo>
                    <a:lnTo>
                      <a:pt x="262" y="262"/>
                    </a:lnTo>
                    <a:lnTo>
                      <a:pt x="260" y="263"/>
                    </a:lnTo>
                    <a:lnTo>
                      <a:pt x="257" y="265"/>
                    </a:lnTo>
                    <a:lnTo>
                      <a:pt x="253" y="267"/>
                    </a:lnTo>
                    <a:lnTo>
                      <a:pt x="251" y="269"/>
                    </a:lnTo>
                    <a:lnTo>
                      <a:pt x="256" y="270"/>
                    </a:lnTo>
                    <a:lnTo>
                      <a:pt x="261" y="270"/>
                    </a:lnTo>
                    <a:lnTo>
                      <a:pt x="267" y="270"/>
                    </a:lnTo>
                    <a:lnTo>
                      <a:pt x="273" y="270"/>
                    </a:lnTo>
                    <a:lnTo>
                      <a:pt x="279" y="270"/>
                    </a:lnTo>
                    <a:lnTo>
                      <a:pt x="285" y="270"/>
                    </a:lnTo>
                    <a:lnTo>
                      <a:pt x="291" y="269"/>
                    </a:lnTo>
                    <a:lnTo>
                      <a:pt x="297" y="268"/>
                    </a:lnTo>
                    <a:lnTo>
                      <a:pt x="304" y="268"/>
                    </a:lnTo>
                    <a:lnTo>
                      <a:pt x="310" y="267"/>
                    </a:lnTo>
                    <a:lnTo>
                      <a:pt x="316" y="266"/>
                    </a:lnTo>
                    <a:lnTo>
                      <a:pt x="322" y="264"/>
                    </a:lnTo>
                    <a:lnTo>
                      <a:pt x="327" y="263"/>
                    </a:lnTo>
                    <a:lnTo>
                      <a:pt x="332" y="261"/>
                    </a:lnTo>
                    <a:lnTo>
                      <a:pt x="337" y="259"/>
                    </a:lnTo>
                    <a:lnTo>
                      <a:pt x="342" y="257"/>
                    </a:lnTo>
                    <a:lnTo>
                      <a:pt x="341" y="256"/>
                    </a:lnTo>
                    <a:lnTo>
                      <a:pt x="341" y="255"/>
                    </a:lnTo>
                    <a:lnTo>
                      <a:pt x="340" y="253"/>
                    </a:lnTo>
                    <a:lnTo>
                      <a:pt x="339" y="250"/>
                    </a:lnTo>
                    <a:close/>
                    <a:moveTo>
                      <a:pt x="343" y="263"/>
                    </a:moveTo>
                    <a:lnTo>
                      <a:pt x="338" y="264"/>
                    </a:lnTo>
                    <a:lnTo>
                      <a:pt x="333" y="266"/>
                    </a:lnTo>
                    <a:lnTo>
                      <a:pt x="328" y="267"/>
                    </a:lnTo>
                    <a:lnTo>
                      <a:pt x="322" y="268"/>
                    </a:lnTo>
                    <a:lnTo>
                      <a:pt x="316" y="270"/>
                    </a:lnTo>
                    <a:lnTo>
                      <a:pt x="310" y="271"/>
                    </a:lnTo>
                    <a:lnTo>
                      <a:pt x="304" y="272"/>
                    </a:lnTo>
                    <a:lnTo>
                      <a:pt x="297" y="273"/>
                    </a:lnTo>
                    <a:lnTo>
                      <a:pt x="291" y="274"/>
                    </a:lnTo>
                    <a:lnTo>
                      <a:pt x="284" y="274"/>
                    </a:lnTo>
                    <a:lnTo>
                      <a:pt x="278" y="275"/>
                    </a:lnTo>
                    <a:lnTo>
                      <a:pt x="272" y="275"/>
                    </a:lnTo>
                    <a:lnTo>
                      <a:pt x="266" y="275"/>
                    </a:lnTo>
                    <a:lnTo>
                      <a:pt x="261" y="274"/>
                    </a:lnTo>
                    <a:lnTo>
                      <a:pt x="256" y="274"/>
                    </a:lnTo>
                    <a:lnTo>
                      <a:pt x="251" y="273"/>
                    </a:lnTo>
                    <a:lnTo>
                      <a:pt x="252" y="275"/>
                    </a:lnTo>
                    <a:lnTo>
                      <a:pt x="252" y="277"/>
                    </a:lnTo>
                    <a:lnTo>
                      <a:pt x="252" y="279"/>
                    </a:lnTo>
                    <a:lnTo>
                      <a:pt x="252" y="281"/>
                    </a:lnTo>
                    <a:lnTo>
                      <a:pt x="257" y="281"/>
                    </a:lnTo>
                    <a:lnTo>
                      <a:pt x="263" y="282"/>
                    </a:lnTo>
                    <a:lnTo>
                      <a:pt x="269" y="281"/>
                    </a:lnTo>
                    <a:lnTo>
                      <a:pt x="276" y="281"/>
                    </a:lnTo>
                    <a:lnTo>
                      <a:pt x="283" y="281"/>
                    </a:lnTo>
                    <a:lnTo>
                      <a:pt x="290" y="281"/>
                    </a:lnTo>
                    <a:lnTo>
                      <a:pt x="296" y="280"/>
                    </a:lnTo>
                    <a:lnTo>
                      <a:pt x="303" y="280"/>
                    </a:lnTo>
                    <a:lnTo>
                      <a:pt x="310" y="279"/>
                    </a:lnTo>
                    <a:lnTo>
                      <a:pt x="317" y="278"/>
                    </a:lnTo>
                    <a:lnTo>
                      <a:pt x="323" y="277"/>
                    </a:lnTo>
                    <a:lnTo>
                      <a:pt x="328" y="276"/>
                    </a:lnTo>
                    <a:lnTo>
                      <a:pt x="334" y="274"/>
                    </a:lnTo>
                    <a:lnTo>
                      <a:pt x="338" y="273"/>
                    </a:lnTo>
                    <a:lnTo>
                      <a:pt x="342" y="271"/>
                    </a:lnTo>
                    <a:lnTo>
                      <a:pt x="345" y="269"/>
                    </a:lnTo>
                    <a:lnTo>
                      <a:pt x="344" y="268"/>
                    </a:lnTo>
                    <a:lnTo>
                      <a:pt x="344" y="266"/>
                    </a:lnTo>
                    <a:lnTo>
                      <a:pt x="343" y="264"/>
                    </a:lnTo>
                    <a:lnTo>
                      <a:pt x="343" y="263"/>
                    </a:lnTo>
                    <a:close/>
                    <a:moveTo>
                      <a:pt x="347" y="282"/>
                    </a:moveTo>
                    <a:lnTo>
                      <a:pt x="347" y="281"/>
                    </a:lnTo>
                    <a:lnTo>
                      <a:pt x="347" y="279"/>
                    </a:lnTo>
                    <a:lnTo>
                      <a:pt x="346" y="277"/>
                    </a:lnTo>
                    <a:lnTo>
                      <a:pt x="345" y="276"/>
                    </a:lnTo>
                    <a:lnTo>
                      <a:pt x="341" y="278"/>
                    </a:lnTo>
                    <a:lnTo>
                      <a:pt x="337" y="280"/>
                    </a:lnTo>
                    <a:lnTo>
                      <a:pt x="332" y="282"/>
                    </a:lnTo>
                    <a:lnTo>
                      <a:pt x="326" y="284"/>
                    </a:lnTo>
                    <a:lnTo>
                      <a:pt x="320" y="285"/>
                    </a:lnTo>
                    <a:lnTo>
                      <a:pt x="314" y="286"/>
                    </a:lnTo>
                    <a:lnTo>
                      <a:pt x="308" y="286"/>
                    </a:lnTo>
                    <a:lnTo>
                      <a:pt x="301" y="287"/>
                    </a:lnTo>
                    <a:lnTo>
                      <a:pt x="294" y="287"/>
                    </a:lnTo>
                    <a:lnTo>
                      <a:pt x="288" y="287"/>
                    </a:lnTo>
                    <a:lnTo>
                      <a:pt x="281" y="287"/>
                    </a:lnTo>
                    <a:lnTo>
                      <a:pt x="275" y="287"/>
                    </a:lnTo>
                    <a:lnTo>
                      <a:pt x="269" y="287"/>
                    </a:lnTo>
                    <a:lnTo>
                      <a:pt x="263" y="287"/>
                    </a:lnTo>
                    <a:lnTo>
                      <a:pt x="258" y="287"/>
                    </a:lnTo>
                    <a:lnTo>
                      <a:pt x="253" y="287"/>
                    </a:lnTo>
                    <a:lnTo>
                      <a:pt x="253" y="289"/>
                    </a:lnTo>
                    <a:lnTo>
                      <a:pt x="253" y="291"/>
                    </a:lnTo>
                    <a:lnTo>
                      <a:pt x="253" y="292"/>
                    </a:lnTo>
                    <a:lnTo>
                      <a:pt x="253" y="293"/>
                    </a:lnTo>
                    <a:lnTo>
                      <a:pt x="258" y="293"/>
                    </a:lnTo>
                    <a:lnTo>
                      <a:pt x="264" y="294"/>
                    </a:lnTo>
                    <a:lnTo>
                      <a:pt x="269" y="294"/>
                    </a:lnTo>
                    <a:lnTo>
                      <a:pt x="276" y="294"/>
                    </a:lnTo>
                    <a:lnTo>
                      <a:pt x="282" y="294"/>
                    </a:lnTo>
                    <a:lnTo>
                      <a:pt x="289" y="294"/>
                    </a:lnTo>
                    <a:lnTo>
                      <a:pt x="296" y="294"/>
                    </a:lnTo>
                    <a:lnTo>
                      <a:pt x="303" y="294"/>
                    </a:lnTo>
                    <a:lnTo>
                      <a:pt x="310" y="293"/>
                    </a:lnTo>
                    <a:lnTo>
                      <a:pt x="317" y="293"/>
                    </a:lnTo>
                    <a:lnTo>
                      <a:pt x="323" y="292"/>
                    </a:lnTo>
                    <a:lnTo>
                      <a:pt x="329" y="290"/>
                    </a:lnTo>
                    <a:lnTo>
                      <a:pt x="334" y="289"/>
                    </a:lnTo>
                    <a:lnTo>
                      <a:pt x="339" y="287"/>
                    </a:lnTo>
                    <a:lnTo>
                      <a:pt x="344" y="285"/>
                    </a:lnTo>
                    <a:lnTo>
                      <a:pt x="347" y="282"/>
                    </a:lnTo>
                    <a:close/>
                    <a:moveTo>
                      <a:pt x="350" y="290"/>
                    </a:moveTo>
                    <a:lnTo>
                      <a:pt x="347" y="292"/>
                    </a:lnTo>
                    <a:lnTo>
                      <a:pt x="343" y="293"/>
                    </a:lnTo>
                    <a:lnTo>
                      <a:pt x="338" y="295"/>
                    </a:lnTo>
                    <a:lnTo>
                      <a:pt x="332" y="296"/>
                    </a:lnTo>
                    <a:lnTo>
                      <a:pt x="326" y="297"/>
                    </a:lnTo>
                    <a:lnTo>
                      <a:pt x="320" y="298"/>
                    </a:lnTo>
                    <a:lnTo>
                      <a:pt x="313" y="299"/>
                    </a:lnTo>
                    <a:lnTo>
                      <a:pt x="306" y="300"/>
                    </a:lnTo>
                    <a:lnTo>
                      <a:pt x="299" y="301"/>
                    </a:lnTo>
                    <a:lnTo>
                      <a:pt x="292" y="301"/>
                    </a:lnTo>
                    <a:lnTo>
                      <a:pt x="285" y="301"/>
                    </a:lnTo>
                    <a:lnTo>
                      <a:pt x="278" y="301"/>
                    </a:lnTo>
                    <a:lnTo>
                      <a:pt x="271" y="301"/>
                    </a:lnTo>
                    <a:lnTo>
                      <a:pt x="265" y="300"/>
                    </a:lnTo>
                    <a:lnTo>
                      <a:pt x="258" y="299"/>
                    </a:lnTo>
                    <a:lnTo>
                      <a:pt x="252" y="298"/>
                    </a:lnTo>
                    <a:lnTo>
                      <a:pt x="252" y="301"/>
                    </a:lnTo>
                    <a:lnTo>
                      <a:pt x="253" y="303"/>
                    </a:lnTo>
                    <a:lnTo>
                      <a:pt x="253" y="306"/>
                    </a:lnTo>
                    <a:lnTo>
                      <a:pt x="255" y="307"/>
                    </a:lnTo>
                    <a:lnTo>
                      <a:pt x="260" y="308"/>
                    </a:lnTo>
                    <a:lnTo>
                      <a:pt x="266" y="309"/>
                    </a:lnTo>
                    <a:lnTo>
                      <a:pt x="272" y="309"/>
                    </a:lnTo>
                    <a:lnTo>
                      <a:pt x="279" y="310"/>
                    </a:lnTo>
                    <a:lnTo>
                      <a:pt x="286" y="310"/>
                    </a:lnTo>
                    <a:lnTo>
                      <a:pt x="292" y="310"/>
                    </a:lnTo>
                    <a:lnTo>
                      <a:pt x="299" y="310"/>
                    </a:lnTo>
                    <a:lnTo>
                      <a:pt x="306" y="309"/>
                    </a:lnTo>
                    <a:lnTo>
                      <a:pt x="313" y="308"/>
                    </a:lnTo>
                    <a:lnTo>
                      <a:pt x="320" y="307"/>
                    </a:lnTo>
                    <a:lnTo>
                      <a:pt x="326" y="306"/>
                    </a:lnTo>
                    <a:lnTo>
                      <a:pt x="332" y="305"/>
                    </a:lnTo>
                    <a:lnTo>
                      <a:pt x="338" y="303"/>
                    </a:lnTo>
                    <a:lnTo>
                      <a:pt x="343" y="301"/>
                    </a:lnTo>
                    <a:lnTo>
                      <a:pt x="348" y="298"/>
                    </a:lnTo>
                    <a:lnTo>
                      <a:pt x="351" y="295"/>
                    </a:lnTo>
                    <a:lnTo>
                      <a:pt x="350" y="290"/>
                    </a:lnTo>
                    <a:close/>
                    <a:moveTo>
                      <a:pt x="353" y="305"/>
                    </a:moveTo>
                    <a:lnTo>
                      <a:pt x="348" y="308"/>
                    </a:lnTo>
                    <a:lnTo>
                      <a:pt x="343" y="310"/>
                    </a:lnTo>
                    <a:lnTo>
                      <a:pt x="337" y="312"/>
                    </a:lnTo>
                    <a:lnTo>
                      <a:pt x="331" y="314"/>
                    </a:lnTo>
                    <a:lnTo>
                      <a:pt x="325" y="315"/>
                    </a:lnTo>
                    <a:lnTo>
                      <a:pt x="318" y="316"/>
                    </a:lnTo>
                    <a:lnTo>
                      <a:pt x="311" y="317"/>
                    </a:lnTo>
                    <a:lnTo>
                      <a:pt x="304" y="318"/>
                    </a:lnTo>
                    <a:lnTo>
                      <a:pt x="297" y="318"/>
                    </a:lnTo>
                    <a:lnTo>
                      <a:pt x="290" y="318"/>
                    </a:lnTo>
                    <a:lnTo>
                      <a:pt x="284" y="318"/>
                    </a:lnTo>
                    <a:lnTo>
                      <a:pt x="277" y="318"/>
                    </a:lnTo>
                    <a:lnTo>
                      <a:pt x="271" y="317"/>
                    </a:lnTo>
                    <a:lnTo>
                      <a:pt x="265" y="316"/>
                    </a:lnTo>
                    <a:lnTo>
                      <a:pt x="260" y="315"/>
                    </a:lnTo>
                    <a:lnTo>
                      <a:pt x="255" y="314"/>
                    </a:lnTo>
                    <a:lnTo>
                      <a:pt x="255" y="316"/>
                    </a:lnTo>
                    <a:lnTo>
                      <a:pt x="256" y="319"/>
                    </a:lnTo>
                    <a:lnTo>
                      <a:pt x="256" y="320"/>
                    </a:lnTo>
                    <a:lnTo>
                      <a:pt x="256" y="322"/>
                    </a:lnTo>
                    <a:lnTo>
                      <a:pt x="261" y="323"/>
                    </a:lnTo>
                    <a:lnTo>
                      <a:pt x="266" y="323"/>
                    </a:lnTo>
                    <a:lnTo>
                      <a:pt x="272" y="324"/>
                    </a:lnTo>
                    <a:lnTo>
                      <a:pt x="278" y="325"/>
                    </a:lnTo>
                    <a:lnTo>
                      <a:pt x="284" y="326"/>
                    </a:lnTo>
                    <a:lnTo>
                      <a:pt x="291" y="326"/>
                    </a:lnTo>
                    <a:lnTo>
                      <a:pt x="298" y="326"/>
                    </a:lnTo>
                    <a:lnTo>
                      <a:pt x="305" y="326"/>
                    </a:lnTo>
                    <a:lnTo>
                      <a:pt x="312" y="326"/>
                    </a:lnTo>
                    <a:lnTo>
                      <a:pt x="318" y="326"/>
                    </a:lnTo>
                    <a:lnTo>
                      <a:pt x="325" y="325"/>
                    </a:lnTo>
                    <a:lnTo>
                      <a:pt x="332" y="323"/>
                    </a:lnTo>
                    <a:lnTo>
                      <a:pt x="337" y="321"/>
                    </a:lnTo>
                    <a:lnTo>
                      <a:pt x="343" y="319"/>
                    </a:lnTo>
                    <a:lnTo>
                      <a:pt x="348" y="315"/>
                    </a:lnTo>
                    <a:lnTo>
                      <a:pt x="353" y="311"/>
                    </a:lnTo>
                    <a:lnTo>
                      <a:pt x="353" y="310"/>
                    </a:lnTo>
                    <a:lnTo>
                      <a:pt x="353" y="308"/>
                    </a:lnTo>
                    <a:lnTo>
                      <a:pt x="353" y="306"/>
                    </a:lnTo>
                    <a:lnTo>
                      <a:pt x="353" y="305"/>
                    </a:lnTo>
                    <a:close/>
                    <a:moveTo>
                      <a:pt x="353" y="321"/>
                    </a:moveTo>
                    <a:lnTo>
                      <a:pt x="353" y="323"/>
                    </a:lnTo>
                    <a:lnTo>
                      <a:pt x="353" y="325"/>
                    </a:lnTo>
                    <a:lnTo>
                      <a:pt x="353" y="328"/>
                    </a:lnTo>
                    <a:lnTo>
                      <a:pt x="353" y="330"/>
                    </a:lnTo>
                    <a:lnTo>
                      <a:pt x="350" y="332"/>
                    </a:lnTo>
                    <a:lnTo>
                      <a:pt x="346" y="334"/>
                    </a:lnTo>
                    <a:lnTo>
                      <a:pt x="341" y="337"/>
                    </a:lnTo>
                    <a:lnTo>
                      <a:pt x="336" y="338"/>
                    </a:lnTo>
                    <a:lnTo>
                      <a:pt x="330" y="340"/>
                    </a:lnTo>
                    <a:lnTo>
                      <a:pt x="324" y="342"/>
                    </a:lnTo>
                    <a:lnTo>
                      <a:pt x="317" y="343"/>
                    </a:lnTo>
                    <a:lnTo>
                      <a:pt x="311" y="343"/>
                    </a:lnTo>
                    <a:lnTo>
                      <a:pt x="304" y="344"/>
                    </a:lnTo>
                    <a:lnTo>
                      <a:pt x="297" y="344"/>
                    </a:lnTo>
                    <a:lnTo>
                      <a:pt x="290" y="344"/>
                    </a:lnTo>
                    <a:lnTo>
                      <a:pt x="283" y="343"/>
                    </a:lnTo>
                    <a:lnTo>
                      <a:pt x="276" y="342"/>
                    </a:lnTo>
                    <a:lnTo>
                      <a:pt x="270" y="341"/>
                    </a:lnTo>
                    <a:lnTo>
                      <a:pt x="264" y="339"/>
                    </a:lnTo>
                    <a:lnTo>
                      <a:pt x="258" y="337"/>
                    </a:lnTo>
                    <a:lnTo>
                      <a:pt x="258" y="335"/>
                    </a:lnTo>
                    <a:lnTo>
                      <a:pt x="257" y="333"/>
                    </a:lnTo>
                    <a:lnTo>
                      <a:pt x="257" y="331"/>
                    </a:lnTo>
                    <a:lnTo>
                      <a:pt x="257" y="329"/>
                    </a:lnTo>
                    <a:lnTo>
                      <a:pt x="261" y="330"/>
                    </a:lnTo>
                    <a:lnTo>
                      <a:pt x="267" y="332"/>
                    </a:lnTo>
                    <a:lnTo>
                      <a:pt x="273" y="333"/>
                    </a:lnTo>
                    <a:lnTo>
                      <a:pt x="279" y="334"/>
                    </a:lnTo>
                    <a:lnTo>
                      <a:pt x="286" y="334"/>
                    </a:lnTo>
                    <a:lnTo>
                      <a:pt x="293" y="334"/>
                    </a:lnTo>
                    <a:lnTo>
                      <a:pt x="300" y="334"/>
                    </a:lnTo>
                    <a:lnTo>
                      <a:pt x="308" y="334"/>
                    </a:lnTo>
                    <a:lnTo>
                      <a:pt x="315" y="334"/>
                    </a:lnTo>
                    <a:lnTo>
                      <a:pt x="322" y="333"/>
                    </a:lnTo>
                    <a:lnTo>
                      <a:pt x="328" y="332"/>
                    </a:lnTo>
                    <a:lnTo>
                      <a:pt x="335" y="330"/>
                    </a:lnTo>
                    <a:lnTo>
                      <a:pt x="340" y="328"/>
                    </a:lnTo>
                    <a:lnTo>
                      <a:pt x="345" y="326"/>
                    </a:lnTo>
                    <a:lnTo>
                      <a:pt x="350" y="324"/>
                    </a:lnTo>
                    <a:lnTo>
                      <a:pt x="353" y="321"/>
                    </a:lnTo>
                    <a:close/>
                    <a:moveTo>
                      <a:pt x="318" y="26"/>
                    </a:moveTo>
                    <a:lnTo>
                      <a:pt x="320" y="31"/>
                    </a:lnTo>
                    <a:lnTo>
                      <a:pt x="322" y="37"/>
                    </a:lnTo>
                    <a:lnTo>
                      <a:pt x="323" y="43"/>
                    </a:lnTo>
                    <a:lnTo>
                      <a:pt x="324" y="50"/>
                    </a:lnTo>
                    <a:lnTo>
                      <a:pt x="325" y="57"/>
                    </a:lnTo>
                    <a:lnTo>
                      <a:pt x="325" y="65"/>
                    </a:lnTo>
                    <a:lnTo>
                      <a:pt x="325" y="73"/>
                    </a:lnTo>
                    <a:lnTo>
                      <a:pt x="324" y="81"/>
                    </a:lnTo>
                    <a:lnTo>
                      <a:pt x="323" y="90"/>
                    </a:lnTo>
                    <a:lnTo>
                      <a:pt x="322" y="98"/>
                    </a:lnTo>
                    <a:lnTo>
                      <a:pt x="319" y="106"/>
                    </a:lnTo>
                    <a:lnTo>
                      <a:pt x="317" y="114"/>
                    </a:lnTo>
                    <a:lnTo>
                      <a:pt x="314" y="121"/>
                    </a:lnTo>
                    <a:lnTo>
                      <a:pt x="311" y="128"/>
                    </a:lnTo>
                    <a:lnTo>
                      <a:pt x="307" y="134"/>
                    </a:lnTo>
                    <a:lnTo>
                      <a:pt x="303" y="140"/>
                    </a:lnTo>
                    <a:lnTo>
                      <a:pt x="302" y="141"/>
                    </a:lnTo>
                    <a:lnTo>
                      <a:pt x="302" y="143"/>
                    </a:lnTo>
                    <a:lnTo>
                      <a:pt x="301" y="144"/>
                    </a:lnTo>
                    <a:lnTo>
                      <a:pt x="300" y="146"/>
                    </a:lnTo>
                    <a:lnTo>
                      <a:pt x="306" y="158"/>
                    </a:lnTo>
                    <a:lnTo>
                      <a:pt x="299" y="161"/>
                    </a:lnTo>
                    <a:lnTo>
                      <a:pt x="293" y="162"/>
                    </a:lnTo>
                    <a:lnTo>
                      <a:pt x="287" y="163"/>
                    </a:lnTo>
                    <a:lnTo>
                      <a:pt x="282" y="163"/>
                    </a:lnTo>
                    <a:lnTo>
                      <a:pt x="276" y="163"/>
                    </a:lnTo>
                    <a:lnTo>
                      <a:pt x="270" y="162"/>
                    </a:lnTo>
                    <a:lnTo>
                      <a:pt x="263" y="162"/>
                    </a:lnTo>
                    <a:lnTo>
                      <a:pt x="256" y="162"/>
                    </a:lnTo>
                    <a:lnTo>
                      <a:pt x="255" y="161"/>
                    </a:lnTo>
                    <a:lnTo>
                      <a:pt x="253" y="161"/>
                    </a:lnTo>
                    <a:lnTo>
                      <a:pt x="251" y="159"/>
                    </a:lnTo>
                    <a:lnTo>
                      <a:pt x="249" y="158"/>
                    </a:lnTo>
                    <a:lnTo>
                      <a:pt x="246" y="157"/>
                    </a:lnTo>
                    <a:lnTo>
                      <a:pt x="242" y="156"/>
                    </a:lnTo>
                    <a:lnTo>
                      <a:pt x="238" y="154"/>
                    </a:lnTo>
                    <a:lnTo>
                      <a:pt x="233" y="153"/>
                    </a:lnTo>
                    <a:lnTo>
                      <a:pt x="226" y="152"/>
                    </a:lnTo>
                    <a:lnTo>
                      <a:pt x="222" y="149"/>
                    </a:lnTo>
                    <a:lnTo>
                      <a:pt x="219" y="145"/>
                    </a:lnTo>
                    <a:lnTo>
                      <a:pt x="218" y="140"/>
                    </a:lnTo>
                    <a:lnTo>
                      <a:pt x="217" y="135"/>
                    </a:lnTo>
                    <a:lnTo>
                      <a:pt x="216" y="130"/>
                    </a:lnTo>
                    <a:lnTo>
                      <a:pt x="215" y="125"/>
                    </a:lnTo>
                    <a:lnTo>
                      <a:pt x="213" y="119"/>
                    </a:lnTo>
                    <a:lnTo>
                      <a:pt x="211" y="118"/>
                    </a:lnTo>
                    <a:lnTo>
                      <a:pt x="208" y="116"/>
                    </a:lnTo>
                    <a:lnTo>
                      <a:pt x="206" y="114"/>
                    </a:lnTo>
                    <a:lnTo>
                      <a:pt x="205" y="112"/>
                    </a:lnTo>
                    <a:lnTo>
                      <a:pt x="204" y="109"/>
                    </a:lnTo>
                    <a:lnTo>
                      <a:pt x="205" y="106"/>
                    </a:lnTo>
                    <a:lnTo>
                      <a:pt x="207" y="103"/>
                    </a:lnTo>
                    <a:lnTo>
                      <a:pt x="209" y="99"/>
                    </a:lnTo>
                    <a:lnTo>
                      <a:pt x="211" y="95"/>
                    </a:lnTo>
                    <a:lnTo>
                      <a:pt x="212" y="91"/>
                    </a:lnTo>
                    <a:lnTo>
                      <a:pt x="210" y="86"/>
                    </a:lnTo>
                    <a:lnTo>
                      <a:pt x="206" y="80"/>
                    </a:lnTo>
                    <a:lnTo>
                      <a:pt x="205" y="74"/>
                    </a:lnTo>
                    <a:lnTo>
                      <a:pt x="205" y="67"/>
                    </a:lnTo>
                    <a:lnTo>
                      <a:pt x="206" y="60"/>
                    </a:lnTo>
                    <a:lnTo>
                      <a:pt x="208" y="54"/>
                    </a:lnTo>
                    <a:lnTo>
                      <a:pt x="210" y="48"/>
                    </a:lnTo>
                    <a:lnTo>
                      <a:pt x="212" y="43"/>
                    </a:lnTo>
                    <a:lnTo>
                      <a:pt x="213" y="40"/>
                    </a:lnTo>
                    <a:lnTo>
                      <a:pt x="214" y="40"/>
                    </a:lnTo>
                    <a:lnTo>
                      <a:pt x="210" y="38"/>
                    </a:lnTo>
                    <a:lnTo>
                      <a:pt x="207" y="38"/>
                    </a:lnTo>
                    <a:lnTo>
                      <a:pt x="203" y="39"/>
                    </a:lnTo>
                    <a:lnTo>
                      <a:pt x="199" y="42"/>
                    </a:lnTo>
                    <a:lnTo>
                      <a:pt x="195" y="45"/>
                    </a:lnTo>
                    <a:lnTo>
                      <a:pt x="191" y="48"/>
                    </a:lnTo>
                    <a:lnTo>
                      <a:pt x="188" y="51"/>
                    </a:lnTo>
                    <a:lnTo>
                      <a:pt x="185" y="55"/>
                    </a:lnTo>
                    <a:lnTo>
                      <a:pt x="186" y="50"/>
                    </a:lnTo>
                    <a:lnTo>
                      <a:pt x="186" y="45"/>
                    </a:lnTo>
                    <a:lnTo>
                      <a:pt x="187" y="41"/>
                    </a:lnTo>
                    <a:lnTo>
                      <a:pt x="190" y="37"/>
                    </a:lnTo>
                    <a:lnTo>
                      <a:pt x="192" y="34"/>
                    </a:lnTo>
                    <a:lnTo>
                      <a:pt x="196" y="30"/>
                    </a:lnTo>
                    <a:lnTo>
                      <a:pt x="200" y="27"/>
                    </a:lnTo>
                    <a:lnTo>
                      <a:pt x="205" y="24"/>
                    </a:lnTo>
                    <a:lnTo>
                      <a:pt x="199" y="22"/>
                    </a:lnTo>
                    <a:lnTo>
                      <a:pt x="194" y="22"/>
                    </a:lnTo>
                    <a:lnTo>
                      <a:pt x="189" y="22"/>
                    </a:lnTo>
                    <a:lnTo>
                      <a:pt x="185" y="23"/>
                    </a:lnTo>
                    <a:lnTo>
                      <a:pt x="181" y="25"/>
                    </a:lnTo>
                    <a:lnTo>
                      <a:pt x="177" y="26"/>
                    </a:lnTo>
                    <a:lnTo>
                      <a:pt x="173" y="27"/>
                    </a:lnTo>
                    <a:lnTo>
                      <a:pt x="169" y="27"/>
                    </a:lnTo>
                    <a:lnTo>
                      <a:pt x="176" y="20"/>
                    </a:lnTo>
                    <a:lnTo>
                      <a:pt x="185" y="14"/>
                    </a:lnTo>
                    <a:lnTo>
                      <a:pt x="194" y="9"/>
                    </a:lnTo>
                    <a:lnTo>
                      <a:pt x="204" y="5"/>
                    </a:lnTo>
                    <a:lnTo>
                      <a:pt x="216" y="3"/>
                    </a:lnTo>
                    <a:lnTo>
                      <a:pt x="227" y="1"/>
                    </a:lnTo>
                    <a:lnTo>
                      <a:pt x="239" y="0"/>
                    </a:lnTo>
                    <a:lnTo>
                      <a:pt x="251" y="1"/>
                    </a:lnTo>
                    <a:lnTo>
                      <a:pt x="263" y="2"/>
                    </a:lnTo>
                    <a:lnTo>
                      <a:pt x="274" y="4"/>
                    </a:lnTo>
                    <a:lnTo>
                      <a:pt x="285" y="7"/>
                    </a:lnTo>
                    <a:lnTo>
                      <a:pt x="294" y="9"/>
                    </a:lnTo>
                    <a:lnTo>
                      <a:pt x="302" y="13"/>
                    </a:lnTo>
                    <a:lnTo>
                      <a:pt x="309" y="17"/>
                    </a:lnTo>
                    <a:lnTo>
                      <a:pt x="315" y="22"/>
                    </a:lnTo>
                    <a:lnTo>
                      <a:pt x="318" y="2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5" name="Google Shape;745;p60"/>
            <p:cNvSpPr/>
            <p:nvPr/>
          </p:nvSpPr>
          <p:spPr>
            <a:xfrm>
              <a:off x="2849" y="1925"/>
              <a:ext cx="353" cy="389"/>
            </a:xfrm>
            <a:custGeom>
              <a:rect b="b" l="l" r="r" t="t"/>
              <a:pathLst>
                <a:path extrusionOk="0" h="389" w="353">
                  <a:moveTo>
                    <a:pt x="117" y="0"/>
                  </a:moveTo>
                  <a:lnTo>
                    <a:pt x="117" y="0"/>
                  </a:lnTo>
                  <a:lnTo>
                    <a:pt x="121" y="4"/>
                  </a:lnTo>
                  <a:lnTo>
                    <a:pt x="125" y="8"/>
                  </a:lnTo>
                  <a:lnTo>
                    <a:pt x="130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7" y="33"/>
                  </a:lnTo>
                  <a:lnTo>
                    <a:pt x="153" y="41"/>
                  </a:lnTo>
                  <a:lnTo>
                    <a:pt x="159" y="49"/>
                  </a:lnTo>
                  <a:lnTo>
                    <a:pt x="165" y="57"/>
                  </a:lnTo>
                  <a:lnTo>
                    <a:pt x="171" y="64"/>
                  </a:lnTo>
                  <a:lnTo>
                    <a:pt x="176" y="72"/>
                  </a:lnTo>
                  <a:lnTo>
                    <a:pt x="181" y="79"/>
                  </a:lnTo>
                  <a:lnTo>
                    <a:pt x="186" y="86"/>
                  </a:lnTo>
                  <a:lnTo>
                    <a:pt x="189" y="92"/>
                  </a:lnTo>
                  <a:lnTo>
                    <a:pt x="192" y="97"/>
                  </a:lnTo>
                  <a:lnTo>
                    <a:pt x="194" y="102"/>
                  </a:lnTo>
                  <a:lnTo>
                    <a:pt x="146" y="119"/>
                  </a:lnTo>
                  <a:lnTo>
                    <a:pt x="151" y="132"/>
                  </a:lnTo>
                  <a:lnTo>
                    <a:pt x="155" y="141"/>
                  </a:lnTo>
                  <a:lnTo>
                    <a:pt x="159" y="147"/>
                  </a:lnTo>
                  <a:lnTo>
                    <a:pt x="162" y="152"/>
                  </a:lnTo>
                  <a:lnTo>
                    <a:pt x="165" y="156"/>
                  </a:lnTo>
                  <a:lnTo>
                    <a:pt x="168" y="160"/>
                  </a:lnTo>
                  <a:lnTo>
                    <a:pt x="171" y="166"/>
                  </a:lnTo>
                  <a:lnTo>
                    <a:pt x="174" y="174"/>
                  </a:lnTo>
                  <a:lnTo>
                    <a:pt x="198" y="155"/>
                  </a:lnTo>
                  <a:lnTo>
                    <a:pt x="198" y="153"/>
                  </a:lnTo>
                  <a:lnTo>
                    <a:pt x="198" y="152"/>
                  </a:lnTo>
                  <a:lnTo>
                    <a:pt x="198" y="150"/>
                  </a:lnTo>
                  <a:lnTo>
                    <a:pt x="198" y="149"/>
                  </a:lnTo>
                  <a:lnTo>
                    <a:pt x="205" y="142"/>
                  </a:lnTo>
                  <a:lnTo>
                    <a:pt x="212" y="136"/>
                  </a:lnTo>
                  <a:lnTo>
                    <a:pt x="218" y="129"/>
                  </a:lnTo>
                  <a:lnTo>
                    <a:pt x="224" y="124"/>
                  </a:lnTo>
                  <a:lnTo>
                    <a:pt x="230" y="118"/>
                  </a:lnTo>
                  <a:lnTo>
                    <a:pt x="236" y="113"/>
                  </a:lnTo>
                  <a:lnTo>
                    <a:pt x="242" y="109"/>
                  </a:lnTo>
                  <a:lnTo>
                    <a:pt x="250" y="106"/>
                  </a:lnTo>
                  <a:lnTo>
                    <a:pt x="257" y="108"/>
                  </a:lnTo>
                  <a:lnTo>
                    <a:pt x="262" y="110"/>
                  </a:lnTo>
                  <a:lnTo>
                    <a:pt x="268" y="111"/>
                  </a:lnTo>
                  <a:lnTo>
                    <a:pt x="273" y="112"/>
                  </a:lnTo>
                  <a:lnTo>
                    <a:pt x="278" y="112"/>
                  </a:lnTo>
                  <a:lnTo>
                    <a:pt x="282" y="112"/>
                  </a:lnTo>
                  <a:lnTo>
                    <a:pt x="287" y="112"/>
                  </a:lnTo>
                  <a:lnTo>
                    <a:pt x="291" y="112"/>
                  </a:lnTo>
                  <a:lnTo>
                    <a:pt x="295" y="111"/>
                  </a:lnTo>
                  <a:lnTo>
                    <a:pt x="298" y="111"/>
                  </a:lnTo>
                  <a:lnTo>
                    <a:pt x="302" y="110"/>
                  </a:lnTo>
                  <a:lnTo>
                    <a:pt x="305" y="109"/>
                  </a:lnTo>
                  <a:lnTo>
                    <a:pt x="309" y="108"/>
                  </a:lnTo>
                  <a:lnTo>
                    <a:pt x="312" y="108"/>
                  </a:lnTo>
                  <a:lnTo>
                    <a:pt x="315" y="107"/>
                  </a:lnTo>
                  <a:lnTo>
                    <a:pt x="319" y="107"/>
                  </a:lnTo>
                  <a:lnTo>
                    <a:pt x="319" y="108"/>
                  </a:lnTo>
                  <a:lnTo>
                    <a:pt x="320" y="110"/>
                  </a:lnTo>
                  <a:lnTo>
                    <a:pt x="321" y="112"/>
                  </a:lnTo>
                  <a:lnTo>
                    <a:pt x="321" y="113"/>
                  </a:lnTo>
                  <a:lnTo>
                    <a:pt x="318" y="115"/>
                  </a:lnTo>
                  <a:lnTo>
                    <a:pt x="315" y="117"/>
                  </a:lnTo>
                  <a:lnTo>
                    <a:pt x="311" y="118"/>
                  </a:lnTo>
                  <a:lnTo>
                    <a:pt x="308" y="119"/>
                  </a:lnTo>
                  <a:lnTo>
                    <a:pt x="304" y="120"/>
                  </a:lnTo>
                  <a:lnTo>
                    <a:pt x="299" y="121"/>
                  </a:lnTo>
                  <a:lnTo>
                    <a:pt x="295" y="122"/>
                  </a:lnTo>
                  <a:lnTo>
                    <a:pt x="291" y="123"/>
                  </a:lnTo>
                  <a:lnTo>
                    <a:pt x="287" y="123"/>
                  </a:lnTo>
                  <a:lnTo>
                    <a:pt x="282" y="124"/>
                  </a:lnTo>
                  <a:lnTo>
                    <a:pt x="278" y="124"/>
                  </a:lnTo>
                  <a:lnTo>
                    <a:pt x="274" y="124"/>
                  </a:lnTo>
                  <a:lnTo>
                    <a:pt x="270" y="124"/>
                  </a:lnTo>
                  <a:lnTo>
                    <a:pt x="267" y="124"/>
                  </a:lnTo>
                  <a:lnTo>
                    <a:pt x="264" y="124"/>
                  </a:lnTo>
                  <a:lnTo>
                    <a:pt x="261" y="124"/>
                  </a:lnTo>
                  <a:lnTo>
                    <a:pt x="261" y="126"/>
                  </a:lnTo>
                  <a:lnTo>
                    <a:pt x="262" y="128"/>
                  </a:lnTo>
                  <a:lnTo>
                    <a:pt x="262" y="130"/>
                  </a:lnTo>
                  <a:lnTo>
                    <a:pt x="264" y="131"/>
                  </a:lnTo>
                  <a:lnTo>
                    <a:pt x="266" y="132"/>
                  </a:lnTo>
                  <a:lnTo>
                    <a:pt x="269" y="132"/>
                  </a:lnTo>
                  <a:lnTo>
                    <a:pt x="273" y="132"/>
                  </a:lnTo>
                  <a:lnTo>
                    <a:pt x="277" y="132"/>
                  </a:lnTo>
                  <a:lnTo>
                    <a:pt x="282" y="131"/>
                  </a:lnTo>
                  <a:lnTo>
                    <a:pt x="286" y="131"/>
                  </a:lnTo>
                  <a:lnTo>
                    <a:pt x="291" y="130"/>
                  </a:lnTo>
                  <a:lnTo>
                    <a:pt x="296" y="129"/>
                  </a:lnTo>
                  <a:lnTo>
                    <a:pt x="300" y="129"/>
                  </a:lnTo>
                  <a:lnTo>
                    <a:pt x="305" y="128"/>
                  </a:lnTo>
                  <a:lnTo>
                    <a:pt x="309" y="127"/>
                  </a:lnTo>
                  <a:lnTo>
                    <a:pt x="313" y="126"/>
                  </a:lnTo>
                  <a:lnTo>
                    <a:pt x="317" y="125"/>
                  </a:lnTo>
                  <a:lnTo>
                    <a:pt x="320" y="124"/>
                  </a:lnTo>
                  <a:lnTo>
                    <a:pt x="322" y="123"/>
                  </a:lnTo>
                  <a:lnTo>
                    <a:pt x="324" y="122"/>
                  </a:lnTo>
                  <a:lnTo>
                    <a:pt x="324" y="124"/>
                  </a:lnTo>
                  <a:lnTo>
                    <a:pt x="326" y="127"/>
                  </a:lnTo>
                  <a:lnTo>
                    <a:pt x="326" y="129"/>
                  </a:lnTo>
                  <a:lnTo>
                    <a:pt x="326" y="131"/>
                  </a:lnTo>
                  <a:lnTo>
                    <a:pt x="323" y="133"/>
                  </a:lnTo>
                  <a:lnTo>
                    <a:pt x="319" y="134"/>
                  </a:lnTo>
                  <a:lnTo>
                    <a:pt x="316" y="135"/>
                  </a:lnTo>
                  <a:lnTo>
                    <a:pt x="312" y="136"/>
                  </a:lnTo>
                  <a:lnTo>
                    <a:pt x="308" y="137"/>
                  </a:lnTo>
                  <a:lnTo>
                    <a:pt x="303" y="138"/>
                  </a:lnTo>
                  <a:lnTo>
                    <a:pt x="299" y="139"/>
                  </a:lnTo>
                  <a:lnTo>
                    <a:pt x="295" y="139"/>
                  </a:lnTo>
                  <a:lnTo>
                    <a:pt x="291" y="140"/>
                  </a:lnTo>
                  <a:lnTo>
                    <a:pt x="286" y="140"/>
                  </a:lnTo>
                  <a:lnTo>
                    <a:pt x="282" y="141"/>
                  </a:lnTo>
                  <a:lnTo>
                    <a:pt x="278" y="141"/>
                  </a:lnTo>
                  <a:lnTo>
                    <a:pt x="274" y="141"/>
                  </a:lnTo>
                  <a:lnTo>
                    <a:pt x="271" y="142"/>
                  </a:lnTo>
                  <a:lnTo>
                    <a:pt x="268" y="142"/>
                  </a:lnTo>
                  <a:lnTo>
                    <a:pt x="265" y="142"/>
                  </a:lnTo>
                  <a:lnTo>
                    <a:pt x="265" y="144"/>
                  </a:lnTo>
                  <a:lnTo>
                    <a:pt x="265" y="146"/>
                  </a:lnTo>
                  <a:lnTo>
                    <a:pt x="265" y="147"/>
                  </a:lnTo>
                  <a:lnTo>
                    <a:pt x="269" y="147"/>
                  </a:lnTo>
                  <a:lnTo>
                    <a:pt x="273" y="147"/>
                  </a:lnTo>
                  <a:lnTo>
                    <a:pt x="278" y="147"/>
                  </a:lnTo>
                  <a:lnTo>
                    <a:pt x="282" y="147"/>
                  </a:lnTo>
                  <a:lnTo>
                    <a:pt x="286" y="147"/>
                  </a:lnTo>
                  <a:lnTo>
                    <a:pt x="290" y="146"/>
                  </a:lnTo>
                  <a:lnTo>
                    <a:pt x="295" y="145"/>
                  </a:lnTo>
                  <a:lnTo>
                    <a:pt x="299" y="145"/>
                  </a:lnTo>
                  <a:lnTo>
                    <a:pt x="303" y="144"/>
                  </a:lnTo>
                  <a:lnTo>
                    <a:pt x="307" y="143"/>
                  </a:lnTo>
                  <a:lnTo>
                    <a:pt x="311" y="142"/>
                  </a:lnTo>
                  <a:lnTo>
                    <a:pt x="315" y="141"/>
                  </a:lnTo>
                  <a:lnTo>
                    <a:pt x="318" y="140"/>
                  </a:lnTo>
                  <a:lnTo>
                    <a:pt x="322" y="139"/>
                  </a:lnTo>
                  <a:lnTo>
                    <a:pt x="325" y="138"/>
                  </a:lnTo>
                  <a:lnTo>
                    <a:pt x="328" y="137"/>
                  </a:lnTo>
                  <a:lnTo>
                    <a:pt x="330" y="140"/>
                  </a:lnTo>
                  <a:lnTo>
                    <a:pt x="330" y="142"/>
                  </a:lnTo>
                  <a:lnTo>
                    <a:pt x="330" y="144"/>
                  </a:lnTo>
                  <a:lnTo>
                    <a:pt x="330" y="146"/>
                  </a:lnTo>
                  <a:lnTo>
                    <a:pt x="327" y="147"/>
                  </a:lnTo>
                  <a:lnTo>
                    <a:pt x="323" y="149"/>
                  </a:lnTo>
                  <a:lnTo>
                    <a:pt x="319" y="149"/>
                  </a:lnTo>
                  <a:lnTo>
                    <a:pt x="315" y="150"/>
                  </a:lnTo>
                  <a:lnTo>
                    <a:pt x="312" y="151"/>
                  </a:lnTo>
                  <a:lnTo>
                    <a:pt x="308" y="152"/>
                  </a:lnTo>
                  <a:lnTo>
                    <a:pt x="304" y="153"/>
                  </a:lnTo>
                  <a:lnTo>
                    <a:pt x="300" y="154"/>
                  </a:lnTo>
                  <a:lnTo>
                    <a:pt x="296" y="154"/>
                  </a:lnTo>
                  <a:lnTo>
                    <a:pt x="291" y="155"/>
                  </a:lnTo>
                  <a:lnTo>
                    <a:pt x="287" y="155"/>
                  </a:lnTo>
                  <a:lnTo>
                    <a:pt x="283" y="156"/>
                  </a:lnTo>
                  <a:lnTo>
                    <a:pt x="279" y="156"/>
                  </a:lnTo>
                  <a:lnTo>
                    <a:pt x="274" y="156"/>
                  </a:lnTo>
                  <a:lnTo>
                    <a:pt x="270" y="157"/>
                  </a:lnTo>
                  <a:lnTo>
                    <a:pt x="265" y="157"/>
                  </a:lnTo>
                  <a:lnTo>
                    <a:pt x="266" y="159"/>
                  </a:lnTo>
                  <a:lnTo>
                    <a:pt x="266" y="162"/>
                  </a:lnTo>
                  <a:lnTo>
                    <a:pt x="267" y="164"/>
                  </a:lnTo>
                  <a:lnTo>
                    <a:pt x="268" y="165"/>
                  </a:lnTo>
                  <a:lnTo>
                    <a:pt x="272" y="165"/>
                  </a:lnTo>
                  <a:lnTo>
                    <a:pt x="276" y="165"/>
                  </a:lnTo>
                  <a:lnTo>
                    <a:pt x="280" y="165"/>
                  </a:lnTo>
                  <a:lnTo>
                    <a:pt x="285" y="164"/>
                  </a:lnTo>
                  <a:lnTo>
                    <a:pt x="290" y="164"/>
                  </a:lnTo>
                  <a:lnTo>
                    <a:pt x="294" y="163"/>
                  </a:lnTo>
                  <a:lnTo>
                    <a:pt x="299" y="162"/>
                  </a:lnTo>
                  <a:lnTo>
                    <a:pt x="303" y="161"/>
                  </a:lnTo>
                  <a:lnTo>
                    <a:pt x="307" y="160"/>
                  </a:lnTo>
                  <a:lnTo>
                    <a:pt x="312" y="159"/>
                  </a:lnTo>
                  <a:lnTo>
                    <a:pt x="315" y="158"/>
                  </a:lnTo>
                  <a:lnTo>
                    <a:pt x="319" y="156"/>
                  </a:lnTo>
                  <a:lnTo>
                    <a:pt x="323" y="155"/>
                  </a:lnTo>
                  <a:lnTo>
                    <a:pt x="326" y="155"/>
                  </a:lnTo>
                  <a:lnTo>
                    <a:pt x="330" y="154"/>
                  </a:lnTo>
                  <a:lnTo>
                    <a:pt x="332" y="153"/>
                  </a:lnTo>
                  <a:lnTo>
                    <a:pt x="333" y="154"/>
                  </a:lnTo>
                  <a:lnTo>
                    <a:pt x="334" y="155"/>
                  </a:lnTo>
                  <a:lnTo>
                    <a:pt x="335" y="157"/>
                  </a:lnTo>
                  <a:lnTo>
                    <a:pt x="334" y="158"/>
                  </a:lnTo>
                  <a:lnTo>
                    <a:pt x="332" y="159"/>
                  </a:lnTo>
                  <a:lnTo>
                    <a:pt x="329" y="160"/>
                  </a:lnTo>
                  <a:lnTo>
                    <a:pt x="326" y="162"/>
                  </a:lnTo>
                  <a:lnTo>
                    <a:pt x="322" y="163"/>
                  </a:lnTo>
                  <a:lnTo>
                    <a:pt x="318" y="165"/>
                  </a:lnTo>
                  <a:lnTo>
                    <a:pt x="313" y="166"/>
                  </a:lnTo>
                  <a:lnTo>
                    <a:pt x="309" y="167"/>
                  </a:lnTo>
                  <a:lnTo>
                    <a:pt x="304" y="169"/>
                  </a:lnTo>
                  <a:lnTo>
                    <a:pt x="299" y="170"/>
                  </a:lnTo>
                  <a:lnTo>
                    <a:pt x="293" y="171"/>
                  </a:lnTo>
                  <a:lnTo>
                    <a:pt x="289" y="172"/>
                  </a:lnTo>
                  <a:lnTo>
                    <a:pt x="284" y="172"/>
                  </a:lnTo>
                  <a:lnTo>
                    <a:pt x="279" y="172"/>
                  </a:lnTo>
                  <a:lnTo>
                    <a:pt x="275" y="172"/>
                  </a:lnTo>
                  <a:lnTo>
                    <a:pt x="271" y="172"/>
                  </a:lnTo>
                  <a:lnTo>
                    <a:pt x="268" y="171"/>
                  </a:lnTo>
                  <a:lnTo>
                    <a:pt x="268" y="178"/>
                  </a:lnTo>
                  <a:lnTo>
                    <a:pt x="273" y="179"/>
                  </a:lnTo>
                  <a:lnTo>
                    <a:pt x="278" y="179"/>
                  </a:lnTo>
                  <a:lnTo>
                    <a:pt x="282" y="179"/>
                  </a:lnTo>
                  <a:lnTo>
                    <a:pt x="287" y="179"/>
                  </a:lnTo>
                  <a:lnTo>
                    <a:pt x="292" y="178"/>
                  </a:lnTo>
                  <a:lnTo>
                    <a:pt x="297" y="178"/>
                  </a:lnTo>
                  <a:lnTo>
                    <a:pt x="302" y="177"/>
                  </a:lnTo>
                  <a:lnTo>
                    <a:pt x="307" y="176"/>
                  </a:lnTo>
                  <a:lnTo>
                    <a:pt x="312" y="175"/>
                  </a:lnTo>
                  <a:lnTo>
                    <a:pt x="316" y="173"/>
                  </a:lnTo>
                  <a:lnTo>
                    <a:pt x="321" y="172"/>
                  </a:lnTo>
                  <a:lnTo>
                    <a:pt x="324" y="170"/>
                  </a:lnTo>
                  <a:lnTo>
                    <a:pt x="328" y="168"/>
                  </a:lnTo>
                  <a:lnTo>
                    <a:pt x="331" y="167"/>
                  </a:lnTo>
                  <a:lnTo>
                    <a:pt x="334" y="165"/>
                  </a:lnTo>
                  <a:lnTo>
                    <a:pt x="336" y="163"/>
                  </a:lnTo>
                  <a:lnTo>
                    <a:pt x="336" y="164"/>
                  </a:lnTo>
                  <a:lnTo>
                    <a:pt x="337" y="166"/>
                  </a:lnTo>
                  <a:lnTo>
                    <a:pt x="337" y="168"/>
                  </a:lnTo>
                  <a:lnTo>
                    <a:pt x="338" y="170"/>
                  </a:lnTo>
                  <a:lnTo>
                    <a:pt x="334" y="172"/>
                  </a:lnTo>
                  <a:lnTo>
                    <a:pt x="330" y="175"/>
                  </a:lnTo>
                  <a:lnTo>
                    <a:pt x="326" y="177"/>
                  </a:lnTo>
                  <a:lnTo>
                    <a:pt x="321" y="178"/>
                  </a:lnTo>
                  <a:lnTo>
                    <a:pt x="316" y="180"/>
                  </a:lnTo>
                  <a:lnTo>
                    <a:pt x="311" y="182"/>
                  </a:lnTo>
                  <a:lnTo>
                    <a:pt x="306" y="183"/>
                  </a:lnTo>
                  <a:lnTo>
                    <a:pt x="300" y="184"/>
                  </a:lnTo>
                  <a:lnTo>
                    <a:pt x="295" y="185"/>
                  </a:lnTo>
                  <a:lnTo>
                    <a:pt x="290" y="185"/>
                  </a:lnTo>
                  <a:lnTo>
                    <a:pt x="284" y="186"/>
                  </a:lnTo>
                  <a:lnTo>
                    <a:pt x="279" y="186"/>
                  </a:lnTo>
                  <a:lnTo>
                    <a:pt x="274" y="186"/>
                  </a:lnTo>
                  <a:lnTo>
                    <a:pt x="269" y="185"/>
                  </a:lnTo>
                  <a:lnTo>
                    <a:pt x="264" y="185"/>
                  </a:lnTo>
                  <a:lnTo>
                    <a:pt x="260" y="184"/>
                  </a:lnTo>
                  <a:lnTo>
                    <a:pt x="233" y="203"/>
                  </a:lnTo>
                  <a:lnTo>
                    <a:pt x="232" y="203"/>
                  </a:lnTo>
                  <a:lnTo>
                    <a:pt x="231" y="203"/>
                  </a:lnTo>
                  <a:lnTo>
                    <a:pt x="229" y="202"/>
                  </a:lnTo>
                  <a:lnTo>
                    <a:pt x="227" y="200"/>
                  </a:lnTo>
                  <a:lnTo>
                    <a:pt x="226" y="199"/>
                  </a:lnTo>
                  <a:lnTo>
                    <a:pt x="224" y="197"/>
                  </a:lnTo>
                  <a:lnTo>
                    <a:pt x="222" y="196"/>
                  </a:lnTo>
                  <a:lnTo>
                    <a:pt x="219" y="195"/>
                  </a:lnTo>
                  <a:lnTo>
                    <a:pt x="213" y="198"/>
                  </a:lnTo>
                  <a:lnTo>
                    <a:pt x="208" y="200"/>
                  </a:lnTo>
                  <a:lnTo>
                    <a:pt x="202" y="203"/>
                  </a:lnTo>
                  <a:lnTo>
                    <a:pt x="196" y="205"/>
                  </a:lnTo>
                  <a:lnTo>
                    <a:pt x="190" y="207"/>
                  </a:lnTo>
                  <a:lnTo>
                    <a:pt x="185" y="209"/>
                  </a:lnTo>
                  <a:lnTo>
                    <a:pt x="178" y="211"/>
                  </a:lnTo>
                  <a:lnTo>
                    <a:pt x="172" y="212"/>
                  </a:lnTo>
                  <a:lnTo>
                    <a:pt x="173" y="213"/>
                  </a:lnTo>
                  <a:lnTo>
                    <a:pt x="174" y="214"/>
                  </a:lnTo>
                  <a:lnTo>
                    <a:pt x="176" y="215"/>
                  </a:lnTo>
                  <a:lnTo>
                    <a:pt x="179" y="217"/>
                  </a:lnTo>
                  <a:lnTo>
                    <a:pt x="181" y="218"/>
                  </a:lnTo>
                  <a:lnTo>
                    <a:pt x="183" y="220"/>
                  </a:lnTo>
                  <a:lnTo>
                    <a:pt x="185" y="221"/>
                  </a:lnTo>
                  <a:lnTo>
                    <a:pt x="186" y="222"/>
                  </a:lnTo>
                  <a:lnTo>
                    <a:pt x="196" y="229"/>
                  </a:lnTo>
                  <a:lnTo>
                    <a:pt x="206" y="237"/>
                  </a:lnTo>
                  <a:lnTo>
                    <a:pt x="216" y="244"/>
                  </a:lnTo>
                  <a:lnTo>
                    <a:pt x="226" y="251"/>
                  </a:lnTo>
                  <a:lnTo>
                    <a:pt x="235" y="257"/>
                  </a:lnTo>
                  <a:lnTo>
                    <a:pt x="245" y="264"/>
                  </a:lnTo>
                  <a:lnTo>
                    <a:pt x="255" y="269"/>
                  </a:lnTo>
                  <a:lnTo>
                    <a:pt x="264" y="274"/>
                  </a:lnTo>
                  <a:lnTo>
                    <a:pt x="274" y="277"/>
                  </a:lnTo>
                  <a:lnTo>
                    <a:pt x="284" y="280"/>
                  </a:lnTo>
                  <a:lnTo>
                    <a:pt x="294" y="282"/>
                  </a:lnTo>
                  <a:lnTo>
                    <a:pt x="305" y="282"/>
                  </a:lnTo>
                  <a:lnTo>
                    <a:pt x="315" y="282"/>
                  </a:lnTo>
                  <a:lnTo>
                    <a:pt x="327" y="279"/>
                  </a:lnTo>
                  <a:lnTo>
                    <a:pt x="339" y="275"/>
                  </a:lnTo>
                  <a:lnTo>
                    <a:pt x="351" y="270"/>
                  </a:lnTo>
                  <a:lnTo>
                    <a:pt x="352" y="276"/>
                  </a:lnTo>
                  <a:lnTo>
                    <a:pt x="353" y="283"/>
                  </a:lnTo>
                  <a:lnTo>
                    <a:pt x="353" y="291"/>
                  </a:lnTo>
                  <a:lnTo>
                    <a:pt x="353" y="299"/>
                  </a:lnTo>
                  <a:lnTo>
                    <a:pt x="353" y="307"/>
                  </a:lnTo>
                  <a:lnTo>
                    <a:pt x="352" y="315"/>
                  </a:lnTo>
                  <a:lnTo>
                    <a:pt x="350" y="323"/>
                  </a:lnTo>
                  <a:lnTo>
                    <a:pt x="348" y="332"/>
                  </a:lnTo>
                  <a:lnTo>
                    <a:pt x="344" y="340"/>
                  </a:lnTo>
                  <a:lnTo>
                    <a:pt x="340" y="348"/>
                  </a:lnTo>
                  <a:lnTo>
                    <a:pt x="335" y="355"/>
                  </a:lnTo>
                  <a:lnTo>
                    <a:pt x="330" y="362"/>
                  </a:lnTo>
                  <a:lnTo>
                    <a:pt x="323" y="367"/>
                  </a:lnTo>
                  <a:lnTo>
                    <a:pt x="314" y="373"/>
                  </a:lnTo>
                  <a:lnTo>
                    <a:pt x="305" y="377"/>
                  </a:lnTo>
                  <a:lnTo>
                    <a:pt x="295" y="380"/>
                  </a:lnTo>
                  <a:lnTo>
                    <a:pt x="286" y="379"/>
                  </a:lnTo>
                  <a:lnTo>
                    <a:pt x="279" y="378"/>
                  </a:lnTo>
                  <a:lnTo>
                    <a:pt x="271" y="377"/>
                  </a:lnTo>
                  <a:lnTo>
                    <a:pt x="264" y="375"/>
                  </a:lnTo>
                  <a:lnTo>
                    <a:pt x="257" y="373"/>
                  </a:lnTo>
                  <a:lnTo>
                    <a:pt x="250" y="371"/>
                  </a:lnTo>
                  <a:lnTo>
                    <a:pt x="243" y="368"/>
                  </a:lnTo>
                  <a:lnTo>
                    <a:pt x="237" y="365"/>
                  </a:lnTo>
                  <a:lnTo>
                    <a:pt x="230" y="362"/>
                  </a:lnTo>
                  <a:lnTo>
                    <a:pt x="224" y="360"/>
                  </a:lnTo>
                  <a:lnTo>
                    <a:pt x="218" y="356"/>
                  </a:lnTo>
                  <a:lnTo>
                    <a:pt x="212" y="353"/>
                  </a:lnTo>
                  <a:lnTo>
                    <a:pt x="205" y="350"/>
                  </a:lnTo>
                  <a:lnTo>
                    <a:pt x="199" y="347"/>
                  </a:lnTo>
                  <a:lnTo>
                    <a:pt x="192" y="344"/>
                  </a:lnTo>
                  <a:lnTo>
                    <a:pt x="186" y="341"/>
                  </a:lnTo>
                  <a:lnTo>
                    <a:pt x="186" y="339"/>
                  </a:lnTo>
                  <a:lnTo>
                    <a:pt x="186" y="337"/>
                  </a:lnTo>
                  <a:lnTo>
                    <a:pt x="187" y="334"/>
                  </a:lnTo>
                  <a:lnTo>
                    <a:pt x="188" y="331"/>
                  </a:lnTo>
                  <a:lnTo>
                    <a:pt x="190" y="328"/>
                  </a:lnTo>
                  <a:lnTo>
                    <a:pt x="191" y="324"/>
                  </a:lnTo>
                  <a:lnTo>
                    <a:pt x="194" y="320"/>
                  </a:lnTo>
                  <a:lnTo>
                    <a:pt x="196" y="315"/>
                  </a:lnTo>
                  <a:lnTo>
                    <a:pt x="192" y="309"/>
                  </a:lnTo>
                  <a:lnTo>
                    <a:pt x="188" y="303"/>
                  </a:lnTo>
                  <a:lnTo>
                    <a:pt x="184" y="298"/>
                  </a:lnTo>
                  <a:lnTo>
                    <a:pt x="180" y="293"/>
                  </a:lnTo>
                  <a:lnTo>
                    <a:pt x="176" y="288"/>
                  </a:lnTo>
                  <a:lnTo>
                    <a:pt x="171" y="283"/>
                  </a:lnTo>
                  <a:lnTo>
                    <a:pt x="166" y="278"/>
                  </a:lnTo>
                  <a:lnTo>
                    <a:pt x="161" y="273"/>
                  </a:lnTo>
                  <a:lnTo>
                    <a:pt x="159" y="282"/>
                  </a:lnTo>
                  <a:lnTo>
                    <a:pt x="158" y="290"/>
                  </a:lnTo>
                  <a:lnTo>
                    <a:pt x="155" y="297"/>
                  </a:lnTo>
                  <a:lnTo>
                    <a:pt x="152" y="302"/>
                  </a:lnTo>
                  <a:lnTo>
                    <a:pt x="148" y="307"/>
                  </a:lnTo>
                  <a:lnTo>
                    <a:pt x="145" y="311"/>
                  </a:lnTo>
                  <a:lnTo>
                    <a:pt x="141" y="315"/>
                  </a:lnTo>
                  <a:lnTo>
                    <a:pt x="136" y="318"/>
                  </a:lnTo>
                  <a:lnTo>
                    <a:pt x="132" y="321"/>
                  </a:lnTo>
                  <a:lnTo>
                    <a:pt x="127" y="324"/>
                  </a:lnTo>
                  <a:lnTo>
                    <a:pt x="123" y="327"/>
                  </a:lnTo>
                  <a:lnTo>
                    <a:pt x="119" y="331"/>
                  </a:lnTo>
                  <a:lnTo>
                    <a:pt x="115" y="335"/>
                  </a:lnTo>
                  <a:lnTo>
                    <a:pt x="111" y="340"/>
                  </a:lnTo>
                  <a:lnTo>
                    <a:pt x="107" y="346"/>
                  </a:lnTo>
                  <a:lnTo>
                    <a:pt x="104" y="353"/>
                  </a:lnTo>
                  <a:lnTo>
                    <a:pt x="106" y="357"/>
                  </a:lnTo>
                  <a:lnTo>
                    <a:pt x="106" y="361"/>
                  </a:lnTo>
                  <a:lnTo>
                    <a:pt x="106" y="365"/>
                  </a:lnTo>
                  <a:lnTo>
                    <a:pt x="105" y="370"/>
                  </a:lnTo>
                  <a:lnTo>
                    <a:pt x="103" y="375"/>
                  </a:lnTo>
                  <a:lnTo>
                    <a:pt x="102" y="379"/>
                  </a:lnTo>
                  <a:lnTo>
                    <a:pt x="100" y="384"/>
                  </a:lnTo>
                  <a:lnTo>
                    <a:pt x="99" y="388"/>
                  </a:lnTo>
                  <a:lnTo>
                    <a:pt x="97" y="388"/>
                  </a:lnTo>
                  <a:lnTo>
                    <a:pt x="93" y="388"/>
                  </a:lnTo>
                  <a:lnTo>
                    <a:pt x="89" y="389"/>
                  </a:lnTo>
                  <a:lnTo>
                    <a:pt x="84" y="389"/>
                  </a:lnTo>
                  <a:lnTo>
                    <a:pt x="78" y="389"/>
                  </a:lnTo>
                  <a:lnTo>
                    <a:pt x="71" y="389"/>
                  </a:lnTo>
                  <a:lnTo>
                    <a:pt x="64" y="389"/>
                  </a:lnTo>
                  <a:lnTo>
                    <a:pt x="58" y="389"/>
                  </a:lnTo>
                  <a:lnTo>
                    <a:pt x="50" y="388"/>
                  </a:lnTo>
                  <a:lnTo>
                    <a:pt x="43" y="388"/>
                  </a:lnTo>
                  <a:lnTo>
                    <a:pt x="36" y="387"/>
                  </a:lnTo>
                  <a:lnTo>
                    <a:pt x="30" y="386"/>
                  </a:lnTo>
                  <a:lnTo>
                    <a:pt x="24" y="384"/>
                  </a:lnTo>
                  <a:lnTo>
                    <a:pt x="18" y="382"/>
                  </a:lnTo>
                  <a:lnTo>
                    <a:pt x="14" y="380"/>
                  </a:lnTo>
                  <a:lnTo>
                    <a:pt x="10" y="377"/>
                  </a:lnTo>
                  <a:lnTo>
                    <a:pt x="4" y="370"/>
                  </a:lnTo>
                  <a:lnTo>
                    <a:pt x="1" y="365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3" y="355"/>
                  </a:lnTo>
                  <a:lnTo>
                    <a:pt x="7" y="353"/>
                  </a:lnTo>
                  <a:lnTo>
                    <a:pt x="13" y="351"/>
                  </a:lnTo>
                  <a:lnTo>
                    <a:pt x="18" y="349"/>
                  </a:lnTo>
                  <a:lnTo>
                    <a:pt x="23" y="347"/>
                  </a:lnTo>
                  <a:lnTo>
                    <a:pt x="29" y="346"/>
                  </a:lnTo>
                  <a:lnTo>
                    <a:pt x="35" y="345"/>
                  </a:lnTo>
                  <a:lnTo>
                    <a:pt x="41" y="344"/>
                  </a:lnTo>
                  <a:lnTo>
                    <a:pt x="47" y="343"/>
                  </a:lnTo>
                  <a:lnTo>
                    <a:pt x="52" y="340"/>
                  </a:lnTo>
                  <a:lnTo>
                    <a:pt x="57" y="337"/>
                  </a:lnTo>
                  <a:lnTo>
                    <a:pt x="60" y="332"/>
                  </a:lnTo>
                  <a:lnTo>
                    <a:pt x="63" y="332"/>
                  </a:lnTo>
                  <a:lnTo>
                    <a:pt x="64" y="332"/>
                  </a:lnTo>
                  <a:lnTo>
                    <a:pt x="65" y="334"/>
                  </a:lnTo>
                  <a:lnTo>
                    <a:pt x="66" y="336"/>
                  </a:lnTo>
                  <a:lnTo>
                    <a:pt x="66" y="338"/>
                  </a:lnTo>
                  <a:lnTo>
                    <a:pt x="66" y="339"/>
                  </a:lnTo>
                  <a:lnTo>
                    <a:pt x="66" y="340"/>
                  </a:lnTo>
                  <a:lnTo>
                    <a:pt x="67" y="340"/>
                  </a:lnTo>
                  <a:lnTo>
                    <a:pt x="71" y="335"/>
                  </a:lnTo>
                  <a:lnTo>
                    <a:pt x="75" y="330"/>
                  </a:lnTo>
                  <a:lnTo>
                    <a:pt x="79" y="325"/>
                  </a:lnTo>
                  <a:lnTo>
                    <a:pt x="84" y="319"/>
                  </a:lnTo>
                  <a:lnTo>
                    <a:pt x="89" y="313"/>
                  </a:lnTo>
                  <a:lnTo>
                    <a:pt x="94" y="306"/>
                  </a:lnTo>
                  <a:lnTo>
                    <a:pt x="99" y="299"/>
                  </a:lnTo>
                  <a:lnTo>
                    <a:pt x="104" y="292"/>
                  </a:lnTo>
                  <a:lnTo>
                    <a:pt x="109" y="286"/>
                  </a:lnTo>
                  <a:lnTo>
                    <a:pt x="114" y="278"/>
                  </a:lnTo>
                  <a:lnTo>
                    <a:pt x="117" y="272"/>
                  </a:lnTo>
                  <a:lnTo>
                    <a:pt x="121" y="265"/>
                  </a:lnTo>
                  <a:lnTo>
                    <a:pt x="125" y="258"/>
                  </a:lnTo>
                  <a:lnTo>
                    <a:pt x="128" y="251"/>
                  </a:lnTo>
                  <a:lnTo>
                    <a:pt x="130" y="244"/>
                  </a:lnTo>
                  <a:lnTo>
                    <a:pt x="132" y="238"/>
                  </a:lnTo>
                  <a:lnTo>
                    <a:pt x="133" y="234"/>
                  </a:lnTo>
                  <a:lnTo>
                    <a:pt x="136" y="229"/>
                  </a:lnTo>
                  <a:lnTo>
                    <a:pt x="138" y="225"/>
                  </a:lnTo>
                  <a:lnTo>
                    <a:pt x="142" y="222"/>
                  </a:lnTo>
                  <a:lnTo>
                    <a:pt x="146" y="219"/>
                  </a:lnTo>
                  <a:lnTo>
                    <a:pt x="150" y="216"/>
                  </a:lnTo>
                  <a:lnTo>
                    <a:pt x="155" y="214"/>
                  </a:lnTo>
                  <a:lnTo>
                    <a:pt x="160" y="212"/>
                  </a:lnTo>
                  <a:lnTo>
                    <a:pt x="158" y="211"/>
                  </a:lnTo>
                  <a:lnTo>
                    <a:pt x="155" y="209"/>
                  </a:lnTo>
                  <a:lnTo>
                    <a:pt x="153" y="206"/>
                  </a:lnTo>
                  <a:lnTo>
                    <a:pt x="151" y="202"/>
                  </a:lnTo>
                  <a:lnTo>
                    <a:pt x="148" y="197"/>
                  </a:lnTo>
                  <a:lnTo>
                    <a:pt x="146" y="192"/>
                  </a:lnTo>
                  <a:lnTo>
                    <a:pt x="143" y="186"/>
                  </a:lnTo>
                  <a:lnTo>
                    <a:pt x="141" y="180"/>
                  </a:lnTo>
                  <a:lnTo>
                    <a:pt x="138" y="174"/>
                  </a:lnTo>
                  <a:lnTo>
                    <a:pt x="136" y="168"/>
                  </a:lnTo>
                  <a:lnTo>
                    <a:pt x="134" y="162"/>
                  </a:lnTo>
                  <a:lnTo>
                    <a:pt x="132" y="156"/>
                  </a:lnTo>
                  <a:lnTo>
                    <a:pt x="130" y="150"/>
                  </a:lnTo>
                  <a:lnTo>
                    <a:pt x="128" y="145"/>
                  </a:lnTo>
                  <a:lnTo>
                    <a:pt x="127" y="141"/>
                  </a:lnTo>
                  <a:lnTo>
                    <a:pt x="126" y="137"/>
                  </a:lnTo>
                  <a:lnTo>
                    <a:pt x="94" y="112"/>
                  </a:lnTo>
                  <a:lnTo>
                    <a:pt x="91" y="110"/>
                  </a:lnTo>
                  <a:lnTo>
                    <a:pt x="88" y="106"/>
                  </a:lnTo>
                  <a:lnTo>
                    <a:pt x="86" y="103"/>
                  </a:lnTo>
                  <a:lnTo>
                    <a:pt x="83" y="98"/>
                  </a:lnTo>
                  <a:lnTo>
                    <a:pt x="81" y="94"/>
                  </a:lnTo>
                  <a:lnTo>
                    <a:pt x="79" y="89"/>
                  </a:lnTo>
                  <a:lnTo>
                    <a:pt x="78" y="85"/>
                  </a:lnTo>
                  <a:lnTo>
                    <a:pt x="78" y="81"/>
                  </a:lnTo>
                  <a:lnTo>
                    <a:pt x="36" y="23"/>
                  </a:lnTo>
                  <a:lnTo>
                    <a:pt x="49" y="19"/>
                  </a:lnTo>
                  <a:lnTo>
                    <a:pt x="60" y="16"/>
                  </a:lnTo>
                  <a:lnTo>
                    <a:pt x="70" y="13"/>
                  </a:lnTo>
                  <a:lnTo>
                    <a:pt x="79" y="10"/>
                  </a:lnTo>
                  <a:lnTo>
                    <a:pt x="86" y="8"/>
                  </a:lnTo>
                  <a:lnTo>
                    <a:pt x="92" y="6"/>
                  </a:lnTo>
                  <a:lnTo>
                    <a:pt x="98" y="4"/>
                  </a:lnTo>
                  <a:lnTo>
                    <a:pt x="102" y="3"/>
                  </a:lnTo>
                  <a:lnTo>
                    <a:pt x="106" y="2"/>
                  </a:lnTo>
                  <a:lnTo>
                    <a:pt x="109" y="1"/>
                  </a:lnTo>
                  <a:lnTo>
                    <a:pt x="111" y="1"/>
                  </a:lnTo>
                  <a:lnTo>
                    <a:pt x="113" y="0"/>
                  </a:lnTo>
                  <a:lnTo>
                    <a:pt x="114" y="0"/>
                  </a:lnTo>
                  <a:lnTo>
                    <a:pt x="116" y="0"/>
                  </a:lnTo>
                  <a:lnTo>
                    <a:pt x="11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0"/>
            <p:cNvSpPr/>
            <p:nvPr/>
          </p:nvSpPr>
          <p:spPr>
            <a:xfrm>
              <a:off x="2951" y="1936"/>
              <a:ext cx="28" cy="19"/>
            </a:xfrm>
            <a:custGeom>
              <a:rect b="b" l="l" r="r" t="t"/>
              <a:pathLst>
                <a:path extrusionOk="0" h="19" w="28">
                  <a:moveTo>
                    <a:pt x="13" y="0"/>
                  </a:move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22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8" y="16"/>
                  </a:lnTo>
                  <a:lnTo>
                    <a:pt x="26" y="13"/>
                  </a:lnTo>
                  <a:lnTo>
                    <a:pt x="24" y="11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7" y="2"/>
                  </a:lnTo>
                  <a:lnTo>
                    <a:pt x="15" y="1"/>
                  </a:lnTo>
                  <a:lnTo>
                    <a:pt x="13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0"/>
            <p:cNvSpPr/>
            <p:nvPr/>
          </p:nvSpPr>
          <p:spPr>
            <a:xfrm>
              <a:off x="2922" y="1971"/>
              <a:ext cx="88" cy="65"/>
            </a:xfrm>
            <a:custGeom>
              <a:rect b="b" l="l" r="r" t="t"/>
              <a:pathLst>
                <a:path extrusionOk="0" h="65" w="88">
                  <a:moveTo>
                    <a:pt x="44" y="1"/>
                  </a:moveTo>
                  <a:lnTo>
                    <a:pt x="44" y="1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37" y="1"/>
                  </a:lnTo>
                  <a:lnTo>
                    <a:pt x="32" y="3"/>
                  </a:lnTo>
                  <a:lnTo>
                    <a:pt x="24" y="6"/>
                  </a:lnTo>
                  <a:lnTo>
                    <a:pt x="14" y="10"/>
                  </a:lnTo>
                  <a:lnTo>
                    <a:pt x="0" y="15"/>
                  </a:lnTo>
                  <a:lnTo>
                    <a:pt x="2" y="14"/>
                  </a:lnTo>
                  <a:lnTo>
                    <a:pt x="4" y="15"/>
                  </a:lnTo>
                  <a:lnTo>
                    <a:pt x="7" y="18"/>
                  </a:lnTo>
                  <a:lnTo>
                    <a:pt x="9" y="21"/>
                  </a:lnTo>
                  <a:lnTo>
                    <a:pt x="11" y="25"/>
                  </a:lnTo>
                  <a:lnTo>
                    <a:pt x="13" y="28"/>
                  </a:lnTo>
                  <a:lnTo>
                    <a:pt x="14" y="30"/>
                  </a:lnTo>
                  <a:lnTo>
                    <a:pt x="15" y="31"/>
                  </a:lnTo>
                  <a:lnTo>
                    <a:pt x="16" y="32"/>
                  </a:lnTo>
                  <a:lnTo>
                    <a:pt x="16" y="33"/>
                  </a:lnTo>
                  <a:lnTo>
                    <a:pt x="17" y="33"/>
                  </a:lnTo>
                  <a:lnTo>
                    <a:pt x="18" y="34"/>
                  </a:lnTo>
                  <a:lnTo>
                    <a:pt x="20" y="35"/>
                  </a:lnTo>
                  <a:lnTo>
                    <a:pt x="23" y="37"/>
                  </a:lnTo>
                  <a:lnTo>
                    <a:pt x="28" y="39"/>
                  </a:lnTo>
                  <a:lnTo>
                    <a:pt x="26" y="35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9" y="29"/>
                  </a:lnTo>
                  <a:lnTo>
                    <a:pt x="32" y="30"/>
                  </a:lnTo>
                  <a:lnTo>
                    <a:pt x="34" y="30"/>
                  </a:lnTo>
                  <a:lnTo>
                    <a:pt x="37" y="32"/>
                  </a:lnTo>
                  <a:lnTo>
                    <a:pt x="39" y="34"/>
                  </a:lnTo>
                  <a:lnTo>
                    <a:pt x="42" y="38"/>
                  </a:lnTo>
                  <a:lnTo>
                    <a:pt x="46" y="42"/>
                  </a:lnTo>
                  <a:lnTo>
                    <a:pt x="51" y="45"/>
                  </a:lnTo>
                  <a:lnTo>
                    <a:pt x="55" y="48"/>
                  </a:lnTo>
                  <a:lnTo>
                    <a:pt x="60" y="52"/>
                  </a:lnTo>
                  <a:lnTo>
                    <a:pt x="64" y="56"/>
                  </a:lnTo>
                  <a:lnTo>
                    <a:pt x="66" y="60"/>
                  </a:lnTo>
                  <a:lnTo>
                    <a:pt x="68" y="65"/>
                  </a:lnTo>
                  <a:lnTo>
                    <a:pt x="70" y="65"/>
                  </a:lnTo>
                  <a:lnTo>
                    <a:pt x="72" y="65"/>
                  </a:lnTo>
                  <a:lnTo>
                    <a:pt x="75" y="64"/>
                  </a:lnTo>
                  <a:lnTo>
                    <a:pt x="79" y="63"/>
                  </a:lnTo>
                  <a:lnTo>
                    <a:pt x="82" y="62"/>
                  </a:lnTo>
                  <a:lnTo>
                    <a:pt x="85" y="61"/>
                  </a:lnTo>
                  <a:lnTo>
                    <a:pt x="87" y="59"/>
                  </a:lnTo>
                  <a:lnTo>
                    <a:pt x="88" y="58"/>
                  </a:lnTo>
                  <a:lnTo>
                    <a:pt x="44" y="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60"/>
            <p:cNvSpPr/>
            <p:nvPr/>
          </p:nvSpPr>
          <p:spPr>
            <a:xfrm>
              <a:off x="3111" y="2018"/>
              <a:ext cx="53" cy="13"/>
            </a:xfrm>
            <a:custGeom>
              <a:rect b="b" l="l" r="r" t="t"/>
              <a:pathLst>
                <a:path extrusionOk="0" h="13" w="53">
                  <a:moveTo>
                    <a:pt x="50" y="0"/>
                  </a:moveTo>
                  <a:lnTo>
                    <a:pt x="50" y="0"/>
                  </a:lnTo>
                  <a:lnTo>
                    <a:pt x="43" y="2"/>
                  </a:lnTo>
                  <a:lnTo>
                    <a:pt x="37" y="4"/>
                  </a:lnTo>
                  <a:lnTo>
                    <a:pt x="31" y="5"/>
                  </a:lnTo>
                  <a:lnTo>
                    <a:pt x="25" y="5"/>
                  </a:lnTo>
                  <a:lnTo>
                    <a:pt x="19" y="6"/>
                  </a:lnTo>
                  <a:lnTo>
                    <a:pt x="13" y="6"/>
                  </a:lnTo>
                  <a:lnTo>
                    <a:pt x="7" y="6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9" y="12"/>
                  </a:lnTo>
                  <a:lnTo>
                    <a:pt x="16" y="13"/>
                  </a:lnTo>
                  <a:lnTo>
                    <a:pt x="23" y="13"/>
                  </a:lnTo>
                  <a:lnTo>
                    <a:pt x="29" y="13"/>
                  </a:lnTo>
                  <a:lnTo>
                    <a:pt x="36" y="12"/>
                  </a:lnTo>
                  <a:lnTo>
                    <a:pt x="42" y="11"/>
                  </a:lnTo>
                  <a:lnTo>
                    <a:pt x="48" y="10"/>
                  </a:lnTo>
                  <a:lnTo>
                    <a:pt x="53" y="8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1" y="1"/>
                  </a:lnTo>
                  <a:lnTo>
                    <a:pt x="5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0"/>
            <p:cNvSpPr/>
            <p:nvPr/>
          </p:nvSpPr>
          <p:spPr>
            <a:xfrm>
              <a:off x="3100" y="2102"/>
              <a:ext cx="91" cy="20"/>
            </a:xfrm>
            <a:custGeom>
              <a:rect b="b" l="l" r="r" t="t"/>
              <a:pathLst>
                <a:path extrusionOk="0" h="20" w="91">
                  <a:moveTo>
                    <a:pt x="88" y="0"/>
                  </a:moveTo>
                  <a:lnTo>
                    <a:pt x="88" y="0"/>
                  </a:lnTo>
                  <a:lnTo>
                    <a:pt x="84" y="3"/>
                  </a:lnTo>
                  <a:lnTo>
                    <a:pt x="80" y="4"/>
                  </a:lnTo>
                  <a:lnTo>
                    <a:pt x="76" y="6"/>
                  </a:lnTo>
                  <a:lnTo>
                    <a:pt x="71" y="7"/>
                  </a:lnTo>
                  <a:lnTo>
                    <a:pt x="67" y="9"/>
                  </a:lnTo>
                  <a:lnTo>
                    <a:pt x="62" y="10"/>
                  </a:lnTo>
                  <a:lnTo>
                    <a:pt x="56" y="11"/>
                  </a:lnTo>
                  <a:lnTo>
                    <a:pt x="51" y="12"/>
                  </a:lnTo>
                  <a:lnTo>
                    <a:pt x="46" y="12"/>
                  </a:lnTo>
                  <a:lnTo>
                    <a:pt x="40" y="13"/>
                  </a:lnTo>
                  <a:lnTo>
                    <a:pt x="35" y="13"/>
                  </a:lnTo>
                  <a:lnTo>
                    <a:pt x="30" y="13"/>
                  </a:lnTo>
                  <a:lnTo>
                    <a:pt x="24" y="13"/>
                  </a:lnTo>
                  <a:lnTo>
                    <a:pt x="20" y="13"/>
                  </a:lnTo>
                  <a:lnTo>
                    <a:pt x="15" y="12"/>
                  </a:lnTo>
                  <a:lnTo>
                    <a:pt x="11" y="12"/>
                  </a:lnTo>
                  <a:lnTo>
                    <a:pt x="9" y="13"/>
                  </a:lnTo>
                  <a:lnTo>
                    <a:pt x="6" y="15"/>
                  </a:lnTo>
                  <a:lnTo>
                    <a:pt x="2" y="17"/>
                  </a:lnTo>
                  <a:lnTo>
                    <a:pt x="0" y="19"/>
                  </a:lnTo>
                  <a:lnTo>
                    <a:pt x="5" y="20"/>
                  </a:lnTo>
                  <a:lnTo>
                    <a:pt x="10" y="20"/>
                  </a:lnTo>
                  <a:lnTo>
                    <a:pt x="16" y="20"/>
                  </a:lnTo>
                  <a:lnTo>
                    <a:pt x="22" y="20"/>
                  </a:lnTo>
                  <a:lnTo>
                    <a:pt x="28" y="20"/>
                  </a:lnTo>
                  <a:lnTo>
                    <a:pt x="34" y="20"/>
                  </a:lnTo>
                  <a:lnTo>
                    <a:pt x="40" y="19"/>
                  </a:lnTo>
                  <a:lnTo>
                    <a:pt x="46" y="18"/>
                  </a:lnTo>
                  <a:lnTo>
                    <a:pt x="53" y="18"/>
                  </a:lnTo>
                  <a:lnTo>
                    <a:pt x="59" y="17"/>
                  </a:lnTo>
                  <a:lnTo>
                    <a:pt x="65" y="16"/>
                  </a:lnTo>
                  <a:lnTo>
                    <a:pt x="71" y="14"/>
                  </a:lnTo>
                  <a:lnTo>
                    <a:pt x="76" y="13"/>
                  </a:lnTo>
                  <a:lnTo>
                    <a:pt x="81" y="11"/>
                  </a:lnTo>
                  <a:lnTo>
                    <a:pt x="86" y="9"/>
                  </a:lnTo>
                  <a:lnTo>
                    <a:pt x="91" y="7"/>
                  </a:lnTo>
                  <a:lnTo>
                    <a:pt x="90" y="6"/>
                  </a:lnTo>
                  <a:lnTo>
                    <a:pt x="90" y="5"/>
                  </a:lnTo>
                  <a:lnTo>
                    <a:pt x="89" y="3"/>
                  </a:lnTo>
                  <a:lnTo>
                    <a:pt x="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60"/>
            <p:cNvSpPr/>
            <p:nvPr/>
          </p:nvSpPr>
          <p:spPr>
            <a:xfrm>
              <a:off x="3100" y="2115"/>
              <a:ext cx="94" cy="19"/>
            </a:xfrm>
            <a:custGeom>
              <a:rect b="b" l="l" r="r" t="t"/>
              <a:pathLst>
                <a:path extrusionOk="0" h="19" w="94">
                  <a:moveTo>
                    <a:pt x="92" y="0"/>
                  </a:moveTo>
                  <a:lnTo>
                    <a:pt x="92" y="0"/>
                  </a:lnTo>
                  <a:lnTo>
                    <a:pt x="87" y="1"/>
                  </a:lnTo>
                  <a:lnTo>
                    <a:pt x="82" y="3"/>
                  </a:lnTo>
                  <a:lnTo>
                    <a:pt x="77" y="4"/>
                  </a:lnTo>
                  <a:lnTo>
                    <a:pt x="71" y="5"/>
                  </a:lnTo>
                  <a:lnTo>
                    <a:pt x="65" y="7"/>
                  </a:lnTo>
                  <a:lnTo>
                    <a:pt x="59" y="8"/>
                  </a:lnTo>
                  <a:lnTo>
                    <a:pt x="53" y="9"/>
                  </a:lnTo>
                  <a:lnTo>
                    <a:pt x="46" y="10"/>
                  </a:lnTo>
                  <a:lnTo>
                    <a:pt x="40" y="11"/>
                  </a:lnTo>
                  <a:lnTo>
                    <a:pt x="33" y="11"/>
                  </a:lnTo>
                  <a:lnTo>
                    <a:pt x="27" y="12"/>
                  </a:lnTo>
                  <a:lnTo>
                    <a:pt x="21" y="12"/>
                  </a:lnTo>
                  <a:lnTo>
                    <a:pt x="15" y="12"/>
                  </a:lnTo>
                  <a:lnTo>
                    <a:pt x="10" y="11"/>
                  </a:lnTo>
                  <a:lnTo>
                    <a:pt x="5" y="11"/>
                  </a:lnTo>
                  <a:lnTo>
                    <a:pt x="0" y="10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6"/>
                  </a:lnTo>
                  <a:lnTo>
                    <a:pt x="1" y="18"/>
                  </a:lnTo>
                  <a:lnTo>
                    <a:pt x="6" y="18"/>
                  </a:lnTo>
                  <a:lnTo>
                    <a:pt x="12" y="19"/>
                  </a:lnTo>
                  <a:lnTo>
                    <a:pt x="18" y="18"/>
                  </a:lnTo>
                  <a:lnTo>
                    <a:pt x="25" y="18"/>
                  </a:lnTo>
                  <a:lnTo>
                    <a:pt x="32" y="18"/>
                  </a:lnTo>
                  <a:lnTo>
                    <a:pt x="39" y="18"/>
                  </a:lnTo>
                  <a:lnTo>
                    <a:pt x="45" y="17"/>
                  </a:lnTo>
                  <a:lnTo>
                    <a:pt x="52" y="17"/>
                  </a:lnTo>
                  <a:lnTo>
                    <a:pt x="59" y="16"/>
                  </a:lnTo>
                  <a:lnTo>
                    <a:pt x="66" y="15"/>
                  </a:lnTo>
                  <a:lnTo>
                    <a:pt x="72" y="14"/>
                  </a:lnTo>
                  <a:lnTo>
                    <a:pt x="77" y="13"/>
                  </a:lnTo>
                  <a:lnTo>
                    <a:pt x="83" y="11"/>
                  </a:lnTo>
                  <a:lnTo>
                    <a:pt x="87" y="10"/>
                  </a:lnTo>
                  <a:lnTo>
                    <a:pt x="91" y="8"/>
                  </a:lnTo>
                  <a:lnTo>
                    <a:pt x="94" y="6"/>
                  </a:lnTo>
                  <a:lnTo>
                    <a:pt x="93" y="5"/>
                  </a:lnTo>
                  <a:lnTo>
                    <a:pt x="93" y="3"/>
                  </a:lnTo>
                  <a:lnTo>
                    <a:pt x="92" y="1"/>
                  </a:lnTo>
                  <a:lnTo>
                    <a:pt x="9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60"/>
            <p:cNvSpPr/>
            <p:nvPr/>
          </p:nvSpPr>
          <p:spPr>
            <a:xfrm>
              <a:off x="3102" y="2128"/>
              <a:ext cx="94" cy="18"/>
            </a:xfrm>
            <a:custGeom>
              <a:rect b="b" l="l" r="r" t="t"/>
              <a:pathLst>
                <a:path extrusionOk="0" h="18" w="94">
                  <a:moveTo>
                    <a:pt x="94" y="6"/>
                  </a:moveTo>
                  <a:lnTo>
                    <a:pt x="94" y="6"/>
                  </a:lnTo>
                  <a:lnTo>
                    <a:pt x="94" y="5"/>
                  </a:lnTo>
                  <a:lnTo>
                    <a:pt x="94" y="3"/>
                  </a:lnTo>
                  <a:lnTo>
                    <a:pt x="93" y="1"/>
                  </a:lnTo>
                  <a:lnTo>
                    <a:pt x="92" y="0"/>
                  </a:lnTo>
                  <a:lnTo>
                    <a:pt x="88" y="2"/>
                  </a:lnTo>
                  <a:lnTo>
                    <a:pt x="84" y="4"/>
                  </a:lnTo>
                  <a:lnTo>
                    <a:pt x="79" y="6"/>
                  </a:lnTo>
                  <a:lnTo>
                    <a:pt x="73" y="8"/>
                  </a:lnTo>
                  <a:lnTo>
                    <a:pt x="67" y="9"/>
                  </a:lnTo>
                  <a:lnTo>
                    <a:pt x="61" y="10"/>
                  </a:lnTo>
                  <a:lnTo>
                    <a:pt x="55" y="10"/>
                  </a:lnTo>
                  <a:lnTo>
                    <a:pt x="48" y="11"/>
                  </a:lnTo>
                  <a:lnTo>
                    <a:pt x="41" y="11"/>
                  </a:lnTo>
                  <a:lnTo>
                    <a:pt x="35" y="11"/>
                  </a:lnTo>
                  <a:lnTo>
                    <a:pt x="28" y="11"/>
                  </a:lnTo>
                  <a:lnTo>
                    <a:pt x="22" y="11"/>
                  </a:lnTo>
                  <a:lnTo>
                    <a:pt x="16" y="11"/>
                  </a:lnTo>
                  <a:lnTo>
                    <a:pt x="10" y="11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5" y="17"/>
                  </a:lnTo>
                  <a:lnTo>
                    <a:pt x="11" y="18"/>
                  </a:lnTo>
                  <a:lnTo>
                    <a:pt x="16" y="18"/>
                  </a:lnTo>
                  <a:lnTo>
                    <a:pt x="23" y="18"/>
                  </a:lnTo>
                  <a:lnTo>
                    <a:pt x="29" y="18"/>
                  </a:lnTo>
                  <a:lnTo>
                    <a:pt x="36" y="18"/>
                  </a:lnTo>
                  <a:lnTo>
                    <a:pt x="43" y="18"/>
                  </a:lnTo>
                  <a:lnTo>
                    <a:pt x="50" y="18"/>
                  </a:lnTo>
                  <a:lnTo>
                    <a:pt x="57" y="17"/>
                  </a:lnTo>
                  <a:lnTo>
                    <a:pt x="64" y="17"/>
                  </a:lnTo>
                  <a:lnTo>
                    <a:pt x="70" y="16"/>
                  </a:lnTo>
                  <a:lnTo>
                    <a:pt x="76" y="14"/>
                  </a:lnTo>
                  <a:lnTo>
                    <a:pt x="81" y="13"/>
                  </a:lnTo>
                  <a:lnTo>
                    <a:pt x="86" y="11"/>
                  </a:lnTo>
                  <a:lnTo>
                    <a:pt x="91" y="9"/>
                  </a:lnTo>
                  <a:lnTo>
                    <a:pt x="94" y="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60"/>
            <p:cNvSpPr/>
            <p:nvPr/>
          </p:nvSpPr>
          <p:spPr>
            <a:xfrm>
              <a:off x="3101" y="2142"/>
              <a:ext cx="99" cy="20"/>
            </a:xfrm>
            <a:custGeom>
              <a:rect b="b" l="l" r="r" t="t"/>
              <a:pathLst>
                <a:path extrusionOk="0" h="20" w="99">
                  <a:moveTo>
                    <a:pt x="98" y="0"/>
                  </a:moveTo>
                  <a:lnTo>
                    <a:pt x="98" y="0"/>
                  </a:lnTo>
                  <a:lnTo>
                    <a:pt x="95" y="2"/>
                  </a:lnTo>
                  <a:lnTo>
                    <a:pt x="91" y="3"/>
                  </a:lnTo>
                  <a:lnTo>
                    <a:pt x="86" y="5"/>
                  </a:lnTo>
                  <a:lnTo>
                    <a:pt x="80" y="6"/>
                  </a:lnTo>
                  <a:lnTo>
                    <a:pt x="74" y="7"/>
                  </a:lnTo>
                  <a:lnTo>
                    <a:pt x="68" y="8"/>
                  </a:lnTo>
                  <a:lnTo>
                    <a:pt x="61" y="9"/>
                  </a:lnTo>
                  <a:lnTo>
                    <a:pt x="54" y="10"/>
                  </a:lnTo>
                  <a:lnTo>
                    <a:pt x="47" y="11"/>
                  </a:lnTo>
                  <a:lnTo>
                    <a:pt x="40" y="11"/>
                  </a:lnTo>
                  <a:lnTo>
                    <a:pt x="33" y="11"/>
                  </a:lnTo>
                  <a:lnTo>
                    <a:pt x="26" y="11"/>
                  </a:lnTo>
                  <a:lnTo>
                    <a:pt x="19" y="11"/>
                  </a:lnTo>
                  <a:lnTo>
                    <a:pt x="13" y="10"/>
                  </a:lnTo>
                  <a:lnTo>
                    <a:pt x="6" y="9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8" y="18"/>
                  </a:lnTo>
                  <a:lnTo>
                    <a:pt x="14" y="19"/>
                  </a:lnTo>
                  <a:lnTo>
                    <a:pt x="20" y="19"/>
                  </a:lnTo>
                  <a:lnTo>
                    <a:pt x="27" y="20"/>
                  </a:lnTo>
                  <a:lnTo>
                    <a:pt x="34" y="20"/>
                  </a:lnTo>
                  <a:lnTo>
                    <a:pt x="40" y="20"/>
                  </a:lnTo>
                  <a:lnTo>
                    <a:pt x="47" y="20"/>
                  </a:lnTo>
                  <a:lnTo>
                    <a:pt x="54" y="19"/>
                  </a:lnTo>
                  <a:lnTo>
                    <a:pt x="61" y="18"/>
                  </a:lnTo>
                  <a:lnTo>
                    <a:pt x="68" y="17"/>
                  </a:lnTo>
                  <a:lnTo>
                    <a:pt x="74" y="16"/>
                  </a:lnTo>
                  <a:lnTo>
                    <a:pt x="80" y="15"/>
                  </a:lnTo>
                  <a:lnTo>
                    <a:pt x="86" y="13"/>
                  </a:lnTo>
                  <a:lnTo>
                    <a:pt x="91" y="11"/>
                  </a:lnTo>
                  <a:lnTo>
                    <a:pt x="96" y="8"/>
                  </a:lnTo>
                  <a:lnTo>
                    <a:pt x="99" y="5"/>
                  </a:lnTo>
                  <a:lnTo>
                    <a:pt x="9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60"/>
            <p:cNvSpPr/>
            <p:nvPr/>
          </p:nvSpPr>
          <p:spPr>
            <a:xfrm>
              <a:off x="3104" y="2157"/>
              <a:ext cx="98" cy="21"/>
            </a:xfrm>
            <a:custGeom>
              <a:rect b="b" l="l" r="r" t="t"/>
              <a:pathLst>
                <a:path extrusionOk="0" h="21" w="98">
                  <a:moveTo>
                    <a:pt x="98" y="0"/>
                  </a:moveTo>
                  <a:lnTo>
                    <a:pt x="98" y="0"/>
                  </a:lnTo>
                  <a:lnTo>
                    <a:pt x="93" y="3"/>
                  </a:lnTo>
                  <a:lnTo>
                    <a:pt x="88" y="5"/>
                  </a:lnTo>
                  <a:lnTo>
                    <a:pt x="82" y="7"/>
                  </a:lnTo>
                  <a:lnTo>
                    <a:pt x="76" y="9"/>
                  </a:lnTo>
                  <a:lnTo>
                    <a:pt x="70" y="10"/>
                  </a:lnTo>
                  <a:lnTo>
                    <a:pt x="63" y="11"/>
                  </a:lnTo>
                  <a:lnTo>
                    <a:pt x="56" y="12"/>
                  </a:lnTo>
                  <a:lnTo>
                    <a:pt x="49" y="13"/>
                  </a:lnTo>
                  <a:lnTo>
                    <a:pt x="42" y="13"/>
                  </a:lnTo>
                  <a:lnTo>
                    <a:pt x="35" y="13"/>
                  </a:lnTo>
                  <a:lnTo>
                    <a:pt x="29" y="13"/>
                  </a:lnTo>
                  <a:lnTo>
                    <a:pt x="22" y="13"/>
                  </a:lnTo>
                  <a:lnTo>
                    <a:pt x="16" y="12"/>
                  </a:lnTo>
                  <a:lnTo>
                    <a:pt x="10" y="11"/>
                  </a:lnTo>
                  <a:lnTo>
                    <a:pt x="5" y="10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6" y="18"/>
                  </a:lnTo>
                  <a:lnTo>
                    <a:pt x="11" y="18"/>
                  </a:lnTo>
                  <a:lnTo>
                    <a:pt x="17" y="19"/>
                  </a:lnTo>
                  <a:lnTo>
                    <a:pt x="23" y="20"/>
                  </a:lnTo>
                  <a:lnTo>
                    <a:pt x="29" y="21"/>
                  </a:lnTo>
                  <a:lnTo>
                    <a:pt x="36" y="21"/>
                  </a:lnTo>
                  <a:lnTo>
                    <a:pt x="43" y="21"/>
                  </a:lnTo>
                  <a:lnTo>
                    <a:pt x="50" y="21"/>
                  </a:lnTo>
                  <a:lnTo>
                    <a:pt x="57" y="21"/>
                  </a:lnTo>
                  <a:lnTo>
                    <a:pt x="63" y="21"/>
                  </a:lnTo>
                  <a:lnTo>
                    <a:pt x="70" y="20"/>
                  </a:lnTo>
                  <a:lnTo>
                    <a:pt x="77" y="18"/>
                  </a:lnTo>
                  <a:lnTo>
                    <a:pt x="82" y="16"/>
                  </a:lnTo>
                  <a:lnTo>
                    <a:pt x="88" y="14"/>
                  </a:lnTo>
                  <a:lnTo>
                    <a:pt x="93" y="10"/>
                  </a:lnTo>
                  <a:lnTo>
                    <a:pt x="98" y="6"/>
                  </a:lnTo>
                  <a:lnTo>
                    <a:pt x="98" y="5"/>
                  </a:lnTo>
                  <a:lnTo>
                    <a:pt x="98" y="3"/>
                  </a:lnTo>
                  <a:lnTo>
                    <a:pt x="98" y="1"/>
                  </a:lnTo>
                  <a:lnTo>
                    <a:pt x="9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60"/>
            <p:cNvSpPr/>
            <p:nvPr/>
          </p:nvSpPr>
          <p:spPr>
            <a:xfrm>
              <a:off x="3106" y="2173"/>
              <a:ext cx="96" cy="23"/>
            </a:xfrm>
            <a:custGeom>
              <a:rect b="b" l="l" r="r" t="t"/>
              <a:pathLst>
                <a:path extrusionOk="0" h="23" w="96">
                  <a:moveTo>
                    <a:pt x="96" y="0"/>
                  </a:moveTo>
                  <a:lnTo>
                    <a:pt x="96" y="0"/>
                  </a:lnTo>
                  <a:lnTo>
                    <a:pt x="96" y="2"/>
                  </a:lnTo>
                  <a:lnTo>
                    <a:pt x="96" y="4"/>
                  </a:lnTo>
                  <a:lnTo>
                    <a:pt x="96" y="7"/>
                  </a:lnTo>
                  <a:lnTo>
                    <a:pt x="96" y="9"/>
                  </a:lnTo>
                  <a:lnTo>
                    <a:pt x="93" y="11"/>
                  </a:lnTo>
                  <a:lnTo>
                    <a:pt x="89" y="13"/>
                  </a:lnTo>
                  <a:lnTo>
                    <a:pt x="84" y="16"/>
                  </a:lnTo>
                  <a:lnTo>
                    <a:pt x="79" y="17"/>
                  </a:lnTo>
                  <a:lnTo>
                    <a:pt x="73" y="19"/>
                  </a:lnTo>
                  <a:lnTo>
                    <a:pt x="67" y="21"/>
                  </a:lnTo>
                  <a:lnTo>
                    <a:pt x="60" y="22"/>
                  </a:lnTo>
                  <a:lnTo>
                    <a:pt x="54" y="22"/>
                  </a:lnTo>
                  <a:lnTo>
                    <a:pt x="47" y="23"/>
                  </a:lnTo>
                  <a:lnTo>
                    <a:pt x="40" y="23"/>
                  </a:lnTo>
                  <a:lnTo>
                    <a:pt x="33" y="23"/>
                  </a:lnTo>
                  <a:lnTo>
                    <a:pt x="26" y="22"/>
                  </a:lnTo>
                  <a:lnTo>
                    <a:pt x="19" y="21"/>
                  </a:lnTo>
                  <a:lnTo>
                    <a:pt x="13" y="20"/>
                  </a:lnTo>
                  <a:lnTo>
                    <a:pt x="7" y="18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4" y="9"/>
                  </a:lnTo>
                  <a:lnTo>
                    <a:pt x="10" y="11"/>
                  </a:lnTo>
                  <a:lnTo>
                    <a:pt x="16" y="12"/>
                  </a:lnTo>
                  <a:lnTo>
                    <a:pt x="22" y="13"/>
                  </a:lnTo>
                  <a:lnTo>
                    <a:pt x="29" y="13"/>
                  </a:lnTo>
                  <a:lnTo>
                    <a:pt x="36" y="13"/>
                  </a:lnTo>
                  <a:lnTo>
                    <a:pt x="43" y="13"/>
                  </a:lnTo>
                  <a:lnTo>
                    <a:pt x="51" y="13"/>
                  </a:lnTo>
                  <a:lnTo>
                    <a:pt x="58" y="13"/>
                  </a:lnTo>
                  <a:lnTo>
                    <a:pt x="65" y="12"/>
                  </a:lnTo>
                  <a:lnTo>
                    <a:pt x="71" y="11"/>
                  </a:lnTo>
                  <a:lnTo>
                    <a:pt x="78" y="9"/>
                  </a:lnTo>
                  <a:lnTo>
                    <a:pt x="83" y="7"/>
                  </a:lnTo>
                  <a:lnTo>
                    <a:pt x="88" y="5"/>
                  </a:lnTo>
                  <a:lnTo>
                    <a:pt x="93" y="3"/>
                  </a:lnTo>
                  <a:lnTo>
                    <a:pt x="9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0"/>
            <p:cNvSpPr/>
            <p:nvPr/>
          </p:nvSpPr>
          <p:spPr>
            <a:xfrm>
              <a:off x="3018" y="1852"/>
              <a:ext cx="156" cy="163"/>
            </a:xfrm>
            <a:custGeom>
              <a:rect b="b" l="l" r="r" t="t"/>
              <a:pathLst>
                <a:path extrusionOk="0" h="163" w="156">
                  <a:moveTo>
                    <a:pt x="149" y="26"/>
                  </a:moveTo>
                  <a:lnTo>
                    <a:pt x="149" y="26"/>
                  </a:lnTo>
                  <a:lnTo>
                    <a:pt x="151" y="31"/>
                  </a:lnTo>
                  <a:lnTo>
                    <a:pt x="153" y="37"/>
                  </a:lnTo>
                  <a:lnTo>
                    <a:pt x="154" y="43"/>
                  </a:lnTo>
                  <a:lnTo>
                    <a:pt x="155" y="50"/>
                  </a:lnTo>
                  <a:lnTo>
                    <a:pt x="156" y="57"/>
                  </a:lnTo>
                  <a:lnTo>
                    <a:pt x="156" y="65"/>
                  </a:lnTo>
                  <a:lnTo>
                    <a:pt x="156" y="73"/>
                  </a:lnTo>
                  <a:lnTo>
                    <a:pt x="155" y="81"/>
                  </a:lnTo>
                  <a:lnTo>
                    <a:pt x="154" y="90"/>
                  </a:lnTo>
                  <a:lnTo>
                    <a:pt x="153" y="98"/>
                  </a:lnTo>
                  <a:lnTo>
                    <a:pt x="150" y="106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2" y="128"/>
                  </a:lnTo>
                  <a:lnTo>
                    <a:pt x="138" y="134"/>
                  </a:lnTo>
                  <a:lnTo>
                    <a:pt x="134" y="140"/>
                  </a:lnTo>
                  <a:lnTo>
                    <a:pt x="133" y="141"/>
                  </a:lnTo>
                  <a:lnTo>
                    <a:pt x="133" y="143"/>
                  </a:lnTo>
                  <a:lnTo>
                    <a:pt x="132" y="144"/>
                  </a:lnTo>
                  <a:lnTo>
                    <a:pt x="131" y="146"/>
                  </a:lnTo>
                  <a:lnTo>
                    <a:pt x="137" y="158"/>
                  </a:lnTo>
                  <a:lnTo>
                    <a:pt x="130" y="161"/>
                  </a:lnTo>
                  <a:lnTo>
                    <a:pt x="124" y="162"/>
                  </a:lnTo>
                  <a:lnTo>
                    <a:pt x="118" y="163"/>
                  </a:lnTo>
                  <a:lnTo>
                    <a:pt x="113" y="163"/>
                  </a:lnTo>
                  <a:lnTo>
                    <a:pt x="107" y="163"/>
                  </a:lnTo>
                  <a:lnTo>
                    <a:pt x="101" y="162"/>
                  </a:lnTo>
                  <a:lnTo>
                    <a:pt x="94" y="162"/>
                  </a:lnTo>
                  <a:lnTo>
                    <a:pt x="87" y="162"/>
                  </a:lnTo>
                  <a:lnTo>
                    <a:pt x="86" y="161"/>
                  </a:lnTo>
                  <a:lnTo>
                    <a:pt x="84" y="161"/>
                  </a:lnTo>
                  <a:lnTo>
                    <a:pt x="82" y="159"/>
                  </a:lnTo>
                  <a:lnTo>
                    <a:pt x="80" y="158"/>
                  </a:lnTo>
                  <a:lnTo>
                    <a:pt x="77" y="157"/>
                  </a:lnTo>
                  <a:lnTo>
                    <a:pt x="73" y="156"/>
                  </a:lnTo>
                  <a:lnTo>
                    <a:pt x="69" y="154"/>
                  </a:lnTo>
                  <a:lnTo>
                    <a:pt x="64" y="153"/>
                  </a:lnTo>
                  <a:lnTo>
                    <a:pt x="57" y="152"/>
                  </a:lnTo>
                  <a:lnTo>
                    <a:pt x="53" y="149"/>
                  </a:lnTo>
                  <a:lnTo>
                    <a:pt x="50" y="145"/>
                  </a:lnTo>
                  <a:lnTo>
                    <a:pt x="49" y="140"/>
                  </a:lnTo>
                  <a:lnTo>
                    <a:pt x="48" y="135"/>
                  </a:lnTo>
                  <a:lnTo>
                    <a:pt x="47" y="130"/>
                  </a:lnTo>
                  <a:lnTo>
                    <a:pt x="46" y="125"/>
                  </a:lnTo>
                  <a:lnTo>
                    <a:pt x="44" y="119"/>
                  </a:lnTo>
                  <a:lnTo>
                    <a:pt x="42" y="118"/>
                  </a:lnTo>
                  <a:lnTo>
                    <a:pt x="39" y="116"/>
                  </a:lnTo>
                  <a:lnTo>
                    <a:pt x="37" y="114"/>
                  </a:lnTo>
                  <a:lnTo>
                    <a:pt x="36" y="112"/>
                  </a:lnTo>
                  <a:lnTo>
                    <a:pt x="35" y="109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40" y="99"/>
                  </a:lnTo>
                  <a:lnTo>
                    <a:pt x="42" y="95"/>
                  </a:lnTo>
                  <a:lnTo>
                    <a:pt x="43" y="91"/>
                  </a:lnTo>
                  <a:lnTo>
                    <a:pt x="41" y="86"/>
                  </a:lnTo>
                  <a:lnTo>
                    <a:pt x="37" y="80"/>
                  </a:lnTo>
                  <a:lnTo>
                    <a:pt x="36" y="74"/>
                  </a:lnTo>
                  <a:lnTo>
                    <a:pt x="36" y="67"/>
                  </a:lnTo>
                  <a:lnTo>
                    <a:pt x="37" y="60"/>
                  </a:lnTo>
                  <a:lnTo>
                    <a:pt x="39" y="54"/>
                  </a:lnTo>
                  <a:lnTo>
                    <a:pt x="41" y="48"/>
                  </a:lnTo>
                  <a:lnTo>
                    <a:pt x="43" y="43"/>
                  </a:lnTo>
                  <a:lnTo>
                    <a:pt x="44" y="40"/>
                  </a:lnTo>
                  <a:lnTo>
                    <a:pt x="45" y="40"/>
                  </a:lnTo>
                  <a:lnTo>
                    <a:pt x="41" y="38"/>
                  </a:lnTo>
                  <a:lnTo>
                    <a:pt x="38" y="38"/>
                  </a:lnTo>
                  <a:lnTo>
                    <a:pt x="34" y="39"/>
                  </a:lnTo>
                  <a:lnTo>
                    <a:pt x="30" y="42"/>
                  </a:lnTo>
                  <a:lnTo>
                    <a:pt x="26" y="45"/>
                  </a:lnTo>
                  <a:lnTo>
                    <a:pt x="22" y="48"/>
                  </a:lnTo>
                  <a:lnTo>
                    <a:pt x="19" y="51"/>
                  </a:lnTo>
                  <a:lnTo>
                    <a:pt x="16" y="55"/>
                  </a:lnTo>
                  <a:lnTo>
                    <a:pt x="17" y="50"/>
                  </a:lnTo>
                  <a:lnTo>
                    <a:pt x="17" y="45"/>
                  </a:lnTo>
                  <a:lnTo>
                    <a:pt x="18" y="41"/>
                  </a:lnTo>
                  <a:lnTo>
                    <a:pt x="21" y="37"/>
                  </a:lnTo>
                  <a:lnTo>
                    <a:pt x="23" y="34"/>
                  </a:lnTo>
                  <a:lnTo>
                    <a:pt x="27" y="30"/>
                  </a:lnTo>
                  <a:lnTo>
                    <a:pt x="31" y="27"/>
                  </a:lnTo>
                  <a:lnTo>
                    <a:pt x="36" y="24"/>
                  </a:lnTo>
                  <a:lnTo>
                    <a:pt x="30" y="22"/>
                  </a:lnTo>
                  <a:lnTo>
                    <a:pt x="25" y="22"/>
                  </a:lnTo>
                  <a:lnTo>
                    <a:pt x="20" y="22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8" y="26"/>
                  </a:lnTo>
                  <a:lnTo>
                    <a:pt x="4" y="27"/>
                  </a:lnTo>
                  <a:lnTo>
                    <a:pt x="0" y="27"/>
                  </a:lnTo>
                  <a:lnTo>
                    <a:pt x="7" y="20"/>
                  </a:lnTo>
                  <a:lnTo>
                    <a:pt x="16" y="14"/>
                  </a:lnTo>
                  <a:lnTo>
                    <a:pt x="25" y="9"/>
                  </a:lnTo>
                  <a:lnTo>
                    <a:pt x="35" y="5"/>
                  </a:lnTo>
                  <a:lnTo>
                    <a:pt x="47" y="3"/>
                  </a:lnTo>
                  <a:lnTo>
                    <a:pt x="58" y="1"/>
                  </a:lnTo>
                  <a:lnTo>
                    <a:pt x="70" y="0"/>
                  </a:lnTo>
                  <a:lnTo>
                    <a:pt x="82" y="1"/>
                  </a:lnTo>
                  <a:lnTo>
                    <a:pt x="94" y="2"/>
                  </a:lnTo>
                  <a:lnTo>
                    <a:pt x="105" y="4"/>
                  </a:lnTo>
                  <a:lnTo>
                    <a:pt x="116" y="7"/>
                  </a:lnTo>
                  <a:lnTo>
                    <a:pt x="125" y="9"/>
                  </a:lnTo>
                  <a:lnTo>
                    <a:pt x="133" y="13"/>
                  </a:lnTo>
                  <a:lnTo>
                    <a:pt x="140" y="17"/>
                  </a:lnTo>
                  <a:lnTo>
                    <a:pt x="146" y="22"/>
                  </a:lnTo>
                  <a:lnTo>
                    <a:pt x="149" y="2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0"/>
            <p:cNvSpPr/>
            <p:nvPr/>
          </p:nvSpPr>
          <p:spPr>
            <a:xfrm>
              <a:off x="2891" y="2052"/>
              <a:ext cx="62" cy="60"/>
            </a:xfrm>
            <a:custGeom>
              <a:rect b="b" l="l" r="r" t="t"/>
              <a:pathLst>
                <a:path extrusionOk="0" h="60" w="62">
                  <a:moveTo>
                    <a:pt x="10" y="60"/>
                  </a:moveTo>
                  <a:lnTo>
                    <a:pt x="0" y="49"/>
                  </a:lnTo>
                  <a:lnTo>
                    <a:pt x="52" y="0"/>
                  </a:lnTo>
                  <a:lnTo>
                    <a:pt x="62" y="11"/>
                  </a:lnTo>
                  <a:lnTo>
                    <a:pt x="1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0"/>
            <p:cNvSpPr/>
            <p:nvPr/>
          </p:nvSpPr>
          <p:spPr>
            <a:xfrm>
              <a:off x="2849" y="2131"/>
              <a:ext cx="21" cy="20"/>
            </a:xfrm>
            <a:custGeom>
              <a:rect b="b" l="l" r="r" t="t"/>
              <a:pathLst>
                <a:path extrusionOk="0" h="20" w="21">
                  <a:moveTo>
                    <a:pt x="10" y="20"/>
                  </a:moveTo>
                  <a:lnTo>
                    <a:pt x="0" y="10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60"/>
            <p:cNvSpPr/>
            <p:nvPr/>
          </p:nvSpPr>
          <p:spPr>
            <a:xfrm>
              <a:off x="2766" y="2170"/>
              <a:ext cx="62" cy="60"/>
            </a:xfrm>
            <a:custGeom>
              <a:rect b="b" l="l" r="r" t="t"/>
              <a:pathLst>
                <a:path extrusionOk="0" h="60" w="62">
                  <a:moveTo>
                    <a:pt x="10" y="60"/>
                  </a:moveTo>
                  <a:lnTo>
                    <a:pt x="0" y="50"/>
                  </a:lnTo>
                  <a:lnTo>
                    <a:pt x="52" y="0"/>
                  </a:lnTo>
                  <a:lnTo>
                    <a:pt x="62" y="11"/>
                  </a:lnTo>
                  <a:lnTo>
                    <a:pt x="1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60"/>
            <p:cNvSpPr/>
            <p:nvPr/>
          </p:nvSpPr>
          <p:spPr>
            <a:xfrm>
              <a:off x="2724" y="2249"/>
              <a:ext cx="20" cy="21"/>
            </a:xfrm>
            <a:custGeom>
              <a:rect b="b" l="l" r="r" t="t"/>
              <a:pathLst>
                <a:path extrusionOk="0" h="21" w="20">
                  <a:moveTo>
                    <a:pt x="10" y="21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20" y="11"/>
                  </a:lnTo>
                  <a:lnTo>
                    <a:pt x="1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0"/>
            <p:cNvSpPr/>
            <p:nvPr/>
          </p:nvSpPr>
          <p:spPr>
            <a:xfrm>
              <a:off x="2640" y="2289"/>
              <a:ext cx="62" cy="60"/>
            </a:xfrm>
            <a:custGeom>
              <a:rect b="b" l="l" r="r" t="t"/>
              <a:pathLst>
                <a:path extrusionOk="0" h="60" w="62">
                  <a:moveTo>
                    <a:pt x="10" y="60"/>
                  </a:moveTo>
                  <a:lnTo>
                    <a:pt x="0" y="49"/>
                  </a:lnTo>
                  <a:lnTo>
                    <a:pt x="52" y="0"/>
                  </a:lnTo>
                  <a:lnTo>
                    <a:pt x="62" y="10"/>
                  </a:lnTo>
                  <a:lnTo>
                    <a:pt x="1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0"/>
            <p:cNvSpPr/>
            <p:nvPr/>
          </p:nvSpPr>
          <p:spPr>
            <a:xfrm>
              <a:off x="2598" y="2367"/>
              <a:ext cx="21" cy="21"/>
            </a:xfrm>
            <a:custGeom>
              <a:rect b="b" l="l" r="r" t="t"/>
              <a:pathLst>
                <a:path extrusionOk="0" h="21" w="21">
                  <a:moveTo>
                    <a:pt x="10" y="21"/>
                  </a:moveTo>
                  <a:lnTo>
                    <a:pt x="0" y="10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0"/>
            <p:cNvSpPr/>
            <p:nvPr/>
          </p:nvSpPr>
          <p:spPr>
            <a:xfrm>
              <a:off x="2515" y="2407"/>
              <a:ext cx="62" cy="60"/>
            </a:xfrm>
            <a:custGeom>
              <a:rect b="b" l="l" r="r" t="t"/>
              <a:pathLst>
                <a:path extrusionOk="0" h="60" w="62">
                  <a:moveTo>
                    <a:pt x="10" y="60"/>
                  </a:moveTo>
                  <a:lnTo>
                    <a:pt x="0" y="49"/>
                  </a:lnTo>
                  <a:lnTo>
                    <a:pt x="52" y="0"/>
                  </a:lnTo>
                  <a:lnTo>
                    <a:pt x="62" y="11"/>
                  </a:lnTo>
                  <a:lnTo>
                    <a:pt x="1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0"/>
            <p:cNvSpPr/>
            <p:nvPr/>
          </p:nvSpPr>
          <p:spPr>
            <a:xfrm>
              <a:off x="2473" y="2486"/>
              <a:ext cx="20" cy="20"/>
            </a:xfrm>
            <a:custGeom>
              <a:rect b="b" l="l" r="r" t="t"/>
              <a:pathLst>
                <a:path extrusionOk="0" h="20" w="20">
                  <a:moveTo>
                    <a:pt x="10" y="20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20" y="11"/>
                  </a:lnTo>
                  <a:lnTo>
                    <a:pt x="1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0"/>
            <p:cNvSpPr/>
            <p:nvPr/>
          </p:nvSpPr>
          <p:spPr>
            <a:xfrm>
              <a:off x="2389" y="2525"/>
              <a:ext cx="62" cy="60"/>
            </a:xfrm>
            <a:custGeom>
              <a:rect b="b" l="l" r="r" t="t"/>
              <a:pathLst>
                <a:path extrusionOk="0" h="60" w="62">
                  <a:moveTo>
                    <a:pt x="10" y="60"/>
                  </a:moveTo>
                  <a:lnTo>
                    <a:pt x="0" y="50"/>
                  </a:lnTo>
                  <a:lnTo>
                    <a:pt x="52" y="0"/>
                  </a:lnTo>
                  <a:lnTo>
                    <a:pt x="62" y="11"/>
                  </a:lnTo>
                  <a:lnTo>
                    <a:pt x="1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0"/>
            <p:cNvSpPr/>
            <p:nvPr/>
          </p:nvSpPr>
          <p:spPr>
            <a:xfrm>
              <a:off x="2347" y="2604"/>
              <a:ext cx="21" cy="21"/>
            </a:xfrm>
            <a:custGeom>
              <a:rect b="b" l="l" r="r" t="t"/>
              <a:pathLst>
                <a:path extrusionOk="0" h="21" w="21">
                  <a:moveTo>
                    <a:pt x="10" y="21"/>
                  </a:moveTo>
                  <a:lnTo>
                    <a:pt x="0" y="10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0"/>
            <p:cNvSpPr/>
            <p:nvPr/>
          </p:nvSpPr>
          <p:spPr>
            <a:xfrm>
              <a:off x="2264" y="2643"/>
              <a:ext cx="62" cy="61"/>
            </a:xfrm>
            <a:custGeom>
              <a:rect b="b" l="l" r="r" t="t"/>
              <a:pathLst>
                <a:path extrusionOk="0" h="61" w="62">
                  <a:moveTo>
                    <a:pt x="10" y="61"/>
                  </a:moveTo>
                  <a:lnTo>
                    <a:pt x="0" y="50"/>
                  </a:lnTo>
                  <a:lnTo>
                    <a:pt x="52" y="0"/>
                  </a:lnTo>
                  <a:lnTo>
                    <a:pt x="62" y="11"/>
                  </a:lnTo>
                  <a:lnTo>
                    <a:pt x="10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0"/>
            <p:cNvSpPr/>
            <p:nvPr/>
          </p:nvSpPr>
          <p:spPr>
            <a:xfrm>
              <a:off x="2222" y="2723"/>
              <a:ext cx="20" cy="20"/>
            </a:xfrm>
            <a:custGeom>
              <a:rect b="b" l="l" r="r" t="t"/>
              <a:pathLst>
                <a:path extrusionOk="0" h="20" w="20">
                  <a:moveTo>
                    <a:pt x="10" y="20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20" y="11"/>
                  </a:lnTo>
                  <a:lnTo>
                    <a:pt x="1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0"/>
            <p:cNvSpPr/>
            <p:nvPr/>
          </p:nvSpPr>
          <p:spPr>
            <a:xfrm>
              <a:off x="2138" y="2762"/>
              <a:ext cx="62" cy="61"/>
            </a:xfrm>
            <a:custGeom>
              <a:rect b="b" l="l" r="r" t="t"/>
              <a:pathLst>
                <a:path extrusionOk="0" h="61" w="62">
                  <a:moveTo>
                    <a:pt x="10" y="61"/>
                  </a:moveTo>
                  <a:lnTo>
                    <a:pt x="0" y="50"/>
                  </a:lnTo>
                  <a:lnTo>
                    <a:pt x="52" y="0"/>
                  </a:lnTo>
                  <a:lnTo>
                    <a:pt x="62" y="11"/>
                  </a:lnTo>
                  <a:lnTo>
                    <a:pt x="10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0"/>
            <p:cNvSpPr/>
            <p:nvPr/>
          </p:nvSpPr>
          <p:spPr>
            <a:xfrm>
              <a:off x="2096" y="2841"/>
              <a:ext cx="21" cy="21"/>
            </a:xfrm>
            <a:custGeom>
              <a:rect b="b" l="l" r="r" t="t"/>
              <a:pathLst>
                <a:path extrusionOk="0" h="21" w="21">
                  <a:moveTo>
                    <a:pt x="10" y="21"/>
                  </a:moveTo>
                  <a:lnTo>
                    <a:pt x="0" y="10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60"/>
            <p:cNvSpPr/>
            <p:nvPr/>
          </p:nvSpPr>
          <p:spPr>
            <a:xfrm>
              <a:off x="2012" y="2881"/>
              <a:ext cx="63" cy="61"/>
            </a:xfrm>
            <a:custGeom>
              <a:rect b="b" l="l" r="r" t="t"/>
              <a:pathLst>
                <a:path extrusionOk="0" h="61" w="63">
                  <a:moveTo>
                    <a:pt x="10" y="61"/>
                  </a:moveTo>
                  <a:lnTo>
                    <a:pt x="0" y="50"/>
                  </a:lnTo>
                  <a:lnTo>
                    <a:pt x="53" y="0"/>
                  </a:lnTo>
                  <a:lnTo>
                    <a:pt x="63" y="11"/>
                  </a:lnTo>
                  <a:lnTo>
                    <a:pt x="10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0"/>
            <p:cNvSpPr/>
            <p:nvPr/>
          </p:nvSpPr>
          <p:spPr>
            <a:xfrm>
              <a:off x="1970" y="2961"/>
              <a:ext cx="21" cy="20"/>
            </a:xfrm>
            <a:custGeom>
              <a:rect b="b" l="l" r="r" t="t"/>
              <a:pathLst>
                <a:path extrusionOk="0" h="20" w="21">
                  <a:moveTo>
                    <a:pt x="10" y="20"/>
                  </a:moveTo>
                  <a:lnTo>
                    <a:pt x="0" y="10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0"/>
            <p:cNvSpPr/>
            <p:nvPr/>
          </p:nvSpPr>
          <p:spPr>
            <a:xfrm>
              <a:off x="1886" y="3000"/>
              <a:ext cx="63" cy="61"/>
            </a:xfrm>
            <a:custGeom>
              <a:rect b="b" l="l" r="r" t="t"/>
              <a:pathLst>
                <a:path extrusionOk="0" h="61" w="63">
                  <a:moveTo>
                    <a:pt x="10" y="61"/>
                  </a:moveTo>
                  <a:lnTo>
                    <a:pt x="0" y="50"/>
                  </a:lnTo>
                  <a:lnTo>
                    <a:pt x="53" y="0"/>
                  </a:lnTo>
                  <a:lnTo>
                    <a:pt x="63" y="11"/>
                  </a:lnTo>
                  <a:lnTo>
                    <a:pt x="10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0"/>
            <p:cNvSpPr/>
            <p:nvPr/>
          </p:nvSpPr>
          <p:spPr>
            <a:xfrm>
              <a:off x="1844" y="3080"/>
              <a:ext cx="21" cy="21"/>
            </a:xfrm>
            <a:custGeom>
              <a:rect b="b" l="l" r="r" t="t"/>
              <a:pathLst>
                <a:path extrusionOk="0" h="21" w="21">
                  <a:moveTo>
                    <a:pt x="10" y="21"/>
                  </a:moveTo>
                  <a:lnTo>
                    <a:pt x="0" y="10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60"/>
            <p:cNvSpPr/>
            <p:nvPr/>
          </p:nvSpPr>
          <p:spPr>
            <a:xfrm>
              <a:off x="1759" y="3120"/>
              <a:ext cx="63" cy="61"/>
            </a:xfrm>
            <a:custGeom>
              <a:rect b="b" l="l" r="r" t="t"/>
              <a:pathLst>
                <a:path extrusionOk="0" h="61" w="63">
                  <a:moveTo>
                    <a:pt x="10" y="61"/>
                  </a:moveTo>
                  <a:lnTo>
                    <a:pt x="0" y="50"/>
                  </a:lnTo>
                  <a:lnTo>
                    <a:pt x="53" y="0"/>
                  </a:lnTo>
                  <a:lnTo>
                    <a:pt x="63" y="11"/>
                  </a:lnTo>
                  <a:lnTo>
                    <a:pt x="10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0"/>
            <p:cNvSpPr/>
            <p:nvPr/>
          </p:nvSpPr>
          <p:spPr>
            <a:xfrm>
              <a:off x="1717" y="3201"/>
              <a:ext cx="21" cy="21"/>
            </a:xfrm>
            <a:custGeom>
              <a:rect b="b" l="l" r="r" t="t"/>
              <a:pathLst>
                <a:path extrusionOk="0" h="21" w="21">
                  <a:moveTo>
                    <a:pt x="10" y="21"/>
                  </a:moveTo>
                  <a:lnTo>
                    <a:pt x="0" y="10"/>
                  </a:lnTo>
                  <a:lnTo>
                    <a:pt x="11" y="0"/>
                  </a:lnTo>
                  <a:lnTo>
                    <a:pt x="21" y="10"/>
                  </a:lnTo>
                  <a:lnTo>
                    <a:pt x="1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0"/>
            <p:cNvSpPr/>
            <p:nvPr/>
          </p:nvSpPr>
          <p:spPr>
            <a:xfrm>
              <a:off x="1902" y="1605"/>
              <a:ext cx="851" cy="449"/>
            </a:xfrm>
            <a:custGeom>
              <a:rect b="b" l="l" r="r" t="t"/>
              <a:pathLst>
                <a:path extrusionOk="0" h="449" w="851">
                  <a:moveTo>
                    <a:pt x="847" y="442"/>
                  </a:moveTo>
                  <a:lnTo>
                    <a:pt x="851" y="436"/>
                  </a:lnTo>
                  <a:lnTo>
                    <a:pt x="6" y="0"/>
                  </a:lnTo>
                  <a:lnTo>
                    <a:pt x="0" y="13"/>
                  </a:lnTo>
                  <a:lnTo>
                    <a:pt x="844" y="449"/>
                  </a:lnTo>
                  <a:lnTo>
                    <a:pt x="847" y="4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0"/>
            <p:cNvSpPr/>
            <p:nvPr/>
          </p:nvSpPr>
          <p:spPr>
            <a:xfrm>
              <a:off x="2685" y="1986"/>
              <a:ext cx="197" cy="129"/>
            </a:xfrm>
            <a:custGeom>
              <a:rect b="b" l="l" r="r" t="t"/>
              <a:pathLst>
                <a:path extrusionOk="0" h="129" w="197">
                  <a:moveTo>
                    <a:pt x="109" y="84"/>
                  </a:moveTo>
                  <a:lnTo>
                    <a:pt x="197" y="129"/>
                  </a:lnTo>
                  <a:lnTo>
                    <a:pt x="39" y="0"/>
                  </a:lnTo>
                  <a:lnTo>
                    <a:pt x="41" y="3"/>
                  </a:lnTo>
                  <a:lnTo>
                    <a:pt x="42" y="7"/>
                  </a:lnTo>
                  <a:lnTo>
                    <a:pt x="42" y="10"/>
                  </a:lnTo>
                  <a:lnTo>
                    <a:pt x="43" y="13"/>
                  </a:lnTo>
                  <a:lnTo>
                    <a:pt x="43" y="17"/>
                  </a:lnTo>
                  <a:lnTo>
                    <a:pt x="44" y="20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4" y="29"/>
                  </a:lnTo>
                  <a:lnTo>
                    <a:pt x="43" y="32"/>
                  </a:lnTo>
                  <a:lnTo>
                    <a:pt x="43" y="35"/>
                  </a:lnTo>
                  <a:lnTo>
                    <a:pt x="42" y="37"/>
                  </a:lnTo>
                  <a:lnTo>
                    <a:pt x="42" y="40"/>
                  </a:lnTo>
                  <a:lnTo>
                    <a:pt x="41" y="43"/>
                  </a:lnTo>
                  <a:lnTo>
                    <a:pt x="40" y="45"/>
                  </a:lnTo>
                  <a:lnTo>
                    <a:pt x="39" y="48"/>
                  </a:lnTo>
                  <a:lnTo>
                    <a:pt x="37" y="50"/>
                  </a:lnTo>
                  <a:lnTo>
                    <a:pt x="36" y="53"/>
                  </a:lnTo>
                  <a:lnTo>
                    <a:pt x="34" y="55"/>
                  </a:lnTo>
                  <a:lnTo>
                    <a:pt x="33" y="57"/>
                  </a:lnTo>
                  <a:lnTo>
                    <a:pt x="30" y="59"/>
                  </a:lnTo>
                  <a:lnTo>
                    <a:pt x="29" y="61"/>
                  </a:lnTo>
                  <a:lnTo>
                    <a:pt x="26" y="63"/>
                  </a:lnTo>
                  <a:lnTo>
                    <a:pt x="24" y="64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16" y="70"/>
                  </a:lnTo>
                  <a:lnTo>
                    <a:pt x="13" y="71"/>
                  </a:lnTo>
                  <a:lnTo>
                    <a:pt x="10" y="72"/>
                  </a:lnTo>
                  <a:lnTo>
                    <a:pt x="7" y="74"/>
                  </a:lnTo>
                  <a:lnTo>
                    <a:pt x="3" y="75"/>
                  </a:lnTo>
                  <a:lnTo>
                    <a:pt x="0" y="76"/>
                  </a:lnTo>
                  <a:lnTo>
                    <a:pt x="197" y="129"/>
                  </a:lnTo>
                  <a:lnTo>
                    <a:pt x="109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0"/>
            <p:cNvSpPr/>
            <p:nvPr/>
          </p:nvSpPr>
          <p:spPr>
            <a:xfrm>
              <a:off x="2269" y="1401"/>
              <a:ext cx="431" cy="782"/>
            </a:xfrm>
            <a:custGeom>
              <a:rect b="b" l="l" r="r" t="t"/>
              <a:pathLst>
                <a:path extrusionOk="0" h="782" w="431">
                  <a:moveTo>
                    <a:pt x="427" y="2"/>
                  </a:moveTo>
                  <a:lnTo>
                    <a:pt x="424" y="0"/>
                  </a:lnTo>
                  <a:lnTo>
                    <a:pt x="0" y="778"/>
                  </a:lnTo>
                  <a:lnTo>
                    <a:pt x="6" y="782"/>
                  </a:lnTo>
                  <a:lnTo>
                    <a:pt x="431" y="3"/>
                  </a:lnTo>
                  <a:lnTo>
                    <a:pt x="42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0"/>
            <p:cNvSpPr/>
            <p:nvPr/>
          </p:nvSpPr>
          <p:spPr>
            <a:xfrm>
              <a:off x="2951" y="1400"/>
              <a:ext cx="931" cy="784"/>
            </a:xfrm>
            <a:custGeom>
              <a:rect b="b" l="l" r="r" t="t"/>
              <a:pathLst>
                <a:path extrusionOk="0" h="784" w="931">
                  <a:moveTo>
                    <a:pt x="928" y="3"/>
                  </a:moveTo>
                  <a:lnTo>
                    <a:pt x="926" y="0"/>
                  </a:lnTo>
                  <a:lnTo>
                    <a:pt x="0" y="778"/>
                  </a:lnTo>
                  <a:lnTo>
                    <a:pt x="5" y="784"/>
                  </a:lnTo>
                  <a:lnTo>
                    <a:pt x="931" y="6"/>
                  </a:lnTo>
                  <a:lnTo>
                    <a:pt x="92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0"/>
            <p:cNvSpPr/>
            <p:nvPr/>
          </p:nvSpPr>
          <p:spPr>
            <a:xfrm>
              <a:off x="2952" y="2128"/>
              <a:ext cx="933" cy="478"/>
            </a:xfrm>
            <a:custGeom>
              <a:rect b="b" l="l" r="r" t="t"/>
              <a:pathLst>
                <a:path extrusionOk="0" h="478" w="933">
                  <a:moveTo>
                    <a:pt x="931" y="4"/>
                  </a:moveTo>
                  <a:lnTo>
                    <a:pt x="930" y="0"/>
                  </a:lnTo>
                  <a:lnTo>
                    <a:pt x="0" y="471"/>
                  </a:lnTo>
                  <a:lnTo>
                    <a:pt x="3" y="478"/>
                  </a:lnTo>
                  <a:lnTo>
                    <a:pt x="933" y="7"/>
                  </a:lnTo>
                  <a:lnTo>
                    <a:pt x="9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60"/>
            <p:cNvSpPr/>
            <p:nvPr/>
          </p:nvSpPr>
          <p:spPr>
            <a:xfrm>
              <a:off x="2167" y="2738"/>
              <a:ext cx="36" cy="9"/>
            </a:xfrm>
            <a:custGeom>
              <a:rect b="b" l="l" r="r" t="t"/>
              <a:pathLst>
                <a:path extrusionOk="0" h="9" w="36">
                  <a:moveTo>
                    <a:pt x="36" y="0"/>
                  </a:moveTo>
                  <a:lnTo>
                    <a:pt x="35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0" y="1"/>
                  </a:lnTo>
                  <a:lnTo>
                    <a:pt x="15" y="1"/>
                  </a:lnTo>
                  <a:lnTo>
                    <a:pt x="10" y="1"/>
                  </a:lnTo>
                  <a:lnTo>
                    <a:pt x="5" y="1"/>
                  </a:lnTo>
                  <a:lnTo>
                    <a:pt x="0" y="2"/>
                  </a:lnTo>
                  <a:lnTo>
                    <a:pt x="1" y="9"/>
                  </a:lnTo>
                  <a:lnTo>
                    <a:pt x="5" y="9"/>
                  </a:lnTo>
                  <a:lnTo>
                    <a:pt x="10" y="8"/>
                  </a:lnTo>
                  <a:lnTo>
                    <a:pt x="15" y="8"/>
                  </a:lnTo>
                  <a:lnTo>
                    <a:pt x="20" y="8"/>
                  </a:lnTo>
                  <a:lnTo>
                    <a:pt x="25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36" y="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0"/>
            <p:cNvSpPr/>
            <p:nvPr/>
          </p:nvSpPr>
          <p:spPr>
            <a:xfrm>
              <a:off x="2225" y="2738"/>
              <a:ext cx="36" cy="10"/>
            </a:xfrm>
            <a:custGeom>
              <a:rect b="b" l="l" r="r" t="t"/>
              <a:pathLst>
                <a:path extrusionOk="0" h="10" w="36">
                  <a:moveTo>
                    <a:pt x="36" y="3"/>
                  </a:moveTo>
                  <a:lnTo>
                    <a:pt x="31" y="2"/>
                  </a:lnTo>
                  <a:lnTo>
                    <a:pt x="19" y="2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7"/>
                  </a:lnTo>
                  <a:lnTo>
                    <a:pt x="6" y="8"/>
                  </a:lnTo>
                  <a:lnTo>
                    <a:pt x="19" y="9"/>
                  </a:lnTo>
                  <a:lnTo>
                    <a:pt x="31" y="10"/>
                  </a:lnTo>
                  <a:lnTo>
                    <a:pt x="36" y="10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0"/>
            <p:cNvSpPr/>
            <p:nvPr/>
          </p:nvSpPr>
          <p:spPr>
            <a:xfrm>
              <a:off x="2282" y="2744"/>
              <a:ext cx="37" cy="13"/>
            </a:xfrm>
            <a:custGeom>
              <a:rect b="b" l="l" r="r" t="t"/>
              <a:pathLst>
                <a:path extrusionOk="0" h="13" w="37">
                  <a:moveTo>
                    <a:pt x="37" y="6"/>
                  </a:moveTo>
                  <a:lnTo>
                    <a:pt x="31" y="5"/>
                  </a:lnTo>
                  <a:lnTo>
                    <a:pt x="20" y="3"/>
                  </a:lnTo>
                  <a:lnTo>
                    <a:pt x="10" y="1"/>
                  </a:lnTo>
                  <a:lnTo>
                    <a:pt x="1" y="0"/>
                  </a:lnTo>
                  <a:lnTo>
                    <a:pt x="0" y="7"/>
                  </a:lnTo>
                  <a:lnTo>
                    <a:pt x="8" y="8"/>
                  </a:lnTo>
                  <a:lnTo>
                    <a:pt x="19" y="10"/>
                  </a:lnTo>
                  <a:lnTo>
                    <a:pt x="30" y="12"/>
                  </a:lnTo>
                  <a:lnTo>
                    <a:pt x="35" y="13"/>
                  </a:lnTo>
                  <a:lnTo>
                    <a:pt x="37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0"/>
            <p:cNvSpPr/>
            <p:nvPr/>
          </p:nvSpPr>
          <p:spPr>
            <a:xfrm>
              <a:off x="2338" y="2756"/>
              <a:ext cx="36" cy="19"/>
            </a:xfrm>
            <a:custGeom>
              <a:rect b="b" l="l" r="r" t="t"/>
              <a:pathLst>
                <a:path extrusionOk="0" h="19" w="36">
                  <a:moveTo>
                    <a:pt x="36" y="12"/>
                  </a:moveTo>
                  <a:lnTo>
                    <a:pt x="34" y="11"/>
                  </a:lnTo>
                  <a:lnTo>
                    <a:pt x="26" y="8"/>
                  </a:lnTo>
                  <a:lnTo>
                    <a:pt x="16" y="5"/>
                  </a:lnTo>
                  <a:lnTo>
                    <a:pt x="6" y="1"/>
                  </a:lnTo>
                  <a:lnTo>
                    <a:pt x="2" y="0"/>
                  </a:lnTo>
                  <a:lnTo>
                    <a:pt x="0" y="7"/>
                  </a:lnTo>
                  <a:lnTo>
                    <a:pt x="4" y="9"/>
                  </a:lnTo>
                  <a:lnTo>
                    <a:pt x="14" y="11"/>
                  </a:lnTo>
                  <a:lnTo>
                    <a:pt x="23" y="14"/>
                  </a:lnTo>
                  <a:lnTo>
                    <a:pt x="32" y="18"/>
                  </a:lnTo>
                  <a:lnTo>
                    <a:pt x="33" y="19"/>
                  </a:lnTo>
                  <a:lnTo>
                    <a:pt x="3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0"/>
            <p:cNvSpPr/>
            <p:nvPr/>
          </p:nvSpPr>
          <p:spPr>
            <a:xfrm>
              <a:off x="2391" y="2777"/>
              <a:ext cx="33" cy="26"/>
            </a:xfrm>
            <a:custGeom>
              <a:rect b="b" l="l" r="r" t="t"/>
              <a:pathLst>
                <a:path extrusionOk="0" h="26" w="33">
                  <a:moveTo>
                    <a:pt x="33" y="20"/>
                  </a:moveTo>
                  <a:lnTo>
                    <a:pt x="33" y="20"/>
                  </a:lnTo>
                  <a:lnTo>
                    <a:pt x="27" y="15"/>
                  </a:lnTo>
                  <a:lnTo>
                    <a:pt x="20" y="11"/>
                  </a:lnTo>
                  <a:lnTo>
                    <a:pt x="14" y="7"/>
                  </a:lnTo>
                  <a:lnTo>
                    <a:pt x="6" y="2"/>
                  </a:lnTo>
                  <a:lnTo>
                    <a:pt x="3" y="0"/>
                  </a:lnTo>
                  <a:lnTo>
                    <a:pt x="0" y="7"/>
                  </a:lnTo>
                  <a:lnTo>
                    <a:pt x="3" y="9"/>
                  </a:lnTo>
                  <a:lnTo>
                    <a:pt x="10" y="12"/>
                  </a:lnTo>
                  <a:lnTo>
                    <a:pt x="17" y="17"/>
                  </a:lnTo>
                  <a:lnTo>
                    <a:pt x="23" y="21"/>
                  </a:lnTo>
                  <a:lnTo>
                    <a:pt x="29" y="26"/>
                  </a:lnTo>
                  <a:lnTo>
                    <a:pt x="3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0"/>
            <p:cNvSpPr/>
            <p:nvPr/>
          </p:nvSpPr>
          <p:spPr>
            <a:xfrm>
              <a:off x="2434" y="2814"/>
              <a:ext cx="21" cy="35"/>
            </a:xfrm>
            <a:custGeom>
              <a:rect b="b" l="l" r="r" t="t"/>
              <a:pathLst>
                <a:path extrusionOk="0" h="35" w="21">
                  <a:moveTo>
                    <a:pt x="21" y="34"/>
                  </a:moveTo>
                  <a:lnTo>
                    <a:pt x="21" y="32"/>
                  </a:lnTo>
                  <a:lnTo>
                    <a:pt x="20" y="27"/>
                  </a:lnTo>
                  <a:lnTo>
                    <a:pt x="18" y="21"/>
                  </a:lnTo>
                  <a:lnTo>
                    <a:pt x="16" y="15"/>
                  </a:lnTo>
                  <a:lnTo>
                    <a:pt x="13" y="9"/>
                  </a:lnTo>
                  <a:lnTo>
                    <a:pt x="9" y="4"/>
                  </a:lnTo>
                  <a:lnTo>
                    <a:pt x="6" y="0"/>
                  </a:lnTo>
                  <a:lnTo>
                    <a:pt x="0" y="4"/>
                  </a:lnTo>
                  <a:lnTo>
                    <a:pt x="3" y="8"/>
                  </a:lnTo>
                  <a:lnTo>
                    <a:pt x="7" y="13"/>
                  </a:lnTo>
                  <a:lnTo>
                    <a:pt x="9" y="18"/>
                  </a:lnTo>
                  <a:lnTo>
                    <a:pt x="11" y="23"/>
                  </a:lnTo>
                  <a:lnTo>
                    <a:pt x="12" y="28"/>
                  </a:lnTo>
                  <a:lnTo>
                    <a:pt x="13" y="33"/>
                  </a:lnTo>
                  <a:lnTo>
                    <a:pt x="13" y="35"/>
                  </a:lnTo>
                  <a:lnTo>
                    <a:pt x="2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VISUALIZAÇÃO 3D</a:t>
            </a:r>
            <a:endParaRPr/>
          </a:p>
        </p:txBody>
      </p:sp>
      <p:pic>
        <p:nvPicPr>
          <p:cNvPr descr="M:\JOBS\Hearn Baker\FINAL\ch07\tiff\AADGHXT0.tif" id="792" name="Google Shape;792;p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1627" y="1600200"/>
            <a:ext cx="6037946" cy="45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Vetores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533400" y="1554163"/>
            <a:ext cx="43434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Soma de vectores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1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 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1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Multiplicação de vector por escalar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1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v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Subtração de pontos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1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1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Soma de ponto com vector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1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1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5624513" y="1401763"/>
            <a:ext cx="319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grpSp>
        <p:nvGrpSpPr>
          <p:cNvPr id="144" name="Google Shape;144;p17"/>
          <p:cNvGrpSpPr/>
          <p:nvPr/>
        </p:nvGrpSpPr>
        <p:grpSpPr>
          <a:xfrm>
            <a:off x="5910288" y="1541019"/>
            <a:ext cx="1847825" cy="1689544"/>
            <a:chOff x="3579" y="904"/>
            <a:chExt cx="1164" cy="1064"/>
          </a:xfrm>
        </p:grpSpPr>
        <p:cxnSp>
          <p:nvCxnSpPr>
            <p:cNvPr id="145" name="Google Shape;145;p17"/>
            <p:cNvCxnSpPr/>
            <p:nvPr/>
          </p:nvCxnSpPr>
          <p:spPr>
            <a:xfrm>
              <a:off x="3640" y="1968"/>
              <a:ext cx="105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46" name="Google Shape;146;p17"/>
            <p:cNvCxnSpPr/>
            <p:nvPr/>
          </p:nvCxnSpPr>
          <p:spPr>
            <a:xfrm rot="10800000">
              <a:off x="3640" y="1008"/>
              <a:ext cx="0" cy="96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47" name="Google Shape;147;p17"/>
            <p:cNvSpPr txBox="1"/>
            <p:nvPr/>
          </p:nvSpPr>
          <p:spPr>
            <a:xfrm>
              <a:off x="4542" y="1680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4023" y="1584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/>
            </a:p>
          </p:txBody>
        </p:sp>
        <p:cxnSp>
          <p:nvCxnSpPr>
            <p:cNvPr id="149" name="Google Shape;149;p17"/>
            <p:cNvCxnSpPr/>
            <p:nvPr/>
          </p:nvCxnSpPr>
          <p:spPr>
            <a:xfrm flipH="1" rot="10800000">
              <a:off x="3640" y="1776"/>
              <a:ext cx="719" cy="19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0" name="Google Shape;150;p17"/>
            <p:cNvSpPr txBox="1"/>
            <p:nvPr/>
          </p:nvSpPr>
          <p:spPr>
            <a:xfrm>
              <a:off x="4359" y="1152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/>
            </a:p>
          </p:txBody>
        </p:sp>
        <p:cxnSp>
          <p:nvCxnSpPr>
            <p:cNvPr id="151" name="Google Shape;151;p17"/>
            <p:cNvCxnSpPr/>
            <p:nvPr/>
          </p:nvCxnSpPr>
          <p:spPr>
            <a:xfrm flipH="1" rot="10800000">
              <a:off x="4359" y="912"/>
              <a:ext cx="48" cy="86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2" name="Google Shape;152;p17"/>
            <p:cNvCxnSpPr/>
            <p:nvPr/>
          </p:nvCxnSpPr>
          <p:spPr>
            <a:xfrm flipH="1" rot="10800000">
              <a:off x="3639" y="912"/>
              <a:ext cx="768" cy="105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3" name="Google Shape;153;p17"/>
            <p:cNvSpPr txBox="1"/>
            <p:nvPr/>
          </p:nvSpPr>
          <p:spPr>
            <a:xfrm rot="-3172516">
              <a:off x="3541" y="1154"/>
              <a:ext cx="77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 = v + u</a:t>
              </a:r>
              <a:endParaRPr/>
            </a:p>
          </p:txBody>
        </p:sp>
      </p:grpSp>
      <p:grpSp>
        <p:nvGrpSpPr>
          <p:cNvPr id="154" name="Google Shape;154;p17"/>
          <p:cNvGrpSpPr/>
          <p:nvPr/>
        </p:nvGrpSpPr>
        <p:grpSpPr>
          <a:xfrm>
            <a:off x="5638800" y="3916363"/>
            <a:ext cx="2667000" cy="2209800"/>
            <a:chOff x="3408" y="2400"/>
            <a:chExt cx="1680" cy="1392"/>
          </a:xfrm>
        </p:grpSpPr>
        <p:cxnSp>
          <p:nvCxnSpPr>
            <p:cNvPr id="155" name="Google Shape;155;p17"/>
            <p:cNvCxnSpPr/>
            <p:nvPr/>
          </p:nvCxnSpPr>
          <p:spPr>
            <a:xfrm>
              <a:off x="3664" y="3552"/>
              <a:ext cx="105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56" name="Google Shape;156;p17"/>
            <p:cNvCxnSpPr/>
            <p:nvPr/>
          </p:nvCxnSpPr>
          <p:spPr>
            <a:xfrm rot="10800000">
              <a:off x="3664" y="2592"/>
              <a:ext cx="0" cy="96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57" name="Google Shape;157;p17"/>
            <p:cNvSpPr txBox="1"/>
            <p:nvPr/>
          </p:nvSpPr>
          <p:spPr>
            <a:xfrm>
              <a:off x="4704" y="3504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58" name="Google Shape;158;p17"/>
            <p:cNvSpPr txBox="1"/>
            <p:nvPr/>
          </p:nvSpPr>
          <p:spPr>
            <a:xfrm>
              <a:off x="3408" y="2400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3952" y="2640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/>
            </a:p>
          </p:txBody>
        </p:sp>
        <p:cxnSp>
          <p:nvCxnSpPr>
            <p:cNvPr id="160" name="Google Shape;160;p17"/>
            <p:cNvCxnSpPr/>
            <p:nvPr/>
          </p:nvCxnSpPr>
          <p:spPr>
            <a:xfrm flipH="1" rot="10800000">
              <a:off x="3808" y="2784"/>
              <a:ext cx="624" cy="2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1" name="Google Shape;161;p17"/>
            <p:cNvSpPr txBox="1"/>
            <p:nvPr/>
          </p:nvSpPr>
          <p:spPr>
            <a:xfrm>
              <a:off x="4672" y="2400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/>
            </a:p>
          </p:txBody>
        </p:sp>
        <p:cxnSp>
          <p:nvCxnSpPr>
            <p:cNvPr id="162" name="Google Shape;162;p17"/>
            <p:cNvCxnSpPr/>
            <p:nvPr/>
          </p:nvCxnSpPr>
          <p:spPr>
            <a:xfrm flipH="1" rot="10800000">
              <a:off x="4432" y="2496"/>
              <a:ext cx="624" cy="2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17"/>
            <p:cNvCxnSpPr/>
            <p:nvPr/>
          </p:nvCxnSpPr>
          <p:spPr>
            <a:xfrm flipH="1" rot="10800000">
              <a:off x="3856" y="2640"/>
              <a:ext cx="1232" cy="56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4" name="Google Shape;164;p17"/>
            <p:cNvSpPr txBox="1"/>
            <p:nvPr/>
          </p:nvSpPr>
          <p:spPr>
            <a:xfrm rot="-1435173">
              <a:off x="4288" y="2976"/>
              <a:ext cx="65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 = 2 v</a:t>
              </a:r>
              <a:endParaRPr/>
            </a:p>
          </p:txBody>
        </p:sp>
      </p:grpSp>
      <p:grpSp>
        <p:nvGrpSpPr>
          <p:cNvPr id="165" name="Google Shape;165;p17"/>
          <p:cNvGrpSpPr/>
          <p:nvPr/>
        </p:nvGrpSpPr>
        <p:grpSpPr>
          <a:xfrm>
            <a:off x="990600" y="4830763"/>
            <a:ext cx="2386013" cy="1676400"/>
            <a:chOff x="480" y="2976"/>
            <a:chExt cx="1503" cy="1056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768" y="4032"/>
              <a:ext cx="105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67" name="Google Shape;167;p17"/>
            <p:cNvCxnSpPr/>
            <p:nvPr/>
          </p:nvCxnSpPr>
          <p:spPr>
            <a:xfrm rot="10800000">
              <a:off x="768" y="3072"/>
              <a:ext cx="0" cy="96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68" name="Google Shape;168;p17"/>
            <p:cNvSpPr txBox="1"/>
            <p:nvPr/>
          </p:nvSpPr>
          <p:spPr>
            <a:xfrm>
              <a:off x="1670" y="3744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69" name="Google Shape;169;p17"/>
            <p:cNvSpPr txBox="1"/>
            <p:nvPr/>
          </p:nvSpPr>
          <p:spPr>
            <a:xfrm>
              <a:off x="480" y="2976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248" y="3312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1078" y="3024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  <p:sp>
          <p:nvSpPr>
            <p:cNvPr id="172" name="Google Shape;172;p17"/>
            <p:cNvSpPr txBox="1"/>
            <p:nvPr/>
          </p:nvSpPr>
          <p:spPr>
            <a:xfrm>
              <a:off x="1311" y="3504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/>
            </a:p>
          </p:txBody>
        </p:sp>
        <p:cxnSp>
          <p:nvCxnSpPr>
            <p:cNvPr id="173" name="Google Shape;173;p17"/>
            <p:cNvCxnSpPr/>
            <p:nvPr/>
          </p:nvCxnSpPr>
          <p:spPr>
            <a:xfrm>
              <a:off x="1296" y="3360"/>
              <a:ext cx="384" cy="2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4" name="Google Shape;174;p17"/>
            <p:cNvSpPr/>
            <p:nvPr/>
          </p:nvSpPr>
          <p:spPr>
            <a:xfrm>
              <a:off x="1687" y="3584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1728" y="3360"/>
              <a:ext cx="25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2"/>
          <p:cNvSpPr txBox="1"/>
          <p:nvPr>
            <p:ph idx="12" type="sldNum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62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Angel: Interactive Computer Graphics 5E © Addison-Wesley 2009</a:t>
            </a:r>
            <a:endParaRPr/>
          </a:p>
        </p:txBody>
      </p:sp>
      <p:sp>
        <p:nvSpPr>
          <p:cNvPr id="799" name="Google Shape;799;p62"/>
          <p:cNvSpPr txBox="1"/>
          <p:nvPr>
            <p:ph type="title"/>
          </p:nvPr>
        </p:nvSpPr>
        <p:spPr>
          <a:xfrm>
            <a:off x="1371600" y="228600"/>
            <a:ext cx="716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Projeções Geométricas Planares</a:t>
            </a:r>
            <a:endParaRPr/>
          </a:p>
        </p:txBody>
      </p:sp>
      <p:sp>
        <p:nvSpPr>
          <p:cNvPr id="800" name="Google Shape;800;p62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Padrões de projeções sobre o plano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Projetores são linhas que: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/>
              <a:t>Converge para um centro de projeção,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/>
              <a:t>São paralelos.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 Tais projeções preserva linhas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/>
              <a:t>Mas não necessariamente ângulos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Projeção não-planar é utilizada para construção de mapas.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PROJEÇÕES</a:t>
            </a:r>
            <a:endParaRPr/>
          </a:p>
        </p:txBody>
      </p:sp>
      <p:sp>
        <p:nvSpPr>
          <p:cNvPr id="806" name="Google Shape;806;p63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As </a:t>
            </a:r>
            <a:r>
              <a:rPr i="1" lang="pt-BR"/>
              <a:t>projeções</a:t>
            </a:r>
            <a:r>
              <a:rPr lang="pt-BR"/>
              <a:t> transformam pontos de uma dimensão </a:t>
            </a:r>
            <a:r>
              <a:rPr i="1" lang="pt-BR"/>
              <a:t>n</a:t>
            </a:r>
            <a:r>
              <a:rPr lang="pt-BR"/>
              <a:t> em uma dimensão </a:t>
            </a:r>
            <a:r>
              <a:rPr i="1" lang="pt-BR"/>
              <a:t>m</a:t>
            </a:r>
            <a:r>
              <a:rPr lang="pt-BR"/>
              <a:t> menor que </a:t>
            </a:r>
            <a:r>
              <a:rPr i="1" lang="pt-BR"/>
              <a:t>n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/>
              <a:t>Exemplo: R</a:t>
            </a:r>
            <a:r>
              <a:rPr baseline="30000" lang="pt-BR"/>
              <a:t>3</a:t>
            </a:r>
            <a:r>
              <a:rPr lang="pt-BR"/>
              <a:t> → R</a:t>
            </a:r>
            <a:r>
              <a:rPr baseline="30000" lang="pt-BR"/>
              <a:t>2</a:t>
            </a:r>
            <a:r>
              <a:rPr lang="pt-BR"/>
              <a:t> ou (x,y,z) → (x,y)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Projeções Geométricas Planares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/>
              <a:t>Projeção em Perspectiva</a:t>
            </a:r>
            <a:endParaRPr/>
          </a:p>
          <a:p>
            <a:pPr indent="-228600" lvl="2" marL="1143000" rtl="0" algn="l">
              <a:spcBef>
                <a:spcPts val="460"/>
              </a:spcBef>
              <a:spcAft>
                <a:spcPts val="0"/>
              </a:spcAft>
              <a:buSzPts val="1265"/>
              <a:buChar char="■"/>
            </a:pPr>
            <a:r>
              <a:rPr lang="pt-BR"/>
              <a:t>Projetores originam-se em um centro de projeção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/>
              <a:t>Projeção Paralela</a:t>
            </a:r>
            <a:endParaRPr/>
          </a:p>
          <a:p>
            <a:pPr indent="-228600" lvl="2" marL="1143000" rtl="0" algn="l">
              <a:spcBef>
                <a:spcPts val="460"/>
              </a:spcBef>
              <a:spcAft>
                <a:spcPts val="0"/>
              </a:spcAft>
              <a:buSzPts val="1265"/>
              <a:buChar char="■"/>
            </a:pPr>
            <a:r>
              <a:rPr lang="pt-BR"/>
              <a:t>Projetores paralelos a uma direção de projeção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PROJEÇÕES</a:t>
            </a:r>
            <a:endParaRPr/>
          </a:p>
        </p:txBody>
      </p:sp>
      <p:pic>
        <p:nvPicPr>
          <p:cNvPr descr="M:\JOBS\Hearn Baker\FINAL\ch07\tiff\AADGHMW0.tif" id="812" name="Google Shape;812;p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628800"/>
            <a:ext cx="6603777" cy="4960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5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PROJEÇÕES</a:t>
            </a:r>
            <a:endParaRPr/>
          </a:p>
        </p:txBody>
      </p:sp>
      <p:pic>
        <p:nvPicPr>
          <p:cNvPr descr="M:\JOBS\Hearn Baker\FINAL\ch07\tiff\AADGHMV0.tif" id="818" name="Google Shape;818;p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80" y="1772816"/>
            <a:ext cx="5847866" cy="4392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JOBS\Hearn Baker\Hearn-Baker-cright-new.tif" id="819" name="Google Shape;819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175" y="6324600"/>
            <a:ext cx="7105650" cy="4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6"/>
          <p:cNvSpPr txBox="1"/>
          <p:nvPr>
            <p:ph idx="12" type="sldNum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/>
          </a:p>
        </p:txBody>
      </p:sp>
      <p:sp>
        <p:nvSpPr>
          <p:cNvPr id="825" name="Google Shape;825;p6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Projeções Clássicas</a:t>
            </a:r>
            <a:endParaRPr/>
          </a:p>
        </p:txBody>
      </p:sp>
      <p:sp>
        <p:nvSpPr>
          <p:cNvPr id="826" name="Google Shape;826;p66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descr="C:\BOOK\OpenGL\Paul Final\Art\jpeg\AN05F03.jpg" id="827" name="Google Shape;82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8" y="1857364"/>
            <a:ext cx="6511526" cy="4027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67"/>
          <p:cNvSpPr txBox="1"/>
          <p:nvPr>
            <p:ph idx="12" type="sldNum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67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Angel: Interactive Computer Graphics 5E © Addison-Wesley 2009</a:t>
            </a:r>
            <a:endParaRPr/>
          </a:p>
        </p:txBody>
      </p:sp>
      <p:sp>
        <p:nvSpPr>
          <p:cNvPr id="834" name="Google Shape;834;p6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Perspectiva vs Paralela</a:t>
            </a:r>
            <a:endParaRPr/>
          </a:p>
        </p:txBody>
      </p:sp>
      <p:sp>
        <p:nvSpPr>
          <p:cNvPr id="835" name="Google Shape;835;p67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b="1"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Computação Gráfica </a:t>
            </a: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trata todas as projeções da mesma forma e as implementa com um único </a:t>
            </a:r>
            <a:r>
              <a:rPr lang="pt-BR"/>
              <a:t>pipeline.  </a:t>
            </a:r>
            <a:endParaRPr/>
          </a:p>
          <a:p>
            <a:pPr indent="-18288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A visão clássica desenvolve diferentes técnicas para cada tipo de projeção.</a:t>
            </a:r>
            <a:endParaRPr/>
          </a:p>
          <a:p>
            <a:pPr indent="-18288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520"/>
              <a:buChar char="■"/>
            </a:pP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distinção matemática   entre a projeção paralela e em perspectiva é o limite de projeção.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8"/>
          <p:cNvSpPr txBox="1"/>
          <p:nvPr>
            <p:ph idx="12" type="sldNum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68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Angel: Interactive Computer Graphics 5E © Addison-Wesley 2009</a:t>
            </a:r>
            <a:endParaRPr/>
          </a:p>
        </p:txBody>
      </p:sp>
      <p:sp>
        <p:nvSpPr>
          <p:cNvPr id="842" name="Google Shape;842;p68"/>
          <p:cNvSpPr txBox="1"/>
          <p:nvPr>
            <p:ph type="title"/>
          </p:nvPr>
        </p:nvSpPr>
        <p:spPr>
          <a:xfrm>
            <a:off x="642910" y="228600"/>
            <a:ext cx="773909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Taxonomia da Projeção Geométrica Planar</a:t>
            </a:r>
            <a:endParaRPr/>
          </a:p>
        </p:txBody>
      </p:sp>
      <p:sp>
        <p:nvSpPr>
          <p:cNvPr id="843" name="Google Shape;843;p68"/>
          <p:cNvSpPr txBox="1"/>
          <p:nvPr/>
        </p:nvSpPr>
        <p:spPr>
          <a:xfrm>
            <a:off x="642910" y="4500570"/>
            <a:ext cx="205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multivista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ortografica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68"/>
          <p:cNvSpPr txBox="1"/>
          <p:nvPr/>
        </p:nvSpPr>
        <p:spPr>
          <a:xfrm>
            <a:off x="1000100" y="5786438"/>
            <a:ext cx="1447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isometrica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68"/>
          <p:cNvSpPr txBox="1"/>
          <p:nvPr/>
        </p:nvSpPr>
        <p:spPr>
          <a:xfrm>
            <a:off x="2752700" y="5786438"/>
            <a:ext cx="129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dimetrica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68"/>
          <p:cNvSpPr txBox="1"/>
          <p:nvPr/>
        </p:nvSpPr>
        <p:spPr>
          <a:xfrm>
            <a:off x="4352900" y="5786438"/>
            <a:ext cx="137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trimetrica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7" name="Google Shape;847;p68"/>
          <p:cNvCxnSpPr/>
          <p:nvPr/>
        </p:nvCxnSpPr>
        <p:spPr>
          <a:xfrm>
            <a:off x="3067000" y="2547926"/>
            <a:ext cx="3581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8" name="Google Shape;848;p68"/>
          <p:cNvCxnSpPr/>
          <p:nvPr/>
        </p:nvCxnSpPr>
        <p:spPr>
          <a:xfrm>
            <a:off x="3067000" y="2547926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9" name="Google Shape;849;p68"/>
          <p:cNvCxnSpPr/>
          <p:nvPr/>
        </p:nvCxnSpPr>
        <p:spPr>
          <a:xfrm>
            <a:off x="6648400" y="2547926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0" name="Google Shape;850;p68"/>
          <p:cNvSpPr txBox="1"/>
          <p:nvPr>
            <p:ph idx="1" type="body"/>
          </p:nvPr>
        </p:nvSpPr>
        <p:spPr>
          <a:xfrm>
            <a:off x="2533600" y="3005126"/>
            <a:ext cx="139545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/>
              <a:t>paralela</a:t>
            </a:r>
            <a:endParaRPr sz="2400"/>
          </a:p>
        </p:txBody>
      </p:sp>
      <p:sp>
        <p:nvSpPr>
          <p:cNvPr id="851" name="Google Shape;851;p68"/>
          <p:cNvSpPr txBox="1"/>
          <p:nvPr/>
        </p:nvSpPr>
        <p:spPr>
          <a:xfrm>
            <a:off x="5810200" y="3005126"/>
            <a:ext cx="1364476" cy="36933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perspectiva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2" name="Google Shape;852;p68"/>
          <p:cNvCxnSpPr/>
          <p:nvPr/>
        </p:nvCxnSpPr>
        <p:spPr>
          <a:xfrm>
            <a:off x="3067000" y="3386126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3" name="Google Shape;853;p68"/>
          <p:cNvCxnSpPr/>
          <p:nvPr/>
        </p:nvCxnSpPr>
        <p:spPr>
          <a:xfrm>
            <a:off x="1543000" y="3995726"/>
            <a:ext cx="312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4" name="Google Shape;854;p68"/>
          <p:cNvCxnSpPr/>
          <p:nvPr/>
        </p:nvCxnSpPr>
        <p:spPr>
          <a:xfrm>
            <a:off x="6648400" y="3386126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5" name="Google Shape;855;p68"/>
          <p:cNvCxnSpPr/>
          <p:nvPr/>
        </p:nvCxnSpPr>
        <p:spPr>
          <a:xfrm>
            <a:off x="5048200" y="3995726"/>
            <a:ext cx="312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6" name="Google Shape;856;p68"/>
          <p:cNvCxnSpPr/>
          <p:nvPr/>
        </p:nvCxnSpPr>
        <p:spPr>
          <a:xfrm>
            <a:off x="1543000" y="3995726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7" name="Google Shape;857;p68"/>
          <p:cNvCxnSpPr/>
          <p:nvPr/>
        </p:nvCxnSpPr>
        <p:spPr>
          <a:xfrm>
            <a:off x="4667200" y="3995726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8" name="Google Shape;858;p68"/>
          <p:cNvSpPr txBox="1"/>
          <p:nvPr/>
        </p:nvSpPr>
        <p:spPr>
          <a:xfrm>
            <a:off x="2228800" y="4605326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axonometrica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68"/>
          <p:cNvSpPr txBox="1"/>
          <p:nvPr/>
        </p:nvSpPr>
        <p:spPr>
          <a:xfrm>
            <a:off x="4133800" y="4605326"/>
            <a:ext cx="121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obliqua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0" name="Google Shape;860;p68"/>
          <p:cNvCxnSpPr/>
          <p:nvPr/>
        </p:nvCxnSpPr>
        <p:spPr>
          <a:xfrm>
            <a:off x="3067000" y="3995726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1" name="Google Shape;861;p68"/>
          <p:cNvCxnSpPr/>
          <p:nvPr/>
        </p:nvCxnSpPr>
        <p:spPr>
          <a:xfrm>
            <a:off x="3067000" y="4986326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2" name="Google Shape;862;p68"/>
          <p:cNvCxnSpPr/>
          <p:nvPr/>
        </p:nvCxnSpPr>
        <p:spPr>
          <a:xfrm>
            <a:off x="1543000" y="5367326"/>
            <a:ext cx="312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3" name="Google Shape;863;p68"/>
          <p:cNvCxnSpPr/>
          <p:nvPr/>
        </p:nvCxnSpPr>
        <p:spPr>
          <a:xfrm>
            <a:off x="1543000" y="5367326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4" name="Google Shape;864;p68"/>
          <p:cNvCxnSpPr/>
          <p:nvPr/>
        </p:nvCxnSpPr>
        <p:spPr>
          <a:xfrm>
            <a:off x="3067000" y="5367326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5" name="Google Shape;865;p68"/>
          <p:cNvCxnSpPr/>
          <p:nvPr/>
        </p:nvCxnSpPr>
        <p:spPr>
          <a:xfrm>
            <a:off x="4667200" y="5367326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6" name="Google Shape;866;p68"/>
          <p:cNvCxnSpPr/>
          <p:nvPr/>
        </p:nvCxnSpPr>
        <p:spPr>
          <a:xfrm>
            <a:off x="5048200" y="3995726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7" name="Google Shape;867;p68"/>
          <p:cNvCxnSpPr/>
          <p:nvPr/>
        </p:nvCxnSpPr>
        <p:spPr>
          <a:xfrm>
            <a:off x="6648400" y="3995726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8" name="Google Shape;868;p68"/>
          <p:cNvCxnSpPr/>
          <p:nvPr/>
        </p:nvCxnSpPr>
        <p:spPr>
          <a:xfrm>
            <a:off x="8172400" y="3995726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9" name="Google Shape;869;p68"/>
          <p:cNvSpPr txBox="1"/>
          <p:nvPr/>
        </p:nvSpPr>
        <p:spPr>
          <a:xfrm>
            <a:off x="6038800" y="4300526"/>
            <a:ext cx="121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pontos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68"/>
          <p:cNvSpPr txBox="1"/>
          <p:nvPr/>
        </p:nvSpPr>
        <p:spPr>
          <a:xfrm>
            <a:off x="4591000" y="4300526"/>
            <a:ext cx="121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ponto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68"/>
          <p:cNvSpPr txBox="1"/>
          <p:nvPr/>
        </p:nvSpPr>
        <p:spPr>
          <a:xfrm>
            <a:off x="7562800" y="4300526"/>
            <a:ext cx="121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pontos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68"/>
          <p:cNvSpPr txBox="1"/>
          <p:nvPr/>
        </p:nvSpPr>
        <p:spPr>
          <a:xfrm>
            <a:off x="2914600" y="1785926"/>
            <a:ext cx="4038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Projeção geométrica planar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3" name="Google Shape;873;p68"/>
          <p:cNvCxnSpPr/>
          <p:nvPr/>
        </p:nvCxnSpPr>
        <p:spPr>
          <a:xfrm>
            <a:off x="4743400" y="2166926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9"/>
          <p:cNvSpPr txBox="1"/>
          <p:nvPr>
            <p:ph idx="12" type="sldNum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69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Angel: Interactive Computer Graphics 5E © Addison-Wesley 2009</a:t>
            </a:r>
            <a:endParaRPr/>
          </a:p>
        </p:txBody>
      </p:sp>
      <p:sp>
        <p:nvSpPr>
          <p:cNvPr id="880" name="Google Shape;880;p6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Projeção Ortográfica </a:t>
            </a:r>
            <a:endParaRPr/>
          </a:p>
        </p:txBody>
      </p:sp>
      <p:sp>
        <p:nvSpPr>
          <p:cNvPr id="881" name="Google Shape;881;p69"/>
          <p:cNvSpPr txBox="1"/>
          <p:nvPr>
            <p:ph idx="1" type="body"/>
          </p:nvPr>
        </p:nvSpPr>
        <p:spPr>
          <a:xfrm>
            <a:off x="685800" y="1524000"/>
            <a:ext cx="7239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30"/>
              <a:buFont typeface="Arial"/>
              <a:buNone/>
            </a:pPr>
            <a:r>
              <a:rPr lang="pt-BR" sz="2700"/>
              <a:t>Projetores ortogonais a superfície de projeção</a:t>
            </a:r>
            <a:endParaRPr/>
          </a:p>
        </p:txBody>
      </p:sp>
      <p:pic>
        <p:nvPicPr>
          <p:cNvPr descr="C:\BOOK\OpenGL\Paul Final\Art\jpeg\AN05F04.jpg" id="882" name="Google Shape;88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286000"/>
            <a:ext cx="41148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0"/>
          <p:cNvSpPr txBox="1"/>
          <p:nvPr>
            <p:ph idx="12" type="sldNum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70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Angel: Interactive Computer Graphics 5E © Addison-Wesley 2009</a:t>
            </a:r>
            <a:endParaRPr/>
          </a:p>
        </p:txBody>
      </p:sp>
      <p:sp>
        <p:nvSpPr>
          <p:cNvPr id="889" name="Google Shape;889;p7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Projeção Ortográfica Multivista</a:t>
            </a:r>
            <a:endParaRPr/>
          </a:p>
        </p:txBody>
      </p:sp>
      <p:sp>
        <p:nvSpPr>
          <p:cNvPr id="890" name="Google Shape;890;p70"/>
          <p:cNvSpPr txBox="1"/>
          <p:nvPr>
            <p:ph idx="1" type="body"/>
          </p:nvPr>
        </p:nvSpPr>
        <p:spPr>
          <a:xfrm>
            <a:off x="642910" y="1600200"/>
            <a:ext cx="804389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30"/>
              <a:buChar char="■"/>
            </a:pPr>
            <a:r>
              <a:rPr lang="pt-BR" sz="2700"/>
              <a:t>A face principal é paralela ao plano de projeção</a:t>
            </a:r>
            <a:endParaRPr/>
          </a:p>
          <a:p>
            <a:pPr indent="-342900" lvl="0" marL="342900" rtl="0" algn="l">
              <a:spcBef>
                <a:spcPts val="540"/>
              </a:spcBef>
              <a:spcAft>
                <a:spcPts val="0"/>
              </a:spcAft>
              <a:buSzPts val="2430"/>
              <a:buChar char="■"/>
            </a:pPr>
            <a:r>
              <a:rPr lang="pt-BR" sz="2700"/>
              <a:t>Usualmente: vista frontal , superior e lateral</a:t>
            </a:r>
            <a:endParaRPr/>
          </a:p>
        </p:txBody>
      </p:sp>
      <p:pic>
        <p:nvPicPr>
          <p:cNvPr descr="C:\BOOK\OpenGL\Paul Final\Art\jpeg\AN05F05.jpg" id="891" name="Google Shape;89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2590800"/>
            <a:ext cx="381000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70"/>
          <p:cNvSpPr txBox="1"/>
          <p:nvPr/>
        </p:nvSpPr>
        <p:spPr>
          <a:xfrm>
            <a:off x="714348" y="2786058"/>
            <a:ext cx="2813591" cy="36933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isometrica (face principal)</a:t>
            </a:r>
            <a:endParaRPr/>
          </a:p>
        </p:txBody>
      </p:sp>
      <p:cxnSp>
        <p:nvCxnSpPr>
          <p:cNvPr id="893" name="Google Shape;893;p70"/>
          <p:cNvCxnSpPr/>
          <p:nvPr/>
        </p:nvCxnSpPr>
        <p:spPr>
          <a:xfrm>
            <a:off x="2971800" y="3429000"/>
            <a:ext cx="609600" cy="2286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4" name="Google Shape;894;p70"/>
          <p:cNvSpPr txBox="1"/>
          <p:nvPr/>
        </p:nvSpPr>
        <p:spPr>
          <a:xfrm>
            <a:off x="7231063" y="3275013"/>
            <a:ext cx="825867" cy="36933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frontal</a:t>
            </a:r>
            <a:endParaRPr/>
          </a:p>
        </p:txBody>
      </p:sp>
      <p:sp>
        <p:nvSpPr>
          <p:cNvPr id="895" name="Google Shape;895;p70"/>
          <p:cNvSpPr txBox="1"/>
          <p:nvPr/>
        </p:nvSpPr>
        <p:spPr>
          <a:xfrm>
            <a:off x="7356475" y="5332413"/>
            <a:ext cx="813043" cy="36933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lateral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70"/>
          <p:cNvSpPr txBox="1"/>
          <p:nvPr/>
        </p:nvSpPr>
        <p:spPr>
          <a:xfrm>
            <a:off x="3030538" y="5561013"/>
            <a:ext cx="800219" cy="36933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acima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70"/>
          <p:cNvSpPr txBox="1"/>
          <p:nvPr/>
        </p:nvSpPr>
        <p:spPr>
          <a:xfrm>
            <a:off x="357159" y="4286256"/>
            <a:ext cx="3286148" cy="36933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 - multivista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8" name="Google Shape;898;p70"/>
          <p:cNvCxnSpPr/>
          <p:nvPr/>
        </p:nvCxnSpPr>
        <p:spPr>
          <a:xfrm>
            <a:off x="2714612" y="4714884"/>
            <a:ext cx="928694" cy="428628"/>
          </a:xfrm>
          <a:prstGeom prst="straightConnector1">
            <a:avLst/>
          </a:prstGeom>
          <a:noFill/>
          <a:ln cap="flat" cmpd="sng" w="9525">
            <a:solidFill>
              <a:srgbClr val="930F16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1"/>
          <p:cNvSpPr txBox="1"/>
          <p:nvPr>
            <p:ph idx="12" type="sldNum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71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Angel: Interactive Computer Graphics 5E © Addison-Wesley 2009</a:t>
            </a:r>
            <a:endParaRPr/>
          </a:p>
        </p:txBody>
      </p:sp>
      <p:sp>
        <p:nvSpPr>
          <p:cNvPr id="905" name="Google Shape;905;p7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e Desvantagens</a:t>
            </a:r>
            <a:endParaRPr/>
          </a:p>
        </p:txBody>
      </p:sp>
      <p:sp>
        <p:nvSpPr>
          <p:cNvPr id="906" name="Google Shape;906;p71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Preserva distância e ângulos</a:t>
            </a:r>
            <a:endParaRPr/>
          </a:p>
          <a:p>
            <a:pPr indent="-161925" lvl="1" marL="742950" rtl="0" algn="l"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/>
              <a:t>Forma preservada</a:t>
            </a:r>
            <a:endParaRPr/>
          </a:p>
          <a:p>
            <a:pPr indent="-161925" lvl="1" marL="742950" rtl="0" algn="l"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é possível ver o que o objeto realmente parece, porque muitas superfícies estão escondidas da visualização.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Vetores </a:t>
            </a:r>
            <a:endParaRPr b="1"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2160"/>
              <a:buChar char="■"/>
            </a:pPr>
            <a:r>
              <a:rPr b="1" lang="pt-BR" sz="2400"/>
              <a:t>Magnitude de um vetor é dado  pela norma euclidiana.  </a:t>
            </a:r>
            <a:endParaRPr/>
          </a:p>
          <a:p>
            <a:pPr indent="-285750" lvl="1" marL="742950" rtl="0" algn="l">
              <a:lnSpc>
                <a:spcPct val="124000"/>
              </a:lnSpc>
              <a:spcBef>
                <a:spcPts val="1364"/>
              </a:spcBef>
              <a:spcAft>
                <a:spcPts val="0"/>
              </a:spcAft>
              <a:buSzPts val="1650"/>
              <a:buChar char="■"/>
            </a:pPr>
            <a:r>
              <a:rPr b="1" lang="pt-BR" sz="2200"/>
              <a:t> </a:t>
            </a:r>
            <a:r>
              <a:rPr lang="pt-BR" sz="2200"/>
              <a:t>||V|| = </a:t>
            </a:r>
            <a:endParaRPr b="1" sz="2200"/>
          </a:p>
          <a:p>
            <a:pPr indent="-342900" lvl="0" marL="342900" rtl="0" algn="l">
              <a:lnSpc>
                <a:spcPct val="124000"/>
              </a:lnSpc>
              <a:spcBef>
                <a:spcPts val="1488"/>
              </a:spcBef>
              <a:spcAft>
                <a:spcPts val="0"/>
              </a:spcAft>
              <a:buSzPts val="2160"/>
              <a:buChar char="■"/>
            </a:pPr>
            <a:r>
              <a:rPr b="1" lang="pt-BR" sz="2400"/>
              <a:t>Produto escalar	</a:t>
            </a:r>
            <a:endParaRPr/>
          </a:p>
          <a:p>
            <a:pPr indent="-285750" lvl="1" marL="742950" rtl="0" algn="l">
              <a:lnSpc>
                <a:spcPct val="124000"/>
              </a:lnSpc>
              <a:spcBef>
                <a:spcPts val="1364"/>
              </a:spcBef>
              <a:spcAft>
                <a:spcPts val="0"/>
              </a:spcAft>
              <a:buSzPts val="1650"/>
              <a:buChar char="■"/>
            </a:pPr>
            <a:r>
              <a:rPr lang="pt-BR" sz="2200"/>
              <a:t>V•U =  [v</a:t>
            </a:r>
            <a:r>
              <a:rPr baseline="-25000" lang="pt-BR" sz="2200"/>
              <a:t>x</a:t>
            </a:r>
            <a:r>
              <a:rPr lang="pt-BR" sz="2200"/>
              <a:t>, v</a:t>
            </a:r>
            <a:r>
              <a:rPr baseline="-25000" lang="pt-BR" sz="2200"/>
              <a:t>y</a:t>
            </a:r>
            <a:r>
              <a:rPr lang="pt-BR" sz="2200"/>
              <a:t>, v</a:t>
            </a:r>
            <a:r>
              <a:rPr baseline="-25000" lang="pt-BR" sz="2200"/>
              <a:t>z</a:t>
            </a:r>
            <a:r>
              <a:rPr lang="pt-BR" sz="2200"/>
              <a:t>] • [u</a:t>
            </a:r>
            <a:r>
              <a:rPr baseline="-25000" lang="pt-BR" sz="2200"/>
              <a:t>x</a:t>
            </a:r>
            <a:r>
              <a:rPr lang="pt-BR" sz="2200"/>
              <a:t>, u</a:t>
            </a:r>
            <a:r>
              <a:rPr baseline="-25000" lang="pt-BR" sz="2200"/>
              <a:t>y</a:t>
            </a:r>
            <a:r>
              <a:rPr lang="pt-BR" sz="2200"/>
              <a:t>, u</a:t>
            </a:r>
            <a:r>
              <a:rPr baseline="-25000" lang="pt-BR" sz="2200"/>
              <a:t>z</a:t>
            </a:r>
            <a:r>
              <a:rPr lang="pt-BR" sz="2200"/>
              <a:t>] = v</a:t>
            </a:r>
            <a:r>
              <a:rPr baseline="-25000" lang="pt-BR" sz="2200"/>
              <a:t>x</a:t>
            </a:r>
            <a:r>
              <a:rPr lang="pt-BR" sz="2200"/>
              <a:t>u</a:t>
            </a:r>
            <a:r>
              <a:rPr baseline="-25000" lang="pt-BR" sz="2200"/>
              <a:t>x</a:t>
            </a:r>
            <a:r>
              <a:rPr lang="pt-BR" sz="2200"/>
              <a:t>+</a:t>
            </a:r>
            <a:r>
              <a:rPr baseline="-25000" lang="pt-BR" sz="2200"/>
              <a:t> </a:t>
            </a:r>
            <a:r>
              <a:rPr lang="pt-BR" sz="2200"/>
              <a:t>+ v</a:t>
            </a:r>
            <a:r>
              <a:rPr baseline="-25000" lang="pt-BR" sz="2200"/>
              <a:t>y</a:t>
            </a:r>
            <a:r>
              <a:rPr lang="pt-BR" sz="2200"/>
              <a:t>u</a:t>
            </a:r>
            <a:r>
              <a:rPr baseline="-25000" lang="pt-BR" sz="2200"/>
              <a:t>y </a:t>
            </a:r>
            <a:r>
              <a:rPr lang="pt-BR" sz="2200"/>
              <a:t>+ v</a:t>
            </a:r>
            <a:r>
              <a:rPr baseline="-25000" lang="pt-BR" sz="2200"/>
              <a:t>z</a:t>
            </a:r>
            <a:r>
              <a:rPr lang="pt-BR" sz="2200"/>
              <a:t>u</a:t>
            </a:r>
            <a:r>
              <a:rPr baseline="-25000" lang="pt-BR" sz="2200"/>
              <a:t>z</a:t>
            </a:r>
            <a:r>
              <a:rPr lang="pt-BR" sz="2200"/>
              <a:t> </a:t>
            </a:r>
            <a:endParaRPr/>
          </a:p>
          <a:p>
            <a:pPr indent="-342900" lvl="0" marL="342900" rtl="0" algn="l">
              <a:lnSpc>
                <a:spcPct val="124000"/>
              </a:lnSpc>
              <a:spcBef>
                <a:spcPts val="1488"/>
              </a:spcBef>
              <a:spcAft>
                <a:spcPts val="0"/>
              </a:spcAft>
              <a:buSzPts val="2160"/>
              <a:buFont typeface="Noto Sans Symbols"/>
              <a:buNone/>
            </a:pPr>
            <a:r>
              <a:rPr lang="pt-BR" sz="2400"/>
              <a:t>	      V•U = ||V|| ||U|| cos ß  (</a:t>
            </a:r>
            <a:r>
              <a:rPr b="1" lang="pt-BR" sz="2400"/>
              <a:t>resulta em um escalar)</a:t>
            </a:r>
            <a:endParaRPr sz="2400"/>
          </a:p>
          <a:p>
            <a:pPr indent="-205740" lvl="0" marL="34290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/>
          </a:p>
        </p:txBody>
      </p:sp>
      <p:pic>
        <p:nvPicPr>
          <p:cNvPr id="182" name="Google Shape;1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2743200"/>
            <a:ext cx="2133600" cy="5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2"/>
          <p:cNvSpPr txBox="1"/>
          <p:nvPr>
            <p:ph idx="12" type="sldNum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72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Angel: Interactive Computer Graphics 5E © Addison-Wesley 2009</a:t>
            </a:r>
            <a:endParaRPr/>
          </a:p>
        </p:txBody>
      </p:sp>
      <p:sp>
        <p:nvSpPr>
          <p:cNvPr id="913" name="Google Shape;913;p72"/>
          <p:cNvSpPr txBox="1"/>
          <p:nvPr>
            <p:ph type="title"/>
          </p:nvPr>
        </p:nvSpPr>
        <p:spPr>
          <a:xfrm>
            <a:off x="1371600" y="228600"/>
            <a:ext cx="734380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Projeção Axométricas</a:t>
            </a:r>
            <a:endParaRPr/>
          </a:p>
        </p:txBody>
      </p:sp>
      <p:pic>
        <p:nvPicPr>
          <p:cNvPr descr="C:\BOOK\OpenGL\Paul Final\Art\jpeg\AN05F07.jpg" id="914" name="Google Shape;91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96" y="1785926"/>
            <a:ext cx="8553450" cy="26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2200" y="2930525"/>
            <a:ext cx="127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72"/>
          <p:cNvSpPr txBox="1"/>
          <p:nvPr/>
        </p:nvSpPr>
        <p:spPr>
          <a:xfrm>
            <a:off x="1214414" y="4857760"/>
            <a:ext cx="107157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Dois ângulos iguais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72"/>
          <p:cNvSpPr txBox="1"/>
          <p:nvPr/>
        </p:nvSpPr>
        <p:spPr>
          <a:xfrm>
            <a:off x="4071934" y="5000636"/>
            <a:ext cx="107157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Três ângulos diferentes </a:t>
            </a:r>
            <a:endParaRPr/>
          </a:p>
        </p:txBody>
      </p:sp>
      <p:sp>
        <p:nvSpPr>
          <p:cNvPr id="918" name="Google Shape;918;p72"/>
          <p:cNvSpPr txBox="1"/>
          <p:nvPr/>
        </p:nvSpPr>
        <p:spPr>
          <a:xfrm>
            <a:off x="7286644" y="5000636"/>
            <a:ext cx="107157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três ângulos iguais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9" name="Google Shape;919;p72"/>
          <p:cNvGrpSpPr/>
          <p:nvPr/>
        </p:nvGrpSpPr>
        <p:grpSpPr>
          <a:xfrm>
            <a:off x="2428860" y="4357694"/>
            <a:ext cx="1447800" cy="1447800"/>
            <a:chOff x="2064" y="2304"/>
            <a:chExt cx="912" cy="912"/>
          </a:xfrm>
        </p:grpSpPr>
        <p:cxnSp>
          <p:nvCxnSpPr>
            <p:cNvPr id="920" name="Google Shape;920;p72"/>
            <p:cNvCxnSpPr/>
            <p:nvPr/>
          </p:nvCxnSpPr>
          <p:spPr>
            <a:xfrm>
              <a:off x="2064" y="2352"/>
              <a:ext cx="432" cy="33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1" name="Google Shape;921;p72"/>
            <p:cNvCxnSpPr/>
            <p:nvPr/>
          </p:nvCxnSpPr>
          <p:spPr>
            <a:xfrm>
              <a:off x="2496" y="2688"/>
              <a:ext cx="0" cy="5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2" name="Google Shape;922;p72"/>
            <p:cNvCxnSpPr/>
            <p:nvPr/>
          </p:nvCxnSpPr>
          <p:spPr>
            <a:xfrm flipH="1" rot="10800000">
              <a:off x="2496" y="2304"/>
              <a:ext cx="480" cy="38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23" name="Google Shape;923;p72"/>
          <p:cNvSpPr txBox="1"/>
          <p:nvPr/>
        </p:nvSpPr>
        <p:spPr>
          <a:xfrm>
            <a:off x="2357422" y="4929198"/>
            <a:ext cx="5000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24" name="Google Shape;924;p72"/>
          <p:cNvSpPr txBox="1"/>
          <p:nvPr/>
        </p:nvSpPr>
        <p:spPr>
          <a:xfrm>
            <a:off x="3286116" y="4929198"/>
            <a:ext cx="500066" cy="378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25" name="Google Shape;925;p72"/>
          <p:cNvSpPr txBox="1"/>
          <p:nvPr/>
        </p:nvSpPr>
        <p:spPr>
          <a:xfrm>
            <a:off x="2857488" y="4357694"/>
            <a:ext cx="500066" cy="378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73"/>
          <p:cNvSpPr txBox="1"/>
          <p:nvPr>
            <p:ph idx="12" type="sldNum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73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Angel: Interactive Computer Graphics 5E © Addison-Wesley 2009</a:t>
            </a:r>
            <a:endParaRPr/>
          </a:p>
        </p:txBody>
      </p:sp>
      <p:sp>
        <p:nvSpPr>
          <p:cNvPr id="932" name="Google Shape;932;p7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e   Disvantagens</a:t>
            </a:r>
            <a:endParaRPr/>
          </a:p>
        </p:txBody>
      </p:sp>
      <p:sp>
        <p:nvSpPr>
          <p:cNvPr id="933" name="Google Shape;933;p73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0"/>
              <a:buChar char="■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linhas são redimensionadas (encurtados), mas pode </a:t>
            </a:r>
            <a:r>
              <a:rPr lang="pt-BR" sz="2400"/>
              <a:t>determinar 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fatores de escala.</a:t>
            </a:r>
            <a:endParaRPr sz="27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Char char="■"/>
            </a:pPr>
            <a:r>
              <a:rPr lang="pt-BR" sz="2400"/>
              <a:t>Linhas e ângulos não são preservados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lang="pt-BR" sz="2200"/>
              <a:t>A projeção de círculo em um plano não paralelo é uma elipse.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Char char="■"/>
            </a:pPr>
            <a:r>
              <a:rPr lang="pt-BR" sz="2400"/>
              <a:t> Pode-se ver as três principais faces de um cubo.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430"/>
              <a:buChar char="■"/>
            </a:pPr>
            <a:r>
              <a:rPr lang="pt-BR" sz="2700"/>
              <a:t>Algumas ilusões ótica possível</a:t>
            </a:r>
            <a:endParaRPr sz="2700"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lang="pt-BR" sz="2200"/>
              <a:t>Linhas paralelas parecem ser divergentes.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Char char="■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parece muito real, porque os objetos pertos são dimensionados da mesma forma que o objeto distante.</a:t>
            </a:r>
            <a:r>
              <a:rPr lang="pt-BR" sz="2400"/>
              <a:t> </a:t>
            </a:r>
            <a:endParaRPr sz="2700"/>
          </a:p>
          <a:p>
            <a:pPr indent="-342900" lvl="0" marL="3429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430"/>
              <a:buChar char="■"/>
            </a:pPr>
            <a:r>
              <a:rPr lang="pt-BR" sz="2700"/>
              <a:t>Usado em aplicações  CAD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74"/>
          <p:cNvSpPr txBox="1"/>
          <p:nvPr>
            <p:ph idx="12" type="sldNum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74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Angel: Interactive Computer Graphics 5E © Addison-Wesley 2009</a:t>
            </a:r>
            <a:endParaRPr/>
          </a:p>
        </p:txBody>
      </p:sp>
      <p:sp>
        <p:nvSpPr>
          <p:cNvPr id="940" name="Google Shape;940;p7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Projeção Obliqua</a:t>
            </a:r>
            <a:endParaRPr/>
          </a:p>
        </p:txBody>
      </p:sp>
      <p:sp>
        <p:nvSpPr>
          <p:cNvPr id="941" name="Google Shape;941;p74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30"/>
              <a:buFont typeface="Noto Sans Symbols"/>
              <a:buChar char="❑"/>
            </a:pPr>
            <a:r>
              <a:rPr lang="pt-BR" sz="2700"/>
              <a:t>Relação arbitrária entre projetores e plano de projeção</a:t>
            </a:r>
            <a:endParaRPr/>
          </a:p>
        </p:txBody>
      </p:sp>
      <p:pic>
        <p:nvPicPr>
          <p:cNvPr descr="C:\BOOK\OpenGL\Paul Final\Art\jpeg\AN05F08.jpg" id="942" name="Google Shape;942;p74"/>
          <p:cNvPicPr preferRelativeResize="0"/>
          <p:nvPr/>
        </p:nvPicPr>
        <p:blipFill rotWithShape="1">
          <a:blip r:embed="rId3">
            <a:alphaModFix/>
          </a:blip>
          <a:srcRect b="6493" l="0" r="0" t="0"/>
          <a:stretch/>
        </p:blipFill>
        <p:spPr>
          <a:xfrm>
            <a:off x="1071538" y="2643182"/>
            <a:ext cx="6954291" cy="353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75"/>
          <p:cNvSpPr txBox="1"/>
          <p:nvPr>
            <p:ph idx="12" type="sldNum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75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Angel: Interactive Computer Graphics 5E © Addison-Wesley 2009</a:t>
            </a:r>
            <a:endParaRPr/>
          </a:p>
        </p:txBody>
      </p:sp>
      <p:sp>
        <p:nvSpPr>
          <p:cNvPr id="949" name="Google Shape;949;p75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Advantages and Disadvantages</a:t>
            </a:r>
            <a:endParaRPr/>
          </a:p>
        </p:txBody>
      </p:sp>
      <p:sp>
        <p:nvSpPr>
          <p:cNvPr id="950" name="Google Shape;950;p75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30"/>
              <a:buChar char="■"/>
            </a:pPr>
            <a:r>
              <a:rPr lang="pt-BR" sz="2700"/>
              <a:t>Pode-se escolher ângulos particulares para enfatizar determinada face.</a:t>
            </a:r>
            <a:endParaRPr/>
          </a:p>
          <a:p>
            <a:pPr indent="-188595" lvl="0" marL="3429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430"/>
              <a:buNone/>
            </a:pPr>
            <a:r>
              <a:t/>
            </a:r>
            <a:endParaRPr sz="2700"/>
          </a:p>
          <a:p>
            <a:pPr indent="-342900" lvl="0" marL="3429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430"/>
              <a:buChar char="■"/>
            </a:pPr>
            <a:r>
              <a:rPr lang="pt-BR" sz="2700"/>
              <a:t>No mundo físico não se pode criar com câmeras simples, só é possível com câmeras e lentes especiais.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76"/>
          <p:cNvSpPr txBox="1"/>
          <p:nvPr>
            <p:ph idx="12" type="sldNum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76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Angel: Interactive Computer Graphics 5E © Addison-Wesley 2009</a:t>
            </a:r>
            <a:endParaRPr/>
          </a:p>
        </p:txBody>
      </p:sp>
      <p:sp>
        <p:nvSpPr>
          <p:cNvPr id="958" name="Google Shape;958;p7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Projeção em Perspectiva</a:t>
            </a:r>
            <a:endParaRPr/>
          </a:p>
        </p:txBody>
      </p:sp>
      <p:sp>
        <p:nvSpPr>
          <p:cNvPr id="959" name="Google Shape;959;p76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Projetores convergem para um centro de convergência</a:t>
            </a:r>
            <a:endParaRPr/>
          </a:p>
        </p:txBody>
      </p:sp>
      <p:pic>
        <p:nvPicPr>
          <p:cNvPr descr="C:\BOOK\OpenGL\Paul Final\Art\jpeg\AN05F09.jpg" id="960" name="Google Shape;960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5183" y="2500306"/>
            <a:ext cx="3902075" cy="34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7"/>
          <p:cNvSpPr txBox="1"/>
          <p:nvPr>
            <p:ph idx="12" type="sldNum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77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Angel: Interactive Computer Graphics 5E © Addison-Wesley 2009</a:t>
            </a:r>
            <a:endParaRPr/>
          </a:p>
        </p:txBody>
      </p:sp>
      <p:sp>
        <p:nvSpPr>
          <p:cNvPr id="967" name="Google Shape;967;p7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de Fuga </a:t>
            </a:r>
            <a:endParaRPr/>
          </a:p>
        </p:txBody>
      </p:sp>
      <p:sp>
        <p:nvSpPr>
          <p:cNvPr id="968" name="Google Shape;968;p77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60"/>
              <a:buChar char="■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Linhas paralelas (não é paralelo ao plano de projeção) sobre o objeto convergem para um único ponto </a:t>
            </a:r>
            <a:r>
              <a:rPr lang="pt-BR" sz="2400"/>
              <a:t>de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projeção ( </a:t>
            </a:r>
            <a:r>
              <a:rPr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Vanishing Point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pt-BR" sz="2400"/>
              <a:t>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160"/>
              <a:buChar char="■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desenho simples  </a:t>
            </a:r>
            <a:r>
              <a:rPr lang="pt-BR" sz="2400"/>
              <a:t>a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mão em perspectiva usa esse ponto de fuga.</a:t>
            </a:r>
            <a:r>
              <a:rPr lang="pt-BR" sz="2400"/>
              <a:t> </a:t>
            </a:r>
            <a:endParaRPr sz="2700"/>
          </a:p>
        </p:txBody>
      </p:sp>
      <p:grpSp>
        <p:nvGrpSpPr>
          <p:cNvPr id="969" name="Google Shape;969;p77"/>
          <p:cNvGrpSpPr/>
          <p:nvPr/>
        </p:nvGrpSpPr>
        <p:grpSpPr>
          <a:xfrm>
            <a:off x="2819400" y="3657600"/>
            <a:ext cx="3048000" cy="2286000"/>
            <a:chOff x="1488" y="1536"/>
            <a:chExt cx="1920" cy="1440"/>
          </a:xfrm>
        </p:grpSpPr>
        <p:sp>
          <p:nvSpPr>
            <p:cNvPr id="970" name="Google Shape;970;p77"/>
            <p:cNvSpPr/>
            <p:nvPr/>
          </p:nvSpPr>
          <p:spPr>
            <a:xfrm>
              <a:off x="1488" y="2400"/>
              <a:ext cx="1104" cy="57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1" name="Google Shape;971;p77"/>
            <p:cNvCxnSpPr/>
            <p:nvPr/>
          </p:nvCxnSpPr>
          <p:spPr>
            <a:xfrm flipH="1" rot="10800000">
              <a:off x="2592" y="1536"/>
              <a:ext cx="816" cy="14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2" name="Google Shape;972;p77"/>
            <p:cNvCxnSpPr/>
            <p:nvPr/>
          </p:nvCxnSpPr>
          <p:spPr>
            <a:xfrm flipH="1" rot="10800000">
              <a:off x="2592" y="1536"/>
              <a:ext cx="816" cy="8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3" name="Google Shape;973;p77"/>
            <p:cNvCxnSpPr/>
            <p:nvPr/>
          </p:nvCxnSpPr>
          <p:spPr>
            <a:xfrm flipH="1" rot="10800000">
              <a:off x="1488" y="1536"/>
              <a:ext cx="1920" cy="8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974" name="Google Shape;974;p77"/>
          <p:cNvCxnSpPr/>
          <p:nvPr/>
        </p:nvCxnSpPr>
        <p:spPr>
          <a:xfrm rot="10800000">
            <a:off x="5943600" y="3733800"/>
            <a:ext cx="914400" cy="9144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5" name="Google Shape;975;p77"/>
          <p:cNvSpPr txBox="1"/>
          <p:nvPr/>
        </p:nvSpPr>
        <p:spPr>
          <a:xfrm>
            <a:off x="6019800" y="4572000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Ponto de fuga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8"/>
          <p:cNvSpPr txBox="1"/>
          <p:nvPr>
            <p:ph idx="12" type="sldNum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78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Angel: Interactive Computer Graphics 5E © Addison-Wesley 2009</a:t>
            </a:r>
            <a:endParaRPr/>
          </a:p>
        </p:txBody>
      </p:sp>
      <p:sp>
        <p:nvSpPr>
          <p:cNvPr id="982" name="Google Shape;982;p7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Perspectiva Três Pontos de Fuga</a:t>
            </a:r>
            <a:endParaRPr/>
          </a:p>
        </p:txBody>
      </p:sp>
      <p:sp>
        <p:nvSpPr>
          <p:cNvPr id="983" name="Google Shape;983;p78"/>
          <p:cNvSpPr txBox="1"/>
          <p:nvPr>
            <p:ph idx="1" type="body"/>
          </p:nvPr>
        </p:nvSpPr>
        <p:spPr>
          <a:xfrm>
            <a:off x="914400" y="1600200"/>
            <a:ext cx="794388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60"/>
              <a:buChar char="■"/>
            </a:pPr>
            <a:r>
              <a:rPr lang="pt-BR" sz="2400"/>
              <a:t>O plano de projeção intersecta os três eixos principais.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160"/>
              <a:buChar char="■"/>
            </a:pPr>
            <a:r>
              <a:rPr lang="pt-BR" sz="2400"/>
              <a:t>Três pontos de fuga para o cubo</a:t>
            </a:r>
            <a:endParaRPr sz="2400"/>
          </a:p>
        </p:txBody>
      </p:sp>
      <p:pic>
        <p:nvPicPr>
          <p:cNvPr descr="C:\BOOK\OpenGL\Paul Final\Art\jpeg\AN05F10a.jpg" id="984" name="Google Shape;984;p78"/>
          <p:cNvPicPr preferRelativeResize="0"/>
          <p:nvPr/>
        </p:nvPicPr>
        <p:blipFill rotWithShape="1">
          <a:blip r:embed="rId3">
            <a:alphaModFix/>
          </a:blip>
          <a:srcRect b="16926" l="0" r="0" t="0"/>
          <a:stretch/>
        </p:blipFill>
        <p:spPr>
          <a:xfrm>
            <a:off x="857224" y="3000372"/>
            <a:ext cx="2000264" cy="2268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ScreenHunter_024.jpg" id="985" name="Google Shape;985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3636" y="3429000"/>
            <a:ext cx="2727969" cy="1643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ScreenHunter_025.jpg" id="986" name="Google Shape;986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71802" y="3000372"/>
            <a:ext cx="2881685" cy="2143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79"/>
          <p:cNvSpPr txBox="1"/>
          <p:nvPr>
            <p:ph idx="12" type="sldNum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79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Angel: Interactive Computer Graphics 5E © Addison-Wesley 2009</a:t>
            </a:r>
            <a:endParaRPr/>
          </a:p>
        </p:txBody>
      </p:sp>
      <p:sp>
        <p:nvSpPr>
          <p:cNvPr id="993" name="Google Shape;993;p7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Perspectiva dois pontos de fuga</a:t>
            </a:r>
            <a:endParaRPr/>
          </a:p>
        </p:txBody>
      </p:sp>
      <p:sp>
        <p:nvSpPr>
          <p:cNvPr id="994" name="Google Shape;994;p79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30"/>
              <a:buChar char="■"/>
            </a:pPr>
            <a:r>
              <a:rPr lang="pt-BR" sz="2700"/>
              <a:t>O plano de projeção intersecta dois dos eixos principais.</a:t>
            </a:r>
            <a:endParaRPr/>
          </a:p>
          <a:p>
            <a:pPr indent="-342900" lvl="0" marL="342900" rtl="0" algn="l">
              <a:spcBef>
                <a:spcPts val="540"/>
              </a:spcBef>
              <a:spcAft>
                <a:spcPts val="0"/>
              </a:spcAft>
              <a:buSzPts val="2430"/>
              <a:buChar char="■"/>
            </a:pPr>
            <a:r>
              <a:rPr lang="pt-BR" sz="2700"/>
              <a:t>Dois pontos de fuga para o cubo</a:t>
            </a:r>
            <a:endParaRPr sz="2700"/>
          </a:p>
        </p:txBody>
      </p:sp>
      <p:pic>
        <p:nvPicPr>
          <p:cNvPr descr="C:\BOOK\OpenGL\Paul Final\Art\jpeg\AN05F10b.jpg" id="995" name="Google Shape;995;p79"/>
          <p:cNvPicPr preferRelativeResize="0"/>
          <p:nvPr/>
        </p:nvPicPr>
        <p:blipFill rotWithShape="1">
          <a:blip r:embed="rId3">
            <a:alphaModFix/>
          </a:blip>
          <a:srcRect b="17603" l="0" r="0" t="0"/>
          <a:stretch/>
        </p:blipFill>
        <p:spPr>
          <a:xfrm>
            <a:off x="928662" y="3071810"/>
            <a:ext cx="3086100" cy="309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ScreenHunter_023.jpg" id="996" name="Google Shape;996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876" y="3714752"/>
            <a:ext cx="3211513" cy="177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80"/>
          <p:cNvSpPr txBox="1"/>
          <p:nvPr>
            <p:ph idx="12" type="sldNum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80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Angel: Interactive Computer Graphics 5E © Addison-Wesley 2009</a:t>
            </a:r>
            <a:endParaRPr/>
          </a:p>
        </p:txBody>
      </p:sp>
      <p:sp>
        <p:nvSpPr>
          <p:cNvPr id="1003" name="Google Shape;1003;p8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Perspectiva: um ponto de fuga </a:t>
            </a:r>
            <a:endParaRPr/>
          </a:p>
        </p:txBody>
      </p:sp>
      <p:sp>
        <p:nvSpPr>
          <p:cNvPr id="1004" name="Google Shape;1004;p80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30"/>
              <a:buChar char="■"/>
            </a:pPr>
            <a:r>
              <a:rPr lang="pt-BR" sz="2700"/>
              <a:t> O plano de projeção é perpendicular a um dos eixos principais.</a:t>
            </a:r>
            <a:endParaRPr/>
          </a:p>
          <a:p>
            <a:pPr indent="-342900" lvl="0" marL="342900" rtl="0" algn="l">
              <a:spcBef>
                <a:spcPts val="540"/>
              </a:spcBef>
              <a:spcAft>
                <a:spcPts val="0"/>
              </a:spcAft>
              <a:buSzPts val="2430"/>
              <a:buChar char="■"/>
            </a:pPr>
            <a:r>
              <a:rPr lang="pt-BR" sz="2700"/>
              <a:t>Um ponto de fuga para o cubo</a:t>
            </a:r>
            <a:endParaRPr sz="2700"/>
          </a:p>
        </p:txBody>
      </p:sp>
      <p:pic>
        <p:nvPicPr>
          <p:cNvPr descr="C:\BOOK\OpenGL\Paul Final\Art\jpeg\AN05F10c.jpg" id="1005" name="Google Shape;1005;p80"/>
          <p:cNvPicPr preferRelativeResize="0"/>
          <p:nvPr/>
        </p:nvPicPr>
        <p:blipFill rotWithShape="1">
          <a:blip r:embed="rId3">
            <a:alphaModFix/>
          </a:blip>
          <a:srcRect b="15151" l="0" r="0" t="0"/>
          <a:stretch/>
        </p:blipFill>
        <p:spPr>
          <a:xfrm>
            <a:off x="1000100" y="3071810"/>
            <a:ext cx="3063875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ScreenHunter_022.jpg" id="1006" name="Google Shape;1006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4810" y="3357562"/>
            <a:ext cx="4343400" cy="218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1"/>
          <p:cNvSpPr txBox="1"/>
          <p:nvPr>
            <p:ph idx="12" type="sldNum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81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Angel: Interactive Computer Graphics 5E © Addison-Wesley 2009</a:t>
            </a:r>
            <a:endParaRPr/>
          </a:p>
        </p:txBody>
      </p:sp>
      <p:sp>
        <p:nvSpPr>
          <p:cNvPr id="1013" name="Google Shape;1013;p8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e Disvantagens </a:t>
            </a:r>
            <a:endParaRPr/>
          </a:p>
        </p:txBody>
      </p:sp>
      <p:sp>
        <p:nvSpPr>
          <p:cNvPr id="1014" name="Google Shape;1014;p81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60"/>
              <a:buChar char="■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 objetos mais distantes do telespectador se projetam com o mesmo tamanho  que os objetos mais próximos do telespectador (diminuição).</a:t>
            </a:r>
            <a:r>
              <a:rPr lang="pt-BR" sz="2400"/>
              <a:t> 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pt-BR" sz="2400"/>
              <a:t>Parece realista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160"/>
              <a:buChar char="■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Igualdade de distâncias ao longo de uma linha não são projetados em distâncias iguais</a:t>
            </a:r>
            <a:r>
              <a:rPr lang="pt-BR" sz="2400"/>
              <a:t>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160"/>
              <a:buChar char="■"/>
            </a:pPr>
            <a:r>
              <a:rPr lang="pt-BR" sz="2400"/>
              <a:t>Preserva ângulos em planos paralelo ao plano de projeção </a:t>
            </a:r>
            <a:endParaRPr/>
          </a:p>
          <a:p>
            <a:pPr indent="-342900" lvl="0" marL="342900" rtl="0" algn="l">
              <a:spcBef>
                <a:spcPts val="540"/>
              </a:spcBef>
              <a:spcAft>
                <a:spcPts val="0"/>
              </a:spcAft>
              <a:buSzPts val="2160"/>
              <a:buChar char="■"/>
            </a:pPr>
            <a:r>
              <a:rPr lang="pt-BR" sz="2400"/>
              <a:t>É mais difícil de construir pela mão  do que a projeção paralela. Mas não mais difícil pelo computador</a:t>
            </a:r>
            <a:r>
              <a:rPr lang="pt-BR" sz="2700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Vetores 3D</a:t>
            </a:r>
            <a:endParaRPr b="1"/>
          </a:p>
        </p:txBody>
      </p:sp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2160"/>
              <a:buFont typeface="Noto Sans Symbols"/>
              <a:buNone/>
            </a:pPr>
            <a:r>
              <a:rPr b="1" lang="pt-BR" sz="2400"/>
              <a:t>Produto vetorial</a:t>
            </a:r>
            <a:r>
              <a:rPr b="1" lang="pt-BR" sz="2000"/>
              <a:t> </a:t>
            </a:r>
            <a:endParaRPr/>
          </a:p>
          <a:p>
            <a:pPr indent="-342900" lvl="0" marL="342900" rtl="0" algn="l">
              <a:lnSpc>
                <a:spcPct val="124000"/>
              </a:lnSpc>
              <a:spcBef>
                <a:spcPts val="124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2000"/>
              <a:t>V </a:t>
            </a:r>
            <a:r>
              <a:rPr b="1" lang="pt-BR" sz="2000"/>
              <a:t>x</a:t>
            </a:r>
            <a:r>
              <a:rPr lang="pt-BR" sz="2000"/>
              <a:t> U = [v</a:t>
            </a:r>
            <a:r>
              <a:rPr baseline="-25000" lang="pt-BR" sz="2000"/>
              <a:t>y</a:t>
            </a:r>
            <a:r>
              <a:rPr lang="pt-BR" sz="2000"/>
              <a:t>u</a:t>
            </a:r>
            <a:r>
              <a:rPr baseline="-25000" lang="pt-BR" sz="2000"/>
              <a:t>z</a:t>
            </a:r>
            <a:r>
              <a:rPr lang="pt-BR" sz="2000"/>
              <a:t> - v</a:t>
            </a:r>
            <a:r>
              <a:rPr baseline="-25000" lang="pt-BR" sz="2000"/>
              <a:t>z</a:t>
            </a:r>
            <a:r>
              <a:rPr lang="pt-BR" sz="2000"/>
              <a:t>u</a:t>
            </a:r>
            <a:r>
              <a:rPr baseline="-25000" lang="pt-BR" sz="2000"/>
              <a:t>y</a:t>
            </a:r>
            <a:r>
              <a:rPr lang="pt-BR" sz="2000"/>
              <a:t>, v</a:t>
            </a:r>
            <a:r>
              <a:rPr baseline="-25000" lang="pt-BR" sz="2000"/>
              <a:t>z</a:t>
            </a:r>
            <a:r>
              <a:rPr lang="pt-BR" sz="2000"/>
              <a:t>u</a:t>
            </a:r>
            <a:r>
              <a:rPr baseline="-25000" lang="pt-BR" sz="2000"/>
              <a:t>x</a:t>
            </a:r>
            <a:r>
              <a:rPr lang="pt-BR" sz="2000"/>
              <a:t> - v</a:t>
            </a:r>
            <a:r>
              <a:rPr baseline="-25000" lang="pt-BR" sz="2000"/>
              <a:t>x</a:t>
            </a:r>
            <a:r>
              <a:rPr lang="pt-BR" sz="2000"/>
              <a:t>u</a:t>
            </a:r>
            <a:r>
              <a:rPr baseline="-25000" lang="pt-BR" sz="2000"/>
              <a:t>z</a:t>
            </a:r>
            <a:r>
              <a:rPr lang="pt-BR" sz="2000"/>
              <a:t>, v</a:t>
            </a:r>
            <a:r>
              <a:rPr baseline="-25000" lang="pt-BR" sz="2000"/>
              <a:t>x</a:t>
            </a:r>
            <a:r>
              <a:rPr lang="pt-BR" sz="2000"/>
              <a:t>u</a:t>
            </a:r>
            <a:r>
              <a:rPr baseline="-25000" lang="pt-BR" sz="2000"/>
              <a:t>y</a:t>
            </a:r>
            <a:r>
              <a:rPr lang="pt-BR" sz="2000"/>
              <a:t> - v</a:t>
            </a:r>
            <a:r>
              <a:rPr baseline="-25000" lang="pt-BR" sz="2000"/>
              <a:t>y</a:t>
            </a:r>
            <a:r>
              <a:rPr lang="pt-BR" sz="2000"/>
              <a:t>u</a:t>
            </a:r>
            <a:r>
              <a:rPr baseline="-25000" lang="pt-BR" sz="2000"/>
              <a:t>x</a:t>
            </a:r>
            <a:r>
              <a:rPr lang="pt-BR" sz="2000"/>
              <a:t>]   (*)</a:t>
            </a:r>
            <a:endParaRPr/>
          </a:p>
          <a:p>
            <a:pPr indent="-342900" lvl="0" marL="342900" rtl="0" algn="l">
              <a:lnSpc>
                <a:spcPct val="124000"/>
              </a:lnSpc>
              <a:spcBef>
                <a:spcPts val="124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2000"/>
              <a:t>V </a:t>
            </a:r>
            <a:r>
              <a:rPr b="1" lang="pt-BR" sz="2000"/>
              <a:t>x </a:t>
            </a:r>
            <a:r>
              <a:rPr lang="pt-BR" sz="2000"/>
              <a:t>U = - ( U </a:t>
            </a:r>
            <a:r>
              <a:rPr b="1" lang="pt-BR" sz="2000"/>
              <a:t>x</a:t>
            </a:r>
            <a:r>
              <a:rPr lang="pt-BR" sz="2000"/>
              <a:t> V) (</a:t>
            </a:r>
            <a:r>
              <a:rPr lang="pt-BR" sz="1800"/>
              <a:t>A direção depende do sistema de coordenada</a:t>
            </a:r>
            <a:r>
              <a:rPr b="1" lang="pt-BR" sz="1800"/>
              <a:t>.</a:t>
            </a:r>
            <a:r>
              <a:rPr lang="pt-BR" sz="2000"/>
              <a:t>)</a:t>
            </a:r>
            <a:endParaRPr/>
          </a:p>
          <a:p>
            <a:pPr indent="-342900" lvl="0" marL="342900" rtl="0" algn="l">
              <a:lnSpc>
                <a:spcPct val="124000"/>
              </a:lnSpc>
              <a:spcBef>
                <a:spcPts val="1116"/>
              </a:spcBef>
              <a:spcAft>
                <a:spcPts val="0"/>
              </a:spcAft>
              <a:buSzPts val="1620"/>
              <a:buFont typeface="Noto Sans Symbols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124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2000"/>
              <a:t>V </a:t>
            </a:r>
            <a:r>
              <a:rPr b="1" lang="pt-BR" sz="2000"/>
              <a:t>x</a:t>
            </a:r>
            <a:r>
              <a:rPr lang="pt-BR" sz="2000"/>
              <a:t> U =</a:t>
            </a:r>
            <a:endParaRPr/>
          </a:p>
          <a:p>
            <a:pPr indent="-342900" lvl="0" marL="342900" rtl="0" algn="l">
              <a:spcBef>
                <a:spcPts val="124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124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124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‖ </a:t>
            </a:r>
            <a:r>
              <a:rPr lang="pt-BR" sz="2000"/>
              <a:t>V </a:t>
            </a:r>
            <a:r>
              <a:rPr b="1" lang="pt-BR" sz="2000"/>
              <a:t>x</a:t>
            </a:r>
            <a:r>
              <a:rPr lang="pt-BR" sz="2000"/>
              <a:t> U</a:t>
            </a: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‖ </a:t>
            </a:r>
            <a:r>
              <a:rPr lang="pt-BR" sz="2000"/>
              <a:t> =</a:t>
            </a:r>
            <a:r>
              <a:rPr b="1" lang="pt-BR" sz="2000"/>
              <a:t> ||V|| ||U|| senα	</a:t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429000"/>
            <a:ext cx="6019800" cy="14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82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Anomalias na Projeção em Perspectiva </a:t>
            </a:r>
            <a:endParaRPr/>
          </a:p>
        </p:txBody>
      </p:sp>
      <p:sp>
        <p:nvSpPr>
          <p:cNvPr id="1020" name="Google Shape;1020;p82"/>
          <p:cNvSpPr txBox="1"/>
          <p:nvPr/>
        </p:nvSpPr>
        <p:spPr>
          <a:xfrm>
            <a:off x="5724525" y="1989138"/>
            <a:ext cx="2592388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Encurtamento perspectivo</a:t>
            </a:r>
            <a:endParaRPr/>
          </a:p>
        </p:txBody>
      </p:sp>
      <p:grpSp>
        <p:nvGrpSpPr>
          <p:cNvPr id="1021" name="Google Shape;1021;p82"/>
          <p:cNvGrpSpPr/>
          <p:nvPr/>
        </p:nvGrpSpPr>
        <p:grpSpPr>
          <a:xfrm>
            <a:off x="900113" y="1916113"/>
            <a:ext cx="6692900" cy="4098925"/>
            <a:chOff x="567" y="1207"/>
            <a:chExt cx="4216" cy="2582"/>
          </a:xfrm>
        </p:grpSpPr>
        <p:grpSp>
          <p:nvGrpSpPr>
            <p:cNvPr id="1022" name="Google Shape;1022;p82"/>
            <p:cNvGrpSpPr/>
            <p:nvPr/>
          </p:nvGrpSpPr>
          <p:grpSpPr>
            <a:xfrm>
              <a:off x="612" y="1207"/>
              <a:ext cx="2798" cy="492"/>
              <a:chOff x="2448" y="9913"/>
              <a:chExt cx="6994" cy="1231"/>
            </a:xfrm>
          </p:grpSpPr>
          <p:cxnSp>
            <p:nvCxnSpPr>
              <p:cNvPr id="1023" name="Google Shape;1023;p82"/>
              <p:cNvCxnSpPr/>
              <p:nvPr/>
            </p:nvCxnSpPr>
            <p:spPr>
              <a:xfrm>
                <a:off x="5151" y="9913"/>
                <a:ext cx="1" cy="12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24" name="Google Shape;1024;p82"/>
              <p:cNvSpPr/>
              <p:nvPr/>
            </p:nvSpPr>
            <p:spPr>
              <a:xfrm>
                <a:off x="5904" y="10368"/>
                <a:ext cx="436" cy="376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82"/>
              <p:cNvSpPr/>
              <p:nvPr/>
            </p:nvSpPr>
            <p:spPr>
              <a:xfrm>
                <a:off x="8721" y="10108"/>
                <a:ext cx="721" cy="721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26" name="Google Shape;1026;p82"/>
              <p:cNvCxnSpPr/>
              <p:nvPr/>
            </p:nvCxnSpPr>
            <p:spPr>
              <a:xfrm flipH="1">
                <a:off x="2601" y="10093"/>
                <a:ext cx="6481" cy="49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7" name="Google Shape;1027;p82"/>
              <p:cNvCxnSpPr/>
              <p:nvPr/>
            </p:nvCxnSpPr>
            <p:spPr>
              <a:xfrm rot="10800000">
                <a:off x="2571" y="10588"/>
                <a:ext cx="6511" cy="25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sp>
            <p:nvSpPr>
              <p:cNvPr id="1028" name="Google Shape;1028;p82"/>
              <p:cNvSpPr/>
              <p:nvPr/>
            </p:nvSpPr>
            <p:spPr>
              <a:xfrm>
                <a:off x="2448" y="10512"/>
                <a:ext cx="121" cy="12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9" name="Google Shape;1029;p82"/>
            <p:cNvGrpSpPr/>
            <p:nvPr/>
          </p:nvGrpSpPr>
          <p:grpSpPr>
            <a:xfrm>
              <a:off x="657" y="2160"/>
              <a:ext cx="877" cy="536"/>
              <a:chOff x="1671" y="12229"/>
              <a:chExt cx="2191" cy="1340"/>
            </a:xfrm>
          </p:grpSpPr>
          <p:grpSp>
            <p:nvGrpSpPr>
              <p:cNvPr id="1030" name="Google Shape;1030;p82"/>
              <p:cNvGrpSpPr/>
              <p:nvPr/>
            </p:nvGrpSpPr>
            <p:grpSpPr>
              <a:xfrm>
                <a:off x="1671" y="12288"/>
                <a:ext cx="1247" cy="1281"/>
                <a:chOff x="0" y="-329"/>
                <a:chExt cx="20001" cy="20496"/>
              </a:xfrm>
            </p:grpSpPr>
            <p:grpSp>
              <p:nvGrpSpPr>
                <p:cNvPr id="1031" name="Google Shape;1031;p82"/>
                <p:cNvGrpSpPr/>
                <p:nvPr/>
              </p:nvGrpSpPr>
              <p:grpSpPr>
                <a:xfrm>
                  <a:off x="4555" y="6951"/>
                  <a:ext cx="9736" cy="10320"/>
                  <a:chOff x="0" y="-392"/>
                  <a:chExt cx="20002" cy="20640"/>
                </a:xfrm>
              </p:grpSpPr>
              <p:cxnSp>
                <p:nvCxnSpPr>
                  <p:cNvPr id="1032" name="Google Shape;1032;p82"/>
                  <p:cNvCxnSpPr/>
                  <p:nvPr/>
                </p:nvCxnSpPr>
                <p:spPr>
                  <a:xfrm>
                    <a:off x="164" y="12216"/>
                    <a:ext cx="8304" cy="3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33" name="Google Shape;1033;p82"/>
                  <p:cNvCxnSpPr/>
                  <p:nvPr/>
                </p:nvCxnSpPr>
                <p:spPr>
                  <a:xfrm>
                    <a:off x="8402" y="12216"/>
                    <a:ext cx="33" cy="803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34" name="Google Shape;1034;p82"/>
                  <p:cNvCxnSpPr/>
                  <p:nvPr/>
                </p:nvCxnSpPr>
                <p:spPr>
                  <a:xfrm>
                    <a:off x="0" y="12216"/>
                    <a:ext cx="33" cy="803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35" name="Google Shape;1035;p82"/>
                  <p:cNvCxnSpPr/>
                  <p:nvPr/>
                </p:nvCxnSpPr>
                <p:spPr>
                  <a:xfrm>
                    <a:off x="0" y="19960"/>
                    <a:ext cx="8304" cy="3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36" name="Google Shape;1036;p82"/>
                  <p:cNvCxnSpPr/>
                  <p:nvPr/>
                </p:nvCxnSpPr>
                <p:spPr>
                  <a:xfrm flipH="1" rot="10800000">
                    <a:off x="0" y="8824"/>
                    <a:ext cx="3722" cy="342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37" name="Google Shape;1037;p82"/>
                  <p:cNvCxnSpPr/>
                  <p:nvPr/>
                </p:nvCxnSpPr>
                <p:spPr>
                  <a:xfrm flipH="1" rot="10800000">
                    <a:off x="8402" y="9048"/>
                    <a:ext cx="3164" cy="291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38" name="Google Shape;1038;p82"/>
                  <p:cNvCxnSpPr/>
                  <p:nvPr/>
                </p:nvCxnSpPr>
                <p:spPr>
                  <a:xfrm flipH="1" rot="10800000">
                    <a:off x="8238" y="15832"/>
                    <a:ext cx="3164" cy="4128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39" name="Google Shape;1039;p82"/>
                  <p:cNvCxnSpPr/>
                  <p:nvPr/>
                </p:nvCxnSpPr>
                <p:spPr>
                  <a:xfrm>
                    <a:off x="11172" y="9048"/>
                    <a:ext cx="32" cy="752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40" name="Google Shape;1040;p82"/>
                  <p:cNvCxnSpPr/>
                  <p:nvPr/>
                </p:nvCxnSpPr>
                <p:spPr>
                  <a:xfrm>
                    <a:off x="3823" y="9048"/>
                    <a:ext cx="7546" cy="3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41" name="Google Shape;1041;p82"/>
                  <p:cNvCxnSpPr/>
                  <p:nvPr/>
                </p:nvCxnSpPr>
                <p:spPr>
                  <a:xfrm>
                    <a:off x="6229" y="6616"/>
                    <a:ext cx="7379" cy="3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42" name="Google Shape;1042;p82"/>
                  <p:cNvCxnSpPr/>
                  <p:nvPr/>
                </p:nvCxnSpPr>
                <p:spPr>
                  <a:xfrm>
                    <a:off x="13542" y="6616"/>
                    <a:ext cx="33" cy="656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43" name="Google Shape;1043;p82"/>
                  <p:cNvCxnSpPr/>
                  <p:nvPr/>
                </p:nvCxnSpPr>
                <p:spPr>
                  <a:xfrm>
                    <a:off x="6227" y="6392"/>
                    <a:ext cx="33" cy="243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44" name="Google Shape;1044;p82"/>
                  <p:cNvCxnSpPr/>
                  <p:nvPr/>
                </p:nvCxnSpPr>
                <p:spPr>
                  <a:xfrm flipH="1">
                    <a:off x="10972" y="12696"/>
                    <a:ext cx="2439" cy="3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45" name="Google Shape;1045;p82"/>
                  <p:cNvCxnSpPr/>
                  <p:nvPr/>
                </p:nvCxnSpPr>
                <p:spPr>
                  <a:xfrm flipH="1" rot="10800000">
                    <a:off x="6393" y="3480"/>
                    <a:ext cx="3525" cy="291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46" name="Google Shape;1046;p82"/>
                  <p:cNvCxnSpPr/>
                  <p:nvPr/>
                </p:nvCxnSpPr>
                <p:spPr>
                  <a:xfrm flipH="1" rot="10800000">
                    <a:off x="13378" y="3704"/>
                    <a:ext cx="2603" cy="291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47" name="Google Shape;1047;p82"/>
                  <p:cNvCxnSpPr/>
                  <p:nvPr/>
                </p:nvCxnSpPr>
                <p:spPr>
                  <a:xfrm>
                    <a:off x="9325" y="3704"/>
                    <a:ext cx="6656" cy="3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48" name="Google Shape;1048;p82"/>
                  <p:cNvCxnSpPr/>
                  <p:nvPr/>
                </p:nvCxnSpPr>
                <p:spPr>
                  <a:xfrm>
                    <a:off x="15915" y="3704"/>
                    <a:ext cx="33" cy="633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49" name="Google Shape;1049;p82"/>
                  <p:cNvCxnSpPr/>
                  <p:nvPr/>
                </p:nvCxnSpPr>
                <p:spPr>
                  <a:xfrm flipH="1" rot="10800000">
                    <a:off x="13542" y="9528"/>
                    <a:ext cx="2439" cy="3168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50" name="Google Shape;1050;p82"/>
                  <p:cNvCxnSpPr/>
                  <p:nvPr/>
                </p:nvCxnSpPr>
                <p:spPr>
                  <a:xfrm>
                    <a:off x="11170" y="1784"/>
                    <a:ext cx="6656" cy="3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51" name="Google Shape;1051;p82"/>
                  <p:cNvCxnSpPr/>
                  <p:nvPr/>
                </p:nvCxnSpPr>
                <p:spPr>
                  <a:xfrm>
                    <a:off x="17563" y="1784"/>
                    <a:ext cx="33" cy="608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52" name="Google Shape;1052;p82"/>
                  <p:cNvCxnSpPr/>
                  <p:nvPr/>
                </p:nvCxnSpPr>
                <p:spPr>
                  <a:xfrm>
                    <a:off x="11170" y="1784"/>
                    <a:ext cx="33" cy="1728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53" name="Google Shape;1053;p82"/>
                  <p:cNvCxnSpPr/>
                  <p:nvPr/>
                </p:nvCxnSpPr>
                <p:spPr>
                  <a:xfrm flipH="1">
                    <a:off x="15552" y="7352"/>
                    <a:ext cx="1880" cy="3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54" name="Google Shape;1054;p82"/>
                  <p:cNvCxnSpPr/>
                  <p:nvPr/>
                </p:nvCxnSpPr>
                <p:spPr>
                  <a:xfrm flipH="1" rot="10800000">
                    <a:off x="11170" y="-392"/>
                    <a:ext cx="2603" cy="2208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55" name="Google Shape;1055;p82"/>
                  <p:cNvCxnSpPr/>
                  <p:nvPr/>
                </p:nvCxnSpPr>
                <p:spPr>
                  <a:xfrm flipH="1" rot="10800000">
                    <a:off x="17397" y="-168"/>
                    <a:ext cx="2077" cy="195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56" name="Google Shape;1056;p82"/>
                  <p:cNvCxnSpPr/>
                  <p:nvPr/>
                </p:nvCxnSpPr>
                <p:spPr>
                  <a:xfrm>
                    <a:off x="13904" y="-392"/>
                    <a:ext cx="6098" cy="3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57" name="Google Shape;1057;p82"/>
                  <p:cNvCxnSpPr/>
                  <p:nvPr/>
                </p:nvCxnSpPr>
                <p:spPr>
                  <a:xfrm>
                    <a:off x="19608" y="-392"/>
                    <a:ext cx="32" cy="5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58" name="Google Shape;1058;p82"/>
                  <p:cNvCxnSpPr/>
                  <p:nvPr/>
                </p:nvCxnSpPr>
                <p:spPr>
                  <a:xfrm flipH="1" rot="10800000">
                    <a:off x="17563" y="4920"/>
                    <a:ext cx="1878" cy="2688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1059" name="Google Shape;1059;p82"/>
                <p:cNvCxnSpPr/>
                <p:nvPr/>
              </p:nvCxnSpPr>
              <p:spPr>
                <a:xfrm flipH="1">
                  <a:off x="0" y="-329"/>
                  <a:ext cx="18477" cy="1795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60" name="Google Shape;1060;p82"/>
                <p:cNvCxnSpPr/>
                <p:nvPr/>
              </p:nvCxnSpPr>
              <p:spPr>
                <a:xfrm flipH="1">
                  <a:off x="3384" y="647"/>
                  <a:ext cx="16248" cy="1819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61" name="Google Shape;1061;p82"/>
                <p:cNvCxnSpPr/>
                <p:nvPr/>
              </p:nvCxnSpPr>
              <p:spPr>
                <a:xfrm flipH="1" rot="10800000">
                  <a:off x="6335" y="1495"/>
                  <a:ext cx="13666" cy="1867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62" name="Google Shape;1062;p82"/>
              <p:cNvGrpSpPr/>
              <p:nvPr/>
            </p:nvGrpSpPr>
            <p:grpSpPr>
              <a:xfrm>
                <a:off x="2871" y="12229"/>
                <a:ext cx="991" cy="1216"/>
                <a:chOff x="0" y="0"/>
                <a:chExt cx="19999" cy="20000"/>
              </a:xfrm>
            </p:grpSpPr>
            <p:cxnSp>
              <p:nvCxnSpPr>
                <p:cNvPr id="1063" name="Google Shape;1063;p82"/>
                <p:cNvCxnSpPr/>
                <p:nvPr/>
              </p:nvCxnSpPr>
              <p:spPr>
                <a:xfrm flipH="1">
                  <a:off x="1211" y="0"/>
                  <a:ext cx="11826" cy="19507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64" name="Google Shape;1064;p82"/>
                <p:cNvCxnSpPr/>
                <p:nvPr/>
              </p:nvCxnSpPr>
              <p:spPr>
                <a:xfrm>
                  <a:off x="13017" y="0"/>
                  <a:ext cx="6074" cy="2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65" name="Google Shape;1065;p82"/>
                <p:cNvCxnSpPr/>
                <p:nvPr/>
              </p:nvCxnSpPr>
              <p:spPr>
                <a:xfrm>
                  <a:off x="0" y="18010"/>
                  <a:ext cx="19999" cy="1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66" name="Google Shape;1066;p82"/>
                <p:cNvCxnSpPr/>
                <p:nvPr/>
              </p:nvCxnSpPr>
              <p:spPr>
                <a:xfrm>
                  <a:off x="3330" y="13569"/>
                  <a:ext cx="14853" cy="17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67" name="Google Shape;1067;p82"/>
                <p:cNvCxnSpPr/>
                <p:nvPr/>
              </p:nvCxnSpPr>
              <p:spPr>
                <a:xfrm>
                  <a:off x="6054" y="8882"/>
                  <a:ext cx="10312" cy="1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68" name="Google Shape;1068;p82"/>
                <p:cNvCxnSpPr/>
                <p:nvPr/>
              </p:nvCxnSpPr>
              <p:spPr>
                <a:xfrm>
                  <a:off x="8779" y="5674"/>
                  <a:ext cx="6377" cy="17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69" name="Google Shape;1069;p82"/>
                <p:cNvCxnSpPr/>
                <p:nvPr/>
              </p:nvCxnSpPr>
              <p:spPr>
                <a:xfrm>
                  <a:off x="10292" y="2961"/>
                  <a:ext cx="4258" cy="1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70" name="Google Shape;1070;p82"/>
            <p:cNvGrpSpPr/>
            <p:nvPr/>
          </p:nvGrpSpPr>
          <p:grpSpPr>
            <a:xfrm>
              <a:off x="567" y="3113"/>
              <a:ext cx="3151" cy="676"/>
              <a:chOff x="1941" y="14295"/>
              <a:chExt cx="7876" cy="1689"/>
            </a:xfrm>
          </p:grpSpPr>
          <p:grpSp>
            <p:nvGrpSpPr>
              <p:cNvPr id="1071" name="Google Shape;1071;p82"/>
              <p:cNvGrpSpPr/>
              <p:nvPr/>
            </p:nvGrpSpPr>
            <p:grpSpPr>
              <a:xfrm>
                <a:off x="1941" y="14295"/>
                <a:ext cx="3181" cy="1546"/>
                <a:chOff x="392" y="0"/>
                <a:chExt cx="19086" cy="20000"/>
              </a:xfrm>
            </p:grpSpPr>
            <p:grpSp>
              <p:nvGrpSpPr>
                <p:cNvPr id="1072" name="Google Shape;1072;p82"/>
                <p:cNvGrpSpPr/>
                <p:nvPr/>
              </p:nvGrpSpPr>
              <p:grpSpPr>
                <a:xfrm>
                  <a:off x="8582" y="0"/>
                  <a:ext cx="3696" cy="20000"/>
                  <a:chOff x="0" y="0"/>
                  <a:chExt cx="19096" cy="20000"/>
                </a:xfrm>
              </p:grpSpPr>
              <p:cxnSp>
                <p:nvCxnSpPr>
                  <p:cNvPr id="1073" name="Google Shape;1073;p82"/>
                  <p:cNvCxnSpPr/>
                  <p:nvPr/>
                </p:nvCxnSpPr>
                <p:spPr>
                  <a:xfrm>
                    <a:off x="0" y="194"/>
                    <a:ext cx="31" cy="1107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74" name="Google Shape;1074;p82"/>
                  <p:cNvCxnSpPr/>
                  <p:nvPr/>
                </p:nvCxnSpPr>
                <p:spPr>
                  <a:xfrm>
                    <a:off x="0" y="0"/>
                    <a:ext cx="18631" cy="8745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75" name="Google Shape;1075;p82"/>
                  <p:cNvCxnSpPr/>
                  <p:nvPr/>
                </p:nvCxnSpPr>
                <p:spPr>
                  <a:xfrm>
                    <a:off x="465" y="11255"/>
                    <a:ext cx="18631" cy="8745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76" name="Google Shape;1076;p82"/>
                  <p:cNvCxnSpPr/>
                  <p:nvPr/>
                </p:nvCxnSpPr>
                <p:spPr>
                  <a:xfrm>
                    <a:off x="18135" y="8538"/>
                    <a:ext cx="31" cy="1107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077" name="Google Shape;1077;p82"/>
                <p:cNvGrpSpPr/>
                <p:nvPr/>
              </p:nvGrpSpPr>
              <p:grpSpPr>
                <a:xfrm>
                  <a:off x="392" y="4851"/>
                  <a:ext cx="906" cy="7995"/>
                  <a:chOff x="0" y="-1"/>
                  <a:chExt cx="20000" cy="20001"/>
                </a:xfrm>
              </p:grpSpPr>
              <p:sp>
                <p:nvSpPr>
                  <p:cNvPr id="1078" name="Google Shape;1078;p82"/>
                  <p:cNvSpPr/>
                  <p:nvPr/>
                </p:nvSpPr>
                <p:spPr>
                  <a:xfrm>
                    <a:off x="0" y="9288"/>
                    <a:ext cx="20000" cy="1071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079" name="Google Shape;1079;p82"/>
                  <p:cNvCxnSpPr/>
                  <p:nvPr/>
                </p:nvCxnSpPr>
                <p:spPr>
                  <a:xfrm>
                    <a:off x="9934" y="-1"/>
                    <a:ext cx="132" cy="974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triangle"/>
                    <a:tailEnd len="sm" w="sm" type="none"/>
                  </a:ln>
                </p:spPr>
              </p:cxnSp>
            </p:grpSp>
            <p:sp>
              <p:nvSpPr>
                <p:cNvPr id="1080" name="Google Shape;1080;p82"/>
                <p:cNvSpPr/>
                <p:nvPr/>
              </p:nvSpPr>
              <p:spPr>
                <a:xfrm>
                  <a:off x="19202" y="10867"/>
                  <a:ext cx="276" cy="789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81" name="Google Shape;1081;p82"/>
                <p:cNvCxnSpPr/>
                <p:nvPr/>
              </p:nvCxnSpPr>
              <p:spPr>
                <a:xfrm>
                  <a:off x="662" y="4851"/>
                  <a:ext cx="18636" cy="641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82" name="Google Shape;1082;p82"/>
                <p:cNvCxnSpPr/>
                <p:nvPr/>
              </p:nvCxnSpPr>
              <p:spPr>
                <a:xfrm flipH="1" rot="10800000">
                  <a:off x="1382" y="11449"/>
                  <a:ext cx="17916" cy="137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1083" name="Google Shape;1083;p82"/>
                <p:cNvGrpSpPr/>
                <p:nvPr/>
              </p:nvGrpSpPr>
              <p:grpSpPr>
                <a:xfrm>
                  <a:off x="9752" y="8344"/>
                  <a:ext cx="546" cy="3609"/>
                  <a:chOff x="0" y="0"/>
                  <a:chExt cx="20000" cy="20000"/>
                </a:xfrm>
              </p:grpSpPr>
              <p:sp>
                <p:nvSpPr>
                  <p:cNvPr id="1084" name="Google Shape;1084;p82"/>
                  <p:cNvSpPr/>
                  <p:nvPr/>
                </p:nvSpPr>
                <p:spPr>
                  <a:xfrm>
                    <a:off x="0" y="9321"/>
                    <a:ext cx="20000" cy="10679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085" name="Google Shape;1085;p82"/>
                  <p:cNvCxnSpPr/>
                  <p:nvPr/>
                </p:nvCxnSpPr>
                <p:spPr>
                  <a:xfrm>
                    <a:off x="9890" y="0"/>
                    <a:ext cx="220" cy="982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triangle"/>
                    <a:tailEnd len="sm" w="sm" type="none"/>
                  </a:ln>
                </p:spPr>
              </p:cxnSp>
            </p:grpSp>
          </p:grpSp>
          <p:grpSp>
            <p:nvGrpSpPr>
              <p:cNvPr id="1086" name="Google Shape;1086;p82"/>
              <p:cNvGrpSpPr/>
              <p:nvPr/>
            </p:nvGrpSpPr>
            <p:grpSpPr>
              <a:xfrm>
                <a:off x="5751" y="14438"/>
                <a:ext cx="4066" cy="1546"/>
                <a:chOff x="0" y="0"/>
                <a:chExt cx="20330" cy="20000"/>
              </a:xfrm>
            </p:grpSpPr>
            <p:grpSp>
              <p:nvGrpSpPr>
                <p:cNvPr id="1087" name="Google Shape;1087;p82"/>
                <p:cNvGrpSpPr/>
                <p:nvPr/>
              </p:nvGrpSpPr>
              <p:grpSpPr>
                <a:xfrm>
                  <a:off x="0" y="0"/>
                  <a:ext cx="3080" cy="20000"/>
                  <a:chOff x="0" y="0"/>
                  <a:chExt cx="20328" cy="20000"/>
                </a:xfrm>
              </p:grpSpPr>
              <p:cxnSp>
                <p:nvCxnSpPr>
                  <p:cNvPr id="1088" name="Google Shape;1088;p82"/>
                  <p:cNvCxnSpPr/>
                  <p:nvPr/>
                </p:nvCxnSpPr>
                <p:spPr>
                  <a:xfrm>
                    <a:off x="0" y="194"/>
                    <a:ext cx="33" cy="1107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89" name="Google Shape;1089;p82"/>
                  <p:cNvCxnSpPr/>
                  <p:nvPr/>
                </p:nvCxnSpPr>
                <p:spPr>
                  <a:xfrm>
                    <a:off x="0" y="0"/>
                    <a:ext cx="19833" cy="8745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90" name="Google Shape;1090;p82"/>
                  <p:cNvCxnSpPr/>
                  <p:nvPr/>
                </p:nvCxnSpPr>
                <p:spPr>
                  <a:xfrm>
                    <a:off x="495" y="11255"/>
                    <a:ext cx="19833" cy="8745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91" name="Google Shape;1091;p82"/>
                  <p:cNvCxnSpPr/>
                  <p:nvPr/>
                </p:nvCxnSpPr>
                <p:spPr>
                  <a:xfrm>
                    <a:off x="19305" y="8538"/>
                    <a:ext cx="33" cy="1107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092" name="Google Shape;1092;p82"/>
                <p:cNvGrpSpPr/>
                <p:nvPr/>
              </p:nvGrpSpPr>
              <p:grpSpPr>
                <a:xfrm>
                  <a:off x="19575" y="4657"/>
                  <a:ext cx="755" cy="7995"/>
                  <a:chOff x="0" y="-1"/>
                  <a:chExt cx="20000" cy="20001"/>
                </a:xfrm>
              </p:grpSpPr>
              <p:sp>
                <p:nvSpPr>
                  <p:cNvPr id="1093" name="Google Shape;1093;p82"/>
                  <p:cNvSpPr/>
                  <p:nvPr/>
                </p:nvSpPr>
                <p:spPr>
                  <a:xfrm>
                    <a:off x="0" y="9288"/>
                    <a:ext cx="20000" cy="1071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094" name="Google Shape;1094;p82"/>
                  <p:cNvCxnSpPr/>
                  <p:nvPr/>
                </p:nvCxnSpPr>
                <p:spPr>
                  <a:xfrm>
                    <a:off x="9934" y="-1"/>
                    <a:ext cx="132" cy="974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triangle"/>
                    <a:tailEnd len="sm" w="sm" type="none"/>
                  </a:ln>
                </p:spPr>
              </p:cxnSp>
            </p:grpSp>
            <p:sp>
              <p:nvSpPr>
                <p:cNvPr id="1095" name="Google Shape;1095;p82"/>
                <p:cNvSpPr/>
                <p:nvPr/>
              </p:nvSpPr>
              <p:spPr>
                <a:xfrm>
                  <a:off x="8700" y="8732"/>
                  <a:ext cx="230" cy="789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96" name="Google Shape;1096;p82"/>
                <p:cNvCxnSpPr/>
                <p:nvPr/>
              </p:nvCxnSpPr>
              <p:spPr>
                <a:xfrm flipH="1" rot="10800000">
                  <a:off x="1200" y="4657"/>
                  <a:ext cx="18680" cy="816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97" name="Google Shape;1097;p82"/>
                <p:cNvCxnSpPr/>
                <p:nvPr/>
              </p:nvCxnSpPr>
              <p:spPr>
                <a:xfrm>
                  <a:off x="975" y="6986"/>
                  <a:ext cx="18455" cy="564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1098" name="Google Shape;1098;p82"/>
                <p:cNvGrpSpPr/>
                <p:nvPr/>
              </p:nvGrpSpPr>
              <p:grpSpPr>
                <a:xfrm>
                  <a:off x="1425" y="7568"/>
                  <a:ext cx="680" cy="5252"/>
                  <a:chOff x="0" y="0"/>
                  <a:chExt cx="20000" cy="20000"/>
                </a:xfrm>
              </p:grpSpPr>
              <p:sp>
                <p:nvSpPr>
                  <p:cNvPr id="1099" name="Google Shape;1099;p82"/>
                  <p:cNvSpPr/>
                  <p:nvPr/>
                </p:nvSpPr>
                <p:spPr>
                  <a:xfrm>
                    <a:off x="0" y="0"/>
                    <a:ext cx="20000" cy="10739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100" name="Google Shape;1100;p82"/>
                  <p:cNvCxnSpPr/>
                  <p:nvPr/>
                </p:nvCxnSpPr>
                <p:spPr>
                  <a:xfrm flipH="1" rot="10800000">
                    <a:off x="10000" y="10198"/>
                    <a:ext cx="147" cy="980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triangle"/>
                    <a:tailEnd len="sm" w="sm" type="none"/>
                  </a:ln>
                </p:spPr>
              </p:cxnSp>
            </p:grpSp>
          </p:grpSp>
        </p:grpSp>
        <p:grpSp>
          <p:nvGrpSpPr>
            <p:cNvPr id="1101" name="Google Shape;1101;p82"/>
            <p:cNvGrpSpPr/>
            <p:nvPr/>
          </p:nvGrpSpPr>
          <p:grpSpPr>
            <a:xfrm>
              <a:off x="3288" y="1888"/>
              <a:ext cx="1495" cy="754"/>
              <a:chOff x="0" y="0"/>
              <a:chExt cx="18680" cy="20000"/>
            </a:xfrm>
          </p:grpSpPr>
          <p:grpSp>
            <p:nvGrpSpPr>
              <p:cNvPr id="1102" name="Google Shape;1102;p82"/>
              <p:cNvGrpSpPr/>
              <p:nvPr/>
            </p:nvGrpSpPr>
            <p:grpSpPr>
              <a:xfrm>
                <a:off x="0" y="0"/>
                <a:ext cx="3905" cy="19417"/>
                <a:chOff x="0" y="0"/>
                <a:chExt cx="18744" cy="20001"/>
              </a:xfrm>
            </p:grpSpPr>
            <p:cxnSp>
              <p:nvCxnSpPr>
                <p:cNvPr id="1103" name="Google Shape;1103;p82"/>
                <p:cNvCxnSpPr/>
                <p:nvPr/>
              </p:nvCxnSpPr>
              <p:spPr>
                <a:xfrm>
                  <a:off x="0" y="197"/>
                  <a:ext cx="24" cy="1107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4" name="Google Shape;1104;p82"/>
                <p:cNvCxnSpPr/>
                <p:nvPr/>
              </p:nvCxnSpPr>
              <p:spPr>
                <a:xfrm>
                  <a:off x="0" y="0"/>
                  <a:ext cx="18288" cy="8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5" name="Google Shape;1105;p82"/>
                <p:cNvCxnSpPr/>
                <p:nvPr/>
              </p:nvCxnSpPr>
              <p:spPr>
                <a:xfrm>
                  <a:off x="456" y="11251"/>
                  <a:ext cx="18288" cy="87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6" name="Google Shape;1106;p82"/>
                <p:cNvCxnSpPr/>
                <p:nvPr/>
              </p:nvCxnSpPr>
              <p:spPr>
                <a:xfrm>
                  <a:off x="17808" y="8542"/>
                  <a:ext cx="24" cy="1107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107" name="Google Shape;1107;p82"/>
              <p:cNvSpPr/>
              <p:nvPr/>
            </p:nvSpPr>
            <p:spPr>
              <a:xfrm>
                <a:off x="10575" y="7635"/>
                <a:ext cx="2630" cy="5419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82"/>
              <p:cNvSpPr/>
              <p:nvPr/>
            </p:nvSpPr>
            <p:spPr>
              <a:xfrm>
                <a:off x="11775" y="10021"/>
                <a:ext cx="230" cy="647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82"/>
              <p:cNvSpPr/>
              <p:nvPr/>
            </p:nvSpPr>
            <p:spPr>
              <a:xfrm>
                <a:off x="1125" y="6363"/>
                <a:ext cx="1805" cy="5578"/>
              </a:xfrm>
              <a:custGeom>
                <a:rect b="b" l="l" r="r" t="t"/>
                <a:pathLst>
                  <a:path extrusionOk="0" h="20000" w="20000">
                    <a:moveTo>
                      <a:pt x="831" y="0"/>
                    </a:moveTo>
                    <a:lnTo>
                      <a:pt x="0" y="15970"/>
                    </a:lnTo>
                    <a:lnTo>
                      <a:pt x="14127" y="19962"/>
                    </a:lnTo>
                    <a:lnTo>
                      <a:pt x="19114" y="10266"/>
                    </a:lnTo>
                    <a:lnTo>
                      <a:pt x="0" y="16540"/>
                    </a:lnTo>
                    <a:lnTo>
                      <a:pt x="19945" y="10837"/>
                    </a:lnTo>
                    <a:lnTo>
                      <a:pt x="83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10" name="Google Shape;1110;p82"/>
              <p:cNvCxnSpPr/>
              <p:nvPr/>
            </p:nvCxnSpPr>
            <p:spPr>
              <a:xfrm rot="10800000">
                <a:off x="2625" y="11453"/>
                <a:ext cx="2405" cy="716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triangle"/>
              </a:ln>
            </p:spPr>
          </p:cxnSp>
          <p:sp>
            <p:nvSpPr>
              <p:cNvPr id="1111" name="Google Shape;1111;p82"/>
              <p:cNvSpPr/>
              <p:nvPr/>
            </p:nvSpPr>
            <p:spPr>
              <a:xfrm>
                <a:off x="5475" y="16967"/>
                <a:ext cx="13205" cy="30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700" lIns="12700" spcFirstLastPara="1" rIns="12700" wrap="square" tIns="12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Distorção topológica</a:t>
                </a:r>
                <a:endParaRPr/>
              </a:p>
            </p:txBody>
          </p:sp>
        </p:grpSp>
        <p:sp>
          <p:nvSpPr>
            <p:cNvPr id="1112" name="Google Shape;1112;p82"/>
            <p:cNvSpPr txBox="1"/>
            <p:nvPr/>
          </p:nvSpPr>
          <p:spPr>
            <a:xfrm>
              <a:off x="1519" y="2205"/>
              <a:ext cx="11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Ponto de fuga</a:t>
              </a:r>
              <a:endParaRPr/>
            </a:p>
          </p:txBody>
        </p:sp>
      </p:grpSp>
      <p:sp>
        <p:nvSpPr>
          <p:cNvPr id="1113" name="Google Shape;1113;p82"/>
          <p:cNvSpPr txBox="1"/>
          <p:nvPr/>
        </p:nvSpPr>
        <p:spPr>
          <a:xfrm>
            <a:off x="6084888" y="5229225"/>
            <a:ext cx="230346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Confusão visual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8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PROJEÇÃO EM PERSPECTIVA</a:t>
            </a:r>
            <a:endParaRPr/>
          </a:p>
        </p:txBody>
      </p:sp>
      <p:sp>
        <p:nvSpPr>
          <p:cNvPr id="1119" name="Google Shape;1119;p83"/>
          <p:cNvSpPr txBox="1"/>
          <p:nvPr/>
        </p:nvSpPr>
        <p:spPr>
          <a:xfrm>
            <a:off x="7162800" y="3282950"/>
            <a:ext cx="16779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Projetores</a:t>
            </a:r>
            <a:endParaRPr/>
          </a:p>
        </p:txBody>
      </p:sp>
      <p:grpSp>
        <p:nvGrpSpPr>
          <p:cNvPr id="1120" name="Google Shape;1120;p83"/>
          <p:cNvGrpSpPr/>
          <p:nvPr/>
        </p:nvGrpSpPr>
        <p:grpSpPr>
          <a:xfrm>
            <a:off x="1212850" y="1993900"/>
            <a:ext cx="7169150" cy="3433763"/>
            <a:chOff x="708" y="1400"/>
            <a:chExt cx="4516" cy="2163"/>
          </a:xfrm>
        </p:grpSpPr>
        <p:sp>
          <p:nvSpPr>
            <p:cNvPr id="1121" name="Google Shape;1121;p83"/>
            <p:cNvSpPr/>
            <p:nvPr/>
          </p:nvSpPr>
          <p:spPr>
            <a:xfrm>
              <a:off x="1436" y="2072"/>
              <a:ext cx="2361" cy="776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83"/>
            <p:cNvSpPr/>
            <p:nvPr/>
          </p:nvSpPr>
          <p:spPr>
            <a:xfrm>
              <a:off x="1436" y="2067"/>
              <a:ext cx="2370" cy="10"/>
            </a:xfrm>
            <a:custGeom>
              <a:rect b="b" l="l" r="r" t="t"/>
              <a:pathLst>
                <a:path extrusionOk="0" h="30" w="4741">
                  <a:moveTo>
                    <a:pt x="4741" y="15"/>
                  </a:moveTo>
                  <a:lnTo>
                    <a:pt x="4722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4722" y="30"/>
                  </a:lnTo>
                  <a:lnTo>
                    <a:pt x="4704" y="15"/>
                  </a:lnTo>
                  <a:lnTo>
                    <a:pt x="4741" y="15"/>
                  </a:lnTo>
                  <a:lnTo>
                    <a:pt x="4741" y="0"/>
                  </a:lnTo>
                  <a:lnTo>
                    <a:pt x="4722" y="0"/>
                  </a:lnTo>
                  <a:lnTo>
                    <a:pt x="4741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83"/>
            <p:cNvSpPr/>
            <p:nvPr/>
          </p:nvSpPr>
          <p:spPr>
            <a:xfrm>
              <a:off x="3787" y="2072"/>
              <a:ext cx="19" cy="781"/>
            </a:xfrm>
            <a:custGeom>
              <a:rect b="b" l="l" r="r" t="t"/>
              <a:pathLst>
                <a:path extrusionOk="0" h="2341" w="37">
                  <a:moveTo>
                    <a:pt x="18" y="2341"/>
                  </a:moveTo>
                  <a:lnTo>
                    <a:pt x="37" y="232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2327"/>
                  </a:lnTo>
                  <a:lnTo>
                    <a:pt x="18" y="2312"/>
                  </a:lnTo>
                  <a:lnTo>
                    <a:pt x="18" y="2341"/>
                  </a:lnTo>
                  <a:lnTo>
                    <a:pt x="37" y="2341"/>
                  </a:lnTo>
                  <a:lnTo>
                    <a:pt x="37" y="2327"/>
                  </a:lnTo>
                  <a:lnTo>
                    <a:pt x="18" y="23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83"/>
            <p:cNvSpPr/>
            <p:nvPr/>
          </p:nvSpPr>
          <p:spPr>
            <a:xfrm>
              <a:off x="1426" y="2843"/>
              <a:ext cx="2371" cy="10"/>
            </a:xfrm>
            <a:custGeom>
              <a:rect b="b" l="l" r="r" t="t"/>
              <a:pathLst>
                <a:path extrusionOk="0" h="29" w="4740">
                  <a:moveTo>
                    <a:pt x="0" y="15"/>
                  </a:moveTo>
                  <a:lnTo>
                    <a:pt x="18" y="29"/>
                  </a:lnTo>
                  <a:lnTo>
                    <a:pt x="4740" y="29"/>
                  </a:lnTo>
                  <a:lnTo>
                    <a:pt x="4740" y="0"/>
                  </a:lnTo>
                  <a:lnTo>
                    <a:pt x="18" y="0"/>
                  </a:lnTo>
                  <a:lnTo>
                    <a:pt x="37" y="15"/>
                  </a:lnTo>
                  <a:lnTo>
                    <a:pt x="0" y="15"/>
                  </a:lnTo>
                  <a:lnTo>
                    <a:pt x="0" y="29"/>
                  </a:lnTo>
                  <a:lnTo>
                    <a:pt x="18" y="2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83"/>
            <p:cNvSpPr/>
            <p:nvPr/>
          </p:nvSpPr>
          <p:spPr>
            <a:xfrm>
              <a:off x="1426" y="2067"/>
              <a:ext cx="19" cy="781"/>
            </a:xfrm>
            <a:custGeom>
              <a:rect b="b" l="l" r="r" t="t"/>
              <a:pathLst>
                <a:path extrusionOk="0" h="2342" w="37">
                  <a:moveTo>
                    <a:pt x="18" y="0"/>
                  </a:moveTo>
                  <a:lnTo>
                    <a:pt x="0" y="15"/>
                  </a:lnTo>
                  <a:lnTo>
                    <a:pt x="0" y="2342"/>
                  </a:lnTo>
                  <a:lnTo>
                    <a:pt x="37" y="2342"/>
                  </a:lnTo>
                  <a:lnTo>
                    <a:pt x="37" y="15"/>
                  </a:lnTo>
                  <a:lnTo>
                    <a:pt x="18" y="3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83"/>
            <p:cNvSpPr/>
            <p:nvPr/>
          </p:nvSpPr>
          <p:spPr>
            <a:xfrm>
              <a:off x="2597" y="1400"/>
              <a:ext cx="2235" cy="769"/>
            </a:xfrm>
            <a:custGeom>
              <a:rect b="b" l="l" r="r" t="t"/>
              <a:pathLst>
                <a:path extrusionOk="0" h="2306" w="4470">
                  <a:moveTo>
                    <a:pt x="4432" y="2257"/>
                  </a:moveTo>
                  <a:lnTo>
                    <a:pt x="4470" y="2207"/>
                  </a:lnTo>
                  <a:lnTo>
                    <a:pt x="76" y="0"/>
                  </a:lnTo>
                  <a:lnTo>
                    <a:pt x="0" y="99"/>
                  </a:lnTo>
                  <a:lnTo>
                    <a:pt x="4393" y="2306"/>
                  </a:lnTo>
                  <a:lnTo>
                    <a:pt x="4432" y="2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83"/>
            <p:cNvSpPr/>
            <p:nvPr/>
          </p:nvSpPr>
          <p:spPr>
            <a:xfrm>
              <a:off x="2578" y="1415"/>
              <a:ext cx="47" cy="50"/>
            </a:xfrm>
            <a:custGeom>
              <a:rect b="b" l="l" r="r" t="t"/>
              <a:pathLst>
                <a:path extrusionOk="0" h="150" w="94">
                  <a:moveTo>
                    <a:pt x="35" y="150"/>
                  </a:moveTo>
                  <a:lnTo>
                    <a:pt x="0" y="140"/>
                  </a:lnTo>
                  <a:lnTo>
                    <a:pt x="60" y="0"/>
                  </a:lnTo>
                  <a:lnTo>
                    <a:pt x="94" y="11"/>
                  </a:lnTo>
                  <a:lnTo>
                    <a:pt x="35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83"/>
            <p:cNvSpPr/>
            <p:nvPr/>
          </p:nvSpPr>
          <p:spPr>
            <a:xfrm>
              <a:off x="2517" y="1508"/>
              <a:ext cx="47" cy="50"/>
            </a:xfrm>
            <a:custGeom>
              <a:rect b="b" l="l" r="r" t="t"/>
              <a:pathLst>
                <a:path extrusionOk="0" h="150" w="95">
                  <a:moveTo>
                    <a:pt x="34" y="150"/>
                  </a:moveTo>
                  <a:lnTo>
                    <a:pt x="0" y="140"/>
                  </a:lnTo>
                  <a:lnTo>
                    <a:pt x="60" y="0"/>
                  </a:lnTo>
                  <a:lnTo>
                    <a:pt x="95" y="11"/>
                  </a:lnTo>
                  <a:lnTo>
                    <a:pt x="34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83"/>
            <p:cNvSpPr/>
            <p:nvPr/>
          </p:nvSpPr>
          <p:spPr>
            <a:xfrm>
              <a:off x="2456" y="1601"/>
              <a:ext cx="48" cy="50"/>
            </a:xfrm>
            <a:custGeom>
              <a:rect b="b" l="l" r="r" t="t"/>
              <a:pathLst>
                <a:path extrusionOk="0" h="150" w="95">
                  <a:moveTo>
                    <a:pt x="34" y="150"/>
                  </a:moveTo>
                  <a:lnTo>
                    <a:pt x="0" y="139"/>
                  </a:lnTo>
                  <a:lnTo>
                    <a:pt x="61" y="0"/>
                  </a:lnTo>
                  <a:lnTo>
                    <a:pt x="95" y="11"/>
                  </a:lnTo>
                  <a:lnTo>
                    <a:pt x="34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83"/>
            <p:cNvSpPr/>
            <p:nvPr/>
          </p:nvSpPr>
          <p:spPr>
            <a:xfrm>
              <a:off x="2395" y="1694"/>
              <a:ext cx="48" cy="50"/>
            </a:xfrm>
            <a:custGeom>
              <a:rect b="b" l="l" r="r" t="t"/>
              <a:pathLst>
                <a:path extrusionOk="0" h="150" w="95">
                  <a:moveTo>
                    <a:pt x="35" y="150"/>
                  </a:moveTo>
                  <a:lnTo>
                    <a:pt x="0" y="139"/>
                  </a:lnTo>
                  <a:lnTo>
                    <a:pt x="61" y="0"/>
                  </a:lnTo>
                  <a:lnTo>
                    <a:pt x="95" y="10"/>
                  </a:lnTo>
                  <a:lnTo>
                    <a:pt x="35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83"/>
            <p:cNvSpPr/>
            <p:nvPr/>
          </p:nvSpPr>
          <p:spPr>
            <a:xfrm>
              <a:off x="2334" y="1787"/>
              <a:ext cx="48" cy="50"/>
            </a:xfrm>
            <a:custGeom>
              <a:rect b="b" l="l" r="r" t="t"/>
              <a:pathLst>
                <a:path extrusionOk="0" h="150" w="96">
                  <a:moveTo>
                    <a:pt x="35" y="150"/>
                  </a:moveTo>
                  <a:lnTo>
                    <a:pt x="0" y="139"/>
                  </a:lnTo>
                  <a:lnTo>
                    <a:pt x="61" y="0"/>
                  </a:lnTo>
                  <a:lnTo>
                    <a:pt x="96" y="10"/>
                  </a:lnTo>
                  <a:lnTo>
                    <a:pt x="35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83"/>
            <p:cNvSpPr/>
            <p:nvPr/>
          </p:nvSpPr>
          <p:spPr>
            <a:xfrm>
              <a:off x="2273" y="1879"/>
              <a:ext cx="48" cy="50"/>
            </a:xfrm>
            <a:custGeom>
              <a:rect b="b" l="l" r="r" t="t"/>
              <a:pathLst>
                <a:path extrusionOk="0" h="150" w="95">
                  <a:moveTo>
                    <a:pt x="34" y="150"/>
                  </a:moveTo>
                  <a:lnTo>
                    <a:pt x="0" y="140"/>
                  </a:lnTo>
                  <a:lnTo>
                    <a:pt x="60" y="0"/>
                  </a:lnTo>
                  <a:lnTo>
                    <a:pt x="95" y="11"/>
                  </a:lnTo>
                  <a:lnTo>
                    <a:pt x="34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83"/>
            <p:cNvSpPr/>
            <p:nvPr/>
          </p:nvSpPr>
          <p:spPr>
            <a:xfrm>
              <a:off x="2212" y="1972"/>
              <a:ext cx="48" cy="50"/>
            </a:xfrm>
            <a:custGeom>
              <a:rect b="b" l="l" r="r" t="t"/>
              <a:pathLst>
                <a:path extrusionOk="0" h="150" w="95">
                  <a:moveTo>
                    <a:pt x="34" y="150"/>
                  </a:moveTo>
                  <a:lnTo>
                    <a:pt x="0" y="140"/>
                  </a:lnTo>
                  <a:lnTo>
                    <a:pt x="61" y="0"/>
                  </a:lnTo>
                  <a:lnTo>
                    <a:pt x="95" y="11"/>
                  </a:lnTo>
                  <a:lnTo>
                    <a:pt x="34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83"/>
            <p:cNvSpPr/>
            <p:nvPr/>
          </p:nvSpPr>
          <p:spPr>
            <a:xfrm>
              <a:off x="2152" y="2065"/>
              <a:ext cx="47" cy="50"/>
            </a:xfrm>
            <a:custGeom>
              <a:rect b="b" l="l" r="r" t="t"/>
              <a:pathLst>
                <a:path extrusionOk="0" h="150" w="95">
                  <a:moveTo>
                    <a:pt x="34" y="150"/>
                  </a:moveTo>
                  <a:lnTo>
                    <a:pt x="0" y="139"/>
                  </a:lnTo>
                  <a:lnTo>
                    <a:pt x="61" y="0"/>
                  </a:lnTo>
                  <a:lnTo>
                    <a:pt x="95" y="11"/>
                  </a:lnTo>
                  <a:lnTo>
                    <a:pt x="34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83"/>
            <p:cNvSpPr/>
            <p:nvPr/>
          </p:nvSpPr>
          <p:spPr>
            <a:xfrm>
              <a:off x="2091" y="2158"/>
              <a:ext cx="47" cy="50"/>
            </a:xfrm>
            <a:custGeom>
              <a:rect b="b" l="l" r="r" t="t"/>
              <a:pathLst>
                <a:path extrusionOk="0" h="150" w="96">
                  <a:moveTo>
                    <a:pt x="35" y="150"/>
                  </a:moveTo>
                  <a:lnTo>
                    <a:pt x="0" y="139"/>
                  </a:lnTo>
                  <a:lnTo>
                    <a:pt x="61" y="0"/>
                  </a:lnTo>
                  <a:lnTo>
                    <a:pt x="96" y="10"/>
                  </a:lnTo>
                  <a:lnTo>
                    <a:pt x="35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83"/>
            <p:cNvSpPr/>
            <p:nvPr/>
          </p:nvSpPr>
          <p:spPr>
            <a:xfrm>
              <a:off x="2030" y="2251"/>
              <a:ext cx="47" cy="50"/>
            </a:xfrm>
            <a:custGeom>
              <a:rect b="b" l="l" r="r" t="t"/>
              <a:pathLst>
                <a:path extrusionOk="0" h="150" w="95">
                  <a:moveTo>
                    <a:pt x="34" y="150"/>
                  </a:moveTo>
                  <a:lnTo>
                    <a:pt x="0" y="139"/>
                  </a:lnTo>
                  <a:lnTo>
                    <a:pt x="60" y="0"/>
                  </a:lnTo>
                  <a:lnTo>
                    <a:pt x="95" y="10"/>
                  </a:lnTo>
                  <a:lnTo>
                    <a:pt x="34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83"/>
            <p:cNvSpPr/>
            <p:nvPr/>
          </p:nvSpPr>
          <p:spPr>
            <a:xfrm>
              <a:off x="1969" y="2344"/>
              <a:ext cx="48" cy="50"/>
            </a:xfrm>
            <a:custGeom>
              <a:rect b="b" l="l" r="r" t="t"/>
              <a:pathLst>
                <a:path extrusionOk="0" h="150" w="95">
                  <a:moveTo>
                    <a:pt x="34" y="150"/>
                  </a:moveTo>
                  <a:lnTo>
                    <a:pt x="0" y="140"/>
                  </a:lnTo>
                  <a:lnTo>
                    <a:pt x="61" y="0"/>
                  </a:lnTo>
                  <a:lnTo>
                    <a:pt x="95" y="11"/>
                  </a:lnTo>
                  <a:lnTo>
                    <a:pt x="34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83"/>
            <p:cNvSpPr/>
            <p:nvPr/>
          </p:nvSpPr>
          <p:spPr>
            <a:xfrm>
              <a:off x="1908" y="2437"/>
              <a:ext cx="48" cy="50"/>
            </a:xfrm>
            <a:custGeom>
              <a:rect b="b" l="l" r="r" t="t"/>
              <a:pathLst>
                <a:path extrusionOk="0" h="150" w="95">
                  <a:moveTo>
                    <a:pt x="34" y="150"/>
                  </a:moveTo>
                  <a:lnTo>
                    <a:pt x="0" y="140"/>
                  </a:lnTo>
                  <a:lnTo>
                    <a:pt x="61" y="0"/>
                  </a:lnTo>
                  <a:lnTo>
                    <a:pt x="95" y="11"/>
                  </a:lnTo>
                  <a:lnTo>
                    <a:pt x="34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83"/>
            <p:cNvSpPr/>
            <p:nvPr/>
          </p:nvSpPr>
          <p:spPr>
            <a:xfrm>
              <a:off x="1847" y="2530"/>
              <a:ext cx="48" cy="50"/>
            </a:xfrm>
            <a:custGeom>
              <a:rect b="b" l="l" r="r" t="t"/>
              <a:pathLst>
                <a:path extrusionOk="0" h="150" w="96">
                  <a:moveTo>
                    <a:pt x="35" y="150"/>
                  </a:moveTo>
                  <a:lnTo>
                    <a:pt x="0" y="139"/>
                  </a:lnTo>
                  <a:lnTo>
                    <a:pt x="61" y="0"/>
                  </a:lnTo>
                  <a:lnTo>
                    <a:pt x="96" y="11"/>
                  </a:lnTo>
                  <a:lnTo>
                    <a:pt x="35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83"/>
            <p:cNvSpPr/>
            <p:nvPr/>
          </p:nvSpPr>
          <p:spPr>
            <a:xfrm>
              <a:off x="1786" y="2623"/>
              <a:ext cx="48" cy="50"/>
            </a:xfrm>
            <a:custGeom>
              <a:rect b="b" l="l" r="r" t="t"/>
              <a:pathLst>
                <a:path extrusionOk="0" h="150" w="95">
                  <a:moveTo>
                    <a:pt x="34" y="150"/>
                  </a:moveTo>
                  <a:lnTo>
                    <a:pt x="0" y="139"/>
                  </a:lnTo>
                  <a:lnTo>
                    <a:pt x="60" y="0"/>
                  </a:lnTo>
                  <a:lnTo>
                    <a:pt x="95" y="10"/>
                  </a:lnTo>
                  <a:lnTo>
                    <a:pt x="34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83"/>
            <p:cNvSpPr/>
            <p:nvPr/>
          </p:nvSpPr>
          <p:spPr>
            <a:xfrm>
              <a:off x="1725" y="2716"/>
              <a:ext cx="48" cy="50"/>
            </a:xfrm>
            <a:custGeom>
              <a:rect b="b" l="l" r="r" t="t"/>
              <a:pathLst>
                <a:path extrusionOk="0" h="150" w="95">
                  <a:moveTo>
                    <a:pt x="34" y="150"/>
                  </a:moveTo>
                  <a:lnTo>
                    <a:pt x="0" y="139"/>
                  </a:lnTo>
                  <a:lnTo>
                    <a:pt x="61" y="0"/>
                  </a:lnTo>
                  <a:lnTo>
                    <a:pt x="95" y="10"/>
                  </a:lnTo>
                  <a:lnTo>
                    <a:pt x="34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83"/>
            <p:cNvSpPr/>
            <p:nvPr/>
          </p:nvSpPr>
          <p:spPr>
            <a:xfrm>
              <a:off x="1665" y="2809"/>
              <a:ext cx="47" cy="50"/>
            </a:xfrm>
            <a:custGeom>
              <a:rect b="b" l="l" r="r" t="t"/>
              <a:pathLst>
                <a:path extrusionOk="0" h="151" w="95">
                  <a:moveTo>
                    <a:pt x="34" y="151"/>
                  </a:moveTo>
                  <a:lnTo>
                    <a:pt x="0" y="141"/>
                  </a:lnTo>
                  <a:lnTo>
                    <a:pt x="61" y="0"/>
                  </a:lnTo>
                  <a:lnTo>
                    <a:pt x="95" y="11"/>
                  </a:lnTo>
                  <a:lnTo>
                    <a:pt x="34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83"/>
            <p:cNvSpPr/>
            <p:nvPr/>
          </p:nvSpPr>
          <p:spPr>
            <a:xfrm>
              <a:off x="1604" y="2902"/>
              <a:ext cx="47" cy="51"/>
            </a:xfrm>
            <a:custGeom>
              <a:rect b="b" l="l" r="r" t="t"/>
              <a:pathLst>
                <a:path extrusionOk="0" h="151" w="96">
                  <a:moveTo>
                    <a:pt x="35" y="151"/>
                  </a:moveTo>
                  <a:lnTo>
                    <a:pt x="0" y="141"/>
                  </a:lnTo>
                  <a:lnTo>
                    <a:pt x="61" y="0"/>
                  </a:lnTo>
                  <a:lnTo>
                    <a:pt x="96" y="11"/>
                  </a:lnTo>
                  <a:lnTo>
                    <a:pt x="35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83"/>
            <p:cNvSpPr/>
            <p:nvPr/>
          </p:nvSpPr>
          <p:spPr>
            <a:xfrm>
              <a:off x="1543" y="2996"/>
              <a:ext cx="47" cy="50"/>
            </a:xfrm>
            <a:custGeom>
              <a:rect b="b" l="l" r="r" t="t"/>
              <a:pathLst>
                <a:path extrusionOk="0" h="151" w="95">
                  <a:moveTo>
                    <a:pt x="34" y="151"/>
                  </a:moveTo>
                  <a:lnTo>
                    <a:pt x="0" y="141"/>
                  </a:lnTo>
                  <a:lnTo>
                    <a:pt x="60" y="0"/>
                  </a:lnTo>
                  <a:lnTo>
                    <a:pt x="95" y="11"/>
                  </a:lnTo>
                  <a:lnTo>
                    <a:pt x="34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83"/>
            <p:cNvSpPr/>
            <p:nvPr/>
          </p:nvSpPr>
          <p:spPr>
            <a:xfrm>
              <a:off x="1482" y="3090"/>
              <a:ext cx="48" cy="50"/>
            </a:xfrm>
            <a:custGeom>
              <a:rect b="b" l="l" r="r" t="t"/>
              <a:pathLst>
                <a:path extrusionOk="0" h="151" w="95">
                  <a:moveTo>
                    <a:pt x="34" y="151"/>
                  </a:moveTo>
                  <a:lnTo>
                    <a:pt x="0" y="141"/>
                  </a:lnTo>
                  <a:lnTo>
                    <a:pt x="61" y="0"/>
                  </a:lnTo>
                  <a:lnTo>
                    <a:pt x="95" y="11"/>
                  </a:lnTo>
                  <a:lnTo>
                    <a:pt x="34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83"/>
            <p:cNvSpPr/>
            <p:nvPr/>
          </p:nvSpPr>
          <p:spPr>
            <a:xfrm>
              <a:off x="1434" y="3183"/>
              <a:ext cx="35" cy="27"/>
            </a:xfrm>
            <a:custGeom>
              <a:rect b="b" l="l" r="r" t="t"/>
              <a:pathLst>
                <a:path extrusionOk="0" h="81" w="70">
                  <a:moveTo>
                    <a:pt x="24" y="36"/>
                  </a:moveTo>
                  <a:lnTo>
                    <a:pt x="50" y="54"/>
                  </a:lnTo>
                  <a:lnTo>
                    <a:pt x="70" y="11"/>
                  </a:lnTo>
                  <a:lnTo>
                    <a:pt x="36" y="0"/>
                  </a:lnTo>
                  <a:lnTo>
                    <a:pt x="16" y="43"/>
                  </a:lnTo>
                  <a:lnTo>
                    <a:pt x="43" y="61"/>
                  </a:lnTo>
                  <a:lnTo>
                    <a:pt x="16" y="43"/>
                  </a:lnTo>
                  <a:lnTo>
                    <a:pt x="0" y="81"/>
                  </a:lnTo>
                  <a:lnTo>
                    <a:pt x="43" y="61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83"/>
            <p:cNvSpPr/>
            <p:nvPr/>
          </p:nvSpPr>
          <p:spPr>
            <a:xfrm>
              <a:off x="1446" y="3178"/>
              <a:ext cx="64" cy="26"/>
            </a:xfrm>
            <a:custGeom>
              <a:rect b="b" l="l" r="r" t="t"/>
              <a:pathLst>
                <a:path extrusionOk="0" h="77" w="128">
                  <a:moveTo>
                    <a:pt x="110" y="0"/>
                  </a:moveTo>
                  <a:lnTo>
                    <a:pt x="128" y="26"/>
                  </a:lnTo>
                  <a:lnTo>
                    <a:pt x="19" y="77"/>
                  </a:lnTo>
                  <a:lnTo>
                    <a:pt x="0" y="5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83"/>
            <p:cNvSpPr/>
            <p:nvPr/>
          </p:nvSpPr>
          <p:spPr>
            <a:xfrm>
              <a:off x="1580" y="3129"/>
              <a:ext cx="89" cy="33"/>
            </a:xfrm>
            <a:custGeom>
              <a:rect b="b" l="l" r="r" t="t"/>
              <a:pathLst>
                <a:path extrusionOk="0" h="100" w="177">
                  <a:moveTo>
                    <a:pt x="158" y="0"/>
                  </a:moveTo>
                  <a:lnTo>
                    <a:pt x="177" y="26"/>
                  </a:lnTo>
                  <a:lnTo>
                    <a:pt x="18" y="100"/>
                  </a:lnTo>
                  <a:lnTo>
                    <a:pt x="0" y="7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83"/>
            <p:cNvSpPr/>
            <p:nvPr/>
          </p:nvSpPr>
          <p:spPr>
            <a:xfrm>
              <a:off x="1739" y="3079"/>
              <a:ext cx="88" cy="34"/>
            </a:xfrm>
            <a:custGeom>
              <a:rect b="b" l="l" r="r" t="t"/>
              <a:pathLst>
                <a:path extrusionOk="0" h="100" w="178">
                  <a:moveTo>
                    <a:pt x="159" y="0"/>
                  </a:moveTo>
                  <a:lnTo>
                    <a:pt x="178" y="26"/>
                  </a:lnTo>
                  <a:lnTo>
                    <a:pt x="19" y="100"/>
                  </a:lnTo>
                  <a:lnTo>
                    <a:pt x="0" y="7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83"/>
            <p:cNvSpPr/>
            <p:nvPr/>
          </p:nvSpPr>
          <p:spPr>
            <a:xfrm>
              <a:off x="1897" y="3030"/>
              <a:ext cx="89" cy="33"/>
            </a:xfrm>
            <a:custGeom>
              <a:rect b="b" l="l" r="r" t="t"/>
              <a:pathLst>
                <a:path extrusionOk="0" h="99" w="177">
                  <a:moveTo>
                    <a:pt x="159" y="0"/>
                  </a:moveTo>
                  <a:lnTo>
                    <a:pt x="177" y="25"/>
                  </a:lnTo>
                  <a:lnTo>
                    <a:pt x="18" y="99"/>
                  </a:lnTo>
                  <a:lnTo>
                    <a:pt x="0" y="7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83"/>
            <p:cNvSpPr/>
            <p:nvPr/>
          </p:nvSpPr>
          <p:spPr>
            <a:xfrm>
              <a:off x="2056" y="2981"/>
              <a:ext cx="90" cy="33"/>
            </a:xfrm>
            <a:custGeom>
              <a:rect b="b" l="l" r="r" t="t"/>
              <a:pathLst>
                <a:path extrusionOk="0" h="99" w="178">
                  <a:moveTo>
                    <a:pt x="160" y="0"/>
                  </a:moveTo>
                  <a:lnTo>
                    <a:pt x="178" y="25"/>
                  </a:lnTo>
                  <a:lnTo>
                    <a:pt x="18" y="99"/>
                  </a:lnTo>
                  <a:lnTo>
                    <a:pt x="0" y="7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83"/>
            <p:cNvSpPr/>
            <p:nvPr/>
          </p:nvSpPr>
          <p:spPr>
            <a:xfrm>
              <a:off x="2216" y="2932"/>
              <a:ext cx="90" cy="33"/>
            </a:xfrm>
            <a:custGeom>
              <a:rect b="b" l="l" r="r" t="t"/>
              <a:pathLst>
                <a:path extrusionOk="0" h="99" w="178">
                  <a:moveTo>
                    <a:pt x="160" y="0"/>
                  </a:moveTo>
                  <a:lnTo>
                    <a:pt x="178" y="25"/>
                  </a:lnTo>
                  <a:lnTo>
                    <a:pt x="18" y="99"/>
                  </a:lnTo>
                  <a:lnTo>
                    <a:pt x="0" y="7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83"/>
            <p:cNvSpPr/>
            <p:nvPr/>
          </p:nvSpPr>
          <p:spPr>
            <a:xfrm>
              <a:off x="2377" y="2882"/>
              <a:ext cx="89" cy="33"/>
            </a:xfrm>
            <a:custGeom>
              <a:rect b="b" l="l" r="r" t="t"/>
              <a:pathLst>
                <a:path extrusionOk="0" h="99" w="179">
                  <a:moveTo>
                    <a:pt x="160" y="0"/>
                  </a:moveTo>
                  <a:lnTo>
                    <a:pt x="179" y="25"/>
                  </a:lnTo>
                  <a:lnTo>
                    <a:pt x="19" y="99"/>
                  </a:lnTo>
                  <a:lnTo>
                    <a:pt x="0" y="7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83"/>
            <p:cNvSpPr/>
            <p:nvPr/>
          </p:nvSpPr>
          <p:spPr>
            <a:xfrm>
              <a:off x="2537" y="2832"/>
              <a:ext cx="89" cy="34"/>
            </a:xfrm>
            <a:custGeom>
              <a:rect b="b" l="l" r="r" t="t"/>
              <a:pathLst>
                <a:path extrusionOk="0" h="100" w="179">
                  <a:moveTo>
                    <a:pt x="160" y="0"/>
                  </a:moveTo>
                  <a:lnTo>
                    <a:pt x="179" y="25"/>
                  </a:lnTo>
                  <a:lnTo>
                    <a:pt x="19" y="100"/>
                  </a:lnTo>
                  <a:lnTo>
                    <a:pt x="0" y="7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83"/>
            <p:cNvSpPr/>
            <p:nvPr/>
          </p:nvSpPr>
          <p:spPr>
            <a:xfrm>
              <a:off x="2697" y="2782"/>
              <a:ext cx="89" cy="34"/>
            </a:xfrm>
            <a:custGeom>
              <a:rect b="b" l="l" r="r" t="t"/>
              <a:pathLst>
                <a:path extrusionOk="0" h="100" w="178">
                  <a:moveTo>
                    <a:pt x="160" y="0"/>
                  </a:moveTo>
                  <a:lnTo>
                    <a:pt x="178" y="26"/>
                  </a:lnTo>
                  <a:lnTo>
                    <a:pt x="18" y="100"/>
                  </a:lnTo>
                  <a:lnTo>
                    <a:pt x="0" y="7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83"/>
            <p:cNvSpPr/>
            <p:nvPr/>
          </p:nvSpPr>
          <p:spPr>
            <a:xfrm>
              <a:off x="2857" y="2732"/>
              <a:ext cx="89" cy="34"/>
            </a:xfrm>
            <a:custGeom>
              <a:rect b="b" l="l" r="r" t="t"/>
              <a:pathLst>
                <a:path extrusionOk="0" h="101" w="178">
                  <a:moveTo>
                    <a:pt x="160" y="0"/>
                  </a:moveTo>
                  <a:lnTo>
                    <a:pt x="178" y="26"/>
                  </a:lnTo>
                  <a:lnTo>
                    <a:pt x="18" y="101"/>
                  </a:lnTo>
                  <a:lnTo>
                    <a:pt x="0" y="7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83"/>
            <p:cNvSpPr/>
            <p:nvPr/>
          </p:nvSpPr>
          <p:spPr>
            <a:xfrm>
              <a:off x="3017" y="2682"/>
              <a:ext cx="89" cy="34"/>
            </a:xfrm>
            <a:custGeom>
              <a:rect b="b" l="l" r="r" t="t"/>
              <a:pathLst>
                <a:path extrusionOk="0" h="101" w="179">
                  <a:moveTo>
                    <a:pt x="160" y="0"/>
                  </a:moveTo>
                  <a:lnTo>
                    <a:pt x="179" y="26"/>
                  </a:lnTo>
                  <a:lnTo>
                    <a:pt x="19" y="101"/>
                  </a:lnTo>
                  <a:lnTo>
                    <a:pt x="0" y="7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83"/>
            <p:cNvSpPr/>
            <p:nvPr/>
          </p:nvSpPr>
          <p:spPr>
            <a:xfrm>
              <a:off x="3177" y="2632"/>
              <a:ext cx="90" cy="34"/>
            </a:xfrm>
            <a:custGeom>
              <a:rect b="b" l="l" r="r" t="t"/>
              <a:pathLst>
                <a:path extrusionOk="0" h="101" w="179">
                  <a:moveTo>
                    <a:pt x="160" y="0"/>
                  </a:moveTo>
                  <a:lnTo>
                    <a:pt x="179" y="26"/>
                  </a:lnTo>
                  <a:lnTo>
                    <a:pt x="19" y="101"/>
                  </a:lnTo>
                  <a:lnTo>
                    <a:pt x="0" y="7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83"/>
            <p:cNvSpPr/>
            <p:nvPr/>
          </p:nvSpPr>
          <p:spPr>
            <a:xfrm>
              <a:off x="3337" y="2582"/>
              <a:ext cx="90" cy="34"/>
            </a:xfrm>
            <a:custGeom>
              <a:rect b="b" l="l" r="r" t="t"/>
              <a:pathLst>
                <a:path extrusionOk="0" h="101" w="178">
                  <a:moveTo>
                    <a:pt x="160" y="0"/>
                  </a:moveTo>
                  <a:lnTo>
                    <a:pt x="178" y="26"/>
                  </a:lnTo>
                  <a:lnTo>
                    <a:pt x="18" y="101"/>
                  </a:lnTo>
                  <a:lnTo>
                    <a:pt x="0" y="7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83"/>
            <p:cNvSpPr/>
            <p:nvPr/>
          </p:nvSpPr>
          <p:spPr>
            <a:xfrm>
              <a:off x="3497" y="2532"/>
              <a:ext cx="90" cy="34"/>
            </a:xfrm>
            <a:custGeom>
              <a:rect b="b" l="l" r="r" t="t"/>
              <a:pathLst>
                <a:path extrusionOk="0" h="101" w="179">
                  <a:moveTo>
                    <a:pt x="160" y="0"/>
                  </a:moveTo>
                  <a:lnTo>
                    <a:pt x="179" y="26"/>
                  </a:lnTo>
                  <a:lnTo>
                    <a:pt x="18" y="101"/>
                  </a:lnTo>
                  <a:lnTo>
                    <a:pt x="0" y="7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83"/>
            <p:cNvSpPr/>
            <p:nvPr/>
          </p:nvSpPr>
          <p:spPr>
            <a:xfrm>
              <a:off x="3658" y="2482"/>
              <a:ext cx="89" cy="34"/>
            </a:xfrm>
            <a:custGeom>
              <a:rect b="b" l="l" r="r" t="t"/>
              <a:pathLst>
                <a:path extrusionOk="0" h="101" w="179">
                  <a:moveTo>
                    <a:pt x="160" y="0"/>
                  </a:moveTo>
                  <a:lnTo>
                    <a:pt x="179" y="26"/>
                  </a:lnTo>
                  <a:lnTo>
                    <a:pt x="19" y="101"/>
                  </a:lnTo>
                  <a:lnTo>
                    <a:pt x="0" y="7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83"/>
            <p:cNvSpPr/>
            <p:nvPr/>
          </p:nvSpPr>
          <p:spPr>
            <a:xfrm>
              <a:off x="3818" y="2432"/>
              <a:ext cx="89" cy="34"/>
            </a:xfrm>
            <a:custGeom>
              <a:rect b="b" l="l" r="r" t="t"/>
              <a:pathLst>
                <a:path extrusionOk="0" h="101" w="179">
                  <a:moveTo>
                    <a:pt x="161" y="0"/>
                  </a:moveTo>
                  <a:lnTo>
                    <a:pt x="179" y="26"/>
                  </a:lnTo>
                  <a:lnTo>
                    <a:pt x="19" y="101"/>
                  </a:lnTo>
                  <a:lnTo>
                    <a:pt x="0" y="7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83"/>
            <p:cNvSpPr/>
            <p:nvPr/>
          </p:nvSpPr>
          <p:spPr>
            <a:xfrm>
              <a:off x="3978" y="2382"/>
              <a:ext cx="89" cy="34"/>
            </a:xfrm>
            <a:custGeom>
              <a:rect b="b" l="l" r="r" t="t"/>
              <a:pathLst>
                <a:path extrusionOk="0" h="101" w="178">
                  <a:moveTo>
                    <a:pt x="160" y="0"/>
                  </a:moveTo>
                  <a:lnTo>
                    <a:pt x="178" y="26"/>
                  </a:lnTo>
                  <a:lnTo>
                    <a:pt x="18" y="101"/>
                  </a:lnTo>
                  <a:lnTo>
                    <a:pt x="0" y="7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83"/>
            <p:cNvSpPr/>
            <p:nvPr/>
          </p:nvSpPr>
          <p:spPr>
            <a:xfrm>
              <a:off x="4138" y="2333"/>
              <a:ext cx="89" cy="33"/>
            </a:xfrm>
            <a:custGeom>
              <a:rect b="b" l="l" r="r" t="t"/>
              <a:pathLst>
                <a:path extrusionOk="0" h="100" w="179">
                  <a:moveTo>
                    <a:pt x="160" y="0"/>
                  </a:moveTo>
                  <a:lnTo>
                    <a:pt x="179" y="25"/>
                  </a:lnTo>
                  <a:lnTo>
                    <a:pt x="18" y="100"/>
                  </a:lnTo>
                  <a:lnTo>
                    <a:pt x="0" y="7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83"/>
            <p:cNvSpPr/>
            <p:nvPr/>
          </p:nvSpPr>
          <p:spPr>
            <a:xfrm>
              <a:off x="4298" y="2283"/>
              <a:ext cx="89" cy="33"/>
            </a:xfrm>
            <a:custGeom>
              <a:rect b="b" l="l" r="r" t="t"/>
              <a:pathLst>
                <a:path extrusionOk="0" h="100" w="179">
                  <a:moveTo>
                    <a:pt x="160" y="0"/>
                  </a:moveTo>
                  <a:lnTo>
                    <a:pt x="179" y="25"/>
                  </a:lnTo>
                  <a:lnTo>
                    <a:pt x="19" y="100"/>
                  </a:lnTo>
                  <a:lnTo>
                    <a:pt x="0" y="7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83"/>
            <p:cNvSpPr/>
            <p:nvPr/>
          </p:nvSpPr>
          <p:spPr>
            <a:xfrm>
              <a:off x="4458" y="2233"/>
              <a:ext cx="90" cy="33"/>
            </a:xfrm>
            <a:custGeom>
              <a:rect b="b" l="l" r="r" t="t"/>
              <a:pathLst>
                <a:path extrusionOk="0" h="100" w="179">
                  <a:moveTo>
                    <a:pt x="161" y="0"/>
                  </a:moveTo>
                  <a:lnTo>
                    <a:pt x="179" y="25"/>
                  </a:lnTo>
                  <a:lnTo>
                    <a:pt x="19" y="100"/>
                  </a:lnTo>
                  <a:lnTo>
                    <a:pt x="0" y="7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83"/>
            <p:cNvSpPr/>
            <p:nvPr/>
          </p:nvSpPr>
          <p:spPr>
            <a:xfrm>
              <a:off x="4778" y="2148"/>
              <a:ext cx="40" cy="18"/>
            </a:xfrm>
            <a:custGeom>
              <a:rect b="b" l="l" r="r" t="t"/>
              <a:pathLst>
                <a:path extrusionOk="0" h="54" w="78">
                  <a:moveTo>
                    <a:pt x="69" y="13"/>
                  </a:moveTo>
                  <a:lnTo>
                    <a:pt x="60" y="0"/>
                  </a:lnTo>
                  <a:lnTo>
                    <a:pt x="0" y="29"/>
                  </a:lnTo>
                  <a:lnTo>
                    <a:pt x="18" y="54"/>
                  </a:lnTo>
                  <a:lnTo>
                    <a:pt x="78" y="25"/>
                  </a:lnTo>
                  <a:lnTo>
                    <a:pt x="6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83"/>
            <p:cNvSpPr/>
            <p:nvPr/>
          </p:nvSpPr>
          <p:spPr>
            <a:xfrm>
              <a:off x="2066" y="2214"/>
              <a:ext cx="1564" cy="340"/>
            </a:xfrm>
            <a:custGeom>
              <a:rect b="b" l="l" r="r" t="t"/>
              <a:pathLst>
                <a:path extrusionOk="0" h="1021" w="3129">
                  <a:moveTo>
                    <a:pt x="3103" y="966"/>
                  </a:moveTo>
                  <a:lnTo>
                    <a:pt x="3129" y="911"/>
                  </a:lnTo>
                  <a:lnTo>
                    <a:pt x="50" y="0"/>
                  </a:lnTo>
                  <a:lnTo>
                    <a:pt x="0" y="109"/>
                  </a:lnTo>
                  <a:lnTo>
                    <a:pt x="3078" y="1021"/>
                  </a:lnTo>
                  <a:lnTo>
                    <a:pt x="3103" y="9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83"/>
            <p:cNvSpPr/>
            <p:nvPr/>
          </p:nvSpPr>
          <p:spPr>
            <a:xfrm>
              <a:off x="714" y="3144"/>
              <a:ext cx="601" cy="416"/>
            </a:xfrm>
            <a:custGeom>
              <a:rect b="b" l="l" r="r" t="t"/>
              <a:pathLst>
                <a:path extrusionOk="0" h="1249" w="1203">
                  <a:moveTo>
                    <a:pt x="1058" y="145"/>
                  </a:moveTo>
                  <a:lnTo>
                    <a:pt x="1100" y="151"/>
                  </a:lnTo>
                  <a:lnTo>
                    <a:pt x="1128" y="164"/>
                  </a:lnTo>
                  <a:lnTo>
                    <a:pt x="1145" y="183"/>
                  </a:lnTo>
                  <a:lnTo>
                    <a:pt x="1153" y="206"/>
                  </a:lnTo>
                  <a:lnTo>
                    <a:pt x="1157" y="228"/>
                  </a:lnTo>
                  <a:lnTo>
                    <a:pt x="1158" y="249"/>
                  </a:lnTo>
                  <a:lnTo>
                    <a:pt x="1161" y="267"/>
                  </a:lnTo>
                  <a:lnTo>
                    <a:pt x="1169" y="278"/>
                  </a:lnTo>
                  <a:lnTo>
                    <a:pt x="1168" y="280"/>
                  </a:lnTo>
                  <a:lnTo>
                    <a:pt x="1165" y="280"/>
                  </a:lnTo>
                  <a:lnTo>
                    <a:pt x="1160" y="280"/>
                  </a:lnTo>
                  <a:lnTo>
                    <a:pt x="1154" y="280"/>
                  </a:lnTo>
                  <a:lnTo>
                    <a:pt x="1148" y="278"/>
                  </a:lnTo>
                  <a:lnTo>
                    <a:pt x="1141" y="275"/>
                  </a:lnTo>
                  <a:lnTo>
                    <a:pt x="1133" y="272"/>
                  </a:lnTo>
                  <a:lnTo>
                    <a:pt x="1135" y="284"/>
                  </a:lnTo>
                  <a:lnTo>
                    <a:pt x="1132" y="293"/>
                  </a:lnTo>
                  <a:lnTo>
                    <a:pt x="1128" y="302"/>
                  </a:lnTo>
                  <a:lnTo>
                    <a:pt x="1121" y="307"/>
                  </a:lnTo>
                  <a:lnTo>
                    <a:pt x="1115" y="310"/>
                  </a:lnTo>
                  <a:lnTo>
                    <a:pt x="1107" y="310"/>
                  </a:lnTo>
                  <a:lnTo>
                    <a:pt x="1100" y="307"/>
                  </a:lnTo>
                  <a:lnTo>
                    <a:pt x="1093" y="300"/>
                  </a:lnTo>
                  <a:lnTo>
                    <a:pt x="1095" y="306"/>
                  </a:lnTo>
                  <a:lnTo>
                    <a:pt x="1093" y="315"/>
                  </a:lnTo>
                  <a:lnTo>
                    <a:pt x="1091" y="326"/>
                  </a:lnTo>
                  <a:lnTo>
                    <a:pt x="1087" y="337"/>
                  </a:lnTo>
                  <a:lnTo>
                    <a:pt x="1083" y="348"/>
                  </a:lnTo>
                  <a:lnTo>
                    <a:pt x="1079" y="359"/>
                  </a:lnTo>
                  <a:lnTo>
                    <a:pt x="1075" y="366"/>
                  </a:lnTo>
                  <a:lnTo>
                    <a:pt x="1074" y="371"/>
                  </a:lnTo>
                  <a:lnTo>
                    <a:pt x="1071" y="380"/>
                  </a:lnTo>
                  <a:lnTo>
                    <a:pt x="1070" y="389"/>
                  </a:lnTo>
                  <a:lnTo>
                    <a:pt x="1070" y="398"/>
                  </a:lnTo>
                  <a:lnTo>
                    <a:pt x="1070" y="406"/>
                  </a:lnTo>
                  <a:lnTo>
                    <a:pt x="1071" y="415"/>
                  </a:lnTo>
                  <a:lnTo>
                    <a:pt x="1072" y="423"/>
                  </a:lnTo>
                  <a:lnTo>
                    <a:pt x="1076" y="432"/>
                  </a:lnTo>
                  <a:lnTo>
                    <a:pt x="1080" y="440"/>
                  </a:lnTo>
                  <a:lnTo>
                    <a:pt x="1092" y="452"/>
                  </a:lnTo>
                  <a:lnTo>
                    <a:pt x="1104" y="460"/>
                  </a:lnTo>
                  <a:lnTo>
                    <a:pt x="1117" y="469"/>
                  </a:lnTo>
                  <a:lnTo>
                    <a:pt x="1128" y="475"/>
                  </a:lnTo>
                  <a:lnTo>
                    <a:pt x="1136" y="481"/>
                  </a:lnTo>
                  <a:lnTo>
                    <a:pt x="1137" y="489"/>
                  </a:lnTo>
                  <a:lnTo>
                    <a:pt x="1132" y="497"/>
                  </a:lnTo>
                  <a:lnTo>
                    <a:pt x="1117" y="507"/>
                  </a:lnTo>
                  <a:lnTo>
                    <a:pt x="1109" y="509"/>
                  </a:lnTo>
                  <a:lnTo>
                    <a:pt x="1103" y="510"/>
                  </a:lnTo>
                  <a:lnTo>
                    <a:pt x="1096" y="511"/>
                  </a:lnTo>
                  <a:lnTo>
                    <a:pt x="1091" y="512"/>
                  </a:lnTo>
                  <a:lnTo>
                    <a:pt x="1084" y="515"/>
                  </a:lnTo>
                  <a:lnTo>
                    <a:pt x="1082" y="521"/>
                  </a:lnTo>
                  <a:lnTo>
                    <a:pt x="1083" y="531"/>
                  </a:lnTo>
                  <a:lnTo>
                    <a:pt x="1084" y="540"/>
                  </a:lnTo>
                  <a:lnTo>
                    <a:pt x="1083" y="550"/>
                  </a:lnTo>
                  <a:lnTo>
                    <a:pt x="1076" y="556"/>
                  </a:lnTo>
                  <a:lnTo>
                    <a:pt x="1063" y="560"/>
                  </a:lnTo>
                  <a:lnTo>
                    <a:pt x="1041" y="559"/>
                  </a:lnTo>
                  <a:lnTo>
                    <a:pt x="1056" y="569"/>
                  </a:lnTo>
                  <a:lnTo>
                    <a:pt x="1063" y="576"/>
                  </a:lnTo>
                  <a:lnTo>
                    <a:pt x="1064" y="583"/>
                  </a:lnTo>
                  <a:lnTo>
                    <a:pt x="1060" y="589"/>
                  </a:lnTo>
                  <a:lnTo>
                    <a:pt x="1054" y="594"/>
                  </a:lnTo>
                  <a:lnTo>
                    <a:pt x="1043" y="600"/>
                  </a:lnTo>
                  <a:lnTo>
                    <a:pt x="1033" y="605"/>
                  </a:lnTo>
                  <a:lnTo>
                    <a:pt x="1023" y="610"/>
                  </a:lnTo>
                  <a:lnTo>
                    <a:pt x="1015" y="622"/>
                  </a:lnTo>
                  <a:lnTo>
                    <a:pt x="1011" y="638"/>
                  </a:lnTo>
                  <a:lnTo>
                    <a:pt x="1006" y="655"/>
                  </a:lnTo>
                  <a:lnTo>
                    <a:pt x="996" y="671"/>
                  </a:lnTo>
                  <a:lnTo>
                    <a:pt x="978" y="684"/>
                  </a:lnTo>
                  <a:lnTo>
                    <a:pt x="949" y="689"/>
                  </a:lnTo>
                  <a:lnTo>
                    <a:pt x="907" y="686"/>
                  </a:lnTo>
                  <a:lnTo>
                    <a:pt x="845" y="670"/>
                  </a:lnTo>
                  <a:lnTo>
                    <a:pt x="837" y="670"/>
                  </a:lnTo>
                  <a:lnTo>
                    <a:pt x="830" y="676"/>
                  </a:lnTo>
                  <a:lnTo>
                    <a:pt x="826" y="684"/>
                  </a:lnTo>
                  <a:lnTo>
                    <a:pt x="825" y="695"/>
                  </a:lnTo>
                  <a:lnTo>
                    <a:pt x="824" y="708"/>
                  </a:lnTo>
                  <a:lnTo>
                    <a:pt x="825" y="724"/>
                  </a:lnTo>
                  <a:lnTo>
                    <a:pt x="827" y="741"/>
                  </a:lnTo>
                  <a:lnTo>
                    <a:pt x="831" y="759"/>
                  </a:lnTo>
                  <a:lnTo>
                    <a:pt x="837" y="777"/>
                  </a:lnTo>
                  <a:lnTo>
                    <a:pt x="842" y="795"/>
                  </a:lnTo>
                  <a:lnTo>
                    <a:pt x="849" y="812"/>
                  </a:lnTo>
                  <a:lnTo>
                    <a:pt x="855" y="828"/>
                  </a:lnTo>
                  <a:lnTo>
                    <a:pt x="862" y="841"/>
                  </a:lnTo>
                  <a:lnTo>
                    <a:pt x="868" y="853"/>
                  </a:lnTo>
                  <a:lnTo>
                    <a:pt x="876" y="861"/>
                  </a:lnTo>
                  <a:lnTo>
                    <a:pt x="883" y="867"/>
                  </a:lnTo>
                  <a:lnTo>
                    <a:pt x="908" y="875"/>
                  </a:lnTo>
                  <a:lnTo>
                    <a:pt x="931" y="888"/>
                  </a:lnTo>
                  <a:lnTo>
                    <a:pt x="952" y="904"/>
                  </a:lnTo>
                  <a:lnTo>
                    <a:pt x="969" y="922"/>
                  </a:lnTo>
                  <a:lnTo>
                    <a:pt x="984" y="940"/>
                  </a:lnTo>
                  <a:lnTo>
                    <a:pt x="993" y="956"/>
                  </a:lnTo>
                  <a:lnTo>
                    <a:pt x="998" y="970"/>
                  </a:lnTo>
                  <a:lnTo>
                    <a:pt x="997" y="979"/>
                  </a:lnTo>
                  <a:lnTo>
                    <a:pt x="1007" y="988"/>
                  </a:lnTo>
                  <a:lnTo>
                    <a:pt x="1022" y="1001"/>
                  </a:lnTo>
                  <a:lnTo>
                    <a:pt x="1037" y="1018"/>
                  </a:lnTo>
                  <a:lnTo>
                    <a:pt x="1054" y="1037"/>
                  </a:lnTo>
                  <a:lnTo>
                    <a:pt x="1071" y="1058"/>
                  </a:lnTo>
                  <a:lnTo>
                    <a:pt x="1090" y="1080"/>
                  </a:lnTo>
                  <a:lnTo>
                    <a:pt x="1108" y="1104"/>
                  </a:lnTo>
                  <a:lnTo>
                    <a:pt x="1125" y="1128"/>
                  </a:lnTo>
                  <a:lnTo>
                    <a:pt x="1142" y="1151"/>
                  </a:lnTo>
                  <a:lnTo>
                    <a:pt x="1158" y="1173"/>
                  </a:lnTo>
                  <a:lnTo>
                    <a:pt x="1173" y="1194"/>
                  </a:lnTo>
                  <a:lnTo>
                    <a:pt x="1185" y="1212"/>
                  </a:lnTo>
                  <a:lnTo>
                    <a:pt x="1194" y="1227"/>
                  </a:lnTo>
                  <a:lnTo>
                    <a:pt x="1201" y="1238"/>
                  </a:lnTo>
                  <a:lnTo>
                    <a:pt x="1203" y="1247"/>
                  </a:lnTo>
                  <a:lnTo>
                    <a:pt x="1202" y="1249"/>
                  </a:lnTo>
                  <a:lnTo>
                    <a:pt x="1177" y="1248"/>
                  </a:lnTo>
                  <a:lnTo>
                    <a:pt x="1138" y="1244"/>
                  </a:lnTo>
                  <a:lnTo>
                    <a:pt x="1088" y="1238"/>
                  </a:lnTo>
                  <a:lnTo>
                    <a:pt x="1030" y="1230"/>
                  </a:lnTo>
                  <a:lnTo>
                    <a:pt x="965" y="1220"/>
                  </a:lnTo>
                  <a:lnTo>
                    <a:pt x="895" y="1208"/>
                  </a:lnTo>
                  <a:lnTo>
                    <a:pt x="822" y="1194"/>
                  </a:lnTo>
                  <a:lnTo>
                    <a:pt x="748" y="1179"/>
                  </a:lnTo>
                  <a:lnTo>
                    <a:pt x="675" y="1161"/>
                  </a:lnTo>
                  <a:lnTo>
                    <a:pt x="605" y="1143"/>
                  </a:lnTo>
                  <a:lnTo>
                    <a:pt x="540" y="1123"/>
                  </a:lnTo>
                  <a:lnTo>
                    <a:pt x="482" y="1101"/>
                  </a:lnTo>
                  <a:lnTo>
                    <a:pt x="433" y="1079"/>
                  </a:lnTo>
                  <a:lnTo>
                    <a:pt x="395" y="1056"/>
                  </a:lnTo>
                  <a:lnTo>
                    <a:pt x="370" y="1030"/>
                  </a:lnTo>
                  <a:lnTo>
                    <a:pt x="359" y="1005"/>
                  </a:lnTo>
                  <a:lnTo>
                    <a:pt x="313" y="1013"/>
                  </a:lnTo>
                  <a:lnTo>
                    <a:pt x="269" y="1018"/>
                  </a:lnTo>
                  <a:lnTo>
                    <a:pt x="228" y="1018"/>
                  </a:lnTo>
                  <a:lnTo>
                    <a:pt x="191" y="1015"/>
                  </a:lnTo>
                  <a:lnTo>
                    <a:pt x="158" y="1008"/>
                  </a:lnTo>
                  <a:lnTo>
                    <a:pt x="126" y="999"/>
                  </a:lnTo>
                  <a:lnTo>
                    <a:pt x="100" y="988"/>
                  </a:lnTo>
                  <a:lnTo>
                    <a:pt x="74" y="974"/>
                  </a:lnTo>
                  <a:lnTo>
                    <a:pt x="53" y="961"/>
                  </a:lnTo>
                  <a:lnTo>
                    <a:pt x="36" y="945"/>
                  </a:lnTo>
                  <a:lnTo>
                    <a:pt x="22" y="930"/>
                  </a:lnTo>
                  <a:lnTo>
                    <a:pt x="11" y="914"/>
                  </a:lnTo>
                  <a:lnTo>
                    <a:pt x="4" y="898"/>
                  </a:lnTo>
                  <a:lnTo>
                    <a:pt x="0" y="884"/>
                  </a:lnTo>
                  <a:lnTo>
                    <a:pt x="0" y="871"/>
                  </a:lnTo>
                  <a:lnTo>
                    <a:pt x="3" y="859"/>
                  </a:lnTo>
                  <a:lnTo>
                    <a:pt x="8" y="853"/>
                  </a:lnTo>
                  <a:lnTo>
                    <a:pt x="16" y="853"/>
                  </a:lnTo>
                  <a:lnTo>
                    <a:pt x="25" y="857"/>
                  </a:lnTo>
                  <a:lnTo>
                    <a:pt x="40" y="862"/>
                  </a:lnTo>
                  <a:lnTo>
                    <a:pt x="57" y="870"/>
                  </a:lnTo>
                  <a:lnTo>
                    <a:pt x="77" y="876"/>
                  </a:lnTo>
                  <a:lnTo>
                    <a:pt x="102" y="880"/>
                  </a:lnTo>
                  <a:lnTo>
                    <a:pt x="133" y="880"/>
                  </a:lnTo>
                  <a:lnTo>
                    <a:pt x="157" y="874"/>
                  </a:lnTo>
                  <a:lnTo>
                    <a:pt x="179" y="858"/>
                  </a:lnTo>
                  <a:lnTo>
                    <a:pt x="199" y="834"/>
                  </a:lnTo>
                  <a:lnTo>
                    <a:pt x="216" y="803"/>
                  </a:lnTo>
                  <a:lnTo>
                    <a:pt x="232" y="767"/>
                  </a:lnTo>
                  <a:lnTo>
                    <a:pt x="247" y="726"/>
                  </a:lnTo>
                  <a:lnTo>
                    <a:pt x="258" y="682"/>
                  </a:lnTo>
                  <a:lnTo>
                    <a:pt x="269" y="635"/>
                  </a:lnTo>
                  <a:lnTo>
                    <a:pt x="280" y="588"/>
                  </a:lnTo>
                  <a:lnTo>
                    <a:pt x="288" y="540"/>
                  </a:lnTo>
                  <a:lnTo>
                    <a:pt x="294" y="494"/>
                  </a:lnTo>
                  <a:lnTo>
                    <a:pt x="301" y="451"/>
                  </a:lnTo>
                  <a:lnTo>
                    <a:pt x="306" y="410"/>
                  </a:lnTo>
                  <a:lnTo>
                    <a:pt x="310" y="376"/>
                  </a:lnTo>
                  <a:lnTo>
                    <a:pt x="314" y="346"/>
                  </a:lnTo>
                  <a:lnTo>
                    <a:pt x="318" y="324"/>
                  </a:lnTo>
                  <a:lnTo>
                    <a:pt x="310" y="332"/>
                  </a:lnTo>
                  <a:lnTo>
                    <a:pt x="306" y="331"/>
                  </a:lnTo>
                  <a:lnTo>
                    <a:pt x="303" y="328"/>
                  </a:lnTo>
                  <a:lnTo>
                    <a:pt x="302" y="329"/>
                  </a:lnTo>
                  <a:lnTo>
                    <a:pt x="297" y="349"/>
                  </a:lnTo>
                  <a:lnTo>
                    <a:pt x="291" y="371"/>
                  </a:lnTo>
                  <a:lnTo>
                    <a:pt x="286" y="396"/>
                  </a:lnTo>
                  <a:lnTo>
                    <a:pt x="281" y="419"/>
                  </a:lnTo>
                  <a:lnTo>
                    <a:pt x="276" y="441"/>
                  </a:lnTo>
                  <a:lnTo>
                    <a:pt x="272" y="462"/>
                  </a:lnTo>
                  <a:lnTo>
                    <a:pt x="266" y="480"/>
                  </a:lnTo>
                  <a:lnTo>
                    <a:pt x="262" y="493"/>
                  </a:lnTo>
                  <a:lnTo>
                    <a:pt x="253" y="504"/>
                  </a:lnTo>
                  <a:lnTo>
                    <a:pt x="244" y="507"/>
                  </a:lnTo>
                  <a:lnTo>
                    <a:pt x="239" y="503"/>
                  </a:lnTo>
                  <a:lnTo>
                    <a:pt x="243" y="499"/>
                  </a:lnTo>
                  <a:lnTo>
                    <a:pt x="248" y="493"/>
                  </a:lnTo>
                  <a:lnTo>
                    <a:pt x="253" y="482"/>
                  </a:lnTo>
                  <a:lnTo>
                    <a:pt x="257" y="469"/>
                  </a:lnTo>
                  <a:lnTo>
                    <a:pt x="260" y="455"/>
                  </a:lnTo>
                  <a:lnTo>
                    <a:pt x="262" y="442"/>
                  </a:lnTo>
                  <a:lnTo>
                    <a:pt x="264" y="432"/>
                  </a:lnTo>
                  <a:lnTo>
                    <a:pt x="264" y="425"/>
                  </a:lnTo>
                  <a:lnTo>
                    <a:pt x="262" y="424"/>
                  </a:lnTo>
                  <a:lnTo>
                    <a:pt x="256" y="436"/>
                  </a:lnTo>
                  <a:lnTo>
                    <a:pt x="248" y="446"/>
                  </a:lnTo>
                  <a:lnTo>
                    <a:pt x="240" y="457"/>
                  </a:lnTo>
                  <a:lnTo>
                    <a:pt x="231" y="465"/>
                  </a:lnTo>
                  <a:lnTo>
                    <a:pt x="220" y="473"/>
                  </a:lnTo>
                  <a:lnTo>
                    <a:pt x="209" y="478"/>
                  </a:lnTo>
                  <a:lnTo>
                    <a:pt x="198" y="481"/>
                  </a:lnTo>
                  <a:lnTo>
                    <a:pt x="186" y="482"/>
                  </a:lnTo>
                  <a:lnTo>
                    <a:pt x="178" y="481"/>
                  </a:lnTo>
                  <a:lnTo>
                    <a:pt x="172" y="478"/>
                  </a:lnTo>
                  <a:lnTo>
                    <a:pt x="170" y="475"/>
                  </a:lnTo>
                  <a:lnTo>
                    <a:pt x="170" y="474"/>
                  </a:lnTo>
                  <a:lnTo>
                    <a:pt x="186" y="474"/>
                  </a:lnTo>
                  <a:lnTo>
                    <a:pt x="199" y="470"/>
                  </a:lnTo>
                  <a:lnTo>
                    <a:pt x="211" y="464"/>
                  </a:lnTo>
                  <a:lnTo>
                    <a:pt x="221" y="456"/>
                  </a:lnTo>
                  <a:lnTo>
                    <a:pt x="229" y="445"/>
                  </a:lnTo>
                  <a:lnTo>
                    <a:pt x="239" y="434"/>
                  </a:lnTo>
                  <a:lnTo>
                    <a:pt x="245" y="421"/>
                  </a:lnTo>
                  <a:lnTo>
                    <a:pt x="250" y="406"/>
                  </a:lnTo>
                  <a:lnTo>
                    <a:pt x="256" y="393"/>
                  </a:lnTo>
                  <a:lnTo>
                    <a:pt x="261" y="378"/>
                  </a:lnTo>
                  <a:lnTo>
                    <a:pt x="265" y="363"/>
                  </a:lnTo>
                  <a:lnTo>
                    <a:pt x="269" y="349"/>
                  </a:lnTo>
                  <a:lnTo>
                    <a:pt x="272" y="336"/>
                  </a:lnTo>
                  <a:lnTo>
                    <a:pt x="276" y="324"/>
                  </a:lnTo>
                  <a:lnTo>
                    <a:pt x="278" y="313"/>
                  </a:lnTo>
                  <a:lnTo>
                    <a:pt x="282" y="305"/>
                  </a:lnTo>
                  <a:lnTo>
                    <a:pt x="282" y="303"/>
                  </a:lnTo>
                  <a:lnTo>
                    <a:pt x="280" y="302"/>
                  </a:lnTo>
                  <a:lnTo>
                    <a:pt x="276" y="300"/>
                  </a:lnTo>
                  <a:lnTo>
                    <a:pt x="272" y="296"/>
                  </a:lnTo>
                  <a:lnTo>
                    <a:pt x="269" y="292"/>
                  </a:lnTo>
                  <a:lnTo>
                    <a:pt x="269" y="286"/>
                  </a:lnTo>
                  <a:lnTo>
                    <a:pt x="274" y="278"/>
                  </a:lnTo>
                  <a:lnTo>
                    <a:pt x="285" y="268"/>
                  </a:lnTo>
                  <a:lnTo>
                    <a:pt x="269" y="273"/>
                  </a:lnTo>
                  <a:lnTo>
                    <a:pt x="258" y="272"/>
                  </a:lnTo>
                  <a:lnTo>
                    <a:pt x="253" y="266"/>
                  </a:lnTo>
                  <a:lnTo>
                    <a:pt x="253" y="256"/>
                  </a:lnTo>
                  <a:lnTo>
                    <a:pt x="257" y="245"/>
                  </a:lnTo>
                  <a:lnTo>
                    <a:pt x="264" y="233"/>
                  </a:lnTo>
                  <a:lnTo>
                    <a:pt x="273" y="221"/>
                  </a:lnTo>
                  <a:lnTo>
                    <a:pt x="285" y="212"/>
                  </a:lnTo>
                  <a:lnTo>
                    <a:pt x="278" y="198"/>
                  </a:lnTo>
                  <a:lnTo>
                    <a:pt x="280" y="181"/>
                  </a:lnTo>
                  <a:lnTo>
                    <a:pt x="288" y="165"/>
                  </a:lnTo>
                  <a:lnTo>
                    <a:pt x="302" y="151"/>
                  </a:lnTo>
                  <a:lnTo>
                    <a:pt x="322" y="140"/>
                  </a:lnTo>
                  <a:lnTo>
                    <a:pt x="347" y="137"/>
                  </a:lnTo>
                  <a:lnTo>
                    <a:pt x="376" y="142"/>
                  </a:lnTo>
                  <a:lnTo>
                    <a:pt x="409" y="159"/>
                  </a:lnTo>
                  <a:lnTo>
                    <a:pt x="419" y="134"/>
                  </a:lnTo>
                  <a:lnTo>
                    <a:pt x="438" y="110"/>
                  </a:lnTo>
                  <a:lnTo>
                    <a:pt x="470" y="86"/>
                  </a:lnTo>
                  <a:lnTo>
                    <a:pt x="510" y="64"/>
                  </a:lnTo>
                  <a:lnTo>
                    <a:pt x="556" y="45"/>
                  </a:lnTo>
                  <a:lnTo>
                    <a:pt x="609" y="28"/>
                  </a:lnTo>
                  <a:lnTo>
                    <a:pt x="665" y="14"/>
                  </a:lnTo>
                  <a:lnTo>
                    <a:pt x="723" y="5"/>
                  </a:lnTo>
                  <a:lnTo>
                    <a:pt x="781" y="0"/>
                  </a:lnTo>
                  <a:lnTo>
                    <a:pt x="838" y="1"/>
                  </a:lnTo>
                  <a:lnTo>
                    <a:pt x="891" y="7"/>
                  </a:lnTo>
                  <a:lnTo>
                    <a:pt x="941" y="20"/>
                  </a:lnTo>
                  <a:lnTo>
                    <a:pt x="984" y="39"/>
                  </a:lnTo>
                  <a:lnTo>
                    <a:pt x="1018" y="66"/>
                  </a:lnTo>
                  <a:lnTo>
                    <a:pt x="1043" y="101"/>
                  </a:lnTo>
                  <a:lnTo>
                    <a:pt x="1058" y="14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83"/>
            <p:cNvSpPr/>
            <p:nvPr/>
          </p:nvSpPr>
          <p:spPr>
            <a:xfrm>
              <a:off x="1242" y="3189"/>
              <a:ext cx="60" cy="51"/>
            </a:xfrm>
            <a:custGeom>
              <a:rect b="b" l="l" r="r" t="t"/>
              <a:pathLst>
                <a:path extrusionOk="0" h="152" w="119">
                  <a:moveTo>
                    <a:pt x="111" y="133"/>
                  </a:moveTo>
                  <a:lnTo>
                    <a:pt x="119" y="135"/>
                  </a:lnTo>
                  <a:lnTo>
                    <a:pt x="115" y="129"/>
                  </a:lnTo>
                  <a:lnTo>
                    <a:pt x="112" y="112"/>
                  </a:lnTo>
                  <a:lnTo>
                    <a:pt x="111" y="91"/>
                  </a:lnTo>
                  <a:lnTo>
                    <a:pt x="107" y="67"/>
                  </a:lnTo>
                  <a:lnTo>
                    <a:pt x="98" y="43"/>
                  </a:lnTo>
                  <a:lnTo>
                    <a:pt x="78" y="21"/>
                  </a:lnTo>
                  <a:lnTo>
                    <a:pt x="46" y="5"/>
                  </a:lnTo>
                  <a:lnTo>
                    <a:pt x="0" y="0"/>
                  </a:lnTo>
                  <a:lnTo>
                    <a:pt x="0" y="19"/>
                  </a:lnTo>
                  <a:lnTo>
                    <a:pt x="38" y="24"/>
                  </a:lnTo>
                  <a:lnTo>
                    <a:pt x="62" y="36"/>
                  </a:lnTo>
                  <a:lnTo>
                    <a:pt x="77" y="52"/>
                  </a:lnTo>
                  <a:lnTo>
                    <a:pt x="83" y="72"/>
                  </a:lnTo>
                  <a:lnTo>
                    <a:pt x="87" y="93"/>
                  </a:lnTo>
                  <a:lnTo>
                    <a:pt x="88" y="114"/>
                  </a:lnTo>
                  <a:lnTo>
                    <a:pt x="91" y="133"/>
                  </a:lnTo>
                  <a:lnTo>
                    <a:pt x="103" y="150"/>
                  </a:lnTo>
                  <a:lnTo>
                    <a:pt x="111" y="152"/>
                  </a:lnTo>
                  <a:lnTo>
                    <a:pt x="111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83"/>
            <p:cNvSpPr/>
            <p:nvPr/>
          </p:nvSpPr>
          <p:spPr>
            <a:xfrm>
              <a:off x="1272" y="3227"/>
              <a:ext cx="30" cy="13"/>
            </a:xfrm>
            <a:custGeom>
              <a:rect b="b" l="l" r="r" t="t"/>
              <a:pathLst>
                <a:path extrusionOk="0" h="38" w="60">
                  <a:moveTo>
                    <a:pt x="28" y="20"/>
                  </a:moveTo>
                  <a:lnTo>
                    <a:pt x="10" y="29"/>
                  </a:lnTo>
                  <a:lnTo>
                    <a:pt x="19" y="33"/>
                  </a:lnTo>
                  <a:lnTo>
                    <a:pt x="27" y="36"/>
                  </a:lnTo>
                  <a:lnTo>
                    <a:pt x="36" y="38"/>
                  </a:lnTo>
                  <a:lnTo>
                    <a:pt x="43" y="38"/>
                  </a:lnTo>
                  <a:lnTo>
                    <a:pt x="48" y="38"/>
                  </a:lnTo>
                  <a:lnTo>
                    <a:pt x="55" y="37"/>
                  </a:lnTo>
                  <a:lnTo>
                    <a:pt x="60" y="34"/>
                  </a:lnTo>
                  <a:lnTo>
                    <a:pt x="52" y="18"/>
                  </a:lnTo>
                  <a:lnTo>
                    <a:pt x="52" y="37"/>
                  </a:lnTo>
                  <a:lnTo>
                    <a:pt x="44" y="21"/>
                  </a:lnTo>
                  <a:lnTo>
                    <a:pt x="47" y="20"/>
                  </a:lnTo>
                  <a:lnTo>
                    <a:pt x="48" y="19"/>
                  </a:lnTo>
                  <a:lnTo>
                    <a:pt x="43" y="19"/>
                  </a:lnTo>
                  <a:lnTo>
                    <a:pt x="39" y="19"/>
                  </a:lnTo>
                  <a:lnTo>
                    <a:pt x="35" y="19"/>
                  </a:lnTo>
                  <a:lnTo>
                    <a:pt x="29" y="16"/>
                  </a:lnTo>
                  <a:lnTo>
                    <a:pt x="23" y="14"/>
                  </a:lnTo>
                  <a:lnTo>
                    <a:pt x="4" y="22"/>
                  </a:lnTo>
                  <a:lnTo>
                    <a:pt x="23" y="14"/>
                  </a:lnTo>
                  <a:lnTo>
                    <a:pt x="0" y="0"/>
                  </a:lnTo>
                  <a:lnTo>
                    <a:pt x="4" y="22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83"/>
            <p:cNvSpPr/>
            <p:nvPr/>
          </p:nvSpPr>
          <p:spPr>
            <a:xfrm>
              <a:off x="1239" y="3219"/>
              <a:ext cx="48" cy="31"/>
            </a:xfrm>
            <a:custGeom>
              <a:rect b="b" l="l" r="r" t="t"/>
              <a:pathLst>
                <a:path extrusionOk="0" h="95" w="95">
                  <a:moveTo>
                    <a:pt x="53" y="71"/>
                  </a:moveTo>
                  <a:lnTo>
                    <a:pt x="32" y="79"/>
                  </a:lnTo>
                  <a:lnTo>
                    <a:pt x="41" y="88"/>
                  </a:lnTo>
                  <a:lnTo>
                    <a:pt x="52" y="95"/>
                  </a:lnTo>
                  <a:lnTo>
                    <a:pt x="68" y="95"/>
                  </a:lnTo>
                  <a:lnTo>
                    <a:pt x="77" y="89"/>
                  </a:lnTo>
                  <a:lnTo>
                    <a:pt x="87" y="82"/>
                  </a:lnTo>
                  <a:lnTo>
                    <a:pt x="93" y="71"/>
                  </a:lnTo>
                  <a:lnTo>
                    <a:pt x="95" y="60"/>
                  </a:lnTo>
                  <a:lnTo>
                    <a:pt x="94" y="46"/>
                  </a:lnTo>
                  <a:lnTo>
                    <a:pt x="70" y="48"/>
                  </a:lnTo>
                  <a:lnTo>
                    <a:pt x="72" y="58"/>
                  </a:lnTo>
                  <a:lnTo>
                    <a:pt x="69" y="65"/>
                  </a:lnTo>
                  <a:lnTo>
                    <a:pt x="66" y="71"/>
                  </a:lnTo>
                  <a:lnTo>
                    <a:pt x="64" y="75"/>
                  </a:lnTo>
                  <a:lnTo>
                    <a:pt x="60" y="76"/>
                  </a:lnTo>
                  <a:lnTo>
                    <a:pt x="57" y="76"/>
                  </a:lnTo>
                  <a:lnTo>
                    <a:pt x="53" y="70"/>
                  </a:lnTo>
                  <a:lnTo>
                    <a:pt x="32" y="78"/>
                  </a:lnTo>
                  <a:lnTo>
                    <a:pt x="53" y="70"/>
                  </a:lnTo>
                  <a:lnTo>
                    <a:pt x="0" y="0"/>
                  </a:lnTo>
                  <a:lnTo>
                    <a:pt x="32" y="78"/>
                  </a:lnTo>
                  <a:lnTo>
                    <a:pt x="53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83"/>
            <p:cNvSpPr/>
            <p:nvPr/>
          </p:nvSpPr>
          <p:spPr>
            <a:xfrm>
              <a:off x="1244" y="3242"/>
              <a:ext cx="23" cy="26"/>
            </a:xfrm>
            <a:custGeom>
              <a:rect b="b" l="l" r="r" t="t"/>
              <a:pathLst>
                <a:path extrusionOk="0" h="78" w="45">
                  <a:moveTo>
                    <a:pt x="24" y="78"/>
                  </a:moveTo>
                  <a:lnTo>
                    <a:pt x="24" y="78"/>
                  </a:lnTo>
                  <a:lnTo>
                    <a:pt x="25" y="73"/>
                  </a:lnTo>
                  <a:lnTo>
                    <a:pt x="29" y="66"/>
                  </a:lnTo>
                  <a:lnTo>
                    <a:pt x="33" y="54"/>
                  </a:lnTo>
                  <a:lnTo>
                    <a:pt x="37" y="43"/>
                  </a:lnTo>
                  <a:lnTo>
                    <a:pt x="41" y="32"/>
                  </a:lnTo>
                  <a:lnTo>
                    <a:pt x="43" y="20"/>
                  </a:lnTo>
                  <a:lnTo>
                    <a:pt x="45" y="10"/>
                  </a:lnTo>
                  <a:lnTo>
                    <a:pt x="42" y="0"/>
                  </a:lnTo>
                  <a:lnTo>
                    <a:pt x="21" y="7"/>
                  </a:lnTo>
                  <a:lnTo>
                    <a:pt x="21" y="10"/>
                  </a:lnTo>
                  <a:lnTo>
                    <a:pt x="20" y="18"/>
                  </a:lnTo>
                  <a:lnTo>
                    <a:pt x="17" y="28"/>
                  </a:lnTo>
                  <a:lnTo>
                    <a:pt x="13" y="38"/>
                  </a:lnTo>
                  <a:lnTo>
                    <a:pt x="9" y="50"/>
                  </a:lnTo>
                  <a:lnTo>
                    <a:pt x="5" y="60"/>
                  </a:lnTo>
                  <a:lnTo>
                    <a:pt x="1" y="67"/>
                  </a:lnTo>
                  <a:lnTo>
                    <a:pt x="0" y="73"/>
                  </a:lnTo>
                  <a:lnTo>
                    <a:pt x="2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83"/>
            <p:cNvSpPr/>
            <p:nvPr/>
          </p:nvSpPr>
          <p:spPr>
            <a:xfrm>
              <a:off x="1242" y="3267"/>
              <a:ext cx="17" cy="25"/>
            </a:xfrm>
            <a:custGeom>
              <a:rect b="b" l="l" r="r" t="t"/>
              <a:pathLst>
                <a:path extrusionOk="0" h="76" w="33">
                  <a:moveTo>
                    <a:pt x="33" y="66"/>
                  </a:moveTo>
                  <a:lnTo>
                    <a:pt x="33" y="67"/>
                  </a:lnTo>
                  <a:lnTo>
                    <a:pt x="29" y="59"/>
                  </a:lnTo>
                  <a:lnTo>
                    <a:pt x="26" y="52"/>
                  </a:lnTo>
                  <a:lnTo>
                    <a:pt x="25" y="45"/>
                  </a:lnTo>
                  <a:lnTo>
                    <a:pt x="24" y="36"/>
                  </a:lnTo>
                  <a:lnTo>
                    <a:pt x="24" y="29"/>
                  </a:lnTo>
                  <a:lnTo>
                    <a:pt x="24" y="21"/>
                  </a:lnTo>
                  <a:lnTo>
                    <a:pt x="25" y="13"/>
                  </a:lnTo>
                  <a:lnTo>
                    <a:pt x="28" y="5"/>
                  </a:lnTo>
                  <a:lnTo>
                    <a:pt x="4" y="0"/>
                  </a:lnTo>
                  <a:lnTo>
                    <a:pt x="1" y="9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0" y="38"/>
                  </a:lnTo>
                  <a:lnTo>
                    <a:pt x="1" y="47"/>
                  </a:lnTo>
                  <a:lnTo>
                    <a:pt x="2" y="56"/>
                  </a:lnTo>
                  <a:lnTo>
                    <a:pt x="8" y="66"/>
                  </a:lnTo>
                  <a:lnTo>
                    <a:pt x="12" y="75"/>
                  </a:lnTo>
                  <a:lnTo>
                    <a:pt x="12" y="7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83"/>
            <p:cNvSpPr/>
            <p:nvPr/>
          </p:nvSpPr>
          <p:spPr>
            <a:xfrm>
              <a:off x="1248" y="3289"/>
              <a:ext cx="40" cy="26"/>
            </a:xfrm>
            <a:custGeom>
              <a:rect b="b" l="l" r="r" t="t"/>
              <a:pathLst>
                <a:path extrusionOk="0" h="80" w="79">
                  <a:moveTo>
                    <a:pt x="54" y="80"/>
                  </a:moveTo>
                  <a:lnTo>
                    <a:pt x="54" y="79"/>
                  </a:lnTo>
                  <a:lnTo>
                    <a:pt x="71" y="68"/>
                  </a:lnTo>
                  <a:lnTo>
                    <a:pt x="79" y="56"/>
                  </a:lnTo>
                  <a:lnTo>
                    <a:pt x="76" y="42"/>
                  </a:lnTo>
                  <a:lnTo>
                    <a:pt x="66" y="33"/>
                  </a:lnTo>
                  <a:lnTo>
                    <a:pt x="55" y="26"/>
                  </a:lnTo>
                  <a:lnTo>
                    <a:pt x="42" y="18"/>
                  </a:lnTo>
                  <a:lnTo>
                    <a:pt x="31" y="10"/>
                  </a:lnTo>
                  <a:lnTo>
                    <a:pt x="21" y="0"/>
                  </a:lnTo>
                  <a:lnTo>
                    <a:pt x="0" y="10"/>
                  </a:lnTo>
                  <a:lnTo>
                    <a:pt x="13" y="23"/>
                  </a:lnTo>
                  <a:lnTo>
                    <a:pt x="26" y="33"/>
                  </a:lnTo>
                  <a:lnTo>
                    <a:pt x="39" y="41"/>
                  </a:lnTo>
                  <a:lnTo>
                    <a:pt x="50" y="47"/>
                  </a:lnTo>
                  <a:lnTo>
                    <a:pt x="55" y="50"/>
                  </a:lnTo>
                  <a:lnTo>
                    <a:pt x="55" y="52"/>
                  </a:lnTo>
                  <a:lnTo>
                    <a:pt x="53" y="56"/>
                  </a:lnTo>
                  <a:lnTo>
                    <a:pt x="41" y="64"/>
                  </a:lnTo>
                  <a:lnTo>
                    <a:pt x="41" y="63"/>
                  </a:lnTo>
                  <a:lnTo>
                    <a:pt x="54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83"/>
            <p:cNvSpPr/>
            <p:nvPr/>
          </p:nvSpPr>
          <p:spPr>
            <a:xfrm>
              <a:off x="1256" y="3310"/>
              <a:ext cx="19" cy="7"/>
            </a:xfrm>
            <a:custGeom>
              <a:rect b="b" l="l" r="r" t="t"/>
              <a:pathLst>
                <a:path extrusionOk="0" h="23" w="40">
                  <a:moveTo>
                    <a:pt x="8" y="23"/>
                  </a:moveTo>
                  <a:lnTo>
                    <a:pt x="13" y="21"/>
                  </a:lnTo>
                  <a:lnTo>
                    <a:pt x="15" y="22"/>
                  </a:lnTo>
                  <a:lnTo>
                    <a:pt x="21" y="21"/>
                  </a:lnTo>
                  <a:lnTo>
                    <a:pt x="29" y="20"/>
                  </a:lnTo>
                  <a:lnTo>
                    <a:pt x="40" y="17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6" y="2"/>
                  </a:lnTo>
                  <a:lnTo>
                    <a:pt x="9" y="3"/>
                  </a:lnTo>
                  <a:lnTo>
                    <a:pt x="0" y="6"/>
                  </a:lnTo>
                  <a:lnTo>
                    <a:pt x="6" y="4"/>
                  </a:lnTo>
                  <a:lnTo>
                    <a:pt x="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83"/>
            <p:cNvSpPr/>
            <p:nvPr/>
          </p:nvSpPr>
          <p:spPr>
            <a:xfrm>
              <a:off x="1207" y="3311"/>
              <a:ext cx="55" cy="23"/>
            </a:xfrm>
            <a:custGeom>
              <a:rect b="b" l="l" r="r" t="t"/>
              <a:pathLst>
                <a:path extrusionOk="0" h="68" w="108">
                  <a:moveTo>
                    <a:pt x="59" y="49"/>
                  </a:moveTo>
                  <a:lnTo>
                    <a:pt x="50" y="67"/>
                  </a:lnTo>
                  <a:lnTo>
                    <a:pt x="76" y="68"/>
                  </a:lnTo>
                  <a:lnTo>
                    <a:pt x="95" y="62"/>
                  </a:lnTo>
                  <a:lnTo>
                    <a:pt x="105" y="51"/>
                  </a:lnTo>
                  <a:lnTo>
                    <a:pt x="108" y="38"/>
                  </a:lnTo>
                  <a:lnTo>
                    <a:pt x="107" y="28"/>
                  </a:lnTo>
                  <a:lnTo>
                    <a:pt x="105" y="20"/>
                  </a:lnTo>
                  <a:lnTo>
                    <a:pt x="105" y="19"/>
                  </a:lnTo>
                  <a:lnTo>
                    <a:pt x="104" y="19"/>
                  </a:lnTo>
                  <a:lnTo>
                    <a:pt x="102" y="0"/>
                  </a:lnTo>
                  <a:lnTo>
                    <a:pt x="87" y="7"/>
                  </a:lnTo>
                  <a:lnTo>
                    <a:pt x="82" y="18"/>
                  </a:lnTo>
                  <a:lnTo>
                    <a:pt x="83" y="30"/>
                  </a:lnTo>
                  <a:lnTo>
                    <a:pt x="84" y="38"/>
                  </a:lnTo>
                  <a:lnTo>
                    <a:pt x="84" y="45"/>
                  </a:lnTo>
                  <a:lnTo>
                    <a:pt x="82" y="47"/>
                  </a:lnTo>
                  <a:lnTo>
                    <a:pt x="74" y="49"/>
                  </a:lnTo>
                  <a:lnTo>
                    <a:pt x="55" y="48"/>
                  </a:lnTo>
                  <a:lnTo>
                    <a:pt x="46" y="66"/>
                  </a:lnTo>
                  <a:lnTo>
                    <a:pt x="55" y="48"/>
                  </a:lnTo>
                  <a:lnTo>
                    <a:pt x="0" y="42"/>
                  </a:lnTo>
                  <a:lnTo>
                    <a:pt x="46" y="66"/>
                  </a:lnTo>
                  <a:lnTo>
                    <a:pt x="59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83"/>
            <p:cNvSpPr/>
            <p:nvPr/>
          </p:nvSpPr>
          <p:spPr>
            <a:xfrm>
              <a:off x="1221" y="3327"/>
              <a:ext cx="31" cy="22"/>
            </a:xfrm>
            <a:custGeom>
              <a:rect b="b" l="l" r="r" t="t"/>
              <a:pathLst>
                <a:path extrusionOk="0" h="66" w="62">
                  <a:moveTo>
                    <a:pt x="19" y="65"/>
                  </a:moveTo>
                  <a:lnTo>
                    <a:pt x="17" y="66"/>
                  </a:lnTo>
                  <a:lnTo>
                    <a:pt x="25" y="61"/>
                  </a:lnTo>
                  <a:lnTo>
                    <a:pt x="36" y="57"/>
                  </a:lnTo>
                  <a:lnTo>
                    <a:pt x="48" y="51"/>
                  </a:lnTo>
                  <a:lnTo>
                    <a:pt x="56" y="43"/>
                  </a:lnTo>
                  <a:lnTo>
                    <a:pt x="62" y="33"/>
                  </a:lnTo>
                  <a:lnTo>
                    <a:pt x="60" y="21"/>
                  </a:lnTo>
                  <a:lnTo>
                    <a:pt x="50" y="12"/>
                  </a:lnTo>
                  <a:lnTo>
                    <a:pt x="33" y="0"/>
                  </a:lnTo>
                  <a:lnTo>
                    <a:pt x="20" y="17"/>
                  </a:lnTo>
                  <a:lnTo>
                    <a:pt x="34" y="24"/>
                  </a:lnTo>
                  <a:lnTo>
                    <a:pt x="38" y="30"/>
                  </a:lnTo>
                  <a:lnTo>
                    <a:pt x="38" y="31"/>
                  </a:lnTo>
                  <a:lnTo>
                    <a:pt x="37" y="33"/>
                  </a:lnTo>
                  <a:lnTo>
                    <a:pt x="32" y="36"/>
                  </a:lnTo>
                  <a:lnTo>
                    <a:pt x="23" y="40"/>
                  </a:lnTo>
                  <a:lnTo>
                    <a:pt x="12" y="46"/>
                  </a:lnTo>
                  <a:lnTo>
                    <a:pt x="1" y="52"/>
                  </a:lnTo>
                  <a:lnTo>
                    <a:pt x="0" y="53"/>
                  </a:lnTo>
                  <a:lnTo>
                    <a:pt x="19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83"/>
            <p:cNvSpPr/>
            <p:nvPr/>
          </p:nvSpPr>
          <p:spPr>
            <a:xfrm>
              <a:off x="1134" y="3345"/>
              <a:ext cx="96" cy="32"/>
            </a:xfrm>
            <a:custGeom>
              <a:rect b="b" l="l" r="r" t="t"/>
              <a:pathLst>
                <a:path extrusionOk="0" h="95" w="192">
                  <a:moveTo>
                    <a:pt x="1" y="76"/>
                  </a:moveTo>
                  <a:lnTo>
                    <a:pt x="0" y="75"/>
                  </a:lnTo>
                  <a:lnTo>
                    <a:pt x="63" y="92"/>
                  </a:lnTo>
                  <a:lnTo>
                    <a:pt x="108" y="95"/>
                  </a:lnTo>
                  <a:lnTo>
                    <a:pt x="143" y="88"/>
                  </a:lnTo>
                  <a:lnTo>
                    <a:pt x="164" y="74"/>
                  </a:lnTo>
                  <a:lnTo>
                    <a:pt x="176" y="55"/>
                  </a:lnTo>
                  <a:lnTo>
                    <a:pt x="182" y="36"/>
                  </a:lnTo>
                  <a:lnTo>
                    <a:pt x="185" y="21"/>
                  </a:lnTo>
                  <a:lnTo>
                    <a:pt x="192" y="12"/>
                  </a:lnTo>
                  <a:lnTo>
                    <a:pt x="173" y="0"/>
                  </a:lnTo>
                  <a:lnTo>
                    <a:pt x="164" y="15"/>
                  </a:lnTo>
                  <a:lnTo>
                    <a:pt x="159" y="31"/>
                  </a:lnTo>
                  <a:lnTo>
                    <a:pt x="155" y="48"/>
                  </a:lnTo>
                  <a:lnTo>
                    <a:pt x="145" y="61"/>
                  </a:lnTo>
                  <a:lnTo>
                    <a:pt x="132" y="72"/>
                  </a:lnTo>
                  <a:lnTo>
                    <a:pt x="108" y="76"/>
                  </a:lnTo>
                  <a:lnTo>
                    <a:pt x="69" y="73"/>
                  </a:lnTo>
                  <a:lnTo>
                    <a:pt x="8" y="58"/>
                  </a:lnTo>
                  <a:lnTo>
                    <a:pt x="6" y="57"/>
                  </a:lnTo>
                  <a:lnTo>
                    <a:pt x="8" y="58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1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83"/>
            <p:cNvSpPr/>
            <p:nvPr/>
          </p:nvSpPr>
          <p:spPr>
            <a:xfrm>
              <a:off x="1119" y="3364"/>
              <a:ext cx="39" cy="72"/>
            </a:xfrm>
            <a:custGeom>
              <a:rect b="b" l="l" r="r" t="t"/>
              <a:pathLst>
                <a:path extrusionOk="0" h="215" w="76">
                  <a:moveTo>
                    <a:pt x="74" y="196"/>
                  </a:moveTo>
                  <a:lnTo>
                    <a:pt x="76" y="197"/>
                  </a:lnTo>
                  <a:lnTo>
                    <a:pt x="74" y="194"/>
                  </a:lnTo>
                  <a:lnTo>
                    <a:pt x="67" y="188"/>
                  </a:lnTo>
                  <a:lnTo>
                    <a:pt x="60" y="176"/>
                  </a:lnTo>
                  <a:lnTo>
                    <a:pt x="54" y="163"/>
                  </a:lnTo>
                  <a:lnTo>
                    <a:pt x="49" y="148"/>
                  </a:lnTo>
                  <a:lnTo>
                    <a:pt x="42" y="132"/>
                  </a:lnTo>
                  <a:lnTo>
                    <a:pt x="37" y="114"/>
                  </a:lnTo>
                  <a:lnTo>
                    <a:pt x="31" y="96"/>
                  </a:lnTo>
                  <a:lnTo>
                    <a:pt x="27" y="79"/>
                  </a:lnTo>
                  <a:lnTo>
                    <a:pt x="25" y="62"/>
                  </a:lnTo>
                  <a:lnTo>
                    <a:pt x="23" y="47"/>
                  </a:lnTo>
                  <a:lnTo>
                    <a:pt x="25" y="35"/>
                  </a:lnTo>
                  <a:lnTo>
                    <a:pt x="26" y="25"/>
                  </a:lnTo>
                  <a:lnTo>
                    <a:pt x="29" y="20"/>
                  </a:lnTo>
                  <a:lnTo>
                    <a:pt x="30" y="18"/>
                  </a:lnTo>
                  <a:lnTo>
                    <a:pt x="30" y="19"/>
                  </a:lnTo>
                  <a:lnTo>
                    <a:pt x="35" y="0"/>
                  </a:lnTo>
                  <a:lnTo>
                    <a:pt x="19" y="1"/>
                  </a:lnTo>
                  <a:lnTo>
                    <a:pt x="8" y="9"/>
                  </a:lnTo>
                  <a:lnTo>
                    <a:pt x="2" y="21"/>
                  </a:lnTo>
                  <a:lnTo>
                    <a:pt x="1" y="33"/>
                  </a:lnTo>
                  <a:lnTo>
                    <a:pt x="0" y="47"/>
                  </a:lnTo>
                  <a:lnTo>
                    <a:pt x="1" y="64"/>
                  </a:lnTo>
                  <a:lnTo>
                    <a:pt x="4" y="81"/>
                  </a:lnTo>
                  <a:lnTo>
                    <a:pt x="8" y="100"/>
                  </a:lnTo>
                  <a:lnTo>
                    <a:pt x="13" y="118"/>
                  </a:lnTo>
                  <a:lnTo>
                    <a:pt x="18" y="136"/>
                  </a:lnTo>
                  <a:lnTo>
                    <a:pt x="25" y="154"/>
                  </a:lnTo>
                  <a:lnTo>
                    <a:pt x="33" y="170"/>
                  </a:lnTo>
                  <a:lnTo>
                    <a:pt x="39" y="185"/>
                  </a:lnTo>
                  <a:lnTo>
                    <a:pt x="46" y="196"/>
                  </a:lnTo>
                  <a:lnTo>
                    <a:pt x="55" y="207"/>
                  </a:lnTo>
                  <a:lnTo>
                    <a:pt x="66" y="214"/>
                  </a:lnTo>
                  <a:lnTo>
                    <a:pt x="68" y="215"/>
                  </a:lnTo>
                  <a:lnTo>
                    <a:pt x="66" y="214"/>
                  </a:lnTo>
                  <a:lnTo>
                    <a:pt x="67" y="214"/>
                  </a:lnTo>
                  <a:lnTo>
                    <a:pt x="68" y="215"/>
                  </a:lnTo>
                  <a:lnTo>
                    <a:pt x="74" y="1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83"/>
            <p:cNvSpPr/>
            <p:nvPr/>
          </p:nvSpPr>
          <p:spPr>
            <a:xfrm>
              <a:off x="1154" y="3429"/>
              <a:ext cx="65" cy="43"/>
            </a:xfrm>
            <a:custGeom>
              <a:rect b="b" l="l" r="r" t="t"/>
              <a:pathLst>
                <a:path extrusionOk="0" h="129" w="130">
                  <a:moveTo>
                    <a:pt x="125" y="114"/>
                  </a:moveTo>
                  <a:lnTo>
                    <a:pt x="127" y="126"/>
                  </a:lnTo>
                  <a:lnTo>
                    <a:pt x="130" y="112"/>
                  </a:lnTo>
                  <a:lnTo>
                    <a:pt x="123" y="96"/>
                  </a:lnTo>
                  <a:lnTo>
                    <a:pt x="114" y="78"/>
                  </a:lnTo>
                  <a:lnTo>
                    <a:pt x="98" y="59"/>
                  </a:lnTo>
                  <a:lnTo>
                    <a:pt x="81" y="40"/>
                  </a:lnTo>
                  <a:lnTo>
                    <a:pt x="59" y="23"/>
                  </a:lnTo>
                  <a:lnTo>
                    <a:pt x="33" y="10"/>
                  </a:lnTo>
                  <a:lnTo>
                    <a:pt x="6" y="0"/>
                  </a:lnTo>
                  <a:lnTo>
                    <a:pt x="0" y="19"/>
                  </a:lnTo>
                  <a:lnTo>
                    <a:pt x="23" y="27"/>
                  </a:lnTo>
                  <a:lnTo>
                    <a:pt x="43" y="38"/>
                  </a:lnTo>
                  <a:lnTo>
                    <a:pt x="63" y="53"/>
                  </a:lnTo>
                  <a:lnTo>
                    <a:pt x="80" y="70"/>
                  </a:lnTo>
                  <a:lnTo>
                    <a:pt x="93" y="87"/>
                  </a:lnTo>
                  <a:lnTo>
                    <a:pt x="102" y="103"/>
                  </a:lnTo>
                  <a:lnTo>
                    <a:pt x="106" y="114"/>
                  </a:lnTo>
                  <a:lnTo>
                    <a:pt x="106" y="117"/>
                  </a:lnTo>
                  <a:lnTo>
                    <a:pt x="109" y="129"/>
                  </a:lnTo>
                  <a:lnTo>
                    <a:pt x="106" y="117"/>
                  </a:lnTo>
                  <a:lnTo>
                    <a:pt x="102" y="124"/>
                  </a:lnTo>
                  <a:lnTo>
                    <a:pt x="109" y="129"/>
                  </a:lnTo>
                  <a:lnTo>
                    <a:pt x="125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83"/>
            <p:cNvSpPr/>
            <p:nvPr/>
          </p:nvSpPr>
          <p:spPr>
            <a:xfrm>
              <a:off x="1208" y="3467"/>
              <a:ext cx="113" cy="96"/>
            </a:xfrm>
            <a:custGeom>
              <a:rect b="b" l="l" r="r" t="t"/>
              <a:pathLst>
                <a:path extrusionOk="0" h="288" w="226">
                  <a:moveTo>
                    <a:pt x="213" y="288"/>
                  </a:moveTo>
                  <a:lnTo>
                    <a:pt x="213" y="288"/>
                  </a:lnTo>
                  <a:lnTo>
                    <a:pt x="226" y="275"/>
                  </a:lnTo>
                  <a:lnTo>
                    <a:pt x="222" y="264"/>
                  </a:lnTo>
                  <a:lnTo>
                    <a:pt x="216" y="252"/>
                  </a:lnTo>
                  <a:lnTo>
                    <a:pt x="206" y="237"/>
                  </a:lnTo>
                  <a:lnTo>
                    <a:pt x="194" y="219"/>
                  </a:lnTo>
                  <a:lnTo>
                    <a:pt x="180" y="198"/>
                  </a:lnTo>
                  <a:lnTo>
                    <a:pt x="164" y="175"/>
                  </a:lnTo>
                  <a:lnTo>
                    <a:pt x="147" y="151"/>
                  </a:lnTo>
                  <a:lnTo>
                    <a:pt x="130" y="128"/>
                  </a:lnTo>
                  <a:lnTo>
                    <a:pt x="111" y="104"/>
                  </a:lnTo>
                  <a:lnTo>
                    <a:pt x="91" y="82"/>
                  </a:lnTo>
                  <a:lnTo>
                    <a:pt x="74" y="60"/>
                  </a:lnTo>
                  <a:lnTo>
                    <a:pt x="57" y="41"/>
                  </a:lnTo>
                  <a:lnTo>
                    <a:pt x="42" y="25"/>
                  </a:lnTo>
                  <a:lnTo>
                    <a:pt x="28" y="11"/>
                  </a:lnTo>
                  <a:lnTo>
                    <a:pt x="16" y="0"/>
                  </a:lnTo>
                  <a:lnTo>
                    <a:pt x="0" y="15"/>
                  </a:lnTo>
                  <a:lnTo>
                    <a:pt x="9" y="23"/>
                  </a:lnTo>
                  <a:lnTo>
                    <a:pt x="24" y="35"/>
                  </a:lnTo>
                  <a:lnTo>
                    <a:pt x="38" y="52"/>
                  </a:lnTo>
                  <a:lnTo>
                    <a:pt x="56" y="71"/>
                  </a:lnTo>
                  <a:lnTo>
                    <a:pt x="73" y="92"/>
                  </a:lnTo>
                  <a:lnTo>
                    <a:pt x="90" y="114"/>
                  </a:lnTo>
                  <a:lnTo>
                    <a:pt x="108" y="139"/>
                  </a:lnTo>
                  <a:lnTo>
                    <a:pt x="126" y="162"/>
                  </a:lnTo>
                  <a:lnTo>
                    <a:pt x="143" y="185"/>
                  </a:lnTo>
                  <a:lnTo>
                    <a:pt x="159" y="206"/>
                  </a:lnTo>
                  <a:lnTo>
                    <a:pt x="173" y="227"/>
                  </a:lnTo>
                  <a:lnTo>
                    <a:pt x="185" y="245"/>
                  </a:lnTo>
                  <a:lnTo>
                    <a:pt x="194" y="260"/>
                  </a:lnTo>
                  <a:lnTo>
                    <a:pt x="201" y="271"/>
                  </a:lnTo>
                  <a:lnTo>
                    <a:pt x="202" y="277"/>
                  </a:lnTo>
                  <a:lnTo>
                    <a:pt x="213" y="268"/>
                  </a:lnTo>
                  <a:lnTo>
                    <a:pt x="213" y="2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83"/>
            <p:cNvSpPr/>
            <p:nvPr/>
          </p:nvSpPr>
          <p:spPr>
            <a:xfrm>
              <a:off x="887" y="3474"/>
              <a:ext cx="427" cy="89"/>
            </a:xfrm>
            <a:custGeom>
              <a:rect b="b" l="l" r="r" t="t"/>
              <a:pathLst>
                <a:path extrusionOk="0" h="267" w="855">
                  <a:moveTo>
                    <a:pt x="15" y="23"/>
                  </a:moveTo>
                  <a:lnTo>
                    <a:pt x="0" y="14"/>
                  </a:lnTo>
                  <a:lnTo>
                    <a:pt x="12" y="43"/>
                  </a:lnTo>
                  <a:lnTo>
                    <a:pt x="40" y="70"/>
                  </a:lnTo>
                  <a:lnTo>
                    <a:pt x="79" y="95"/>
                  </a:lnTo>
                  <a:lnTo>
                    <a:pt x="130" y="118"/>
                  </a:lnTo>
                  <a:lnTo>
                    <a:pt x="188" y="140"/>
                  </a:lnTo>
                  <a:lnTo>
                    <a:pt x="254" y="160"/>
                  </a:lnTo>
                  <a:lnTo>
                    <a:pt x="324" y="179"/>
                  </a:lnTo>
                  <a:lnTo>
                    <a:pt x="398" y="197"/>
                  </a:lnTo>
                  <a:lnTo>
                    <a:pt x="473" y="212"/>
                  </a:lnTo>
                  <a:lnTo>
                    <a:pt x="545" y="225"/>
                  </a:lnTo>
                  <a:lnTo>
                    <a:pt x="615" y="238"/>
                  </a:lnTo>
                  <a:lnTo>
                    <a:pt x="680" y="247"/>
                  </a:lnTo>
                  <a:lnTo>
                    <a:pt x="740" y="256"/>
                  </a:lnTo>
                  <a:lnTo>
                    <a:pt x="790" y="261"/>
                  </a:lnTo>
                  <a:lnTo>
                    <a:pt x="829" y="265"/>
                  </a:lnTo>
                  <a:lnTo>
                    <a:pt x="855" y="267"/>
                  </a:lnTo>
                  <a:lnTo>
                    <a:pt x="855" y="247"/>
                  </a:lnTo>
                  <a:lnTo>
                    <a:pt x="831" y="246"/>
                  </a:lnTo>
                  <a:lnTo>
                    <a:pt x="793" y="242"/>
                  </a:lnTo>
                  <a:lnTo>
                    <a:pt x="743" y="237"/>
                  </a:lnTo>
                  <a:lnTo>
                    <a:pt x="686" y="228"/>
                  </a:lnTo>
                  <a:lnTo>
                    <a:pt x="621" y="219"/>
                  </a:lnTo>
                  <a:lnTo>
                    <a:pt x="551" y="206"/>
                  </a:lnTo>
                  <a:lnTo>
                    <a:pt x="478" y="193"/>
                  </a:lnTo>
                  <a:lnTo>
                    <a:pt x="404" y="178"/>
                  </a:lnTo>
                  <a:lnTo>
                    <a:pt x="332" y="160"/>
                  </a:lnTo>
                  <a:lnTo>
                    <a:pt x="262" y="143"/>
                  </a:lnTo>
                  <a:lnTo>
                    <a:pt x="199" y="123"/>
                  </a:lnTo>
                  <a:lnTo>
                    <a:pt x="140" y="101"/>
                  </a:lnTo>
                  <a:lnTo>
                    <a:pt x="93" y="79"/>
                  </a:lnTo>
                  <a:lnTo>
                    <a:pt x="56" y="57"/>
                  </a:lnTo>
                  <a:lnTo>
                    <a:pt x="33" y="34"/>
                  </a:lnTo>
                  <a:lnTo>
                    <a:pt x="24" y="12"/>
                  </a:lnTo>
                  <a:lnTo>
                    <a:pt x="9" y="4"/>
                  </a:lnTo>
                  <a:lnTo>
                    <a:pt x="24" y="12"/>
                  </a:lnTo>
                  <a:lnTo>
                    <a:pt x="23" y="0"/>
                  </a:lnTo>
                  <a:lnTo>
                    <a:pt x="9" y="4"/>
                  </a:lnTo>
                  <a:lnTo>
                    <a:pt x="15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83"/>
            <p:cNvSpPr/>
            <p:nvPr/>
          </p:nvSpPr>
          <p:spPr>
            <a:xfrm>
              <a:off x="708" y="3429"/>
              <a:ext cx="186" cy="57"/>
            </a:xfrm>
            <a:custGeom>
              <a:rect b="b" l="l" r="r" t="t"/>
              <a:pathLst>
                <a:path extrusionOk="0" h="171" w="374">
                  <a:moveTo>
                    <a:pt x="4" y="0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0" y="29"/>
                  </a:lnTo>
                  <a:lnTo>
                    <a:pt x="4" y="44"/>
                  </a:lnTo>
                  <a:lnTo>
                    <a:pt x="12" y="62"/>
                  </a:lnTo>
                  <a:lnTo>
                    <a:pt x="24" y="79"/>
                  </a:lnTo>
                  <a:lnTo>
                    <a:pt x="39" y="95"/>
                  </a:lnTo>
                  <a:lnTo>
                    <a:pt x="57" y="111"/>
                  </a:lnTo>
                  <a:lnTo>
                    <a:pt x="80" y="126"/>
                  </a:lnTo>
                  <a:lnTo>
                    <a:pt x="105" y="141"/>
                  </a:lnTo>
                  <a:lnTo>
                    <a:pt x="133" y="151"/>
                  </a:lnTo>
                  <a:lnTo>
                    <a:pt x="166" y="162"/>
                  </a:lnTo>
                  <a:lnTo>
                    <a:pt x="200" y="168"/>
                  </a:lnTo>
                  <a:lnTo>
                    <a:pt x="240" y="171"/>
                  </a:lnTo>
                  <a:lnTo>
                    <a:pt x="282" y="171"/>
                  </a:lnTo>
                  <a:lnTo>
                    <a:pt x="327" y="167"/>
                  </a:lnTo>
                  <a:lnTo>
                    <a:pt x="374" y="159"/>
                  </a:lnTo>
                  <a:lnTo>
                    <a:pt x="368" y="140"/>
                  </a:lnTo>
                  <a:lnTo>
                    <a:pt x="322" y="148"/>
                  </a:lnTo>
                  <a:lnTo>
                    <a:pt x="280" y="152"/>
                  </a:lnTo>
                  <a:lnTo>
                    <a:pt x="240" y="152"/>
                  </a:lnTo>
                  <a:lnTo>
                    <a:pt x="206" y="149"/>
                  </a:lnTo>
                  <a:lnTo>
                    <a:pt x="174" y="143"/>
                  </a:lnTo>
                  <a:lnTo>
                    <a:pt x="143" y="134"/>
                  </a:lnTo>
                  <a:lnTo>
                    <a:pt x="118" y="124"/>
                  </a:lnTo>
                  <a:lnTo>
                    <a:pt x="93" y="111"/>
                  </a:lnTo>
                  <a:lnTo>
                    <a:pt x="73" y="98"/>
                  </a:lnTo>
                  <a:lnTo>
                    <a:pt x="57" y="83"/>
                  </a:lnTo>
                  <a:lnTo>
                    <a:pt x="43" y="69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4" y="27"/>
                  </a:lnTo>
                  <a:lnTo>
                    <a:pt x="24" y="16"/>
                  </a:lnTo>
                  <a:lnTo>
                    <a:pt x="2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83"/>
            <p:cNvSpPr/>
            <p:nvPr/>
          </p:nvSpPr>
          <p:spPr>
            <a:xfrm>
              <a:off x="710" y="3425"/>
              <a:ext cx="71" cy="15"/>
            </a:xfrm>
            <a:custGeom>
              <a:rect b="b" l="l" r="r" t="t"/>
              <a:pathLst>
                <a:path extrusionOk="0" h="47" w="142">
                  <a:moveTo>
                    <a:pt x="139" y="28"/>
                  </a:moveTo>
                  <a:lnTo>
                    <a:pt x="139" y="28"/>
                  </a:lnTo>
                  <a:lnTo>
                    <a:pt x="112" y="28"/>
                  </a:lnTo>
                  <a:lnTo>
                    <a:pt x="89" y="24"/>
                  </a:lnTo>
                  <a:lnTo>
                    <a:pt x="71" y="18"/>
                  </a:lnTo>
                  <a:lnTo>
                    <a:pt x="53" y="11"/>
                  </a:lnTo>
                  <a:lnTo>
                    <a:pt x="39" y="6"/>
                  </a:lnTo>
                  <a:lnTo>
                    <a:pt x="28" y="0"/>
                  </a:lnTo>
                  <a:lnTo>
                    <a:pt x="11" y="2"/>
                  </a:lnTo>
                  <a:lnTo>
                    <a:pt x="0" y="13"/>
                  </a:lnTo>
                  <a:lnTo>
                    <a:pt x="22" y="19"/>
                  </a:lnTo>
                  <a:lnTo>
                    <a:pt x="22" y="18"/>
                  </a:lnTo>
                  <a:lnTo>
                    <a:pt x="20" y="19"/>
                  </a:lnTo>
                  <a:lnTo>
                    <a:pt x="28" y="23"/>
                  </a:lnTo>
                  <a:lnTo>
                    <a:pt x="43" y="28"/>
                  </a:lnTo>
                  <a:lnTo>
                    <a:pt x="60" y="35"/>
                  </a:lnTo>
                  <a:lnTo>
                    <a:pt x="81" y="43"/>
                  </a:lnTo>
                  <a:lnTo>
                    <a:pt x="109" y="47"/>
                  </a:lnTo>
                  <a:lnTo>
                    <a:pt x="142" y="47"/>
                  </a:lnTo>
                  <a:lnTo>
                    <a:pt x="139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83"/>
            <p:cNvSpPr/>
            <p:nvPr/>
          </p:nvSpPr>
          <p:spPr>
            <a:xfrm>
              <a:off x="779" y="3231"/>
              <a:ext cx="105" cy="209"/>
            </a:xfrm>
            <a:custGeom>
              <a:rect b="b" l="l" r="r" t="t"/>
              <a:pathLst>
                <a:path extrusionOk="0" h="628" w="211">
                  <a:moveTo>
                    <a:pt x="198" y="66"/>
                  </a:moveTo>
                  <a:lnTo>
                    <a:pt x="175" y="61"/>
                  </a:lnTo>
                  <a:lnTo>
                    <a:pt x="171" y="83"/>
                  </a:lnTo>
                  <a:lnTo>
                    <a:pt x="167" y="113"/>
                  </a:lnTo>
                  <a:lnTo>
                    <a:pt x="163" y="147"/>
                  </a:lnTo>
                  <a:lnTo>
                    <a:pt x="158" y="188"/>
                  </a:lnTo>
                  <a:lnTo>
                    <a:pt x="151" y="231"/>
                  </a:lnTo>
                  <a:lnTo>
                    <a:pt x="145" y="277"/>
                  </a:lnTo>
                  <a:lnTo>
                    <a:pt x="137" y="325"/>
                  </a:lnTo>
                  <a:lnTo>
                    <a:pt x="126" y="371"/>
                  </a:lnTo>
                  <a:lnTo>
                    <a:pt x="116" y="418"/>
                  </a:lnTo>
                  <a:lnTo>
                    <a:pt x="104" y="462"/>
                  </a:lnTo>
                  <a:lnTo>
                    <a:pt x="89" y="502"/>
                  </a:lnTo>
                  <a:lnTo>
                    <a:pt x="74" y="538"/>
                  </a:lnTo>
                  <a:lnTo>
                    <a:pt x="57" y="568"/>
                  </a:lnTo>
                  <a:lnTo>
                    <a:pt x="39" y="590"/>
                  </a:lnTo>
                  <a:lnTo>
                    <a:pt x="19" y="604"/>
                  </a:lnTo>
                  <a:lnTo>
                    <a:pt x="0" y="609"/>
                  </a:lnTo>
                  <a:lnTo>
                    <a:pt x="3" y="628"/>
                  </a:lnTo>
                  <a:lnTo>
                    <a:pt x="32" y="621"/>
                  </a:lnTo>
                  <a:lnTo>
                    <a:pt x="57" y="603"/>
                  </a:lnTo>
                  <a:lnTo>
                    <a:pt x="78" y="576"/>
                  </a:lnTo>
                  <a:lnTo>
                    <a:pt x="96" y="545"/>
                  </a:lnTo>
                  <a:lnTo>
                    <a:pt x="113" y="509"/>
                  </a:lnTo>
                  <a:lnTo>
                    <a:pt x="127" y="466"/>
                  </a:lnTo>
                  <a:lnTo>
                    <a:pt x="139" y="422"/>
                  </a:lnTo>
                  <a:lnTo>
                    <a:pt x="150" y="376"/>
                  </a:lnTo>
                  <a:lnTo>
                    <a:pt x="160" y="327"/>
                  </a:lnTo>
                  <a:lnTo>
                    <a:pt x="168" y="279"/>
                  </a:lnTo>
                  <a:lnTo>
                    <a:pt x="175" y="233"/>
                  </a:lnTo>
                  <a:lnTo>
                    <a:pt x="182" y="190"/>
                  </a:lnTo>
                  <a:lnTo>
                    <a:pt x="187" y="150"/>
                  </a:lnTo>
                  <a:lnTo>
                    <a:pt x="191" y="115"/>
                  </a:lnTo>
                  <a:lnTo>
                    <a:pt x="195" y="85"/>
                  </a:lnTo>
                  <a:lnTo>
                    <a:pt x="199" y="63"/>
                  </a:lnTo>
                  <a:lnTo>
                    <a:pt x="176" y="58"/>
                  </a:lnTo>
                  <a:lnTo>
                    <a:pt x="199" y="63"/>
                  </a:lnTo>
                  <a:lnTo>
                    <a:pt x="211" y="0"/>
                  </a:lnTo>
                  <a:lnTo>
                    <a:pt x="176" y="58"/>
                  </a:lnTo>
                  <a:lnTo>
                    <a:pt x="198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83"/>
            <p:cNvSpPr/>
            <p:nvPr/>
          </p:nvSpPr>
          <p:spPr>
            <a:xfrm>
              <a:off x="859" y="3250"/>
              <a:ext cx="19" cy="7"/>
            </a:xfrm>
            <a:custGeom>
              <a:rect b="b" l="l" r="r" t="t"/>
              <a:pathLst>
                <a:path extrusionOk="0" h="20" w="39">
                  <a:moveTo>
                    <a:pt x="24" y="11"/>
                  </a:moveTo>
                  <a:lnTo>
                    <a:pt x="24" y="9"/>
                  </a:lnTo>
                  <a:lnTo>
                    <a:pt x="7" y="17"/>
                  </a:lnTo>
                  <a:lnTo>
                    <a:pt x="9" y="19"/>
                  </a:lnTo>
                  <a:lnTo>
                    <a:pt x="28" y="20"/>
                  </a:lnTo>
                  <a:lnTo>
                    <a:pt x="39" y="8"/>
                  </a:lnTo>
                  <a:lnTo>
                    <a:pt x="17" y="0"/>
                  </a:lnTo>
                  <a:lnTo>
                    <a:pt x="12" y="5"/>
                  </a:lnTo>
                  <a:lnTo>
                    <a:pt x="23" y="4"/>
                  </a:lnTo>
                  <a:lnTo>
                    <a:pt x="20" y="0"/>
                  </a:lnTo>
                  <a:lnTo>
                    <a:pt x="0" y="9"/>
                  </a:lnTo>
                  <a:lnTo>
                    <a:pt x="0" y="7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83"/>
            <p:cNvSpPr/>
            <p:nvPr/>
          </p:nvSpPr>
          <p:spPr>
            <a:xfrm>
              <a:off x="839" y="3253"/>
              <a:ext cx="31" cy="56"/>
            </a:xfrm>
            <a:custGeom>
              <a:rect b="b" l="l" r="r" t="t"/>
              <a:pathLst>
                <a:path extrusionOk="0" h="169" w="64">
                  <a:moveTo>
                    <a:pt x="23" y="169"/>
                  </a:moveTo>
                  <a:lnTo>
                    <a:pt x="24" y="169"/>
                  </a:lnTo>
                  <a:lnTo>
                    <a:pt x="28" y="155"/>
                  </a:lnTo>
                  <a:lnTo>
                    <a:pt x="34" y="137"/>
                  </a:lnTo>
                  <a:lnTo>
                    <a:pt x="38" y="116"/>
                  </a:lnTo>
                  <a:lnTo>
                    <a:pt x="43" y="94"/>
                  </a:lnTo>
                  <a:lnTo>
                    <a:pt x="48" y="71"/>
                  </a:lnTo>
                  <a:lnTo>
                    <a:pt x="53" y="47"/>
                  </a:lnTo>
                  <a:lnTo>
                    <a:pt x="59" y="24"/>
                  </a:lnTo>
                  <a:lnTo>
                    <a:pt x="64" y="4"/>
                  </a:lnTo>
                  <a:lnTo>
                    <a:pt x="40" y="0"/>
                  </a:lnTo>
                  <a:lnTo>
                    <a:pt x="35" y="20"/>
                  </a:lnTo>
                  <a:lnTo>
                    <a:pt x="30" y="42"/>
                  </a:lnTo>
                  <a:lnTo>
                    <a:pt x="24" y="67"/>
                  </a:lnTo>
                  <a:lnTo>
                    <a:pt x="19" y="90"/>
                  </a:lnTo>
                  <a:lnTo>
                    <a:pt x="14" y="112"/>
                  </a:lnTo>
                  <a:lnTo>
                    <a:pt x="10" y="133"/>
                  </a:lnTo>
                  <a:lnTo>
                    <a:pt x="4" y="151"/>
                  </a:lnTo>
                  <a:lnTo>
                    <a:pt x="0" y="163"/>
                  </a:lnTo>
                  <a:lnTo>
                    <a:pt x="2" y="163"/>
                  </a:lnTo>
                  <a:lnTo>
                    <a:pt x="23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83"/>
            <p:cNvSpPr/>
            <p:nvPr/>
          </p:nvSpPr>
          <p:spPr>
            <a:xfrm>
              <a:off x="827" y="3307"/>
              <a:ext cx="23" cy="9"/>
            </a:xfrm>
            <a:custGeom>
              <a:rect b="b" l="l" r="r" t="t"/>
              <a:pathLst>
                <a:path extrusionOk="0" h="26" w="46">
                  <a:moveTo>
                    <a:pt x="8" y="2"/>
                  </a:moveTo>
                  <a:lnTo>
                    <a:pt x="12" y="1"/>
                  </a:lnTo>
                  <a:lnTo>
                    <a:pt x="0" y="16"/>
                  </a:lnTo>
                  <a:lnTo>
                    <a:pt x="16" y="26"/>
                  </a:lnTo>
                  <a:lnTo>
                    <a:pt x="34" y="22"/>
                  </a:lnTo>
                  <a:lnTo>
                    <a:pt x="46" y="6"/>
                  </a:lnTo>
                  <a:lnTo>
                    <a:pt x="25" y="0"/>
                  </a:lnTo>
                  <a:lnTo>
                    <a:pt x="18" y="7"/>
                  </a:lnTo>
                  <a:lnTo>
                    <a:pt x="23" y="11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83"/>
            <p:cNvSpPr/>
            <p:nvPr/>
          </p:nvSpPr>
          <p:spPr>
            <a:xfrm>
              <a:off x="831" y="3283"/>
              <a:ext cx="20" cy="30"/>
            </a:xfrm>
            <a:custGeom>
              <a:rect b="b" l="l" r="r" t="t"/>
              <a:pathLst>
                <a:path extrusionOk="0" h="88" w="41">
                  <a:moveTo>
                    <a:pt x="38" y="9"/>
                  </a:moveTo>
                  <a:lnTo>
                    <a:pt x="38" y="10"/>
                  </a:lnTo>
                  <a:lnTo>
                    <a:pt x="17" y="8"/>
                  </a:lnTo>
                  <a:lnTo>
                    <a:pt x="17" y="12"/>
                  </a:lnTo>
                  <a:lnTo>
                    <a:pt x="15" y="22"/>
                  </a:lnTo>
                  <a:lnTo>
                    <a:pt x="13" y="35"/>
                  </a:lnTo>
                  <a:lnTo>
                    <a:pt x="10" y="47"/>
                  </a:lnTo>
                  <a:lnTo>
                    <a:pt x="6" y="60"/>
                  </a:lnTo>
                  <a:lnTo>
                    <a:pt x="2" y="70"/>
                  </a:lnTo>
                  <a:lnTo>
                    <a:pt x="0" y="73"/>
                  </a:lnTo>
                  <a:lnTo>
                    <a:pt x="15" y="88"/>
                  </a:lnTo>
                  <a:lnTo>
                    <a:pt x="23" y="78"/>
                  </a:lnTo>
                  <a:lnTo>
                    <a:pt x="30" y="66"/>
                  </a:lnTo>
                  <a:lnTo>
                    <a:pt x="34" y="52"/>
                  </a:lnTo>
                  <a:lnTo>
                    <a:pt x="37" y="37"/>
                  </a:lnTo>
                  <a:lnTo>
                    <a:pt x="39" y="24"/>
                  </a:lnTo>
                  <a:lnTo>
                    <a:pt x="41" y="14"/>
                  </a:lnTo>
                  <a:lnTo>
                    <a:pt x="41" y="4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83"/>
            <p:cNvSpPr/>
            <p:nvPr/>
          </p:nvSpPr>
          <p:spPr>
            <a:xfrm>
              <a:off x="806" y="3284"/>
              <a:ext cx="44" cy="24"/>
            </a:xfrm>
            <a:custGeom>
              <a:rect b="b" l="l" r="r" t="t"/>
              <a:pathLst>
                <a:path extrusionOk="0" h="72" w="87">
                  <a:moveTo>
                    <a:pt x="0" y="72"/>
                  </a:moveTo>
                  <a:lnTo>
                    <a:pt x="0" y="72"/>
                  </a:lnTo>
                  <a:lnTo>
                    <a:pt x="14" y="71"/>
                  </a:lnTo>
                  <a:lnTo>
                    <a:pt x="29" y="67"/>
                  </a:lnTo>
                  <a:lnTo>
                    <a:pt x="41" y="60"/>
                  </a:lnTo>
                  <a:lnTo>
                    <a:pt x="53" y="52"/>
                  </a:lnTo>
                  <a:lnTo>
                    <a:pt x="63" y="42"/>
                  </a:lnTo>
                  <a:lnTo>
                    <a:pt x="72" y="32"/>
                  </a:lnTo>
                  <a:lnTo>
                    <a:pt x="80" y="20"/>
                  </a:lnTo>
                  <a:lnTo>
                    <a:pt x="87" y="8"/>
                  </a:lnTo>
                  <a:lnTo>
                    <a:pt x="66" y="0"/>
                  </a:lnTo>
                  <a:lnTo>
                    <a:pt x="59" y="12"/>
                  </a:lnTo>
                  <a:lnTo>
                    <a:pt x="51" y="21"/>
                  </a:lnTo>
                  <a:lnTo>
                    <a:pt x="45" y="32"/>
                  </a:lnTo>
                  <a:lnTo>
                    <a:pt x="37" y="39"/>
                  </a:lnTo>
                  <a:lnTo>
                    <a:pt x="27" y="45"/>
                  </a:lnTo>
                  <a:lnTo>
                    <a:pt x="18" y="50"/>
                  </a:lnTo>
                  <a:lnTo>
                    <a:pt x="9" y="52"/>
                  </a:lnTo>
                  <a:lnTo>
                    <a:pt x="0" y="5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83"/>
            <p:cNvSpPr/>
            <p:nvPr/>
          </p:nvSpPr>
          <p:spPr>
            <a:xfrm>
              <a:off x="792" y="3298"/>
              <a:ext cx="14" cy="10"/>
            </a:xfrm>
            <a:custGeom>
              <a:rect b="b" l="l" r="r" t="t"/>
              <a:pathLst>
                <a:path extrusionOk="0" h="28" w="28">
                  <a:moveTo>
                    <a:pt x="13" y="0"/>
                  </a:moveTo>
                  <a:lnTo>
                    <a:pt x="0" y="12"/>
                  </a:lnTo>
                  <a:lnTo>
                    <a:pt x="1" y="15"/>
                  </a:lnTo>
                  <a:lnTo>
                    <a:pt x="6" y="20"/>
                  </a:lnTo>
                  <a:lnTo>
                    <a:pt x="16" y="26"/>
                  </a:lnTo>
                  <a:lnTo>
                    <a:pt x="28" y="28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4" y="8"/>
                  </a:lnTo>
                  <a:lnTo>
                    <a:pt x="10" y="1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83"/>
            <p:cNvSpPr/>
            <p:nvPr/>
          </p:nvSpPr>
          <p:spPr>
            <a:xfrm>
              <a:off x="798" y="3243"/>
              <a:ext cx="62" cy="62"/>
            </a:xfrm>
            <a:custGeom>
              <a:rect b="b" l="l" r="r" t="t"/>
              <a:pathLst>
                <a:path extrusionOk="0" h="184" w="125">
                  <a:moveTo>
                    <a:pt x="106" y="0"/>
                  </a:moveTo>
                  <a:lnTo>
                    <a:pt x="104" y="3"/>
                  </a:lnTo>
                  <a:lnTo>
                    <a:pt x="98" y="12"/>
                  </a:lnTo>
                  <a:lnTo>
                    <a:pt x="96" y="23"/>
                  </a:lnTo>
                  <a:lnTo>
                    <a:pt x="92" y="34"/>
                  </a:lnTo>
                  <a:lnTo>
                    <a:pt x="89" y="48"/>
                  </a:lnTo>
                  <a:lnTo>
                    <a:pt x="85" y="62"/>
                  </a:lnTo>
                  <a:lnTo>
                    <a:pt x="81" y="77"/>
                  </a:lnTo>
                  <a:lnTo>
                    <a:pt x="76" y="91"/>
                  </a:lnTo>
                  <a:lnTo>
                    <a:pt x="71" y="105"/>
                  </a:lnTo>
                  <a:lnTo>
                    <a:pt x="67" y="119"/>
                  </a:lnTo>
                  <a:lnTo>
                    <a:pt x="60" y="130"/>
                  </a:lnTo>
                  <a:lnTo>
                    <a:pt x="51" y="141"/>
                  </a:lnTo>
                  <a:lnTo>
                    <a:pt x="44" y="151"/>
                  </a:lnTo>
                  <a:lnTo>
                    <a:pt x="36" y="158"/>
                  </a:lnTo>
                  <a:lnTo>
                    <a:pt x="26" y="162"/>
                  </a:lnTo>
                  <a:lnTo>
                    <a:pt x="15" y="165"/>
                  </a:lnTo>
                  <a:lnTo>
                    <a:pt x="3" y="165"/>
                  </a:lnTo>
                  <a:lnTo>
                    <a:pt x="0" y="184"/>
                  </a:lnTo>
                  <a:lnTo>
                    <a:pt x="20" y="184"/>
                  </a:lnTo>
                  <a:lnTo>
                    <a:pt x="36" y="179"/>
                  </a:lnTo>
                  <a:lnTo>
                    <a:pt x="49" y="173"/>
                  </a:lnTo>
                  <a:lnTo>
                    <a:pt x="63" y="163"/>
                  </a:lnTo>
                  <a:lnTo>
                    <a:pt x="72" y="152"/>
                  </a:lnTo>
                  <a:lnTo>
                    <a:pt x="81" y="139"/>
                  </a:lnTo>
                  <a:lnTo>
                    <a:pt x="88" y="125"/>
                  </a:lnTo>
                  <a:lnTo>
                    <a:pt x="94" y="109"/>
                  </a:lnTo>
                  <a:lnTo>
                    <a:pt x="100" y="96"/>
                  </a:lnTo>
                  <a:lnTo>
                    <a:pt x="105" y="81"/>
                  </a:lnTo>
                  <a:lnTo>
                    <a:pt x="109" y="66"/>
                  </a:lnTo>
                  <a:lnTo>
                    <a:pt x="113" y="52"/>
                  </a:lnTo>
                  <a:lnTo>
                    <a:pt x="116" y="39"/>
                  </a:lnTo>
                  <a:lnTo>
                    <a:pt x="120" y="27"/>
                  </a:lnTo>
                  <a:lnTo>
                    <a:pt x="122" y="16"/>
                  </a:lnTo>
                  <a:lnTo>
                    <a:pt x="125" y="9"/>
                  </a:lnTo>
                  <a:lnTo>
                    <a:pt x="122" y="12"/>
                  </a:lnTo>
                  <a:lnTo>
                    <a:pt x="106" y="0"/>
                  </a:lnTo>
                  <a:lnTo>
                    <a:pt x="104" y="1"/>
                  </a:lnTo>
                  <a:lnTo>
                    <a:pt x="104" y="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83"/>
            <p:cNvSpPr/>
            <p:nvPr/>
          </p:nvSpPr>
          <p:spPr>
            <a:xfrm>
              <a:off x="842" y="3221"/>
              <a:ext cx="46" cy="26"/>
            </a:xfrm>
            <a:custGeom>
              <a:rect b="b" l="l" r="r" t="t"/>
              <a:pathLst>
                <a:path extrusionOk="0" h="80" w="91">
                  <a:moveTo>
                    <a:pt x="33" y="45"/>
                  </a:moveTo>
                  <a:lnTo>
                    <a:pt x="20" y="31"/>
                  </a:lnTo>
                  <a:lnTo>
                    <a:pt x="8" y="42"/>
                  </a:lnTo>
                  <a:lnTo>
                    <a:pt x="0" y="52"/>
                  </a:lnTo>
                  <a:lnTo>
                    <a:pt x="0" y="63"/>
                  </a:lnTo>
                  <a:lnTo>
                    <a:pt x="5" y="71"/>
                  </a:lnTo>
                  <a:lnTo>
                    <a:pt x="11" y="76"/>
                  </a:lnTo>
                  <a:lnTo>
                    <a:pt x="16" y="79"/>
                  </a:lnTo>
                  <a:lnTo>
                    <a:pt x="15" y="77"/>
                  </a:lnTo>
                  <a:lnTo>
                    <a:pt x="17" y="68"/>
                  </a:lnTo>
                  <a:lnTo>
                    <a:pt x="33" y="80"/>
                  </a:lnTo>
                  <a:lnTo>
                    <a:pt x="36" y="66"/>
                  </a:lnTo>
                  <a:lnTo>
                    <a:pt x="29" y="62"/>
                  </a:lnTo>
                  <a:lnTo>
                    <a:pt x="27" y="61"/>
                  </a:lnTo>
                  <a:lnTo>
                    <a:pt x="24" y="60"/>
                  </a:lnTo>
                  <a:lnTo>
                    <a:pt x="24" y="59"/>
                  </a:lnTo>
                  <a:lnTo>
                    <a:pt x="24" y="58"/>
                  </a:lnTo>
                  <a:lnTo>
                    <a:pt x="27" y="53"/>
                  </a:lnTo>
                  <a:lnTo>
                    <a:pt x="36" y="43"/>
                  </a:lnTo>
                  <a:lnTo>
                    <a:pt x="23" y="28"/>
                  </a:lnTo>
                  <a:lnTo>
                    <a:pt x="36" y="43"/>
                  </a:lnTo>
                  <a:lnTo>
                    <a:pt x="91" y="0"/>
                  </a:lnTo>
                  <a:lnTo>
                    <a:pt x="23" y="28"/>
                  </a:lnTo>
                  <a:lnTo>
                    <a:pt x="3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83"/>
            <p:cNvSpPr/>
            <p:nvPr/>
          </p:nvSpPr>
          <p:spPr>
            <a:xfrm>
              <a:off x="834" y="3212"/>
              <a:ext cx="30" cy="26"/>
            </a:xfrm>
            <a:custGeom>
              <a:rect b="b" l="l" r="r" t="t"/>
              <a:pathLst>
                <a:path extrusionOk="0" h="78" w="60">
                  <a:moveTo>
                    <a:pt x="35" y="12"/>
                  </a:moveTo>
                  <a:lnTo>
                    <a:pt x="36" y="0"/>
                  </a:lnTo>
                  <a:lnTo>
                    <a:pt x="23" y="10"/>
                  </a:lnTo>
                  <a:lnTo>
                    <a:pt x="12" y="24"/>
                  </a:lnTo>
                  <a:lnTo>
                    <a:pt x="6" y="37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1" y="76"/>
                  </a:lnTo>
                  <a:lnTo>
                    <a:pt x="31" y="78"/>
                  </a:lnTo>
                  <a:lnTo>
                    <a:pt x="49" y="71"/>
                  </a:lnTo>
                  <a:lnTo>
                    <a:pt x="39" y="54"/>
                  </a:lnTo>
                  <a:lnTo>
                    <a:pt x="25" y="59"/>
                  </a:lnTo>
                  <a:lnTo>
                    <a:pt x="24" y="59"/>
                  </a:lnTo>
                  <a:lnTo>
                    <a:pt x="24" y="52"/>
                  </a:lnTo>
                  <a:lnTo>
                    <a:pt x="27" y="43"/>
                  </a:lnTo>
                  <a:lnTo>
                    <a:pt x="33" y="32"/>
                  </a:lnTo>
                  <a:lnTo>
                    <a:pt x="41" y="23"/>
                  </a:lnTo>
                  <a:lnTo>
                    <a:pt x="52" y="14"/>
                  </a:lnTo>
                  <a:lnTo>
                    <a:pt x="53" y="2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53" y="2"/>
                  </a:lnTo>
                  <a:lnTo>
                    <a:pt x="35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83"/>
            <p:cNvSpPr/>
            <p:nvPr/>
          </p:nvSpPr>
          <p:spPr>
            <a:xfrm>
              <a:off x="847" y="3186"/>
              <a:ext cx="77" cy="30"/>
            </a:xfrm>
            <a:custGeom>
              <a:rect b="b" l="l" r="r" t="t"/>
              <a:pathLst>
                <a:path extrusionOk="0" h="90" w="155">
                  <a:moveTo>
                    <a:pt x="131" y="31"/>
                  </a:moveTo>
                  <a:lnTo>
                    <a:pt x="151" y="25"/>
                  </a:lnTo>
                  <a:lnTo>
                    <a:pt x="115" y="7"/>
                  </a:lnTo>
                  <a:lnTo>
                    <a:pt x="81" y="0"/>
                  </a:lnTo>
                  <a:lnTo>
                    <a:pt x="52" y="5"/>
                  </a:lnTo>
                  <a:lnTo>
                    <a:pt x="28" y="16"/>
                  </a:lnTo>
                  <a:lnTo>
                    <a:pt x="11" y="33"/>
                  </a:lnTo>
                  <a:lnTo>
                    <a:pt x="2" y="52"/>
                  </a:lnTo>
                  <a:lnTo>
                    <a:pt x="0" y="72"/>
                  </a:lnTo>
                  <a:lnTo>
                    <a:pt x="10" y="90"/>
                  </a:lnTo>
                  <a:lnTo>
                    <a:pt x="28" y="80"/>
                  </a:lnTo>
                  <a:lnTo>
                    <a:pt x="24" y="70"/>
                  </a:lnTo>
                  <a:lnTo>
                    <a:pt x="25" y="56"/>
                  </a:lnTo>
                  <a:lnTo>
                    <a:pt x="32" y="44"/>
                  </a:lnTo>
                  <a:lnTo>
                    <a:pt x="44" y="31"/>
                  </a:lnTo>
                  <a:lnTo>
                    <a:pt x="60" y="22"/>
                  </a:lnTo>
                  <a:lnTo>
                    <a:pt x="81" y="19"/>
                  </a:lnTo>
                  <a:lnTo>
                    <a:pt x="105" y="24"/>
                  </a:lnTo>
                  <a:lnTo>
                    <a:pt x="135" y="40"/>
                  </a:lnTo>
                  <a:lnTo>
                    <a:pt x="155" y="33"/>
                  </a:lnTo>
                  <a:lnTo>
                    <a:pt x="135" y="40"/>
                  </a:lnTo>
                  <a:lnTo>
                    <a:pt x="154" y="51"/>
                  </a:lnTo>
                  <a:lnTo>
                    <a:pt x="155" y="33"/>
                  </a:lnTo>
                  <a:lnTo>
                    <a:pt x="131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83"/>
            <p:cNvSpPr/>
            <p:nvPr/>
          </p:nvSpPr>
          <p:spPr>
            <a:xfrm>
              <a:off x="912" y="3140"/>
              <a:ext cx="336" cy="57"/>
            </a:xfrm>
            <a:custGeom>
              <a:rect b="b" l="l" r="r" t="t"/>
              <a:pathLst>
                <a:path extrusionOk="0" h="170" w="673">
                  <a:moveTo>
                    <a:pt x="661" y="146"/>
                  </a:moveTo>
                  <a:lnTo>
                    <a:pt x="673" y="154"/>
                  </a:lnTo>
                  <a:lnTo>
                    <a:pt x="657" y="108"/>
                  </a:lnTo>
                  <a:lnTo>
                    <a:pt x="630" y="71"/>
                  </a:lnTo>
                  <a:lnTo>
                    <a:pt x="593" y="41"/>
                  </a:lnTo>
                  <a:lnTo>
                    <a:pt x="550" y="21"/>
                  </a:lnTo>
                  <a:lnTo>
                    <a:pt x="497" y="8"/>
                  </a:lnTo>
                  <a:lnTo>
                    <a:pt x="442" y="1"/>
                  </a:lnTo>
                  <a:lnTo>
                    <a:pt x="384" y="0"/>
                  </a:lnTo>
                  <a:lnTo>
                    <a:pt x="325" y="5"/>
                  </a:lnTo>
                  <a:lnTo>
                    <a:pt x="265" y="15"/>
                  </a:lnTo>
                  <a:lnTo>
                    <a:pt x="208" y="30"/>
                  </a:lnTo>
                  <a:lnTo>
                    <a:pt x="154" y="47"/>
                  </a:lnTo>
                  <a:lnTo>
                    <a:pt x="106" y="66"/>
                  </a:lnTo>
                  <a:lnTo>
                    <a:pt x="65" y="89"/>
                  </a:lnTo>
                  <a:lnTo>
                    <a:pt x="32" y="113"/>
                  </a:lnTo>
                  <a:lnTo>
                    <a:pt x="11" y="140"/>
                  </a:lnTo>
                  <a:lnTo>
                    <a:pt x="0" y="168"/>
                  </a:lnTo>
                  <a:lnTo>
                    <a:pt x="24" y="170"/>
                  </a:lnTo>
                  <a:lnTo>
                    <a:pt x="32" y="148"/>
                  </a:lnTo>
                  <a:lnTo>
                    <a:pt x="51" y="126"/>
                  </a:lnTo>
                  <a:lnTo>
                    <a:pt x="81" y="104"/>
                  </a:lnTo>
                  <a:lnTo>
                    <a:pt x="119" y="83"/>
                  </a:lnTo>
                  <a:lnTo>
                    <a:pt x="164" y="64"/>
                  </a:lnTo>
                  <a:lnTo>
                    <a:pt x="216" y="47"/>
                  </a:lnTo>
                  <a:lnTo>
                    <a:pt x="270" y="34"/>
                  </a:lnTo>
                  <a:lnTo>
                    <a:pt x="327" y="24"/>
                  </a:lnTo>
                  <a:lnTo>
                    <a:pt x="384" y="19"/>
                  </a:lnTo>
                  <a:lnTo>
                    <a:pt x="440" y="20"/>
                  </a:lnTo>
                  <a:lnTo>
                    <a:pt x="491" y="27"/>
                  </a:lnTo>
                  <a:lnTo>
                    <a:pt x="539" y="38"/>
                  </a:lnTo>
                  <a:lnTo>
                    <a:pt x="580" y="56"/>
                  </a:lnTo>
                  <a:lnTo>
                    <a:pt x="612" y="81"/>
                  </a:lnTo>
                  <a:lnTo>
                    <a:pt x="636" y="114"/>
                  </a:lnTo>
                  <a:lnTo>
                    <a:pt x="649" y="156"/>
                  </a:lnTo>
                  <a:lnTo>
                    <a:pt x="661" y="165"/>
                  </a:lnTo>
                  <a:lnTo>
                    <a:pt x="649" y="156"/>
                  </a:lnTo>
                  <a:lnTo>
                    <a:pt x="650" y="165"/>
                  </a:lnTo>
                  <a:lnTo>
                    <a:pt x="661" y="165"/>
                  </a:lnTo>
                  <a:lnTo>
                    <a:pt x="661" y="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83"/>
            <p:cNvSpPr txBox="1"/>
            <p:nvPr/>
          </p:nvSpPr>
          <p:spPr>
            <a:xfrm>
              <a:off x="1700" y="1460"/>
              <a:ext cx="105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Projetores</a:t>
              </a:r>
              <a:endParaRPr/>
            </a:p>
          </p:txBody>
        </p:sp>
        <p:sp>
          <p:nvSpPr>
            <p:cNvPr id="1199" name="Google Shape;1199;p83"/>
            <p:cNvSpPr txBox="1"/>
            <p:nvPr/>
          </p:nvSpPr>
          <p:spPr>
            <a:xfrm>
              <a:off x="1476" y="3165"/>
              <a:ext cx="146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Centro de Projeção</a:t>
              </a:r>
              <a:endParaRPr/>
            </a:p>
          </p:txBody>
        </p:sp>
        <p:sp>
          <p:nvSpPr>
            <p:cNvPr id="1200" name="Google Shape;1200;p83"/>
            <p:cNvSpPr txBox="1"/>
            <p:nvPr/>
          </p:nvSpPr>
          <p:spPr>
            <a:xfrm>
              <a:off x="3764" y="2665"/>
              <a:ext cx="146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Plano de Projeção</a:t>
              </a:r>
              <a:endParaRPr/>
            </a:p>
          </p:txBody>
        </p:sp>
        <p:sp>
          <p:nvSpPr>
            <p:cNvPr id="1201" name="Google Shape;1201;p83"/>
            <p:cNvSpPr txBox="1"/>
            <p:nvPr/>
          </p:nvSpPr>
          <p:spPr>
            <a:xfrm>
              <a:off x="3412" y="1455"/>
              <a:ext cx="8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Objeto 3D</a:t>
              </a:r>
              <a:endParaRPr/>
            </a:p>
          </p:txBody>
        </p:sp>
        <p:sp>
          <p:nvSpPr>
            <p:cNvPr id="1202" name="Google Shape;1202;p83"/>
            <p:cNvSpPr txBox="1"/>
            <p:nvPr/>
          </p:nvSpPr>
          <p:spPr>
            <a:xfrm>
              <a:off x="3231" y="3152"/>
              <a:ext cx="118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Objeto Projetado</a:t>
              </a:r>
              <a:endParaRPr/>
            </a:p>
          </p:txBody>
        </p:sp>
        <p:cxnSp>
          <p:nvCxnSpPr>
            <p:cNvPr id="1203" name="Google Shape;1203;p83"/>
            <p:cNvCxnSpPr/>
            <p:nvPr/>
          </p:nvCxnSpPr>
          <p:spPr>
            <a:xfrm>
              <a:off x="2777" y="2367"/>
              <a:ext cx="458" cy="9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8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PROJEÇÃO EM PERSPECTIVA: DESCRIÇÃO MATEMÁTICA</a:t>
            </a:r>
            <a:endParaRPr/>
          </a:p>
        </p:txBody>
      </p:sp>
      <p:sp>
        <p:nvSpPr>
          <p:cNvPr id="1209" name="Google Shape;1209;p84"/>
          <p:cNvSpPr txBox="1"/>
          <p:nvPr>
            <p:ph idx="1" type="body"/>
          </p:nvPr>
        </p:nvSpPr>
        <p:spPr>
          <a:xfrm>
            <a:off x="827088" y="1412875"/>
            <a:ext cx="7705725" cy="223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Char char="■"/>
            </a:pPr>
            <a:r>
              <a:rPr lang="pt-BR" sz="2600"/>
              <a:t>Um ponto P(x,y,z) do objeto será transformado em um ponto P’(x’,y’,z’) no plano de projeção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340"/>
              <a:buChar char="■"/>
            </a:pPr>
            <a:r>
              <a:rPr lang="pt-BR" sz="2600"/>
              <a:t>Considere que o plano de projeção contém os eixos X e 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340"/>
              <a:buChar char="■"/>
            </a:pPr>
            <a:r>
              <a:rPr lang="pt-BR" sz="2600"/>
              <a:t>O centro de projeção é o ponto C(0,0,-d)</a:t>
            </a:r>
            <a:endParaRPr/>
          </a:p>
        </p:txBody>
      </p:sp>
      <p:grpSp>
        <p:nvGrpSpPr>
          <p:cNvPr id="1210" name="Google Shape;1210;p84"/>
          <p:cNvGrpSpPr/>
          <p:nvPr/>
        </p:nvGrpSpPr>
        <p:grpSpPr>
          <a:xfrm>
            <a:off x="1692275" y="3644900"/>
            <a:ext cx="5511800" cy="2670175"/>
            <a:chOff x="1111" y="2318"/>
            <a:chExt cx="3472" cy="1682"/>
          </a:xfrm>
        </p:grpSpPr>
        <p:cxnSp>
          <p:nvCxnSpPr>
            <p:cNvPr id="1211" name="Google Shape;1211;p84"/>
            <p:cNvCxnSpPr/>
            <p:nvPr/>
          </p:nvCxnSpPr>
          <p:spPr>
            <a:xfrm rot="10800000">
              <a:off x="2774" y="2356"/>
              <a:ext cx="0" cy="107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2" name="Google Shape;1212;p84"/>
            <p:cNvCxnSpPr/>
            <p:nvPr/>
          </p:nvCxnSpPr>
          <p:spPr>
            <a:xfrm flipH="1">
              <a:off x="1957" y="3424"/>
              <a:ext cx="820" cy="5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3" name="Google Shape;1213;p84"/>
            <p:cNvCxnSpPr/>
            <p:nvPr/>
          </p:nvCxnSpPr>
          <p:spPr>
            <a:xfrm rot="10800000">
              <a:off x="1247" y="3430"/>
              <a:ext cx="269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4" name="Google Shape;1214;p84"/>
            <p:cNvCxnSpPr/>
            <p:nvPr/>
          </p:nvCxnSpPr>
          <p:spPr>
            <a:xfrm rot="10800000">
              <a:off x="2126" y="2972"/>
              <a:ext cx="0" cy="906"/>
            </a:xfrm>
            <a:prstGeom prst="straightConnector1">
              <a:avLst/>
            </a:prstGeom>
            <a:noFill/>
            <a:ln cap="flat" cmpd="sng" w="12700">
              <a:solidFill>
                <a:srgbClr val="930F1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84"/>
            <p:cNvCxnSpPr/>
            <p:nvPr/>
          </p:nvCxnSpPr>
          <p:spPr>
            <a:xfrm flipH="1">
              <a:off x="2117" y="2500"/>
              <a:ext cx="668" cy="472"/>
            </a:xfrm>
            <a:prstGeom prst="straightConnector1">
              <a:avLst/>
            </a:prstGeom>
            <a:noFill/>
            <a:ln cap="flat" cmpd="sng" w="12700">
              <a:solidFill>
                <a:srgbClr val="930F1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6" name="Google Shape;1216;p84"/>
            <p:cNvSpPr txBox="1"/>
            <p:nvPr/>
          </p:nvSpPr>
          <p:spPr>
            <a:xfrm>
              <a:off x="1343" y="2854"/>
              <a:ext cx="64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P(x,y,z)</a:t>
              </a:r>
              <a:endParaRPr/>
            </a:p>
          </p:txBody>
        </p:sp>
        <p:sp>
          <p:nvSpPr>
            <p:cNvPr id="1217" name="Google Shape;1217;p84"/>
            <p:cNvSpPr txBox="1"/>
            <p:nvPr/>
          </p:nvSpPr>
          <p:spPr>
            <a:xfrm>
              <a:off x="3935" y="3310"/>
              <a:ext cx="64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C(0,0,-d)</a:t>
              </a:r>
              <a:endParaRPr/>
            </a:p>
          </p:txBody>
        </p:sp>
        <p:cxnSp>
          <p:nvCxnSpPr>
            <p:cNvPr id="1218" name="Google Shape;1218;p84"/>
            <p:cNvCxnSpPr/>
            <p:nvPr/>
          </p:nvCxnSpPr>
          <p:spPr>
            <a:xfrm rot="10800000">
              <a:off x="1511" y="3070"/>
              <a:ext cx="2416" cy="3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84"/>
            <p:cNvCxnSpPr/>
            <p:nvPr/>
          </p:nvCxnSpPr>
          <p:spPr>
            <a:xfrm>
              <a:off x="1519" y="3086"/>
              <a:ext cx="0" cy="6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84"/>
            <p:cNvCxnSpPr/>
            <p:nvPr/>
          </p:nvCxnSpPr>
          <p:spPr>
            <a:xfrm flipH="1" rot="10800000">
              <a:off x="1519" y="3430"/>
              <a:ext cx="504" cy="312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221" name="Google Shape;1221;p84"/>
            <p:cNvSpPr txBox="1"/>
            <p:nvPr/>
          </p:nvSpPr>
          <p:spPr>
            <a:xfrm>
              <a:off x="2479" y="3038"/>
              <a:ext cx="75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P’(x’,y’,z’)</a:t>
              </a:r>
              <a:endParaRPr/>
            </a:p>
          </p:txBody>
        </p:sp>
        <p:sp>
          <p:nvSpPr>
            <p:cNvPr id="1222" name="Google Shape;1222;p84"/>
            <p:cNvSpPr/>
            <p:nvPr/>
          </p:nvSpPr>
          <p:spPr>
            <a:xfrm>
              <a:off x="1425" y="2934"/>
              <a:ext cx="20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/>
            </a:p>
          </p:txBody>
        </p:sp>
        <p:sp>
          <p:nvSpPr>
            <p:cNvPr id="1223" name="Google Shape;1223;p84"/>
            <p:cNvSpPr/>
            <p:nvPr/>
          </p:nvSpPr>
          <p:spPr>
            <a:xfrm>
              <a:off x="2401" y="3070"/>
              <a:ext cx="20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/>
            </a:p>
          </p:txBody>
        </p:sp>
        <p:cxnSp>
          <p:nvCxnSpPr>
            <p:cNvPr id="1224" name="Google Shape;1224;p84"/>
            <p:cNvCxnSpPr/>
            <p:nvPr/>
          </p:nvCxnSpPr>
          <p:spPr>
            <a:xfrm>
              <a:off x="2495" y="3230"/>
              <a:ext cx="0" cy="3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84"/>
            <p:cNvCxnSpPr/>
            <p:nvPr/>
          </p:nvCxnSpPr>
          <p:spPr>
            <a:xfrm flipH="1" rot="10800000">
              <a:off x="1519" y="3422"/>
              <a:ext cx="2416" cy="3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6" name="Google Shape;1226;p84"/>
            <p:cNvSpPr txBox="1"/>
            <p:nvPr/>
          </p:nvSpPr>
          <p:spPr>
            <a:xfrm>
              <a:off x="2423" y="3590"/>
              <a:ext cx="64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A’(x’,0,0)</a:t>
              </a:r>
              <a:endParaRPr/>
            </a:p>
          </p:txBody>
        </p:sp>
        <p:sp>
          <p:nvSpPr>
            <p:cNvPr id="1227" name="Google Shape;1227;p84"/>
            <p:cNvSpPr txBox="1"/>
            <p:nvPr/>
          </p:nvSpPr>
          <p:spPr>
            <a:xfrm>
              <a:off x="1156" y="3748"/>
              <a:ext cx="64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A(x,0,z)</a:t>
              </a:r>
              <a:endParaRPr/>
            </a:p>
          </p:txBody>
        </p:sp>
        <p:sp>
          <p:nvSpPr>
            <p:cNvPr id="1228" name="Google Shape;1228;p84"/>
            <p:cNvSpPr txBox="1"/>
            <p:nvPr/>
          </p:nvSpPr>
          <p:spPr>
            <a:xfrm>
              <a:off x="2791" y="2318"/>
              <a:ext cx="20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1229" name="Google Shape;1229;p84"/>
            <p:cNvSpPr txBox="1"/>
            <p:nvPr/>
          </p:nvSpPr>
          <p:spPr>
            <a:xfrm>
              <a:off x="1855" y="3758"/>
              <a:ext cx="20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230" name="Google Shape;1230;p84"/>
            <p:cNvSpPr txBox="1"/>
            <p:nvPr/>
          </p:nvSpPr>
          <p:spPr>
            <a:xfrm>
              <a:off x="1111" y="3206"/>
              <a:ext cx="20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sp>
          <p:nvSpPr>
            <p:cNvPr id="1231" name="Google Shape;1231;p84"/>
            <p:cNvSpPr/>
            <p:nvPr/>
          </p:nvSpPr>
          <p:spPr>
            <a:xfrm>
              <a:off x="1927" y="3203"/>
              <a:ext cx="56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B(0,0,z)</a:t>
              </a:r>
              <a:endParaRPr/>
            </a:p>
          </p:txBody>
        </p:sp>
        <p:sp>
          <p:nvSpPr>
            <p:cNvPr id="1232" name="Google Shape;1232;p84"/>
            <p:cNvSpPr txBox="1"/>
            <p:nvPr/>
          </p:nvSpPr>
          <p:spPr>
            <a:xfrm>
              <a:off x="2744" y="3294"/>
              <a:ext cx="40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r>
                <a:rPr b="1" lang="pt-B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(0,0,0)</a:t>
              </a:r>
              <a:endParaRPr/>
            </a:p>
          </p:txBody>
        </p:sp>
        <p:sp>
          <p:nvSpPr>
            <p:cNvPr id="1233" name="Google Shape;1233;p84"/>
            <p:cNvSpPr txBox="1"/>
            <p:nvPr/>
          </p:nvSpPr>
          <p:spPr>
            <a:xfrm>
              <a:off x="1565" y="3475"/>
              <a:ext cx="18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234" name="Google Shape;1234;p84"/>
            <p:cNvSpPr txBox="1"/>
            <p:nvPr/>
          </p:nvSpPr>
          <p:spPr>
            <a:xfrm>
              <a:off x="2653" y="3430"/>
              <a:ext cx="272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X’</a:t>
              </a:r>
              <a:endParaRPr/>
            </a:p>
          </p:txBody>
        </p:sp>
        <p:sp>
          <p:nvSpPr>
            <p:cNvPr id="1235" name="Google Shape;1235;p84"/>
            <p:cNvSpPr txBox="1"/>
            <p:nvPr/>
          </p:nvSpPr>
          <p:spPr>
            <a:xfrm>
              <a:off x="3107" y="3294"/>
              <a:ext cx="18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236" name="Google Shape;1236;p84"/>
            <p:cNvSpPr txBox="1"/>
            <p:nvPr/>
          </p:nvSpPr>
          <p:spPr>
            <a:xfrm>
              <a:off x="2154" y="3385"/>
              <a:ext cx="18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85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PROJEÇÃO EM PERSPECTIVA: DESRIÇÃO MATEMÁTICA</a:t>
            </a:r>
            <a:endParaRPr/>
          </a:p>
        </p:txBody>
      </p:sp>
      <p:sp>
        <p:nvSpPr>
          <p:cNvPr id="1242" name="Google Shape;1242;p85"/>
          <p:cNvSpPr txBox="1"/>
          <p:nvPr>
            <p:ph idx="1" type="body"/>
          </p:nvPr>
        </p:nvSpPr>
        <p:spPr>
          <a:xfrm>
            <a:off x="914400" y="1600200"/>
            <a:ext cx="7772400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Pode-se usar semelhança entre os triângulos ABC e A’OC. Assim,</a:t>
            </a:r>
            <a:endParaRPr/>
          </a:p>
        </p:txBody>
      </p:sp>
      <p:pic>
        <p:nvPicPr>
          <p:cNvPr id="1243" name="Google Shape;1243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850" y="2559050"/>
            <a:ext cx="3425825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85"/>
          <p:cNvSpPr/>
          <p:nvPr/>
        </p:nvSpPr>
        <p:spPr>
          <a:xfrm>
            <a:off x="876300" y="3416300"/>
            <a:ext cx="2997200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40"/>
              <a:buFont typeface="Noto Sans Symbols"/>
              <a:buNone/>
            </a:pP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Analogamente,</a:t>
            </a:r>
            <a:endParaRPr/>
          </a:p>
        </p:txBody>
      </p:sp>
      <p:pic>
        <p:nvPicPr>
          <p:cNvPr id="1245" name="Google Shape;1245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8788" y="3981450"/>
            <a:ext cx="348615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6" name="Google Shape;1246;p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59200" y="5556250"/>
            <a:ext cx="10287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85"/>
          <p:cNvSpPr/>
          <p:nvPr/>
        </p:nvSpPr>
        <p:spPr>
          <a:xfrm>
            <a:off x="876300" y="4965700"/>
            <a:ext cx="3238500" cy="56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40"/>
              <a:buFont typeface="Noto Sans Symbols"/>
              <a:buNone/>
            </a:pP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Finalmente,</a:t>
            </a:r>
            <a:endParaRPr/>
          </a:p>
        </p:txBody>
      </p:sp>
      <p:grpSp>
        <p:nvGrpSpPr>
          <p:cNvPr id="1248" name="Google Shape;1248;p85"/>
          <p:cNvGrpSpPr/>
          <p:nvPr/>
        </p:nvGrpSpPr>
        <p:grpSpPr>
          <a:xfrm>
            <a:off x="5943600" y="2819400"/>
            <a:ext cx="3035300" cy="3009900"/>
            <a:chOff x="3744" y="1776"/>
            <a:chExt cx="1912" cy="1896"/>
          </a:xfrm>
        </p:grpSpPr>
        <p:grpSp>
          <p:nvGrpSpPr>
            <p:cNvPr id="1249" name="Google Shape;1249;p85"/>
            <p:cNvGrpSpPr/>
            <p:nvPr/>
          </p:nvGrpSpPr>
          <p:grpSpPr>
            <a:xfrm rot="-5400000">
              <a:off x="4040" y="2456"/>
              <a:ext cx="1376" cy="544"/>
              <a:chOff x="4032" y="2360"/>
              <a:chExt cx="1552" cy="664"/>
            </a:xfrm>
          </p:grpSpPr>
          <p:cxnSp>
            <p:nvCxnSpPr>
              <p:cNvPr id="1250" name="Google Shape;1250;p85"/>
              <p:cNvCxnSpPr/>
              <p:nvPr/>
            </p:nvCxnSpPr>
            <p:spPr>
              <a:xfrm>
                <a:off x="4032" y="2360"/>
                <a:ext cx="1544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1" name="Google Shape;1251;p85"/>
              <p:cNvCxnSpPr/>
              <p:nvPr/>
            </p:nvCxnSpPr>
            <p:spPr>
              <a:xfrm>
                <a:off x="4032" y="2360"/>
                <a:ext cx="0" cy="65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2" name="Google Shape;1252;p85"/>
              <p:cNvCxnSpPr/>
              <p:nvPr/>
            </p:nvCxnSpPr>
            <p:spPr>
              <a:xfrm flipH="1" rot="10800000">
                <a:off x="4032" y="2368"/>
                <a:ext cx="1552" cy="65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3" name="Google Shape;1253;p85"/>
              <p:cNvCxnSpPr/>
              <p:nvPr/>
            </p:nvCxnSpPr>
            <p:spPr>
              <a:xfrm>
                <a:off x="4656" y="2360"/>
                <a:ext cx="0" cy="40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54" name="Google Shape;1254;p85"/>
            <p:cNvSpPr/>
            <p:nvPr/>
          </p:nvSpPr>
          <p:spPr>
            <a:xfrm>
              <a:off x="3865" y="1950"/>
              <a:ext cx="6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C(0,0,-d)</a:t>
              </a:r>
              <a:endParaRPr/>
            </a:p>
          </p:txBody>
        </p:sp>
        <p:sp>
          <p:nvSpPr>
            <p:cNvPr id="1255" name="Google Shape;1255;p85"/>
            <p:cNvSpPr/>
            <p:nvPr/>
          </p:nvSpPr>
          <p:spPr>
            <a:xfrm>
              <a:off x="3865" y="2726"/>
              <a:ext cx="5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O(0,0,0)</a:t>
              </a:r>
              <a:endParaRPr/>
            </a:p>
          </p:txBody>
        </p:sp>
        <p:sp>
          <p:nvSpPr>
            <p:cNvPr id="1256" name="Google Shape;1256;p85"/>
            <p:cNvSpPr/>
            <p:nvPr/>
          </p:nvSpPr>
          <p:spPr>
            <a:xfrm>
              <a:off x="3865" y="3270"/>
              <a:ext cx="56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B(0,0,z)</a:t>
              </a:r>
              <a:endParaRPr/>
            </a:p>
          </p:txBody>
        </p:sp>
        <p:sp>
          <p:nvSpPr>
            <p:cNvPr id="1257" name="Google Shape;1257;p85"/>
            <p:cNvSpPr/>
            <p:nvPr/>
          </p:nvSpPr>
          <p:spPr>
            <a:xfrm>
              <a:off x="4289" y="2358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258" name="Google Shape;1258;p85"/>
            <p:cNvSpPr/>
            <p:nvPr/>
          </p:nvSpPr>
          <p:spPr>
            <a:xfrm>
              <a:off x="4297" y="2974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sp>
          <p:nvSpPr>
            <p:cNvPr id="1259" name="Google Shape;1259;p85"/>
            <p:cNvSpPr/>
            <p:nvPr/>
          </p:nvSpPr>
          <p:spPr>
            <a:xfrm>
              <a:off x="4553" y="2838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x’</a:t>
              </a:r>
              <a:endParaRPr/>
            </a:p>
          </p:txBody>
        </p:sp>
        <p:sp>
          <p:nvSpPr>
            <p:cNvPr id="1260" name="Google Shape;1260;p85"/>
            <p:cNvSpPr/>
            <p:nvPr/>
          </p:nvSpPr>
          <p:spPr>
            <a:xfrm>
              <a:off x="4649" y="3390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261" name="Google Shape;1261;p85"/>
            <p:cNvSpPr/>
            <p:nvPr/>
          </p:nvSpPr>
          <p:spPr>
            <a:xfrm>
              <a:off x="4785" y="2726"/>
              <a:ext cx="62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A’(x’,0,0)</a:t>
              </a:r>
              <a:endParaRPr/>
            </a:p>
          </p:txBody>
        </p:sp>
        <p:sp>
          <p:nvSpPr>
            <p:cNvPr id="1262" name="Google Shape;1262;p85"/>
            <p:cNvSpPr/>
            <p:nvPr/>
          </p:nvSpPr>
          <p:spPr>
            <a:xfrm>
              <a:off x="5009" y="3270"/>
              <a:ext cx="55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A(x,0,z)</a:t>
              </a:r>
              <a:endParaRPr/>
            </a:p>
          </p:txBody>
        </p:sp>
        <p:sp>
          <p:nvSpPr>
            <p:cNvPr id="1263" name="Google Shape;1263;p85"/>
            <p:cNvSpPr/>
            <p:nvPr/>
          </p:nvSpPr>
          <p:spPr>
            <a:xfrm>
              <a:off x="3744" y="1776"/>
              <a:ext cx="1912" cy="1896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8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PROJEÇÃO EM PERSPECTIVA: DESRIÇÃO MATEMÁTICA</a:t>
            </a:r>
            <a:endParaRPr/>
          </a:p>
        </p:txBody>
      </p:sp>
      <p:sp>
        <p:nvSpPr>
          <p:cNvPr id="1269" name="Google Shape;1269;p86"/>
          <p:cNvSpPr txBox="1"/>
          <p:nvPr>
            <p:ph idx="1" type="body"/>
          </p:nvPr>
        </p:nvSpPr>
        <p:spPr>
          <a:xfrm>
            <a:off x="914400" y="1600200"/>
            <a:ext cx="7772400" cy="190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Problema: As equações para x’,y’ não são lineares, então como podemos representá-las na forma matricial?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Solução: fazer w ≠ 1, em que w = z+d. Logo,</a:t>
            </a:r>
            <a:endParaRPr/>
          </a:p>
        </p:txBody>
      </p:sp>
      <p:pic>
        <p:nvPicPr>
          <p:cNvPr id="1270" name="Google Shape;1270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2975" y="3578225"/>
            <a:ext cx="1273175" cy="42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1" name="Google Shape;1271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5988" y="4144963"/>
            <a:ext cx="1303337" cy="48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" name="Google Shape;1272;p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5200" y="4670425"/>
            <a:ext cx="847725" cy="42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" name="Google Shape;1273;p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47888" y="5178425"/>
            <a:ext cx="1455737" cy="423863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86"/>
          <p:cNvSpPr/>
          <p:nvPr/>
        </p:nvSpPr>
        <p:spPr>
          <a:xfrm>
            <a:off x="3759200" y="3670300"/>
            <a:ext cx="241300" cy="1816100"/>
          </a:xfrm>
          <a:prstGeom prst="rightBrace">
            <a:avLst>
              <a:gd fmla="val 62719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86"/>
          <p:cNvSpPr/>
          <p:nvPr/>
        </p:nvSpPr>
        <p:spPr>
          <a:xfrm>
            <a:off x="3797300" y="4305300"/>
            <a:ext cx="50292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40"/>
              <a:buFont typeface="Noto Sans Symbols"/>
              <a:buNone/>
            </a:pP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equações lineares, possível de criar a fórmula matricial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8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PROJEÇÃO EM PERSPECTIVA: DESCRIÇÃO MATEMÁTICA</a:t>
            </a:r>
            <a:endParaRPr/>
          </a:p>
        </p:txBody>
      </p:sp>
      <p:sp>
        <p:nvSpPr>
          <p:cNvPr id="1281" name="Google Shape;1281;p87"/>
          <p:cNvSpPr txBox="1"/>
          <p:nvPr>
            <p:ph idx="1" type="body"/>
          </p:nvPr>
        </p:nvSpPr>
        <p:spPr>
          <a:xfrm>
            <a:off x="914400" y="1600200"/>
            <a:ext cx="77724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Matriz em Perspectiva</a:t>
            </a:r>
            <a:endParaRPr/>
          </a:p>
        </p:txBody>
      </p:sp>
      <p:pic>
        <p:nvPicPr>
          <p:cNvPr id="1282" name="Google Shape;1282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9363" y="2178050"/>
            <a:ext cx="2224087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3" name="Google Shape;1283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6600" y="1995488"/>
            <a:ext cx="1035050" cy="24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4" name="Google Shape;1284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6863" y="2178050"/>
            <a:ext cx="949325" cy="203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5" name="Google Shape;1285;p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3225" y="2178050"/>
            <a:ext cx="1093788" cy="2036763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87"/>
          <p:cNvSpPr/>
          <p:nvPr/>
        </p:nvSpPr>
        <p:spPr>
          <a:xfrm>
            <a:off x="863600" y="4330700"/>
            <a:ext cx="5346700" cy="55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40"/>
              <a:buFont typeface="Noto Sans Symbols"/>
              <a:buChar char="■"/>
            </a:pP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coordenadas homogêneas</a:t>
            </a:r>
            <a:endParaRPr/>
          </a:p>
        </p:txBody>
      </p:sp>
      <p:pic>
        <p:nvPicPr>
          <p:cNvPr id="1287" name="Google Shape;1287;p8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00313" y="4883150"/>
            <a:ext cx="3022600" cy="1046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:\JOBS\Hearn Baker\FINAL\ch07\tiff\AADGHYG0.tif" id="1292" name="Google Shape;1292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" y="0"/>
            <a:ext cx="91297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JOBS\Hearn Baker\Hearn-Baker-cright-new.tif" id="1293" name="Google Shape;1293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175" y="6324600"/>
            <a:ext cx="7105650" cy="4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:\JOBS\Hearn Baker\FINAL\ch07\tiff\AADGHYH0.tif" id="1298" name="Google Shape;1298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" y="0"/>
            <a:ext cx="91297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JOBS\Hearn Baker\Hearn-Baker-cright-new.tif" id="1299" name="Google Shape;1299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175" y="6324600"/>
            <a:ext cx="7105650" cy="4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9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PROJEÇÃO PARALELA</a:t>
            </a:r>
            <a:endParaRPr/>
          </a:p>
        </p:txBody>
      </p:sp>
      <p:sp>
        <p:nvSpPr>
          <p:cNvPr id="1305" name="Google Shape;1305;p90"/>
          <p:cNvSpPr txBox="1"/>
          <p:nvPr/>
        </p:nvSpPr>
        <p:spPr>
          <a:xfrm>
            <a:off x="7213600" y="3470275"/>
            <a:ext cx="16779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Projetores</a:t>
            </a:r>
            <a:endParaRPr/>
          </a:p>
        </p:txBody>
      </p:sp>
      <p:grpSp>
        <p:nvGrpSpPr>
          <p:cNvPr id="1306" name="Google Shape;1306;p90"/>
          <p:cNvGrpSpPr/>
          <p:nvPr/>
        </p:nvGrpSpPr>
        <p:grpSpPr>
          <a:xfrm>
            <a:off x="1144588" y="2279650"/>
            <a:ext cx="7424737" cy="3424238"/>
            <a:chOff x="465" y="1516"/>
            <a:chExt cx="4677" cy="2157"/>
          </a:xfrm>
        </p:grpSpPr>
        <p:sp>
          <p:nvSpPr>
            <p:cNvPr id="1307" name="Google Shape;1307;p90"/>
            <p:cNvSpPr/>
            <p:nvPr/>
          </p:nvSpPr>
          <p:spPr>
            <a:xfrm>
              <a:off x="1452" y="2099"/>
              <a:ext cx="2243" cy="83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90"/>
            <p:cNvSpPr/>
            <p:nvPr/>
          </p:nvSpPr>
          <p:spPr>
            <a:xfrm>
              <a:off x="1452" y="2094"/>
              <a:ext cx="2252" cy="10"/>
            </a:xfrm>
            <a:custGeom>
              <a:rect b="b" l="l" r="r" t="t"/>
              <a:pathLst>
                <a:path extrusionOk="0" h="31" w="4505">
                  <a:moveTo>
                    <a:pt x="4505" y="16"/>
                  </a:moveTo>
                  <a:lnTo>
                    <a:pt x="4488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4488" y="31"/>
                  </a:lnTo>
                  <a:lnTo>
                    <a:pt x="4470" y="16"/>
                  </a:lnTo>
                  <a:lnTo>
                    <a:pt x="4505" y="16"/>
                  </a:lnTo>
                  <a:lnTo>
                    <a:pt x="4505" y="0"/>
                  </a:lnTo>
                  <a:lnTo>
                    <a:pt x="4488" y="0"/>
                  </a:lnTo>
                  <a:lnTo>
                    <a:pt x="4505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90"/>
            <p:cNvSpPr/>
            <p:nvPr/>
          </p:nvSpPr>
          <p:spPr>
            <a:xfrm>
              <a:off x="3686" y="2099"/>
              <a:ext cx="18" cy="837"/>
            </a:xfrm>
            <a:custGeom>
              <a:rect b="b" l="l" r="r" t="t"/>
              <a:pathLst>
                <a:path extrusionOk="0" h="2511" w="35">
                  <a:moveTo>
                    <a:pt x="18" y="2511"/>
                  </a:moveTo>
                  <a:lnTo>
                    <a:pt x="35" y="2495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2495"/>
                  </a:lnTo>
                  <a:lnTo>
                    <a:pt x="18" y="2479"/>
                  </a:lnTo>
                  <a:lnTo>
                    <a:pt x="18" y="2511"/>
                  </a:lnTo>
                  <a:lnTo>
                    <a:pt x="35" y="2511"/>
                  </a:lnTo>
                  <a:lnTo>
                    <a:pt x="35" y="2495"/>
                  </a:lnTo>
                  <a:lnTo>
                    <a:pt x="18" y="25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90"/>
            <p:cNvSpPr/>
            <p:nvPr/>
          </p:nvSpPr>
          <p:spPr>
            <a:xfrm>
              <a:off x="1443" y="2926"/>
              <a:ext cx="2252" cy="10"/>
            </a:xfrm>
            <a:custGeom>
              <a:rect b="b" l="l" r="r" t="t"/>
              <a:pathLst>
                <a:path extrusionOk="0" h="32" w="4505">
                  <a:moveTo>
                    <a:pt x="0" y="16"/>
                  </a:moveTo>
                  <a:lnTo>
                    <a:pt x="17" y="32"/>
                  </a:lnTo>
                  <a:lnTo>
                    <a:pt x="4505" y="32"/>
                  </a:lnTo>
                  <a:lnTo>
                    <a:pt x="4505" y="0"/>
                  </a:lnTo>
                  <a:lnTo>
                    <a:pt x="17" y="0"/>
                  </a:lnTo>
                  <a:lnTo>
                    <a:pt x="35" y="16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7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90"/>
            <p:cNvSpPr/>
            <p:nvPr/>
          </p:nvSpPr>
          <p:spPr>
            <a:xfrm>
              <a:off x="1443" y="2094"/>
              <a:ext cx="17" cy="837"/>
            </a:xfrm>
            <a:custGeom>
              <a:rect b="b" l="l" r="r" t="t"/>
              <a:pathLst>
                <a:path extrusionOk="0" h="2511" w="35">
                  <a:moveTo>
                    <a:pt x="17" y="0"/>
                  </a:moveTo>
                  <a:lnTo>
                    <a:pt x="0" y="16"/>
                  </a:lnTo>
                  <a:lnTo>
                    <a:pt x="0" y="2511"/>
                  </a:lnTo>
                  <a:lnTo>
                    <a:pt x="35" y="2511"/>
                  </a:lnTo>
                  <a:lnTo>
                    <a:pt x="35" y="16"/>
                  </a:lnTo>
                  <a:lnTo>
                    <a:pt x="17" y="31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90"/>
            <p:cNvSpPr/>
            <p:nvPr/>
          </p:nvSpPr>
          <p:spPr>
            <a:xfrm>
              <a:off x="1902" y="3102"/>
              <a:ext cx="120" cy="61"/>
            </a:xfrm>
            <a:custGeom>
              <a:rect b="b" l="l" r="r" t="t"/>
              <a:pathLst>
                <a:path extrusionOk="0" h="182" w="240">
                  <a:moveTo>
                    <a:pt x="0" y="182"/>
                  </a:moveTo>
                  <a:lnTo>
                    <a:pt x="0" y="182"/>
                  </a:lnTo>
                  <a:lnTo>
                    <a:pt x="132" y="0"/>
                  </a:lnTo>
                  <a:lnTo>
                    <a:pt x="240" y="168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90"/>
            <p:cNvSpPr/>
            <p:nvPr/>
          </p:nvSpPr>
          <p:spPr>
            <a:xfrm>
              <a:off x="1985" y="3101"/>
              <a:ext cx="83" cy="35"/>
            </a:xfrm>
            <a:custGeom>
              <a:rect b="b" l="l" r="r" t="t"/>
              <a:pathLst>
                <a:path extrusionOk="0" h="104" w="165">
                  <a:moveTo>
                    <a:pt x="147" y="0"/>
                  </a:moveTo>
                  <a:lnTo>
                    <a:pt x="165" y="27"/>
                  </a:lnTo>
                  <a:lnTo>
                    <a:pt x="18" y="104"/>
                  </a:lnTo>
                  <a:lnTo>
                    <a:pt x="0" y="7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90"/>
            <p:cNvSpPr/>
            <p:nvPr/>
          </p:nvSpPr>
          <p:spPr>
            <a:xfrm>
              <a:off x="2133" y="3050"/>
              <a:ext cx="82" cy="35"/>
            </a:xfrm>
            <a:custGeom>
              <a:rect b="b" l="l" r="r" t="t"/>
              <a:pathLst>
                <a:path extrusionOk="0" h="104" w="165">
                  <a:moveTo>
                    <a:pt x="147" y="0"/>
                  </a:moveTo>
                  <a:lnTo>
                    <a:pt x="165" y="27"/>
                  </a:lnTo>
                  <a:lnTo>
                    <a:pt x="18" y="104"/>
                  </a:lnTo>
                  <a:lnTo>
                    <a:pt x="0" y="7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90"/>
            <p:cNvSpPr/>
            <p:nvPr/>
          </p:nvSpPr>
          <p:spPr>
            <a:xfrm>
              <a:off x="2280" y="2999"/>
              <a:ext cx="82" cy="34"/>
            </a:xfrm>
            <a:custGeom>
              <a:rect b="b" l="l" r="r" t="t"/>
              <a:pathLst>
                <a:path extrusionOk="0" h="104" w="164">
                  <a:moveTo>
                    <a:pt x="147" y="0"/>
                  </a:moveTo>
                  <a:lnTo>
                    <a:pt x="164" y="27"/>
                  </a:lnTo>
                  <a:lnTo>
                    <a:pt x="17" y="104"/>
                  </a:lnTo>
                  <a:lnTo>
                    <a:pt x="0" y="7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90"/>
            <p:cNvSpPr/>
            <p:nvPr/>
          </p:nvSpPr>
          <p:spPr>
            <a:xfrm>
              <a:off x="2427" y="2947"/>
              <a:ext cx="82" cy="35"/>
            </a:xfrm>
            <a:custGeom>
              <a:rect b="b" l="l" r="r" t="t"/>
              <a:pathLst>
                <a:path extrusionOk="0" h="104" w="165">
                  <a:moveTo>
                    <a:pt x="147" y="0"/>
                  </a:moveTo>
                  <a:lnTo>
                    <a:pt x="165" y="27"/>
                  </a:lnTo>
                  <a:lnTo>
                    <a:pt x="17" y="104"/>
                  </a:lnTo>
                  <a:lnTo>
                    <a:pt x="0" y="7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90"/>
            <p:cNvSpPr/>
            <p:nvPr/>
          </p:nvSpPr>
          <p:spPr>
            <a:xfrm>
              <a:off x="2574" y="2896"/>
              <a:ext cx="82" cy="35"/>
            </a:xfrm>
            <a:custGeom>
              <a:rect b="b" l="l" r="r" t="t"/>
              <a:pathLst>
                <a:path extrusionOk="0" h="104" w="165">
                  <a:moveTo>
                    <a:pt x="147" y="0"/>
                  </a:moveTo>
                  <a:lnTo>
                    <a:pt x="165" y="27"/>
                  </a:lnTo>
                  <a:lnTo>
                    <a:pt x="18" y="104"/>
                  </a:lnTo>
                  <a:lnTo>
                    <a:pt x="0" y="7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90"/>
            <p:cNvSpPr/>
            <p:nvPr/>
          </p:nvSpPr>
          <p:spPr>
            <a:xfrm>
              <a:off x="2721" y="2844"/>
              <a:ext cx="83" cy="35"/>
            </a:xfrm>
            <a:custGeom>
              <a:rect b="b" l="l" r="r" t="t"/>
              <a:pathLst>
                <a:path extrusionOk="0" h="105" w="165">
                  <a:moveTo>
                    <a:pt x="148" y="0"/>
                  </a:moveTo>
                  <a:lnTo>
                    <a:pt x="165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90"/>
            <p:cNvSpPr/>
            <p:nvPr/>
          </p:nvSpPr>
          <p:spPr>
            <a:xfrm>
              <a:off x="2868" y="2792"/>
              <a:ext cx="83" cy="35"/>
            </a:xfrm>
            <a:custGeom>
              <a:rect b="b" l="l" r="r" t="t"/>
              <a:pathLst>
                <a:path extrusionOk="0" h="106" w="164">
                  <a:moveTo>
                    <a:pt x="147" y="0"/>
                  </a:moveTo>
                  <a:lnTo>
                    <a:pt x="164" y="28"/>
                  </a:lnTo>
                  <a:lnTo>
                    <a:pt x="17" y="106"/>
                  </a:lnTo>
                  <a:lnTo>
                    <a:pt x="0" y="79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90"/>
            <p:cNvSpPr/>
            <p:nvPr/>
          </p:nvSpPr>
          <p:spPr>
            <a:xfrm>
              <a:off x="3016" y="2740"/>
              <a:ext cx="82" cy="35"/>
            </a:xfrm>
            <a:custGeom>
              <a:rect b="b" l="l" r="r" t="t"/>
              <a:pathLst>
                <a:path extrusionOk="0" h="105" w="165">
                  <a:moveTo>
                    <a:pt x="147" y="0"/>
                  </a:moveTo>
                  <a:lnTo>
                    <a:pt x="165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90"/>
            <p:cNvSpPr/>
            <p:nvPr/>
          </p:nvSpPr>
          <p:spPr>
            <a:xfrm>
              <a:off x="3163" y="2688"/>
              <a:ext cx="82" cy="35"/>
            </a:xfrm>
            <a:custGeom>
              <a:rect b="b" l="l" r="r" t="t"/>
              <a:pathLst>
                <a:path extrusionOk="0" h="105" w="165">
                  <a:moveTo>
                    <a:pt x="147" y="0"/>
                  </a:moveTo>
                  <a:lnTo>
                    <a:pt x="165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90"/>
            <p:cNvSpPr/>
            <p:nvPr/>
          </p:nvSpPr>
          <p:spPr>
            <a:xfrm>
              <a:off x="3310" y="2636"/>
              <a:ext cx="82" cy="35"/>
            </a:xfrm>
            <a:custGeom>
              <a:rect b="b" l="l" r="r" t="t"/>
              <a:pathLst>
                <a:path extrusionOk="0" h="106" w="164">
                  <a:moveTo>
                    <a:pt x="147" y="0"/>
                  </a:moveTo>
                  <a:lnTo>
                    <a:pt x="164" y="28"/>
                  </a:lnTo>
                  <a:lnTo>
                    <a:pt x="17" y="106"/>
                  </a:lnTo>
                  <a:lnTo>
                    <a:pt x="0" y="79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90"/>
            <p:cNvSpPr/>
            <p:nvPr/>
          </p:nvSpPr>
          <p:spPr>
            <a:xfrm>
              <a:off x="3457" y="2584"/>
              <a:ext cx="82" cy="35"/>
            </a:xfrm>
            <a:custGeom>
              <a:rect b="b" l="l" r="r" t="t"/>
              <a:pathLst>
                <a:path extrusionOk="0" h="105" w="165">
                  <a:moveTo>
                    <a:pt x="147" y="0"/>
                  </a:moveTo>
                  <a:lnTo>
                    <a:pt x="165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90"/>
            <p:cNvSpPr/>
            <p:nvPr/>
          </p:nvSpPr>
          <p:spPr>
            <a:xfrm>
              <a:off x="3604" y="2532"/>
              <a:ext cx="83" cy="35"/>
            </a:xfrm>
            <a:custGeom>
              <a:rect b="b" l="l" r="r" t="t"/>
              <a:pathLst>
                <a:path extrusionOk="0" h="105" w="166">
                  <a:moveTo>
                    <a:pt x="149" y="0"/>
                  </a:moveTo>
                  <a:lnTo>
                    <a:pt x="166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90"/>
            <p:cNvSpPr/>
            <p:nvPr/>
          </p:nvSpPr>
          <p:spPr>
            <a:xfrm>
              <a:off x="3753" y="2479"/>
              <a:ext cx="83" cy="36"/>
            </a:xfrm>
            <a:custGeom>
              <a:rect b="b" l="l" r="r" t="t"/>
              <a:pathLst>
                <a:path extrusionOk="0" h="106" w="166">
                  <a:moveTo>
                    <a:pt x="148" y="0"/>
                  </a:moveTo>
                  <a:lnTo>
                    <a:pt x="166" y="28"/>
                  </a:lnTo>
                  <a:lnTo>
                    <a:pt x="18" y="106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90"/>
            <p:cNvSpPr/>
            <p:nvPr/>
          </p:nvSpPr>
          <p:spPr>
            <a:xfrm>
              <a:off x="3901" y="2427"/>
              <a:ext cx="83" cy="35"/>
            </a:xfrm>
            <a:custGeom>
              <a:rect b="b" l="l" r="r" t="t"/>
              <a:pathLst>
                <a:path extrusionOk="0" h="105" w="166">
                  <a:moveTo>
                    <a:pt x="148" y="0"/>
                  </a:moveTo>
                  <a:lnTo>
                    <a:pt x="166" y="27"/>
                  </a:lnTo>
                  <a:lnTo>
                    <a:pt x="17" y="105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90"/>
            <p:cNvSpPr/>
            <p:nvPr/>
          </p:nvSpPr>
          <p:spPr>
            <a:xfrm>
              <a:off x="4049" y="2375"/>
              <a:ext cx="83" cy="35"/>
            </a:xfrm>
            <a:custGeom>
              <a:rect b="b" l="l" r="r" t="t"/>
              <a:pathLst>
                <a:path extrusionOk="0" h="105" w="166">
                  <a:moveTo>
                    <a:pt x="148" y="0"/>
                  </a:moveTo>
                  <a:lnTo>
                    <a:pt x="166" y="27"/>
                  </a:lnTo>
                  <a:lnTo>
                    <a:pt x="17" y="105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90"/>
            <p:cNvSpPr/>
            <p:nvPr/>
          </p:nvSpPr>
          <p:spPr>
            <a:xfrm>
              <a:off x="4198" y="2323"/>
              <a:ext cx="83" cy="35"/>
            </a:xfrm>
            <a:custGeom>
              <a:rect b="b" l="l" r="r" t="t"/>
              <a:pathLst>
                <a:path extrusionOk="0" h="106" w="166">
                  <a:moveTo>
                    <a:pt x="148" y="0"/>
                  </a:moveTo>
                  <a:lnTo>
                    <a:pt x="166" y="27"/>
                  </a:lnTo>
                  <a:lnTo>
                    <a:pt x="17" y="106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90"/>
            <p:cNvSpPr/>
            <p:nvPr/>
          </p:nvSpPr>
          <p:spPr>
            <a:xfrm>
              <a:off x="4346" y="2271"/>
              <a:ext cx="83" cy="35"/>
            </a:xfrm>
            <a:custGeom>
              <a:rect b="b" l="l" r="r" t="t"/>
              <a:pathLst>
                <a:path extrusionOk="0" h="105" w="166">
                  <a:moveTo>
                    <a:pt x="149" y="0"/>
                  </a:moveTo>
                  <a:lnTo>
                    <a:pt x="166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90"/>
            <p:cNvSpPr/>
            <p:nvPr/>
          </p:nvSpPr>
          <p:spPr>
            <a:xfrm>
              <a:off x="4495" y="2219"/>
              <a:ext cx="83" cy="35"/>
            </a:xfrm>
            <a:custGeom>
              <a:rect b="b" l="l" r="r" t="t"/>
              <a:pathLst>
                <a:path extrusionOk="0" h="105" w="166">
                  <a:moveTo>
                    <a:pt x="149" y="0"/>
                  </a:moveTo>
                  <a:lnTo>
                    <a:pt x="166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90"/>
            <p:cNvSpPr/>
            <p:nvPr/>
          </p:nvSpPr>
          <p:spPr>
            <a:xfrm>
              <a:off x="4643" y="2167"/>
              <a:ext cx="83" cy="35"/>
            </a:xfrm>
            <a:custGeom>
              <a:rect b="b" l="l" r="r" t="t"/>
              <a:pathLst>
                <a:path extrusionOk="0" h="106" w="166">
                  <a:moveTo>
                    <a:pt x="148" y="0"/>
                  </a:moveTo>
                  <a:lnTo>
                    <a:pt x="166" y="27"/>
                  </a:lnTo>
                  <a:lnTo>
                    <a:pt x="18" y="106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90"/>
            <p:cNvSpPr/>
            <p:nvPr/>
          </p:nvSpPr>
          <p:spPr>
            <a:xfrm>
              <a:off x="4791" y="2115"/>
              <a:ext cx="83" cy="35"/>
            </a:xfrm>
            <a:custGeom>
              <a:rect b="b" l="l" r="r" t="t"/>
              <a:pathLst>
                <a:path extrusionOk="0" h="105" w="166">
                  <a:moveTo>
                    <a:pt x="148" y="0"/>
                  </a:moveTo>
                  <a:lnTo>
                    <a:pt x="166" y="27"/>
                  </a:lnTo>
                  <a:lnTo>
                    <a:pt x="17" y="105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90"/>
            <p:cNvSpPr/>
            <p:nvPr/>
          </p:nvSpPr>
          <p:spPr>
            <a:xfrm>
              <a:off x="4940" y="2063"/>
              <a:ext cx="83" cy="35"/>
            </a:xfrm>
            <a:custGeom>
              <a:rect b="b" l="l" r="r" t="t"/>
              <a:pathLst>
                <a:path extrusionOk="0" h="105" w="166">
                  <a:moveTo>
                    <a:pt x="148" y="0"/>
                  </a:moveTo>
                  <a:lnTo>
                    <a:pt x="166" y="27"/>
                  </a:lnTo>
                  <a:lnTo>
                    <a:pt x="17" y="105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90"/>
            <p:cNvSpPr/>
            <p:nvPr/>
          </p:nvSpPr>
          <p:spPr>
            <a:xfrm>
              <a:off x="5088" y="2035"/>
              <a:ext cx="14" cy="11"/>
            </a:xfrm>
            <a:custGeom>
              <a:rect b="b" l="l" r="r" t="t"/>
              <a:pathLst>
                <a:path extrusionOk="0" h="33" w="28">
                  <a:moveTo>
                    <a:pt x="19" y="13"/>
                  </a:moveTo>
                  <a:lnTo>
                    <a:pt x="10" y="0"/>
                  </a:lnTo>
                  <a:lnTo>
                    <a:pt x="0" y="5"/>
                  </a:lnTo>
                  <a:lnTo>
                    <a:pt x="18" y="33"/>
                  </a:lnTo>
                  <a:lnTo>
                    <a:pt x="28" y="27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5" name="Google Shape;1335;p90"/>
            <p:cNvGrpSpPr/>
            <p:nvPr/>
          </p:nvGrpSpPr>
          <p:grpSpPr>
            <a:xfrm>
              <a:off x="465" y="1562"/>
              <a:ext cx="1798" cy="637"/>
              <a:chOff x="1767" y="3251"/>
              <a:chExt cx="1798" cy="637"/>
            </a:xfrm>
          </p:grpSpPr>
          <p:sp>
            <p:nvSpPr>
              <p:cNvPr id="1336" name="Google Shape;1336;p90"/>
              <p:cNvSpPr/>
              <p:nvPr/>
            </p:nvSpPr>
            <p:spPr>
              <a:xfrm>
                <a:off x="1767" y="3782"/>
                <a:ext cx="210" cy="106"/>
              </a:xfrm>
              <a:custGeom>
                <a:rect b="b" l="l" r="r" t="t"/>
                <a:pathLst>
                  <a:path extrusionOk="0" h="318" w="422">
                    <a:moveTo>
                      <a:pt x="0" y="318"/>
                    </a:moveTo>
                    <a:lnTo>
                      <a:pt x="0" y="318"/>
                    </a:lnTo>
                    <a:lnTo>
                      <a:pt x="230" y="0"/>
                    </a:lnTo>
                    <a:lnTo>
                      <a:pt x="422" y="293"/>
                    </a:lnTo>
                    <a:lnTo>
                      <a:pt x="0" y="3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90"/>
              <p:cNvSpPr/>
              <p:nvPr/>
            </p:nvSpPr>
            <p:spPr>
              <a:xfrm>
                <a:off x="1913" y="3251"/>
                <a:ext cx="1652" cy="591"/>
              </a:xfrm>
              <a:custGeom>
                <a:rect b="b" l="l" r="r" t="t"/>
                <a:pathLst>
                  <a:path extrusionOk="0" h="1774" w="3305">
                    <a:moveTo>
                      <a:pt x="3289" y="23"/>
                    </a:moveTo>
                    <a:lnTo>
                      <a:pt x="3273" y="0"/>
                    </a:lnTo>
                    <a:lnTo>
                      <a:pt x="0" y="1726"/>
                    </a:lnTo>
                    <a:lnTo>
                      <a:pt x="33" y="1774"/>
                    </a:lnTo>
                    <a:lnTo>
                      <a:pt x="3305" y="47"/>
                    </a:lnTo>
                    <a:lnTo>
                      <a:pt x="3289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38" name="Google Shape;1338;p90"/>
            <p:cNvSpPr/>
            <p:nvPr/>
          </p:nvSpPr>
          <p:spPr>
            <a:xfrm>
              <a:off x="563" y="2743"/>
              <a:ext cx="120" cy="60"/>
            </a:xfrm>
            <a:custGeom>
              <a:rect b="b" l="l" r="r" t="t"/>
              <a:pathLst>
                <a:path extrusionOk="0" h="181" w="240">
                  <a:moveTo>
                    <a:pt x="0" y="181"/>
                  </a:moveTo>
                  <a:lnTo>
                    <a:pt x="0" y="181"/>
                  </a:lnTo>
                  <a:lnTo>
                    <a:pt x="132" y="0"/>
                  </a:lnTo>
                  <a:lnTo>
                    <a:pt x="240" y="168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90"/>
            <p:cNvSpPr/>
            <p:nvPr/>
          </p:nvSpPr>
          <p:spPr>
            <a:xfrm>
              <a:off x="647" y="2742"/>
              <a:ext cx="82" cy="35"/>
            </a:xfrm>
            <a:custGeom>
              <a:rect b="b" l="l" r="r" t="t"/>
              <a:pathLst>
                <a:path extrusionOk="0" h="104" w="165">
                  <a:moveTo>
                    <a:pt x="147" y="0"/>
                  </a:moveTo>
                  <a:lnTo>
                    <a:pt x="165" y="27"/>
                  </a:lnTo>
                  <a:lnTo>
                    <a:pt x="18" y="104"/>
                  </a:lnTo>
                  <a:lnTo>
                    <a:pt x="0" y="7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90"/>
            <p:cNvSpPr/>
            <p:nvPr/>
          </p:nvSpPr>
          <p:spPr>
            <a:xfrm>
              <a:off x="794" y="2691"/>
              <a:ext cx="82" cy="35"/>
            </a:xfrm>
            <a:custGeom>
              <a:rect b="b" l="l" r="r" t="t"/>
              <a:pathLst>
                <a:path extrusionOk="0" h="104" w="164">
                  <a:moveTo>
                    <a:pt x="147" y="0"/>
                  </a:moveTo>
                  <a:lnTo>
                    <a:pt x="164" y="27"/>
                  </a:lnTo>
                  <a:lnTo>
                    <a:pt x="17" y="104"/>
                  </a:lnTo>
                  <a:lnTo>
                    <a:pt x="0" y="7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90"/>
            <p:cNvSpPr/>
            <p:nvPr/>
          </p:nvSpPr>
          <p:spPr>
            <a:xfrm>
              <a:off x="941" y="2640"/>
              <a:ext cx="82" cy="34"/>
            </a:xfrm>
            <a:custGeom>
              <a:rect b="b" l="l" r="r" t="t"/>
              <a:pathLst>
                <a:path extrusionOk="0" h="104" w="165">
                  <a:moveTo>
                    <a:pt x="147" y="0"/>
                  </a:moveTo>
                  <a:lnTo>
                    <a:pt x="165" y="27"/>
                  </a:lnTo>
                  <a:lnTo>
                    <a:pt x="17" y="104"/>
                  </a:lnTo>
                  <a:lnTo>
                    <a:pt x="0" y="7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90"/>
            <p:cNvSpPr/>
            <p:nvPr/>
          </p:nvSpPr>
          <p:spPr>
            <a:xfrm>
              <a:off x="1088" y="2588"/>
              <a:ext cx="82" cy="35"/>
            </a:xfrm>
            <a:custGeom>
              <a:rect b="b" l="l" r="r" t="t"/>
              <a:pathLst>
                <a:path extrusionOk="0" h="104" w="165">
                  <a:moveTo>
                    <a:pt x="147" y="0"/>
                  </a:moveTo>
                  <a:lnTo>
                    <a:pt x="165" y="27"/>
                  </a:lnTo>
                  <a:lnTo>
                    <a:pt x="18" y="104"/>
                  </a:lnTo>
                  <a:lnTo>
                    <a:pt x="0" y="7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90"/>
            <p:cNvSpPr/>
            <p:nvPr/>
          </p:nvSpPr>
          <p:spPr>
            <a:xfrm>
              <a:off x="1235" y="2537"/>
              <a:ext cx="83" cy="35"/>
            </a:xfrm>
            <a:custGeom>
              <a:rect b="b" l="l" r="r" t="t"/>
              <a:pathLst>
                <a:path extrusionOk="0" h="104" w="165">
                  <a:moveTo>
                    <a:pt x="148" y="0"/>
                  </a:moveTo>
                  <a:lnTo>
                    <a:pt x="165" y="27"/>
                  </a:lnTo>
                  <a:lnTo>
                    <a:pt x="18" y="104"/>
                  </a:lnTo>
                  <a:lnTo>
                    <a:pt x="0" y="7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90"/>
            <p:cNvSpPr/>
            <p:nvPr/>
          </p:nvSpPr>
          <p:spPr>
            <a:xfrm>
              <a:off x="1382" y="2485"/>
              <a:ext cx="83" cy="35"/>
            </a:xfrm>
            <a:custGeom>
              <a:rect b="b" l="l" r="r" t="t"/>
              <a:pathLst>
                <a:path extrusionOk="0" h="106" w="165">
                  <a:moveTo>
                    <a:pt x="147" y="0"/>
                  </a:moveTo>
                  <a:lnTo>
                    <a:pt x="165" y="28"/>
                  </a:lnTo>
                  <a:lnTo>
                    <a:pt x="17" y="106"/>
                  </a:lnTo>
                  <a:lnTo>
                    <a:pt x="0" y="7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90"/>
            <p:cNvSpPr/>
            <p:nvPr/>
          </p:nvSpPr>
          <p:spPr>
            <a:xfrm>
              <a:off x="1530" y="2433"/>
              <a:ext cx="82" cy="35"/>
            </a:xfrm>
            <a:custGeom>
              <a:rect b="b" l="l" r="r" t="t"/>
              <a:pathLst>
                <a:path extrusionOk="0" h="105" w="165">
                  <a:moveTo>
                    <a:pt x="147" y="0"/>
                  </a:moveTo>
                  <a:lnTo>
                    <a:pt x="165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90"/>
            <p:cNvSpPr/>
            <p:nvPr/>
          </p:nvSpPr>
          <p:spPr>
            <a:xfrm>
              <a:off x="1677" y="2381"/>
              <a:ext cx="82" cy="35"/>
            </a:xfrm>
            <a:custGeom>
              <a:rect b="b" l="l" r="r" t="t"/>
              <a:pathLst>
                <a:path extrusionOk="0" h="105" w="165">
                  <a:moveTo>
                    <a:pt x="148" y="0"/>
                  </a:moveTo>
                  <a:lnTo>
                    <a:pt x="165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90"/>
            <p:cNvSpPr/>
            <p:nvPr/>
          </p:nvSpPr>
          <p:spPr>
            <a:xfrm>
              <a:off x="1824" y="2329"/>
              <a:ext cx="82" cy="35"/>
            </a:xfrm>
            <a:custGeom>
              <a:rect b="b" l="l" r="r" t="t"/>
              <a:pathLst>
                <a:path extrusionOk="0" h="106" w="164">
                  <a:moveTo>
                    <a:pt x="147" y="0"/>
                  </a:moveTo>
                  <a:lnTo>
                    <a:pt x="164" y="27"/>
                  </a:lnTo>
                  <a:lnTo>
                    <a:pt x="17" y="106"/>
                  </a:lnTo>
                  <a:lnTo>
                    <a:pt x="0" y="7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90"/>
            <p:cNvSpPr/>
            <p:nvPr/>
          </p:nvSpPr>
          <p:spPr>
            <a:xfrm>
              <a:off x="1971" y="2277"/>
              <a:ext cx="82" cy="35"/>
            </a:xfrm>
            <a:custGeom>
              <a:rect b="b" l="l" r="r" t="t"/>
              <a:pathLst>
                <a:path extrusionOk="0" h="105" w="165">
                  <a:moveTo>
                    <a:pt x="147" y="0"/>
                  </a:moveTo>
                  <a:lnTo>
                    <a:pt x="165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90"/>
            <p:cNvSpPr/>
            <p:nvPr/>
          </p:nvSpPr>
          <p:spPr>
            <a:xfrm>
              <a:off x="2118" y="2225"/>
              <a:ext cx="83" cy="35"/>
            </a:xfrm>
            <a:custGeom>
              <a:rect b="b" l="l" r="r" t="t"/>
              <a:pathLst>
                <a:path extrusionOk="0" h="105" w="165">
                  <a:moveTo>
                    <a:pt x="147" y="0"/>
                  </a:moveTo>
                  <a:lnTo>
                    <a:pt x="165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90"/>
            <p:cNvSpPr/>
            <p:nvPr/>
          </p:nvSpPr>
          <p:spPr>
            <a:xfrm>
              <a:off x="2265" y="2172"/>
              <a:ext cx="83" cy="36"/>
            </a:xfrm>
            <a:custGeom>
              <a:rect b="b" l="l" r="r" t="t"/>
              <a:pathLst>
                <a:path extrusionOk="0" h="106" w="166">
                  <a:moveTo>
                    <a:pt x="148" y="0"/>
                  </a:moveTo>
                  <a:lnTo>
                    <a:pt x="166" y="27"/>
                  </a:lnTo>
                  <a:lnTo>
                    <a:pt x="17" y="106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90"/>
            <p:cNvSpPr/>
            <p:nvPr/>
          </p:nvSpPr>
          <p:spPr>
            <a:xfrm>
              <a:off x="2414" y="2120"/>
              <a:ext cx="83" cy="35"/>
            </a:xfrm>
            <a:custGeom>
              <a:rect b="b" l="l" r="r" t="t"/>
              <a:pathLst>
                <a:path extrusionOk="0" h="105" w="166">
                  <a:moveTo>
                    <a:pt x="149" y="0"/>
                  </a:moveTo>
                  <a:lnTo>
                    <a:pt x="166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90"/>
            <p:cNvSpPr/>
            <p:nvPr/>
          </p:nvSpPr>
          <p:spPr>
            <a:xfrm>
              <a:off x="2562" y="2068"/>
              <a:ext cx="83" cy="35"/>
            </a:xfrm>
            <a:custGeom>
              <a:rect b="b" l="l" r="r" t="t"/>
              <a:pathLst>
                <a:path extrusionOk="0" h="105" w="166">
                  <a:moveTo>
                    <a:pt x="149" y="0"/>
                  </a:moveTo>
                  <a:lnTo>
                    <a:pt x="166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90"/>
            <p:cNvSpPr/>
            <p:nvPr/>
          </p:nvSpPr>
          <p:spPr>
            <a:xfrm>
              <a:off x="2711" y="2016"/>
              <a:ext cx="83" cy="35"/>
            </a:xfrm>
            <a:custGeom>
              <a:rect b="b" l="l" r="r" t="t"/>
              <a:pathLst>
                <a:path extrusionOk="0" h="106" w="166">
                  <a:moveTo>
                    <a:pt x="148" y="0"/>
                  </a:moveTo>
                  <a:lnTo>
                    <a:pt x="166" y="27"/>
                  </a:lnTo>
                  <a:lnTo>
                    <a:pt x="18" y="106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90"/>
            <p:cNvSpPr/>
            <p:nvPr/>
          </p:nvSpPr>
          <p:spPr>
            <a:xfrm>
              <a:off x="2859" y="1964"/>
              <a:ext cx="83" cy="35"/>
            </a:xfrm>
            <a:custGeom>
              <a:rect b="b" l="l" r="r" t="t"/>
              <a:pathLst>
                <a:path extrusionOk="0" h="105" w="166">
                  <a:moveTo>
                    <a:pt x="148" y="0"/>
                  </a:moveTo>
                  <a:lnTo>
                    <a:pt x="166" y="27"/>
                  </a:lnTo>
                  <a:lnTo>
                    <a:pt x="17" y="105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90"/>
            <p:cNvSpPr/>
            <p:nvPr/>
          </p:nvSpPr>
          <p:spPr>
            <a:xfrm>
              <a:off x="3007" y="1912"/>
              <a:ext cx="83" cy="35"/>
            </a:xfrm>
            <a:custGeom>
              <a:rect b="b" l="l" r="r" t="t"/>
              <a:pathLst>
                <a:path extrusionOk="0" h="105" w="166">
                  <a:moveTo>
                    <a:pt x="148" y="0"/>
                  </a:moveTo>
                  <a:lnTo>
                    <a:pt x="166" y="27"/>
                  </a:lnTo>
                  <a:lnTo>
                    <a:pt x="17" y="105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90"/>
            <p:cNvSpPr/>
            <p:nvPr/>
          </p:nvSpPr>
          <p:spPr>
            <a:xfrm>
              <a:off x="3156" y="1860"/>
              <a:ext cx="83" cy="35"/>
            </a:xfrm>
            <a:custGeom>
              <a:rect b="b" l="l" r="r" t="t"/>
              <a:pathLst>
                <a:path extrusionOk="0" h="106" w="167">
                  <a:moveTo>
                    <a:pt x="149" y="0"/>
                  </a:moveTo>
                  <a:lnTo>
                    <a:pt x="167" y="27"/>
                  </a:lnTo>
                  <a:lnTo>
                    <a:pt x="18" y="106"/>
                  </a:lnTo>
                  <a:lnTo>
                    <a:pt x="0" y="7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90"/>
            <p:cNvSpPr/>
            <p:nvPr/>
          </p:nvSpPr>
          <p:spPr>
            <a:xfrm>
              <a:off x="3304" y="1808"/>
              <a:ext cx="83" cy="35"/>
            </a:xfrm>
            <a:custGeom>
              <a:rect b="b" l="l" r="r" t="t"/>
              <a:pathLst>
                <a:path extrusionOk="0" h="105" w="166">
                  <a:moveTo>
                    <a:pt x="149" y="0"/>
                  </a:moveTo>
                  <a:lnTo>
                    <a:pt x="166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90"/>
            <p:cNvSpPr/>
            <p:nvPr/>
          </p:nvSpPr>
          <p:spPr>
            <a:xfrm>
              <a:off x="3453" y="1756"/>
              <a:ext cx="83" cy="35"/>
            </a:xfrm>
            <a:custGeom>
              <a:rect b="b" l="l" r="r" t="t"/>
              <a:pathLst>
                <a:path extrusionOk="0" h="105" w="166">
                  <a:moveTo>
                    <a:pt x="149" y="0"/>
                  </a:moveTo>
                  <a:lnTo>
                    <a:pt x="166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90"/>
            <p:cNvSpPr/>
            <p:nvPr/>
          </p:nvSpPr>
          <p:spPr>
            <a:xfrm>
              <a:off x="3601" y="1703"/>
              <a:ext cx="83" cy="36"/>
            </a:xfrm>
            <a:custGeom>
              <a:rect b="b" l="l" r="r" t="t"/>
              <a:pathLst>
                <a:path extrusionOk="0" h="106" w="166">
                  <a:moveTo>
                    <a:pt x="148" y="0"/>
                  </a:moveTo>
                  <a:lnTo>
                    <a:pt x="166" y="27"/>
                  </a:lnTo>
                  <a:lnTo>
                    <a:pt x="18" y="106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90"/>
            <p:cNvSpPr/>
            <p:nvPr/>
          </p:nvSpPr>
          <p:spPr>
            <a:xfrm>
              <a:off x="3749" y="1675"/>
              <a:ext cx="14" cy="11"/>
            </a:xfrm>
            <a:custGeom>
              <a:rect b="b" l="l" r="r" t="t"/>
              <a:pathLst>
                <a:path extrusionOk="0" h="33" w="27">
                  <a:moveTo>
                    <a:pt x="19" y="14"/>
                  </a:moveTo>
                  <a:lnTo>
                    <a:pt x="10" y="0"/>
                  </a:lnTo>
                  <a:lnTo>
                    <a:pt x="0" y="6"/>
                  </a:lnTo>
                  <a:lnTo>
                    <a:pt x="17" y="33"/>
                  </a:lnTo>
                  <a:lnTo>
                    <a:pt x="27" y="28"/>
                  </a:lnTo>
                  <a:lnTo>
                    <a:pt x="19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90"/>
            <p:cNvSpPr/>
            <p:nvPr/>
          </p:nvSpPr>
          <p:spPr>
            <a:xfrm>
              <a:off x="3656" y="1694"/>
              <a:ext cx="1486" cy="365"/>
            </a:xfrm>
            <a:custGeom>
              <a:rect b="b" l="l" r="r" t="t"/>
              <a:pathLst>
                <a:path extrusionOk="0" h="1095" w="2974">
                  <a:moveTo>
                    <a:pt x="2950" y="1036"/>
                  </a:moveTo>
                  <a:lnTo>
                    <a:pt x="2974" y="977"/>
                  </a:lnTo>
                  <a:lnTo>
                    <a:pt x="48" y="0"/>
                  </a:lnTo>
                  <a:lnTo>
                    <a:pt x="0" y="118"/>
                  </a:lnTo>
                  <a:lnTo>
                    <a:pt x="2926" y="1095"/>
                  </a:lnTo>
                  <a:lnTo>
                    <a:pt x="2950" y="10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90"/>
            <p:cNvSpPr/>
            <p:nvPr/>
          </p:nvSpPr>
          <p:spPr>
            <a:xfrm>
              <a:off x="2036" y="2252"/>
              <a:ext cx="1486" cy="365"/>
            </a:xfrm>
            <a:custGeom>
              <a:rect b="b" l="l" r="r" t="t"/>
              <a:pathLst>
                <a:path extrusionOk="0" h="1096" w="2973">
                  <a:moveTo>
                    <a:pt x="2949" y="1037"/>
                  </a:moveTo>
                  <a:lnTo>
                    <a:pt x="2973" y="978"/>
                  </a:lnTo>
                  <a:lnTo>
                    <a:pt x="47" y="0"/>
                  </a:lnTo>
                  <a:lnTo>
                    <a:pt x="0" y="118"/>
                  </a:lnTo>
                  <a:lnTo>
                    <a:pt x="2925" y="1096"/>
                  </a:lnTo>
                  <a:lnTo>
                    <a:pt x="2949" y="10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90"/>
            <p:cNvSpPr txBox="1"/>
            <p:nvPr/>
          </p:nvSpPr>
          <p:spPr>
            <a:xfrm>
              <a:off x="2590" y="1625"/>
              <a:ext cx="105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Projetores</a:t>
              </a:r>
              <a:endParaRPr/>
            </a:p>
          </p:txBody>
        </p:sp>
        <p:sp>
          <p:nvSpPr>
            <p:cNvPr id="1364" name="Google Shape;1364;p90"/>
            <p:cNvSpPr/>
            <p:nvPr/>
          </p:nvSpPr>
          <p:spPr>
            <a:xfrm>
              <a:off x="3677" y="2751"/>
              <a:ext cx="12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Plano de Projeção</a:t>
              </a:r>
              <a:endParaRPr/>
            </a:p>
          </p:txBody>
        </p:sp>
        <p:sp>
          <p:nvSpPr>
            <p:cNvPr id="1365" name="Google Shape;1365;p90"/>
            <p:cNvSpPr/>
            <p:nvPr/>
          </p:nvSpPr>
          <p:spPr>
            <a:xfrm>
              <a:off x="485" y="1516"/>
              <a:ext cx="14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Direção de Projeção</a:t>
              </a:r>
              <a:endParaRPr/>
            </a:p>
          </p:txBody>
        </p:sp>
        <p:sp>
          <p:nvSpPr>
            <p:cNvPr id="1366" name="Google Shape;1366;p90"/>
            <p:cNvSpPr/>
            <p:nvPr/>
          </p:nvSpPr>
          <p:spPr>
            <a:xfrm>
              <a:off x="4131" y="1587"/>
              <a:ext cx="7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Objeto 3D</a:t>
              </a:r>
              <a:endParaRPr/>
            </a:p>
          </p:txBody>
        </p:sp>
        <p:sp>
          <p:nvSpPr>
            <p:cNvPr id="1367" name="Google Shape;1367;p90"/>
            <p:cNvSpPr/>
            <p:nvPr/>
          </p:nvSpPr>
          <p:spPr>
            <a:xfrm>
              <a:off x="2402" y="3269"/>
              <a:ext cx="912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Objeto Projetado</a:t>
              </a:r>
              <a:endParaRPr/>
            </a:p>
          </p:txBody>
        </p:sp>
        <p:cxnSp>
          <p:nvCxnSpPr>
            <p:cNvPr id="1368" name="Google Shape;1368;p90"/>
            <p:cNvCxnSpPr/>
            <p:nvPr/>
          </p:nvCxnSpPr>
          <p:spPr>
            <a:xfrm>
              <a:off x="2746" y="2430"/>
              <a:ext cx="0" cy="8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9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PROJEÇÃO PARALELA: DESRIÇÃO MATEMÁTICA</a:t>
            </a:r>
            <a:endParaRPr/>
          </a:p>
        </p:txBody>
      </p:sp>
      <p:grpSp>
        <p:nvGrpSpPr>
          <p:cNvPr id="1374" name="Google Shape;1374;p91"/>
          <p:cNvGrpSpPr/>
          <p:nvPr/>
        </p:nvGrpSpPr>
        <p:grpSpPr>
          <a:xfrm>
            <a:off x="1346200" y="1485900"/>
            <a:ext cx="6032500" cy="2670175"/>
            <a:chOff x="1384" y="1392"/>
            <a:chExt cx="3800" cy="1682"/>
          </a:xfrm>
        </p:grpSpPr>
        <p:cxnSp>
          <p:nvCxnSpPr>
            <p:cNvPr id="1375" name="Google Shape;1375;p91"/>
            <p:cNvCxnSpPr/>
            <p:nvPr/>
          </p:nvCxnSpPr>
          <p:spPr>
            <a:xfrm rot="10800000">
              <a:off x="3047" y="1430"/>
              <a:ext cx="0" cy="107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6" name="Google Shape;1376;p91"/>
            <p:cNvCxnSpPr/>
            <p:nvPr/>
          </p:nvCxnSpPr>
          <p:spPr>
            <a:xfrm flipH="1">
              <a:off x="2230" y="2498"/>
              <a:ext cx="820" cy="5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7" name="Google Shape;1377;p91"/>
            <p:cNvCxnSpPr/>
            <p:nvPr/>
          </p:nvCxnSpPr>
          <p:spPr>
            <a:xfrm rot="10800000">
              <a:off x="1520" y="2496"/>
              <a:ext cx="269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8" name="Google Shape;1378;p91"/>
            <p:cNvCxnSpPr/>
            <p:nvPr/>
          </p:nvCxnSpPr>
          <p:spPr>
            <a:xfrm rot="10800000">
              <a:off x="2399" y="2046"/>
              <a:ext cx="0" cy="906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79" name="Google Shape;1379;p91"/>
            <p:cNvCxnSpPr/>
            <p:nvPr/>
          </p:nvCxnSpPr>
          <p:spPr>
            <a:xfrm flipH="1">
              <a:off x="2390" y="1574"/>
              <a:ext cx="668" cy="472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380" name="Google Shape;1380;p91"/>
            <p:cNvSpPr txBox="1"/>
            <p:nvPr/>
          </p:nvSpPr>
          <p:spPr>
            <a:xfrm>
              <a:off x="1616" y="1928"/>
              <a:ext cx="64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P(x,y,z)</a:t>
              </a:r>
              <a:endParaRPr/>
            </a:p>
          </p:txBody>
        </p:sp>
        <p:cxnSp>
          <p:nvCxnSpPr>
            <p:cNvPr id="1381" name="Google Shape;1381;p91"/>
            <p:cNvCxnSpPr/>
            <p:nvPr/>
          </p:nvCxnSpPr>
          <p:spPr>
            <a:xfrm rot="10800000">
              <a:off x="1784" y="2144"/>
              <a:ext cx="9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82" name="Google Shape;1382;p91"/>
            <p:cNvSpPr txBox="1"/>
            <p:nvPr/>
          </p:nvSpPr>
          <p:spPr>
            <a:xfrm>
              <a:off x="2712" y="1928"/>
              <a:ext cx="75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P’(x’,y’,z’)</a:t>
              </a:r>
              <a:endParaRPr/>
            </a:p>
          </p:txBody>
        </p:sp>
        <p:sp>
          <p:nvSpPr>
            <p:cNvPr id="1383" name="Google Shape;1383;p91"/>
            <p:cNvSpPr/>
            <p:nvPr/>
          </p:nvSpPr>
          <p:spPr>
            <a:xfrm>
              <a:off x="1698" y="2008"/>
              <a:ext cx="20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/>
            </a:p>
          </p:txBody>
        </p:sp>
        <p:sp>
          <p:nvSpPr>
            <p:cNvPr id="1384" name="Google Shape;1384;p91"/>
            <p:cNvSpPr/>
            <p:nvPr/>
          </p:nvSpPr>
          <p:spPr>
            <a:xfrm>
              <a:off x="2666" y="2008"/>
              <a:ext cx="20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∙</a:t>
              </a:r>
              <a:endParaRPr/>
            </a:p>
          </p:txBody>
        </p:sp>
        <p:sp>
          <p:nvSpPr>
            <p:cNvPr id="1385" name="Google Shape;1385;p91"/>
            <p:cNvSpPr txBox="1"/>
            <p:nvPr/>
          </p:nvSpPr>
          <p:spPr>
            <a:xfrm>
              <a:off x="3064" y="1392"/>
              <a:ext cx="20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1386" name="Google Shape;1386;p91"/>
            <p:cNvSpPr txBox="1"/>
            <p:nvPr/>
          </p:nvSpPr>
          <p:spPr>
            <a:xfrm>
              <a:off x="2128" y="2832"/>
              <a:ext cx="20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387" name="Google Shape;1387;p91"/>
            <p:cNvSpPr txBox="1"/>
            <p:nvPr/>
          </p:nvSpPr>
          <p:spPr>
            <a:xfrm>
              <a:off x="1384" y="2280"/>
              <a:ext cx="20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cxnSp>
          <p:nvCxnSpPr>
            <p:cNvPr id="1388" name="Google Shape;1388;p91"/>
            <p:cNvCxnSpPr/>
            <p:nvPr/>
          </p:nvCxnSpPr>
          <p:spPr>
            <a:xfrm>
              <a:off x="3088" y="2760"/>
              <a:ext cx="9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89" name="Google Shape;1389;p91"/>
            <p:cNvSpPr txBox="1"/>
            <p:nvPr/>
          </p:nvSpPr>
          <p:spPr>
            <a:xfrm>
              <a:off x="3032" y="2800"/>
              <a:ext cx="180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Direção de Projeção</a:t>
              </a:r>
              <a:endParaRPr/>
            </a:p>
          </p:txBody>
        </p:sp>
        <p:sp>
          <p:nvSpPr>
            <p:cNvPr id="1390" name="Google Shape;1390;p91"/>
            <p:cNvSpPr txBox="1"/>
            <p:nvPr/>
          </p:nvSpPr>
          <p:spPr>
            <a:xfrm>
              <a:off x="3696" y="1856"/>
              <a:ext cx="1488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Centro de Projeção no infinito</a:t>
              </a:r>
              <a:endParaRPr/>
            </a:p>
          </p:txBody>
        </p:sp>
      </p:grpSp>
      <p:sp>
        <p:nvSpPr>
          <p:cNvPr id="1391" name="Google Shape;1391;p91"/>
          <p:cNvSpPr/>
          <p:nvPr/>
        </p:nvSpPr>
        <p:spPr>
          <a:xfrm>
            <a:off x="863600" y="4483100"/>
            <a:ext cx="2946400" cy="55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40"/>
              <a:buFont typeface="Noto Sans Symbols"/>
              <a:buNone/>
            </a:pP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 matricial:</a:t>
            </a:r>
            <a:endParaRPr/>
          </a:p>
        </p:txBody>
      </p:sp>
      <p:pic>
        <p:nvPicPr>
          <p:cNvPr id="1392" name="Google Shape;1392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8325" y="4248150"/>
            <a:ext cx="211137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3" name="Google Shape;1393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4313" y="4248150"/>
            <a:ext cx="604837" cy="203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4" name="Google Shape;1394;p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84550" y="4248150"/>
            <a:ext cx="920750" cy="2036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609600" y="762000"/>
            <a:ext cx="75755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Equação Vetorial da reta</a:t>
            </a:r>
            <a:r>
              <a:rPr lang="pt-BR" sz="2400"/>
              <a:t> </a:t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762000" y="1676400"/>
            <a:ext cx="8153400" cy="4497388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❑"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Uma reta L no espaço é definida pela sua direção (vetor direção </a:t>
            </a:r>
            <a:r>
              <a:rPr b="1"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e por um ponto P</a:t>
            </a:r>
            <a:r>
              <a:rPr baseline="-25000"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(x</a:t>
            </a:r>
            <a:r>
              <a:rPr baseline="-25000"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,y</a:t>
            </a:r>
            <a:r>
              <a:rPr baseline="-25000"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,z</a:t>
            </a:r>
            <a:r>
              <a:rPr baseline="-25000"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por onde a reta passa.</a:t>
            </a:r>
            <a:endParaRPr/>
          </a:p>
          <a:p>
            <a:pPr indent="-228600" lvl="1" marL="685800" marR="0" rtl="0" algn="l">
              <a:lnSpc>
                <a:spcPct val="112000"/>
              </a:lnSpc>
              <a:spcBef>
                <a:spcPts val="112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12000"/>
              </a:lnSpc>
              <a:spcBef>
                <a:spcPts val="112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 o ponto P</a:t>
            </a:r>
            <a:r>
              <a:rPr b="0" baseline="-2500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um vetor 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[v</a:t>
            </a:r>
            <a:r>
              <a:rPr b="0" baseline="-2500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indent="-228600" lvl="1" marL="685800" marR="0" rtl="0" algn="l">
              <a:lnSpc>
                <a:spcPct val="112000"/>
              </a:lnSpc>
              <a:spcBef>
                <a:spcPts val="112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❑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=  x</a:t>
            </a:r>
            <a:r>
              <a:rPr b="0" baseline="-2500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t v</a:t>
            </a:r>
            <a:r>
              <a:rPr b="0" baseline="-2500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     y = y</a:t>
            </a:r>
            <a:r>
              <a:rPr b="0" baseline="-2500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t v</a:t>
            </a:r>
            <a:r>
              <a:rPr b="0" baseline="-2500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      z =  z</a:t>
            </a:r>
            <a:r>
              <a:rPr b="0" baseline="-2500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t v</a:t>
            </a:r>
            <a:r>
              <a:rPr b="0" baseline="-2500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2000"/>
              </a:lnSpc>
              <a:spcBef>
                <a:spcPts val="112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12000"/>
              </a:lnSpc>
              <a:spcBef>
                <a:spcPts val="112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 Compacta:         L =  P</a:t>
            </a:r>
            <a:r>
              <a:rPr b="0" baseline="-2500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t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92"/>
          <p:cNvSpPr txBox="1"/>
          <p:nvPr>
            <p:ph idx="12" type="sldNum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92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Angel: Interactive Computer Graphics 5E © Addison-Wesley 2009</a:t>
            </a:r>
            <a:endParaRPr/>
          </a:p>
        </p:txBody>
      </p:sp>
      <p:sp>
        <p:nvSpPr>
          <p:cNvPr id="1401" name="Google Shape;1401;p92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/>
              <a:t>Perspectiva OpenGL</a:t>
            </a:r>
            <a:endParaRPr/>
          </a:p>
        </p:txBody>
      </p:sp>
      <p:sp>
        <p:nvSpPr>
          <p:cNvPr id="1402" name="Google Shape;1402;p92"/>
          <p:cNvSpPr txBox="1"/>
          <p:nvPr>
            <p:ph idx="1" type="body"/>
          </p:nvPr>
        </p:nvSpPr>
        <p:spPr>
          <a:xfrm>
            <a:off x="228600" y="1524000"/>
            <a:ext cx="8763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30"/>
              <a:buFont typeface="Courier New"/>
              <a:buNone/>
            </a:pPr>
            <a:r>
              <a:rPr b="1" lang="pt-BR" sz="2700">
                <a:latin typeface="Courier New"/>
                <a:ea typeface="Courier New"/>
                <a:cs typeface="Courier New"/>
                <a:sym typeface="Courier New"/>
              </a:rPr>
              <a:t>glFrustum(left,right,bottom,top,near,far)</a:t>
            </a:r>
            <a:endParaRPr/>
          </a:p>
        </p:txBody>
      </p:sp>
      <p:pic>
        <p:nvPicPr>
          <p:cNvPr id="1403" name="Google Shape;1403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286000"/>
            <a:ext cx="6376988" cy="35671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4" name="Google Shape;1404;p92"/>
          <p:cNvCxnSpPr/>
          <p:nvPr/>
        </p:nvCxnSpPr>
        <p:spPr>
          <a:xfrm flipH="1">
            <a:off x="1752600" y="4495800"/>
            <a:ext cx="990600" cy="99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93"/>
          <p:cNvSpPr txBox="1"/>
          <p:nvPr>
            <p:ph idx="12" type="sldNum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93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Angel: Interactive Computer Graphics 5E © Addison-Wesley 2009</a:t>
            </a:r>
            <a:endParaRPr/>
          </a:p>
        </p:txBody>
      </p:sp>
      <p:sp>
        <p:nvSpPr>
          <p:cNvPr id="1411" name="Google Shape;1411;p9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/>
              <a:t>Usando campo de visão</a:t>
            </a:r>
            <a:endParaRPr sz="4100"/>
          </a:p>
        </p:txBody>
      </p:sp>
      <p:sp>
        <p:nvSpPr>
          <p:cNvPr id="1412" name="Google Shape;1412;p93"/>
          <p:cNvSpPr txBox="1"/>
          <p:nvPr>
            <p:ph idx="1" type="body"/>
          </p:nvPr>
        </p:nvSpPr>
        <p:spPr>
          <a:xfrm>
            <a:off x="457200" y="1524000"/>
            <a:ext cx="8305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60"/>
              <a:buChar char="■"/>
            </a:pPr>
            <a:r>
              <a:rPr lang="pt-BR" sz="2400"/>
              <a:t>Com glFrustum é muitas vezes difícil obter a vista desejada </a:t>
            </a:r>
            <a:endParaRPr b="1"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430"/>
              <a:buChar char="■"/>
            </a:pPr>
            <a:r>
              <a:rPr b="1" lang="pt-BR" sz="2700">
                <a:latin typeface="Courier New"/>
                <a:ea typeface="Courier New"/>
                <a:cs typeface="Courier New"/>
                <a:sym typeface="Courier New"/>
              </a:rPr>
              <a:t>gluPerpective(fovy, aspect, near, far)</a:t>
            </a:r>
            <a:r>
              <a:rPr lang="pt-BR"/>
              <a:t> proporciona uma melhor interface</a:t>
            </a:r>
            <a:endParaRPr/>
          </a:p>
        </p:txBody>
      </p:sp>
      <p:pic>
        <p:nvPicPr>
          <p:cNvPr descr="C:\BOOK\OpenGL\Paul Final\Art\jpeg\AN05F28.jpg" id="1413" name="Google Shape;1413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505200"/>
            <a:ext cx="3810000" cy="3030538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p93"/>
          <p:cNvSpPr txBox="1"/>
          <p:nvPr/>
        </p:nvSpPr>
        <p:spPr>
          <a:xfrm>
            <a:off x="5627688" y="4449763"/>
            <a:ext cx="2003425" cy="396875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aspect 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w/h</a:t>
            </a:r>
            <a:endParaRPr/>
          </a:p>
        </p:txBody>
      </p:sp>
      <p:cxnSp>
        <p:nvCxnSpPr>
          <p:cNvPr id="1415" name="Google Shape;1415;p93"/>
          <p:cNvCxnSpPr/>
          <p:nvPr/>
        </p:nvCxnSpPr>
        <p:spPr>
          <a:xfrm flipH="1">
            <a:off x="5181600" y="3886200"/>
            <a:ext cx="762000" cy="7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6" name="Google Shape;1416;p93"/>
          <p:cNvSpPr txBox="1"/>
          <p:nvPr/>
        </p:nvSpPr>
        <p:spPr>
          <a:xfrm>
            <a:off x="6019800" y="3657600"/>
            <a:ext cx="15113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 plane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9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Times New Roman"/>
                <a:ea typeface="Times New Roman"/>
                <a:cs typeface="Times New Roman"/>
                <a:sym typeface="Times New Roman"/>
              </a:rPr>
              <a:t>Representação de Objetos Tridimensionais</a:t>
            </a:r>
            <a:endParaRPr/>
          </a:p>
        </p:txBody>
      </p:sp>
      <p:sp>
        <p:nvSpPr>
          <p:cNvPr id="1422" name="Google Shape;1422;p94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Polígonos e superfícies quádricas fornecem descrições precisas para objetos euclidiano simples, como poliedros e elipsóides;</a:t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Superfícies </a:t>
            </a:r>
            <a:r>
              <a:rPr i="1" lang="pt-BR" sz="2400">
                <a:latin typeface="Times New Roman"/>
                <a:ea typeface="Times New Roman"/>
                <a:cs typeface="Times New Roman"/>
                <a:sym typeface="Times New Roman"/>
              </a:rPr>
              <a:t>spline </a:t>
            </a: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e técnicas construtivas são utilizadas para projetar asas de aviões, engrenagens e outras estruturas de engenharia com superfícies curvas;</a:t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Métodos procedimentais, como</a:t>
            </a: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 fractais</a:t>
            </a: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 e sistemas de partículas, permitem uma representação adequada para nuvens, grama e outros objetos “naturais”;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Temp\ScreenHunter_108.jpg" id="1427" name="Google Shape;1427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524000"/>
            <a:ext cx="2201863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ScreenHunter_107.jpg" id="1428" name="Google Shape;1428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1524000"/>
            <a:ext cx="3200400" cy="2090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ScreenHunter_105.jpg" id="1429" name="Google Shape;1429;p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" y="4114800"/>
            <a:ext cx="2514600" cy="2214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ScreenHunter_109.jpg" id="1430" name="Google Shape;1430;p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62400" y="4267200"/>
            <a:ext cx="3965575" cy="93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ScreenHunter_110.jpg" id="1431" name="Google Shape;1431;p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62400" y="5181600"/>
            <a:ext cx="3962400" cy="13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2" name="Google Shape;1432;p95"/>
          <p:cNvSpPr txBox="1"/>
          <p:nvPr/>
        </p:nvSpPr>
        <p:spPr>
          <a:xfrm>
            <a:off x="609600" y="609600"/>
            <a:ext cx="7696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9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Times New Roman"/>
                <a:ea typeface="Times New Roman"/>
                <a:cs typeface="Times New Roman"/>
                <a:sym typeface="Times New Roman"/>
              </a:rPr>
              <a:t>Representação de Objetos Tridimensionais</a:t>
            </a:r>
            <a:endParaRPr/>
          </a:p>
        </p:txBody>
      </p:sp>
      <p:sp>
        <p:nvSpPr>
          <p:cNvPr id="1438" name="Google Shape;1438;p96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60"/>
              <a:buChar char="■"/>
            </a:pPr>
            <a:r>
              <a:rPr lang="pt-BR" sz="2400"/>
              <a:t>Esquema de representação de objetos sólidos: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b="1" lang="pt-BR" sz="2200">
                <a:latin typeface="Times New Roman"/>
                <a:ea typeface="Times New Roman"/>
                <a:cs typeface="Times New Roman"/>
                <a:sym typeface="Times New Roman"/>
              </a:rPr>
              <a:t>Representações por fronteira</a:t>
            </a: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 - descrevem um objeto tridimensional como um conjunto de superfícies que separam o interior dos objetos do meio externo.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Superfície poligonais e superfícies </a:t>
            </a:r>
            <a:r>
              <a:rPr i="1" lang="pt-BR" sz="2000">
                <a:latin typeface="Times New Roman"/>
                <a:ea typeface="Times New Roman"/>
                <a:cs typeface="Times New Roman"/>
                <a:sym typeface="Times New Roman"/>
              </a:rPr>
              <a:t>spline.</a:t>
            </a:r>
            <a:endParaRPr/>
          </a:p>
          <a:p>
            <a:pPr indent="-190500" lvl="1" marL="74295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b="1" lang="pt-BR" sz="2200">
                <a:latin typeface="Times New Roman"/>
                <a:ea typeface="Times New Roman"/>
                <a:cs typeface="Times New Roman"/>
                <a:sym typeface="Times New Roman"/>
              </a:rPr>
              <a:t>Representações por particionamento espacial - </a:t>
            </a: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são usadas para descrever propriedades interiores, particionando a região espacial que contém um objeto em um conjunto de pequenos sólidos adjacentes não sobrepostos.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Cubos</a:t>
            </a:r>
            <a:endParaRPr sz="21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9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Exemplo de mechas poligonais</a:t>
            </a:r>
            <a:endParaRPr/>
          </a:p>
        </p:txBody>
      </p:sp>
      <p:pic>
        <p:nvPicPr>
          <p:cNvPr descr="C:\Temp\ScreenHunter_104.jpg" id="1444" name="Google Shape;1444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905000"/>
            <a:ext cx="6343650" cy="2297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ScreenHunter_098.jpg" id="1445" name="Google Shape;1445;p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4191000"/>
            <a:ext cx="5532438" cy="2046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9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Superfície Poligonal</a:t>
            </a:r>
            <a:endParaRPr/>
          </a:p>
        </p:txBody>
      </p:sp>
      <p:sp>
        <p:nvSpPr>
          <p:cNvPr id="1451" name="Google Shape;1451;p98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Representação por fronteira é a técnica mais usada para descrever objetos gráficos 3D. É um conjunto de superfícies (ou faces) poligonais que definem a fronteira do objeto.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Vantagens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/>
              <a:t>Acelera o </a:t>
            </a:r>
            <a:r>
              <a:rPr i="1" lang="pt-BR"/>
              <a:t>rendering </a:t>
            </a:r>
            <a:r>
              <a:rPr lang="pt-BR"/>
              <a:t>das superfícies;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/>
              <a:t>Acelera a visualização dos objetos;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justificativa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/>
              <a:t>Todas as superfícies são representadas por equações lineares (</a:t>
            </a:r>
            <a:r>
              <a:rPr b="1" lang="pt-BR"/>
              <a:t>equações do plano </a:t>
            </a:r>
            <a:r>
              <a:rPr lang="pt-BR"/>
              <a:t>)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9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Tabelas de Polígonos</a:t>
            </a:r>
            <a:r>
              <a:rPr lang="pt-BR"/>
              <a:t> </a:t>
            </a:r>
            <a:endParaRPr/>
          </a:p>
        </p:txBody>
      </p:sp>
      <p:sp>
        <p:nvSpPr>
          <p:cNvPr id="1457" name="Google Shape;1457;p99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Tabelas poligonais são organizadas em dois grupos: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 u="sng"/>
              <a:t>Tabelas Geométricas</a:t>
            </a:r>
            <a:r>
              <a:rPr lang="pt-BR"/>
              <a:t> - contém coordenadas de vértices e parâmetros para identificar a orientação espacial das superfícies poligonais.</a:t>
            </a:r>
            <a:endParaRPr/>
          </a:p>
          <a:p>
            <a:pPr indent="-182880" lvl="0" marL="342900" rtl="0" algn="l">
              <a:spcBef>
                <a:spcPts val="56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/>
              <a:t>Tabelas de atributos – especificam o material do objeto, tais como: cor, transparência, textura, etc. </a:t>
            </a:r>
            <a:endParaRPr/>
          </a:p>
          <a:p>
            <a:pPr indent="-161925" lvl="1" marL="742950" rtl="0" algn="l"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0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Tabelas de Polígonos</a:t>
            </a:r>
            <a:endParaRPr/>
          </a:p>
        </p:txBody>
      </p:sp>
      <p:sp>
        <p:nvSpPr>
          <p:cNvPr id="1463" name="Google Shape;1463;p100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60"/>
              <a:buChar char="■"/>
            </a:pPr>
            <a:r>
              <a:rPr lang="pt-BR" sz="2400"/>
              <a:t>Organização conveniente para armazenar dados geométricos.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400"/>
          </a:p>
        </p:txBody>
      </p:sp>
      <p:pic>
        <p:nvPicPr>
          <p:cNvPr descr="C:\Temp\ScreenHunter_073.jpg" id="1464" name="Google Shape;1464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362200"/>
            <a:ext cx="434340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5" name="Google Shape;1465;p100"/>
          <p:cNvSpPr txBox="1"/>
          <p:nvPr/>
        </p:nvSpPr>
        <p:spPr>
          <a:xfrm>
            <a:off x="4876800" y="2438400"/>
            <a:ext cx="4038600" cy="1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3825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pt-B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tabela de vértices;</a:t>
            </a:r>
            <a:endParaRPr/>
          </a:p>
          <a:p>
            <a:pPr indent="-123825" lvl="1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pt-B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uma tabela de arestas;</a:t>
            </a:r>
            <a:endParaRPr/>
          </a:p>
          <a:p>
            <a:pPr indent="-123825" lvl="1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pt-B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tabela de polígonos.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10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Aplicação da Equação do Plano Modelos Poligonais</a:t>
            </a:r>
            <a:endParaRPr/>
          </a:p>
        </p:txBody>
      </p:sp>
      <p:sp>
        <p:nvSpPr>
          <p:cNvPr id="1471" name="Google Shape;1471;p101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Para produzir uma imagem de um objeto 3D, devemos processar os dados de entrada de várias maneiras,dentre as quais se destacam:</a:t>
            </a:r>
            <a:endParaRPr/>
          </a:p>
          <a:p>
            <a:pPr indent="-161925" lvl="1" marL="742950" rtl="0" algn="l"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Transformar as descrições em coordenadas do mundo -&gt; coordenadas de visualização -&gt;  coordenadas do dispositivo;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 Identificar as superfícies visíveis; 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Aplicar técnicas de </a:t>
            </a:r>
            <a:r>
              <a:rPr i="1" lang="pt-BR">
                <a:latin typeface="Times New Roman"/>
                <a:ea typeface="Times New Roman"/>
                <a:cs typeface="Times New Roman"/>
                <a:sym typeface="Times New Roman"/>
              </a:rPr>
              <a:t>rendering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609600" y="762000"/>
            <a:ext cx="75755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Equação paramétrica da reta</a:t>
            </a:r>
            <a:r>
              <a:rPr b="1"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609600" y="1676400"/>
            <a:ext cx="8534400" cy="4675188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Dados dois pontos 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aseline="-25000"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(x</a:t>
            </a:r>
            <a:r>
              <a:rPr baseline="-25000"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y</a:t>
            </a:r>
            <a:r>
              <a:rPr baseline="-25000"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z</a:t>
            </a:r>
            <a:r>
              <a:rPr baseline="-25000"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),  P</a:t>
            </a:r>
            <a:r>
              <a:rPr baseline="-25000"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( x</a:t>
            </a:r>
            <a:r>
              <a:rPr baseline="-25000"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y</a:t>
            </a:r>
            <a:r>
              <a:rPr baseline="-25000"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z</a:t>
            </a:r>
            <a:r>
              <a:rPr baseline="-25000"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=  x</a:t>
            </a:r>
            <a:r>
              <a:rPr baseline="-25000"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t (x</a:t>
            </a:r>
            <a:r>
              <a:rPr baseline="-25000"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x</a:t>
            </a:r>
            <a:r>
              <a:rPr baseline="-25000"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 =  y</a:t>
            </a:r>
            <a:r>
              <a:rPr baseline="-25000"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t (y</a:t>
            </a:r>
            <a:r>
              <a:rPr baseline="-25000"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y</a:t>
            </a:r>
            <a:r>
              <a:rPr baseline="-25000"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z =  z</a:t>
            </a:r>
            <a:r>
              <a:rPr baseline="-25000"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t (z</a:t>
            </a:r>
            <a:r>
              <a:rPr baseline="-25000"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z</a:t>
            </a:r>
            <a:r>
              <a:rPr baseline="-25000"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Forma compacta      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= P</a:t>
            </a:r>
            <a:r>
              <a:rPr baseline="-25000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t[P</a:t>
            </a:r>
            <a:r>
              <a:rPr baseline="-25000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P</a:t>
            </a:r>
            <a:r>
              <a:rPr baseline="-25000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5181600" y="4343400"/>
            <a:ext cx="184150" cy="139700"/>
          </a:xfrm>
          <a:custGeom>
            <a:rect b="b" l="l" r="r" t="t"/>
            <a:pathLst>
              <a:path extrusionOk="0" fill="none" h="16347" w="21592">
                <a:moveTo>
                  <a:pt x="14118" y="-1"/>
                </a:moveTo>
                <a:cubicBezTo>
                  <a:pt x="18720" y="3974"/>
                  <a:pt x="21434" y="9704"/>
                  <a:pt x="21592" y="15783"/>
                </a:cubicBezTo>
              </a:path>
              <a:path extrusionOk="0" h="16347" w="21592">
                <a:moveTo>
                  <a:pt x="14118" y="-1"/>
                </a:moveTo>
                <a:cubicBezTo>
                  <a:pt x="18720" y="3974"/>
                  <a:pt x="21434" y="9704"/>
                  <a:pt x="21592" y="15783"/>
                </a:cubicBezTo>
                <a:lnTo>
                  <a:pt x="0" y="163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8153400" y="2895600"/>
            <a:ext cx="184150" cy="138113"/>
          </a:xfrm>
          <a:custGeom>
            <a:rect b="b" l="l" r="r" t="t"/>
            <a:pathLst>
              <a:path extrusionOk="0" fill="none" h="16174" w="21596">
                <a:moveTo>
                  <a:pt x="7280" y="16174"/>
                </a:moveTo>
                <a:cubicBezTo>
                  <a:pt x="2745" y="12160"/>
                  <a:pt x="103" y="6427"/>
                  <a:pt x="-1" y="372"/>
                </a:cubicBezTo>
              </a:path>
              <a:path extrusionOk="0" h="16174" w="21596">
                <a:moveTo>
                  <a:pt x="7280" y="16174"/>
                </a:moveTo>
                <a:cubicBezTo>
                  <a:pt x="2745" y="12160"/>
                  <a:pt x="103" y="6427"/>
                  <a:pt x="-1" y="372"/>
                </a:cubicBezTo>
                <a:lnTo>
                  <a:pt x="215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7467600" y="3276600"/>
            <a:ext cx="101600" cy="1016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5943600" y="3962400"/>
            <a:ext cx="101600" cy="1016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5943600" y="4191000"/>
            <a:ext cx="363538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7162800" y="2819400"/>
            <a:ext cx="530225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= 1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5562600" y="3581400"/>
            <a:ext cx="530225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= 0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7924800" y="2438400"/>
            <a:ext cx="530225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&gt; 1</a:t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4724400" y="4038600"/>
            <a:ext cx="530225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&lt; 0</a:t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7467600" y="3657600"/>
            <a:ext cx="3667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-2500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21"/>
          <p:cNvCxnSpPr/>
          <p:nvPr/>
        </p:nvCxnSpPr>
        <p:spPr>
          <a:xfrm flipH="1">
            <a:off x="5257800" y="2971800"/>
            <a:ext cx="3022600" cy="1447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02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Aplicação da Equação do Plano  Modelos Poligonais</a:t>
            </a:r>
            <a:endParaRPr/>
          </a:p>
        </p:txBody>
      </p:sp>
      <p:sp>
        <p:nvSpPr>
          <p:cNvPr id="1477" name="Google Shape;1477;p102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60"/>
              <a:buChar char="■"/>
            </a:pPr>
            <a:r>
              <a:rPr lang="pt-BR" sz="2400"/>
              <a:t>Para realização dos procedimentos, precisamos de informação sobre a </a:t>
            </a:r>
            <a:r>
              <a:rPr lang="pt-BR" sz="2400" u="sng"/>
              <a:t>orientação espacial</a:t>
            </a:r>
            <a:r>
              <a:rPr lang="pt-BR" sz="2400"/>
              <a:t> de cada </a:t>
            </a:r>
            <a:r>
              <a:rPr lang="pt-BR" sz="2400" u="sng"/>
              <a:t>componente da superfície de um objeto</a:t>
            </a:r>
            <a:r>
              <a:rPr lang="pt-BR" sz="2400"/>
              <a:t>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lang="pt-BR" sz="2200"/>
              <a:t>Esta informação é obtida a partir das coordenadas dos vértices e das equações dos planos que contém as faces poligonais.</a:t>
            </a:r>
            <a:endParaRPr/>
          </a:p>
          <a:p>
            <a:pPr indent="-205740" lvl="0" marL="34290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160"/>
              <a:buChar char="■"/>
            </a:pPr>
            <a:r>
              <a:rPr lang="pt-BR" sz="2400"/>
              <a:t>Equação do Plano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lang="pt-BR" sz="2200"/>
              <a:t>Ax + By + Cz + D = 0, em que A,B,C e D são constantes que descrevem as propriedades espaciais do plano, x,y e z são pontos pertencentes ao plano.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0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Aplicação da Equação do Plano  Modelos Poligonais</a:t>
            </a:r>
            <a:endParaRPr/>
          </a:p>
        </p:txBody>
      </p:sp>
      <p:pic>
        <p:nvPicPr>
          <p:cNvPr descr="C:\Temp\ScreenHunter_077.jpg" id="1483" name="Google Shape;1483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1524000"/>
            <a:ext cx="3967163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ScreenHunter_075.jpg" id="1484" name="Google Shape;1484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1524000"/>
            <a:ext cx="3589338" cy="4103688"/>
          </a:xfrm>
          <a:prstGeom prst="rect">
            <a:avLst/>
          </a:prstGeom>
          <a:noFill/>
          <a:ln>
            <a:noFill/>
          </a:ln>
        </p:spPr>
      </p:pic>
      <p:sp>
        <p:nvSpPr>
          <p:cNvPr id="1485" name="Google Shape;1485;p103"/>
          <p:cNvSpPr txBox="1"/>
          <p:nvPr/>
        </p:nvSpPr>
        <p:spPr>
          <a:xfrm>
            <a:off x="762000" y="5867400"/>
            <a:ext cx="8001000" cy="7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❑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lado do plano que vê o interior do objeto é considerado lado de dentro</a:t>
            </a:r>
            <a:endParaRPr/>
          </a:p>
          <a:p>
            <a:pPr indent="-11430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❑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lado visível é o lado de fora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10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Aplicação da Equação do Plano Modelos Poligonais</a:t>
            </a:r>
            <a:endParaRPr/>
          </a:p>
        </p:txBody>
      </p:sp>
      <p:sp>
        <p:nvSpPr>
          <p:cNvPr id="1491" name="Google Shape;1491;p104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lang="pt-BR"/>
              <a:t>As equações do plano também são usadas para identificar a posição de pontos no espaço em relação as superfícies planas da fronteira de um objeto.</a:t>
            </a:r>
            <a:endParaRPr/>
          </a:p>
          <a:p>
            <a:pPr indent="-182880" lvl="0" marL="342900" rtl="0" algn="l">
              <a:spcBef>
                <a:spcPts val="56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52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52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492" name="Google Shape;1492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1938" y="3810000"/>
            <a:ext cx="3565525" cy="1681163"/>
          </a:xfrm>
          <a:prstGeom prst="rect">
            <a:avLst/>
          </a:prstGeom>
          <a:noFill/>
          <a:ln>
            <a:noFill/>
          </a:ln>
        </p:spPr>
      </p:pic>
      <p:sp>
        <p:nvSpPr>
          <p:cNvPr id="1493" name="Google Shape;1493;p104"/>
          <p:cNvSpPr txBox="1"/>
          <p:nvPr/>
        </p:nvSpPr>
        <p:spPr>
          <a:xfrm>
            <a:off x="5105400" y="3810000"/>
            <a:ext cx="3505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104"/>
          <p:cNvSpPr txBox="1"/>
          <p:nvPr/>
        </p:nvSpPr>
        <p:spPr>
          <a:xfrm>
            <a:off x="5486400" y="3810000"/>
            <a:ext cx="3276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Ponto que não está no plano</a:t>
            </a:r>
            <a:endParaRPr/>
          </a:p>
        </p:txBody>
      </p:sp>
      <p:sp>
        <p:nvSpPr>
          <p:cNvPr id="1495" name="Google Shape;1495;p104"/>
          <p:cNvSpPr txBox="1"/>
          <p:nvPr/>
        </p:nvSpPr>
        <p:spPr>
          <a:xfrm>
            <a:off x="5486400" y="4343400"/>
            <a:ext cx="3048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Ponto está dentro</a:t>
            </a:r>
            <a:endParaRPr/>
          </a:p>
        </p:txBody>
      </p:sp>
      <p:sp>
        <p:nvSpPr>
          <p:cNvPr id="1496" name="Google Shape;1496;p104"/>
          <p:cNvSpPr txBox="1"/>
          <p:nvPr/>
        </p:nvSpPr>
        <p:spPr>
          <a:xfrm>
            <a:off x="5486400" y="4953000"/>
            <a:ext cx="3200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Ponto está fora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105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Representação</a:t>
            </a:r>
            <a:endParaRPr/>
          </a:p>
        </p:txBody>
      </p:sp>
      <p:pic>
        <p:nvPicPr>
          <p:cNvPr descr="C:\Temp\ScreenHunter_100.jpg" id="1502" name="Google Shape;1502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00200"/>
            <a:ext cx="31242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ScreenHunter_101.jpg" id="1503" name="Google Shape;1503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1676400"/>
            <a:ext cx="1920875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ScreenHunter_102.jpg" id="1504" name="Google Shape;1504;p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1676400"/>
            <a:ext cx="2525713" cy="27543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ScreenHunter_103.jpg" id="1505" name="Google Shape;1505;p1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" y="4267200"/>
            <a:ext cx="2743200" cy="2376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madas">
  <a:themeElements>
    <a:clrScheme name="Camadas 13">
      <a:dk1>
        <a:srgbClr val="000000"/>
      </a:dk1>
      <a:lt1>
        <a:srgbClr val="FFFFFF"/>
      </a:lt1>
      <a:dk2>
        <a:srgbClr val="000000"/>
      </a:dk2>
      <a:lt2>
        <a:srgbClr val="891411"/>
      </a:lt2>
      <a:accent1>
        <a:srgbClr val="94141A"/>
      </a:accent1>
      <a:accent2>
        <a:srgbClr val="CC9900"/>
      </a:accent2>
      <a:accent3>
        <a:srgbClr val="FFFFFF"/>
      </a:accent3>
      <a:accent4>
        <a:srgbClr val="000000"/>
      </a:accent4>
      <a:accent5>
        <a:srgbClr val="C8AAAB"/>
      </a:accent5>
      <a:accent6>
        <a:srgbClr val="B98A00"/>
      </a:accent6>
      <a:hlink>
        <a:srgbClr val="5A84D8"/>
      </a:hlink>
      <a:folHlink>
        <a:srgbClr val="ADA9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