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Arimo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mo-italic.fntdata"/><Relationship Id="rId14" Type="http://schemas.openxmlformats.org/officeDocument/2006/relationships/slide" Target="slides/slide9.xml"/><Relationship Id="rId36" Type="http://schemas.openxmlformats.org/officeDocument/2006/relationships/font" Target="fonts/Arimo-bold.fntdata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❑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28629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9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Imagens – Processamento</a:t>
            </a:r>
            <a:br>
              <a:rPr lang="pt-BR" sz="4000"/>
            </a:br>
            <a:r>
              <a:rPr lang="pt-BR" sz="4000"/>
              <a:t>Morfologia Matemática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 Fechamento e Abertura</a:t>
            </a:r>
            <a:endParaRPr sz="3200"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11560" y="1600200"/>
            <a:ext cx="8075240" cy="497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40" l="-527" r="-74" t="-7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 Abertura</a:t>
            </a:r>
            <a:endParaRPr sz="3200"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914400" y="1916832"/>
            <a:ext cx="7772400" cy="46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051560" y="2057400"/>
            <a:ext cx="7956804" cy="1828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051560" y="3886200"/>
            <a:ext cx="7956804" cy="24856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Morfologicos:Fechamento</a:t>
            </a:r>
            <a:endParaRPr sz="32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914400" y="2173412"/>
            <a:ext cx="7772400" cy="3957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1221739" y="1631695"/>
            <a:ext cx="15271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002791" y="1981200"/>
            <a:ext cx="8054340" cy="1904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002791" y="3886200"/>
            <a:ext cx="8054340" cy="24612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 Fechamento e Abertura</a:t>
            </a:r>
            <a:endParaRPr sz="3200"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656521"/>
            <a:ext cx="4797425" cy="43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397" y="1628800"/>
            <a:ext cx="1169987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772453" y="3845683"/>
            <a:ext cx="99123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Abertura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268070" y="5176192"/>
            <a:ext cx="13233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Dilatação  da abertura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781720" y="5013176"/>
            <a:ext cx="1606704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Fechamento   da abertura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914400" y="277813"/>
            <a:ext cx="7546032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Hit-Or-Miss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334000" y="1574291"/>
            <a:ext cx="2883407" cy="23119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8305800" y="3733800"/>
            <a:ext cx="868680" cy="1523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7668344" y="4064509"/>
            <a:ext cx="868680" cy="243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83568" y="1574291"/>
            <a:ext cx="41044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transformada morfológica hit-or miss (acerto ou erro) é uma ferramenta básica para a detecção de formas.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62000" y="2483929"/>
            <a:ext cx="5034136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Definições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B 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 o conjunto de elementos em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associado a imagem. 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 o conjunto de elementos em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associado ao fundo correspondente.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t-BR" sz="10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(W-X).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683568" y="4653136"/>
            <a:ext cx="3150286" cy="7223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Transformação Hit-Or-Miss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2048255" y="2743200"/>
            <a:ext cx="5963411" cy="1142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048255" y="3886200"/>
            <a:ext cx="5963411" cy="23530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053565" y="1667257"/>
            <a:ext cx="2767330" cy="72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Aplicação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	Detecção de bordas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Morfológicos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21735" y="1631695"/>
            <a:ext cx="7614284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caso de imagens binárias, a principal aplicação de morfologia  é a extração de componentes da imagem que sejam úteis na  representação e na descrição de formas.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Extração de fronteiras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50126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i="1" lang="pt-BR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i="1" lang="pt-BR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5710428" y="3480816"/>
            <a:ext cx="297180" cy="295910"/>
          </a:xfrm>
          <a:custGeom>
            <a:rect b="b" l="l" r="r" t="t"/>
            <a:pathLst>
              <a:path extrusionOk="0" h="295910" w="297179">
                <a:moveTo>
                  <a:pt x="297180" y="161544"/>
                </a:moveTo>
                <a:lnTo>
                  <a:pt x="297180" y="132588"/>
                </a:lnTo>
                <a:lnTo>
                  <a:pt x="294132" y="117348"/>
                </a:lnTo>
                <a:lnTo>
                  <a:pt x="278892" y="76200"/>
                </a:lnTo>
                <a:lnTo>
                  <a:pt x="254508" y="42672"/>
                </a:lnTo>
                <a:lnTo>
                  <a:pt x="219456" y="16764"/>
                </a:lnTo>
                <a:lnTo>
                  <a:pt x="178308" y="3048"/>
                </a:lnTo>
                <a:lnTo>
                  <a:pt x="164592" y="0"/>
                </a:lnTo>
                <a:lnTo>
                  <a:pt x="134112" y="0"/>
                </a:lnTo>
                <a:lnTo>
                  <a:pt x="118872" y="3048"/>
                </a:lnTo>
                <a:lnTo>
                  <a:pt x="77724" y="18288"/>
                </a:lnTo>
                <a:lnTo>
                  <a:pt x="44196" y="42672"/>
                </a:lnTo>
                <a:lnTo>
                  <a:pt x="18288" y="77724"/>
                </a:lnTo>
                <a:lnTo>
                  <a:pt x="3048" y="117348"/>
                </a:lnTo>
                <a:lnTo>
                  <a:pt x="0" y="147828"/>
                </a:lnTo>
                <a:lnTo>
                  <a:pt x="1524" y="163068"/>
                </a:lnTo>
                <a:lnTo>
                  <a:pt x="3048" y="176784"/>
                </a:lnTo>
                <a:lnTo>
                  <a:pt x="7620" y="192024"/>
                </a:lnTo>
                <a:lnTo>
                  <a:pt x="10668" y="201168"/>
                </a:lnTo>
                <a:lnTo>
                  <a:pt x="10668" y="132588"/>
                </a:lnTo>
                <a:lnTo>
                  <a:pt x="12192" y="118872"/>
                </a:lnTo>
                <a:lnTo>
                  <a:pt x="16764" y="106680"/>
                </a:lnTo>
                <a:lnTo>
                  <a:pt x="21336" y="92964"/>
                </a:lnTo>
                <a:lnTo>
                  <a:pt x="27432" y="80772"/>
                </a:lnTo>
                <a:lnTo>
                  <a:pt x="33528" y="70104"/>
                </a:lnTo>
                <a:lnTo>
                  <a:pt x="42672" y="59436"/>
                </a:lnTo>
                <a:lnTo>
                  <a:pt x="50292" y="50292"/>
                </a:lnTo>
                <a:lnTo>
                  <a:pt x="82296" y="25908"/>
                </a:lnTo>
                <a:lnTo>
                  <a:pt x="121920" y="12192"/>
                </a:lnTo>
                <a:lnTo>
                  <a:pt x="149352" y="9144"/>
                </a:lnTo>
                <a:lnTo>
                  <a:pt x="176784" y="12192"/>
                </a:lnTo>
                <a:lnTo>
                  <a:pt x="214884" y="25908"/>
                </a:lnTo>
                <a:lnTo>
                  <a:pt x="256032" y="59436"/>
                </a:lnTo>
                <a:lnTo>
                  <a:pt x="277368" y="94488"/>
                </a:lnTo>
                <a:lnTo>
                  <a:pt x="288036" y="147828"/>
                </a:lnTo>
                <a:lnTo>
                  <a:pt x="288036" y="199644"/>
                </a:lnTo>
                <a:lnTo>
                  <a:pt x="291084" y="190500"/>
                </a:lnTo>
                <a:lnTo>
                  <a:pt x="294132" y="176784"/>
                </a:lnTo>
                <a:lnTo>
                  <a:pt x="297180" y="161544"/>
                </a:lnTo>
                <a:close/>
              </a:path>
              <a:path extrusionOk="0" h="295910" w="297179">
                <a:moveTo>
                  <a:pt x="288036" y="199644"/>
                </a:moveTo>
                <a:lnTo>
                  <a:pt x="288036" y="147828"/>
                </a:lnTo>
                <a:lnTo>
                  <a:pt x="284988" y="175260"/>
                </a:lnTo>
                <a:lnTo>
                  <a:pt x="281940" y="188976"/>
                </a:lnTo>
                <a:lnTo>
                  <a:pt x="256032" y="234696"/>
                </a:lnTo>
                <a:lnTo>
                  <a:pt x="227076" y="262128"/>
                </a:lnTo>
                <a:lnTo>
                  <a:pt x="190500" y="278892"/>
                </a:lnTo>
                <a:lnTo>
                  <a:pt x="163068" y="284988"/>
                </a:lnTo>
                <a:lnTo>
                  <a:pt x="134112" y="284988"/>
                </a:lnTo>
                <a:lnTo>
                  <a:pt x="94488" y="274320"/>
                </a:lnTo>
                <a:lnTo>
                  <a:pt x="60960" y="254508"/>
                </a:lnTo>
                <a:lnTo>
                  <a:pt x="33528" y="224028"/>
                </a:lnTo>
                <a:lnTo>
                  <a:pt x="16764" y="188976"/>
                </a:lnTo>
                <a:lnTo>
                  <a:pt x="10668" y="161544"/>
                </a:lnTo>
                <a:lnTo>
                  <a:pt x="10668" y="201168"/>
                </a:lnTo>
                <a:lnTo>
                  <a:pt x="44196" y="251460"/>
                </a:lnTo>
                <a:lnTo>
                  <a:pt x="77724" y="277368"/>
                </a:lnTo>
                <a:lnTo>
                  <a:pt x="118872" y="292608"/>
                </a:lnTo>
                <a:lnTo>
                  <a:pt x="149352" y="295656"/>
                </a:lnTo>
                <a:lnTo>
                  <a:pt x="179832" y="292608"/>
                </a:lnTo>
                <a:lnTo>
                  <a:pt x="219456" y="277368"/>
                </a:lnTo>
                <a:lnTo>
                  <a:pt x="254508" y="251460"/>
                </a:lnTo>
                <a:lnTo>
                  <a:pt x="278892" y="217932"/>
                </a:lnTo>
                <a:lnTo>
                  <a:pt x="286512" y="204216"/>
                </a:lnTo>
                <a:lnTo>
                  <a:pt x="288036" y="1996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715000" y="3599688"/>
            <a:ext cx="288290" cy="0"/>
          </a:xfrm>
          <a:custGeom>
            <a:rect b="b" l="l" r="r" t="t"/>
            <a:pathLst>
              <a:path extrusionOk="0" h="120000" w="288289">
                <a:moveTo>
                  <a:pt x="0" y="0"/>
                </a:moveTo>
                <a:lnTo>
                  <a:pt x="28803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1713373" y="4114800"/>
            <a:ext cx="6736080" cy="2275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Outras formas de extração de fronteira</a:t>
            </a:r>
            <a:endParaRPr sz="3200"/>
          </a:p>
        </p:txBody>
      </p:sp>
      <p:sp>
        <p:nvSpPr>
          <p:cNvPr id="235" name="Google Shape;235;p29"/>
          <p:cNvSpPr/>
          <p:nvPr/>
        </p:nvSpPr>
        <p:spPr>
          <a:xfrm>
            <a:off x="709386" y="1700808"/>
            <a:ext cx="8111086" cy="437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(A ⊕ E)  - 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Achar todos os pixels que limitam o objeto pelo lado de fora (contorno externo).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pt-BR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-25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= {A - (A θ E)}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Achar o contorno  interno dos objetos.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Gradiente Morfológico: Composta de três outras operações básicas: Dilatação, erosão e  subtração.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(A ⊕ B) – (A θ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            A =  imagem original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B = elemento estruturante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86" y="1844824"/>
            <a:ext cx="1397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43" y="2636912"/>
            <a:ext cx="4624387" cy="27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6228184" y="3090446"/>
            <a:ext cx="190308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i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θ </a:t>
            </a:r>
            <a:r>
              <a:rPr i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313" y="3767554"/>
            <a:ext cx="2536825" cy="2055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0"/>
          <p:cNvCxnSpPr/>
          <p:nvPr/>
        </p:nvCxnSpPr>
        <p:spPr>
          <a:xfrm rot="10800000">
            <a:off x="6660232" y="4444661"/>
            <a:ext cx="0" cy="350799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30"/>
          <p:cNvSpPr txBox="1"/>
          <p:nvPr/>
        </p:nvSpPr>
        <p:spPr>
          <a:xfrm>
            <a:off x="6079392" y="4798706"/>
            <a:ext cx="10801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S. usado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PBM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1979712" y="2204864"/>
            <a:ext cx="4284476" cy="297004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P1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# The letter "J"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6 10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1 0 0 0 1 0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0 1 1 1 0 0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0 0 0 0 0 0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0 0 0 0 0</a:t>
            </a: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0</a:t>
            </a:r>
            <a:br>
              <a:rPr b="0" i="0" lang="pt-BR" sz="1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Morfologia Matemática 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14400" y="1600200"/>
            <a:ext cx="7978080" cy="47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A palavra Morfologia é originalmente um ramo da biologia que estuda as formas e estruturas dos animais e plantas. </a:t>
            </a:r>
            <a:endParaRPr sz="12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❑"/>
            </a:pPr>
            <a:r>
              <a:rPr lang="pt-BR" sz="1600"/>
              <a:t>Conceito básico: consiste em extrair informações (componentes)      de uma imagem de geometria desconhecida pela transformação com uma outra imagem completamente definida , denominada de </a:t>
            </a:r>
            <a:r>
              <a:rPr lang="pt-BR" sz="1600">
                <a:solidFill>
                  <a:srgbClr val="FF0000"/>
                </a:solidFill>
              </a:rPr>
              <a:t>elemento estruturante</a:t>
            </a:r>
            <a:r>
              <a:rPr lang="pt-BR" sz="1600">
                <a:solidFill>
                  <a:srgbClr val="FFCC00"/>
                </a:solidFill>
              </a:rPr>
              <a:t>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lang="pt-BR" sz="1600"/>
              <a:t>Elemento Estruturante: São pequenos padrões geométricos contidos na imagem. </a:t>
            </a:r>
            <a:endParaRPr sz="16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Em imagens binárias, os conjuntos em questão são membros do espaço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bidimensional de números inteiros      , em que cada elemento do conjunto é um vetor bidimensional cujas coordenadas são as coordenadas (x,y) dos pixels pretos da imagem.</a:t>
            </a:r>
            <a:endParaRPr sz="18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929" y="5042347"/>
            <a:ext cx="402179" cy="43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Morfologia em nível de cinza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 dilatação em imagens de tons de cinza pode ser calculada como: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440"/>
              <a:buChar char="❑"/>
            </a:pPr>
            <a:r>
              <a:rPr lang="pt-BR" sz="1800"/>
              <a:t>Em que A é a imagem e B o elemento estruturante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038" y="2435225"/>
            <a:ext cx="60039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/>
        </p:nvSpPr>
        <p:spPr>
          <a:xfrm>
            <a:off x="1259632" y="3292525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Posiciona-se a origem do elemento estrutural sobre o primeiro pixel 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 a ser dilatada.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Calcula-se a soma de cada par correspondente de valores de pixels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 estrutural e da imagem.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Acha-se o valor máximo de todas essas somas, e armazena-se o pixel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correspondente na imagem de saída para este valor.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Repete-se este processo para cada pixel da imagem a ser dilatada.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Morfologia em nível de cinza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914400" y="1600201"/>
            <a:ext cx="7772400" cy="204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 erosão em imagens de tons de cinza pode ser calculada como: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564544"/>
            <a:ext cx="57753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/>
        </p:nvSpPr>
        <p:spPr>
          <a:xfrm>
            <a:off x="1187624" y="3163867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Posiciona-se a origem do elemento estrutural sobre o primeiro pixel 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 que sofre erosão.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Calcula-se a diferença de cada par correspondente de valores de pixels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 estrutural e da imagem.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Acha-se o valor mínimo de todas essas diferenças, e armazena-se o pixel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correspondente na imagem de saída para este valor.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Repete-se este processo para cada pixel da imagem que sofre erosão.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Estruturantes</a:t>
            </a:r>
            <a:endParaRPr/>
          </a:p>
        </p:txBody>
      </p:sp>
      <p:pic>
        <p:nvPicPr>
          <p:cNvPr id="274" name="Google Shape;27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844824"/>
            <a:ext cx="3302926" cy="387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2708920"/>
            <a:ext cx="966787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pic>
        <p:nvPicPr>
          <p:cNvPr id="281" name="Google Shape;28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0" y="1916832"/>
            <a:ext cx="7740000" cy="27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4745088"/>
            <a:ext cx="51657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244426" y="3765804"/>
            <a:ext cx="308610" cy="120650"/>
          </a:xfrm>
          <a:custGeom>
            <a:rect b="b" l="l" r="r" t="t"/>
            <a:pathLst>
              <a:path extrusionOk="0" h="120650" w="308610">
                <a:moveTo>
                  <a:pt x="308186" y="120395"/>
                </a:moveTo>
                <a:lnTo>
                  <a:pt x="283633" y="65532"/>
                </a:lnTo>
                <a:lnTo>
                  <a:pt x="240961" y="24384"/>
                </a:lnTo>
                <a:lnTo>
                  <a:pt x="199813" y="6096"/>
                </a:lnTo>
                <a:lnTo>
                  <a:pt x="170857" y="0"/>
                </a:lnTo>
                <a:lnTo>
                  <a:pt x="138853" y="0"/>
                </a:lnTo>
                <a:lnTo>
                  <a:pt x="93133" y="10668"/>
                </a:lnTo>
                <a:lnTo>
                  <a:pt x="55033" y="33528"/>
                </a:lnTo>
                <a:lnTo>
                  <a:pt x="24553" y="65532"/>
                </a:lnTo>
                <a:lnTo>
                  <a:pt x="4741" y="103632"/>
                </a:lnTo>
                <a:lnTo>
                  <a:pt x="0" y="120395"/>
                </a:lnTo>
                <a:lnTo>
                  <a:pt x="30268" y="120395"/>
                </a:lnTo>
                <a:lnTo>
                  <a:pt x="32173" y="112776"/>
                </a:lnTo>
                <a:lnTo>
                  <a:pt x="35221" y="104648"/>
                </a:lnTo>
                <a:lnTo>
                  <a:pt x="35221" y="102108"/>
                </a:lnTo>
                <a:lnTo>
                  <a:pt x="41317" y="91440"/>
                </a:lnTo>
                <a:lnTo>
                  <a:pt x="47413" y="82905"/>
                </a:lnTo>
                <a:lnTo>
                  <a:pt x="47413" y="82296"/>
                </a:lnTo>
                <a:lnTo>
                  <a:pt x="55033" y="71628"/>
                </a:lnTo>
                <a:lnTo>
                  <a:pt x="55033" y="73152"/>
                </a:lnTo>
                <a:lnTo>
                  <a:pt x="62653" y="64262"/>
                </a:lnTo>
                <a:lnTo>
                  <a:pt x="62653" y="64008"/>
                </a:lnTo>
                <a:lnTo>
                  <a:pt x="64177" y="62484"/>
                </a:lnTo>
                <a:lnTo>
                  <a:pt x="64177" y="62701"/>
                </a:lnTo>
                <a:lnTo>
                  <a:pt x="73321" y="54864"/>
                </a:lnTo>
                <a:lnTo>
                  <a:pt x="73321" y="55299"/>
                </a:lnTo>
                <a:lnTo>
                  <a:pt x="82465" y="48768"/>
                </a:lnTo>
                <a:lnTo>
                  <a:pt x="91609" y="43542"/>
                </a:lnTo>
                <a:lnTo>
                  <a:pt x="91609" y="42672"/>
                </a:lnTo>
                <a:lnTo>
                  <a:pt x="103801" y="38608"/>
                </a:lnTo>
                <a:lnTo>
                  <a:pt x="103801" y="38100"/>
                </a:lnTo>
                <a:lnTo>
                  <a:pt x="115993" y="33528"/>
                </a:lnTo>
                <a:lnTo>
                  <a:pt x="128185" y="30480"/>
                </a:lnTo>
                <a:lnTo>
                  <a:pt x="140377" y="29125"/>
                </a:lnTo>
                <a:lnTo>
                  <a:pt x="140377" y="28956"/>
                </a:lnTo>
                <a:lnTo>
                  <a:pt x="154093" y="27584"/>
                </a:lnTo>
                <a:lnTo>
                  <a:pt x="154093" y="27432"/>
                </a:lnTo>
                <a:lnTo>
                  <a:pt x="155617" y="27432"/>
                </a:lnTo>
                <a:lnTo>
                  <a:pt x="155617" y="27601"/>
                </a:lnTo>
                <a:lnTo>
                  <a:pt x="167809" y="28956"/>
                </a:lnTo>
                <a:lnTo>
                  <a:pt x="167809" y="29108"/>
                </a:lnTo>
                <a:lnTo>
                  <a:pt x="181525" y="30480"/>
                </a:lnTo>
                <a:lnTo>
                  <a:pt x="181525" y="30818"/>
                </a:lnTo>
                <a:lnTo>
                  <a:pt x="193717" y="33528"/>
                </a:lnTo>
                <a:lnTo>
                  <a:pt x="193717" y="34099"/>
                </a:lnTo>
                <a:lnTo>
                  <a:pt x="216577" y="42672"/>
                </a:lnTo>
                <a:lnTo>
                  <a:pt x="216577" y="43434"/>
                </a:lnTo>
                <a:lnTo>
                  <a:pt x="227245" y="48768"/>
                </a:lnTo>
                <a:lnTo>
                  <a:pt x="227245" y="49856"/>
                </a:lnTo>
                <a:lnTo>
                  <a:pt x="234865" y="55299"/>
                </a:lnTo>
                <a:lnTo>
                  <a:pt x="234865" y="54864"/>
                </a:lnTo>
                <a:lnTo>
                  <a:pt x="244009" y="62701"/>
                </a:lnTo>
                <a:lnTo>
                  <a:pt x="244009" y="62484"/>
                </a:lnTo>
                <a:lnTo>
                  <a:pt x="245533" y="64008"/>
                </a:lnTo>
                <a:lnTo>
                  <a:pt x="245533" y="64262"/>
                </a:lnTo>
                <a:lnTo>
                  <a:pt x="253153" y="73152"/>
                </a:lnTo>
                <a:lnTo>
                  <a:pt x="253153" y="71628"/>
                </a:lnTo>
                <a:lnTo>
                  <a:pt x="260773" y="82296"/>
                </a:lnTo>
                <a:lnTo>
                  <a:pt x="260773" y="80772"/>
                </a:lnTo>
                <a:lnTo>
                  <a:pt x="272965" y="102108"/>
                </a:lnTo>
                <a:lnTo>
                  <a:pt x="272965" y="103632"/>
                </a:lnTo>
                <a:lnTo>
                  <a:pt x="277537" y="112776"/>
                </a:lnTo>
                <a:lnTo>
                  <a:pt x="277537" y="116840"/>
                </a:lnTo>
                <a:lnTo>
                  <a:pt x="278870" y="120395"/>
                </a:lnTo>
                <a:lnTo>
                  <a:pt x="308186" y="120395"/>
                </a:lnTo>
                <a:close/>
              </a:path>
              <a:path extrusionOk="0" h="120650" w="308610">
                <a:moveTo>
                  <a:pt x="36745" y="100584"/>
                </a:moveTo>
                <a:lnTo>
                  <a:pt x="35221" y="102108"/>
                </a:lnTo>
                <a:lnTo>
                  <a:pt x="35221" y="104648"/>
                </a:lnTo>
                <a:lnTo>
                  <a:pt x="36745" y="100584"/>
                </a:lnTo>
                <a:close/>
              </a:path>
              <a:path extrusionOk="0" h="120650" w="308610">
                <a:moveTo>
                  <a:pt x="48937" y="80772"/>
                </a:moveTo>
                <a:lnTo>
                  <a:pt x="47413" y="82296"/>
                </a:lnTo>
                <a:lnTo>
                  <a:pt x="47413" y="82905"/>
                </a:lnTo>
                <a:lnTo>
                  <a:pt x="48937" y="80772"/>
                </a:lnTo>
                <a:close/>
              </a:path>
              <a:path extrusionOk="0" h="120650" w="308610">
                <a:moveTo>
                  <a:pt x="64177" y="62484"/>
                </a:moveTo>
                <a:lnTo>
                  <a:pt x="62653" y="64008"/>
                </a:lnTo>
                <a:lnTo>
                  <a:pt x="63473" y="63304"/>
                </a:lnTo>
                <a:lnTo>
                  <a:pt x="64177" y="62484"/>
                </a:lnTo>
                <a:close/>
              </a:path>
              <a:path extrusionOk="0" h="120650" w="308610">
                <a:moveTo>
                  <a:pt x="63473" y="63304"/>
                </a:moveTo>
                <a:lnTo>
                  <a:pt x="62653" y="64008"/>
                </a:lnTo>
                <a:lnTo>
                  <a:pt x="62653" y="64262"/>
                </a:lnTo>
                <a:lnTo>
                  <a:pt x="63473" y="63304"/>
                </a:lnTo>
                <a:close/>
              </a:path>
              <a:path extrusionOk="0" h="120650" w="308610">
                <a:moveTo>
                  <a:pt x="64177" y="62701"/>
                </a:moveTo>
                <a:lnTo>
                  <a:pt x="64177" y="62484"/>
                </a:lnTo>
                <a:lnTo>
                  <a:pt x="63473" y="63304"/>
                </a:lnTo>
                <a:lnTo>
                  <a:pt x="64177" y="62701"/>
                </a:lnTo>
                <a:close/>
              </a:path>
              <a:path extrusionOk="0" h="120650" w="308610">
                <a:moveTo>
                  <a:pt x="73321" y="55299"/>
                </a:moveTo>
                <a:lnTo>
                  <a:pt x="73321" y="54864"/>
                </a:lnTo>
                <a:lnTo>
                  <a:pt x="71797" y="56388"/>
                </a:lnTo>
                <a:lnTo>
                  <a:pt x="73321" y="55299"/>
                </a:lnTo>
                <a:close/>
              </a:path>
              <a:path extrusionOk="0" h="120650" w="308610">
                <a:moveTo>
                  <a:pt x="93133" y="42672"/>
                </a:moveTo>
                <a:lnTo>
                  <a:pt x="91609" y="42672"/>
                </a:lnTo>
                <a:lnTo>
                  <a:pt x="91609" y="43542"/>
                </a:lnTo>
                <a:lnTo>
                  <a:pt x="93133" y="42672"/>
                </a:lnTo>
                <a:close/>
              </a:path>
              <a:path extrusionOk="0" h="120650" w="308610">
                <a:moveTo>
                  <a:pt x="105325" y="38100"/>
                </a:moveTo>
                <a:lnTo>
                  <a:pt x="103801" y="38100"/>
                </a:lnTo>
                <a:lnTo>
                  <a:pt x="103801" y="38608"/>
                </a:lnTo>
                <a:lnTo>
                  <a:pt x="105325" y="38100"/>
                </a:lnTo>
                <a:close/>
              </a:path>
              <a:path extrusionOk="0" h="120650" w="308610">
                <a:moveTo>
                  <a:pt x="141901" y="28956"/>
                </a:moveTo>
                <a:lnTo>
                  <a:pt x="140377" y="28956"/>
                </a:lnTo>
                <a:lnTo>
                  <a:pt x="140377" y="29125"/>
                </a:lnTo>
                <a:lnTo>
                  <a:pt x="141901" y="28956"/>
                </a:lnTo>
                <a:close/>
              </a:path>
              <a:path extrusionOk="0" h="120650" w="308610">
                <a:moveTo>
                  <a:pt x="154815" y="27512"/>
                </a:moveTo>
                <a:lnTo>
                  <a:pt x="154093" y="27432"/>
                </a:lnTo>
                <a:lnTo>
                  <a:pt x="154093" y="27584"/>
                </a:lnTo>
                <a:lnTo>
                  <a:pt x="154815" y="27512"/>
                </a:lnTo>
                <a:close/>
              </a:path>
              <a:path extrusionOk="0" h="120650" w="308610">
                <a:moveTo>
                  <a:pt x="155617" y="27601"/>
                </a:moveTo>
                <a:lnTo>
                  <a:pt x="155617" y="27432"/>
                </a:lnTo>
                <a:lnTo>
                  <a:pt x="154815" y="27512"/>
                </a:lnTo>
                <a:lnTo>
                  <a:pt x="155617" y="27601"/>
                </a:lnTo>
                <a:close/>
              </a:path>
              <a:path extrusionOk="0" h="120650" w="308610">
                <a:moveTo>
                  <a:pt x="167809" y="29108"/>
                </a:moveTo>
                <a:lnTo>
                  <a:pt x="167809" y="28956"/>
                </a:lnTo>
                <a:lnTo>
                  <a:pt x="166285" y="28956"/>
                </a:lnTo>
                <a:lnTo>
                  <a:pt x="167809" y="29108"/>
                </a:lnTo>
                <a:close/>
              </a:path>
              <a:path extrusionOk="0" h="120650" w="308610">
                <a:moveTo>
                  <a:pt x="181525" y="30818"/>
                </a:moveTo>
                <a:lnTo>
                  <a:pt x="181525" y="30480"/>
                </a:lnTo>
                <a:lnTo>
                  <a:pt x="180001" y="30480"/>
                </a:lnTo>
                <a:lnTo>
                  <a:pt x="181525" y="30818"/>
                </a:lnTo>
                <a:close/>
              </a:path>
              <a:path extrusionOk="0" h="120650" w="308610">
                <a:moveTo>
                  <a:pt x="193717" y="34099"/>
                </a:moveTo>
                <a:lnTo>
                  <a:pt x="193717" y="33528"/>
                </a:lnTo>
                <a:lnTo>
                  <a:pt x="192193" y="33528"/>
                </a:lnTo>
                <a:lnTo>
                  <a:pt x="193717" y="34099"/>
                </a:lnTo>
                <a:close/>
              </a:path>
              <a:path extrusionOk="0" h="120650" w="308610">
                <a:moveTo>
                  <a:pt x="216577" y="43434"/>
                </a:moveTo>
                <a:lnTo>
                  <a:pt x="216577" y="42672"/>
                </a:lnTo>
                <a:lnTo>
                  <a:pt x="215053" y="42672"/>
                </a:lnTo>
                <a:lnTo>
                  <a:pt x="216577" y="43434"/>
                </a:lnTo>
                <a:close/>
              </a:path>
              <a:path extrusionOk="0" h="120650" w="308610">
                <a:moveTo>
                  <a:pt x="227245" y="49856"/>
                </a:moveTo>
                <a:lnTo>
                  <a:pt x="227245" y="48768"/>
                </a:lnTo>
                <a:lnTo>
                  <a:pt x="225721" y="48768"/>
                </a:lnTo>
                <a:lnTo>
                  <a:pt x="227245" y="49856"/>
                </a:lnTo>
                <a:close/>
              </a:path>
              <a:path extrusionOk="0" h="120650" w="308610">
                <a:moveTo>
                  <a:pt x="236389" y="56388"/>
                </a:moveTo>
                <a:lnTo>
                  <a:pt x="234865" y="54864"/>
                </a:lnTo>
                <a:lnTo>
                  <a:pt x="234865" y="55299"/>
                </a:lnTo>
                <a:lnTo>
                  <a:pt x="236389" y="56388"/>
                </a:lnTo>
                <a:close/>
              </a:path>
              <a:path extrusionOk="0" h="120650" w="308610">
                <a:moveTo>
                  <a:pt x="245533" y="64008"/>
                </a:moveTo>
                <a:lnTo>
                  <a:pt x="244009" y="62484"/>
                </a:lnTo>
                <a:lnTo>
                  <a:pt x="244712" y="63304"/>
                </a:lnTo>
                <a:lnTo>
                  <a:pt x="245533" y="64008"/>
                </a:lnTo>
                <a:close/>
              </a:path>
              <a:path extrusionOk="0" h="120650" w="308610">
                <a:moveTo>
                  <a:pt x="244712" y="63304"/>
                </a:moveTo>
                <a:lnTo>
                  <a:pt x="244009" y="62484"/>
                </a:lnTo>
                <a:lnTo>
                  <a:pt x="244009" y="62701"/>
                </a:lnTo>
                <a:lnTo>
                  <a:pt x="244712" y="63304"/>
                </a:lnTo>
                <a:close/>
              </a:path>
              <a:path extrusionOk="0" h="120650" w="308610">
                <a:moveTo>
                  <a:pt x="245533" y="64262"/>
                </a:moveTo>
                <a:lnTo>
                  <a:pt x="245533" y="64008"/>
                </a:lnTo>
                <a:lnTo>
                  <a:pt x="244712" y="63304"/>
                </a:lnTo>
                <a:lnTo>
                  <a:pt x="245533" y="64262"/>
                </a:lnTo>
                <a:close/>
              </a:path>
              <a:path extrusionOk="0" h="120650" w="308610">
                <a:moveTo>
                  <a:pt x="272965" y="103632"/>
                </a:moveTo>
                <a:lnTo>
                  <a:pt x="272965" y="102108"/>
                </a:lnTo>
                <a:lnTo>
                  <a:pt x="271441" y="100584"/>
                </a:lnTo>
                <a:lnTo>
                  <a:pt x="272965" y="103632"/>
                </a:lnTo>
                <a:close/>
              </a:path>
              <a:path extrusionOk="0" h="120650" w="308610">
                <a:moveTo>
                  <a:pt x="277537" y="116840"/>
                </a:moveTo>
                <a:lnTo>
                  <a:pt x="277537" y="112776"/>
                </a:lnTo>
                <a:lnTo>
                  <a:pt x="276013" y="112776"/>
                </a:lnTo>
                <a:lnTo>
                  <a:pt x="277537" y="1168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645154" y="4654154"/>
            <a:ext cx="33718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pt-BR" sz="4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i="1" lang="pt-BR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3099295" y="4820270"/>
            <a:ext cx="438975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r>
              <a:rPr lang="pt-BR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	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pt-BR" sz="4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ˆ 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2791458" y="3503093"/>
            <a:ext cx="4804878" cy="113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pt-BR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aseline="30000" i="1" lang="pt-BR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pt-BR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⊕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pt-BR" sz="4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ˆ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pt-BR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ctr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onde</a:t>
            </a:r>
            <a:endParaRPr sz="2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3244426" y="3886455"/>
            <a:ext cx="314325" cy="120650"/>
          </a:xfrm>
          <a:custGeom>
            <a:rect b="b" l="l" r="r" t="t"/>
            <a:pathLst>
              <a:path extrusionOk="0" h="177164" w="314325">
                <a:moveTo>
                  <a:pt x="33147" y="0"/>
                </a:moveTo>
                <a:lnTo>
                  <a:pt x="2878" y="0"/>
                </a:lnTo>
                <a:lnTo>
                  <a:pt x="1524" y="12192"/>
                </a:lnTo>
                <a:lnTo>
                  <a:pt x="0" y="27432"/>
                </a:lnTo>
                <a:lnTo>
                  <a:pt x="3048" y="57912"/>
                </a:lnTo>
                <a:lnTo>
                  <a:pt x="7620" y="73152"/>
                </a:lnTo>
                <a:lnTo>
                  <a:pt x="12192" y="86868"/>
                </a:lnTo>
                <a:lnTo>
                  <a:pt x="27432" y="111252"/>
                </a:lnTo>
                <a:lnTo>
                  <a:pt x="28956" y="113284"/>
                </a:lnTo>
                <a:lnTo>
                  <a:pt x="28956" y="16764"/>
                </a:lnTo>
                <a:lnTo>
                  <a:pt x="32004" y="3048"/>
                </a:lnTo>
                <a:lnTo>
                  <a:pt x="32004" y="4572"/>
                </a:lnTo>
                <a:lnTo>
                  <a:pt x="33147" y="0"/>
                </a:lnTo>
                <a:close/>
              </a:path>
              <a:path extrusionOk="0" h="177164" w="314325">
                <a:moveTo>
                  <a:pt x="30480" y="15240"/>
                </a:moveTo>
                <a:lnTo>
                  <a:pt x="28956" y="16764"/>
                </a:lnTo>
                <a:lnTo>
                  <a:pt x="28956" y="27432"/>
                </a:lnTo>
                <a:lnTo>
                  <a:pt x="29040" y="28194"/>
                </a:lnTo>
                <a:lnTo>
                  <a:pt x="30480" y="15240"/>
                </a:lnTo>
                <a:close/>
              </a:path>
              <a:path extrusionOk="0" h="177164" w="314325">
                <a:moveTo>
                  <a:pt x="29040" y="28194"/>
                </a:moveTo>
                <a:lnTo>
                  <a:pt x="28956" y="27432"/>
                </a:lnTo>
                <a:lnTo>
                  <a:pt x="28956" y="28956"/>
                </a:lnTo>
                <a:lnTo>
                  <a:pt x="29040" y="28194"/>
                </a:lnTo>
                <a:close/>
              </a:path>
              <a:path extrusionOk="0" h="177164" w="314325">
                <a:moveTo>
                  <a:pt x="30480" y="41148"/>
                </a:moveTo>
                <a:lnTo>
                  <a:pt x="29040" y="28194"/>
                </a:lnTo>
                <a:lnTo>
                  <a:pt x="28956" y="28956"/>
                </a:lnTo>
                <a:lnTo>
                  <a:pt x="28956" y="39624"/>
                </a:lnTo>
                <a:lnTo>
                  <a:pt x="30480" y="41148"/>
                </a:lnTo>
                <a:close/>
              </a:path>
              <a:path extrusionOk="0" h="177164" w="314325">
                <a:moveTo>
                  <a:pt x="39624" y="74676"/>
                </a:moveTo>
                <a:lnTo>
                  <a:pt x="35052" y="62484"/>
                </a:lnTo>
                <a:lnTo>
                  <a:pt x="35052" y="64008"/>
                </a:lnTo>
                <a:lnTo>
                  <a:pt x="32004" y="51816"/>
                </a:lnTo>
                <a:lnTo>
                  <a:pt x="32004" y="53340"/>
                </a:lnTo>
                <a:lnTo>
                  <a:pt x="28956" y="39624"/>
                </a:lnTo>
                <a:lnTo>
                  <a:pt x="28956" y="113284"/>
                </a:lnTo>
                <a:lnTo>
                  <a:pt x="36576" y="123444"/>
                </a:lnTo>
                <a:lnTo>
                  <a:pt x="38100" y="124968"/>
                </a:lnTo>
                <a:lnTo>
                  <a:pt x="38100" y="73152"/>
                </a:lnTo>
                <a:lnTo>
                  <a:pt x="39624" y="74676"/>
                </a:lnTo>
                <a:close/>
              </a:path>
              <a:path extrusionOk="0" h="177164" w="314325">
                <a:moveTo>
                  <a:pt x="51816" y="96012"/>
                </a:moveTo>
                <a:lnTo>
                  <a:pt x="44196" y="83820"/>
                </a:lnTo>
                <a:lnTo>
                  <a:pt x="44196" y="85344"/>
                </a:lnTo>
                <a:lnTo>
                  <a:pt x="38100" y="73152"/>
                </a:lnTo>
                <a:lnTo>
                  <a:pt x="38100" y="124968"/>
                </a:lnTo>
                <a:lnTo>
                  <a:pt x="47244" y="134112"/>
                </a:lnTo>
                <a:lnTo>
                  <a:pt x="50292" y="136724"/>
                </a:lnTo>
                <a:lnTo>
                  <a:pt x="50292" y="94488"/>
                </a:lnTo>
                <a:lnTo>
                  <a:pt x="51816" y="96012"/>
                </a:lnTo>
                <a:close/>
              </a:path>
              <a:path extrusionOk="0" h="177164" w="314325">
                <a:moveTo>
                  <a:pt x="67056" y="112776"/>
                </a:moveTo>
                <a:lnTo>
                  <a:pt x="57912" y="103632"/>
                </a:lnTo>
                <a:lnTo>
                  <a:pt x="57912" y="105156"/>
                </a:lnTo>
                <a:lnTo>
                  <a:pt x="50292" y="94488"/>
                </a:lnTo>
                <a:lnTo>
                  <a:pt x="50292" y="136724"/>
                </a:lnTo>
                <a:lnTo>
                  <a:pt x="57912" y="143256"/>
                </a:lnTo>
                <a:lnTo>
                  <a:pt x="65532" y="148018"/>
                </a:lnTo>
                <a:lnTo>
                  <a:pt x="65532" y="112776"/>
                </a:lnTo>
                <a:lnTo>
                  <a:pt x="67056" y="112776"/>
                </a:lnTo>
                <a:close/>
              </a:path>
              <a:path extrusionOk="0" h="177164" w="314325">
                <a:moveTo>
                  <a:pt x="76200" y="120396"/>
                </a:moveTo>
                <a:lnTo>
                  <a:pt x="65532" y="112776"/>
                </a:lnTo>
                <a:lnTo>
                  <a:pt x="65532" y="148018"/>
                </a:lnTo>
                <a:lnTo>
                  <a:pt x="74676" y="153733"/>
                </a:lnTo>
                <a:lnTo>
                  <a:pt x="74676" y="120396"/>
                </a:lnTo>
                <a:lnTo>
                  <a:pt x="76200" y="120396"/>
                </a:lnTo>
                <a:close/>
              </a:path>
              <a:path extrusionOk="0" h="177164" w="314325">
                <a:moveTo>
                  <a:pt x="96012" y="164592"/>
                </a:moveTo>
                <a:lnTo>
                  <a:pt x="96012" y="134112"/>
                </a:lnTo>
                <a:lnTo>
                  <a:pt x="85344" y="126492"/>
                </a:lnTo>
                <a:lnTo>
                  <a:pt x="85344" y="128016"/>
                </a:lnTo>
                <a:lnTo>
                  <a:pt x="74676" y="120396"/>
                </a:lnTo>
                <a:lnTo>
                  <a:pt x="74676" y="153733"/>
                </a:lnTo>
                <a:lnTo>
                  <a:pt x="82296" y="158496"/>
                </a:lnTo>
                <a:lnTo>
                  <a:pt x="96012" y="164592"/>
                </a:lnTo>
                <a:close/>
              </a:path>
              <a:path extrusionOk="0" h="177164" w="314325">
                <a:moveTo>
                  <a:pt x="108204" y="138684"/>
                </a:moveTo>
                <a:lnTo>
                  <a:pt x="94488" y="132588"/>
                </a:lnTo>
                <a:lnTo>
                  <a:pt x="96012" y="134112"/>
                </a:lnTo>
                <a:lnTo>
                  <a:pt x="96012" y="164592"/>
                </a:lnTo>
                <a:lnTo>
                  <a:pt x="106680" y="168859"/>
                </a:lnTo>
                <a:lnTo>
                  <a:pt x="106680" y="138684"/>
                </a:lnTo>
                <a:lnTo>
                  <a:pt x="108204" y="138684"/>
                </a:lnTo>
                <a:close/>
              </a:path>
              <a:path extrusionOk="0" h="177164" w="314325">
                <a:moveTo>
                  <a:pt x="144780" y="147828"/>
                </a:moveTo>
                <a:lnTo>
                  <a:pt x="131064" y="146304"/>
                </a:lnTo>
                <a:lnTo>
                  <a:pt x="118872" y="143256"/>
                </a:lnTo>
                <a:lnTo>
                  <a:pt x="106680" y="138684"/>
                </a:lnTo>
                <a:lnTo>
                  <a:pt x="106680" y="168859"/>
                </a:lnTo>
                <a:lnTo>
                  <a:pt x="111252" y="170688"/>
                </a:lnTo>
                <a:lnTo>
                  <a:pt x="126492" y="173736"/>
                </a:lnTo>
                <a:lnTo>
                  <a:pt x="143256" y="175412"/>
                </a:lnTo>
                <a:lnTo>
                  <a:pt x="143256" y="147828"/>
                </a:lnTo>
                <a:lnTo>
                  <a:pt x="144780" y="147828"/>
                </a:lnTo>
                <a:close/>
              </a:path>
              <a:path extrusionOk="0" h="177164" w="314325">
                <a:moveTo>
                  <a:pt x="170688" y="175537"/>
                </a:moveTo>
                <a:lnTo>
                  <a:pt x="170688" y="147828"/>
                </a:lnTo>
                <a:lnTo>
                  <a:pt x="143256" y="147828"/>
                </a:lnTo>
                <a:lnTo>
                  <a:pt x="143256" y="175412"/>
                </a:lnTo>
                <a:lnTo>
                  <a:pt x="156972" y="176784"/>
                </a:lnTo>
                <a:lnTo>
                  <a:pt x="170688" y="175537"/>
                </a:lnTo>
                <a:close/>
              </a:path>
              <a:path extrusionOk="0" h="177164" w="314325">
                <a:moveTo>
                  <a:pt x="184404" y="174193"/>
                </a:moveTo>
                <a:lnTo>
                  <a:pt x="184404" y="146304"/>
                </a:lnTo>
                <a:lnTo>
                  <a:pt x="169164" y="147828"/>
                </a:lnTo>
                <a:lnTo>
                  <a:pt x="170688" y="147828"/>
                </a:lnTo>
                <a:lnTo>
                  <a:pt x="170688" y="175537"/>
                </a:lnTo>
                <a:lnTo>
                  <a:pt x="173736" y="175260"/>
                </a:lnTo>
                <a:lnTo>
                  <a:pt x="184404" y="174193"/>
                </a:lnTo>
                <a:close/>
              </a:path>
              <a:path extrusionOk="0" h="177164" w="314325">
                <a:moveTo>
                  <a:pt x="196596" y="172043"/>
                </a:moveTo>
                <a:lnTo>
                  <a:pt x="196596" y="143256"/>
                </a:lnTo>
                <a:lnTo>
                  <a:pt x="182880" y="146304"/>
                </a:lnTo>
                <a:lnTo>
                  <a:pt x="184404" y="146304"/>
                </a:lnTo>
                <a:lnTo>
                  <a:pt x="184404" y="174193"/>
                </a:lnTo>
                <a:lnTo>
                  <a:pt x="188976" y="173736"/>
                </a:lnTo>
                <a:lnTo>
                  <a:pt x="196596" y="172043"/>
                </a:lnTo>
                <a:close/>
              </a:path>
              <a:path extrusionOk="0" h="177164" w="314325">
                <a:moveTo>
                  <a:pt x="219456" y="132588"/>
                </a:moveTo>
                <a:lnTo>
                  <a:pt x="207264" y="138684"/>
                </a:lnTo>
                <a:lnTo>
                  <a:pt x="195072" y="143256"/>
                </a:lnTo>
                <a:lnTo>
                  <a:pt x="196596" y="143256"/>
                </a:lnTo>
                <a:lnTo>
                  <a:pt x="196596" y="172043"/>
                </a:lnTo>
                <a:lnTo>
                  <a:pt x="202692" y="170688"/>
                </a:lnTo>
                <a:lnTo>
                  <a:pt x="217932" y="164592"/>
                </a:lnTo>
                <a:lnTo>
                  <a:pt x="217932" y="134112"/>
                </a:lnTo>
                <a:lnTo>
                  <a:pt x="219456" y="132588"/>
                </a:lnTo>
                <a:close/>
              </a:path>
              <a:path extrusionOk="0" h="177164" w="314325">
                <a:moveTo>
                  <a:pt x="230124" y="126492"/>
                </a:moveTo>
                <a:lnTo>
                  <a:pt x="217932" y="134112"/>
                </a:lnTo>
                <a:lnTo>
                  <a:pt x="217932" y="164592"/>
                </a:lnTo>
                <a:lnTo>
                  <a:pt x="228600" y="159851"/>
                </a:lnTo>
                <a:lnTo>
                  <a:pt x="228600" y="128016"/>
                </a:lnTo>
                <a:lnTo>
                  <a:pt x="230124" y="126492"/>
                </a:lnTo>
                <a:close/>
              </a:path>
              <a:path extrusionOk="0" h="177164" w="314325">
                <a:moveTo>
                  <a:pt x="239268" y="153733"/>
                </a:moveTo>
                <a:lnTo>
                  <a:pt x="239268" y="120396"/>
                </a:lnTo>
                <a:lnTo>
                  <a:pt x="228600" y="128016"/>
                </a:lnTo>
                <a:lnTo>
                  <a:pt x="228600" y="159851"/>
                </a:lnTo>
                <a:lnTo>
                  <a:pt x="231648" y="158496"/>
                </a:lnTo>
                <a:lnTo>
                  <a:pt x="239268" y="153733"/>
                </a:lnTo>
                <a:close/>
              </a:path>
              <a:path extrusionOk="0" h="177164" w="314325">
                <a:moveTo>
                  <a:pt x="248412" y="148018"/>
                </a:moveTo>
                <a:lnTo>
                  <a:pt x="248412" y="112776"/>
                </a:lnTo>
                <a:lnTo>
                  <a:pt x="237744" y="120396"/>
                </a:lnTo>
                <a:lnTo>
                  <a:pt x="239268" y="120396"/>
                </a:lnTo>
                <a:lnTo>
                  <a:pt x="239268" y="153733"/>
                </a:lnTo>
                <a:lnTo>
                  <a:pt x="248412" y="148018"/>
                </a:lnTo>
                <a:close/>
              </a:path>
              <a:path extrusionOk="0" h="177164" w="314325">
                <a:moveTo>
                  <a:pt x="275844" y="125222"/>
                </a:moveTo>
                <a:lnTo>
                  <a:pt x="275844" y="73152"/>
                </a:lnTo>
                <a:lnTo>
                  <a:pt x="269748" y="85344"/>
                </a:lnTo>
                <a:lnTo>
                  <a:pt x="269748" y="83820"/>
                </a:lnTo>
                <a:lnTo>
                  <a:pt x="263652" y="96012"/>
                </a:lnTo>
                <a:lnTo>
                  <a:pt x="263652" y="94488"/>
                </a:lnTo>
                <a:lnTo>
                  <a:pt x="256032" y="105156"/>
                </a:lnTo>
                <a:lnTo>
                  <a:pt x="256032" y="103632"/>
                </a:lnTo>
                <a:lnTo>
                  <a:pt x="246888" y="112776"/>
                </a:lnTo>
                <a:lnTo>
                  <a:pt x="248412" y="112776"/>
                </a:lnTo>
                <a:lnTo>
                  <a:pt x="248412" y="148018"/>
                </a:lnTo>
                <a:lnTo>
                  <a:pt x="256032" y="143256"/>
                </a:lnTo>
                <a:lnTo>
                  <a:pt x="268224" y="134112"/>
                </a:lnTo>
                <a:lnTo>
                  <a:pt x="275844" y="125222"/>
                </a:lnTo>
                <a:close/>
              </a:path>
              <a:path extrusionOk="0" h="177164" w="314325">
                <a:moveTo>
                  <a:pt x="280416" y="119380"/>
                </a:moveTo>
                <a:lnTo>
                  <a:pt x="280416" y="62484"/>
                </a:lnTo>
                <a:lnTo>
                  <a:pt x="274320" y="74676"/>
                </a:lnTo>
                <a:lnTo>
                  <a:pt x="275844" y="73152"/>
                </a:lnTo>
                <a:lnTo>
                  <a:pt x="275844" y="125222"/>
                </a:lnTo>
                <a:lnTo>
                  <a:pt x="277368" y="123444"/>
                </a:lnTo>
                <a:lnTo>
                  <a:pt x="280416" y="119380"/>
                </a:lnTo>
                <a:close/>
              </a:path>
              <a:path extrusionOk="0" h="177164" w="314325">
                <a:moveTo>
                  <a:pt x="283464" y="115316"/>
                </a:moveTo>
                <a:lnTo>
                  <a:pt x="283464" y="51816"/>
                </a:lnTo>
                <a:lnTo>
                  <a:pt x="278892" y="64008"/>
                </a:lnTo>
                <a:lnTo>
                  <a:pt x="280416" y="62484"/>
                </a:lnTo>
                <a:lnTo>
                  <a:pt x="280416" y="119380"/>
                </a:lnTo>
                <a:lnTo>
                  <a:pt x="283464" y="115316"/>
                </a:lnTo>
                <a:close/>
              </a:path>
              <a:path extrusionOk="0" h="177164" w="314325">
                <a:moveTo>
                  <a:pt x="313944" y="27432"/>
                </a:moveTo>
                <a:lnTo>
                  <a:pt x="312420" y="12192"/>
                </a:lnTo>
                <a:lnTo>
                  <a:pt x="311065" y="0"/>
                </a:lnTo>
                <a:lnTo>
                  <a:pt x="281749" y="0"/>
                </a:lnTo>
                <a:lnTo>
                  <a:pt x="283464" y="4572"/>
                </a:lnTo>
                <a:lnTo>
                  <a:pt x="283464" y="9906"/>
                </a:lnTo>
                <a:lnTo>
                  <a:pt x="284988" y="16764"/>
                </a:lnTo>
                <a:lnTo>
                  <a:pt x="284988" y="113284"/>
                </a:lnTo>
                <a:lnTo>
                  <a:pt x="286512" y="111252"/>
                </a:lnTo>
                <a:lnTo>
                  <a:pt x="301752" y="86868"/>
                </a:lnTo>
                <a:lnTo>
                  <a:pt x="306324" y="73152"/>
                </a:lnTo>
                <a:lnTo>
                  <a:pt x="310896" y="57912"/>
                </a:lnTo>
                <a:lnTo>
                  <a:pt x="313944" y="27432"/>
                </a:lnTo>
                <a:close/>
              </a:path>
              <a:path extrusionOk="0" h="177164" w="314325">
                <a:moveTo>
                  <a:pt x="283464" y="9906"/>
                </a:moveTo>
                <a:lnTo>
                  <a:pt x="283464" y="4572"/>
                </a:lnTo>
                <a:lnTo>
                  <a:pt x="281940" y="3048"/>
                </a:lnTo>
                <a:lnTo>
                  <a:pt x="283464" y="9906"/>
                </a:lnTo>
                <a:close/>
              </a:path>
              <a:path extrusionOk="0" h="177164" w="314325">
                <a:moveTo>
                  <a:pt x="284988" y="113284"/>
                </a:moveTo>
                <a:lnTo>
                  <a:pt x="284988" y="39624"/>
                </a:lnTo>
                <a:lnTo>
                  <a:pt x="281940" y="53340"/>
                </a:lnTo>
                <a:lnTo>
                  <a:pt x="283464" y="51816"/>
                </a:lnTo>
                <a:lnTo>
                  <a:pt x="283464" y="115316"/>
                </a:lnTo>
                <a:lnTo>
                  <a:pt x="284988" y="1132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755576" y="1620561"/>
            <a:ext cx="7284720" cy="1313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Propriedade Dual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	Dilatação e erosão em imagens em níveis de cinza  são duais  em relação à complementação de funções e à reflexão.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Abertura e fechamento</a:t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990600" y="1624519"/>
            <a:ext cx="5715000" cy="22783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990600" y="3886200"/>
            <a:ext cx="5715000" cy="24323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6063485" y="4089906"/>
            <a:ext cx="2973011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327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Abertura e fechamento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132715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32080" rtl="0" algn="ctr">
              <a:lnSpc>
                <a:spcPct val="108611"/>
              </a:lnSpc>
              <a:spcBef>
                <a:spcPts val="145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Relação dual</a:t>
            </a:r>
            <a:endParaRPr/>
          </a:p>
          <a:p>
            <a:pPr indent="0" lvl="0" marL="12700" marR="0" rtl="0" algn="l">
              <a:lnSpc>
                <a:spcPct val="757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pt-BR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</a:t>
            </a:r>
            <a:r>
              <a:rPr lang="pt-BR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aseline="30000"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pt-BR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i="1" lang="pt-BR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pt-BR" sz="4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ˆ</a:t>
            </a:r>
            <a:endParaRPr baseline="30000" sz="4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2388" y="4437063"/>
            <a:ext cx="1979612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>
            <a:off x="6285928" y="4917686"/>
            <a:ext cx="217450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988840"/>
            <a:ext cx="3833813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168" y="2249983"/>
            <a:ext cx="1081088" cy="329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Gradiente Morfologico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221739" y="1456992"/>
            <a:ext cx="7537450" cy="178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Gradiente morfológico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7019" lvl="0" marL="756285" marR="5080" rtl="0" algn="just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Efeito: enfatiza as transições marcadas nos níveis de cinza da  imagem de entrada. Tendem a depender menos da direção das  bordas em comparação com Sobel.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21170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	</a:t>
            </a:r>
            <a:r>
              <a:rPr lang="pt-BR" sz="2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pt-BR" sz="2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⊕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2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pt-BR" sz="2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pt-BR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6068568" y="2904744"/>
            <a:ext cx="306705" cy="279400"/>
          </a:xfrm>
          <a:custGeom>
            <a:rect b="b" l="l" r="r" t="t"/>
            <a:pathLst>
              <a:path extrusionOk="0" h="279400" w="306704">
                <a:moveTo>
                  <a:pt x="306324" y="138684"/>
                </a:moveTo>
                <a:lnTo>
                  <a:pt x="298704" y="97536"/>
                </a:lnTo>
                <a:lnTo>
                  <a:pt x="278892" y="60960"/>
                </a:lnTo>
                <a:lnTo>
                  <a:pt x="271272" y="50292"/>
                </a:lnTo>
                <a:lnTo>
                  <a:pt x="237744" y="22860"/>
                </a:lnTo>
                <a:lnTo>
                  <a:pt x="198120" y="6096"/>
                </a:lnTo>
                <a:lnTo>
                  <a:pt x="153924" y="0"/>
                </a:lnTo>
                <a:lnTo>
                  <a:pt x="137160" y="1524"/>
                </a:lnTo>
                <a:lnTo>
                  <a:pt x="94488" y="10668"/>
                </a:lnTo>
                <a:lnTo>
                  <a:pt x="56388" y="32004"/>
                </a:lnTo>
                <a:lnTo>
                  <a:pt x="27432" y="60960"/>
                </a:lnTo>
                <a:lnTo>
                  <a:pt x="7620" y="97536"/>
                </a:lnTo>
                <a:lnTo>
                  <a:pt x="0" y="138684"/>
                </a:lnTo>
                <a:lnTo>
                  <a:pt x="1524" y="153924"/>
                </a:lnTo>
                <a:lnTo>
                  <a:pt x="12192" y="193548"/>
                </a:lnTo>
                <a:lnTo>
                  <a:pt x="28956" y="219710"/>
                </a:lnTo>
                <a:lnTo>
                  <a:pt x="28956" y="129540"/>
                </a:lnTo>
                <a:lnTo>
                  <a:pt x="32004" y="115824"/>
                </a:lnTo>
                <a:lnTo>
                  <a:pt x="32004" y="117348"/>
                </a:lnTo>
                <a:lnTo>
                  <a:pt x="35052" y="106680"/>
                </a:lnTo>
                <a:lnTo>
                  <a:pt x="35052" y="108204"/>
                </a:lnTo>
                <a:lnTo>
                  <a:pt x="38100" y="100076"/>
                </a:lnTo>
                <a:lnTo>
                  <a:pt x="38100" y="97536"/>
                </a:lnTo>
                <a:lnTo>
                  <a:pt x="42672" y="89535"/>
                </a:lnTo>
                <a:lnTo>
                  <a:pt x="42672" y="88392"/>
                </a:lnTo>
                <a:lnTo>
                  <a:pt x="48768" y="79857"/>
                </a:lnTo>
                <a:lnTo>
                  <a:pt x="48768" y="79248"/>
                </a:lnTo>
                <a:lnTo>
                  <a:pt x="56388" y="70358"/>
                </a:lnTo>
                <a:lnTo>
                  <a:pt x="56388" y="70104"/>
                </a:lnTo>
                <a:lnTo>
                  <a:pt x="65532" y="60960"/>
                </a:lnTo>
                <a:lnTo>
                  <a:pt x="65532" y="61177"/>
                </a:lnTo>
                <a:lnTo>
                  <a:pt x="74676" y="53340"/>
                </a:lnTo>
                <a:lnTo>
                  <a:pt x="74676" y="53775"/>
                </a:lnTo>
                <a:lnTo>
                  <a:pt x="83820" y="47244"/>
                </a:lnTo>
                <a:lnTo>
                  <a:pt x="83820" y="48006"/>
                </a:lnTo>
                <a:lnTo>
                  <a:pt x="92964" y="43434"/>
                </a:lnTo>
                <a:lnTo>
                  <a:pt x="92964" y="42672"/>
                </a:lnTo>
                <a:lnTo>
                  <a:pt x="103632" y="38671"/>
                </a:lnTo>
                <a:lnTo>
                  <a:pt x="103632" y="38100"/>
                </a:lnTo>
                <a:lnTo>
                  <a:pt x="115824" y="34036"/>
                </a:lnTo>
                <a:lnTo>
                  <a:pt x="115824" y="33528"/>
                </a:lnTo>
                <a:lnTo>
                  <a:pt x="128016" y="30480"/>
                </a:lnTo>
                <a:lnTo>
                  <a:pt x="140208" y="29125"/>
                </a:lnTo>
                <a:lnTo>
                  <a:pt x="140208" y="28956"/>
                </a:lnTo>
                <a:lnTo>
                  <a:pt x="166116" y="28956"/>
                </a:lnTo>
                <a:lnTo>
                  <a:pt x="179832" y="30480"/>
                </a:lnTo>
                <a:lnTo>
                  <a:pt x="179832" y="30861"/>
                </a:lnTo>
                <a:lnTo>
                  <a:pt x="190500" y="33528"/>
                </a:lnTo>
                <a:lnTo>
                  <a:pt x="202692" y="38100"/>
                </a:lnTo>
                <a:lnTo>
                  <a:pt x="202692" y="38671"/>
                </a:lnTo>
                <a:lnTo>
                  <a:pt x="213360" y="42672"/>
                </a:lnTo>
                <a:lnTo>
                  <a:pt x="213360" y="43434"/>
                </a:lnTo>
                <a:lnTo>
                  <a:pt x="222504" y="48006"/>
                </a:lnTo>
                <a:lnTo>
                  <a:pt x="222504" y="47244"/>
                </a:lnTo>
                <a:lnTo>
                  <a:pt x="231648" y="53775"/>
                </a:lnTo>
                <a:lnTo>
                  <a:pt x="231648" y="53340"/>
                </a:lnTo>
                <a:lnTo>
                  <a:pt x="240792" y="61177"/>
                </a:lnTo>
                <a:lnTo>
                  <a:pt x="240792" y="60960"/>
                </a:lnTo>
                <a:lnTo>
                  <a:pt x="249936" y="70104"/>
                </a:lnTo>
                <a:lnTo>
                  <a:pt x="249936" y="68580"/>
                </a:lnTo>
                <a:lnTo>
                  <a:pt x="257556" y="79248"/>
                </a:lnTo>
                <a:lnTo>
                  <a:pt x="257556" y="79857"/>
                </a:lnTo>
                <a:lnTo>
                  <a:pt x="263652" y="88392"/>
                </a:lnTo>
                <a:lnTo>
                  <a:pt x="263652" y="89535"/>
                </a:lnTo>
                <a:lnTo>
                  <a:pt x="268224" y="97536"/>
                </a:lnTo>
                <a:lnTo>
                  <a:pt x="268224" y="96012"/>
                </a:lnTo>
                <a:lnTo>
                  <a:pt x="272796" y="108204"/>
                </a:lnTo>
                <a:lnTo>
                  <a:pt x="272796" y="110236"/>
                </a:lnTo>
                <a:lnTo>
                  <a:pt x="275844" y="117348"/>
                </a:lnTo>
                <a:lnTo>
                  <a:pt x="275844" y="122682"/>
                </a:lnTo>
                <a:lnTo>
                  <a:pt x="277368" y="129540"/>
                </a:lnTo>
                <a:lnTo>
                  <a:pt x="277368" y="220065"/>
                </a:lnTo>
                <a:lnTo>
                  <a:pt x="278892" y="217932"/>
                </a:lnTo>
                <a:lnTo>
                  <a:pt x="298704" y="181356"/>
                </a:lnTo>
                <a:lnTo>
                  <a:pt x="304800" y="153924"/>
                </a:lnTo>
                <a:lnTo>
                  <a:pt x="306324" y="138684"/>
                </a:lnTo>
                <a:close/>
              </a:path>
              <a:path extrusionOk="0" h="279400" w="306704">
                <a:moveTo>
                  <a:pt x="30480" y="128016"/>
                </a:moveTo>
                <a:lnTo>
                  <a:pt x="28956" y="129540"/>
                </a:lnTo>
                <a:lnTo>
                  <a:pt x="28956" y="138684"/>
                </a:lnTo>
                <a:lnTo>
                  <a:pt x="29051" y="139446"/>
                </a:lnTo>
                <a:lnTo>
                  <a:pt x="30480" y="128016"/>
                </a:lnTo>
                <a:close/>
              </a:path>
              <a:path extrusionOk="0" h="279400" w="306704">
                <a:moveTo>
                  <a:pt x="29051" y="139446"/>
                </a:moveTo>
                <a:lnTo>
                  <a:pt x="28956" y="138684"/>
                </a:lnTo>
                <a:lnTo>
                  <a:pt x="28956" y="140208"/>
                </a:lnTo>
                <a:lnTo>
                  <a:pt x="29051" y="139446"/>
                </a:lnTo>
                <a:close/>
              </a:path>
              <a:path extrusionOk="0" h="279400" w="306704">
                <a:moveTo>
                  <a:pt x="30480" y="150876"/>
                </a:moveTo>
                <a:lnTo>
                  <a:pt x="29051" y="139446"/>
                </a:lnTo>
                <a:lnTo>
                  <a:pt x="28956" y="140208"/>
                </a:lnTo>
                <a:lnTo>
                  <a:pt x="28956" y="149352"/>
                </a:lnTo>
                <a:lnTo>
                  <a:pt x="30480" y="150876"/>
                </a:lnTo>
                <a:close/>
              </a:path>
              <a:path extrusionOk="0" h="279400" w="306704">
                <a:moveTo>
                  <a:pt x="39624" y="182880"/>
                </a:moveTo>
                <a:lnTo>
                  <a:pt x="35052" y="170688"/>
                </a:lnTo>
                <a:lnTo>
                  <a:pt x="35052" y="172212"/>
                </a:lnTo>
                <a:lnTo>
                  <a:pt x="32004" y="160020"/>
                </a:lnTo>
                <a:lnTo>
                  <a:pt x="32004" y="161544"/>
                </a:lnTo>
                <a:lnTo>
                  <a:pt x="28956" y="149352"/>
                </a:lnTo>
                <a:lnTo>
                  <a:pt x="28956" y="219710"/>
                </a:lnTo>
                <a:lnTo>
                  <a:pt x="36576" y="228600"/>
                </a:lnTo>
                <a:lnTo>
                  <a:pt x="38100" y="230124"/>
                </a:lnTo>
                <a:lnTo>
                  <a:pt x="38100" y="181356"/>
                </a:lnTo>
                <a:lnTo>
                  <a:pt x="39624" y="182880"/>
                </a:lnTo>
                <a:close/>
              </a:path>
              <a:path extrusionOk="0" h="279400" w="306704">
                <a:moveTo>
                  <a:pt x="39624" y="96012"/>
                </a:moveTo>
                <a:lnTo>
                  <a:pt x="38100" y="97536"/>
                </a:lnTo>
                <a:lnTo>
                  <a:pt x="38100" y="100076"/>
                </a:lnTo>
                <a:lnTo>
                  <a:pt x="39624" y="96012"/>
                </a:lnTo>
                <a:close/>
              </a:path>
              <a:path extrusionOk="0" h="279400" w="306704">
                <a:moveTo>
                  <a:pt x="44196" y="192024"/>
                </a:moveTo>
                <a:lnTo>
                  <a:pt x="38100" y="181356"/>
                </a:lnTo>
                <a:lnTo>
                  <a:pt x="38100" y="230124"/>
                </a:lnTo>
                <a:lnTo>
                  <a:pt x="42672" y="234696"/>
                </a:lnTo>
                <a:lnTo>
                  <a:pt x="42672" y="190500"/>
                </a:lnTo>
                <a:lnTo>
                  <a:pt x="44196" y="192024"/>
                </a:lnTo>
                <a:close/>
              </a:path>
              <a:path extrusionOk="0" h="279400" w="306704">
                <a:moveTo>
                  <a:pt x="44196" y="86868"/>
                </a:moveTo>
                <a:lnTo>
                  <a:pt x="42672" y="88392"/>
                </a:lnTo>
                <a:lnTo>
                  <a:pt x="42672" y="89535"/>
                </a:lnTo>
                <a:lnTo>
                  <a:pt x="44196" y="86868"/>
                </a:lnTo>
                <a:close/>
              </a:path>
              <a:path extrusionOk="0" h="279400" w="306704">
                <a:moveTo>
                  <a:pt x="50292" y="201168"/>
                </a:moveTo>
                <a:lnTo>
                  <a:pt x="42672" y="190500"/>
                </a:lnTo>
                <a:lnTo>
                  <a:pt x="42672" y="234696"/>
                </a:lnTo>
                <a:lnTo>
                  <a:pt x="45720" y="237744"/>
                </a:lnTo>
                <a:lnTo>
                  <a:pt x="48768" y="240356"/>
                </a:lnTo>
                <a:lnTo>
                  <a:pt x="48768" y="199644"/>
                </a:lnTo>
                <a:lnTo>
                  <a:pt x="50292" y="201168"/>
                </a:lnTo>
                <a:close/>
              </a:path>
              <a:path extrusionOk="0" h="279400" w="306704">
                <a:moveTo>
                  <a:pt x="50292" y="77724"/>
                </a:moveTo>
                <a:lnTo>
                  <a:pt x="48768" y="79248"/>
                </a:lnTo>
                <a:lnTo>
                  <a:pt x="48768" y="79857"/>
                </a:lnTo>
                <a:lnTo>
                  <a:pt x="50292" y="77724"/>
                </a:lnTo>
                <a:close/>
              </a:path>
              <a:path extrusionOk="0" h="279400" w="306704">
                <a:moveTo>
                  <a:pt x="57912" y="210312"/>
                </a:moveTo>
                <a:lnTo>
                  <a:pt x="48768" y="199644"/>
                </a:lnTo>
                <a:lnTo>
                  <a:pt x="48768" y="240356"/>
                </a:lnTo>
                <a:lnTo>
                  <a:pt x="56388" y="246888"/>
                </a:lnTo>
                <a:lnTo>
                  <a:pt x="56388" y="208788"/>
                </a:lnTo>
                <a:lnTo>
                  <a:pt x="57912" y="210312"/>
                </a:lnTo>
                <a:close/>
              </a:path>
              <a:path extrusionOk="0" h="279400" w="306704">
                <a:moveTo>
                  <a:pt x="57912" y="68580"/>
                </a:moveTo>
                <a:lnTo>
                  <a:pt x="56388" y="70104"/>
                </a:lnTo>
                <a:lnTo>
                  <a:pt x="56388" y="70358"/>
                </a:lnTo>
                <a:lnTo>
                  <a:pt x="57912" y="68580"/>
                </a:lnTo>
                <a:close/>
              </a:path>
              <a:path extrusionOk="0" h="279400" w="306704">
                <a:moveTo>
                  <a:pt x="65532" y="252603"/>
                </a:moveTo>
                <a:lnTo>
                  <a:pt x="65532" y="217932"/>
                </a:lnTo>
                <a:lnTo>
                  <a:pt x="56388" y="208788"/>
                </a:lnTo>
                <a:lnTo>
                  <a:pt x="56388" y="246888"/>
                </a:lnTo>
                <a:lnTo>
                  <a:pt x="65532" y="252603"/>
                </a:lnTo>
                <a:close/>
              </a:path>
              <a:path extrusionOk="0" h="279400" w="306704">
                <a:moveTo>
                  <a:pt x="65532" y="61177"/>
                </a:moveTo>
                <a:lnTo>
                  <a:pt x="65532" y="60960"/>
                </a:lnTo>
                <a:lnTo>
                  <a:pt x="64008" y="62484"/>
                </a:lnTo>
                <a:lnTo>
                  <a:pt x="65532" y="61177"/>
                </a:lnTo>
                <a:close/>
              </a:path>
              <a:path extrusionOk="0" h="279400" w="306704">
                <a:moveTo>
                  <a:pt x="74676" y="224028"/>
                </a:moveTo>
                <a:lnTo>
                  <a:pt x="64008" y="216408"/>
                </a:lnTo>
                <a:lnTo>
                  <a:pt x="65532" y="217932"/>
                </a:lnTo>
                <a:lnTo>
                  <a:pt x="65532" y="252603"/>
                </a:lnTo>
                <a:lnTo>
                  <a:pt x="73152" y="257365"/>
                </a:lnTo>
                <a:lnTo>
                  <a:pt x="73152" y="224028"/>
                </a:lnTo>
                <a:lnTo>
                  <a:pt x="74676" y="224028"/>
                </a:lnTo>
                <a:close/>
              </a:path>
              <a:path extrusionOk="0" h="279400" w="306704">
                <a:moveTo>
                  <a:pt x="74676" y="53775"/>
                </a:moveTo>
                <a:lnTo>
                  <a:pt x="74676" y="53340"/>
                </a:lnTo>
                <a:lnTo>
                  <a:pt x="73152" y="54864"/>
                </a:lnTo>
                <a:lnTo>
                  <a:pt x="74676" y="53775"/>
                </a:lnTo>
                <a:close/>
              </a:path>
              <a:path extrusionOk="0" h="279400" w="306704">
                <a:moveTo>
                  <a:pt x="83820" y="263482"/>
                </a:moveTo>
                <a:lnTo>
                  <a:pt x="83820" y="231648"/>
                </a:lnTo>
                <a:lnTo>
                  <a:pt x="73152" y="224028"/>
                </a:lnTo>
                <a:lnTo>
                  <a:pt x="73152" y="257365"/>
                </a:lnTo>
                <a:lnTo>
                  <a:pt x="80772" y="262128"/>
                </a:lnTo>
                <a:lnTo>
                  <a:pt x="83820" y="263482"/>
                </a:lnTo>
                <a:close/>
              </a:path>
              <a:path extrusionOk="0" h="279400" w="306704">
                <a:moveTo>
                  <a:pt x="83820" y="48006"/>
                </a:moveTo>
                <a:lnTo>
                  <a:pt x="83820" y="47244"/>
                </a:lnTo>
                <a:lnTo>
                  <a:pt x="82296" y="48768"/>
                </a:lnTo>
                <a:lnTo>
                  <a:pt x="83820" y="48006"/>
                </a:lnTo>
                <a:close/>
              </a:path>
              <a:path extrusionOk="0" h="279400" w="306704">
                <a:moveTo>
                  <a:pt x="94488" y="236220"/>
                </a:moveTo>
                <a:lnTo>
                  <a:pt x="82296" y="230124"/>
                </a:lnTo>
                <a:lnTo>
                  <a:pt x="83820" y="231648"/>
                </a:lnTo>
                <a:lnTo>
                  <a:pt x="83820" y="263482"/>
                </a:lnTo>
                <a:lnTo>
                  <a:pt x="92964" y="267546"/>
                </a:lnTo>
                <a:lnTo>
                  <a:pt x="92964" y="236220"/>
                </a:lnTo>
                <a:lnTo>
                  <a:pt x="94488" y="236220"/>
                </a:lnTo>
                <a:close/>
              </a:path>
              <a:path extrusionOk="0" h="279400" w="306704">
                <a:moveTo>
                  <a:pt x="94488" y="42672"/>
                </a:moveTo>
                <a:lnTo>
                  <a:pt x="92964" y="42672"/>
                </a:lnTo>
                <a:lnTo>
                  <a:pt x="92964" y="43434"/>
                </a:lnTo>
                <a:lnTo>
                  <a:pt x="94488" y="42672"/>
                </a:lnTo>
                <a:close/>
              </a:path>
              <a:path extrusionOk="0" h="279400" w="306704">
                <a:moveTo>
                  <a:pt x="105156" y="240792"/>
                </a:moveTo>
                <a:lnTo>
                  <a:pt x="92964" y="236220"/>
                </a:lnTo>
                <a:lnTo>
                  <a:pt x="92964" y="267546"/>
                </a:lnTo>
                <a:lnTo>
                  <a:pt x="94488" y="268224"/>
                </a:lnTo>
                <a:lnTo>
                  <a:pt x="103632" y="271272"/>
                </a:lnTo>
                <a:lnTo>
                  <a:pt x="103632" y="240792"/>
                </a:lnTo>
                <a:lnTo>
                  <a:pt x="105156" y="240792"/>
                </a:lnTo>
                <a:close/>
              </a:path>
              <a:path extrusionOk="0" h="279400" w="306704">
                <a:moveTo>
                  <a:pt x="105156" y="38100"/>
                </a:moveTo>
                <a:lnTo>
                  <a:pt x="103632" y="38100"/>
                </a:lnTo>
                <a:lnTo>
                  <a:pt x="103632" y="38671"/>
                </a:lnTo>
                <a:lnTo>
                  <a:pt x="105156" y="38100"/>
                </a:lnTo>
                <a:close/>
              </a:path>
              <a:path extrusionOk="0" h="279400" w="306704">
                <a:moveTo>
                  <a:pt x="117348" y="245364"/>
                </a:moveTo>
                <a:lnTo>
                  <a:pt x="103632" y="240792"/>
                </a:lnTo>
                <a:lnTo>
                  <a:pt x="103632" y="271272"/>
                </a:lnTo>
                <a:lnTo>
                  <a:pt x="108204" y="272796"/>
                </a:lnTo>
                <a:lnTo>
                  <a:pt x="115824" y="274320"/>
                </a:lnTo>
                <a:lnTo>
                  <a:pt x="115824" y="245364"/>
                </a:lnTo>
                <a:lnTo>
                  <a:pt x="117348" y="245364"/>
                </a:lnTo>
                <a:close/>
              </a:path>
              <a:path extrusionOk="0" h="279400" w="306704">
                <a:moveTo>
                  <a:pt x="117348" y="33528"/>
                </a:moveTo>
                <a:lnTo>
                  <a:pt x="115824" y="33528"/>
                </a:lnTo>
                <a:lnTo>
                  <a:pt x="115824" y="34036"/>
                </a:lnTo>
                <a:lnTo>
                  <a:pt x="117348" y="33528"/>
                </a:lnTo>
                <a:close/>
              </a:path>
              <a:path extrusionOk="0" h="279400" w="306704">
                <a:moveTo>
                  <a:pt x="141732" y="249936"/>
                </a:moveTo>
                <a:lnTo>
                  <a:pt x="128016" y="246888"/>
                </a:lnTo>
                <a:lnTo>
                  <a:pt x="128016" y="248412"/>
                </a:lnTo>
                <a:lnTo>
                  <a:pt x="115824" y="245364"/>
                </a:lnTo>
                <a:lnTo>
                  <a:pt x="115824" y="274320"/>
                </a:lnTo>
                <a:lnTo>
                  <a:pt x="123444" y="275844"/>
                </a:lnTo>
                <a:lnTo>
                  <a:pt x="137160" y="277368"/>
                </a:lnTo>
                <a:lnTo>
                  <a:pt x="140208" y="277645"/>
                </a:lnTo>
                <a:lnTo>
                  <a:pt x="140208" y="249936"/>
                </a:lnTo>
                <a:lnTo>
                  <a:pt x="141732" y="249936"/>
                </a:lnTo>
                <a:close/>
              </a:path>
              <a:path extrusionOk="0" h="279400" w="306704">
                <a:moveTo>
                  <a:pt x="141732" y="28956"/>
                </a:moveTo>
                <a:lnTo>
                  <a:pt x="140208" y="28956"/>
                </a:lnTo>
                <a:lnTo>
                  <a:pt x="140208" y="29125"/>
                </a:lnTo>
                <a:lnTo>
                  <a:pt x="141732" y="28956"/>
                </a:lnTo>
                <a:close/>
              </a:path>
              <a:path extrusionOk="0" h="279400" w="306704">
                <a:moveTo>
                  <a:pt x="179832" y="246888"/>
                </a:moveTo>
                <a:lnTo>
                  <a:pt x="166116" y="249936"/>
                </a:lnTo>
                <a:lnTo>
                  <a:pt x="140208" y="249936"/>
                </a:lnTo>
                <a:lnTo>
                  <a:pt x="140208" y="277645"/>
                </a:lnTo>
                <a:lnTo>
                  <a:pt x="153924" y="278892"/>
                </a:lnTo>
                <a:lnTo>
                  <a:pt x="178308" y="276453"/>
                </a:lnTo>
                <a:lnTo>
                  <a:pt x="178308" y="248412"/>
                </a:lnTo>
                <a:lnTo>
                  <a:pt x="179832" y="246888"/>
                </a:lnTo>
                <a:close/>
              </a:path>
              <a:path extrusionOk="0" h="279400" w="306704">
                <a:moveTo>
                  <a:pt x="179832" y="30861"/>
                </a:moveTo>
                <a:lnTo>
                  <a:pt x="179832" y="30480"/>
                </a:lnTo>
                <a:lnTo>
                  <a:pt x="178308" y="30480"/>
                </a:lnTo>
                <a:lnTo>
                  <a:pt x="179832" y="30861"/>
                </a:lnTo>
                <a:close/>
              </a:path>
              <a:path extrusionOk="0" h="279400" w="306704">
                <a:moveTo>
                  <a:pt x="202692" y="271272"/>
                </a:moveTo>
                <a:lnTo>
                  <a:pt x="202692" y="240792"/>
                </a:lnTo>
                <a:lnTo>
                  <a:pt x="190500" y="245364"/>
                </a:lnTo>
                <a:lnTo>
                  <a:pt x="178308" y="248412"/>
                </a:lnTo>
                <a:lnTo>
                  <a:pt x="178308" y="276453"/>
                </a:lnTo>
                <a:lnTo>
                  <a:pt x="184404" y="275844"/>
                </a:lnTo>
                <a:lnTo>
                  <a:pt x="198120" y="272796"/>
                </a:lnTo>
                <a:lnTo>
                  <a:pt x="202692" y="271272"/>
                </a:lnTo>
                <a:close/>
              </a:path>
              <a:path extrusionOk="0" h="279400" w="306704">
                <a:moveTo>
                  <a:pt x="202692" y="38671"/>
                </a:moveTo>
                <a:lnTo>
                  <a:pt x="202692" y="38100"/>
                </a:lnTo>
                <a:lnTo>
                  <a:pt x="201168" y="38100"/>
                </a:lnTo>
                <a:lnTo>
                  <a:pt x="202692" y="38671"/>
                </a:lnTo>
                <a:close/>
              </a:path>
              <a:path extrusionOk="0" h="279400" w="306704">
                <a:moveTo>
                  <a:pt x="213360" y="267546"/>
                </a:moveTo>
                <a:lnTo>
                  <a:pt x="213360" y="236220"/>
                </a:lnTo>
                <a:lnTo>
                  <a:pt x="201168" y="240792"/>
                </a:lnTo>
                <a:lnTo>
                  <a:pt x="202692" y="240792"/>
                </a:lnTo>
                <a:lnTo>
                  <a:pt x="202692" y="271272"/>
                </a:lnTo>
                <a:lnTo>
                  <a:pt x="211836" y="268224"/>
                </a:lnTo>
                <a:lnTo>
                  <a:pt x="213360" y="267546"/>
                </a:lnTo>
                <a:close/>
              </a:path>
              <a:path extrusionOk="0" h="279400" w="306704">
                <a:moveTo>
                  <a:pt x="213360" y="43434"/>
                </a:moveTo>
                <a:lnTo>
                  <a:pt x="213360" y="42672"/>
                </a:lnTo>
                <a:lnTo>
                  <a:pt x="211836" y="42672"/>
                </a:lnTo>
                <a:lnTo>
                  <a:pt x="213360" y="43434"/>
                </a:lnTo>
                <a:close/>
              </a:path>
              <a:path extrusionOk="0" h="279400" w="306704">
                <a:moveTo>
                  <a:pt x="224028" y="230124"/>
                </a:moveTo>
                <a:lnTo>
                  <a:pt x="211836" y="236220"/>
                </a:lnTo>
                <a:lnTo>
                  <a:pt x="213360" y="236220"/>
                </a:lnTo>
                <a:lnTo>
                  <a:pt x="213360" y="267546"/>
                </a:lnTo>
                <a:lnTo>
                  <a:pt x="222504" y="263482"/>
                </a:lnTo>
                <a:lnTo>
                  <a:pt x="222504" y="231648"/>
                </a:lnTo>
                <a:lnTo>
                  <a:pt x="224028" y="230124"/>
                </a:lnTo>
                <a:close/>
              </a:path>
              <a:path extrusionOk="0" h="279400" w="306704">
                <a:moveTo>
                  <a:pt x="224028" y="48768"/>
                </a:moveTo>
                <a:lnTo>
                  <a:pt x="222504" y="47244"/>
                </a:lnTo>
                <a:lnTo>
                  <a:pt x="222504" y="48006"/>
                </a:lnTo>
                <a:lnTo>
                  <a:pt x="224028" y="48768"/>
                </a:lnTo>
                <a:close/>
              </a:path>
              <a:path extrusionOk="0" h="279400" w="306704">
                <a:moveTo>
                  <a:pt x="233172" y="257365"/>
                </a:moveTo>
                <a:lnTo>
                  <a:pt x="233172" y="224028"/>
                </a:lnTo>
                <a:lnTo>
                  <a:pt x="222504" y="231648"/>
                </a:lnTo>
                <a:lnTo>
                  <a:pt x="222504" y="263482"/>
                </a:lnTo>
                <a:lnTo>
                  <a:pt x="225552" y="262128"/>
                </a:lnTo>
                <a:lnTo>
                  <a:pt x="233172" y="257365"/>
                </a:lnTo>
                <a:close/>
              </a:path>
              <a:path extrusionOk="0" h="279400" w="306704">
                <a:moveTo>
                  <a:pt x="233172" y="54864"/>
                </a:moveTo>
                <a:lnTo>
                  <a:pt x="231648" y="53340"/>
                </a:lnTo>
                <a:lnTo>
                  <a:pt x="231648" y="53775"/>
                </a:lnTo>
                <a:lnTo>
                  <a:pt x="233172" y="54864"/>
                </a:lnTo>
                <a:close/>
              </a:path>
              <a:path extrusionOk="0" h="279400" w="306704">
                <a:moveTo>
                  <a:pt x="242316" y="216408"/>
                </a:moveTo>
                <a:lnTo>
                  <a:pt x="231648" y="224028"/>
                </a:lnTo>
                <a:lnTo>
                  <a:pt x="233172" y="224028"/>
                </a:lnTo>
                <a:lnTo>
                  <a:pt x="233172" y="257365"/>
                </a:lnTo>
                <a:lnTo>
                  <a:pt x="240792" y="252603"/>
                </a:lnTo>
                <a:lnTo>
                  <a:pt x="240792" y="217932"/>
                </a:lnTo>
                <a:lnTo>
                  <a:pt x="242316" y="216408"/>
                </a:lnTo>
                <a:close/>
              </a:path>
              <a:path extrusionOk="0" h="279400" w="306704">
                <a:moveTo>
                  <a:pt x="242316" y="62484"/>
                </a:moveTo>
                <a:lnTo>
                  <a:pt x="240792" y="60960"/>
                </a:lnTo>
                <a:lnTo>
                  <a:pt x="240792" y="61177"/>
                </a:lnTo>
                <a:lnTo>
                  <a:pt x="242316" y="62484"/>
                </a:lnTo>
                <a:close/>
              </a:path>
              <a:path extrusionOk="0" h="279400" w="306704">
                <a:moveTo>
                  <a:pt x="257556" y="240356"/>
                </a:moveTo>
                <a:lnTo>
                  <a:pt x="257556" y="199644"/>
                </a:lnTo>
                <a:lnTo>
                  <a:pt x="249936" y="210312"/>
                </a:lnTo>
                <a:lnTo>
                  <a:pt x="249936" y="208788"/>
                </a:lnTo>
                <a:lnTo>
                  <a:pt x="240792" y="217932"/>
                </a:lnTo>
                <a:lnTo>
                  <a:pt x="240792" y="252603"/>
                </a:lnTo>
                <a:lnTo>
                  <a:pt x="249936" y="246888"/>
                </a:lnTo>
                <a:lnTo>
                  <a:pt x="257556" y="240356"/>
                </a:lnTo>
                <a:close/>
              </a:path>
              <a:path extrusionOk="0" h="279400" w="306704">
                <a:moveTo>
                  <a:pt x="257556" y="79857"/>
                </a:moveTo>
                <a:lnTo>
                  <a:pt x="257556" y="79248"/>
                </a:lnTo>
                <a:lnTo>
                  <a:pt x="256032" y="77724"/>
                </a:lnTo>
                <a:lnTo>
                  <a:pt x="257556" y="79857"/>
                </a:lnTo>
                <a:close/>
              </a:path>
              <a:path extrusionOk="0" h="279400" w="306704">
                <a:moveTo>
                  <a:pt x="263652" y="235131"/>
                </a:moveTo>
                <a:lnTo>
                  <a:pt x="263652" y="190500"/>
                </a:lnTo>
                <a:lnTo>
                  <a:pt x="256032" y="201168"/>
                </a:lnTo>
                <a:lnTo>
                  <a:pt x="257556" y="199644"/>
                </a:lnTo>
                <a:lnTo>
                  <a:pt x="257556" y="240356"/>
                </a:lnTo>
                <a:lnTo>
                  <a:pt x="263652" y="235131"/>
                </a:lnTo>
                <a:close/>
              </a:path>
              <a:path extrusionOk="0" h="279400" w="306704">
                <a:moveTo>
                  <a:pt x="263652" y="89535"/>
                </a:moveTo>
                <a:lnTo>
                  <a:pt x="263652" y="88392"/>
                </a:lnTo>
                <a:lnTo>
                  <a:pt x="262128" y="86868"/>
                </a:lnTo>
                <a:lnTo>
                  <a:pt x="263652" y="89535"/>
                </a:lnTo>
                <a:close/>
              </a:path>
              <a:path extrusionOk="0" h="279400" w="306704">
                <a:moveTo>
                  <a:pt x="272796" y="226466"/>
                </a:moveTo>
                <a:lnTo>
                  <a:pt x="272796" y="170688"/>
                </a:lnTo>
                <a:lnTo>
                  <a:pt x="268224" y="182880"/>
                </a:lnTo>
                <a:lnTo>
                  <a:pt x="268224" y="181356"/>
                </a:lnTo>
                <a:lnTo>
                  <a:pt x="262128" y="192024"/>
                </a:lnTo>
                <a:lnTo>
                  <a:pt x="263652" y="190500"/>
                </a:lnTo>
                <a:lnTo>
                  <a:pt x="263652" y="235131"/>
                </a:lnTo>
                <a:lnTo>
                  <a:pt x="271272" y="228600"/>
                </a:lnTo>
                <a:lnTo>
                  <a:pt x="272796" y="226466"/>
                </a:lnTo>
                <a:close/>
              </a:path>
              <a:path extrusionOk="0" h="279400" w="306704">
                <a:moveTo>
                  <a:pt x="272796" y="110236"/>
                </a:moveTo>
                <a:lnTo>
                  <a:pt x="272796" y="108204"/>
                </a:lnTo>
                <a:lnTo>
                  <a:pt x="271272" y="106680"/>
                </a:lnTo>
                <a:lnTo>
                  <a:pt x="272796" y="110236"/>
                </a:lnTo>
                <a:close/>
              </a:path>
              <a:path extrusionOk="0" h="279400" w="306704">
                <a:moveTo>
                  <a:pt x="275844" y="222199"/>
                </a:moveTo>
                <a:lnTo>
                  <a:pt x="275844" y="160020"/>
                </a:lnTo>
                <a:lnTo>
                  <a:pt x="271272" y="172212"/>
                </a:lnTo>
                <a:lnTo>
                  <a:pt x="272796" y="170688"/>
                </a:lnTo>
                <a:lnTo>
                  <a:pt x="272796" y="226466"/>
                </a:lnTo>
                <a:lnTo>
                  <a:pt x="275844" y="222199"/>
                </a:lnTo>
                <a:close/>
              </a:path>
              <a:path extrusionOk="0" h="279400" w="306704">
                <a:moveTo>
                  <a:pt x="275844" y="122682"/>
                </a:moveTo>
                <a:lnTo>
                  <a:pt x="275844" y="117348"/>
                </a:lnTo>
                <a:lnTo>
                  <a:pt x="274320" y="115824"/>
                </a:lnTo>
                <a:lnTo>
                  <a:pt x="275844" y="122682"/>
                </a:lnTo>
                <a:close/>
              </a:path>
              <a:path extrusionOk="0" h="279400" w="306704">
                <a:moveTo>
                  <a:pt x="277368" y="220065"/>
                </a:moveTo>
                <a:lnTo>
                  <a:pt x="277368" y="149352"/>
                </a:lnTo>
                <a:lnTo>
                  <a:pt x="274320" y="161544"/>
                </a:lnTo>
                <a:lnTo>
                  <a:pt x="275844" y="160020"/>
                </a:lnTo>
                <a:lnTo>
                  <a:pt x="275844" y="222199"/>
                </a:lnTo>
                <a:lnTo>
                  <a:pt x="277368" y="2200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300499"/>
            <a:ext cx="2988387" cy="299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5418" y="3574086"/>
            <a:ext cx="1073150" cy="27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 Top-Hat e Bottom-Hat</a:t>
            </a:r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945481"/>
            <a:ext cx="5349875" cy="3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058" y="5794374"/>
            <a:ext cx="569595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5843315" y="1945481"/>
            <a:ext cx="28083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Efeito: enfatizar o detalhe na presença de sombreamento.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184" y="3250666"/>
            <a:ext cx="2626292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6096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BIRKFELLNER, W. </a:t>
            </a:r>
            <a:r>
              <a:rPr b="1" lang="pt-BR" sz="1800"/>
              <a:t>Applied Medical Image Processing:  A Basic Course</a:t>
            </a:r>
            <a:r>
              <a:rPr lang="pt-BR" sz="1800"/>
              <a:t>, 2nd Edition.CRC Press, 2014. 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FILHO, O. M. ; Neto, H. V. </a:t>
            </a:r>
            <a:r>
              <a:rPr b="1" lang="pt-BR" sz="1800"/>
              <a:t>Processamento Digital de Imagens</a:t>
            </a:r>
            <a:r>
              <a:rPr lang="pt-BR" sz="1800"/>
              <a:t>, Brasport, Rio de Janeiro, 1999.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GONZALEZ, R.C.; Woods, E. R., </a:t>
            </a:r>
            <a:r>
              <a:rPr b="1" lang="pt-BR" sz="1800"/>
              <a:t>Processamento de Imagens Digitais</a:t>
            </a:r>
            <a:r>
              <a:rPr lang="pt-BR" sz="1800"/>
              <a:t>, Edgard Blucher, São Paulo, 2000.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>
                <a:solidFill>
                  <a:srgbClr val="0000FF"/>
                </a:solidFill>
              </a:rPr>
              <a:t>GONZALEZ, R. C., Richard E. W.,    </a:t>
            </a:r>
            <a:r>
              <a:rPr b="1" lang="pt-BR" sz="1800">
                <a:solidFill>
                  <a:srgbClr val="0000FF"/>
                </a:solidFill>
              </a:rPr>
              <a:t>Digital Image Processing</a:t>
            </a:r>
            <a:r>
              <a:rPr lang="pt-BR" sz="1800">
                <a:solidFill>
                  <a:srgbClr val="0000FF"/>
                </a:solidFill>
              </a:rPr>
              <a:t>,3nd Edition. Prentice Hall, 2008.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LEEHAN ,J. A. ; BAÑUELOS, V. M. ; LERALLUt, J.F. ,</a:t>
            </a:r>
            <a:r>
              <a:rPr b="1" lang="pt-BR" sz="1800"/>
              <a:t>Procesamiento de Imágenes Biomédicas</a:t>
            </a:r>
            <a:r>
              <a:rPr lang="pt-BR" sz="1800"/>
              <a:t>, Universidad Autonoma Metropolitana, 2001.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>
                <a:solidFill>
                  <a:srgbClr val="0000FF"/>
                </a:solidFill>
              </a:rPr>
              <a:t>PEDRINI,H. ; SCHWARTZ, W. R., </a:t>
            </a:r>
            <a:r>
              <a:rPr b="1" lang="pt-BR" sz="1800">
                <a:solidFill>
                  <a:srgbClr val="0000FF"/>
                </a:solidFill>
              </a:rPr>
              <a:t>Análise de Imagens Digitais: Princípios, Algoritmos e Aplicações</a:t>
            </a:r>
            <a:r>
              <a:rPr lang="pt-BR" sz="1800">
                <a:solidFill>
                  <a:srgbClr val="0000FF"/>
                </a:solidFill>
              </a:rPr>
              <a:t>, Thomson, São paulo, 2008.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 da teoria dos conjuntos 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1" r="-1568" t="-14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827584" y="1844824"/>
            <a:ext cx="7859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259632" y="2613747"/>
            <a:ext cx="6624736" cy="376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∉ Α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Conjunto vazio :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subconjunto de B: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União de A e B: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 = A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Interserção A e B: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 = A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Conjuntos disjuntos: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B=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Especificação do conjunto: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 = {w|w=-d, para d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∉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Complemento de A: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pt-BR" sz="105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= {w|w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∉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Diferença de A e B: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A-B = {w|w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A, w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∉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B}= A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t-BR" sz="105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105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Reflexão de B: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Bˆ = {w|w = −b,b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∈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B}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Translação de A por z=(z</a:t>
            </a:r>
            <a:r>
              <a:rPr lang="pt-BR" sz="1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,z</a:t>
            </a:r>
            <a:r>
              <a:rPr lang="pt-BR" sz="10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t-BR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(A)</a:t>
            </a:r>
            <a:r>
              <a:rPr lang="pt-BR" sz="105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z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= {c|c=a+z, para a </a:t>
            </a:r>
            <a:r>
              <a:rPr lang="pt-BR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lang="pt-BR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Exemplos de operações entre conjuntos</a:t>
            </a:r>
            <a:endParaRPr sz="2800"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16832"/>
            <a:ext cx="3321050" cy="2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835696" y="3540877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Reflexão de B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4235450" y="3540877"/>
            <a:ext cx="14886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Translação de (B)z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0" y="1886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 Dilatação</a:t>
            </a:r>
            <a:endParaRPr sz="32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914400" y="1600200"/>
            <a:ext cx="7772400" cy="497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Dilatação – Expande uma imagem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Sendo A e B conjuntos de Z</a:t>
            </a:r>
            <a:r>
              <a:rPr baseline="30000" lang="pt-BR" sz="2000"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pt-BR" sz="2000"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o conjunto vazio, define-se a  dilatação de A por B, denotada por A</a:t>
            </a:r>
            <a:r>
              <a:rPr lang="pt-BR" sz="2000">
                <a:latin typeface="Verdana"/>
                <a:ea typeface="Verdana"/>
                <a:cs typeface="Verdana"/>
                <a:sym typeface="Verdana"/>
              </a:rPr>
              <a:t>⊕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B, como: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 processo de dilatação começa na obtenção da reflexão de B em  torno de sua origem, seguido da translação dessa reflexão por x.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b="1" lang="pt-BR"/>
              <a:t>A ⊕ B = { c | c = a + b , a ∈ A , b ∈ B }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b="1" lang="pt-BR"/>
              <a:t>Em que A é  imagem e B elemento estruturante.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287277" y="3015486"/>
            <a:ext cx="35496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⊕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i="1"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(</a:t>
            </a:r>
            <a:r>
              <a:rPr i="1"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pt-BR" sz="3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ˆ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)x	</a:t>
            </a:r>
            <a:r>
              <a:rPr lang="pt-BR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r>
              <a:rPr lang="pt-BR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253808" y="3531180"/>
            <a:ext cx="4626844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5221" l="0" r="0" t="-1180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Operadores Morfologicos: Dilatação</a:t>
            </a:r>
            <a:endParaRPr sz="3200"/>
          </a:p>
        </p:txBody>
      </p:sp>
      <p:sp>
        <p:nvSpPr>
          <p:cNvPr id="141" name="Google Shape;141;p18"/>
          <p:cNvSpPr txBox="1"/>
          <p:nvPr/>
        </p:nvSpPr>
        <p:spPr>
          <a:xfrm>
            <a:off x="1221739" y="1707895"/>
            <a:ext cx="15271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Exemplo: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290827" y="2129027"/>
            <a:ext cx="7319771" cy="17571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290827" y="3886200"/>
            <a:ext cx="7319771" cy="24536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Operadores Morfologicos: Dilatação</a:t>
            </a:r>
            <a:endParaRPr sz="2800"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531619" y="2514600"/>
            <a:ext cx="6995159" cy="1371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531619" y="3886200"/>
            <a:ext cx="6995159" cy="23942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Operadores Morfologicos: Erosão</a:t>
            </a:r>
            <a:endParaRPr sz="2800"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11560" y="1600200"/>
            <a:ext cx="8075240" cy="497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70" l="-527" r="-376" t="-7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275856" y="3140968"/>
            <a:ext cx="41152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840" y="3510300"/>
            <a:ext cx="2472843" cy="53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042222" y="3473609"/>
            <a:ext cx="2346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Subtração de Mikowski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1176527" y="1981200"/>
            <a:ext cx="7706868" cy="1904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176527" y="3886200"/>
            <a:ext cx="7706868" cy="25283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Morfologicos: Erosão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Exemplo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