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5" r:id="rId7"/>
    <p:sldId id="262" r:id="rId8"/>
    <p:sldId id="260" r:id="rId9"/>
    <p:sldId id="263" r:id="rId10"/>
    <p:sldId id="264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2DBB9-3511-4632-8C72-6D33E32AA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1B0F8F-582C-4C6D-A403-0577E8375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7EC6D8-28A2-41DA-AE54-1BFDB2E3A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87CB-FD45-483E-901E-339810553825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9D6B44-6FA3-4726-A41D-9A99F351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1BB6EB-FBDB-4F5F-9D93-3AD81993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FA22-8D75-4C86-8156-FFF7F5B2C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460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2ABF6-D315-428E-A581-229C059D5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DB7F41-AB4B-4C32-96FD-E72D74DCB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3FB05A-23E4-4A9C-BDBA-6680F3EBB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87CB-FD45-483E-901E-339810553825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90C3F4-F38B-49E0-9A04-2C3DD1FAD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CF0589-4037-4A96-9D07-516774AEA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FA22-8D75-4C86-8156-FFF7F5B2C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63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379C723-C444-457A-B9AD-DAB84A315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372AAA-4125-42AC-B388-5E62F7A7F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80E5FC-A541-42AA-8446-59AD804B8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87CB-FD45-483E-901E-339810553825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8A3A50-DAA1-43D4-AC33-DA69677C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D99B1F-7933-4440-ABAA-812D0A90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FA22-8D75-4C86-8156-FFF7F5B2C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52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BDC839-A088-48EC-8879-A2637A070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BAEC42-E4EF-4919-8ED5-6954EC71E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5A71F8-BD4D-4FD1-B596-AF214FD96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87CB-FD45-483E-901E-339810553825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C3D30A-8275-4DF6-B6D2-E8C028694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FDD5B2-7592-4BB3-B425-29C7F8B48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FA22-8D75-4C86-8156-FFF7F5B2C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61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3F707E-88F0-4A8F-8C6F-0D7C4B487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036F7B-9F81-4DF4-91DA-F2CB327C9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47A748-8386-4FD6-9E12-8D246EA43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87CB-FD45-483E-901E-339810553825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C9526E-3299-4AC0-BEC0-BFE36EA73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0A4BB8-EFAD-438F-8CB1-483857E5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FA22-8D75-4C86-8156-FFF7F5B2C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986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80273-3765-4A7E-B148-4AACB24D2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8068CB-791A-4105-A9EC-83C0BA621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A8F601-902D-4BCC-BFFF-A77532951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41EEFB-BC59-4790-AE9D-13F5F5708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87CB-FD45-483E-901E-339810553825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19C924-B67D-4488-949E-763B1CAFD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AEF23F-FF85-4E8E-81B5-746EF256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FA22-8D75-4C86-8156-FFF7F5B2C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933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94495-808D-4767-8C96-ABDB49C1F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4714DF-15FE-48D0-99AF-9EF466ABC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EE890A-6B90-4C59-8A46-C5B2FA1E6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0AF3173-79BD-4588-AD99-4D70217A24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67E5C46-B55E-47B0-8A03-8539C6FC6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2187466-7D54-4644-8819-54D088BEF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87CB-FD45-483E-901E-339810553825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9776CD5-1AF3-4102-911A-C38452F01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1D40784-82B9-468E-A6A3-F2D913AF9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FA22-8D75-4C86-8156-FFF7F5B2C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19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4661E-34CE-4F1A-8E4A-2A1F3C3B5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53DDF31-B5DF-43FE-8284-2FB3C4BB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87CB-FD45-483E-901E-339810553825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45871F3-D995-4993-A1AE-23974EF9C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2D8B87E-91A6-4699-9229-7FD33D33F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FA22-8D75-4C86-8156-FFF7F5B2C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40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2E9B3A3-630B-4EE1-8C8A-6B85127F3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87CB-FD45-483E-901E-339810553825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87A3CFF-E9A4-4C53-ADFA-9FB0417CB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E678B7B-09B8-4F74-8BB1-51FCEB4E0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FA22-8D75-4C86-8156-FFF7F5B2C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230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00CED-F564-46E7-A187-BAC28DD88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647393-CA67-42C9-815A-3EAF45838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7B72CE-BCE1-4969-B3F2-B4792D3EC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C92E4A-771F-4E2A-9134-BF44FF86C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87CB-FD45-483E-901E-339810553825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D0CFF2-E7DE-4AAC-A4CC-72853CCC5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3B782D-04D5-4B8D-8C18-178F99FF8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FA22-8D75-4C86-8156-FFF7F5B2C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321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6FE95-BAD3-47EE-B84C-C16456DC4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4D2A6E3-01B5-4BE4-AC62-0DAA9B9C5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E28729-D50F-4A55-A266-563A152D1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8B85F8-2841-4A51-BB3C-FB8A397AB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87CB-FD45-483E-901E-339810553825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583C97-881F-4677-8A18-5A50BAA9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12301F-6051-41C2-A687-4C04F4CA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FA22-8D75-4C86-8156-FFF7F5B2C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52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E10BDAC-EF81-4901-9C60-CDD2BA731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608B0B-D445-4B70-A7DB-F6DAB03E7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8245AE-280C-43AE-9DD2-EC56DB1F18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087CB-FD45-483E-901E-339810553825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AA880D-B13A-4A68-B387-78251DFCC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2D97F9-E9F8-4068-94B1-4C7C890AE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3FA22-8D75-4C86-8156-FFF7F5B2C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90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F5A1EB1-32F9-4CD4-8E77-0C08E40C6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20" y="2041665"/>
            <a:ext cx="8902338" cy="2387600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8D18C599-ADF4-4EA9-84C9-C537072D1447}"/>
              </a:ext>
            </a:extLst>
          </p:cNvPr>
          <p:cNvSpPr/>
          <p:nvPr/>
        </p:nvSpPr>
        <p:spPr>
          <a:xfrm>
            <a:off x="275207" y="2041665"/>
            <a:ext cx="1056443" cy="5504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659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D6BE663-24EC-4562-991A-A06134437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463" y="1564898"/>
            <a:ext cx="7859222" cy="429637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C55AA67-4B78-4E26-A097-761586C0D5E6}"/>
              </a:ext>
            </a:extLst>
          </p:cNvPr>
          <p:cNvSpPr txBox="1"/>
          <p:nvPr/>
        </p:nvSpPr>
        <p:spPr>
          <a:xfrm>
            <a:off x="985421" y="408373"/>
            <a:ext cx="9507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Por fim faremos o </a:t>
            </a:r>
            <a:r>
              <a:rPr lang="pt-BR" sz="2400" dirty="0" err="1"/>
              <a:t>git</a:t>
            </a:r>
            <a:r>
              <a:rPr lang="pt-BR" sz="2400" dirty="0"/>
              <a:t> </a:t>
            </a:r>
            <a:r>
              <a:rPr lang="pt-BR" sz="2400" dirty="0" err="1"/>
              <a:t>push</a:t>
            </a:r>
            <a:r>
              <a:rPr lang="pt-BR" sz="2400" dirty="0"/>
              <a:t> para subir os arquivos que estão no repositório local para o repositório remoto.</a:t>
            </a:r>
          </a:p>
        </p:txBody>
      </p:sp>
    </p:spTree>
    <p:extLst>
      <p:ext uri="{BB962C8B-B14F-4D97-AF65-F5344CB8AC3E}">
        <p14:creationId xmlns:p14="http://schemas.microsoft.com/office/powerpoint/2010/main" val="2501444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1E41167-6C7F-4DF6-A518-6C0623BDE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927" y="0"/>
            <a:ext cx="5880824" cy="6858000"/>
          </a:xfrm>
          <a:prstGeom prst="rect">
            <a:avLst/>
          </a:prstGeom>
        </p:spPr>
      </p:pic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B21D698C-E74A-43AE-984D-1F306962DFEF}"/>
              </a:ext>
            </a:extLst>
          </p:cNvPr>
          <p:cNvSpPr/>
          <p:nvPr/>
        </p:nvSpPr>
        <p:spPr>
          <a:xfrm rot="665533">
            <a:off x="4483222" y="435007"/>
            <a:ext cx="861134" cy="390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494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6ACDFAC-E3D0-4C8E-AF11-FB7E34659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84" y="1953087"/>
            <a:ext cx="10668431" cy="2585768"/>
          </a:xfrm>
          <a:prstGeom prst="rect">
            <a:avLst/>
          </a:prstGeom>
        </p:spPr>
      </p:pic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E9425480-5653-443B-B421-4BA7EB7EBD63}"/>
              </a:ext>
            </a:extLst>
          </p:cNvPr>
          <p:cNvSpPr/>
          <p:nvPr/>
        </p:nvSpPr>
        <p:spPr>
          <a:xfrm rot="11173743">
            <a:off x="3195960" y="4120625"/>
            <a:ext cx="736846" cy="37937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673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71CE93A-F283-4571-9EE4-7750FED41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62" y="3143210"/>
            <a:ext cx="10136015" cy="57158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84E44B7-ADF7-4BE1-B148-D6F52AD4F807}"/>
              </a:ext>
            </a:extLst>
          </p:cNvPr>
          <p:cNvSpPr txBox="1"/>
          <p:nvPr/>
        </p:nvSpPr>
        <p:spPr>
          <a:xfrm>
            <a:off x="761662" y="1091953"/>
            <a:ext cx="105022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Para criar um novo repositório, primeiro irei abrir um terminal.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Em seguida passo o seguinte comando.</a:t>
            </a:r>
          </a:p>
        </p:txBody>
      </p:sp>
    </p:spTree>
    <p:extLst>
      <p:ext uri="{BB962C8B-B14F-4D97-AF65-F5344CB8AC3E}">
        <p14:creationId xmlns:p14="http://schemas.microsoft.com/office/powerpoint/2010/main" val="2068298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1FFD120-BE20-4350-AA35-21D49179C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1617"/>
            <a:ext cx="12192000" cy="270335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36D51C2-9E95-4452-B643-AFD04F671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35862"/>
            <a:ext cx="12192000" cy="62541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51DA3BC-B6B3-463F-AC17-225014753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02168"/>
            <a:ext cx="12192000" cy="51862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CB3A69C-8E11-4AAD-969B-2A8CC10860D5}"/>
              </a:ext>
            </a:extLst>
          </p:cNvPr>
          <p:cNvSpPr txBox="1"/>
          <p:nvPr/>
        </p:nvSpPr>
        <p:spPr>
          <a:xfrm>
            <a:off x="0" y="3494972"/>
            <a:ext cx="5779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FF0000"/>
                </a:solidFill>
              </a:rPr>
              <a:t>Cadastrando e-mail GitHub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FD0C426-2D1A-458A-ACF7-D6A602BF220C}"/>
              </a:ext>
            </a:extLst>
          </p:cNvPr>
          <p:cNvSpPr txBox="1"/>
          <p:nvPr/>
        </p:nvSpPr>
        <p:spPr>
          <a:xfrm>
            <a:off x="0" y="5014533"/>
            <a:ext cx="6409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FF0000"/>
                </a:solidFill>
              </a:rPr>
              <a:t>Cadastrando nome de usuário GitHub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25B37B3-7C53-4C0F-B35C-F0611F9AC046}"/>
              </a:ext>
            </a:extLst>
          </p:cNvPr>
          <p:cNvSpPr txBox="1"/>
          <p:nvPr/>
        </p:nvSpPr>
        <p:spPr>
          <a:xfrm>
            <a:off x="239697" y="129862"/>
            <a:ext cx="6951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Adicionando minhas credenciais</a:t>
            </a:r>
          </a:p>
        </p:txBody>
      </p:sp>
    </p:spTree>
    <p:extLst>
      <p:ext uri="{BB962C8B-B14F-4D97-AF65-F5344CB8AC3E}">
        <p14:creationId xmlns:p14="http://schemas.microsoft.com/office/powerpoint/2010/main" val="2898635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7420D-8181-4AB3-86D3-9246CF379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Em seguida vamos conectar o repositório local com o repositório remoto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D0596C2-5D24-4C48-900C-40673D81E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209597"/>
            <a:ext cx="10312155" cy="42029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DDF9BA2-68C3-44A8-8A69-F08C24EDB6CE}"/>
              </a:ext>
            </a:extLst>
          </p:cNvPr>
          <p:cNvSpPr txBox="1"/>
          <p:nvPr/>
        </p:nvSpPr>
        <p:spPr>
          <a:xfrm>
            <a:off x="838199" y="3009530"/>
            <a:ext cx="9886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Assim que criamos o repositório no </a:t>
            </a:r>
            <a:r>
              <a:rPr lang="pt-BR" sz="2400" dirty="0" err="1"/>
              <a:t>github</a:t>
            </a:r>
            <a:r>
              <a:rPr lang="pt-BR" sz="2400" dirty="0"/>
              <a:t> ele nos da esse comando para conectarmos os repositórios</a:t>
            </a:r>
          </a:p>
        </p:txBody>
      </p:sp>
    </p:spTree>
    <p:extLst>
      <p:ext uri="{BB962C8B-B14F-4D97-AF65-F5344CB8AC3E}">
        <p14:creationId xmlns:p14="http://schemas.microsoft.com/office/powerpoint/2010/main" val="973386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4646C9F-4204-4C46-833F-92379F68E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35" y="2004813"/>
            <a:ext cx="9888330" cy="284837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DB8B532-8F51-44E1-B2D3-0453CEA69333}"/>
              </a:ext>
            </a:extLst>
          </p:cNvPr>
          <p:cNvSpPr txBox="1"/>
          <p:nvPr/>
        </p:nvSpPr>
        <p:spPr>
          <a:xfrm>
            <a:off x="1151835" y="461639"/>
            <a:ext cx="99985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Em seguida, vou usar o comando </a:t>
            </a:r>
            <a:r>
              <a:rPr lang="pt-BR" sz="2400" dirty="0" err="1">
                <a:solidFill>
                  <a:schemeClr val="accent1"/>
                </a:solidFill>
              </a:rPr>
              <a:t>git</a:t>
            </a:r>
            <a:r>
              <a:rPr lang="pt-BR" sz="2400" dirty="0">
                <a:solidFill>
                  <a:schemeClr val="accent1"/>
                </a:solidFill>
              </a:rPr>
              <a:t> status </a:t>
            </a:r>
            <a:r>
              <a:rPr lang="pt-BR" sz="2400" dirty="0"/>
              <a:t>para verificar o estado do projeto.</a:t>
            </a:r>
          </a:p>
          <a:p>
            <a:r>
              <a:rPr lang="pt-BR" sz="2400" dirty="0"/>
              <a:t>	- No exemplo abaixo, o que está de vermelho não foi adicionado no repositório.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80993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F4ABF33-C95B-4CAE-9441-37F530692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702" y="1283871"/>
            <a:ext cx="9802593" cy="485842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E9DD875-130B-40A5-99F0-DB0204DDC0B9}"/>
              </a:ext>
            </a:extLst>
          </p:cNvPr>
          <p:cNvSpPr txBox="1"/>
          <p:nvPr/>
        </p:nvSpPr>
        <p:spPr>
          <a:xfrm>
            <a:off x="1272053" y="300202"/>
            <a:ext cx="9647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Em seguida, o comando </a:t>
            </a:r>
            <a:r>
              <a:rPr lang="pt-BR" sz="2400" dirty="0" err="1"/>
              <a:t>git</a:t>
            </a:r>
            <a:r>
              <a:rPr lang="pt-BR" sz="2400" dirty="0"/>
              <a:t> </a:t>
            </a:r>
            <a:r>
              <a:rPr lang="pt-BR" sz="2400" dirty="0" err="1"/>
              <a:t>add</a:t>
            </a:r>
            <a:r>
              <a:rPr lang="pt-BR" sz="2400" dirty="0"/>
              <a:t> . Para adicionar todos os arquivos, para que eles sejam </a:t>
            </a:r>
            <a:r>
              <a:rPr lang="pt-BR" sz="2400" dirty="0" err="1"/>
              <a:t>comitados</a:t>
            </a:r>
            <a:r>
              <a:rPr lang="pt-BR" sz="2400" dirty="0"/>
              <a:t> (salvos no repositório)</a:t>
            </a:r>
          </a:p>
        </p:txBody>
      </p:sp>
    </p:spTree>
    <p:extLst>
      <p:ext uri="{BB962C8B-B14F-4D97-AF65-F5344CB8AC3E}">
        <p14:creationId xmlns:p14="http://schemas.microsoft.com/office/powerpoint/2010/main" val="3433515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745A3F-CC99-47C6-A324-FCE0C1038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–m “identificação do </a:t>
            </a:r>
            <a:r>
              <a:rPr lang="pt-BR" dirty="0" err="1"/>
              <a:t>commit</a:t>
            </a:r>
            <a:r>
              <a:rPr lang="pt-BR" dirty="0"/>
              <a:t>”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E8C2CC9-0767-437C-834A-D166746EF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230" y="2058253"/>
            <a:ext cx="9395334" cy="49999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511EB80-A93D-43BC-9A55-A3D187755EDA}"/>
              </a:ext>
            </a:extLst>
          </p:cNvPr>
          <p:cNvSpPr txBox="1"/>
          <p:nvPr/>
        </p:nvSpPr>
        <p:spPr>
          <a:xfrm>
            <a:off x="1135230" y="2959795"/>
            <a:ext cx="9395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Para salvar uma versão do meu repositório</a:t>
            </a:r>
          </a:p>
        </p:txBody>
      </p:sp>
    </p:spTree>
    <p:extLst>
      <p:ext uri="{BB962C8B-B14F-4D97-AF65-F5344CB8AC3E}">
        <p14:creationId xmlns:p14="http://schemas.microsoft.com/office/powerpoint/2010/main" val="34760794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150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Em seguida vamos conectar o repositório local com o repositório remoto</vt:lpstr>
      <vt:lpstr>Apresentação do PowerPoint</vt:lpstr>
      <vt:lpstr>Apresentação do PowerPoint</vt:lpstr>
      <vt:lpstr>git commit –m “identificação do commit”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Romulo Pereira</dc:creator>
  <cp:lastModifiedBy>Romulo Pereira</cp:lastModifiedBy>
  <cp:revision>5</cp:revision>
  <dcterms:created xsi:type="dcterms:W3CDTF">2024-07-04T18:01:15Z</dcterms:created>
  <dcterms:modified xsi:type="dcterms:W3CDTF">2024-07-04T19:16:24Z</dcterms:modified>
</cp:coreProperties>
</file>