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0E6A0-8BEA-432F-95E7-EF190E70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1DA9E-8B7F-403F-BF6E-34324310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097F6-E247-418E-9F5E-769A73E3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DB638-F54E-436E-8CF0-A0CB9F1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C7A10-2E1C-4C46-B874-09029E08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3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A5855-5374-4E71-8579-C8272306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086E5-7A5A-4CC3-9E82-32C0B6D3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9A4A-4BCA-4A24-A49D-AE4D75E6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2B687-6E32-46C7-B3D3-CD58F97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B6DCD-5A43-40CC-B399-508FDBA5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95932E-AD0F-4D12-BB78-24CF795F3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26D776-5D40-4A9A-A0C7-8B37D010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393DD-CA22-48A1-9E2F-A4E0091A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22652-C837-4CE1-BB9A-D7B33D01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4667F-4064-4AF4-86BA-453F093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8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4581-2BA9-4098-A117-4E4D630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06C61-600C-4871-AEB7-4ABB039A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7CD65-628E-4B76-8770-15E30E22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7951F-658B-4BAB-8955-EC4BA9AA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FB7EF-D4CF-4E1E-B9DA-D108A9FD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6709-2300-47BC-AD53-8489133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ADBAAC-66F8-46A0-88E5-370ABBA4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38AFA-56E1-4672-9092-863AF028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FF7B7-8973-479E-9306-6CD2F53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7418C-81DC-4301-A5D1-3725EE7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5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CE0A-AF45-483D-B7CD-E4C6820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3763A-62D9-461A-827E-CFE805D95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EB5D92-A0D0-460A-AFDB-23EE68B5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ADF5CA-E46B-4FD3-BF3D-83301716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70A86-93DE-4A25-BF74-9ED81E6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DCAF8-0C78-45BC-962B-F2F447B3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5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B0CCE-B59B-4310-81B4-5D2A83EF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D35E2C-8633-42A9-BD23-A1900027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48FFAF-2CA7-4940-A40C-C16D6259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30DDB0-98A3-476B-88ED-D59E0FCF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8A8221-FEB7-43B7-8017-66F50B792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BF98E4-FB5A-43A9-A490-CC64348B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F1271B-FCB8-484B-91C0-DF5FCCF4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B80B6D-CF8D-4A80-A656-8FA7F8EF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6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48A8-AEDF-4300-8F69-CAD40FF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95175-7881-497A-813A-AB6460DC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AD82A5-6497-4810-BB4F-FCAC83FD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2D8075-440D-4189-B592-E2DCAC36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344BE9-97E7-4A8F-A7AF-77C07218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8BE184-1E37-4D0F-98F4-60C599AE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C29270-C15F-4C1C-A0F3-9E342EF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2F7F-61CE-4D3B-95C7-FBBBD5F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B375D-DC7F-4CD5-8758-ADD25B2A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BD9A21-C006-44AB-84E8-85E6FB85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A5BD11-0EC7-4791-9053-345AA0A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B1617A-71B5-4CA6-80FF-5371F7C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1D24A-C38F-40F2-B624-6975FE83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C93DE-23CB-4B90-A277-7AC68E07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317843-4897-4FD2-B761-71FC6580B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143B0-1F08-4169-A58F-5254DE3C5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F7F746-F79F-4B7F-AE21-F46331DB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9E11D1-0CDA-4CB1-A5F1-C10DA1D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E959C-F395-40E0-B023-A6D99E48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A3C36B-0CF7-4C7B-AF42-6D1CE6D5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2C87D8-36B7-45F0-BB45-598E8305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CEC5C-70C4-4A50-B77A-12323F06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F4802-14A8-42FB-93BD-4A79212EE4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DD72FE-19A9-4AFA-8932-9A868760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62F8-A9A0-4322-A955-1D042FF85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DD25-43E5-42AF-B55A-265D627AB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239729-CBE5-4723-BD39-E4F2E926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67" y="1296866"/>
            <a:ext cx="3752850" cy="289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17BA1B-6A51-48F5-98C0-2BEC5B28B1FA}"/>
              </a:ext>
            </a:extLst>
          </p:cNvPr>
          <p:cNvSpPr txBox="1"/>
          <p:nvPr/>
        </p:nvSpPr>
        <p:spPr>
          <a:xfrm>
            <a:off x="1736521" y="0"/>
            <a:ext cx="2088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list</a:t>
            </a:r>
            <a:endParaRPr lang="pt-BR" sz="3600" dirty="0"/>
          </a:p>
          <a:p>
            <a:r>
              <a:rPr lang="pt-BR" sz="4800" dirty="0"/>
              <a:t>[  ]</a:t>
            </a:r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7D64B441-66B9-4A3C-9159-1100BF202C2F}"/>
              </a:ext>
            </a:extLst>
          </p:cNvPr>
          <p:cNvSpPr/>
          <p:nvPr/>
        </p:nvSpPr>
        <p:spPr>
          <a:xfrm>
            <a:off x="4437776" y="4571440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1267FB-AA59-4DEB-8B28-9124764E8AE3}"/>
              </a:ext>
            </a:extLst>
          </p:cNvPr>
          <p:cNvSpPr txBox="1"/>
          <p:nvPr/>
        </p:nvSpPr>
        <p:spPr>
          <a:xfrm>
            <a:off x="7474591" y="1820113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series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608D4B-4A57-40B4-BDA8-A7C5E5231985}"/>
              </a:ext>
            </a:extLst>
          </p:cNvPr>
          <p:cNvSpPr txBox="1"/>
          <p:nvPr/>
        </p:nvSpPr>
        <p:spPr>
          <a:xfrm>
            <a:off x="1078528" y="4571440"/>
            <a:ext cx="22931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SERIES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E68FE2-3E69-4B6C-A51C-E4E855711D58}"/>
              </a:ext>
            </a:extLst>
          </p:cNvPr>
          <p:cNvSpPr txBox="1"/>
          <p:nvPr/>
        </p:nvSpPr>
        <p:spPr>
          <a:xfrm>
            <a:off x="7649545" y="4486955"/>
            <a:ext cx="438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{</a:t>
            </a:r>
            <a:r>
              <a:rPr lang="pt-BR" sz="6000" b="1" dirty="0" err="1"/>
              <a:t>chave:valor</a:t>
            </a:r>
            <a:r>
              <a:rPr lang="pt-BR" sz="6000" b="1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F92614-7857-4101-BB2E-9C01E406AB6A}"/>
              </a:ext>
            </a:extLst>
          </p:cNvPr>
          <p:cNvSpPr txBox="1"/>
          <p:nvPr/>
        </p:nvSpPr>
        <p:spPr>
          <a:xfrm>
            <a:off x="8742727" y="3684634"/>
            <a:ext cx="1375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dict</a:t>
            </a:r>
            <a:endParaRPr lang="pt-BR" sz="6000" b="1" dirty="0"/>
          </a:p>
        </p:txBody>
      </p:sp>
      <p:sp>
        <p:nvSpPr>
          <p:cNvPr id="11" name="Seta: para a Direita Listrada 10">
            <a:extLst>
              <a:ext uri="{FF2B5EF4-FFF2-40B4-BE49-F238E27FC236}">
                <a16:creationId xmlns:a16="http://schemas.microsoft.com/office/drawing/2014/main" id="{17877654-575F-42B0-BE76-5FF27836415C}"/>
              </a:ext>
            </a:extLst>
          </p:cNvPr>
          <p:cNvSpPr/>
          <p:nvPr/>
        </p:nvSpPr>
        <p:spPr>
          <a:xfrm>
            <a:off x="4437776" y="1904598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B943F2-161A-43A4-9BB2-AC0C1DCD0240}"/>
              </a:ext>
            </a:extLst>
          </p:cNvPr>
          <p:cNvSpPr txBox="1"/>
          <p:nvPr/>
        </p:nvSpPr>
        <p:spPr>
          <a:xfrm>
            <a:off x="1405252" y="5657445"/>
            <a:ext cx="1375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dict</a:t>
            </a:r>
            <a:endParaRPr lang="pt-BR" sz="6000" b="1" dirty="0"/>
          </a:p>
        </p:txBody>
      </p:sp>
      <p:sp>
        <p:nvSpPr>
          <p:cNvPr id="13" name="Seta: para a Direita Listrada 12">
            <a:extLst>
              <a:ext uri="{FF2B5EF4-FFF2-40B4-BE49-F238E27FC236}">
                <a16:creationId xmlns:a16="http://schemas.microsoft.com/office/drawing/2014/main" id="{32E068F5-22DC-49F8-8529-116DBE9DC380}"/>
              </a:ext>
            </a:extLst>
          </p:cNvPr>
          <p:cNvSpPr/>
          <p:nvPr/>
        </p:nvSpPr>
        <p:spPr>
          <a:xfrm>
            <a:off x="4437776" y="5657445"/>
            <a:ext cx="2642532" cy="93117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62B5E1-7B9B-4DC4-B711-197EF67C98C8}"/>
              </a:ext>
            </a:extLst>
          </p:cNvPr>
          <p:cNvSpPr txBox="1"/>
          <p:nvPr/>
        </p:nvSpPr>
        <p:spPr>
          <a:xfrm>
            <a:off x="7649545" y="5657444"/>
            <a:ext cx="3499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err="1"/>
              <a:t>dataframe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5107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03614D-E106-4706-82ED-6E8E019D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9" y="2038524"/>
            <a:ext cx="4455310" cy="34642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5E190D-084C-4B28-A8B0-78B9910D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24" y="2038525"/>
            <a:ext cx="6227009" cy="3572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BAD1FB-F79D-4B2D-905B-878C8EB8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96" y="1181951"/>
            <a:ext cx="7550747" cy="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CCD3AA-6662-4170-BEF9-E2D4F8EE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4" y="2457494"/>
            <a:ext cx="4853424" cy="2326274"/>
          </a:xfrm>
          <a:prstGeom prst="rect">
            <a:avLst/>
          </a:prstGeom>
        </p:spPr>
      </p:pic>
      <p:sp>
        <p:nvSpPr>
          <p:cNvPr id="3" name="Seta: para a Direita Listrada 2">
            <a:extLst>
              <a:ext uri="{FF2B5EF4-FFF2-40B4-BE49-F238E27FC236}">
                <a16:creationId xmlns:a16="http://schemas.microsoft.com/office/drawing/2014/main" id="{EDF5826F-AE55-46EB-ACBA-D01F971EE668}"/>
              </a:ext>
            </a:extLst>
          </p:cNvPr>
          <p:cNvSpPr/>
          <p:nvPr/>
        </p:nvSpPr>
        <p:spPr>
          <a:xfrm>
            <a:off x="5654180" y="3154261"/>
            <a:ext cx="1686187" cy="880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E89A6-29FE-46C4-B0D9-0102A46532B7}"/>
              </a:ext>
            </a:extLst>
          </p:cNvPr>
          <p:cNvSpPr/>
          <p:nvPr/>
        </p:nvSpPr>
        <p:spPr>
          <a:xfrm>
            <a:off x="7952763" y="2021747"/>
            <a:ext cx="3565321" cy="32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Dict</a:t>
            </a:r>
            <a:endParaRPr lang="pt-BR" sz="4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pt-BR" sz="3600" b="1" dirty="0"/>
              <a:t>chave </a:t>
            </a:r>
            <a:r>
              <a:rPr lang="pt-BR" sz="3600" dirty="0"/>
              <a:t>: valor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571C7B-C0EF-43C6-A6A0-46B4CB600214}"/>
              </a:ext>
            </a:extLst>
          </p:cNvPr>
          <p:cNvSpPr txBox="1"/>
          <p:nvPr/>
        </p:nvSpPr>
        <p:spPr>
          <a:xfrm>
            <a:off x="8481746" y="4210950"/>
            <a:ext cx="12536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brasil.index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A509E3-3C7D-4936-8C80-2DE00A8F1B38}"/>
              </a:ext>
            </a:extLst>
          </p:cNvPr>
          <p:cNvSpPr txBox="1"/>
          <p:nvPr/>
        </p:nvSpPr>
        <p:spPr>
          <a:xfrm>
            <a:off x="9890619" y="4210950"/>
            <a:ext cx="1328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brasil.values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23EC63-3F12-4926-A2CF-ED4C573893DA}"/>
              </a:ext>
            </a:extLst>
          </p:cNvPr>
          <p:cNvSpPr txBox="1"/>
          <p:nvPr/>
        </p:nvSpPr>
        <p:spPr>
          <a:xfrm>
            <a:off x="8731397" y="742480"/>
            <a:ext cx="135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/>
              <a:t>list</a:t>
            </a:r>
            <a:r>
              <a:rPr lang="pt-BR" sz="3600" b="1" dirty="0"/>
              <a:t>(   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11C780-0106-4234-A440-64B0C642EDF7}"/>
              </a:ext>
            </a:extLst>
          </p:cNvPr>
          <p:cNvSpPr txBox="1"/>
          <p:nvPr/>
        </p:nvSpPr>
        <p:spPr>
          <a:xfrm>
            <a:off x="8481746" y="4605041"/>
            <a:ext cx="150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tolist</a:t>
            </a:r>
            <a:r>
              <a:rPr lang="pt-BR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 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64E879-83D5-41C6-9013-9CA1766853C3}"/>
              </a:ext>
            </a:extLst>
          </p:cNvPr>
          <p:cNvSpPr txBox="1"/>
          <p:nvPr/>
        </p:nvSpPr>
        <p:spPr>
          <a:xfrm>
            <a:off x="10015813" y="4580282"/>
            <a:ext cx="150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tolist</a:t>
            </a:r>
            <a:r>
              <a:rPr lang="pt-BR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2770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A70D12-3072-45E9-A433-3B343F78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790700"/>
            <a:ext cx="7496175" cy="3276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636779-C47A-4E56-B132-8120135A239B}"/>
              </a:ext>
            </a:extLst>
          </p:cNvPr>
          <p:cNvSpPr txBox="1"/>
          <p:nvPr/>
        </p:nvSpPr>
        <p:spPr>
          <a:xfrm>
            <a:off x="4840448" y="1166070"/>
            <a:ext cx="26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de linhas – padrão</a:t>
            </a:r>
          </a:p>
        </p:txBody>
      </p:sp>
    </p:spTree>
    <p:extLst>
      <p:ext uri="{BB962C8B-B14F-4D97-AF65-F5344CB8AC3E}">
        <p14:creationId xmlns:p14="http://schemas.microsoft.com/office/powerpoint/2010/main" val="2096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1C3386-CE0F-4C35-B32F-52F19B8D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7" y="528505"/>
            <a:ext cx="11175534" cy="55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B482E7-862F-4995-B17B-B9CFAEE0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45" y="175253"/>
            <a:ext cx="7743039" cy="58014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6A782B1-6C36-494C-8BDD-89B6BE19A677}"/>
              </a:ext>
            </a:extLst>
          </p:cNvPr>
          <p:cNvSpPr txBox="1"/>
          <p:nvPr/>
        </p:nvSpPr>
        <p:spPr>
          <a:xfrm>
            <a:off x="6096000" y="586390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FCE934-7F6A-42B0-B981-389FFAC3D0F0}"/>
              </a:ext>
            </a:extLst>
          </p:cNvPr>
          <p:cNvSpPr txBox="1"/>
          <p:nvPr/>
        </p:nvSpPr>
        <p:spPr>
          <a:xfrm>
            <a:off x="1022059" y="1846976"/>
            <a:ext cx="5854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705940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Pereira</dc:creator>
  <cp:lastModifiedBy>Romulo Pereira</cp:lastModifiedBy>
  <cp:revision>6</cp:revision>
  <dcterms:created xsi:type="dcterms:W3CDTF">2024-08-27T19:10:09Z</dcterms:created>
  <dcterms:modified xsi:type="dcterms:W3CDTF">2024-08-28T15:03:17Z</dcterms:modified>
</cp:coreProperties>
</file>