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9F5E4-C61E-4E56-837C-B8936989E36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40236-59C7-4286-8662-AB0BCD65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7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F4A-C784-4D16-95D1-57CE018756E2}" type="datetime1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762443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E313-2902-40C0-8E82-36812B865C6D}" type="datetime1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44651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363C-A3B2-4BF2-A103-B7CD3A0F3E8F}" type="datetime1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32542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0F9D3-6DF8-46B6-ADFB-A722C3F2CF4D}" type="datetime1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84936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F4C8-E938-4DB8-ADB3-B763652FACAA}" type="datetime1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1088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E886-BB4E-4E7B-9A81-4F6AB74D25C5}" type="datetime1">
              <a:rPr lang="pt-BR" smtClean="0"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37450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9A8B-3FC6-411D-AC97-28690612E845}" type="datetime1">
              <a:rPr lang="pt-BR" smtClean="0"/>
              <a:t>12/06/2019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37536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3F43-12A2-4430-8224-6A80F318BCB4}" type="datetime1">
              <a:rPr lang="pt-BR" smtClean="0"/>
              <a:t>12/06/2019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53633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FBE-249E-472C-A973-2C935A35FCE4}" type="datetime1">
              <a:rPr lang="pt-BR" smtClean="0"/>
              <a:t>12/06/2019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74229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115F-4662-46BA-9D74-942B0EFF5980}" type="datetime1">
              <a:rPr lang="pt-BR" smtClean="0"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71987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F65E-DEF3-4ED2-8209-FDCCBB94BD8F}" type="datetime1">
              <a:rPr lang="pt-BR" smtClean="0"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SENAI PORTÃO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26538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621D-C5CA-4F37-B567-AE4580F9745C}" type="datetime1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SENAI PORTÃO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1F96-BBB5-4627-B64D-41446DA0C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0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PROVA FÁCIL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5990590"/>
            <a:ext cx="4114800" cy="365125"/>
          </a:xfrm>
        </p:spPr>
        <p:txBody>
          <a:bodyPr/>
          <a:lstStyle/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SENAI PORTÃO</a:t>
            </a:r>
          </a:p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4FF1AF-600D-42D6-8AD7-E7B88EC07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8" y="401243"/>
            <a:ext cx="5096584" cy="8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8" y="1301954"/>
            <a:ext cx="9144000" cy="936580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Helvetica" panose="020B0604020202020204" pitchFamily="34" charset="0"/>
                <a:cs typeface="Helvetica" panose="020B0604020202020204" pitchFamily="34" charset="0"/>
              </a:rPr>
              <a:t>PROVA FÁCIL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5990590"/>
            <a:ext cx="4114800" cy="365125"/>
          </a:xfrm>
        </p:spPr>
        <p:txBody>
          <a:bodyPr/>
          <a:lstStyle/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SENAI PORTÃO</a:t>
            </a:r>
          </a:p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22120" y="586080"/>
            <a:ext cx="874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Curso Técnico em Desenvolvimento de Sistemas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00199" y="2651990"/>
            <a:ext cx="8991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Aluno: Lucas Mariano </a:t>
            </a:r>
            <a:r>
              <a:rPr lang="pt-BR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Kotcz</a:t>
            </a:r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Orientadores: Charles </a:t>
            </a:r>
            <a:r>
              <a:rPr lang="pt-BR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Wiltom</a:t>
            </a:r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 Jardim </a:t>
            </a:r>
            <a:r>
              <a:rPr lang="pt-BR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Gentilin</a:t>
            </a:r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		     Lincoln Nilo Pereira</a:t>
            </a:r>
          </a:p>
          <a:p>
            <a:pPr lvl="2"/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	     </a:t>
            </a:r>
            <a:r>
              <a:rPr lang="pt-BR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Luis</a:t>
            </a:r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 Carlos </a:t>
            </a:r>
            <a:r>
              <a:rPr lang="pt-BR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Hoinski</a:t>
            </a:r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 Júnior</a:t>
            </a:r>
          </a:p>
          <a:p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		     Marcio Fabiano </a:t>
            </a:r>
            <a:r>
              <a:rPr lang="pt-BR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Iavorski</a:t>
            </a:r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4071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22120" y="586080"/>
            <a:ext cx="874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Helvetica" panose="020B0604020202020204" pitchFamily="34" charset="0"/>
                <a:cs typeface="Helvetica" panose="020B0604020202020204" pitchFamily="34" charset="0"/>
              </a:rPr>
              <a:t>Introdução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00201" y="1924069"/>
            <a:ext cx="8747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Sistema online de gerenciamento de provas acadêmicas</a:t>
            </a:r>
          </a:p>
          <a:p>
            <a:pPr algn="just"/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Criado para facilitar a elaboração de provas pelos professores</a:t>
            </a:r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5990590"/>
            <a:ext cx="4114800" cy="365125"/>
          </a:xfrm>
        </p:spPr>
        <p:txBody>
          <a:bodyPr/>
          <a:lstStyle/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SENAI PORTÃO</a:t>
            </a:r>
          </a:p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32516288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22120" y="586080"/>
            <a:ext cx="874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Helvetica" panose="020B0604020202020204" pitchFamily="34" charset="0"/>
                <a:cs typeface="Helvetica" panose="020B0604020202020204" pitchFamily="34" charset="0"/>
              </a:rPr>
              <a:t>Justificativa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00200" y="1918729"/>
            <a:ext cx="89915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i="1" dirty="0">
                <a:latin typeface="Helvetica" panose="020B0604020202020204" pitchFamily="34" charset="0"/>
                <a:cs typeface="Helvetica" panose="020B0604020202020204" pitchFamily="34" charset="0"/>
              </a:rPr>
              <a:t> 	“92% dos professores brasileiros veem o uso da tecnologia para auxiliar o ensino na sala de aula como algo bom, porém apenas 2% dos professores brasileiros usam a tecnologia como suporte em sala de aula.”</a:t>
            </a:r>
          </a:p>
          <a:p>
            <a:pPr algn="just"/>
            <a:endParaRPr lang="pt-BR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endParaRPr lang="pt-BR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pt-BR" sz="2000" dirty="0">
                <a:latin typeface="Helvetica" panose="020B0604020202020204" pitchFamily="34" charset="0"/>
                <a:cs typeface="Helvetica" panose="020B0604020202020204" pitchFamily="34" charset="0"/>
              </a:rPr>
              <a:t>TIC Educação, divulgada em 2013 pelo Comitê Gestor da Internet no Brasil.</a:t>
            </a:r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5990590"/>
            <a:ext cx="4114800" cy="365125"/>
          </a:xfrm>
        </p:spPr>
        <p:txBody>
          <a:bodyPr/>
          <a:lstStyle/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SENAI PORTÃO</a:t>
            </a:r>
          </a:p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0264015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22120" y="586080"/>
            <a:ext cx="874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Helvetica" panose="020B0604020202020204" pitchFamily="34" charset="0"/>
                <a:cs typeface="Helvetica" panose="020B0604020202020204" pitchFamily="34" charset="0"/>
              </a:rPr>
              <a:t>Objetivos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00200" y="1443841"/>
            <a:ext cx="8991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	Oferecer a professores uma ferramenta para elaboração de provas acadêmicas, incluindo gerenciamento, utilizando um sistema na internet.</a:t>
            </a:r>
          </a:p>
          <a:p>
            <a:pPr algn="just"/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Facilitar a elaboração de provas acadêmicas;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Incentivar os professores o uso de tecnologia para a sala de aula;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Helvetica" panose="020B0604020202020204" pitchFamily="34" charset="0"/>
                <a:cs typeface="Helvetica" panose="020B0604020202020204" pitchFamily="34" charset="0"/>
              </a:rPr>
              <a:t>Promover organização de informações sobre avaliações. </a:t>
            </a:r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5990590"/>
            <a:ext cx="4114800" cy="365125"/>
          </a:xfrm>
        </p:spPr>
        <p:txBody>
          <a:bodyPr/>
          <a:lstStyle/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SENAI PORTÃO</a:t>
            </a:r>
          </a:p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43515113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22120" y="586080"/>
            <a:ext cx="874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Helvetica" panose="020B0604020202020204" pitchFamily="34" charset="0"/>
                <a:cs typeface="Helvetica" panose="020B0604020202020204" pitchFamily="34" charset="0"/>
              </a:rPr>
              <a:t>Referências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00200" y="1443841"/>
            <a:ext cx="899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pt-BR" i="1" dirty="0">
                <a:latin typeface="Helvetica" panose="020B0604020202020204" pitchFamily="34" charset="0"/>
                <a:cs typeface="Helvetica" panose="020B0604020202020204" pitchFamily="34" charset="0"/>
              </a:rPr>
              <a:t>. Professor: as dificuldades para utilizar a tecnologia dentro da sala de aula das escolas públicas brasileiras. Direcional Escolas.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Disponível em: &lt;https://direcionalescolas.com.br/professor-as-dificuldades-para-utilizar-a-tecnologia-dentro-da-sala-de-aula-das-escolas-publicas-brasileiras/&gt;. Acesso em: 31 mai. 2019 </a:t>
            </a:r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5990590"/>
            <a:ext cx="4114800" cy="365125"/>
          </a:xfrm>
        </p:spPr>
        <p:txBody>
          <a:bodyPr/>
          <a:lstStyle/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SENAI PORTÃO</a:t>
            </a:r>
          </a:p>
          <a:p>
            <a:r>
              <a:rPr lang="pt-B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89847111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Tema do Office</vt:lpstr>
      <vt:lpstr>PROVA FÁCIL</vt:lpstr>
      <vt:lpstr>PROVA FÁCIL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Fácil</dc:title>
  <dc:creator>Aluno</dc:creator>
  <cp:lastModifiedBy>Lucas Mariano</cp:lastModifiedBy>
  <cp:revision>25</cp:revision>
  <dcterms:created xsi:type="dcterms:W3CDTF">2019-06-12T19:18:19Z</dcterms:created>
  <dcterms:modified xsi:type="dcterms:W3CDTF">2019-06-13T00:02:45Z</dcterms:modified>
</cp:coreProperties>
</file>