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Mariano" userId="b0daaeee4f64c693" providerId="LiveId" clId="{B58C2E46-A59C-485D-AC47-BB13825A569F}"/>
    <pc:docChg chg="modSld">
      <pc:chgData name="Lucas Mariano" userId="b0daaeee4f64c693" providerId="LiveId" clId="{B58C2E46-A59C-485D-AC47-BB13825A569F}" dt="2018-11-26T01:08:59.154" v="1" actId="20577"/>
      <pc:docMkLst>
        <pc:docMk/>
      </pc:docMkLst>
      <pc:sldChg chg="modSp">
        <pc:chgData name="Lucas Mariano" userId="b0daaeee4f64c693" providerId="LiveId" clId="{B58C2E46-A59C-485D-AC47-BB13825A569F}" dt="2018-11-26T01:08:59.154" v="1" actId="20577"/>
        <pc:sldMkLst>
          <pc:docMk/>
          <pc:sldMk cId="3183036095" sldId="256"/>
        </pc:sldMkLst>
        <pc:spChg chg="mod">
          <ac:chgData name="Lucas Mariano" userId="b0daaeee4f64c693" providerId="LiveId" clId="{B58C2E46-A59C-485D-AC47-BB13825A569F}" dt="2018-11-26T01:08:59.154" v="1" actId="20577"/>
          <ac:spMkLst>
            <pc:docMk/>
            <pc:sldMk cId="3183036095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49109" y="4580793"/>
            <a:ext cx="3094892" cy="2277208"/>
          </a:xfrm>
        </p:spPr>
        <p:txBody>
          <a:bodyPr>
            <a:normAutofit/>
          </a:bodyPr>
          <a:lstStyle/>
          <a:p>
            <a:pPr algn="r"/>
            <a:r>
              <a:rPr lang="pt-BR" sz="2400" dirty="0">
                <a:latin typeface="David" panose="020E0502060401010101" pitchFamily="34" charset="-79"/>
                <a:cs typeface="David" panose="020E0502060401010101" pitchFamily="34" charset="-79"/>
              </a:rPr>
              <a:t>Guilherme Vieira </a:t>
            </a:r>
          </a:p>
          <a:p>
            <a:pPr algn="r"/>
            <a:r>
              <a:rPr lang="pt-BR" sz="2400" dirty="0">
                <a:latin typeface="David" panose="020E0502060401010101" pitchFamily="34" charset="-79"/>
                <a:cs typeface="David" panose="020E0502060401010101" pitchFamily="34" charset="-79"/>
              </a:rPr>
              <a:t>Lucas Mariano </a:t>
            </a:r>
          </a:p>
          <a:p>
            <a:pPr algn="r"/>
            <a:r>
              <a:rPr lang="pt-BR" sz="2400" dirty="0">
                <a:latin typeface="David" panose="020E0502060401010101" pitchFamily="34" charset="-79"/>
                <a:cs typeface="David" panose="020E0502060401010101" pitchFamily="34" charset="-79"/>
              </a:rPr>
              <a:t>  Luiz Gustavo  </a:t>
            </a:r>
          </a:p>
          <a:p>
            <a:pPr algn="r"/>
            <a:r>
              <a:rPr lang="pt-BR" sz="2400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pt-BR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Manuelle</a:t>
            </a:r>
            <a:r>
              <a:rPr lang="pt-BR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pt-BR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F</a:t>
            </a:r>
            <a:r>
              <a:rPr lang="pt-BR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aquete</a:t>
            </a:r>
            <a:endParaRPr lang="pt-BR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8679" y="2201071"/>
            <a:ext cx="7772400" cy="1470025"/>
          </a:xfrm>
        </p:spPr>
        <p:txBody>
          <a:bodyPr/>
          <a:lstStyle/>
          <a:p>
            <a:r>
              <a:rPr lang="pt-BR" sz="8000" dirty="0">
                <a:latin typeface="David" panose="020E0502060401010101" pitchFamily="34" charset="-79"/>
                <a:cs typeface="David" panose="020E0502060401010101" pitchFamily="34" charset="-79"/>
              </a:rPr>
              <a:t>Projeto   vote bem</a:t>
            </a:r>
            <a:endParaRPr lang="en-US" sz="8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47" y="0"/>
            <a:ext cx="2444263" cy="8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3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2480" y="377670"/>
            <a:ext cx="7924800" cy="1143000"/>
          </a:xfrm>
        </p:spPr>
        <p:txBody>
          <a:bodyPr/>
          <a:lstStyle/>
          <a:p>
            <a:r>
              <a:rPr lang="pt-BR" sz="6000" dirty="0">
                <a:latin typeface="David" panose="020E0502060401010101" pitchFamily="34" charset="-79"/>
                <a:cs typeface="David" panose="020E0502060401010101" pitchFamily="34" charset="-79"/>
              </a:rPr>
              <a:t>Motivação 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165281" y="1919916"/>
            <a:ext cx="8839198" cy="49380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i="1" dirty="0">
                <a:latin typeface="David" panose="020E0502060401010101" pitchFamily="34" charset="-79"/>
                <a:cs typeface="David" panose="020E0502060401010101" pitchFamily="34" charset="-79"/>
              </a:rPr>
              <a:t>“O pior analfabeto é o analfabeto político. Ele não ouve, não fala e não participa dos acontecimentos políticos. Ele não sabe que o custo de vida, o preço do feijão, do peixe, da farinha, do aluguel, do sapato e do remédio dependem das decisões políticas. O analfabeto político é tão </a:t>
            </a:r>
            <a:r>
              <a:rPr lang="pt-BR" sz="2400" i="1" dirty="0" smtClean="0">
                <a:latin typeface="David" panose="020E0502060401010101" pitchFamily="34" charset="-79"/>
                <a:cs typeface="David" panose="020E0502060401010101" pitchFamily="34" charset="-79"/>
              </a:rPr>
              <a:t>‘asno’</a:t>
            </a:r>
            <a:r>
              <a:rPr lang="pt-BR" sz="2400" i="1" dirty="0" smtClean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pt-BR" sz="2400" i="1" dirty="0">
                <a:latin typeface="David" panose="020E0502060401010101" pitchFamily="34" charset="-79"/>
                <a:cs typeface="David" panose="020E0502060401010101" pitchFamily="34" charset="-79"/>
              </a:rPr>
              <a:t>que se orgulha e estufa o peito dizendo que odeia política. Não sabe o </a:t>
            </a:r>
            <a:r>
              <a:rPr lang="pt-BR" sz="2400" i="1" dirty="0" smtClean="0">
                <a:latin typeface="David" panose="020E0502060401010101" pitchFamily="34" charset="-79"/>
                <a:cs typeface="David" panose="020E0502060401010101" pitchFamily="34" charset="-79"/>
              </a:rPr>
              <a:t>‘hipócrita’</a:t>
            </a:r>
            <a:r>
              <a:rPr lang="pt-BR" sz="2400" i="1" dirty="0" smtClean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pt-BR" sz="2400" i="1" dirty="0">
                <a:latin typeface="David" panose="020E0502060401010101" pitchFamily="34" charset="-79"/>
                <a:cs typeface="David" panose="020E0502060401010101" pitchFamily="34" charset="-79"/>
              </a:rPr>
              <a:t>que da ignorância política </a:t>
            </a:r>
            <a:r>
              <a:rPr lang="pt-BR" sz="2400" i="1" dirty="0" smtClean="0">
                <a:latin typeface="David" panose="020E0502060401010101" pitchFamily="34" charset="-79"/>
                <a:cs typeface="David" panose="020E0502060401010101" pitchFamily="34" charset="-79"/>
              </a:rPr>
              <a:t>nascem </a:t>
            </a:r>
            <a:r>
              <a:rPr lang="pt-BR" sz="2400" i="1" dirty="0">
                <a:latin typeface="David" panose="020E0502060401010101" pitchFamily="34" charset="-79"/>
                <a:cs typeface="David" panose="020E0502060401010101" pitchFamily="34" charset="-79"/>
              </a:rPr>
              <a:t>o menor abandonado, o assaltante e o pior de todos os bandidos, que é o político vigarista, pilantra, corrupto e bajulador das empresas nacionais e multinacionais.”                                                          </a:t>
            </a:r>
          </a:p>
          <a:p>
            <a:pPr marL="0" indent="0">
              <a:buNone/>
            </a:pPr>
            <a:r>
              <a:rPr lang="pt-BR" sz="2400" b="1" i="1" dirty="0">
                <a:latin typeface="David" panose="020E0502060401010101" pitchFamily="34" charset="-79"/>
                <a:cs typeface="David" panose="020E0502060401010101" pitchFamily="34" charset="-79"/>
              </a:rPr>
              <a:t>                                                                        </a:t>
            </a:r>
          </a:p>
          <a:p>
            <a:pPr marL="0" indent="0">
              <a:buNone/>
            </a:pPr>
            <a:r>
              <a:rPr lang="pt-BR" sz="2400" b="1" i="1" dirty="0">
                <a:latin typeface="David" panose="020E0502060401010101" pitchFamily="34" charset="-79"/>
                <a:cs typeface="David" panose="020E0502060401010101" pitchFamily="34" charset="-79"/>
              </a:rPr>
              <a:t>                                                       </a:t>
            </a:r>
            <a:r>
              <a:rPr lang="pt-BR" sz="2400" b="1" i="1" dirty="0" smtClean="0">
                <a:latin typeface="David" panose="020E0502060401010101" pitchFamily="34" charset="-79"/>
                <a:cs typeface="David" panose="020E0502060401010101" pitchFamily="34" charset="-79"/>
              </a:rPr>
              <a:t>           </a:t>
            </a:r>
            <a:r>
              <a:rPr lang="pt-BR" sz="2400" b="1" i="1" dirty="0" err="1">
                <a:latin typeface="David" panose="020E0502060401010101" pitchFamily="34" charset="-79"/>
                <a:cs typeface="David" panose="020E0502060401010101" pitchFamily="34" charset="-79"/>
              </a:rPr>
              <a:t>Berthold</a:t>
            </a:r>
            <a:r>
              <a:rPr lang="pt-BR" sz="2400" b="1" i="1" dirty="0">
                <a:latin typeface="David" panose="020E0502060401010101" pitchFamily="34" charset="-79"/>
                <a:cs typeface="David" panose="020E0502060401010101" pitchFamily="34" charset="-79"/>
              </a:rPr>
              <a:t> Brecht.</a:t>
            </a:r>
            <a:endParaRPr lang="pt-BR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pt-BR" sz="2400" b="1" i="1" dirty="0" smtClean="0">
                <a:latin typeface="David" panose="020E0502060401010101" pitchFamily="34" charset="-79"/>
                <a:cs typeface="David" panose="020E0502060401010101" pitchFamily="34" charset="-79"/>
              </a:rPr>
              <a:t>                          </a:t>
            </a:r>
            <a:endParaRPr lang="en-US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47" y="0"/>
            <a:ext cx="2444263" cy="8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0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2480" y="377670"/>
            <a:ext cx="7924800" cy="1143000"/>
          </a:xfrm>
        </p:spPr>
        <p:txBody>
          <a:bodyPr/>
          <a:lstStyle/>
          <a:p>
            <a:r>
              <a:rPr lang="pt-BR" sz="6000" dirty="0">
                <a:latin typeface="David" panose="020E0502060401010101" pitchFamily="34" charset="-79"/>
                <a:cs typeface="David" panose="020E0502060401010101" pitchFamily="34" charset="-79"/>
              </a:rPr>
              <a:t>Nossa ideia 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562379" y="2113099"/>
            <a:ext cx="8045002" cy="39399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3600" dirty="0">
                <a:latin typeface="David" panose="020E0502060401010101" pitchFamily="34" charset="-79"/>
                <a:cs typeface="David" panose="020E0502060401010101" pitchFamily="34" charset="-79"/>
              </a:rPr>
              <a:t>Programa educacional </a:t>
            </a:r>
          </a:p>
          <a:p>
            <a:pPr lvl="1"/>
            <a:r>
              <a:rPr lang="pt-BR" sz="3600" dirty="0">
                <a:latin typeface="David" panose="020E0502060401010101" pitchFamily="34" charset="-79"/>
                <a:cs typeface="David" panose="020E0502060401010101" pitchFamily="34" charset="-79"/>
              </a:rPr>
              <a:t>Voltado para jovens de idade mínima de 12 anos e máxima de 17 anos</a:t>
            </a:r>
          </a:p>
          <a:p>
            <a:pPr lvl="1"/>
            <a:r>
              <a:rPr lang="pt-BR" sz="3600" dirty="0" err="1">
                <a:latin typeface="David" panose="020E0502060401010101" pitchFamily="34" charset="-79"/>
                <a:cs typeface="David" panose="020E0502060401010101" pitchFamily="34" charset="-79"/>
              </a:rPr>
              <a:t>Quiz</a:t>
            </a:r>
            <a:r>
              <a:rPr lang="pt-BR" sz="3600" dirty="0">
                <a:latin typeface="David" panose="020E0502060401010101" pitchFamily="34" charset="-79"/>
                <a:cs typeface="David" panose="020E0502060401010101" pitchFamily="34" charset="-79"/>
              </a:rPr>
              <a:t> de perguntas políticas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47" y="0"/>
            <a:ext cx="2444263" cy="8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2480" y="377670"/>
            <a:ext cx="7924800" cy="1143000"/>
          </a:xfrm>
        </p:spPr>
        <p:txBody>
          <a:bodyPr/>
          <a:lstStyle/>
          <a:p>
            <a:r>
              <a:rPr lang="pt-BR" sz="6000" dirty="0">
                <a:latin typeface="David" panose="020E0502060401010101" pitchFamily="34" charset="-79"/>
                <a:cs typeface="David" panose="020E0502060401010101" pitchFamily="34" charset="-79"/>
              </a:rPr>
              <a:t>OBJETIVO 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562379" y="1919916"/>
            <a:ext cx="8045002" cy="393997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atin typeface="David" panose="020E0502060401010101" pitchFamily="34" charset="-79"/>
                <a:cs typeface="David" panose="020E0502060401010101" pitchFamily="34" charset="-79"/>
              </a:rPr>
              <a:t>Para o público de 12 a 15 anos:</a:t>
            </a:r>
          </a:p>
          <a:p>
            <a:pPr lvl="1"/>
            <a:r>
              <a:rPr lang="pt-BR" sz="3600" dirty="0">
                <a:latin typeface="David" panose="020E0502060401010101" pitchFamily="34" charset="-79"/>
                <a:cs typeface="David" panose="020E0502060401010101" pitchFamily="34" charset="-79"/>
              </a:rPr>
              <a:t>Ensinar de forma lúdica sobre política</a:t>
            </a:r>
          </a:p>
          <a:p>
            <a:endParaRPr lang="pt-BR" sz="3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pt-BR" sz="3600" dirty="0">
                <a:latin typeface="David" panose="020E0502060401010101" pitchFamily="34" charset="-79"/>
                <a:cs typeface="David" panose="020E0502060401010101" pitchFamily="34" charset="-79"/>
              </a:rPr>
              <a:t>Para o público de 16 a 17 anos:</a:t>
            </a:r>
          </a:p>
          <a:p>
            <a:pPr lvl="1"/>
            <a:r>
              <a:rPr lang="pt-BR" sz="3600" dirty="0">
                <a:latin typeface="David" panose="020E0502060401010101" pitchFamily="34" charset="-79"/>
                <a:cs typeface="David" panose="020E0502060401010101" pitchFamily="34" charset="-79"/>
              </a:rPr>
              <a:t>Orientar no seu voto, fazendo-os escolher o melhor candidato possível 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47" y="0"/>
            <a:ext cx="2444263" cy="8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32221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129212" y="6297424"/>
            <a:ext cx="3886200" cy="446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pt-BR" sz="2300" b="1" dirty="0" smtClean="0">
                <a:solidFill>
                  <a:schemeClr val="tx1"/>
                </a:solidFill>
              </a:rPr>
              <a:t>ISTOÉ - 29/08/2014</a:t>
            </a:r>
            <a:r>
              <a:rPr lang="pt-BR" sz="2300" dirty="0">
                <a:solidFill>
                  <a:schemeClr val="tx1"/>
                </a:solidFill>
              </a:rPr>
              <a:t> </a:t>
            </a:r>
            <a:r>
              <a:rPr lang="pt-BR" sz="2300" b="1" dirty="0">
                <a:solidFill>
                  <a:schemeClr val="tx1"/>
                </a:solidFill>
              </a:rPr>
              <a:t>nº </a:t>
            </a:r>
            <a:r>
              <a:rPr lang="pt-BR" sz="2300" b="1" dirty="0" smtClean="0">
                <a:solidFill>
                  <a:schemeClr val="tx1"/>
                </a:solidFill>
              </a:rPr>
              <a:t>2336</a:t>
            </a:r>
            <a:endParaRPr lang="pt-BR" sz="2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2262" y="2762860"/>
            <a:ext cx="5887916" cy="1143000"/>
          </a:xfrm>
        </p:spPr>
        <p:txBody>
          <a:bodyPr/>
          <a:lstStyle/>
          <a:p>
            <a:r>
              <a:rPr lang="pt-BR" sz="9600" dirty="0">
                <a:latin typeface="David" panose="020E0502060401010101" pitchFamily="34" charset="-79"/>
                <a:cs typeface="David" panose="020E0502060401010101" pitchFamily="34" charset="-79"/>
              </a:rPr>
              <a:t>projeto</a:t>
            </a:r>
            <a:endParaRPr lang="pt-BR" sz="9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47" y="0"/>
            <a:ext cx="2444263" cy="8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>
                <a:latin typeface="David" panose="020E0502060401010101" pitchFamily="34" charset="-79"/>
                <a:cs typeface="David" panose="020E0502060401010101" pitchFamily="34" charset="-79"/>
              </a:rPr>
              <a:t>projeto</a:t>
            </a:r>
          </a:p>
        </p:txBody>
      </p:sp>
      <p:pic>
        <p:nvPicPr>
          <p:cNvPr id="3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>
                <a:latin typeface="David" panose="020E0502060401010101" pitchFamily="34" charset="-79"/>
                <a:cs typeface="David" panose="020E0502060401010101" pitchFamily="34" charset="-79"/>
              </a:rPr>
              <a:t>projeto</a:t>
            </a: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0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>
                <a:latin typeface="David" panose="020E0502060401010101" pitchFamily="34" charset="-79"/>
                <a:cs typeface="David" panose="020E0502060401010101" pitchFamily="34" charset="-79"/>
              </a:rPr>
              <a:t>projeto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>
                <a:latin typeface="David" panose="020E0502060401010101" pitchFamily="34" charset="-79"/>
                <a:cs typeface="David" panose="020E0502060401010101" pitchFamily="34" charset="-79"/>
              </a:rPr>
              <a:t>projeto</a:t>
            </a: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8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212</TotalTime>
  <Words>193</Words>
  <Application>Microsoft Office PowerPoint</Application>
  <PresentationFormat>Apresentação na tela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David</vt:lpstr>
      <vt:lpstr>Horizon</vt:lpstr>
      <vt:lpstr>Projeto   vote bem</vt:lpstr>
      <vt:lpstr>Nossa ideia </vt:lpstr>
      <vt:lpstr>OBJETIVO </vt:lpstr>
      <vt:lpstr>Apresentação do PowerPoint</vt:lpstr>
      <vt:lpstr>projeto</vt:lpstr>
      <vt:lpstr>projeto</vt:lpstr>
      <vt:lpstr>projeto</vt:lpstr>
      <vt:lpstr>projeto</vt:lpstr>
      <vt:lpstr>projeto</vt:lpstr>
      <vt:lpstr>Motivação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</dc:creator>
  <cp:lastModifiedBy>Aluno</cp:lastModifiedBy>
  <cp:revision>12</cp:revision>
  <dcterms:created xsi:type="dcterms:W3CDTF">2014-09-16T21:36:11Z</dcterms:created>
  <dcterms:modified xsi:type="dcterms:W3CDTF">2018-11-27T18:19:31Z</dcterms:modified>
</cp:coreProperties>
</file>