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61" r:id="rId6"/>
    <p:sldId id="262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Projeto vote bem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Lucas Mariano    Guilherme vieira      Luiz Gustavo      </a:t>
            </a:r>
            <a:r>
              <a:rPr lang="pt-BR" dirty="0" err="1" smtClean="0"/>
              <a:t>manuelle</a:t>
            </a:r>
            <a:r>
              <a:rPr lang="pt-BR" dirty="0" smtClean="0"/>
              <a:t> </a:t>
            </a:r>
            <a:r>
              <a:rPr lang="pt-BR" dirty="0" err="1" smtClean="0"/>
              <a:t>faquete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19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Nossa ideia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dirty="0" smtClean="0"/>
              <a:t>Programa educacional </a:t>
            </a:r>
          </a:p>
          <a:p>
            <a:pPr lvl="1"/>
            <a:r>
              <a:rPr lang="pt-BR" dirty="0" smtClean="0"/>
              <a:t>Voltado para jovens de idade mínima de 12 anos e máxima de 17 anos</a:t>
            </a:r>
          </a:p>
          <a:p>
            <a:pPr lvl="1"/>
            <a:r>
              <a:rPr lang="pt-BR" dirty="0" smtClean="0"/>
              <a:t>Quiz de perguntas políticas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173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o público de 12 a 15 anos:</a:t>
            </a:r>
          </a:p>
          <a:p>
            <a:pPr lvl="1"/>
            <a:r>
              <a:rPr lang="pt-BR" dirty="0" smtClean="0"/>
              <a:t>Ensinar de forma lúdica sobre política</a:t>
            </a:r>
          </a:p>
          <a:p>
            <a:endParaRPr lang="pt-BR" dirty="0"/>
          </a:p>
          <a:p>
            <a:r>
              <a:rPr lang="pt-BR" dirty="0" smtClean="0"/>
              <a:t>Para o público de 16 a 17 anos:</a:t>
            </a:r>
          </a:p>
          <a:p>
            <a:pPr lvl="1"/>
            <a:r>
              <a:rPr lang="pt-BR" dirty="0" smtClean="0"/>
              <a:t>Orientar no seu voto, fazendo-os escolher o melhor candidato possível 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271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353" y="2016125"/>
            <a:ext cx="6983618" cy="3449638"/>
          </a:xfrm>
        </p:spPr>
      </p:pic>
    </p:spTree>
    <p:extLst>
      <p:ext uri="{BB962C8B-B14F-4D97-AF65-F5344CB8AC3E}">
        <p14:creationId xmlns:p14="http://schemas.microsoft.com/office/powerpoint/2010/main" val="382801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89" y="2016125"/>
            <a:ext cx="5437747" cy="3449638"/>
          </a:xfrm>
        </p:spPr>
      </p:pic>
    </p:spTree>
    <p:extLst>
      <p:ext uri="{BB962C8B-B14F-4D97-AF65-F5344CB8AC3E}">
        <p14:creationId xmlns:p14="http://schemas.microsoft.com/office/powerpoint/2010/main" val="214163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</a:t>
            </a:r>
            <a:br>
              <a:rPr lang="pt-BR" dirty="0" smtClean="0"/>
            </a:b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114" y="2016125"/>
            <a:ext cx="6216096" cy="3449638"/>
          </a:xfrm>
        </p:spPr>
      </p:pic>
    </p:spTree>
    <p:extLst>
      <p:ext uri="{BB962C8B-B14F-4D97-AF65-F5344CB8AC3E}">
        <p14:creationId xmlns:p14="http://schemas.microsoft.com/office/powerpoint/2010/main" val="330472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353" y="2016125"/>
            <a:ext cx="6983619" cy="3449638"/>
          </a:xfrm>
        </p:spPr>
      </p:pic>
    </p:spTree>
    <p:extLst>
      <p:ext uri="{BB962C8B-B14F-4D97-AF65-F5344CB8AC3E}">
        <p14:creationId xmlns:p14="http://schemas.microsoft.com/office/powerpoint/2010/main" val="229767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/>
              <a:t>“O pior analfabeto é o analfabeto político. Ele não ouve, não fala e não participa dos acontecimentos políticos. Ele não sabe que o custo de vida, o preço do feijão, do peixe, da farinha, do aluguel, do sapato e do remédio dependem das decisões políticas. O analfabeto político é tão burro, que se orgulha e estufa o peito dizendo que odeia política. Não sabe o imbecil, que da ignorância política nascem a prostituta, o menor abandonado, o assaltante e o pior de todos os bandidos, que é o político vigarista, pilantra, corrupto e bajulador das empresas nacionais e multinacionais.” </a:t>
            </a:r>
            <a:r>
              <a:rPr lang="pt-BR" b="1" i="1" dirty="0" err="1"/>
              <a:t>Berthold</a:t>
            </a:r>
            <a:r>
              <a:rPr lang="pt-BR" b="1" i="1" dirty="0"/>
              <a:t> Brecht.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514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78" y="942267"/>
            <a:ext cx="10065933" cy="4419573"/>
          </a:xfrm>
        </p:spPr>
      </p:pic>
    </p:spTree>
    <p:extLst>
      <p:ext uri="{BB962C8B-B14F-4D97-AF65-F5344CB8AC3E}">
        <p14:creationId xmlns:p14="http://schemas.microsoft.com/office/powerpoint/2010/main" val="372939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TM10001114[[fn=Galeria]]</Template>
  <TotalTime>91</TotalTime>
  <Words>188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Gallery</vt:lpstr>
      <vt:lpstr>Projeto vote bem</vt:lpstr>
      <vt:lpstr>Nossa ideia </vt:lpstr>
      <vt:lpstr>OBJETIVO </vt:lpstr>
      <vt:lpstr>projeto</vt:lpstr>
      <vt:lpstr>Projeto </vt:lpstr>
      <vt:lpstr>Projeto  </vt:lpstr>
      <vt:lpstr>Projeto </vt:lpstr>
      <vt:lpstr>Motivação 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vote bem</dc:title>
  <dc:creator>Aluno</dc:creator>
  <cp:lastModifiedBy>Aluno</cp:lastModifiedBy>
  <cp:revision>7</cp:revision>
  <dcterms:created xsi:type="dcterms:W3CDTF">2018-10-26T17:56:27Z</dcterms:created>
  <dcterms:modified xsi:type="dcterms:W3CDTF">2018-11-22T19:01:04Z</dcterms:modified>
</cp:coreProperties>
</file>