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18" r:id="rId2"/>
    <p:sldId id="4420" r:id="rId3"/>
    <p:sldId id="4421" r:id="rId4"/>
    <p:sldId id="4422" r:id="rId5"/>
    <p:sldId id="4423" r:id="rId6"/>
    <p:sldId id="4424" r:id="rId7"/>
    <p:sldId id="4425" r:id="rId8"/>
    <p:sldId id="4426" r:id="rId9"/>
    <p:sldId id="4427" r:id="rId10"/>
    <p:sldId id="4428" r:id="rId11"/>
    <p:sldId id="4429" r:id="rId12"/>
    <p:sldId id="4430" r:id="rId13"/>
    <p:sldId id="4431" r:id="rId14"/>
    <p:sldId id="4432" r:id="rId15"/>
    <p:sldId id="4434" r:id="rId16"/>
    <p:sldId id="4435" r:id="rId17"/>
    <p:sldId id="4436" r:id="rId18"/>
    <p:sldId id="4433" r:id="rId19"/>
    <p:sldId id="4437" r:id="rId20"/>
    <p:sldId id="4438" r:id="rId21"/>
    <p:sldId id="4440" r:id="rId22"/>
    <p:sldId id="4441" r:id="rId23"/>
    <p:sldId id="4442" r:id="rId24"/>
    <p:sldId id="4419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ABB85"/>
    <a:srgbClr val="F5F8F9"/>
    <a:srgbClr val="FFCD99"/>
    <a:srgbClr val="FFD39E"/>
    <a:srgbClr val="FFD579"/>
    <a:srgbClr val="E5EAEF"/>
    <a:srgbClr val="9E0202"/>
    <a:srgbClr val="F1EEF4"/>
    <a:srgbClr val="5693D7"/>
    <a:srgbClr val="BDD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1" autoAdjust="0"/>
    <p:restoredTop sz="95986" autoAdjust="0"/>
  </p:normalViewPr>
  <p:slideViewPr>
    <p:cSldViewPr snapToGrid="0" snapToObjects="1">
      <p:cViewPr varScale="1">
        <p:scale>
          <a:sx n="59" d="100"/>
          <a:sy n="59" d="100"/>
        </p:scale>
        <p:origin x="520" y="20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92" d="100"/>
        <a:sy n="92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938650" y="1022190"/>
            <a:ext cx="6500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2E6C5D-7F64-E148-B87C-35E638C97F83}"/>
              </a:ext>
            </a:extLst>
          </p:cNvPr>
          <p:cNvGrpSpPr/>
          <p:nvPr/>
        </p:nvGrpSpPr>
        <p:grpSpPr>
          <a:xfrm>
            <a:off x="1774777" y="5863335"/>
            <a:ext cx="20828096" cy="5945833"/>
            <a:chOff x="1635739" y="5835348"/>
            <a:chExt cx="20828096" cy="594583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45D1037-6001-3848-A1D3-05940545FC81}"/>
                </a:ext>
              </a:extLst>
            </p:cNvPr>
            <p:cNvGrpSpPr/>
            <p:nvPr/>
          </p:nvGrpSpPr>
          <p:grpSpPr>
            <a:xfrm>
              <a:off x="1635739" y="5835348"/>
              <a:ext cx="6391660" cy="5945833"/>
              <a:chOff x="1635739" y="5835348"/>
              <a:chExt cx="6391660" cy="594583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B1A035B-232F-C840-A93F-684BD29F46F5}"/>
                  </a:ext>
                </a:extLst>
              </p:cNvPr>
              <p:cNvGrpSpPr/>
              <p:nvPr/>
            </p:nvGrpSpPr>
            <p:grpSpPr>
              <a:xfrm>
                <a:off x="1635739" y="58353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3C324A91-DDA5-C34D-AB32-C413E2A4A8BD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9B364BE-A51C-7847-9CC7-A5E846910B05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9ED7C39-1290-284E-BB98-7C1FF0949926}"/>
                  </a:ext>
                </a:extLst>
              </p:cNvPr>
              <p:cNvGrpSpPr/>
              <p:nvPr/>
            </p:nvGrpSpPr>
            <p:grpSpPr>
              <a:xfrm>
                <a:off x="1635739" y="807569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F30C616-9052-2C4D-8FA6-033E1EDFE590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B06A2453-2FBE-124A-9BF3-AF35DFF9AAA1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36BD02C-EFE5-8F4D-9647-CF167972747A}"/>
                  </a:ext>
                </a:extLst>
              </p:cNvPr>
              <p:cNvGrpSpPr/>
              <p:nvPr/>
            </p:nvGrpSpPr>
            <p:grpSpPr>
              <a:xfrm>
                <a:off x="1635739" y="103160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7CE3671C-0147-D24D-BA00-C66E1AD4A9A1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EBB1E5A-C6D8-7E45-9E89-F152B8EFAC19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2702231-54DA-894D-84E3-304993EB79D8}"/>
                  </a:ext>
                </a:extLst>
              </p:cNvPr>
              <p:cNvGrpSpPr/>
              <p:nvPr/>
            </p:nvGrpSpPr>
            <p:grpSpPr>
              <a:xfrm>
                <a:off x="3462251" y="5845491"/>
                <a:ext cx="4565148" cy="5935690"/>
                <a:chOff x="3462251" y="5769291"/>
                <a:chExt cx="4565148" cy="5935690"/>
              </a:xfrm>
            </p:grpSpPr>
            <p:sp>
              <p:nvSpPr>
                <p:cNvPr id="63" name="CuadroTexto 395">
                  <a:extLst>
                    <a:ext uri="{FF2B5EF4-FFF2-40B4-BE49-F238E27FC236}">
                      <a16:creationId xmlns:a16="http://schemas.microsoft.com/office/drawing/2014/main" id="{D9CC4AFD-6C01-5E4E-8ACA-081D2A0BFF86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576929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 </a:t>
                  </a:r>
                </a:p>
              </p:txBody>
            </p:sp>
            <p:sp>
              <p:nvSpPr>
                <p:cNvPr id="64" name="Rectangle 56">
                  <a:extLst>
                    <a:ext uri="{FF2B5EF4-FFF2-40B4-BE49-F238E27FC236}">
                      <a16:creationId xmlns:a16="http://schemas.microsoft.com/office/drawing/2014/main" id="{3A9A5119-E5AC-C841-AFA5-2C24ED75AB94}"/>
                    </a:ext>
                  </a:extLst>
                </p:cNvPr>
                <p:cNvSpPr/>
                <p:nvPr/>
              </p:nvSpPr>
              <p:spPr>
                <a:xfrm flipH="1">
                  <a:off x="3462251" y="6354066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66" name="CuadroTexto 395">
                  <a:extLst>
                    <a:ext uri="{FF2B5EF4-FFF2-40B4-BE49-F238E27FC236}">
                      <a16:creationId xmlns:a16="http://schemas.microsoft.com/office/drawing/2014/main" id="{547AF9E0-823D-1C48-8A60-E37A0B18D14E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800964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 </a:t>
                  </a:r>
                </a:p>
              </p:txBody>
            </p:sp>
            <p:sp>
              <p:nvSpPr>
                <p:cNvPr id="67" name="Rectangle 56">
                  <a:extLst>
                    <a:ext uri="{FF2B5EF4-FFF2-40B4-BE49-F238E27FC236}">
                      <a16:creationId xmlns:a16="http://schemas.microsoft.com/office/drawing/2014/main" id="{EF2375EE-16E3-BD41-95F8-EB54CDE6AE87}"/>
                    </a:ext>
                  </a:extLst>
                </p:cNvPr>
                <p:cNvSpPr/>
                <p:nvPr/>
              </p:nvSpPr>
              <p:spPr>
                <a:xfrm flipH="1">
                  <a:off x="3462251" y="8594416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69" name="CuadroTexto 395">
                  <a:extLst>
                    <a:ext uri="{FF2B5EF4-FFF2-40B4-BE49-F238E27FC236}">
                      <a16:creationId xmlns:a16="http://schemas.microsoft.com/office/drawing/2014/main" id="{3D9FEE6D-4BA5-2A4E-B05E-C908AED01E2C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10289209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 </a:t>
                  </a:r>
                </a:p>
              </p:txBody>
            </p:sp>
            <p:sp>
              <p:nvSpPr>
                <p:cNvPr id="70" name="Rectangle 56">
                  <a:extLst>
                    <a:ext uri="{FF2B5EF4-FFF2-40B4-BE49-F238E27FC236}">
                      <a16:creationId xmlns:a16="http://schemas.microsoft.com/office/drawing/2014/main" id="{79B27EF6-236F-7D4E-82AB-A438F1BD13CD}"/>
                    </a:ext>
                  </a:extLst>
                </p:cNvPr>
                <p:cNvSpPr/>
                <p:nvPr/>
              </p:nvSpPr>
              <p:spPr>
                <a:xfrm flipH="1">
                  <a:off x="3462251" y="10873984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</p:grpSp>
          <p:sp>
            <p:nvSpPr>
              <p:cNvPr id="109" name="CuadroTexto 395">
                <a:extLst>
                  <a:ext uri="{FF2B5EF4-FFF2-40B4-BE49-F238E27FC236}">
                    <a16:creationId xmlns:a16="http://schemas.microsoft.com/office/drawing/2014/main" id="{B526D1D4-FE00-7D43-90DE-22794B188309}"/>
                  </a:ext>
                </a:extLst>
              </p:cNvPr>
              <p:cNvSpPr txBox="1"/>
              <p:nvPr/>
            </p:nvSpPr>
            <p:spPr>
              <a:xfrm flipH="1">
                <a:off x="1954233" y="6166216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1</a:t>
                </a:r>
              </a:p>
            </p:txBody>
          </p:sp>
          <p:sp>
            <p:nvSpPr>
              <p:cNvPr id="110" name="CuadroTexto 395">
                <a:extLst>
                  <a:ext uri="{FF2B5EF4-FFF2-40B4-BE49-F238E27FC236}">
                    <a16:creationId xmlns:a16="http://schemas.microsoft.com/office/drawing/2014/main" id="{1C7351DD-10AF-C444-A71F-61D6FB2E2A2D}"/>
                  </a:ext>
                </a:extLst>
              </p:cNvPr>
              <p:cNvSpPr txBox="1"/>
              <p:nvPr/>
            </p:nvSpPr>
            <p:spPr>
              <a:xfrm flipH="1">
                <a:off x="1954233" y="8413470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2</a:t>
                </a:r>
              </a:p>
            </p:txBody>
          </p:sp>
          <p:sp>
            <p:nvSpPr>
              <p:cNvPr id="111" name="CuadroTexto 395">
                <a:extLst>
                  <a:ext uri="{FF2B5EF4-FFF2-40B4-BE49-F238E27FC236}">
                    <a16:creationId xmlns:a16="http://schemas.microsoft.com/office/drawing/2014/main" id="{28532FBD-34AE-F044-A9FA-AC853F7EFF01}"/>
                  </a:ext>
                </a:extLst>
              </p:cNvPr>
              <p:cNvSpPr txBox="1"/>
              <p:nvPr/>
            </p:nvSpPr>
            <p:spPr>
              <a:xfrm flipH="1">
                <a:off x="1954233" y="10634711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3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3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D61D629-9E7A-B546-9555-E86B31BE48F1}"/>
                </a:ext>
              </a:extLst>
            </p:cNvPr>
            <p:cNvGrpSpPr/>
            <p:nvPr/>
          </p:nvGrpSpPr>
          <p:grpSpPr>
            <a:xfrm>
              <a:off x="8853957" y="5835348"/>
              <a:ext cx="6391660" cy="5945833"/>
              <a:chOff x="1635739" y="5835348"/>
              <a:chExt cx="6391660" cy="5945833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C9888E9-AE5E-BA45-958B-7054848A0C64}"/>
                  </a:ext>
                </a:extLst>
              </p:cNvPr>
              <p:cNvGrpSpPr/>
              <p:nvPr/>
            </p:nvGrpSpPr>
            <p:grpSpPr>
              <a:xfrm>
                <a:off x="1635739" y="58353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E2958691-365D-BF45-B218-BEABBBF07666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EB0A7E34-0862-A54A-875A-35FFCE03F5AD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697374F-9DFF-1A42-AFBE-9CE98FF66985}"/>
                  </a:ext>
                </a:extLst>
              </p:cNvPr>
              <p:cNvGrpSpPr/>
              <p:nvPr/>
            </p:nvGrpSpPr>
            <p:grpSpPr>
              <a:xfrm>
                <a:off x="1635739" y="807569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4D011FF0-7417-394D-BF5D-9F706477962D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B47218E6-EE41-CF4A-8D30-38488936FD84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819EF64-DE5D-B449-807A-1D3DD917DA5C}"/>
                  </a:ext>
                </a:extLst>
              </p:cNvPr>
              <p:cNvGrpSpPr/>
              <p:nvPr/>
            </p:nvGrpSpPr>
            <p:grpSpPr>
              <a:xfrm>
                <a:off x="1635739" y="103160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DB314E81-0DC7-5440-94E3-A26AE031149D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DD17026-21F3-6B49-B1C2-CED80479AD76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109F5DC-EBF8-374D-ADC0-605EB6134EA2}"/>
                  </a:ext>
                </a:extLst>
              </p:cNvPr>
              <p:cNvGrpSpPr/>
              <p:nvPr/>
            </p:nvGrpSpPr>
            <p:grpSpPr>
              <a:xfrm>
                <a:off x="3462251" y="5845491"/>
                <a:ext cx="4565148" cy="5935690"/>
                <a:chOff x="3462251" y="5769291"/>
                <a:chExt cx="4565148" cy="5935690"/>
              </a:xfrm>
            </p:grpSpPr>
            <p:sp>
              <p:nvSpPr>
                <p:cNvPr id="120" name="CuadroTexto 395">
                  <a:extLst>
                    <a:ext uri="{FF2B5EF4-FFF2-40B4-BE49-F238E27FC236}">
                      <a16:creationId xmlns:a16="http://schemas.microsoft.com/office/drawing/2014/main" id="{F4E713DE-39D3-7641-8DA5-2C14DA0C90A7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576929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 </a:t>
                  </a:r>
                </a:p>
              </p:txBody>
            </p:sp>
            <p:sp>
              <p:nvSpPr>
                <p:cNvPr id="121" name="Rectangle 56">
                  <a:extLst>
                    <a:ext uri="{FF2B5EF4-FFF2-40B4-BE49-F238E27FC236}">
                      <a16:creationId xmlns:a16="http://schemas.microsoft.com/office/drawing/2014/main" id="{4E5ED005-9E20-5A4E-B4B7-601ADF6B8B72}"/>
                    </a:ext>
                  </a:extLst>
                </p:cNvPr>
                <p:cNvSpPr/>
                <p:nvPr/>
              </p:nvSpPr>
              <p:spPr>
                <a:xfrm flipH="1">
                  <a:off x="3462251" y="6354066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122" name="CuadroTexto 395">
                  <a:extLst>
                    <a:ext uri="{FF2B5EF4-FFF2-40B4-BE49-F238E27FC236}">
                      <a16:creationId xmlns:a16="http://schemas.microsoft.com/office/drawing/2014/main" id="{E3BEE4EE-5D57-2A46-B9F9-310CA24B632C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800964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 </a:t>
                  </a:r>
                </a:p>
              </p:txBody>
            </p:sp>
            <p:sp>
              <p:nvSpPr>
                <p:cNvPr id="123" name="Rectangle 56">
                  <a:extLst>
                    <a:ext uri="{FF2B5EF4-FFF2-40B4-BE49-F238E27FC236}">
                      <a16:creationId xmlns:a16="http://schemas.microsoft.com/office/drawing/2014/main" id="{71053448-04E1-5747-B21A-596C5B1C92BD}"/>
                    </a:ext>
                  </a:extLst>
                </p:cNvPr>
                <p:cNvSpPr/>
                <p:nvPr/>
              </p:nvSpPr>
              <p:spPr>
                <a:xfrm flipH="1">
                  <a:off x="3462251" y="8594416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124" name="CuadroTexto 395">
                  <a:extLst>
                    <a:ext uri="{FF2B5EF4-FFF2-40B4-BE49-F238E27FC236}">
                      <a16:creationId xmlns:a16="http://schemas.microsoft.com/office/drawing/2014/main" id="{AF96B179-F5EC-5148-99B0-2E9306ADF742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10289209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 </a:t>
                  </a:r>
                </a:p>
              </p:txBody>
            </p:sp>
            <p:sp>
              <p:nvSpPr>
                <p:cNvPr id="125" name="Rectangle 56">
                  <a:extLst>
                    <a:ext uri="{FF2B5EF4-FFF2-40B4-BE49-F238E27FC236}">
                      <a16:creationId xmlns:a16="http://schemas.microsoft.com/office/drawing/2014/main" id="{AA9A2EB2-64F1-5A4F-ACDE-E8081E5BEDA8}"/>
                    </a:ext>
                  </a:extLst>
                </p:cNvPr>
                <p:cNvSpPr/>
                <p:nvPr/>
              </p:nvSpPr>
              <p:spPr>
                <a:xfrm flipH="1">
                  <a:off x="3462251" y="10873984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</p:grpSp>
          <p:sp>
            <p:nvSpPr>
              <p:cNvPr id="117" name="CuadroTexto 395">
                <a:extLst>
                  <a:ext uri="{FF2B5EF4-FFF2-40B4-BE49-F238E27FC236}">
                    <a16:creationId xmlns:a16="http://schemas.microsoft.com/office/drawing/2014/main" id="{AADF0E52-097C-294E-A925-06F0075E3D01}"/>
                  </a:ext>
                </a:extLst>
              </p:cNvPr>
              <p:cNvSpPr txBox="1"/>
              <p:nvPr/>
            </p:nvSpPr>
            <p:spPr>
              <a:xfrm flipH="1">
                <a:off x="1954233" y="6166216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4</a:t>
                </a:r>
              </a:p>
            </p:txBody>
          </p:sp>
          <p:sp>
            <p:nvSpPr>
              <p:cNvPr id="118" name="CuadroTexto 395">
                <a:extLst>
                  <a:ext uri="{FF2B5EF4-FFF2-40B4-BE49-F238E27FC236}">
                    <a16:creationId xmlns:a16="http://schemas.microsoft.com/office/drawing/2014/main" id="{E8FE8E97-AE32-C249-8CB3-B06999179F2D}"/>
                  </a:ext>
                </a:extLst>
              </p:cNvPr>
              <p:cNvSpPr txBox="1"/>
              <p:nvPr/>
            </p:nvSpPr>
            <p:spPr>
              <a:xfrm flipH="1">
                <a:off x="1954233" y="8413470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5</a:t>
                </a:r>
              </a:p>
            </p:txBody>
          </p:sp>
          <p:sp>
            <p:nvSpPr>
              <p:cNvPr id="119" name="CuadroTexto 395">
                <a:extLst>
                  <a:ext uri="{FF2B5EF4-FFF2-40B4-BE49-F238E27FC236}">
                    <a16:creationId xmlns:a16="http://schemas.microsoft.com/office/drawing/2014/main" id="{B8A48BCE-DFD5-F14C-B25C-44FC8A192237}"/>
                  </a:ext>
                </a:extLst>
              </p:cNvPr>
              <p:cNvSpPr txBox="1"/>
              <p:nvPr/>
            </p:nvSpPr>
            <p:spPr>
              <a:xfrm flipH="1">
                <a:off x="1954233" y="10634711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3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6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29B4BE7-8E23-7F47-8777-8EE4725C8832}"/>
                </a:ext>
              </a:extLst>
            </p:cNvPr>
            <p:cNvGrpSpPr/>
            <p:nvPr/>
          </p:nvGrpSpPr>
          <p:grpSpPr>
            <a:xfrm>
              <a:off x="16072175" y="5835348"/>
              <a:ext cx="6391660" cy="5945833"/>
              <a:chOff x="1635739" y="5835348"/>
              <a:chExt cx="6391660" cy="5945833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5FC4A1C-7363-0545-AFDD-D790CD5617C3}"/>
                  </a:ext>
                </a:extLst>
              </p:cNvPr>
              <p:cNvGrpSpPr/>
              <p:nvPr/>
            </p:nvGrpSpPr>
            <p:grpSpPr>
              <a:xfrm>
                <a:off x="1635739" y="58353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98888348-3704-294A-B7D8-1434C7B2094A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218BFDEB-A262-B64A-A199-ED465E92D6EB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FAD35DA3-7704-184C-AEE8-8E3BD7923743}"/>
                  </a:ext>
                </a:extLst>
              </p:cNvPr>
              <p:cNvGrpSpPr/>
              <p:nvPr/>
            </p:nvGrpSpPr>
            <p:grpSpPr>
              <a:xfrm>
                <a:off x="1635739" y="807569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22E49BBC-2D26-7044-9D5A-39F8B0FC8D00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847B9152-3ED9-8743-A22C-1DA8458107FB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0F0E0A4B-636B-AD46-97FB-AEC5D1948599}"/>
                  </a:ext>
                </a:extLst>
              </p:cNvPr>
              <p:cNvGrpSpPr/>
              <p:nvPr/>
            </p:nvGrpSpPr>
            <p:grpSpPr>
              <a:xfrm>
                <a:off x="1635739" y="103160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F2668535-C09B-0C4C-8F77-AF71BF84ADF6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E7F5D01B-1CB1-3D41-8603-B9DBEE8F4064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4F903A6-7280-BE40-ABC4-35BFD75748A8}"/>
                  </a:ext>
                </a:extLst>
              </p:cNvPr>
              <p:cNvGrpSpPr/>
              <p:nvPr/>
            </p:nvGrpSpPr>
            <p:grpSpPr>
              <a:xfrm>
                <a:off x="3462251" y="5845491"/>
                <a:ext cx="4565148" cy="5935690"/>
                <a:chOff x="3462251" y="5769291"/>
                <a:chExt cx="4565148" cy="5935690"/>
              </a:xfrm>
            </p:grpSpPr>
            <p:sp>
              <p:nvSpPr>
                <p:cNvPr id="140" name="CuadroTexto 395">
                  <a:extLst>
                    <a:ext uri="{FF2B5EF4-FFF2-40B4-BE49-F238E27FC236}">
                      <a16:creationId xmlns:a16="http://schemas.microsoft.com/office/drawing/2014/main" id="{D1C1C13D-12C6-384F-8DD4-D32E1401B5CF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576929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 </a:t>
                  </a:r>
                </a:p>
              </p:txBody>
            </p:sp>
            <p:sp>
              <p:nvSpPr>
                <p:cNvPr id="141" name="Rectangle 56">
                  <a:extLst>
                    <a:ext uri="{FF2B5EF4-FFF2-40B4-BE49-F238E27FC236}">
                      <a16:creationId xmlns:a16="http://schemas.microsoft.com/office/drawing/2014/main" id="{8C451894-7574-AA41-88E1-56F1E3A0DB33}"/>
                    </a:ext>
                  </a:extLst>
                </p:cNvPr>
                <p:cNvSpPr/>
                <p:nvPr/>
              </p:nvSpPr>
              <p:spPr>
                <a:xfrm flipH="1">
                  <a:off x="3462251" y="6354066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142" name="CuadroTexto 395">
                  <a:extLst>
                    <a:ext uri="{FF2B5EF4-FFF2-40B4-BE49-F238E27FC236}">
                      <a16:creationId xmlns:a16="http://schemas.microsoft.com/office/drawing/2014/main" id="{7879E57D-A87F-4C41-90C2-272A825A278E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800964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 </a:t>
                  </a:r>
                </a:p>
              </p:txBody>
            </p:sp>
            <p:sp>
              <p:nvSpPr>
                <p:cNvPr id="143" name="Rectangle 56">
                  <a:extLst>
                    <a:ext uri="{FF2B5EF4-FFF2-40B4-BE49-F238E27FC236}">
                      <a16:creationId xmlns:a16="http://schemas.microsoft.com/office/drawing/2014/main" id="{18E85370-27C4-4249-B61B-DCF11056ED12}"/>
                    </a:ext>
                  </a:extLst>
                </p:cNvPr>
                <p:cNvSpPr/>
                <p:nvPr/>
              </p:nvSpPr>
              <p:spPr>
                <a:xfrm flipH="1">
                  <a:off x="3462251" y="8594416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144" name="CuadroTexto 395">
                  <a:extLst>
                    <a:ext uri="{FF2B5EF4-FFF2-40B4-BE49-F238E27FC236}">
                      <a16:creationId xmlns:a16="http://schemas.microsoft.com/office/drawing/2014/main" id="{787ACF85-FACB-D040-B7A8-177555528F92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10289209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 </a:t>
                  </a:r>
                </a:p>
              </p:txBody>
            </p:sp>
            <p:sp>
              <p:nvSpPr>
                <p:cNvPr id="145" name="Rectangle 56">
                  <a:extLst>
                    <a:ext uri="{FF2B5EF4-FFF2-40B4-BE49-F238E27FC236}">
                      <a16:creationId xmlns:a16="http://schemas.microsoft.com/office/drawing/2014/main" id="{3D221FA1-07E4-7847-9994-42189A93B6D2}"/>
                    </a:ext>
                  </a:extLst>
                </p:cNvPr>
                <p:cNvSpPr/>
                <p:nvPr/>
              </p:nvSpPr>
              <p:spPr>
                <a:xfrm flipH="1">
                  <a:off x="3462251" y="10873984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</p:grpSp>
          <p:sp>
            <p:nvSpPr>
              <p:cNvPr id="137" name="CuadroTexto 395">
                <a:extLst>
                  <a:ext uri="{FF2B5EF4-FFF2-40B4-BE49-F238E27FC236}">
                    <a16:creationId xmlns:a16="http://schemas.microsoft.com/office/drawing/2014/main" id="{8DA4E45F-9766-D54A-95CD-E58581682FD6}"/>
                  </a:ext>
                </a:extLst>
              </p:cNvPr>
              <p:cNvSpPr txBox="1"/>
              <p:nvPr/>
            </p:nvSpPr>
            <p:spPr>
              <a:xfrm flipH="1">
                <a:off x="1954233" y="6166216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7</a:t>
                </a:r>
              </a:p>
            </p:txBody>
          </p:sp>
          <p:sp>
            <p:nvSpPr>
              <p:cNvPr id="138" name="CuadroTexto 395">
                <a:extLst>
                  <a:ext uri="{FF2B5EF4-FFF2-40B4-BE49-F238E27FC236}">
                    <a16:creationId xmlns:a16="http://schemas.microsoft.com/office/drawing/2014/main" id="{DBF89312-74EE-DB48-A635-11E614C09425}"/>
                  </a:ext>
                </a:extLst>
              </p:cNvPr>
              <p:cNvSpPr txBox="1"/>
              <p:nvPr/>
            </p:nvSpPr>
            <p:spPr>
              <a:xfrm flipH="1">
                <a:off x="1954233" y="8413470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8</a:t>
                </a:r>
              </a:p>
            </p:txBody>
          </p:sp>
          <p:sp>
            <p:nvSpPr>
              <p:cNvPr id="139" name="CuadroTexto 395">
                <a:extLst>
                  <a:ext uri="{FF2B5EF4-FFF2-40B4-BE49-F238E27FC236}">
                    <a16:creationId xmlns:a16="http://schemas.microsoft.com/office/drawing/2014/main" id="{EB9FA71C-0430-5F48-93DD-A9593B46BC01}"/>
                  </a:ext>
                </a:extLst>
              </p:cNvPr>
              <p:cNvSpPr txBox="1"/>
              <p:nvPr/>
            </p:nvSpPr>
            <p:spPr>
              <a:xfrm flipH="1">
                <a:off x="1954233" y="10634711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3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294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1B16B3-F799-7E48-AFE9-DF71A7AD774A}"/>
              </a:ext>
            </a:extLst>
          </p:cNvPr>
          <p:cNvGrpSpPr/>
          <p:nvPr/>
        </p:nvGrpSpPr>
        <p:grpSpPr>
          <a:xfrm>
            <a:off x="3523227" y="4772526"/>
            <a:ext cx="2477051" cy="7138737"/>
            <a:chOff x="4089794" y="4772526"/>
            <a:chExt cx="2477051" cy="7138737"/>
          </a:xfrm>
        </p:grpSpPr>
        <p:sp>
          <p:nvSpPr>
            <p:cNvPr id="57" name="Chevron 56">
              <a:extLst>
                <a:ext uri="{FF2B5EF4-FFF2-40B4-BE49-F238E27FC236}">
                  <a16:creationId xmlns:a16="http://schemas.microsoft.com/office/drawing/2014/main" id="{D71DA4FD-5C5A-E44E-842A-80ADB3D37C78}"/>
                </a:ext>
              </a:extLst>
            </p:cNvPr>
            <p:cNvSpPr/>
            <p:nvPr/>
          </p:nvSpPr>
          <p:spPr>
            <a:xfrm>
              <a:off x="4089794" y="4772526"/>
              <a:ext cx="2477051" cy="126732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Chevron 59">
              <a:extLst>
                <a:ext uri="{FF2B5EF4-FFF2-40B4-BE49-F238E27FC236}">
                  <a16:creationId xmlns:a16="http://schemas.microsoft.com/office/drawing/2014/main" id="{8D906BAE-D602-C94E-84E6-20F758CF2C4D}"/>
                </a:ext>
              </a:extLst>
            </p:cNvPr>
            <p:cNvSpPr/>
            <p:nvPr/>
          </p:nvSpPr>
          <p:spPr>
            <a:xfrm>
              <a:off x="4089794" y="6729663"/>
              <a:ext cx="2477051" cy="1267326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Chevron 60">
              <a:extLst>
                <a:ext uri="{FF2B5EF4-FFF2-40B4-BE49-F238E27FC236}">
                  <a16:creationId xmlns:a16="http://schemas.microsoft.com/office/drawing/2014/main" id="{999CEFF8-FFAE-5C47-817A-F35267D4C44F}"/>
                </a:ext>
              </a:extLst>
            </p:cNvPr>
            <p:cNvSpPr/>
            <p:nvPr/>
          </p:nvSpPr>
          <p:spPr>
            <a:xfrm>
              <a:off x="4089794" y="8686800"/>
              <a:ext cx="2477051" cy="1267326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hevron 65">
              <a:extLst>
                <a:ext uri="{FF2B5EF4-FFF2-40B4-BE49-F238E27FC236}">
                  <a16:creationId xmlns:a16="http://schemas.microsoft.com/office/drawing/2014/main" id="{F86C91D4-36F9-374C-953F-D9D86F9192D9}"/>
                </a:ext>
              </a:extLst>
            </p:cNvPr>
            <p:cNvSpPr/>
            <p:nvPr/>
          </p:nvSpPr>
          <p:spPr>
            <a:xfrm>
              <a:off x="4089794" y="10643937"/>
              <a:ext cx="2477051" cy="1267326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24357DC-2CD9-D14E-A192-C8199DC856F7}"/>
                </a:ext>
              </a:extLst>
            </p:cNvPr>
            <p:cNvSpPr txBox="1"/>
            <p:nvPr/>
          </p:nvSpPr>
          <p:spPr>
            <a:xfrm>
              <a:off x="4240802" y="4990690"/>
              <a:ext cx="22955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7261E06-07DE-CF42-9ED3-2F705F3774D1}"/>
                </a:ext>
              </a:extLst>
            </p:cNvPr>
            <p:cNvSpPr txBox="1"/>
            <p:nvPr/>
          </p:nvSpPr>
          <p:spPr>
            <a:xfrm>
              <a:off x="4240802" y="6947827"/>
              <a:ext cx="22955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B0661F7-E34E-F14D-A5FE-A19A7E015641}"/>
                </a:ext>
              </a:extLst>
            </p:cNvPr>
            <p:cNvSpPr txBox="1"/>
            <p:nvPr/>
          </p:nvSpPr>
          <p:spPr>
            <a:xfrm>
              <a:off x="4240802" y="8904964"/>
              <a:ext cx="22955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A2AA232-237F-B442-B525-8ADC25A5F20E}"/>
                </a:ext>
              </a:extLst>
            </p:cNvPr>
            <p:cNvSpPr txBox="1"/>
            <p:nvPr/>
          </p:nvSpPr>
          <p:spPr>
            <a:xfrm>
              <a:off x="4240802" y="10862101"/>
              <a:ext cx="22955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4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04AD4F5-5AFB-5B48-9185-497741817E7B}"/>
              </a:ext>
            </a:extLst>
          </p:cNvPr>
          <p:cNvGrpSpPr/>
          <p:nvPr/>
        </p:nvGrpSpPr>
        <p:grpSpPr>
          <a:xfrm>
            <a:off x="6298606" y="4698303"/>
            <a:ext cx="4539295" cy="1415772"/>
            <a:chOff x="2900346" y="6045372"/>
            <a:chExt cx="4539295" cy="1415772"/>
          </a:xfrm>
        </p:grpSpPr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AD77D359-CBBB-FD47-A715-47EC2BFCA25A}"/>
                </a:ext>
              </a:extLst>
            </p:cNvPr>
            <p:cNvSpPr txBox="1"/>
            <p:nvPr/>
          </p:nvSpPr>
          <p:spPr>
            <a:xfrm>
              <a:off x="2900346" y="6045372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5161F073-BBC6-F245-AF10-6D5AD95AE246}"/>
                </a:ext>
              </a:extLst>
            </p:cNvPr>
            <p:cNvSpPr/>
            <p:nvPr/>
          </p:nvSpPr>
          <p:spPr>
            <a:xfrm>
              <a:off x="2900346" y="6630147"/>
              <a:ext cx="453929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9E286E-A1B4-E946-B197-4EFAC643E05E}"/>
              </a:ext>
            </a:extLst>
          </p:cNvPr>
          <p:cNvGrpSpPr/>
          <p:nvPr/>
        </p:nvGrpSpPr>
        <p:grpSpPr>
          <a:xfrm>
            <a:off x="6298606" y="6654342"/>
            <a:ext cx="4539295" cy="1415772"/>
            <a:chOff x="2900346" y="6045372"/>
            <a:chExt cx="4539295" cy="1415772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F5E038FC-ADE4-6B46-A5F0-EF1D65B9FDE0}"/>
                </a:ext>
              </a:extLst>
            </p:cNvPr>
            <p:cNvSpPr txBox="1"/>
            <p:nvPr/>
          </p:nvSpPr>
          <p:spPr>
            <a:xfrm>
              <a:off x="2900346" y="6045372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45A071F2-AF17-4A4A-8280-1BE90F659303}"/>
                </a:ext>
              </a:extLst>
            </p:cNvPr>
            <p:cNvSpPr/>
            <p:nvPr/>
          </p:nvSpPr>
          <p:spPr>
            <a:xfrm>
              <a:off x="2900346" y="6630147"/>
              <a:ext cx="453929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64E7D9D-1267-234B-99E7-236924E89305}"/>
              </a:ext>
            </a:extLst>
          </p:cNvPr>
          <p:cNvGrpSpPr/>
          <p:nvPr/>
        </p:nvGrpSpPr>
        <p:grpSpPr>
          <a:xfrm>
            <a:off x="6298606" y="8611084"/>
            <a:ext cx="4539295" cy="1415772"/>
            <a:chOff x="2900346" y="6045372"/>
            <a:chExt cx="4539295" cy="1415772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0ECBF7B2-03DA-F547-A037-DBF6679C960B}"/>
                </a:ext>
              </a:extLst>
            </p:cNvPr>
            <p:cNvSpPr txBox="1"/>
            <p:nvPr/>
          </p:nvSpPr>
          <p:spPr>
            <a:xfrm>
              <a:off x="2900346" y="6045372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1D844CBE-B330-7047-9928-BA0B345D1E8D}"/>
                </a:ext>
              </a:extLst>
            </p:cNvPr>
            <p:cNvSpPr/>
            <p:nvPr/>
          </p:nvSpPr>
          <p:spPr>
            <a:xfrm>
              <a:off x="2900346" y="6630147"/>
              <a:ext cx="453929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39CCE37-94D2-4240-8F39-F708B3EDE93E}"/>
              </a:ext>
            </a:extLst>
          </p:cNvPr>
          <p:cNvGrpSpPr/>
          <p:nvPr/>
        </p:nvGrpSpPr>
        <p:grpSpPr>
          <a:xfrm>
            <a:off x="6298606" y="10567123"/>
            <a:ext cx="4539295" cy="1415772"/>
            <a:chOff x="2900346" y="6045372"/>
            <a:chExt cx="4539295" cy="1415772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CFB18EB2-6754-864D-9539-0E550CEAF49D}"/>
                </a:ext>
              </a:extLst>
            </p:cNvPr>
            <p:cNvSpPr txBox="1"/>
            <p:nvPr/>
          </p:nvSpPr>
          <p:spPr>
            <a:xfrm>
              <a:off x="2900346" y="6045372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5D207AB4-A5C0-2D4B-8FA6-BE3F6E06260B}"/>
                </a:ext>
              </a:extLst>
            </p:cNvPr>
            <p:cNvSpPr/>
            <p:nvPr/>
          </p:nvSpPr>
          <p:spPr>
            <a:xfrm>
              <a:off x="2900346" y="6630147"/>
              <a:ext cx="453929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A1C35E1-470D-534A-BB61-64EB137757AD}"/>
              </a:ext>
            </a:extLst>
          </p:cNvPr>
          <p:cNvGrpSpPr/>
          <p:nvPr/>
        </p:nvGrpSpPr>
        <p:grpSpPr>
          <a:xfrm>
            <a:off x="13539748" y="4772526"/>
            <a:ext cx="2477051" cy="7138737"/>
            <a:chOff x="4089794" y="4772526"/>
            <a:chExt cx="2477051" cy="7138737"/>
          </a:xfrm>
        </p:grpSpPr>
        <p:sp>
          <p:nvSpPr>
            <p:cNvPr id="127" name="Chevron 126">
              <a:extLst>
                <a:ext uri="{FF2B5EF4-FFF2-40B4-BE49-F238E27FC236}">
                  <a16:creationId xmlns:a16="http://schemas.microsoft.com/office/drawing/2014/main" id="{BCE84418-45D1-0F47-97F8-58FB5F80D4B8}"/>
                </a:ext>
              </a:extLst>
            </p:cNvPr>
            <p:cNvSpPr/>
            <p:nvPr/>
          </p:nvSpPr>
          <p:spPr>
            <a:xfrm>
              <a:off x="4089794" y="4772526"/>
              <a:ext cx="2477051" cy="1267326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" name="Chevron 127">
              <a:extLst>
                <a:ext uri="{FF2B5EF4-FFF2-40B4-BE49-F238E27FC236}">
                  <a16:creationId xmlns:a16="http://schemas.microsoft.com/office/drawing/2014/main" id="{9618244E-5D43-F949-85F0-25E6B9A2DAE0}"/>
                </a:ext>
              </a:extLst>
            </p:cNvPr>
            <p:cNvSpPr/>
            <p:nvPr/>
          </p:nvSpPr>
          <p:spPr>
            <a:xfrm>
              <a:off x="4089794" y="6729663"/>
              <a:ext cx="2477051" cy="1267326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Chevron 128">
              <a:extLst>
                <a:ext uri="{FF2B5EF4-FFF2-40B4-BE49-F238E27FC236}">
                  <a16:creationId xmlns:a16="http://schemas.microsoft.com/office/drawing/2014/main" id="{8F4E686C-C5FA-6E43-A17F-5663685880BB}"/>
                </a:ext>
              </a:extLst>
            </p:cNvPr>
            <p:cNvSpPr/>
            <p:nvPr/>
          </p:nvSpPr>
          <p:spPr>
            <a:xfrm>
              <a:off x="4089794" y="8686800"/>
              <a:ext cx="2477051" cy="1267326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0" name="Chevron 129">
              <a:extLst>
                <a:ext uri="{FF2B5EF4-FFF2-40B4-BE49-F238E27FC236}">
                  <a16:creationId xmlns:a16="http://schemas.microsoft.com/office/drawing/2014/main" id="{E254F38F-97BF-234C-AD48-A7619FADE44D}"/>
                </a:ext>
              </a:extLst>
            </p:cNvPr>
            <p:cNvSpPr/>
            <p:nvPr/>
          </p:nvSpPr>
          <p:spPr>
            <a:xfrm>
              <a:off x="4089794" y="10643937"/>
              <a:ext cx="2477051" cy="1267326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52EB303-74AA-6645-B3ED-8A2DC34690B2}"/>
                </a:ext>
              </a:extLst>
            </p:cNvPr>
            <p:cNvSpPr txBox="1"/>
            <p:nvPr/>
          </p:nvSpPr>
          <p:spPr>
            <a:xfrm>
              <a:off x="4240802" y="4990690"/>
              <a:ext cx="22955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5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369BCF2-0502-F049-9ADC-95A93A9B855C}"/>
                </a:ext>
              </a:extLst>
            </p:cNvPr>
            <p:cNvSpPr txBox="1"/>
            <p:nvPr/>
          </p:nvSpPr>
          <p:spPr>
            <a:xfrm>
              <a:off x="4240802" y="6947827"/>
              <a:ext cx="22955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6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6446AF3-3AB0-F446-B84F-82AF46B6B5DA}"/>
                </a:ext>
              </a:extLst>
            </p:cNvPr>
            <p:cNvSpPr txBox="1"/>
            <p:nvPr/>
          </p:nvSpPr>
          <p:spPr>
            <a:xfrm>
              <a:off x="4240802" y="8904964"/>
              <a:ext cx="22955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7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4F8F00A-7443-7243-A414-0AAD611DADA1}"/>
                </a:ext>
              </a:extLst>
            </p:cNvPr>
            <p:cNvSpPr txBox="1"/>
            <p:nvPr/>
          </p:nvSpPr>
          <p:spPr>
            <a:xfrm>
              <a:off x="4240802" y="10862101"/>
              <a:ext cx="22955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8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9366BA1-03DD-104F-85E7-B7D403FE35F8}"/>
              </a:ext>
            </a:extLst>
          </p:cNvPr>
          <p:cNvGrpSpPr/>
          <p:nvPr/>
        </p:nvGrpSpPr>
        <p:grpSpPr>
          <a:xfrm>
            <a:off x="16315127" y="4698303"/>
            <a:ext cx="4539295" cy="1415772"/>
            <a:chOff x="2900346" y="6045372"/>
            <a:chExt cx="4539295" cy="1415772"/>
          </a:xfrm>
        </p:grpSpPr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A3CA4774-75C4-B34C-9F95-E6737808AB84}"/>
                </a:ext>
              </a:extLst>
            </p:cNvPr>
            <p:cNvSpPr txBox="1"/>
            <p:nvPr/>
          </p:nvSpPr>
          <p:spPr>
            <a:xfrm>
              <a:off x="2900346" y="6045372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E8FB2045-3EDE-E44F-9AA2-11B9415886C1}"/>
                </a:ext>
              </a:extLst>
            </p:cNvPr>
            <p:cNvSpPr/>
            <p:nvPr/>
          </p:nvSpPr>
          <p:spPr>
            <a:xfrm>
              <a:off x="2900346" y="6630147"/>
              <a:ext cx="453929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A7CC4FA-D25F-564A-A826-09B23DF462EF}"/>
              </a:ext>
            </a:extLst>
          </p:cNvPr>
          <p:cNvGrpSpPr/>
          <p:nvPr/>
        </p:nvGrpSpPr>
        <p:grpSpPr>
          <a:xfrm>
            <a:off x="16315127" y="6654342"/>
            <a:ext cx="4539295" cy="1415772"/>
            <a:chOff x="2900346" y="6045372"/>
            <a:chExt cx="4539295" cy="1415772"/>
          </a:xfrm>
        </p:grpSpPr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7A217CD4-2A40-C14D-B6A6-54430C934DFC}"/>
                </a:ext>
              </a:extLst>
            </p:cNvPr>
            <p:cNvSpPr txBox="1"/>
            <p:nvPr/>
          </p:nvSpPr>
          <p:spPr>
            <a:xfrm>
              <a:off x="2900346" y="6045372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00" name="Rectangle 56">
              <a:extLst>
                <a:ext uri="{FF2B5EF4-FFF2-40B4-BE49-F238E27FC236}">
                  <a16:creationId xmlns:a16="http://schemas.microsoft.com/office/drawing/2014/main" id="{7379ACE3-F751-DF41-A680-726EA2A26B92}"/>
                </a:ext>
              </a:extLst>
            </p:cNvPr>
            <p:cNvSpPr/>
            <p:nvPr/>
          </p:nvSpPr>
          <p:spPr>
            <a:xfrm>
              <a:off x="2900346" y="6630147"/>
              <a:ext cx="453929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AA0B44E-1151-C04F-9969-D4DBF9BA8039}"/>
              </a:ext>
            </a:extLst>
          </p:cNvPr>
          <p:cNvGrpSpPr/>
          <p:nvPr/>
        </p:nvGrpSpPr>
        <p:grpSpPr>
          <a:xfrm>
            <a:off x="16315127" y="8611084"/>
            <a:ext cx="4539295" cy="1415772"/>
            <a:chOff x="2900346" y="6045372"/>
            <a:chExt cx="4539295" cy="1415772"/>
          </a:xfrm>
        </p:grpSpPr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0A71F3D8-7221-584F-9BB9-A0CFABCCE8CF}"/>
                </a:ext>
              </a:extLst>
            </p:cNvPr>
            <p:cNvSpPr txBox="1"/>
            <p:nvPr/>
          </p:nvSpPr>
          <p:spPr>
            <a:xfrm>
              <a:off x="2900346" y="6045372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98" name="Rectangle 56">
              <a:extLst>
                <a:ext uri="{FF2B5EF4-FFF2-40B4-BE49-F238E27FC236}">
                  <a16:creationId xmlns:a16="http://schemas.microsoft.com/office/drawing/2014/main" id="{CAB54FB8-7A0B-1E46-8AF1-0EB32571AEDC}"/>
                </a:ext>
              </a:extLst>
            </p:cNvPr>
            <p:cNvSpPr/>
            <p:nvPr/>
          </p:nvSpPr>
          <p:spPr>
            <a:xfrm>
              <a:off x="2900346" y="6630147"/>
              <a:ext cx="453929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9850E13-9978-2F41-9388-1B3E9E4A0A66}"/>
              </a:ext>
            </a:extLst>
          </p:cNvPr>
          <p:cNvGrpSpPr/>
          <p:nvPr/>
        </p:nvGrpSpPr>
        <p:grpSpPr>
          <a:xfrm>
            <a:off x="16315127" y="10567123"/>
            <a:ext cx="4539295" cy="1415772"/>
            <a:chOff x="2900346" y="6045372"/>
            <a:chExt cx="4539295" cy="1415772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8CCD18EF-CFE9-5043-84DC-57738D7962A2}"/>
                </a:ext>
              </a:extLst>
            </p:cNvPr>
            <p:cNvSpPr txBox="1"/>
            <p:nvPr/>
          </p:nvSpPr>
          <p:spPr>
            <a:xfrm>
              <a:off x="2900346" y="6045372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B30F78E5-B4DB-A94C-A11E-8BD656C18666}"/>
                </a:ext>
              </a:extLst>
            </p:cNvPr>
            <p:cNvSpPr/>
            <p:nvPr/>
          </p:nvSpPr>
          <p:spPr>
            <a:xfrm>
              <a:off x="2900346" y="6630147"/>
              <a:ext cx="453929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431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BDE48C-3259-F444-B6A3-306EC29556EC}"/>
              </a:ext>
            </a:extLst>
          </p:cNvPr>
          <p:cNvGrpSpPr/>
          <p:nvPr/>
        </p:nvGrpSpPr>
        <p:grpSpPr>
          <a:xfrm>
            <a:off x="1890329" y="4934653"/>
            <a:ext cx="1661148" cy="2077368"/>
            <a:chOff x="2209103" y="4320676"/>
            <a:chExt cx="1793054" cy="224232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858133-9495-1940-9748-0BA7BD033769}"/>
                </a:ext>
              </a:extLst>
            </p:cNvPr>
            <p:cNvGrpSpPr/>
            <p:nvPr/>
          </p:nvGrpSpPr>
          <p:grpSpPr>
            <a:xfrm>
              <a:off x="2209103" y="4320676"/>
              <a:ext cx="1793054" cy="2242324"/>
              <a:chOff x="1973208" y="4025675"/>
              <a:chExt cx="2264844" cy="2832325"/>
            </a:xfrm>
          </p:grpSpPr>
          <p:sp>
            <p:nvSpPr>
              <p:cNvPr id="49" name="Freeform 10">
                <a:extLst>
                  <a:ext uri="{FF2B5EF4-FFF2-40B4-BE49-F238E27FC236}">
                    <a16:creationId xmlns:a16="http://schemas.microsoft.com/office/drawing/2014/main" id="{7355A00B-69B1-7249-996D-F11999401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73208" y="4025675"/>
                <a:ext cx="2264844" cy="2548586"/>
              </a:xfrm>
              <a:custGeom>
                <a:avLst/>
                <a:gdLst>
                  <a:gd name="T0" fmla="*/ 0 w 1969"/>
                  <a:gd name="T1" fmla="*/ 1687 h 2220"/>
                  <a:gd name="T2" fmla="*/ 0 w 1969"/>
                  <a:gd name="T3" fmla="*/ 1687 h 2220"/>
                  <a:gd name="T4" fmla="*/ 406 w 1969"/>
                  <a:gd name="T5" fmla="*/ 2219 h 2220"/>
                  <a:gd name="T6" fmla="*/ 1406 w 1969"/>
                  <a:gd name="T7" fmla="*/ 2219 h 2220"/>
                  <a:gd name="T8" fmla="*/ 1968 w 1969"/>
                  <a:gd name="T9" fmla="*/ 1250 h 2220"/>
                  <a:gd name="T10" fmla="*/ 1406 w 1969"/>
                  <a:gd name="T11" fmla="*/ 281 h 2220"/>
                  <a:gd name="T12" fmla="*/ 343 w 1969"/>
                  <a:gd name="T13" fmla="*/ 281 h 2220"/>
                  <a:gd name="T14" fmla="*/ 250 w 1969"/>
                  <a:gd name="T15" fmla="*/ 281 h 2220"/>
                  <a:gd name="T16" fmla="*/ 0 w 1969"/>
                  <a:gd name="T17" fmla="*/ 0 h 2220"/>
                  <a:gd name="T18" fmla="*/ 0 w 1969"/>
                  <a:gd name="T19" fmla="*/ 1687 h 2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9" h="2220">
                    <a:moveTo>
                      <a:pt x="0" y="1687"/>
                    </a:moveTo>
                    <a:lnTo>
                      <a:pt x="0" y="1687"/>
                    </a:lnTo>
                    <a:cubicBezTo>
                      <a:pt x="0" y="1969"/>
                      <a:pt x="187" y="2219"/>
                      <a:pt x="406" y="2219"/>
                    </a:cubicBezTo>
                    <a:cubicBezTo>
                      <a:pt x="1406" y="2219"/>
                      <a:pt x="1406" y="2219"/>
                      <a:pt x="1406" y="2219"/>
                    </a:cubicBezTo>
                    <a:cubicBezTo>
                      <a:pt x="1968" y="1250"/>
                      <a:pt x="1968" y="1250"/>
                      <a:pt x="1968" y="1250"/>
                    </a:cubicBezTo>
                    <a:cubicBezTo>
                      <a:pt x="1406" y="281"/>
                      <a:pt x="1406" y="281"/>
                      <a:pt x="1406" y="281"/>
                    </a:cubicBezTo>
                    <a:cubicBezTo>
                      <a:pt x="343" y="281"/>
                      <a:pt x="343" y="281"/>
                      <a:pt x="343" y="281"/>
                    </a:cubicBezTo>
                    <a:cubicBezTo>
                      <a:pt x="250" y="281"/>
                      <a:pt x="250" y="281"/>
                      <a:pt x="250" y="281"/>
                    </a:cubicBezTo>
                    <a:cubicBezTo>
                      <a:pt x="125" y="281"/>
                      <a:pt x="0" y="156"/>
                      <a:pt x="0" y="0"/>
                    </a:cubicBezTo>
                    <a:lnTo>
                      <a:pt x="0" y="1687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11">
                <a:extLst>
                  <a:ext uri="{FF2B5EF4-FFF2-40B4-BE49-F238E27FC236}">
                    <a16:creationId xmlns:a16="http://schemas.microsoft.com/office/drawing/2014/main" id="{CFEE64B8-CC97-DF41-85B7-99FE8968C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73208" y="6244919"/>
                <a:ext cx="395208" cy="613081"/>
              </a:xfrm>
              <a:custGeom>
                <a:avLst/>
                <a:gdLst>
                  <a:gd name="T0" fmla="*/ 0 w 344"/>
                  <a:gd name="T1" fmla="*/ 250 h 532"/>
                  <a:gd name="T2" fmla="*/ 0 w 344"/>
                  <a:gd name="T3" fmla="*/ 250 h 532"/>
                  <a:gd name="T4" fmla="*/ 250 w 344"/>
                  <a:gd name="T5" fmla="*/ 531 h 532"/>
                  <a:gd name="T6" fmla="*/ 343 w 344"/>
                  <a:gd name="T7" fmla="*/ 531 h 532"/>
                  <a:gd name="T8" fmla="*/ 343 w 344"/>
                  <a:gd name="T9" fmla="*/ 0 h 532"/>
                  <a:gd name="T10" fmla="*/ 250 w 344"/>
                  <a:gd name="T11" fmla="*/ 0 h 532"/>
                  <a:gd name="T12" fmla="*/ 0 w 344"/>
                  <a:gd name="T13" fmla="*/ 25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4" h="532">
                    <a:moveTo>
                      <a:pt x="0" y="250"/>
                    </a:moveTo>
                    <a:lnTo>
                      <a:pt x="0" y="250"/>
                    </a:lnTo>
                    <a:cubicBezTo>
                      <a:pt x="0" y="406"/>
                      <a:pt x="125" y="531"/>
                      <a:pt x="250" y="531"/>
                    </a:cubicBezTo>
                    <a:cubicBezTo>
                      <a:pt x="343" y="531"/>
                      <a:pt x="343" y="531"/>
                      <a:pt x="343" y="531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25" y="0"/>
                      <a:pt x="0" y="125"/>
                      <a:pt x="0" y="25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" name="CuadroTexto 185">
              <a:extLst>
                <a:ext uri="{FF2B5EF4-FFF2-40B4-BE49-F238E27FC236}">
                  <a16:creationId xmlns:a16="http://schemas.microsoft.com/office/drawing/2014/main" id="{E2E1D1B0-4832-C440-8A9B-8A314572196E}"/>
                </a:ext>
              </a:extLst>
            </p:cNvPr>
            <p:cNvSpPr txBox="1"/>
            <p:nvPr/>
          </p:nvSpPr>
          <p:spPr>
            <a:xfrm rot="10800000" flipV="1">
              <a:off x="2272780" y="4693449"/>
              <a:ext cx="14796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0493184-2992-5B4C-B8A2-613BEEBAB4BB}"/>
              </a:ext>
            </a:extLst>
          </p:cNvPr>
          <p:cNvGrpSpPr/>
          <p:nvPr/>
        </p:nvGrpSpPr>
        <p:grpSpPr>
          <a:xfrm>
            <a:off x="1890329" y="7392933"/>
            <a:ext cx="1661148" cy="2077368"/>
            <a:chOff x="2209103" y="4320676"/>
            <a:chExt cx="1793054" cy="224232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4862758-6DB9-1945-94BA-55D6AEF276C3}"/>
                </a:ext>
              </a:extLst>
            </p:cNvPr>
            <p:cNvGrpSpPr/>
            <p:nvPr/>
          </p:nvGrpSpPr>
          <p:grpSpPr>
            <a:xfrm>
              <a:off x="2209103" y="4320676"/>
              <a:ext cx="1793054" cy="2242324"/>
              <a:chOff x="1973208" y="4025675"/>
              <a:chExt cx="2264844" cy="2832325"/>
            </a:xfrm>
          </p:grpSpPr>
          <p:sp>
            <p:nvSpPr>
              <p:cNvPr id="59" name="Freeform 10">
                <a:extLst>
                  <a:ext uri="{FF2B5EF4-FFF2-40B4-BE49-F238E27FC236}">
                    <a16:creationId xmlns:a16="http://schemas.microsoft.com/office/drawing/2014/main" id="{06748591-4F4D-3F49-B039-C32FB2730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73208" y="4025675"/>
                <a:ext cx="2264844" cy="2548586"/>
              </a:xfrm>
              <a:custGeom>
                <a:avLst/>
                <a:gdLst>
                  <a:gd name="T0" fmla="*/ 0 w 1969"/>
                  <a:gd name="T1" fmla="*/ 1687 h 2220"/>
                  <a:gd name="T2" fmla="*/ 0 w 1969"/>
                  <a:gd name="T3" fmla="*/ 1687 h 2220"/>
                  <a:gd name="T4" fmla="*/ 406 w 1969"/>
                  <a:gd name="T5" fmla="*/ 2219 h 2220"/>
                  <a:gd name="T6" fmla="*/ 1406 w 1969"/>
                  <a:gd name="T7" fmla="*/ 2219 h 2220"/>
                  <a:gd name="T8" fmla="*/ 1968 w 1969"/>
                  <a:gd name="T9" fmla="*/ 1250 h 2220"/>
                  <a:gd name="T10" fmla="*/ 1406 w 1969"/>
                  <a:gd name="T11" fmla="*/ 281 h 2220"/>
                  <a:gd name="T12" fmla="*/ 343 w 1969"/>
                  <a:gd name="T13" fmla="*/ 281 h 2220"/>
                  <a:gd name="T14" fmla="*/ 250 w 1969"/>
                  <a:gd name="T15" fmla="*/ 281 h 2220"/>
                  <a:gd name="T16" fmla="*/ 0 w 1969"/>
                  <a:gd name="T17" fmla="*/ 0 h 2220"/>
                  <a:gd name="T18" fmla="*/ 0 w 1969"/>
                  <a:gd name="T19" fmla="*/ 1687 h 2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9" h="2220">
                    <a:moveTo>
                      <a:pt x="0" y="1687"/>
                    </a:moveTo>
                    <a:lnTo>
                      <a:pt x="0" y="1687"/>
                    </a:lnTo>
                    <a:cubicBezTo>
                      <a:pt x="0" y="1969"/>
                      <a:pt x="187" y="2219"/>
                      <a:pt x="406" y="2219"/>
                    </a:cubicBezTo>
                    <a:cubicBezTo>
                      <a:pt x="1406" y="2219"/>
                      <a:pt x="1406" y="2219"/>
                      <a:pt x="1406" y="2219"/>
                    </a:cubicBezTo>
                    <a:cubicBezTo>
                      <a:pt x="1968" y="1250"/>
                      <a:pt x="1968" y="1250"/>
                      <a:pt x="1968" y="1250"/>
                    </a:cubicBezTo>
                    <a:cubicBezTo>
                      <a:pt x="1406" y="281"/>
                      <a:pt x="1406" y="281"/>
                      <a:pt x="1406" y="281"/>
                    </a:cubicBezTo>
                    <a:cubicBezTo>
                      <a:pt x="343" y="281"/>
                      <a:pt x="343" y="281"/>
                      <a:pt x="343" y="281"/>
                    </a:cubicBezTo>
                    <a:cubicBezTo>
                      <a:pt x="250" y="281"/>
                      <a:pt x="250" y="281"/>
                      <a:pt x="250" y="281"/>
                    </a:cubicBezTo>
                    <a:cubicBezTo>
                      <a:pt x="125" y="281"/>
                      <a:pt x="0" y="156"/>
                      <a:pt x="0" y="0"/>
                    </a:cubicBezTo>
                    <a:lnTo>
                      <a:pt x="0" y="1687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11">
                <a:extLst>
                  <a:ext uri="{FF2B5EF4-FFF2-40B4-BE49-F238E27FC236}">
                    <a16:creationId xmlns:a16="http://schemas.microsoft.com/office/drawing/2014/main" id="{98C741F0-2442-EC42-AACB-57E49E41F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73208" y="6244919"/>
                <a:ext cx="395208" cy="613081"/>
              </a:xfrm>
              <a:custGeom>
                <a:avLst/>
                <a:gdLst>
                  <a:gd name="T0" fmla="*/ 0 w 344"/>
                  <a:gd name="T1" fmla="*/ 250 h 532"/>
                  <a:gd name="T2" fmla="*/ 0 w 344"/>
                  <a:gd name="T3" fmla="*/ 250 h 532"/>
                  <a:gd name="T4" fmla="*/ 250 w 344"/>
                  <a:gd name="T5" fmla="*/ 531 h 532"/>
                  <a:gd name="T6" fmla="*/ 343 w 344"/>
                  <a:gd name="T7" fmla="*/ 531 h 532"/>
                  <a:gd name="T8" fmla="*/ 343 w 344"/>
                  <a:gd name="T9" fmla="*/ 0 h 532"/>
                  <a:gd name="T10" fmla="*/ 250 w 344"/>
                  <a:gd name="T11" fmla="*/ 0 h 532"/>
                  <a:gd name="T12" fmla="*/ 0 w 344"/>
                  <a:gd name="T13" fmla="*/ 25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4" h="532">
                    <a:moveTo>
                      <a:pt x="0" y="250"/>
                    </a:moveTo>
                    <a:lnTo>
                      <a:pt x="0" y="250"/>
                    </a:lnTo>
                    <a:cubicBezTo>
                      <a:pt x="0" y="406"/>
                      <a:pt x="125" y="531"/>
                      <a:pt x="250" y="531"/>
                    </a:cubicBezTo>
                    <a:cubicBezTo>
                      <a:pt x="343" y="531"/>
                      <a:pt x="343" y="531"/>
                      <a:pt x="343" y="531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25" y="0"/>
                      <a:pt x="0" y="125"/>
                      <a:pt x="0" y="25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CuadroTexto 185">
              <a:extLst>
                <a:ext uri="{FF2B5EF4-FFF2-40B4-BE49-F238E27FC236}">
                  <a16:creationId xmlns:a16="http://schemas.microsoft.com/office/drawing/2014/main" id="{109C02FE-8EE9-6E45-8740-3C12767DB256}"/>
                </a:ext>
              </a:extLst>
            </p:cNvPr>
            <p:cNvSpPr txBox="1"/>
            <p:nvPr/>
          </p:nvSpPr>
          <p:spPr>
            <a:xfrm rot="10800000" flipV="1">
              <a:off x="2272780" y="4653124"/>
              <a:ext cx="1479661" cy="1096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2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614A7F4-8DEC-BE43-8D0A-0A2E93E28DA3}"/>
              </a:ext>
            </a:extLst>
          </p:cNvPr>
          <p:cNvGrpSpPr/>
          <p:nvPr/>
        </p:nvGrpSpPr>
        <p:grpSpPr>
          <a:xfrm>
            <a:off x="1890329" y="9851212"/>
            <a:ext cx="1661148" cy="2077368"/>
            <a:chOff x="2209103" y="4320676"/>
            <a:chExt cx="1793054" cy="224232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4358F08-2C82-7D4B-82F7-61F45DF996C1}"/>
                </a:ext>
              </a:extLst>
            </p:cNvPr>
            <p:cNvGrpSpPr/>
            <p:nvPr/>
          </p:nvGrpSpPr>
          <p:grpSpPr>
            <a:xfrm>
              <a:off x="2209103" y="4320676"/>
              <a:ext cx="1793054" cy="2242324"/>
              <a:chOff x="1973208" y="4025675"/>
              <a:chExt cx="2264844" cy="2832325"/>
            </a:xfrm>
          </p:grpSpPr>
          <p:sp>
            <p:nvSpPr>
              <p:cNvPr id="89" name="Freeform 10">
                <a:extLst>
                  <a:ext uri="{FF2B5EF4-FFF2-40B4-BE49-F238E27FC236}">
                    <a16:creationId xmlns:a16="http://schemas.microsoft.com/office/drawing/2014/main" id="{B1837D88-9DD4-4147-AF3D-3716A21E4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73208" y="4025675"/>
                <a:ext cx="2264844" cy="2548586"/>
              </a:xfrm>
              <a:custGeom>
                <a:avLst/>
                <a:gdLst>
                  <a:gd name="T0" fmla="*/ 0 w 1969"/>
                  <a:gd name="T1" fmla="*/ 1687 h 2220"/>
                  <a:gd name="T2" fmla="*/ 0 w 1969"/>
                  <a:gd name="T3" fmla="*/ 1687 h 2220"/>
                  <a:gd name="T4" fmla="*/ 406 w 1969"/>
                  <a:gd name="T5" fmla="*/ 2219 h 2220"/>
                  <a:gd name="T6" fmla="*/ 1406 w 1969"/>
                  <a:gd name="T7" fmla="*/ 2219 h 2220"/>
                  <a:gd name="T8" fmla="*/ 1968 w 1969"/>
                  <a:gd name="T9" fmla="*/ 1250 h 2220"/>
                  <a:gd name="T10" fmla="*/ 1406 w 1969"/>
                  <a:gd name="T11" fmla="*/ 281 h 2220"/>
                  <a:gd name="T12" fmla="*/ 343 w 1969"/>
                  <a:gd name="T13" fmla="*/ 281 h 2220"/>
                  <a:gd name="T14" fmla="*/ 250 w 1969"/>
                  <a:gd name="T15" fmla="*/ 281 h 2220"/>
                  <a:gd name="T16" fmla="*/ 0 w 1969"/>
                  <a:gd name="T17" fmla="*/ 0 h 2220"/>
                  <a:gd name="T18" fmla="*/ 0 w 1969"/>
                  <a:gd name="T19" fmla="*/ 1687 h 2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9" h="2220">
                    <a:moveTo>
                      <a:pt x="0" y="1687"/>
                    </a:moveTo>
                    <a:lnTo>
                      <a:pt x="0" y="1687"/>
                    </a:lnTo>
                    <a:cubicBezTo>
                      <a:pt x="0" y="1969"/>
                      <a:pt x="187" y="2219"/>
                      <a:pt x="406" y="2219"/>
                    </a:cubicBezTo>
                    <a:cubicBezTo>
                      <a:pt x="1406" y="2219"/>
                      <a:pt x="1406" y="2219"/>
                      <a:pt x="1406" y="2219"/>
                    </a:cubicBezTo>
                    <a:cubicBezTo>
                      <a:pt x="1968" y="1250"/>
                      <a:pt x="1968" y="1250"/>
                      <a:pt x="1968" y="1250"/>
                    </a:cubicBezTo>
                    <a:cubicBezTo>
                      <a:pt x="1406" y="281"/>
                      <a:pt x="1406" y="281"/>
                      <a:pt x="1406" y="281"/>
                    </a:cubicBezTo>
                    <a:cubicBezTo>
                      <a:pt x="343" y="281"/>
                      <a:pt x="343" y="281"/>
                      <a:pt x="343" y="281"/>
                    </a:cubicBezTo>
                    <a:cubicBezTo>
                      <a:pt x="250" y="281"/>
                      <a:pt x="250" y="281"/>
                      <a:pt x="250" y="281"/>
                    </a:cubicBezTo>
                    <a:cubicBezTo>
                      <a:pt x="125" y="281"/>
                      <a:pt x="0" y="156"/>
                      <a:pt x="0" y="0"/>
                    </a:cubicBezTo>
                    <a:lnTo>
                      <a:pt x="0" y="1687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:a16="http://schemas.microsoft.com/office/drawing/2014/main" id="{887929D2-8641-B443-8847-C5B7CD456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73208" y="6244919"/>
                <a:ext cx="395208" cy="613081"/>
              </a:xfrm>
              <a:custGeom>
                <a:avLst/>
                <a:gdLst>
                  <a:gd name="T0" fmla="*/ 0 w 344"/>
                  <a:gd name="T1" fmla="*/ 250 h 532"/>
                  <a:gd name="T2" fmla="*/ 0 w 344"/>
                  <a:gd name="T3" fmla="*/ 250 h 532"/>
                  <a:gd name="T4" fmla="*/ 250 w 344"/>
                  <a:gd name="T5" fmla="*/ 531 h 532"/>
                  <a:gd name="T6" fmla="*/ 343 w 344"/>
                  <a:gd name="T7" fmla="*/ 531 h 532"/>
                  <a:gd name="T8" fmla="*/ 343 w 344"/>
                  <a:gd name="T9" fmla="*/ 0 h 532"/>
                  <a:gd name="T10" fmla="*/ 250 w 344"/>
                  <a:gd name="T11" fmla="*/ 0 h 532"/>
                  <a:gd name="T12" fmla="*/ 0 w 344"/>
                  <a:gd name="T13" fmla="*/ 25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4" h="532">
                    <a:moveTo>
                      <a:pt x="0" y="250"/>
                    </a:moveTo>
                    <a:lnTo>
                      <a:pt x="0" y="250"/>
                    </a:lnTo>
                    <a:cubicBezTo>
                      <a:pt x="0" y="406"/>
                      <a:pt x="125" y="531"/>
                      <a:pt x="250" y="531"/>
                    </a:cubicBezTo>
                    <a:cubicBezTo>
                      <a:pt x="343" y="531"/>
                      <a:pt x="343" y="531"/>
                      <a:pt x="343" y="531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25" y="0"/>
                      <a:pt x="0" y="125"/>
                      <a:pt x="0" y="25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5" name="CuadroTexto 185">
              <a:extLst>
                <a:ext uri="{FF2B5EF4-FFF2-40B4-BE49-F238E27FC236}">
                  <a16:creationId xmlns:a16="http://schemas.microsoft.com/office/drawing/2014/main" id="{C55B2017-2CE1-BB47-A3F1-C43AE36331C4}"/>
                </a:ext>
              </a:extLst>
            </p:cNvPr>
            <p:cNvSpPr txBox="1"/>
            <p:nvPr/>
          </p:nvSpPr>
          <p:spPr>
            <a:xfrm rot="10800000" flipV="1">
              <a:off x="2272780" y="4653124"/>
              <a:ext cx="1479661" cy="1096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3</a:t>
              </a:r>
            </a:p>
          </p:txBody>
        </p:sp>
      </p:grp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B182E86D-FF51-424F-8D4F-5B56B2D4D6E3}"/>
              </a:ext>
            </a:extLst>
          </p:cNvPr>
          <p:cNvSpPr txBox="1"/>
          <p:nvPr/>
        </p:nvSpPr>
        <p:spPr>
          <a:xfrm>
            <a:off x="3866266" y="4934653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63D53F46-EDC7-064B-AF53-A6697AE155AD}"/>
              </a:ext>
            </a:extLst>
          </p:cNvPr>
          <p:cNvSpPr/>
          <p:nvPr/>
        </p:nvSpPr>
        <p:spPr>
          <a:xfrm>
            <a:off x="3866266" y="5586073"/>
            <a:ext cx="4539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3" name="CuadroTexto 395">
            <a:extLst>
              <a:ext uri="{FF2B5EF4-FFF2-40B4-BE49-F238E27FC236}">
                <a16:creationId xmlns:a16="http://schemas.microsoft.com/office/drawing/2014/main" id="{503E1334-DD97-384F-A72D-DE0FCE404EC2}"/>
              </a:ext>
            </a:extLst>
          </p:cNvPr>
          <p:cNvSpPr txBox="1"/>
          <p:nvPr/>
        </p:nvSpPr>
        <p:spPr>
          <a:xfrm>
            <a:off x="3866266" y="7463839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4B4BDB8D-5FCE-4043-9C58-841C0898F60E}"/>
              </a:ext>
            </a:extLst>
          </p:cNvPr>
          <p:cNvSpPr/>
          <p:nvPr/>
        </p:nvSpPr>
        <p:spPr>
          <a:xfrm>
            <a:off x="3866266" y="8115259"/>
            <a:ext cx="4539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C3004AB-92F4-534E-B8E1-BF17D5BEAB6A}"/>
              </a:ext>
            </a:extLst>
          </p:cNvPr>
          <p:cNvSpPr txBox="1"/>
          <p:nvPr/>
        </p:nvSpPr>
        <p:spPr>
          <a:xfrm>
            <a:off x="3866266" y="9871759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07" name="Rectangle 56">
            <a:extLst>
              <a:ext uri="{FF2B5EF4-FFF2-40B4-BE49-F238E27FC236}">
                <a16:creationId xmlns:a16="http://schemas.microsoft.com/office/drawing/2014/main" id="{F5C23DA8-01EC-A946-A8F4-EFEDCE0CD314}"/>
              </a:ext>
            </a:extLst>
          </p:cNvPr>
          <p:cNvSpPr/>
          <p:nvPr/>
        </p:nvSpPr>
        <p:spPr>
          <a:xfrm>
            <a:off x="3866266" y="10523179"/>
            <a:ext cx="4539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0" name="Freeform 10">
            <a:extLst>
              <a:ext uri="{FF2B5EF4-FFF2-40B4-BE49-F238E27FC236}">
                <a16:creationId xmlns:a16="http://schemas.microsoft.com/office/drawing/2014/main" id="{0BCB0ECB-5465-604F-B637-C55BC03BA1E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931209" y="4934653"/>
            <a:ext cx="1661148" cy="1869260"/>
          </a:xfrm>
          <a:custGeom>
            <a:avLst/>
            <a:gdLst>
              <a:gd name="T0" fmla="*/ 0 w 1969"/>
              <a:gd name="T1" fmla="*/ 1687 h 2220"/>
              <a:gd name="T2" fmla="*/ 0 w 1969"/>
              <a:gd name="T3" fmla="*/ 1687 h 2220"/>
              <a:gd name="T4" fmla="*/ 406 w 1969"/>
              <a:gd name="T5" fmla="*/ 2219 h 2220"/>
              <a:gd name="T6" fmla="*/ 1406 w 1969"/>
              <a:gd name="T7" fmla="*/ 2219 h 2220"/>
              <a:gd name="T8" fmla="*/ 1968 w 1969"/>
              <a:gd name="T9" fmla="*/ 1250 h 2220"/>
              <a:gd name="T10" fmla="*/ 1406 w 1969"/>
              <a:gd name="T11" fmla="*/ 281 h 2220"/>
              <a:gd name="T12" fmla="*/ 343 w 1969"/>
              <a:gd name="T13" fmla="*/ 281 h 2220"/>
              <a:gd name="T14" fmla="*/ 250 w 1969"/>
              <a:gd name="T15" fmla="*/ 281 h 2220"/>
              <a:gd name="T16" fmla="*/ 0 w 1969"/>
              <a:gd name="T17" fmla="*/ 0 h 2220"/>
              <a:gd name="T18" fmla="*/ 0 w 1969"/>
              <a:gd name="T19" fmla="*/ 1687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9" h="2220">
                <a:moveTo>
                  <a:pt x="0" y="1687"/>
                </a:moveTo>
                <a:lnTo>
                  <a:pt x="0" y="1687"/>
                </a:lnTo>
                <a:cubicBezTo>
                  <a:pt x="0" y="1969"/>
                  <a:pt x="187" y="2219"/>
                  <a:pt x="406" y="2219"/>
                </a:cubicBezTo>
                <a:cubicBezTo>
                  <a:pt x="1406" y="2219"/>
                  <a:pt x="1406" y="2219"/>
                  <a:pt x="1406" y="2219"/>
                </a:cubicBezTo>
                <a:cubicBezTo>
                  <a:pt x="1968" y="1250"/>
                  <a:pt x="1968" y="1250"/>
                  <a:pt x="1968" y="1250"/>
                </a:cubicBezTo>
                <a:cubicBezTo>
                  <a:pt x="1406" y="281"/>
                  <a:pt x="1406" y="281"/>
                  <a:pt x="1406" y="281"/>
                </a:cubicBezTo>
                <a:cubicBezTo>
                  <a:pt x="343" y="281"/>
                  <a:pt x="343" y="281"/>
                  <a:pt x="343" y="281"/>
                </a:cubicBezTo>
                <a:cubicBezTo>
                  <a:pt x="250" y="281"/>
                  <a:pt x="250" y="281"/>
                  <a:pt x="250" y="281"/>
                </a:cubicBezTo>
                <a:cubicBezTo>
                  <a:pt x="125" y="281"/>
                  <a:pt x="0" y="156"/>
                  <a:pt x="0" y="0"/>
                </a:cubicBezTo>
                <a:lnTo>
                  <a:pt x="0" y="168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11">
            <a:extLst>
              <a:ext uri="{FF2B5EF4-FFF2-40B4-BE49-F238E27FC236}">
                <a16:creationId xmlns:a16="http://schemas.microsoft.com/office/drawing/2014/main" id="{C4C56D23-3C4B-E84F-81C9-2D49040508E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931209" y="6562357"/>
            <a:ext cx="289865" cy="449664"/>
          </a:xfrm>
          <a:custGeom>
            <a:avLst/>
            <a:gdLst>
              <a:gd name="T0" fmla="*/ 0 w 344"/>
              <a:gd name="T1" fmla="*/ 250 h 532"/>
              <a:gd name="T2" fmla="*/ 0 w 344"/>
              <a:gd name="T3" fmla="*/ 250 h 532"/>
              <a:gd name="T4" fmla="*/ 250 w 344"/>
              <a:gd name="T5" fmla="*/ 531 h 532"/>
              <a:gd name="T6" fmla="*/ 343 w 344"/>
              <a:gd name="T7" fmla="*/ 531 h 532"/>
              <a:gd name="T8" fmla="*/ 343 w 344"/>
              <a:gd name="T9" fmla="*/ 0 h 532"/>
              <a:gd name="T10" fmla="*/ 250 w 344"/>
              <a:gd name="T11" fmla="*/ 0 h 532"/>
              <a:gd name="T12" fmla="*/ 0 w 344"/>
              <a:gd name="T13" fmla="*/ 25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532">
                <a:moveTo>
                  <a:pt x="0" y="250"/>
                </a:moveTo>
                <a:lnTo>
                  <a:pt x="0" y="250"/>
                </a:lnTo>
                <a:cubicBezTo>
                  <a:pt x="0" y="406"/>
                  <a:pt x="125" y="531"/>
                  <a:pt x="250" y="531"/>
                </a:cubicBezTo>
                <a:cubicBezTo>
                  <a:pt x="343" y="531"/>
                  <a:pt x="343" y="531"/>
                  <a:pt x="343" y="531"/>
                </a:cubicBezTo>
                <a:cubicBezTo>
                  <a:pt x="343" y="0"/>
                  <a:pt x="343" y="0"/>
                  <a:pt x="343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125" y="0"/>
                  <a:pt x="0" y="125"/>
                  <a:pt x="0" y="250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CuadroTexto 185">
            <a:extLst>
              <a:ext uri="{FF2B5EF4-FFF2-40B4-BE49-F238E27FC236}">
                <a16:creationId xmlns:a16="http://schemas.microsoft.com/office/drawing/2014/main" id="{896BA11B-07C5-1A4B-BDA2-E533180F3F9E}"/>
              </a:ext>
            </a:extLst>
          </p:cNvPr>
          <p:cNvSpPr txBox="1"/>
          <p:nvPr/>
        </p:nvSpPr>
        <p:spPr>
          <a:xfrm rot="10800000" flipV="1">
            <a:off x="8990202" y="5242645"/>
            <a:ext cx="1370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136" name="Freeform 10">
            <a:extLst>
              <a:ext uri="{FF2B5EF4-FFF2-40B4-BE49-F238E27FC236}">
                <a16:creationId xmlns:a16="http://schemas.microsoft.com/office/drawing/2014/main" id="{87AB43CD-B6A7-4243-BC21-EB172043253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931209" y="7392933"/>
            <a:ext cx="1661148" cy="1869260"/>
          </a:xfrm>
          <a:custGeom>
            <a:avLst/>
            <a:gdLst>
              <a:gd name="T0" fmla="*/ 0 w 1969"/>
              <a:gd name="T1" fmla="*/ 1687 h 2220"/>
              <a:gd name="T2" fmla="*/ 0 w 1969"/>
              <a:gd name="T3" fmla="*/ 1687 h 2220"/>
              <a:gd name="T4" fmla="*/ 406 w 1969"/>
              <a:gd name="T5" fmla="*/ 2219 h 2220"/>
              <a:gd name="T6" fmla="*/ 1406 w 1969"/>
              <a:gd name="T7" fmla="*/ 2219 h 2220"/>
              <a:gd name="T8" fmla="*/ 1968 w 1969"/>
              <a:gd name="T9" fmla="*/ 1250 h 2220"/>
              <a:gd name="T10" fmla="*/ 1406 w 1969"/>
              <a:gd name="T11" fmla="*/ 281 h 2220"/>
              <a:gd name="T12" fmla="*/ 343 w 1969"/>
              <a:gd name="T13" fmla="*/ 281 h 2220"/>
              <a:gd name="T14" fmla="*/ 250 w 1969"/>
              <a:gd name="T15" fmla="*/ 281 h 2220"/>
              <a:gd name="T16" fmla="*/ 0 w 1969"/>
              <a:gd name="T17" fmla="*/ 0 h 2220"/>
              <a:gd name="T18" fmla="*/ 0 w 1969"/>
              <a:gd name="T19" fmla="*/ 1687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9" h="2220">
                <a:moveTo>
                  <a:pt x="0" y="1687"/>
                </a:moveTo>
                <a:lnTo>
                  <a:pt x="0" y="1687"/>
                </a:lnTo>
                <a:cubicBezTo>
                  <a:pt x="0" y="1969"/>
                  <a:pt x="187" y="2219"/>
                  <a:pt x="406" y="2219"/>
                </a:cubicBezTo>
                <a:cubicBezTo>
                  <a:pt x="1406" y="2219"/>
                  <a:pt x="1406" y="2219"/>
                  <a:pt x="1406" y="2219"/>
                </a:cubicBezTo>
                <a:cubicBezTo>
                  <a:pt x="1968" y="1250"/>
                  <a:pt x="1968" y="1250"/>
                  <a:pt x="1968" y="1250"/>
                </a:cubicBezTo>
                <a:cubicBezTo>
                  <a:pt x="1406" y="281"/>
                  <a:pt x="1406" y="281"/>
                  <a:pt x="1406" y="281"/>
                </a:cubicBezTo>
                <a:cubicBezTo>
                  <a:pt x="343" y="281"/>
                  <a:pt x="343" y="281"/>
                  <a:pt x="343" y="281"/>
                </a:cubicBezTo>
                <a:cubicBezTo>
                  <a:pt x="250" y="281"/>
                  <a:pt x="250" y="281"/>
                  <a:pt x="250" y="281"/>
                </a:cubicBezTo>
                <a:cubicBezTo>
                  <a:pt x="125" y="281"/>
                  <a:pt x="0" y="156"/>
                  <a:pt x="0" y="0"/>
                </a:cubicBezTo>
                <a:lnTo>
                  <a:pt x="0" y="168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Freeform 11">
            <a:extLst>
              <a:ext uri="{FF2B5EF4-FFF2-40B4-BE49-F238E27FC236}">
                <a16:creationId xmlns:a16="http://schemas.microsoft.com/office/drawing/2014/main" id="{76214599-0A43-EB45-93E3-E1BFB1A0435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931209" y="9020637"/>
            <a:ext cx="289865" cy="449664"/>
          </a:xfrm>
          <a:custGeom>
            <a:avLst/>
            <a:gdLst>
              <a:gd name="T0" fmla="*/ 0 w 344"/>
              <a:gd name="T1" fmla="*/ 250 h 532"/>
              <a:gd name="T2" fmla="*/ 0 w 344"/>
              <a:gd name="T3" fmla="*/ 250 h 532"/>
              <a:gd name="T4" fmla="*/ 250 w 344"/>
              <a:gd name="T5" fmla="*/ 531 h 532"/>
              <a:gd name="T6" fmla="*/ 343 w 344"/>
              <a:gd name="T7" fmla="*/ 531 h 532"/>
              <a:gd name="T8" fmla="*/ 343 w 344"/>
              <a:gd name="T9" fmla="*/ 0 h 532"/>
              <a:gd name="T10" fmla="*/ 250 w 344"/>
              <a:gd name="T11" fmla="*/ 0 h 532"/>
              <a:gd name="T12" fmla="*/ 0 w 344"/>
              <a:gd name="T13" fmla="*/ 25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532">
                <a:moveTo>
                  <a:pt x="0" y="250"/>
                </a:moveTo>
                <a:lnTo>
                  <a:pt x="0" y="250"/>
                </a:lnTo>
                <a:cubicBezTo>
                  <a:pt x="0" y="406"/>
                  <a:pt x="125" y="531"/>
                  <a:pt x="250" y="531"/>
                </a:cubicBezTo>
                <a:cubicBezTo>
                  <a:pt x="343" y="531"/>
                  <a:pt x="343" y="531"/>
                  <a:pt x="343" y="531"/>
                </a:cubicBezTo>
                <a:cubicBezTo>
                  <a:pt x="343" y="0"/>
                  <a:pt x="343" y="0"/>
                  <a:pt x="343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125" y="0"/>
                  <a:pt x="0" y="125"/>
                  <a:pt x="0" y="25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CuadroTexto 185">
            <a:extLst>
              <a:ext uri="{FF2B5EF4-FFF2-40B4-BE49-F238E27FC236}">
                <a16:creationId xmlns:a16="http://schemas.microsoft.com/office/drawing/2014/main" id="{6ACDFCAC-E46B-664A-B914-515A9FE3165D}"/>
              </a:ext>
            </a:extLst>
          </p:cNvPr>
          <p:cNvSpPr txBox="1"/>
          <p:nvPr/>
        </p:nvSpPr>
        <p:spPr>
          <a:xfrm rot="10800000" flipV="1">
            <a:off x="8990202" y="7700925"/>
            <a:ext cx="1370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124" name="Freeform 10">
            <a:extLst>
              <a:ext uri="{FF2B5EF4-FFF2-40B4-BE49-F238E27FC236}">
                <a16:creationId xmlns:a16="http://schemas.microsoft.com/office/drawing/2014/main" id="{C44B3F4C-7533-F746-8C4F-871D6D12043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931209" y="9851212"/>
            <a:ext cx="1661148" cy="1869260"/>
          </a:xfrm>
          <a:custGeom>
            <a:avLst/>
            <a:gdLst>
              <a:gd name="T0" fmla="*/ 0 w 1969"/>
              <a:gd name="T1" fmla="*/ 1687 h 2220"/>
              <a:gd name="T2" fmla="*/ 0 w 1969"/>
              <a:gd name="T3" fmla="*/ 1687 h 2220"/>
              <a:gd name="T4" fmla="*/ 406 w 1969"/>
              <a:gd name="T5" fmla="*/ 2219 h 2220"/>
              <a:gd name="T6" fmla="*/ 1406 w 1969"/>
              <a:gd name="T7" fmla="*/ 2219 h 2220"/>
              <a:gd name="T8" fmla="*/ 1968 w 1969"/>
              <a:gd name="T9" fmla="*/ 1250 h 2220"/>
              <a:gd name="T10" fmla="*/ 1406 w 1969"/>
              <a:gd name="T11" fmla="*/ 281 h 2220"/>
              <a:gd name="T12" fmla="*/ 343 w 1969"/>
              <a:gd name="T13" fmla="*/ 281 h 2220"/>
              <a:gd name="T14" fmla="*/ 250 w 1969"/>
              <a:gd name="T15" fmla="*/ 281 h 2220"/>
              <a:gd name="T16" fmla="*/ 0 w 1969"/>
              <a:gd name="T17" fmla="*/ 0 h 2220"/>
              <a:gd name="T18" fmla="*/ 0 w 1969"/>
              <a:gd name="T19" fmla="*/ 1687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9" h="2220">
                <a:moveTo>
                  <a:pt x="0" y="1687"/>
                </a:moveTo>
                <a:lnTo>
                  <a:pt x="0" y="1687"/>
                </a:lnTo>
                <a:cubicBezTo>
                  <a:pt x="0" y="1969"/>
                  <a:pt x="187" y="2219"/>
                  <a:pt x="406" y="2219"/>
                </a:cubicBezTo>
                <a:cubicBezTo>
                  <a:pt x="1406" y="2219"/>
                  <a:pt x="1406" y="2219"/>
                  <a:pt x="1406" y="2219"/>
                </a:cubicBezTo>
                <a:cubicBezTo>
                  <a:pt x="1968" y="1250"/>
                  <a:pt x="1968" y="1250"/>
                  <a:pt x="1968" y="1250"/>
                </a:cubicBezTo>
                <a:cubicBezTo>
                  <a:pt x="1406" y="281"/>
                  <a:pt x="1406" y="281"/>
                  <a:pt x="1406" y="281"/>
                </a:cubicBezTo>
                <a:cubicBezTo>
                  <a:pt x="343" y="281"/>
                  <a:pt x="343" y="281"/>
                  <a:pt x="343" y="281"/>
                </a:cubicBezTo>
                <a:cubicBezTo>
                  <a:pt x="250" y="281"/>
                  <a:pt x="250" y="281"/>
                  <a:pt x="250" y="281"/>
                </a:cubicBezTo>
                <a:cubicBezTo>
                  <a:pt x="125" y="281"/>
                  <a:pt x="0" y="156"/>
                  <a:pt x="0" y="0"/>
                </a:cubicBezTo>
                <a:lnTo>
                  <a:pt x="0" y="1687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Freeform 11">
            <a:extLst>
              <a:ext uri="{FF2B5EF4-FFF2-40B4-BE49-F238E27FC236}">
                <a16:creationId xmlns:a16="http://schemas.microsoft.com/office/drawing/2014/main" id="{F4B4CE5A-099A-4A49-AAFC-E559B97FB43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931209" y="11478916"/>
            <a:ext cx="289865" cy="449664"/>
          </a:xfrm>
          <a:custGeom>
            <a:avLst/>
            <a:gdLst>
              <a:gd name="T0" fmla="*/ 0 w 344"/>
              <a:gd name="T1" fmla="*/ 250 h 532"/>
              <a:gd name="T2" fmla="*/ 0 w 344"/>
              <a:gd name="T3" fmla="*/ 250 h 532"/>
              <a:gd name="T4" fmla="*/ 250 w 344"/>
              <a:gd name="T5" fmla="*/ 531 h 532"/>
              <a:gd name="T6" fmla="*/ 343 w 344"/>
              <a:gd name="T7" fmla="*/ 531 h 532"/>
              <a:gd name="T8" fmla="*/ 343 w 344"/>
              <a:gd name="T9" fmla="*/ 0 h 532"/>
              <a:gd name="T10" fmla="*/ 250 w 344"/>
              <a:gd name="T11" fmla="*/ 0 h 532"/>
              <a:gd name="T12" fmla="*/ 0 w 344"/>
              <a:gd name="T13" fmla="*/ 25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532">
                <a:moveTo>
                  <a:pt x="0" y="250"/>
                </a:moveTo>
                <a:lnTo>
                  <a:pt x="0" y="250"/>
                </a:lnTo>
                <a:cubicBezTo>
                  <a:pt x="0" y="406"/>
                  <a:pt x="125" y="531"/>
                  <a:pt x="250" y="531"/>
                </a:cubicBezTo>
                <a:cubicBezTo>
                  <a:pt x="343" y="531"/>
                  <a:pt x="343" y="531"/>
                  <a:pt x="343" y="531"/>
                </a:cubicBezTo>
                <a:cubicBezTo>
                  <a:pt x="343" y="0"/>
                  <a:pt x="343" y="0"/>
                  <a:pt x="343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125" y="0"/>
                  <a:pt x="0" y="125"/>
                  <a:pt x="0" y="25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CuadroTexto 185">
            <a:extLst>
              <a:ext uri="{FF2B5EF4-FFF2-40B4-BE49-F238E27FC236}">
                <a16:creationId xmlns:a16="http://schemas.microsoft.com/office/drawing/2014/main" id="{305DB198-525A-724F-977D-AB747D13665A}"/>
              </a:ext>
            </a:extLst>
          </p:cNvPr>
          <p:cNvSpPr txBox="1"/>
          <p:nvPr/>
        </p:nvSpPr>
        <p:spPr>
          <a:xfrm rot="10800000" flipV="1">
            <a:off x="8990202" y="10159204"/>
            <a:ext cx="1370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117" name="CuadroTexto 395">
            <a:extLst>
              <a:ext uri="{FF2B5EF4-FFF2-40B4-BE49-F238E27FC236}">
                <a16:creationId xmlns:a16="http://schemas.microsoft.com/office/drawing/2014/main" id="{20DDACA6-E17A-224E-AA2E-AB8E7DFA43AD}"/>
              </a:ext>
            </a:extLst>
          </p:cNvPr>
          <p:cNvSpPr txBox="1"/>
          <p:nvPr/>
        </p:nvSpPr>
        <p:spPr>
          <a:xfrm>
            <a:off x="10907146" y="4934653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8194E1BC-B9AB-C343-9508-A3E5B9043DAE}"/>
              </a:ext>
            </a:extLst>
          </p:cNvPr>
          <p:cNvSpPr/>
          <p:nvPr/>
        </p:nvSpPr>
        <p:spPr>
          <a:xfrm>
            <a:off x="10907146" y="5586073"/>
            <a:ext cx="4539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77318545-328F-F443-8EB8-A2D088297436}"/>
              </a:ext>
            </a:extLst>
          </p:cNvPr>
          <p:cNvSpPr txBox="1"/>
          <p:nvPr/>
        </p:nvSpPr>
        <p:spPr>
          <a:xfrm>
            <a:off x="10907146" y="7463839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16" name="Rectangle 56">
            <a:extLst>
              <a:ext uri="{FF2B5EF4-FFF2-40B4-BE49-F238E27FC236}">
                <a16:creationId xmlns:a16="http://schemas.microsoft.com/office/drawing/2014/main" id="{A21F52E9-82B1-3E44-991C-C1B7B320F43C}"/>
              </a:ext>
            </a:extLst>
          </p:cNvPr>
          <p:cNvSpPr/>
          <p:nvPr/>
        </p:nvSpPr>
        <p:spPr>
          <a:xfrm>
            <a:off x="10907146" y="8115259"/>
            <a:ext cx="4539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3" name="CuadroTexto 395">
            <a:extLst>
              <a:ext uri="{FF2B5EF4-FFF2-40B4-BE49-F238E27FC236}">
                <a16:creationId xmlns:a16="http://schemas.microsoft.com/office/drawing/2014/main" id="{66F0ED34-52AE-D041-9271-1A59E0BE5DD9}"/>
              </a:ext>
            </a:extLst>
          </p:cNvPr>
          <p:cNvSpPr txBox="1"/>
          <p:nvPr/>
        </p:nvSpPr>
        <p:spPr>
          <a:xfrm>
            <a:off x="10907146" y="9871759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D573F380-431C-DC4D-90B2-76CA2C45D475}"/>
              </a:ext>
            </a:extLst>
          </p:cNvPr>
          <p:cNvSpPr/>
          <p:nvPr/>
        </p:nvSpPr>
        <p:spPr>
          <a:xfrm>
            <a:off x="10907146" y="10523179"/>
            <a:ext cx="4539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9B73269-2ABB-AD4E-A5F8-0B5C930E3F1C}"/>
              </a:ext>
            </a:extLst>
          </p:cNvPr>
          <p:cNvGrpSpPr/>
          <p:nvPr/>
        </p:nvGrpSpPr>
        <p:grpSpPr>
          <a:xfrm>
            <a:off x="15972089" y="4934653"/>
            <a:ext cx="1661148" cy="2077368"/>
            <a:chOff x="1973208" y="4025675"/>
            <a:chExt cx="2264844" cy="2832325"/>
          </a:xfrm>
        </p:grpSpPr>
        <p:sp>
          <p:nvSpPr>
            <p:cNvPr id="166" name="Freeform 10">
              <a:extLst>
                <a:ext uri="{FF2B5EF4-FFF2-40B4-BE49-F238E27FC236}">
                  <a16:creationId xmlns:a16="http://schemas.microsoft.com/office/drawing/2014/main" id="{9DDEE858-5882-F04F-B050-517888271B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73208" y="4025675"/>
              <a:ext cx="2264844" cy="2548586"/>
            </a:xfrm>
            <a:custGeom>
              <a:avLst/>
              <a:gdLst>
                <a:gd name="T0" fmla="*/ 0 w 1969"/>
                <a:gd name="T1" fmla="*/ 1687 h 2220"/>
                <a:gd name="T2" fmla="*/ 0 w 1969"/>
                <a:gd name="T3" fmla="*/ 1687 h 2220"/>
                <a:gd name="T4" fmla="*/ 406 w 1969"/>
                <a:gd name="T5" fmla="*/ 2219 h 2220"/>
                <a:gd name="T6" fmla="*/ 1406 w 1969"/>
                <a:gd name="T7" fmla="*/ 2219 h 2220"/>
                <a:gd name="T8" fmla="*/ 1968 w 1969"/>
                <a:gd name="T9" fmla="*/ 1250 h 2220"/>
                <a:gd name="T10" fmla="*/ 1406 w 1969"/>
                <a:gd name="T11" fmla="*/ 281 h 2220"/>
                <a:gd name="T12" fmla="*/ 343 w 1969"/>
                <a:gd name="T13" fmla="*/ 281 h 2220"/>
                <a:gd name="T14" fmla="*/ 250 w 1969"/>
                <a:gd name="T15" fmla="*/ 281 h 2220"/>
                <a:gd name="T16" fmla="*/ 0 w 1969"/>
                <a:gd name="T17" fmla="*/ 0 h 2220"/>
                <a:gd name="T18" fmla="*/ 0 w 1969"/>
                <a:gd name="T19" fmla="*/ 1687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9" h="2220">
                  <a:moveTo>
                    <a:pt x="0" y="1687"/>
                  </a:moveTo>
                  <a:lnTo>
                    <a:pt x="0" y="1687"/>
                  </a:lnTo>
                  <a:cubicBezTo>
                    <a:pt x="0" y="1969"/>
                    <a:pt x="187" y="2219"/>
                    <a:pt x="406" y="2219"/>
                  </a:cubicBezTo>
                  <a:cubicBezTo>
                    <a:pt x="1406" y="2219"/>
                    <a:pt x="1406" y="2219"/>
                    <a:pt x="1406" y="2219"/>
                  </a:cubicBezTo>
                  <a:cubicBezTo>
                    <a:pt x="1968" y="1250"/>
                    <a:pt x="1968" y="1250"/>
                    <a:pt x="1968" y="1250"/>
                  </a:cubicBezTo>
                  <a:cubicBezTo>
                    <a:pt x="1406" y="281"/>
                    <a:pt x="1406" y="281"/>
                    <a:pt x="1406" y="281"/>
                  </a:cubicBezTo>
                  <a:cubicBezTo>
                    <a:pt x="343" y="281"/>
                    <a:pt x="343" y="281"/>
                    <a:pt x="343" y="281"/>
                  </a:cubicBezTo>
                  <a:cubicBezTo>
                    <a:pt x="250" y="281"/>
                    <a:pt x="250" y="281"/>
                    <a:pt x="250" y="281"/>
                  </a:cubicBezTo>
                  <a:cubicBezTo>
                    <a:pt x="125" y="281"/>
                    <a:pt x="0" y="156"/>
                    <a:pt x="0" y="0"/>
                  </a:cubicBezTo>
                  <a:lnTo>
                    <a:pt x="0" y="168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11">
              <a:extLst>
                <a:ext uri="{FF2B5EF4-FFF2-40B4-BE49-F238E27FC236}">
                  <a16:creationId xmlns:a16="http://schemas.microsoft.com/office/drawing/2014/main" id="{FBA7C7B3-B571-454E-9A9B-B2DC25952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73208" y="6244919"/>
              <a:ext cx="395208" cy="613081"/>
            </a:xfrm>
            <a:custGeom>
              <a:avLst/>
              <a:gdLst>
                <a:gd name="T0" fmla="*/ 0 w 344"/>
                <a:gd name="T1" fmla="*/ 250 h 532"/>
                <a:gd name="T2" fmla="*/ 0 w 344"/>
                <a:gd name="T3" fmla="*/ 250 h 532"/>
                <a:gd name="T4" fmla="*/ 250 w 344"/>
                <a:gd name="T5" fmla="*/ 531 h 532"/>
                <a:gd name="T6" fmla="*/ 343 w 344"/>
                <a:gd name="T7" fmla="*/ 531 h 532"/>
                <a:gd name="T8" fmla="*/ 343 w 344"/>
                <a:gd name="T9" fmla="*/ 0 h 532"/>
                <a:gd name="T10" fmla="*/ 250 w 344"/>
                <a:gd name="T11" fmla="*/ 0 h 532"/>
                <a:gd name="T12" fmla="*/ 0 w 344"/>
                <a:gd name="T13" fmla="*/ 25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532">
                  <a:moveTo>
                    <a:pt x="0" y="250"/>
                  </a:moveTo>
                  <a:lnTo>
                    <a:pt x="0" y="250"/>
                  </a:lnTo>
                  <a:cubicBezTo>
                    <a:pt x="0" y="406"/>
                    <a:pt x="125" y="531"/>
                    <a:pt x="250" y="531"/>
                  </a:cubicBezTo>
                  <a:cubicBezTo>
                    <a:pt x="343" y="531"/>
                    <a:pt x="343" y="531"/>
                    <a:pt x="343" y="531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125" y="0"/>
                    <a:pt x="0" y="125"/>
                    <a:pt x="0" y="25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5" name="CuadroTexto 185">
            <a:extLst>
              <a:ext uri="{FF2B5EF4-FFF2-40B4-BE49-F238E27FC236}">
                <a16:creationId xmlns:a16="http://schemas.microsoft.com/office/drawing/2014/main" id="{09D39484-00BC-D64B-B745-B53A063B234B}"/>
              </a:ext>
            </a:extLst>
          </p:cNvPr>
          <p:cNvSpPr txBox="1"/>
          <p:nvPr/>
        </p:nvSpPr>
        <p:spPr>
          <a:xfrm rot="10800000" flipV="1">
            <a:off x="16031082" y="5242645"/>
            <a:ext cx="1370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7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319D1ED-5DD6-E643-93A6-F9EDBD9374B3}"/>
              </a:ext>
            </a:extLst>
          </p:cNvPr>
          <p:cNvGrpSpPr/>
          <p:nvPr/>
        </p:nvGrpSpPr>
        <p:grpSpPr>
          <a:xfrm>
            <a:off x="15972089" y="7392933"/>
            <a:ext cx="1661148" cy="2077368"/>
            <a:chOff x="1973208" y="4025675"/>
            <a:chExt cx="2264844" cy="2832325"/>
          </a:xfrm>
        </p:grpSpPr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F7A31D36-DAB8-4C45-87CA-85DFD811C17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73208" y="4025675"/>
              <a:ext cx="2264844" cy="2548586"/>
            </a:xfrm>
            <a:custGeom>
              <a:avLst/>
              <a:gdLst>
                <a:gd name="T0" fmla="*/ 0 w 1969"/>
                <a:gd name="T1" fmla="*/ 1687 h 2220"/>
                <a:gd name="T2" fmla="*/ 0 w 1969"/>
                <a:gd name="T3" fmla="*/ 1687 h 2220"/>
                <a:gd name="T4" fmla="*/ 406 w 1969"/>
                <a:gd name="T5" fmla="*/ 2219 h 2220"/>
                <a:gd name="T6" fmla="*/ 1406 w 1969"/>
                <a:gd name="T7" fmla="*/ 2219 h 2220"/>
                <a:gd name="T8" fmla="*/ 1968 w 1969"/>
                <a:gd name="T9" fmla="*/ 1250 h 2220"/>
                <a:gd name="T10" fmla="*/ 1406 w 1969"/>
                <a:gd name="T11" fmla="*/ 281 h 2220"/>
                <a:gd name="T12" fmla="*/ 343 w 1969"/>
                <a:gd name="T13" fmla="*/ 281 h 2220"/>
                <a:gd name="T14" fmla="*/ 250 w 1969"/>
                <a:gd name="T15" fmla="*/ 281 h 2220"/>
                <a:gd name="T16" fmla="*/ 0 w 1969"/>
                <a:gd name="T17" fmla="*/ 0 h 2220"/>
                <a:gd name="T18" fmla="*/ 0 w 1969"/>
                <a:gd name="T19" fmla="*/ 1687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9" h="2220">
                  <a:moveTo>
                    <a:pt x="0" y="1687"/>
                  </a:moveTo>
                  <a:lnTo>
                    <a:pt x="0" y="1687"/>
                  </a:lnTo>
                  <a:cubicBezTo>
                    <a:pt x="0" y="1969"/>
                    <a:pt x="187" y="2219"/>
                    <a:pt x="406" y="2219"/>
                  </a:cubicBezTo>
                  <a:cubicBezTo>
                    <a:pt x="1406" y="2219"/>
                    <a:pt x="1406" y="2219"/>
                    <a:pt x="1406" y="2219"/>
                  </a:cubicBezTo>
                  <a:cubicBezTo>
                    <a:pt x="1968" y="1250"/>
                    <a:pt x="1968" y="1250"/>
                    <a:pt x="1968" y="1250"/>
                  </a:cubicBezTo>
                  <a:cubicBezTo>
                    <a:pt x="1406" y="281"/>
                    <a:pt x="1406" y="281"/>
                    <a:pt x="1406" y="281"/>
                  </a:cubicBezTo>
                  <a:cubicBezTo>
                    <a:pt x="343" y="281"/>
                    <a:pt x="343" y="281"/>
                    <a:pt x="343" y="281"/>
                  </a:cubicBezTo>
                  <a:cubicBezTo>
                    <a:pt x="250" y="281"/>
                    <a:pt x="250" y="281"/>
                    <a:pt x="250" y="281"/>
                  </a:cubicBezTo>
                  <a:cubicBezTo>
                    <a:pt x="125" y="281"/>
                    <a:pt x="0" y="156"/>
                    <a:pt x="0" y="0"/>
                  </a:cubicBezTo>
                  <a:lnTo>
                    <a:pt x="0" y="168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B80B3CFA-98B8-5044-8BEF-D6F10A6757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73208" y="6244919"/>
              <a:ext cx="395208" cy="613081"/>
            </a:xfrm>
            <a:custGeom>
              <a:avLst/>
              <a:gdLst>
                <a:gd name="T0" fmla="*/ 0 w 344"/>
                <a:gd name="T1" fmla="*/ 250 h 532"/>
                <a:gd name="T2" fmla="*/ 0 w 344"/>
                <a:gd name="T3" fmla="*/ 250 h 532"/>
                <a:gd name="T4" fmla="*/ 250 w 344"/>
                <a:gd name="T5" fmla="*/ 531 h 532"/>
                <a:gd name="T6" fmla="*/ 343 w 344"/>
                <a:gd name="T7" fmla="*/ 531 h 532"/>
                <a:gd name="T8" fmla="*/ 343 w 344"/>
                <a:gd name="T9" fmla="*/ 0 h 532"/>
                <a:gd name="T10" fmla="*/ 250 w 344"/>
                <a:gd name="T11" fmla="*/ 0 h 532"/>
                <a:gd name="T12" fmla="*/ 0 w 344"/>
                <a:gd name="T13" fmla="*/ 25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532">
                  <a:moveTo>
                    <a:pt x="0" y="250"/>
                  </a:moveTo>
                  <a:lnTo>
                    <a:pt x="0" y="250"/>
                  </a:lnTo>
                  <a:cubicBezTo>
                    <a:pt x="0" y="406"/>
                    <a:pt x="125" y="531"/>
                    <a:pt x="250" y="531"/>
                  </a:cubicBezTo>
                  <a:cubicBezTo>
                    <a:pt x="343" y="531"/>
                    <a:pt x="343" y="531"/>
                    <a:pt x="343" y="531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125" y="0"/>
                    <a:pt x="0" y="125"/>
                    <a:pt x="0" y="25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1" name="CuadroTexto 185">
            <a:extLst>
              <a:ext uri="{FF2B5EF4-FFF2-40B4-BE49-F238E27FC236}">
                <a16:creationId xmlns:a16="http://schemas.microsoft.com/office/drawing/2014/main" id="{ECBC890B-D444-DD4D-8166-B7672C5CB41A}"/>
              </a:ext>
            </a:extLst>
          </p:cNvPr>
          <p:cNvSpPr txBox="1"/>
          <p:nvPr/>
        </p:nvSpPr>
        <p:spPr>
          <a:xfrm rot="10800000" flipV="1">
            <a:off x="16031082" y="7700925"/>
            <a:ext cx="1370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8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D2981BA-00B2-9F40-AF9B-6ED004495624}"/>
              </a:ext>
            </a:extLst>
          </p:cNvPr>
          <p:cNvGrpSpPr/>
          <p:nvPr/>
        </p:nvGrpSpPr>
        <p:grpSpPr>
          <a:xfrm>
            <a:off x="15972089" y="9851212"/>
            <a:ext cx="1661148" cy="2077368"/>
            <a:chOff x="1973208" y="4025675"/>
            <a:chExt cx="2264844" cy="2832325"/>
          </a:xfrm>
        </p:grpSpPr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8B4ED1B8-9185-BC45-94BE-CBA48E557F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73208" y="4025675"/>
              <a:ext cx="2264844" cy="2548586"/>
            </a:xfrm>
            <a:custGeom>
              <a:avLst/>
              <a:gdLst>
                <a:gd name="T0" fmla="*/ 0 w 1969"/>
                <a:gd name="T1" fmla="*/ 1687 h 2220"/>
                <a:gd name="T2" fmla="*/ 0 w 1969"/>
                <a:gd name="T3" fmla="*/ 1687 h 2220"/>
                <a:gd name="T4" fmla="*/ 406 w 1969"/>
                <a:gd name="T5" fmla="*/ 2219 h 2220"/>
                <a:gd name="T6" fmla="*/ 1406 w 1969"/>
                <a:gd name="T7" fmla="*/ 2219 h 2220"/>
                <a:gd name="T8" fmla="*/ 1968 w 1969"/>
                <a:gd name="T9" fmla="*/ 1250 h 2220"/>
                <a:gd name="T10" fmla="*/ 1406 w 1969"/>
                <a:gd name="T11" fmla="*/ 281 h 2220"/>
                <a:gd name="T12" fmla="*/ 343 w 1969"/>
                <a:gd name="T13" fmla="*/ 281 h 2220"/>
                <a:gd name="T14" fmla="*/ 250 w 1969"/>
                <a:gd name="T15" fmla="*/ 281 h 2220"/>
                <a:gd name="T16" fmla="*/ 0 w 1969"/>
                <a:gd name="T17" fmla="*/ 0 h 2220"/>
                <a:gd name="T18" fmla="*/ 0 w 1969"/>
                <a:gd name="T19" fmla="*/ 1687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9" h="2220">
                  <a:moveTo>
                    <a:pt x="0" y="1687"/>
                  </a:moveTo>
                  <a:lnTo>
                    <a:pt x="0" y="1687"/>
                  </a:lnTo>
                  <a:cubicBezTo>
                    <a:pt x="0" y="1969"/>
                    <a:pt x="187" y="2219"/>
                    <a:pt x="406" y="2219"/>
                  </a:cubicBezTo>
                  <a:cubicBezTo>
                    <a:pt x="1406" y="2219"/>
                    <a:pt x="1406" y="2219"/>
                    <a:pt x="1406" y="2219"/>
                  </a:cubicBezTo>
                  <a:cubicBezTo>
                    <a:pt x="1968" y="1250"/>
                    <a:pt x="1968" y="1250"/>
                    <a:pt x="1968" y="1250"/>
                  </a:cubicBezTo>
                  <a:cubicBezTo>
                    <a:pt x="1406" y="281"/>
                    <a:pt x="1406" y="281"/>
                    <a:pt x="1406" y="281"/>
                  </a:cubicBezTo>
                  <a:cubicBezTo>
                    <a:pt x="343" y="281"/>
                    <a:pt x="343" y="281"/>
                    <a:pt x="343" y="281"/>
                  </a:cubicBezTo>
                  <a:cubicBezTo>
                    <a:pt x="250" y="281"/>
                    <a:pt x="250" y="281"/>
                    <a:pt x="250" y="281"/>
                  </a:cubicBezTo>
                  <a:cubicBezTo>
                    <a:pt x="125" y="281"/>
                    <a:pt x="0" y="156"/>
                    <a:pt x="0" y="0"/>
                  </a:cubicBezTo>
                  <a:lnTo>
                    <a:pt x="0" y="168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318A17BE-16E2-094F-AD7B-FF3E2C1557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73208" y="6244919"/>
              <a:ext cx="395208" cy="613081"/>
            </a:xfrm>
            <a:custGeom>
              <a:avLst/>
              <a:gdLst>
                <a:gd name="T0" fmla="*/ 0 w 344"/>
                <a:gd name="T1" fmla="*/ 250 h 532"/>
                <a:gd name="T2" fmla="*/ 0 w 344"/>
                <a:gd name="T3" fmla="*/ 250 h 532"/>
                <a:gd name="T4" fmla="*/ 250 w 344"/>
                <a:gd name="T5" fmla="*/ 531 h 532"/>
                <a:gd name="T6" fmla="*/ 343 w 344"/>
                <a:gd name="T7" fmla="*/ 531 h 532"/>
                <a:gd name="T8" fmla="*/ 343 w 344"/>
                <a:gd name="T9" fmla="*/ 0 h 532"/>
                <a:gd name="T10" fmla="*/ 250 w 344"/>
                <a:gd name="T11" fmla="*/ 0 h 532"/>
                <a:gd name="T12" fmla="*/ 0 w 344"/>
                <a:gd name="T13" fmla="*/ 25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532">
                  <a:moveTo>
                    <a:pt x="0" y="250"/>
                  </a:moveTo>
                  <a:lnTo>
                    <a:pt x="0" y="250"/>
                  </a:lnTo>
                  <a:cubicBezTo>
                    <a:pt x="0" y="406"/>
                    <a:pt x="125" y="531"/>
                    <a:pt x="250" y="531"/>
                  </a:cubicBezTo>
                  <a:cubicBezTo>
                    <a:pt x="343" y="531"/>
                    <a:pt x="343" y="531"/>
                    <a:pt x="343" y="531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125" y="0"/>
                    <a:pt x="0" y="125"/>
                    <a:pt x="0" y="25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" name="CuadroTexto 185">
            <a:extLst>
              <a:ext uri="{FF2B5EF4-FFF2-40B4-BE49-F238E27FC236}">
                <a16:creationId xmlns:a16="http://schemas.microsoft.com/office/drawing/2014/main" id="{B8B0CEB1-CE02-344D-80AE-9875D44036E6}"/>
              </a:ext>
            </a:extLst>
          </p:cNvPr>
          <p:cNvSpPr txBox="1"/>
          <p:nvPr/>
        </p:nvSpPr>
        <p:spPr>
          <a:xfrm rot="10800000" flipV="1">
            <a:off x="16031082" y="10159204"/>
            <a:ext cx="1370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151" name="CuadroTexto 395">
            <a:extLst>
              <a:ext uri="{FF2B5EF4-FFF2-40B4-BE49-F238E27FC236}">
                <a16:creationId xmlns:a16="http://schemas.microsoft.com/office/drawing/2014/main" id="{846B3FB5-70D2-8948-A99B-E0042AD9CFEA}"/>
              </a:ext>
            </a:extLst>
          </p:cNvPr>
          <p:cNvSpPr txBox="1"/>
          <p:nvPr/>
        </p:nvSpPr>
        <p:spPr>
          <a:xfrm>
            <a:off x="17948026" y="4934653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52" name="Rectangle 56">
            <a:extLst>
              <a:ext uri="{FF2B5EF4-FFF2-40B4-BE49-F238E27FC236}">
                <a16:creationId xmlns:a16="http://schemas.microsoft.com/office/drawing/2014/main" id="{248C63D0-3F82-6449-89D3-FE6C26BBD118}"/>
              </a:ext>
            </a:extLst>
          </p:cNvPr>
          <p:cNvSpPr/>
          <p:nvPr/>
        </p:nvSpPr>
        <p:spPr>
          <a:xfrm>
            <a:off x="17948026" y="5586073"/>
            <a:ext cx="4539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9" name="CuadroTexto 395">
            <a:extLst>
              <a:ext uri="{FF2B5EF4-FFF2-40B4-BE49-F238E27FC236}">
                <a16:creationId xmlns:a16="http://schemas.microsoft.com/office/drawing/2014/main" id="{0FA87414-082E-9D42-B108-A18173F25BC1}"/>
              </a:ext>
            </a:extLst>
          </p:cNvPr>
          <p:cNvSpPr txBox="1"/>
          <p:nvPr/>
        </p:nvSpPr>
        <p:spPr>
          <a:xfrm>
            <a:off x="17948026" y="7463839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50" name="Rectangle 56">
            <a:extLst>
              <a:ext uri="{FF2B5EF4-FFF2-40B4-BE49-F238E27FC236}">
                <a16:creationId xmlns:a16="http://schemas.microsoft.com/office/drawing/2014/main" id="{52764B56-FAB3-934C-9A11-96C21D314F8A}"/>
              </a:ext>
            </a:extLst>
          </p:cNvPr>
          <p:cNvSpPr/>
          <p:nvPr/>
        </p:nvSpPr>
        <p:spPr>
          <a:xfrm>
            <a:off x="17948026" y="8115259"/>
            <a:ext cx="4539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7" name="CuadroTexto 395">
            <a:extLst>
              <a:ext uri="{FF2B5EF4-FFF2-40B4-BE49-F238E27FC236}">
                <a16:creationId xmlns:a16="http://schemas.microsoft.com/office/drawing/2014/main" id="{26FFD97B-3522-C946-BC84-06FAA1123A84}"/>
              </a:ext>
            </a:extLst>
          </p:cNvPr>
          <p:cNvSpPr txBox="1"/>
          <p:nvPr/>
        </p:nvSpPr>
        <p:spPr>
          <a:xfrm>
            <a:off x="17948026" y="9871759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48" name="Rectangle 56">
            <a:extLst>
              <a:ext uri="{FF2B5EF4-FFF2-40B4-BE49-F238E27FC236}">
                <a16:creationId xmlns:a16="http://schemas.microsoft.com/office/drawing/2014/main" id="{C2258555-7FB0-E04D-B437-8B2D630DC92B}"/>
              </a:ext>
            </a:extLst>
          </p:cNvPr>
          <p:cNvSpPr/>
          <p:nvPr/>
        </p:nvSpPr>
        <p:spPr>
          <a:xfrm>
            <a:off x="17948026" y="10523179"/>
            <a:ext cx="4539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233132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5EDFE1E9-5609-324F-8277-E26B1CEBC18E}"/>
              </a:ext>
            </a:extLst>
          </p:cNvPr>
          <p:cNvSpPr/>
          <p:nvPr/>
        </p:nvSpPr>
        <p:spPr>
          <a:xfrm>
            <a:off x="2757661" y="5227780"/>
            <a:ext cx="1512267" cy="1512267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933FD161-329C-404B-B432-1D55BF4BB6A6}"/>
              </a:ext>
            </a:extLst>
          </p:cNvPr>
          <p:cNvSpPr/>
          <p:nvPr/>
        </p:nvSpPr>
        <p:spPr>
          <a:xfrm>
            <a:off x="2966930" y="5437023"/>
            <a:ext cx="1094170" cy="1094170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EFF9B3A0-813B-DC47-87C2-7863A85E9F5C}"/>
              </a:ext>
            </a:extLst>
          </p:cNvPr>
          <p:cNvSpPr/>
          <p:nvPr/>
        </p:nvSpPr>
        <p:spPr>
          <a:xfrm>
            <a:off x="2757661" y="6996178"/>
            <a:ext cx="1512267" cy="1512267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35DC8664-0344-AC44-84E7-F3CD8481EE09}"/>
              </a:ext>
            </a:extLst>
          </p:cNvPr>
          <p:cNvSpPr/>
          <p:nvPr/>
        </p:nvSpPr>
        <p:spPr>
          <a:xfrm>
            <a:off x="2966930" y="7205421"/>
            <a:ext cx="1094170" cy="1094170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21349A21-88F4-0646-819B-69909A6E830B}"/>
              </a:ext>
            </a:extLst>
          </p:cNvPr>
          <p:cNvSpPr/>
          <p:nvPr/>
        </p:nvSpPr>
        <p:spPr>
          <a:xfrm>
            <a:off x="2757661" y="8764575"/>
            <a:ext cx="1512267" cy="1512267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99E363B9-9848-8B48-B636-66B8176C8DF7}"/>
              </a:ext>
            </a:extLst>
          </p:cNvPr>
          <p:cNvSpPr/>
          <p:nvPr/>
        </p:nvSpPr>
        <p:spPr>
          <a:xfrm>
            <a:off x="2966930" y="8973818"/>
            <a:ext cx="1094170" cy="1094170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77FA563A-E2EA-7548-A6DF-46DDB63D551A}"/>
              </a:ext>
            </a:extLst>
          </p:cNvPr>
          <p:cNvSpPr/>
          <p:nvPr/>
        </p:nvSpPr>
        <p:spPr>
          <a:xfrm>
            <a:off x="2757661" y="10532973"/>
            <a:ext cx="1512267" cy="1512267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F14CED6-21DC-404A-9438-8DA90C05F503}"/>
              </a:ext>
            </a:extLst>
          </p:cNvPr>
          <p:cNvSpPr/>
          <p:nvPr/>
        </p:nvSpPr>
        <p:spPr>
          <a:xfrm>
            <a:off x="2966930" y="10742216"/>
            <a:ext cx="1094170" cy="1094170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91" name="CuadroTexto 395">
            <a:extLst>
              <a:ext uri="{FF2B5EF4-FFF2-40B4-BE49-F238E27FC236}">
                <a16:creationId xmlns:a16="http://schemas.microsoft.com/office/drawing/2014/main" id="{58842169-0F74-DF44-9103-41E9F09569BC}"/>
              </a:ext>
            </a:extLst>
          </p:cNvPr>
          <p:cNvSpPr txBox="1"/>
          <p:nvPr/>
        </p:nvSpPr>
        <p:spPr>
          <a:xfrm>
            <a:off x="4464909" y="5227780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94" name="Rectangle 56">
            <a:extLst>
              <a:ext uri="{FF2B5EF4-FFF2-40B4-BE49-F238E27FC236}">
                <a16:creationId xmlns:a16="http://schemas.microsoft.com/office/drawing/2014/main" id="{65EBF5E1-354A-2042-8E55-86309BE60C09}"/>
              </a:ext>
            </a:extLst>
          </p:cNvPr>
          <p:cNvSpPr/>
          <p:nvPr/>
        </p:nvSpPr>
        <p:spPr>
          <a:xfrm>
            <a:off x="4464910" y="5812555"/>
            <a:ext cx="3991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93DBD624-0727-AE49-88D7-446BC9358F17}"/>
              </a:ext>
            </a:extLst>
          </p:cNvPr>
          <p:cNvSpPr txBox="1"/>
          <p:nvPr/>
        </p:nvSpPr>
        <p:spPr>
          <a:xfrm>
            <a:off x="4464909" y="7044425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0645F0A0-030F-7A4A-B0B4-9D92F211136D}"/>
              </a:ext>
            </a:extLst>
          </p:cNvPr>
          <p:cNvSpPr/>
          <p:nvPr/>
        </p:nvSpPr>
        <p:spPr>
          <a:xfrm>
            <a:off x="4464910" y="7629200"/>
            <a:ext cx="3991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F57922EB-498D-DF45-917F-9BCD6CEC25B5}"/>
              </a:ext>
            </a:extLst>
          </p:cNvPr>
          <p:cNvSpPr txBox="1"/>
          <p:nvPr/>
        </p:nvSpPr>
        <p:spPr>
          <a:xfrm>
            <a:off x="4464909" y="8812822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00" name="Rectangle 56">
            <a:extLst>
              <a:ext uri="{FF2B5EF4-FFF2-40B4-BE49-F238E27FC236}">
                <a16:creationId xmlns:a16="http://schemas.microsoft.com/office/drawing/2014/main" id="{15852E50-DB28-A44A-BD43-61E33A14D283}"/>
              </a:ext>
            </a:extLst>
          </p:cNvPr>
          <p:cNvSpPr/>
          <p:nvPr/>
        </p:nvSpPr>
        <p:spPr>
          <a:xfrm>
            <a:off x="4464910" y="9397597"/>
            <a:ext cx="3991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2" name="CuadroTexto 395">
            <a:extLst>
              <a:ext uri="{FF2B5EF4-FFF2-40B4-BE49-F238E27FC236}">
                <a16:creationId xmlns:a16="http://schemas.microsoft.com/office/drawing/2014/main" id="{E509DBAB-F5F7-5F4F-A26D-622DA35537B2}"/>
              </a:ext>
            </a:extLst>
          </p:cNvPr>
          <p:cNvSpPr txBox="1"/>
          <p:nvPr/>
        </p:nvSpPr>
        <p:spPr>
          <a:xfrm>
            <a:off x="4464909" y="10581220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B1C0A052-89EA-E74E-A72D-BE1874717162}"/>
              </a:ext>
            </a:extLst>
          </p:cNvPr>
          <p:cNvSpPr/>
          <p:nvPr/>
        </p:nvSpPr>
        <p:spPr>
          <a:xfrm>
            <a:off x="4464910" y="11165995"/>
            <a:ext cx="3991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6" name="Freeform 145">
            <a:extLst>
              <a:ext uri="{FF2B5EF4-FFF2-40B4-BE49-F238E27FC236}">
                <a16:creationId xmlns:a16="http://schemas.microsoft.com/office/drawing/2014/main" id="{98CDD472-F425-7545-9011-7CB37B511174}"/>
              </a:ext>
            </a:extLst>
          </p:cNvPr>
          <p:cNvSpPr/>
          <p:nvPr/>
        </p:nvSpPr>
        <p:spPr>
          <a:xfrm>
            <a:off x="9353723" y="5227780"/>
            <a:ext cx="1512267" cy="1512267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B5441993-74FF-FA4D-BCFA-674795E77DD0}"/>
              </a:ext>
            </a:extLst>
          </p:cNvPr>
          <p:cNvSpPr/>
          <p:nvPr/>
        </p:nvSpPr>
        <p:spPr>
          <a:xfrm>
            <a:off x="9562992" y="5437023"/>
            <a:ext cx="1094170" cy="1094170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</a:p>
        </p:txBody>
      </p:sp>
      <p:sp>
        <p:nvSpPr>
          <p:cNvPr id="144" name="Freeform 143">
            <a:extLst>
              <a:ext uri="{FF2B5EF4-FFF2-40B4-BE49-F238E27FC236}">
                <a16:creationId xmlns:a16="http://schemas.microsoft.com/office/drawing/2014/main" id="{9B80DB01-3630-474D-B247-A4876918FEF5}"/>
              </a:ext>
            </a:extLst>
          </p:cNvPr>
          <p:cNvSpPr/>
          <p:nvPr/>
        </p:nvSpPr>
        <p:spPr>
          <a:xfrm>
            <a:off x="9353723" y="6996178"/>
            <a:ext cx="1512267" cy="1512267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98C93D21-40C7-FB41-8A64-5C67F5C5D2AA}"/>
              </a:ext>
            </a:extLst>
          </p:cNvPr>
          <p:cNvSpPr/>
          <p:nvPr/>
        </p:nvSpPr>
        <p:spPr>
          <a:xfrm>
            <a:off x="9562992" y="7205421"/>
            <a:ext cx="1094170" cy="1094170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11884717-71D7-1843-908E-81F9CE6DBFE8}"/>
              </a:ext>
            </a:extLst>
          </p:cNvPr>
          <p:cNvSpPr/>
          <p:nvPr/>
        </p:nvSpPr>
        <p:spPr>
          <a:xfrm>
            <a:off x="9353723" y="8764575"/>
            <a:ext cx="1512267" cy="1512267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B5C37499-DC71-6F40-A279-2869DD034069}"/>
              </a:ext>
            </a:extLst>
          </p:cNvPr>
          <p:cNvSpPr/>
          <p:nvPr/>
        </p:nvSpPr>
        <p:spPr>
          <a:xfrm>
            <a:off x="9562992" y="8973818"/>
            <a:ext cx="1094170" cy="1094170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64398481-A34C-B741-944A-45B848A069BC}"/>
              </a:ext>
            </a:extLst>
          </p:cNvPr>
          <p:cNvSpPr/>
          <p:nvPr/>
        </p:nvSpPr>
        <p:spPr>
          <a:xfrm>
            <a:off x="9353723" y="10532973"/>
            <a:ext cx="1512267" cy="1512267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38" name="Freeform 137">
            <a:extLst>
              <a:ext uri="{FF2B5EF4-FFF2-40B4-BE49-F238E27FC236}">
                <a16:creationId xmlns:a16="http://schemas.microsoft.com/office/drawing/2014/main" id="{0F7CC460-32C6-AA44-B9B3-E9E8AEAEF9C5}"/>
              </a:ext>
            </a:extLst>
          </p:cNvPr>
          <p:cNvSpPr/>
          <p:nvPr/>
        </p:nvSpPr>
        <p:spPr>
          <a:xfrm>
            <a:off x="9562992" y="10742216"/>
            <a:ext cx="1094170" cy="1094170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</a:p>
        </p:txBody>
      </p:sp>
      <p:sp>
        <p:nvSpPr>
          <p:cNvPr id="132" name="CuadroTexto 395">
            <a:extLst>
              <a:ext uri="{FF2B5EF4-FFF2-40B4-BE49-F238E27FC236}">
                <a16:creationId xmlns:a16="http://schemas.microsoft.com/office/drawing/2014/main" id="{1ADD4C0E-6598-A841-A52E-C297D601738E}"/>
              </a:ext>
            </a:extLst>
          </p:cNvPr>
          <p:cNvSpPr txBox="1"/>
          <p:nvPr/>
        </p:nvSpPr>
        <p:spPr>
          <a:xfrm>
            <a:off x="11075259" y="5227780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3689C8A3-AD58-7F4B-9E09-C87C7B0572A5}"/>
              </a:ext>
            </a:extLst>
          </p:cNvPr>
          <p:cNvSpPr/>
          <p:nvPr/>
        </p:nvSpPr>
        <p:spPr>
          <a:xfrm>
            <a:off x="11075260" y="5812555"/>
            <a:ext cx="3934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30" name="CuadroTexto 395">
            <a:extLst>
              <a:ext uri="{FF2B5EF4-FFF2-40B4-BE49-F238E27FC236}">
                <a16:creationId xmlns:a16="http://schemas.microsoft.com/office/drawing/2014/main" id="{1EDEB43B-9E93-2142-829C-139670B8D6FF}"/>
              </a:ext>
            </a:extLst>
          </p:cNvPr>
          <p:cNvSpPr txBox="1"/>
          <p:nvPr/>
        </p:nvSpPr>
        <p:spPr>
          <a:xfrm>
            <a:off x="11075259" y="7044425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1F02A0F0-4C03-5A41-A277-55F89D659DA8}"/>
              </a:ext>
            </a:extLst>
          </p:cNvPr>
          <p:cNvSpPr/>
          <p:nvPr/>
        </p:nvSpPr>
        <p:spPr>
          <a:xfrm>
            <a:off x="11075260" y="7629200"/>
            <a:ext cx="3934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28" name="CuadroTexto 395">
            <a:extLst>
              <a:ext uri="{FF2B5EF4-FFF2-40B4-BE49-F238E27FC236}">
                <a16:creationId xmlns:a16="http://schemas.microsoft.com/office/drawing/2014/main" id="{629BBA7D-6A25-9F46-B772-C79B32BA43BB}"/>
              </a:ext>
            </a:extLst>
          </p:cNvPr>
          <p:cNvSpPr txBox="1"/>
          <p:nvPr/>
        </p:nvSpPr>
        <p:spPr>
          <a:xfrm>
            <a:off x="11075259" y="8812822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0CC944F9-DEC4-2645-9E3C-B6C4508DFAB5}"/>
              </a:ext>
            </a:extLst>
          </p:cNvPr>
          <p:cNvSpPr/>
          <p:nvPr/>
        </p:nvSpPr>
        <p:spPr>
          <a:xfrm>
            <a:off x="11075260" y="9397597"/>
            <a:ext cx="3934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26" name="CuadroTexto 395">
            <a:extLst>
              <a:ext uri="{FF2B5EF4-FFF2-40B4-BE49-F238E27FC236}">
                <a16:creationId xmlns:a16="http://schemas.microsoft.com/office/drawing/2014/main" id="{72FB8360-326A-8A44-AAAB-92605C0032CD}"/>
              </a:ext>
            </a:extLst>
          </p:cNvPr>
          <p:cNvSpPr txBox="1"/>
          <p:nvPr/>
        </p:nvSpPr>
        <p:spPr>
          <a:xfrm>
            <a:off x="11075259" y="10581220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1A34A707-7A0C-C042-94CF-7C0049065215}"/>
              </a:ext>
            </a:extLst>
          </p:cNvPr>
          <p:cNvSpPr/>
          <p:nvPr/>
        </p:nvSpPr>
        <p:spPr>
          <a:xfrm>
            <a:off x="11075260" y="11165995"/>
            <a:ext cx="3934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89" name="Freeform 188">
            <a:extLst>
              <a:ext uri="{FF2B5EF4-FFF2-40B4-BE49-F238E27FC236}">
                <a16:creationId xmlns:a16="http://schemas.microsoft.com/office/drawing/2014/main" id="{0FC84120-DBC8-8C4E-B69B-A82DDD90F218}"/>
              </a:ext>
            </a:extLst>
          </p:cNvPr>
          <p:cNvSpPr/>
          <p:nvPr/>
        </p:nvSpPr>
        <p:spPr>
          <a:xfrm>
            <a:off x="15964073" y="5227780"/>
            <a:ext cx="1512267" cy="1512267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400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F87126FE-7727-DC49-99B8-8FA9E178AB3D}"/>
              </a:ext>
            </a:extLst>
          </p:cNvPr>
          <p:cNvSpPr/>
          <p:nvPr/>
        </p:nvSpPr>
        <p:spPr>
          <a:xfrm>
            <a:off x="16173342" y="5437023"/>
            <a:ext cx="1094170" cy="1094170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</a:t>
            </a:r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DB281C8-6278-AE4E-88FC-6E3AFDC700B1}"/>
              </a:ext>
            </a:extLst>
          </p:cNvPr>
          <p:cNvSpPr/>
          <p:nvPr/>
        </p:nvSpPr>
        <p:spPr>
          <a:xfrm>
            <a:off x="15964073" y="6996178"/>
            <a:ext cx="1512267" cy="1512267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400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7CD2848C-FF04-F747-8B40-99308D993D6C}"/>
              </a:ext>
            </a:extLst>
          </p:cNvPr>
          <p:cNvSpPr/>
          <p:nvPr/>
        </p:nvSpPr>
        <p:spPr>
          <a:xfrm>
            <a:off x="16173342" y="7205421"/>
            <a:ext cx="1094170" cy="1094170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000785F0-5404-C54F-B121-200D4AC384FD}"/>
              </a:ext>
            </a:extLst>
          </p:cNvPr>
          <p:cNvSpPr/>
          <p:nvPr/>
        </p:nvSpPr>
        <p:spPr>
          <a:xfrm>
            <a:off x="15964073" y="8764575"/>
            <a:ext cx="1512267" cy="1512267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400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2A5455C5-A4FE-C346-B808-EFD761679D25}"/>
              </a:ext>
            </a:extLst>
          </p:cNvPr>
          <p:cNvSpPr/>
          <p:nvPr/>
        </p:nvSpPr>
        <p:spPr>
          <a:xfrm>
            <a:off x="16173342" y="8973818"/>
            <a:ext cx="1094170" cy="1094170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11</a:t>
            </a:r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B5DD5AA2-E721-3041-9E2C-5F8B3B65DECE}"/>
              </a:ext>
            </a:extLst>
          </p:cNvPr>
          <p:cNvSpPr/>
          <p:nvPr/>
        </p:nvSpPr>
        <p:spPr>
          <a:xfrm>
            <a:off x="15964073" y="10532973"/>
            <a:ext cx="1512267" cy="1512267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400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198F37A3-BC02-AC4A-8BC5-E7BCAE4A6257}"/>
              </a:ext>
            </a:extLst>
          </p:cNvPr>
          <p:cNvSpPr/>
          <p:nvPr/>
        </p:nvSpPr>
        <p:spPr>
          <a:xfrm>
            <a:off x="16173342" y="10742216"/>
            <a:ext cx="1094170" cy="1094170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</a:p>
        </p:txBody>
      </p:sp>
      <p:sp>
        <p:nvSpPr>
          <p:cNvPr id="181" name="CuadroTexto 395">
            <a:extLst>
              <a:ext uri="{FF2B5EF4-FFF2-40B4-BE49-F238E27FC236}">
                <a16:creationId xmlns:a16="http://schemas.microsoft.com/office/drawing/2014/main" id="{E5AD6A53-DA0D-BC46-AA8B-800AD997D2D7}"/>
              </a:ext>
            </a:extLst>
          </p:cNvPr>
          <p:cNvSpPr txBox="1"/>
          <p:nvPr/>
        </p:nvSpPr>
        <p:spPr>
          <a:xfrm>
            <a:off x="17685609" y="5227780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82" name="Rectangle 56">
            <a:extLst>
              <a:ext uri="{FF2B5EF4-FFF2-40B4-BE49-F238E27FC236}">
                <a16:creationId xmlns:a16="http://schemas.microsoft.com/office/drawing/2014/main" id="{55469F58-27FE-8A4F-9EB4-1F1662DF82E4}"/>
              </a:ext>
            </a:extLst>
          </p:cNvPr>
          <p:cNvSpPr/>
          <p:nvPr/>
        </p:nvSpPr>
        <p:spPr>
          <a:xfrm>
            <a:off x="17685610" y="5812555"/>
            <a:ext cx="3934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79" name="CuadroTexto 395">
            <a:extLst>
              <a:ext uri="{FF2B5EF4-FFF2-40B4-BE49-F238E27FC236}">
                <a16:creationId xmlns:a16="http://schemas.microsoft.com/office/drawing/2014/main" id="{50B0E2A1-1B6D-3247-AFF4-80D1454FB89E}"/>
              </a:ext>
            </a:extLst>
          </p:cNvPr>
          <p:cNvSpPr txBox="1"/>
          <p:nvPr/>
        </p:nvSpPr>
        <p:spPr>
          <a:xfrm>
            <a:off x="17685609" y="7044425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80" name="Rectangle 56">
            <a:extLst>
              <a:ext uri="{FF2B5EF4-FFF2-40B4-BE49-F238E27FC236}">
                <a16:creationId xmlns:a16="http://schemas.microsoft.com/office/drawing/2014/main" id="{D3116795-738D-C94E-9193-A20FAD7BB531}"/>
              </a:ext>
            </a:extLst>
          </p:cNvPr>
          <p:cNvSpPr/>
          <p:nvPr/>
        </p:nvSpPr>
        <p:spPr>
          <a:xfrm>
            <a:off x="17685610" y="7629200"/>
            <a:ext cx="3934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77" name="CuadroTexto 395">
            <a:extLst>
              <a:ext uri="{FF2B5EF4-FFF2-40B4-BE49-F238E27FC236}">
                <a16:creationId xmlns:a16="http://schemas.microsoft.com/office/drawing/2014/main" id="{134E8FDE-AECB-CE42-BFF9-D4C7011667DF}"/>
              </a:ext>
            </a:extLst>
          </p:cNvPr>
          <p:cNvSpPr txBox="1"/>
          <p:nvPr/>
        </p:nvSpPr>
        <p:spPr>
          <a:xfrm>
            <a:off x="17685609" y="8812822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78" name="Rectangle 56">
            <a:extLst>
              <a:ext uri="{FF2B5EF4-FFF2-40B4-BE49-F238E27FC236}">
                <a16:creationId xmlns:a16="http://schemas.microsoft.com/office/drawing/2014/main" id="{663E6F1B-1E77-0342-A5C2-2F9BCD846763}"/>
              </a:ext>
            </a:extLst>
          </p:cNvPr>
          <p:cNvSpPr/>
          <p:nvPr/>
        </p:nvSpPr>
        <p:spPr>
          <a:xfrm>
            <a:off x="17685610" y="9397597"/>
            <a:ext cx="3934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75" name="CuadroTexto 395">
            <a:extLst>
              <a:ext uri="{FF2B5EF4-FFF2-40B4-BE49-F238E27FC236}">
                <a16:creationId xmlns:a16="http://schemas.microsoft.com/office/drawing/2014/main" id="{B4ACCA91-3C71-4449-AF33-902F75E2BFCF}"/>
              </a:ext>
            </a:extLst>
          </p:cNvPr>
          <p:cNvSpPr txBox="1"/>
          <p:nvPr/>
        </p:nvSpPr>
        <p:spPr>
          <a:xfrm>
            <a:off x="17685609" y="10581220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76" name="Rectangle 56">
            <a:extLst>
              <a:ext uri="{FF2B5EF4-FFF2-40B4-BE49-F238E27FC236}">
                <a16:creationId xmlns:a16="http://schemas.microsoft.com/office/drawing/2014/main" id="{3930A3FD-BB45-6740-99D4-F4F064359DC8}"/>
              </a:ext>
            </a:extLst>
          </p:cNvPr>
          <p:cNvSpPr/>
          <p:nvPr/>
        </p:nvSpPr>
        <p:spPr>
          <a:xfrm>
            <a:off x="17685610" y="11165995"/>
            <a:ext cx="3934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3630241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E114A1F8-FC9D-8741-9B2B-06ABBCA318BA}"/>
              </a:ext>
            </a:extLst>
          </p:cNvPr>
          <p:cNvSpPr/>
          <p:nvPr/>
        </p:nvSpPr>
        <p:spPr>
          <a:xfrm>
            <a:off x="3300611" y="4885146"/>
            <a:ext cx="1382232" cy="13822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96B0C2-31FE-4147-B0E0-7820844534CC}"/>
              </a:ext>
            </a:extLst>
          </p:cNvPr>
          <p:cNvGrpSpPr/>
          <p:nvPr/>
        </p:nvGrpSpPr>
        <p:grpSpPr>
          <a:xfrm>
            <a:off x="5013976" y="4773498"/>
            <a:ext cx="6576163" cy="1605527"/>
            <a:chOff x="2900346" y="5978727"/>
            <a:chExt cx="6576163" cy="1605527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172CB263-FF2D-3245-806A-8B4ABF27BEE0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E68A9CA-22C9-254C-A72B-151ED6AB8729}"/>
                </a:ext>
              </a:extLst>
            </p:cNvPr>
            <p:cNvSpPr/>
            <p:nvPr/>
          </p:nvSpPr>
          <p:spPr>
            <a:xfrm>
              <a:off x="2900347" y="6630147"/>
              <a:ext cx="65761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62" name="Diamond 61">
            <a:extLst>
              <a:ext uri="{FF2B5EF4-FFF2-40B4-BE49-F238E27FC236}">
                <a16:creationId xmlns:a16="http://schemas.microsoft.com/office/drawing/2014/main" id="{76CB369D-21E3-E34D-8A49-B18CBC261729}"/>
              </a:ext>
            </a:extLst>
          </p:cNvPr>
          <p:cNvSpPr/>
          <p:nvPr/>
        </p:nvSpPr>
        <p:spPr>
          <a:xfrm>
            <a:off x="3300611" y="6839077"/>
            <a:ext cx="1382232" cy="138223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6174A8D-D753-2C45-AA28-A064D8A68AE0}"/>
              </a:ext>
            </a:extLst>
          </p:cNvPr>
          <p:cNvGrpSpPr/>
          <p:nvPr/>
        </p:nvGrpSpPr>
        <p:grpSpPr>
          <a:xfrm>
            <a:off x="5013976" y="6727429"/>
            <a:ext cx="6576163" cy="1605527"/>
            <a:chOff x="2900346" y="5978727"/>
            <a:chExt cx="6576163" cy="1605527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632A0D37-C2B8-7040-BDD0-E8F5071C3A2D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46E349D-7D53-734E-9F21-D5EB4BFC4319}"/>
                </a:ext>
              </a:extLst>
            </p:cNvPr>
            <p:cNvSpPr/>
            <p:nvPr/>
          </p:nvSpPr>
          <p:spPr>
            <a:xfrm>
              <a:off x="2900347" y="6630147"/>
              <a:ext cx="65761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70" name="Diamond 69">
            <a:extLst>
              <a:ext uri="{FF2B5EF4-FFF2-40B4-BE49-F238E27FC236}">
                <a16:creationId xmlns:a16="http://schemas.microsoft.com/office/drawing/2014/main" id="{50C1E9F3-B2F3-794F-8F68-1AFC5BD6ECF9}"/>
              </a:ext>
            </a:extLst>
          </p:cNvPr>
          <p:cNvSpPr/>
          <p:nvPr/>
        </p:nvSpPr>
        <p:spPr>
          <a:xfrm>
            <a:off x="3300611" y="8904656"/>
            <a:ext cx="1382232" cy="138223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41541F8-ECEE-744E-A927-737E7DE5C7F7}"/>
              </a:ext>
            </a:extLst>
          </p:cNvPr>
          <p:cNvGrpSpPr/>
          <p:nvPr/>
        </p:nvGrpSpPr>
        <p:grpSpPr>
          <a:xfrm>
            <a:off x="5013976" y="8793008"/>
            <a:ext cx="6576163" cy="1605527"/>
            <a:chOff x="2900346" y="5978727"/>
            <a:chExt cx="6576163" cy="1605527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FB302510-7AB4-3E48-A774-5E1BCA6014A6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E5DC627-7BF1-FD4A-8E9C-986640F2E97A}"/>
                </a:ext>
              </a:extLst>
            </p:cNvPr>
            <p:cNvSpPr/>
            <p:nvPr/>
          </p:nvSpPr>
          <p:spPr>
            <a:xfrm>
              <a:off x="2900347" y="6630147"/>
              <a:ext cx="65761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101" name="Diamond 100">
            <a:extLst>
              <a:ext uri="{FF2B5EF4-FFF2-40B4-BE49-F238E27FC236}">
                <a16:creationId xmlns:a16="http://schemas.microsoft.com/office/drawing/2014/main" id="{88185408-049B-CA44-8A2E-2F670BF7D10C}"/>
              </a:ext>
            </a:extLst>
          </p:cNvPr>
          <p:cNvSpPr/>
          <p:nvPr/>
        </p:nvSpPr>
        <p:spPr>
          <a:xfrm>
            <a:off x="3300611" y="10970235"/>
            <a:ext cx="1382232" cy="1382232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4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E4CEB86-F71D-AB4D-86B9-32C54D52ABD6}"/>
              </a:ext>
            </a:extLst>
          </p:cNvPr>
          <p:cNvGrpSpPr/>
          <p:nvPr/>
        </p:nvGrpSpPr>
        <p:grpSpPr>
          <a:xfrm>
            <a:off x="5013976" y="10858587"/>
            <a:ext cx="6576163" cy="1605527"/>
            <a:chOff x="2900346" y="5978727"/>
            <a:chExt cx="6576163" cy="1605527"/>
          </a:xfrm>
        </p:grpSpPr>
        <p:sp>
          <p:nvSpPr>
            <p:cNvPr id="104" name="CuadroTexto 395">
              <a:extLst>
                <a:ext uri="{FF2B5EF4-FFF2-40B4-BE49-F238E27FC236}">
                  <a16:creationId xmlns:a16="http://schemas.microsoft.com/office/drawing/2014/main" id="{BA09F9A2-A400-384C-AE02-A7B603817EAD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5797318-F092-274E-A119-840AA77D474D}"/>
                </a:ext>
              </a:extLst>
            </p:cNvPr>
            <p:cNvSpPr/>
            <p:nvPr/>
          </p:nvSpPr>
          <p:spPr>
            <a:xfrm>
              <a:off x="2900347" y="6630147"/>
              <a:ext cx="65761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C69C92A-FC6F-2E42-A5D6-3368F76DDB4A}"/>
              </a:ext>
            </a:extLst>
          </p:cNvPr>
          <p:cNvGrpSpPr/>
          <p:nvPr/>
        </p:nvGrpSpPr>
        <p:grpSpPr>
          <a:xfrm>
            <a:off x="13187561" y="4773498"/>
            <a:ext cx="8289528" cy="1605527"/>
            <a:chOff x="1935126" y="4481617"/>
            <a:chExt cx="8289528" cy="1605527"/>
          </a:xfrm>
        </p:grpSpPr>
        <p:sp>
          <p:nvSpPr>
            <p:cNvPr id="124" name="Diamond 123">
              <a:extLst>
                <a:ext uri="{FF2B5EF4-FFF2-40B4-BE49-F238E27FC236}">
                  <a16:creationId xmlns:a16="http://schemas.microsoft.com/office/drawing/2014/main" id="{DE20932C-AB06-CD49-B3D9-7005A6734181}"/>
                </a:ext>
              </a:extLst>
            </p:cNvPr>
            <p:cNvSpPr/>
            <p:nvPr/>
          </p:nvSpPr>
          <p:spPr>
            <a:xfrm>
              <a:off x="1935126" y="4593265"/>
              <a:ext cx="1382232" cy="1382232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5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30CCA34-238E-0A4D-A73A-DF02A133E7ED}"/>
                </a:ext>
              </a:extLst>
            </p:cNvPr>
            <p:cNvGrpSpPr/>
            <p:nvPr/>
          </p:nvGrpSpPr>
          <p:grpSpPr>
            <a:xfrm>
              <a:off x="3648491" y="4481617"/>
              <a:ext cx="6576163" cy="1605527"/>
              <a:chOff x="2900346" y="5978727"/>
              <a:chExt cx="6576163" cy="1605527"/>
            </a:xfrm>
          </p:grpSpPr>
          <p:sp>
            <p:nvSpPr>
              <p:cNvPr id="135" name="CuadroTexto 395">
                <a:extLst>
                  <a:ext uri="{FF2B5EF4-FFF2-40B4-BE49-F238E27FC236}">
                    <a16:creationId xmlns:a16="http://schemas.microsoft.com/office/drawing/2014/main" id="{49DE529C-32E1-5648-9846-60E76CEAFCB1}"/>
                  </a:ext>
                </a:extLst>
              </p:cNvPr>
              <p:cNvSpPr txBox="1"/>
              <p:nvPr/>
            </p:nvSpPr>
            <p:spPr>
              <a:xfrm>
                <a:off x="2900346" y="5978727"/>
                <a:ext cx="35893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EF8DB82-1DCA-0048-A485-A1722231D18B}"/>
                  </a:ext>
                </a:extLst>
              </p:cNvPr>
              <p:cNvSpPr/>
              <p:nvPr/>
            </p:nvSpPr>
            <p:spPr>
              <a:xfrm>
                <a:off x="2900347" y="6630147"/>
                <a:ext cx="657616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study and management of exchange relationships. </a:t>
                </a: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2251A22-2103-7E49-AA4B-4898545DC5BF}"/>
              </a:ext>
            </a:extLst>
          </p:cNvPr>
          <p:cNvGrpSpPr/>
          <p:nvPr/>
        </p:nvGrpSpPr>
        <p:grpSpPr>
          <a:xfrm>
            <a:off x="13187561" y="6727429"/>
            <a:ext cx="8289528" cy="1605527"/>
            <a:chOff x="1935126" y="4481617"/>
            <a:chExt cx="8289528" cy="1605527"/>
          </a:xfrm>
        </p:grpSpPr>
        <p:sp>
          <p:nvSpPr>
            <p:cNvPr id="120" name="Diamond 119">
              <a:extLst>
                <a:ext uri="{FF2B5EF4-FFF2-40B4-BE49-F238E27FC236}">
                  <a16:creationId xmlns:a16="http://schemas.microsoft.com/office/drawing/2014/main" id="{B18911CD-EDB6-D24F-81B3-D4AD9F6D822B}"/>
                </a:ext>
              </a:extLst>
            </p:cNvPr>
            <p:cNvSpPr/>
            <p:nvPr/>
          </p:nvSpPr>
          <p:spPr>
            <a:xfrm>
              <a:off x="1935126" y="4593265"/>
              <a:ext cx="1382232" cy="1382232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6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19A80EA-F54F-A14C-A2EC-3603FB4C2838}"/>
                </a:ext>
              </a:extLst>
            </p:cNvPr>
            <p:cNvGrpSpPr/>
            <p:nvPr/>
          </p:nvGrpSpPr>
          <p:grpSpPr>
            <a:xfrm>
              <a:off x="3648491" y="4481617"/>
              <a:ext cx="6576163" cy="1605527"/>
              <a:chOff x="2900346" y="5978727"/>
              <a:chExt cx="6576163" cy="1605527"/>
            </a:xfrm>
          </p:grpSpPr>
          <p:sp>
            <p:nvSpPr>
              <p:cNvPr id="122" name="CuadroTexto 395">
                <a:extLst>
                  <a:ext uri="{FF2B5EF4-FFF2-40B4-BE49-F238E27FC236}">
                    <a16:creationId xmlns:a16="http://schemas.microsoft.com/office/drawing/2014/main" id="{36C3B36D-95FE-CB43-81FD-EB77C2C5DB80}"/>
                  </a:ext>
                </a:extLst>
              </p:cNvPr>
              <p:cNvSpPr txBox="1"/>
              <p:nvPr/>
            </p:nvSpPr>
            <p:spPr>
              <a:xfrm>
                <a:off x="2900346" y="5978727"/>
                <a:ext cx="35893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99978A1-0B9D-164F-A549-CDD9D869982B}"/>
                  </a:ext>
                </a:extLst>
              </p:cNvPr>
              <p:cNvSpPr/>
              <p:nvPr/>
            </p:nvSpPr>
            <p:spPr>
              <a:xfrm>
                <a:off x="2900347" y="6630147"/>
                <a:ext cx="657616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study and management of exchange relationships. </a:t>
                </a:r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3C9222E-55B6-0143-8B84-4233268197F4}"/>
              </a:ext>
            </a:extLst>
          </p:cNvPr>
          <p:cNvGrpSpPr/>
          <p:nvPr/>
        </p:nvGrpSpPr>
        <p:grpSpPr>
          <a:xfrm>
            <a:off x="13187561" y="8793008"/>
            <a:ext cx="8289528" cy="1605527"/>
            <a:chOff x="1935126" y="4481617"/>
            <a:chExt cx="8289528" cy="1605527"/>
          </a:xfrm>
        </p:grpSpPr>
        <p:sp>
          <p:nvSpPr>
            <p:cNvPr id="116" name="Diamond 115">
              <a:extLst>
                <a:ext uri="{FF2B5EF4-FFF2-40B4-BE49-F238E27FC236}">
                  <a16:creationId xmlns:a16="http://schemas.microsoft.com/office/drawing/2014/main" id="{6ACE2193-63D8-D646-B8C1-31AB409AC1CA}"/>
                </a:ext>
              </a:extLst>
            </p:cNvPr>
            <p:cNvSpPr/>
            <p:nvPr/>
          </p:nvSpPr>
          <p:spPr>
            <a:xfrm>
              <a:off x="1935126" y="4593265"/>
              <a:ext cx="1382232" cy="138223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7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469A768-FADC-464A-BDAB-214E06AD3C05}"/>
                </a:ext>
              </a:extLst>
            </p:cNvPr>
            <p:cNvGrpSpPr/>
            <p:nvPr/>
          </p:nvGrpSpPr>
          <p:grpSpPr>
            <a:xfrm>
              <a:off x="3648491" y="4481617"/>
              <a:ext cx="6576163" cy="1605527"/>
              <a:chOff x="2900346" y="5978727"/>
              <a:chExt cx="6576163" cy="1605527"/>
            </a:xfrm>
          </p:grpSpPr>
          <p:sp>
            <p:nvSpPr>
              <p:cNvPr id="118" name="CuadroTexto 395">
                <a:extLst>
                  <a:ext uri="{FF2B5EF4-FFF2-40B4-BE49-F238E27FC236}">
                    <a16:creationId xmlns:a16="http://schemas.microsoft.com/office/drawing/2014/main" id="{D0FB6617-401D-7D43-94A3-65D28FD2F36B}"/>
                  </a:ext>
                </a:extLst>
              </p:cNvPr>
              <p:cNvSpPr txBox="1"/>
              <p:nvPr/>
            </p:nvSpPr>
            <p:spPr>
              <a:xfrm>
                <a:off x="2900346" y="5978727"/>
                <a:ext cx="35893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F67C279-17E1-1843-BD08-84409C41D207}"/>
                  </a:ext>
                </a:extLst>
              </p:cNvPr>
              <p:cNvSpPr/>
              <p:nvPr/>
            </p:nvSpPr>
            <p:spPr>
              <a:xfrm>
                <a:off x="2900347" y="6630147"/>
                <a:ext cx="657616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study and management of exchange relationships. </a:t>
                </a: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3B0AB2F-A7F7-D04F-88C9-E4F90D819BEF}"/>
              </a:ext>
            </a:extLst>
          </p:cNvPr>
          <p:cNvGrpSpPr/>
          <p:nvPr/>
        </p:nvGrpSpPr>
        <p:grpSpPr>
          <a:xfrm>
            <a:off x="13187561" y="10858587"/>
            <a:ext cx="8289528" cy="1605527"/>
            <a:chOff x="1935126" y="4481617"/>
            <a:chExt cx="8289528" cy="1605527"/>
          </a:xfrm>
        </p:grpSpPr>
        <p:sp>
          <p:nvSpPr>
            <p:cNvPr id="112" name="Diamond 111">
              <a:extLst>
                <a:ext uri="{FF2B5EF4-FFF2-40B4-BE49-F238E27FC236}">
                  <a16:creationId xmlns:a16="http://schemas.microsoft.com/office/drawing/2014/main" id="{A92AC29C-012C-B347-81C8-6CDF13A3B045}"/>
                </a:ext>
              </a:extLst>
            </p:cNvPr>
            <p:cNvSpPr/>
            <p:nvPr/>
          </p:nvSpPr>
          <p:spPr>
            <a:xfrm>
              <a:off x="1935126" y="4593265"/>
              <a:ext cx="1382232" cy="138223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8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AA309B9-63C3-5B4B-8750-EDBE87E796AB}"/>
                </a:ext>
              </a:extLst>
            </p:cNvPr>
            <p:cNvGrpSpPr/>
            <p:nvPr/>
          </p:nvGrpSpPr>
          <p:grpSpPr>
            <a:xfrm>
              <a:off x="3648491" y="4481617"/>
              <a:ext cx="6576163" cy="1605527"/>
              <a:chOff x="2900346" y="5978727"/>
              <a:chExt cx="6576163" cy="1605527"/>
            </a:xfrm>
          </p:grpSpPr>
          <p:sp>
            <p:nvSpPr>
              <p:cNvPr id="114" name="CuadroTexto 395">
                <a:extLst>
                  <a:ext uri="{FF2B5EF4-FFF2-40B4-BE49-F238E27FC236}">
                    <a16:creationId xmlns:a16="http://schemas.microsoft.com/office/drawing/2014/main" id="{68A9CC22-A31D-A245-9CBA-55FE7E41C749}"/>
                  </a:ext>
                </a:extLst>
              </p:cNvPr>
              <p:cNvSpPr txBox="1"/>
              <p:nvPr/>
            </p:nvSpPr>
            <p:spPr>
              <a:xfrm>
                <a:off x="2900346" y="5978727"/>
                <a:ext cx="35893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AE5064E-F106-C444-B9AC-CDD801F3C3C8}"/>
                  </a:ext>
                </a:extLst>
              </p:cNvPr>
              <p:cNvSpPr/>
              <p:nvPr/>
            </p:nvSpPr>
            <p:spPr>
              <a:xfrm>
                <a:off x="2900347" y="6630147"/>
                <a:ext cx="657616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study and management of exchange relationships.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792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9EFE8A-87EA-244B-8B99-A99026A7EAFA}"/>
              </a:ext>
            </a:extLst>
          </p:cNvPr>
          <p:cNvGrpSpPr/>
          <p:nvPr/>
        </p:nvGrpSpPr>
        <p:grpSpPr>
          <a:xfrm>
            <a:off x="1754811" y="5209226"/>
            <a:ext cx="5939627" cy="6922232"/>
            <a:chOff x="1754811" y="4894901"/>
            <a:chExt cx="5939627" cy="69222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D60FAE6-E79B-9940-A9AF-1BFF676CC564}"/>
                </a:ext>
              </a:extLst>
            </p:cNvPr>
            <p:cNvGrpSpPr/>
            <p:nvPr/>
          </p:nvGrpSpPr>
          <p:grpSpPr>
            <a:xfrm>
              <a:off x="1754811" y="4894901"/>
              <a:ext cx="5939627" cy="1415772"/>
              <a:chOff x="1424611" y="4744971"/>
              <a:chExt cx="5939627" cy="141577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0D80BD5-4FF0-E34F-9F96-3446D5B925F0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D3643F46-7764-ED4E-89E8-733EB275E889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 1">
                  <a:extLst>
                    <a:ext uri="{FF2B5EF4-FFF2-40B4-BE49-F238E27FC236}">
                      <a16:creationId xmlns:a16="http://schemas.microsoft.com/office/drawing/2014/main" id="{7F27B721-0BB5-2741-A56C-0878060DE984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algn="ctr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1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55E59AF-93E6-E345-81E7-A48D623056A8}"/>
                  </a:ext>
                </a:extLst>
              </p:cNvPr>
              <p:cNvGrpSpPr/>
              <p:nvPr/>
            </p:nvGrpSpPr>
            <p:grpSpPr>
              <a:xfrm>
                <a:off x="3372709" y="47449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53" name="CuadroTexto 395">
                  <a:extLst>
                    <a:ext uri="{FF2B5EF4-FFF2-40B4-BE49-F238E27FC236}">
                      <a16:creationId xmlns:a16="http://schemas.microsoft.com/office/drawing/2014/main" id="{A690DAFC-5BC1-A94B-AABA-5FAD8F7E0080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54" name="Rectangle 56">
                  <a:extLst>
                    <a:ext uri="{FF2B5EF4-FFF2-40B4-BE49-F238E27FC236}">
                      <a16:creationId xmlns:a16="http://schemas.microsoft.com/office/drawing/2014/main" id="{1C65D79F-7BFE-C84C-8465-6F71DA2FEA49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F4E471C-B54B-DC41-91A7-A0B90B7A85F0}"/>
                </a:ext>
              </a:extLst>
            </p:cNvPr>
            <p:cNvGrpSpPr/>
            <p:nvPr/>
          </p:nvGrpSpPr>
          <p:grpSpPr>
            <a:xfrm>
              <a:off x="1754811" y="6726171"/>
              <a:ext cx="5939627" cy="1415772"/>
              <a:chOff x="1424611" y="4744971"/>
              <a:chExt cx="5939627" cy="1415772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F8E709A-0070-594C-8D1A-CBCC5ABC6589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69" name="Rounded Rectangle 68">
                  <a:extLst>
                    <a:ext uri="{FF2B5EF4-FFF2-40B4-BE49-F238E27FC236}">
                      <a16:creationId xmlns:a16="http://schemas.microsoft.com/office/drawing/2014/main" id="{FAE2306B-BB50-8D48-BEF5-3FD24290C2F8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reeform 1">
                  <a:extLst>
                    <a:ext uri="{FF2B5EF4-FFF2-40B4-BE49-F238E27FC236}">
                      <a16:creationId xmlns:a16="http://schemas.microsoft.com/office/drawing/2014/main" id="{C5F23181-83F9-1442-81C9-AB00CCA5DC62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algn="ctr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2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97E3F7A-4B65-4443-95D3-3F5A0424D97B}"/>
                  </a:ext>
                </a:extLst>
              </p:cNvPr>
              <p:cNvGrpSpPr/>
              <p:nvPr/>
            </p:nvGrpSpPr>
            <p:grpSpPr>
              <a:xfrm>
                <a:off x="3372709" y="47449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66" name="CuadroTexto 395">
                  <a:extLst>
                    <a:ext uri="{FF2B5EF4-FFF2-40B4-BE49-F238E27FC236}">
                      <a16:creationId xmlns:a16="http://schemas.microsoft.com/office/drawing/2014/main" id="{1A588F54-2947-4A4C-B00E-2A32C8E71162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68" name="Rectangle 56">
                  <a:extLst>
                    <a:ext uri="{FF2B5EF4-FFF2-40B4-BE49-F238E27FC236}">
                      <a16:creationId xmlns:a16="http://schemas.microsoft.com/office/drawing/2014/main" id="{99BEB8E5-290C-D247-BEC2-B219C2A43330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D5E5634-FC4E-384A-B412-FCB0F97E4979}"/>
                </a:ext>
              </a:extLst>
            </p:cNvPr>
            <p:cNvGrpSpPr/>
            <p:nvPr/>
          </p:nvGrpSpPr>
          <p:grpSpPr>
            <a:xfrm>
              <a:off x="1754811" y="8563766"/>
              <a:ext cx="5939627" cy="1415772"/>
              <a:chOff x="1424611" y="4744971"/>
              <a:chExt cx="5939627" cy="1415772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CC6BDF6-21DE-274B-A2EF-333E85A1BF9C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id="{984693FB-C748-1B4E-802A-69F5178DD763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reeform 1">
                  <a:extLst>
                    <a:ext uri="{FF2B5EF4-FFF2-40B4-BE49-F238E27FC236}">
                      <a16:creationId xmlns:a16="http://schemas.microsoft.com/office/drawing/2014/main" id="{83091B72-75B9-BD48-8387-C0FDC1D1453F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algn="ctr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3</a:t>
                  </a: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0BAE24BC-8393-2B4E-9130-7C6CF2360ED0}"/>
                  </a:ext>
                </a:extLst>
              </p:cNvPr>
              <p:cNvGrpSpPr/>
              <p:nvPr/>
            </p:nvGrpSpPr>
            <p:grpSpPr>
              <a:xfrm>
                <a:off x="3372709" y="47449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78" name="CuadroTexto 395">
                  <a:extLst>
                    <a:ext uri="{FF2B5EF4-FFF2-40B4-BE49-F238E27FC236}">
                      <a16:creationId xmlns:a16="http://schemas.microsoft.com/office/drawing/2014/main" id="{7388C541-4021-C74D-BFED-715C08005041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79" name="Rectangle 56">
                  <a:extLst>
                    <a:ext uri="{FF2B5EF4-FFF2-40B4-BE49-F238E27FC236}">
                      <a16:creationId xmlns:a16="http://schemas.microsoft.com/office/drawing/2014/main" id="{61D7E90A-6B9A-DB4C-AABF-A6030AEB1CCD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C16352E-D43A-7347-9C0C-083719155BDC}"/>
                </a:ext>
              </a:extLst>
            </p:cNvPr>
            <p:cNvGrpSpPr/>
            <p:nvPr/>
          </p:nvGrpSpPr>
          <p:grpSpPr>
            <a:xfrm>
              <a:off x="1754811" y="10401361"/>
              <a:ext cx="5939627" cy="1415772"/>
              <a:chOff x="1424611" y="4744971"/>
              <a:chExt cx="5939627" cy="1415772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DFD2ED5-ED73-3542-BE30-C2172680FD76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062966FC-17EF-7F42-86B5-4AE2AD816B0B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 1">
                  <a:extLst>
                    <a:ext uri="{FF2B5EF4-FFF2-40B4-BE49-F238E27FC236}">
                      <a16:creationId xmlns:a16="http://schemas.microsoft.com/office/drawing/2014/main" id="{DD18DC8B-69A3-FE47-BC49-06C34F8AB37B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algn="ctr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4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5539470-F4AC-4F4F-AD21-0413D488EBD1}"/>
                  </a:ext>
                </a:extLst>
              </p:cNvPr>
              <p:cNvGrpSpPr/>
              <p:nvPr/>
            </p:nvGrpSpPr>
            <p:grpSpPr>
              <a:xfrm>
                <a:off x="3372709" y="47449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85" name="CuadroTexto 395">
                  <a:extLst>
                    <a:ext uri="{FF2B5EF4-FFF2-40B4-BE49-F238E27FC236}">
                      <a16:creationId xmlns:a16="http://schemas.microsoft.com/office/drawing/2014/main" id="{74B4F5AD-5C2E-8D4D-8B08-ED4D45D35105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86" name="Rectangle 56">
                  <a:extLst>
                    <a:ext uri="{FF2B5EF4-FFF2-40B4-BE49-F238E27FC236}">
                      <a16:creationId xmlns:a16="http://schemas.microsoft.com/office/drawing/2014/main" id="{A9C4403D-6711-8A41-99AB-49670E3BD503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18845C1-383B-0247-9FDE-D7FCA8C0495E}"/>
              </a:ext>
            </a:extLst>
          </p:cNvPr>
          <p:cNvGrpSpPr/>
          <p:nvPr/>
        </p:nvGrpSpPr>
        <p:grpSpPr>
          <a:xfrm>
            <a:off x="9220097" y="5209226"/>
            <a:ext cx="5939627" cy="6922232"/>
            <a:chOff x="1754811" y="4894901"/>
            <a:chExt cx="5939627" cy="692223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3EDE430-B41C-7B4A-AC6A-9E5D502EA495}"/>
                </a:ext>
              </a:extLst>
            </p:cNvPr>
            <p:cNvGrpSpPr/>
            <p:nvPr/>
          </p:nvGrpSpPr>
          <p:grpSpPr>
            <a:xfrm>
              <a:off x="1754811" y="4894901"/>
              <a:ext cx="5939627" cy="1415772"/>
              <a:chOff x="1424611" y="4744971"/>
              <a:chExt cx="5939627" cy="1415772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54CE056-0CCE-E743-8E3E-1E6BB8D2C7BE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F020BDA6-B2AD-634E-AC97-08CE6B2071CA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reeform 1">
                  <a:extLst>
                    <a:ext uri="{FF2B5EF4-FFF2-40B4-BE49-F238E27FC236}">
                      <a16:creationId xmlns:a16="http://schemas.microsoft.com/office/drawing/2014/main" id="{72330A1D-3EDA-4742-8CD3-4909FC58B6AD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algn="ctr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5</a:t>
                  </a:r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127236C-1379-724A-8C6A-B0C7E1F3AC7C}"/>
                  </a:ext>
                </a:extLst>
              </p:cNvPr>
              <p:cNvGrpSpPr/>
              <p:nvPr/>
            </p:nvGrpSpPr>
            <p:grpSpPr>
              <a:xfrm>
                <a:off x="3372709" y="47449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40" name="CuadroTexto 395">
                  <a:extLst>
                    <a:ext uri="{FF2B5EF4-FFF2-40B4-BE49-F238E27FC236}">
                      <a16:creationId xmlns:a16="http://schemas.microsoft.com/office/drawing/2014/main" id="{58602FD4-4126-1E46-92CE-62A9BCCC782E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41" name="Rectangle 56">
                  <a:extLst>
                    <a:ext uri="{FF2B5EF4-FFF2-40B4-BE49-F238E27FC236}">
                      <a16:creationId xmlns:a16="http://schemas.microsoft.com/office/drawing/2014/main" id="{7BADD954-085D-754B-8795-53D97D79AA0C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B736757-3F8C-204C-9805-96DE90830261}"/>
                </a:ext>
              </a:extLst>
            </p:cNvPr>
            <p:cNvGrpSpPr/>
            <p:nvPr/>
          </p:nvGrpSpPr>
          <p:grpSpPr>
            <a:xfrm>
              <a:off x="1754811" y="6726171"/>
              <a:ext cx="5939627" cy="1415772"/>
              <a:chOff x="1424611" y="4744971"/>
              <a:chExt cx="5939627" cy="141577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E19F211A-7544-0F42-9C35-0A7A98BC2DBA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EA3AAFD9-EFD3-BF4F-84B6-D11495FBA214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reeform 1">
                  <a:extLst>
                    <a:ext uri="{FF2B5EF4-FFF2-40B4-BE49-F238E27FC236}">
                      <a16:creationId xmlns:a16="http://schemas.microsoft.com/office/drawing/2014/main" id="{46521496-E301-F941-8825-097AE92397FC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algn="ctr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6</a:t>
                  </a: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AAE82994-158C-2048-802C-9B57ACCC6B02}"/>
                  </a:ext>
                </a:extLst>
              </p:cNvPr>
              <p:cNvGrpSpPr/>
              <p:nvPr/>
            </p:nvGrpSpPr>
            <p:grpSpPr>
              <a:xfrm>
                <a:off x="3372709" y="47449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32" name="CuadroTexto 395">
                  <a:extLst>
                    <a:ext uri="{FF2B5EF4-FFF2-40B4-BE49-F238E27FC236}">
                      <a16:creationId xmlns:a16="http://schemas.microsoft.com/office/drawing/2014/main" id="{954E2583-A6E6-084A-809D-7CA8C2708A58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33" name="Rectangle 56">
                  <a:extLst>
                    <a:ext uri="{FF2B5EF4-FFF2-40B4-BE49-F238E27FC236}">
                      <a16:creationId xmlns:a16="http://schemas.microsoft.com/office/drawing/2014/main" id="{1CFB6EF7-6973-5941-AF10-9B46F25DFFA9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BB60243-EF32-B343-B292-4ABBB24334ED}"/>
                </a:ext>
              </a:extLst>
            </p:cNvPr>
            <p:cNvGrpSpPr/>
            <p:nvPr/>
          </p:nvGrpSpPr>
          <p:grpSpPr>
            <a:xfrm>
              <a:off x="1754811" y="8563766"/>
              <a:ext cx="5939627" cy="1415772"/>
              <a:chOff x="1424611" y="4744971"/>
              <a:chExt cx="5939627" cy="1415772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5A3FE6D8-E7A8-4F49-BC2B-6367C1D03DDC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77F42A2A-4676-C648-BF1B-E622DB93A2E3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reeform 1">
                  <a:extLst>
                    <a:ext uri="{FF2B5EF4-FFF2-40B4-BE49-F238E27FC236}">
                      <a16:creationId xmlns:a16="http://schemas.microsoft.com/office/drawing/2014/main" id="{84A467C7-7F1A-134A-B06D-6DF2A07E5ECC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algn="ctr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7</a:t>
                  </a: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62A4AF0-F149-1245-9CC8-05EBAA975679}"/>
                  </a:ext>
                </a:extLst>
              </p:cNvPr>
              <p:cNvGrpSpPr/>
              <p:nvPr/>
            </p:nvGrpSpPr>
            <p:grpSpPr>
              <a:xfrm>
                <a:off x="3372709" y="47449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26" name="CuadroTexto 395">
                  <a:extLst>
                    <a:ext uri="{FF2B5EF4-FFF2-40B4-BE49-F238E27FC236}">
                      <a16:creationId xmlns:a16="http://schemas.microsoft.com/office/drawing/2014/main" id="{B3495D1D-5F35-3B43-89CE-7A7E0C6F8DAA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27" name="Rectangle 56">
                  <a:extLst>
                    <a:ext uri="{FF2B5EF4-FFF2-40B4-BE49-F238E27FC236}">
                      <a16:creationId xmlns:a16="http://schemas.microsoft.com/office/drawing/2014/main" id="{F50513A6-4484-5C48-BCF7-A8B9EF0C10AA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067EB72-02DE-5848-90F5-2A6C15086EAB}"/>
                </a:ext>
              </a:extLst>
            </p:cNvPr>
            <p:cNvGrpSpPr/>
            <p:nvPr/>
          </p:nvGrpSpPr>
          <p:grpSpPr>
            <a:xfrm>
              <a:off x="1754811" y="10401361"/>
              <a:ext cx="5939627" cy="1415772"/>
              <a:chOff x="1424611" y="4744971"/>
              <a:chExt cx="5939627" cy="1415772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10D81CB5-A032-2E4C-BFDD-DB8B09612746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4A2E3A62-704E-664C-A818-BE2C7B16243E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Freeform 1">
                  <a:extLst>
                    <a:ext uri="{FF2B5EF4-FFF2-40B4-BE49-F238E27FC236}">
                      <a16:creationId xmlns:a16="http://schemas.microsoft.com/office/drawing/2014/main" id="{24C91577-E5E0-9945-9DA7-8C28D65F5EE2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algn="ctr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8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6C91EEF-CD13-1D42-8C1D-94DBF60CE85A}"/>
                  </a:ext>
                </a:extLst>
              </p:cNvPr>
              <p:cNvGrpSpPr/>
              <p:nvPr/>
            </p:nvGrpSpPr>
            <p:grpSpPr>
              <a:xfrm>
                <a:off x="3372709" y="47449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96" name="CuadroTexto 395">
                  <a:extLst>
                    <a:ext uri="{FF2B5EF4-FFF2-40B4-BE49-F238E27FC236}">
                      <a16:creationId xmlns:a16="http://schemas.microsoft.com/office/drawing/2014/main" id="{8928D99B-D979-DC47-9EE8-C6BA11E5936A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97" name="Rectangle 56">
                  <a:extLst>
                    <a:ext uri="{FF2B5EF4-FFF2-40B4-BE49-F238E27FC236}">
                      <a16:creationId xmlns:a16="http://schemas.microsoft.com/office/drawing/2014/main" id="{524C8435-0624-4141-AACF-1CB3F0C85F2C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5AB5380-3D3A-1D41-BD76-6B90F2CAE72E}"/>
              </a:ext>
            </a:extLst>
          </p:cNvPr>
          <p:cNvGrpSpPr/>
          <p:nvPr/>
        </p:nvGrpSpPr>
        <p:grpSpPr>
          <a:xfrm>
            <a:off x="16683214" y="5209226"/>
            <a:ext cx="5939627" cy="6922232"/>
            <a:chOff x="1754811" y="4894901"/>
            <a:chExt cx="5939627" cy="6922232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5553C6E-46C0-EC49-9C7A-1232E1D96F9F}"/>
                </a:ext>
              </a:extLst>
            </p:cNvPr>
            <p:cNvGrpSpPr/>
            <p:nvPr/>
          </p:nvGrpSpPr>
          <p:grpSpPr>
            <a:xfrm>
              <a:off x="1754811" y="4894901"/>
              <a:ext cx="5939627" cy="1415772"/>
              <a:chOff x="1424611" y="4744971"/>
              <a:chExt cx="5939627" cy="1415772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51E5F827-FDC2-AD4A-B049-8B99FFC301D3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171" name="Rounded Rectangle 170">
                  <a:extLst>
                    <a:ext uri="{FF2B5EF4-FFF2-40B4-BE49-F238E27FC236}">
                      <a16:creationId xmlns:a16="http://schemas.microsoft.com/office/drawing/2014/main" id="{830380BE-6FCC-E34C-9F28-25B57E76C55A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 1">
                  <a:extLst>
                    <a:ext uri="{FF2B5EF4-FFF2-40B4-BE49-F238E27FC236}">
                      <a16:creationId xmlns:a16="http://schemas.microsoft.com/office/drawing/2014/main" id="{E2AD8D3D-8CFD-884C-9BB1-1A86B467C37F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algn="ctr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9</a:t>
                  </a:r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793E9491-7A1A-3144-9A31-226F94D091FC}"/>
                  </a:ext>
                </a:extLst>
              </p:cNvPr>
              <p:cNvGrpSpPr/>
              <p:nvPr/>
            </p:nvGrpSpPr>
            <p:grpSpPr>
              <a:xfrm>
                <a:off x="3372709" y="47449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69" name="CuadroTexto 395">
                  <a:extLst>
                    <a:ext uri="{FF2B5EF4-FFF2-40B4-BE49-F238E27FC236}">
                      <a16:creationId xmlns:a16="http://schemas.microsoft.com/office/drawing/2014/main" id="{C2424482-0489-AF47-BD46-32F157CFF65D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70" name="Rectangle 56">
                  <a:extLst>
                    <a:ext uri="{FF2B5EF4-FFF2-40B4-BE49-F238E27FC236}">
                      <a16:creationId xmlns:a16="http://schemas.microsoft.com/office/drawing/2014/main" id="{65DDFB0E-06A8-9B47-9D4C-1813B254E115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98E2266-9F44-1F43-BDE6-A74324FFE1FC}"/>
                </a:ext>
              </a:extLst>
            </p:cNvPr>
            <p:cNvGrpSpPr/>
            <p:nvPr/>
          </p:nvGrpSpPr>
          <p:grpSpPr>
            <a:xfrm>
              <a:off x="1754811" y="6726171"/>
              <a:ext cx="5939627" cy="1415772"/>
              <a:chOff x="1424611" y="4744971"/>
              <a:chExt cx="5939627" cy="1415772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FDA00E91-5773-114D-9715-FD0F4CE691CF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C445E300-DA49-CD4F-BAF2-9987C16D844C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Freeform 1">
                  <a:extLst>
                    <a:ext uri="{FF2B5EF4-FFF2-40B4-BE49-F238E27FC236}">
                      <a16:creationId xmlns:a16="http://schemas.microsoft.com/office/drawing/2014/main" id="{EC9CA8FB-B0B9-4F40-81E3-A76C71E0C5DF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algn="ctr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10</a:t>
                  </a:r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5C0025B9-8846-C844-A3D7-7AC6DFF1685E}"/>
                  </a:ext>
                </a:extLst>
              </p:cNvPr>
              <p:cNvGrpSpPr/>
              <p:nvPr/>
            </p:nvGrpSpPr>
            <p:grpSpPr>
              <a:xfrm>
                <a:off x="3372709" y="47449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63" name="CuadroTexto 395">
                  <a:extLst>
                    <a:ext uri="{FF2B5EF4-FFF2-40B4-BE49-F238E27FC236}">
                      <a16:creationId xmlns:a16="http://schemas.microsoft.com/office/drawing/2014/main" id="{A1C0F241-DFF4-C541-96DE-408852C7F6DB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64" name="Rectangle 56">
                  <a:extLst>
                    <a:ext uri="{FF2B5EF4-FFF2-40B4-BE49-F238E27FC236}">
                      <a16:creationId xmlns:a16="http://schemas.microsoft.com/office/drawing/2014/main" id="{76C05457-27E2-A844-8D75-78B90D6F0C28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0763A2F-C9D9-CD4A-BCD0-A39A2C2497A8}"/>
                </a:ext>
              </a:extLst>
            </p:cNvPr>
            <p:cNvGrpSpPr/>
            <p:nvPr/>
          </p:nvGrpSpPr>
          <p:grpSpPr>
            <a:xfrm>
              <a:off x="1754811" y="8563766"/>
              <a:ext cx="5939627" cy="1415772"/>
              <a:chOff x="1424611" y="4744971"/>
              <a:chExt cx="5939627" cy="1415772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6921CBD4-C147-DE46-8F86-71C771BD173E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159" name="Rounded Rectangle 158">
                  <a:extLst>
                    <a:ext uri="{FF2B5EF4-FFF2-40B4-BE49-F238E27FC236}">
                      <a16:creationId xmlns:a16="http://schemas.microsoft.com/office/drawing/2014/main" id="{8C40170E-30DD-4D42-9515-F1D7A3A1A9CC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reeform 1">
                  <a:extLst>
                    <a:ext uri="{FF2B5EF4-FFF2-40B4-BE49-F238E27FC236}">
                      <a16:creationId xmlns:a16="http://schemas.microsoft.com/office/drawing/2014/main" id="{8AD91092-8C07-294E-A002-34244A321396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algn="ctr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11</a:t>
                  </a:r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6129F7CD-7FA0-3648-9258-B14A410E96F3}"/>
                  </a:ext>
                </a:extLst>
              </p:cNvPr>
              <p:cNvGrpSpPr/>
              <p:nvPr/>
            </p:nvGrpSpPr>
            <p:grpSpPr>
              <a:xfrm>
                <a:off x="3372709" y="47449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57" name="CuadroTexto 395">
                  <a:extLst>
                    <a:ext uri="{FF2B5EF4-FFF2-40B4-BE49-F238E27FC236}">
                      <a16:creationId xmlns:a16="http://schemas.microsoft.com/office/drawing/2014/main" id="{3784C66C-B802-624C-9D38-3FEFB8A46CE7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58" name="Rectangle 56">
                  <a:extLst>
                    <a:ext uri="{FF2B5EF4-FFF2-40B4-BE49-F238E27FC236}">
                      <a16:creationId xmlns:a16="http://schemas.microsoft.com/office/drawing/2014/main" id="{589E20B0-0373-094C-A591-BE0D3E51974F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93C29DED-26CA-DB47-BADD-BCBAEF2F15DB}"/>
                </a:ext>
              </a:extLst>
            </p:cNvPr>
            <p:cNvGrpSpPr/>
            <p:nvPr/>
          </p:nvGrpSpPr>
          <p:grpSpPr>
            <a:xfrm>
              <a:off x="1754811" y="10401361"/>
              <a:ext cx="5939627" cy="1415772"/>
              <a:chOff x="1424611" y="4744971"/>
              <a:chExt cx="5939627" cy="1415772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E5CC03E0-EB45-3B48-ADC5-68243637EB3A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153" name="Rounded Rectangle 152">
                  <a:extLst>
                    <a:ext uri="{FF2B5EF4-FFF2-40B4-BE49-F238E27FC236}">
                      <a16:creationId xmlns:a16="http://schemas.microsoft.com/office/drawing/2014/main" id="{59D9AE64-72FC-C94B-A1A8-5790AB260252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Freeform 1">
                  <a:extLst>
                    <a:ext uri="{FF2B5EF4-FFF2-40B4-BE49-F238E27FC236}">
                      <a16:creationId xmlns:a16="http://schemas.microsoft.com/office/drawing/2014/main" id="{345BC74A-1D93-694C-A70F-FBCF74095BA0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algn="ctr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12</a:t>
                  </a:r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BC11247-41DD-E246-85C7-C71A2DDFBFBA}"/>
                  </a:ext>
                </a:extLst>
              </p:cNvPr>
              <p:cNvGrpSpPr/>
              <p:nvPr/>
            </p:nvGrpSpPr>
            <p:grpSpPr>
              <a:xfrm>
                <a:off x="3372709" y="47449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51" name="CuadroTexto 395">
                  <a:extLst>
                    <a:ext uri="{FF2B5EF4-FFF2-40B4-BE49-F238E27FC236}">
                      <a16:creationId xmlns:a16="http://schemas.microsoft.com/office/drawing/2014/main" id="{23DBF38D-1903-F241-BF06-1CF943238D20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52" name="Rectangle 56">
                  <a:extLst>
                    <a:ext uri="{FF2B5EF4-FFF2-40B4-BE49-F238E27FC236}">
                      <a16:creationId xmlns:a16="http://schemas.microsoft.com/office/drawing/2014/main" id="{76A2FB4D-5AE3-784B-8AC5-50FA8C233F2A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7246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5E59AF-93E6-E345-81E7-A48D623056A8}"/>
              </a:ext>
            </a:extLst>
          </p:cNvPr>
          <p:cNvGrpSpPr/>
          <p:nvPr/>
        </p:nvGrpSpPr>
        <p:grpSpPr>
          <a:xfrm>
            <a:off x="3702909" y="5209226"/>
            <a:ext cx="3991529" cy="1415772"/>
            <a:chOff x="4464909" y="5227780"/>
            <a:chExt cx="3991529" cy="1415772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A690DAFC-5BC1-A94B-AABA-5FAD8F7E0080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1C65D79F-7BFE-C84C-8465-6F71DA2FEA49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97E3F7A-4B65-4443-95D3-3F5A0424D97B}"/>
              </a:ext>
            </a:extLst>
          </p:cNvPr>
          <p:cNvGrpSpPr/>
          <p:nvPr/>
        </p:nvGrpSpPr>
        <p:grpSpPr>
          <a:xfrm>
            <a:off x="3702909" y="7863143"/>
            <a:ext cx="3991529" cy="1415772"/>
            <a:chOff x="4464909" y="5227780"/>
            <a:chExt cx="3991529" cy="1415772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1A588F54-2947-4A4C-B00E-2A32C8E71162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99BEB8E5-290C-D247-BEC2-B219C2A43330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BAE24BC-8393-2B4E-9130-7C6CF2360ED0}"/>
              </a:ext>
            </a:extLst>
          </p:cNvPr>
          <p:cNvGrpSpPr/>
          <p:nvPr/>
        </p:nvGrpSpPr>
        <p:grpSpPr>
          <a:xfrm>
            <a:off x="3702909" y="10503416"/>
            <a:ext cx="3991529" cy="1415772"/>
            <a:chOff x="4464909" y="5227780"/>
            <a:chExt cx="3991529" cy="1415772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7388C541-4021-C74D-BFED-715C08005041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61D7E90A-6B9A-DB4C-AABF-A6030AEB1CCD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127236C-1379-724A-8C6A-B0C7E1F3AC7C}"/>
              </a:ext>
            </a:extLst>
          </p:cNvPr>
          <p:cNvGrpSpPr/>
          <p:nvPr/>
        </p:nvGrpSpPr>
        <p:grpSpPr>
          <a:xfrm>
            <a:off x="11168195" y="5209226"/>
            <a:ext cx="3991529" cy="1415772"/>
            <a:chOff x="4464909" y="5227780"/>
            <a:chExt cx="3991529" cy="1415772"/>
          </a:xfrm>
        </p:grpSpPr>
        <p:sp>
          <p:nvSpPr>
            <p:cNvPr id="140" name="CuadroTexto 395">
              <a:extLst>
                <a:ext uri="{FF2B5EF4-FFF2-40B4-BE49-F238E27FC236}">
                  <a16:creationId xmlns:a16="http://schemas.microsoft.com/office/drawing/2014/main" id="{58602FD4-4126-1E46-92CE-62A9BCCC782E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41" name="Rectangle 56">
              <a:extLst>
                <a:ext uri="{FF2B5EF4-FFF2-40B4-BE49-F238E27FC236}">
                  <a16:creationId xmlns:a16="http://schemas.microsoft.com/office/drawing/2014/main" id="{7BADD954-085D-754B-8795-53D97D79AA0C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AE82994-158C-2048-802C-9B57ACCC6B02}"/>
              </a:ext>
            </a:extLst>
          </p:cNvPr>
          <p:cNvGrpSpPr/>
          <p:nvPr/>
        </p:nvGrpSpPr>
        <p:grpSpPr>
          <a:xfrm>
            <a:off x="11168195" y="7863143"/>
            <a:ext cx="3991529" cy="1415772"/>
            <a:chOff x="4464909" y="5227780"/>
            <a:chExt cx="3991529" cy="1415772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954E2583-A6E6-084A-809D-7CA8C2708A58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33" name="Rectangle 56">
              <a:extLst>
                <a:ext uri="{FF2B5EF4-FFF2-40B4-BE49-F238E27FC236}">
                  <a16:creationId xmlns:a16="http://schemas.microsoft.com/office/drawing/2014/main" id="{1CFB6EF7-6973-5941-AF10-9B46F25DFFA9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62A4AF0-F149-1245-9CC8-05EBAA975679}"/>
              </a:ext>
            </a:extLst>
          </p:cNvPr>
          <p:cNvGrpSpPr/>
          <p:nvPr/>
        </p:nvGrpSpPr>
        <p:grpSpPr>
          <a:xfrm>
            <a:off x="11168195" y="10503416"/>
            <a:ext cx="3991529" cy="1415772"/>
            <a:chOff x="4464909" y="5227780"/>
            <a:chExt cx="3991529" cy="1415772"/>
          </a:xfrm>
        </p:grpSpPr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B3495D1D-5F35-3B43-89CE-7A7E0C6F8DAA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27" name="Rectangle 56">
              <a:extLst>
                <a:ext uri="{FF2B5EF4-FFF2-40B4-BE49-F238E27FC236}">
                  <a16:creationId xmlns:a16="http://schemas.microsoft.com/office/drawing/2014/main" id="{F50513A6-4484-5C48-BCF7-A8B9EF0C10AA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93E9491-7A1A-3144-9A31-226F94D091FC}"/>
              </a:ext>
            </a:extLst>
          </p:cNvPr>
          <p:cNvGrpSpPr/>
          <p:nvPr/>
        </p:nvGrpSpPr>
        <p:grpSpPr>
          <a:xfrm>
            <a:off x="18631312" y="5209226"/>
            <a:ext cx="3991529" cy="1415772"/>
            <a:chOff x="4464909" y="5227780"/>
            <a:chExt cx="3991529" cy="1415772"/>
          </a:xfrm>
        </p:grpSpPr>
        <p:sp>
          <p:nvSpPr>
            <p:cNvPr id="169" name="CuadroTexto 395">
              <a:extLst>
                <a:ext uri="{FF2B5EF4-FFF2-40B4-BE49-F238E27FC236}">
                  <a16:creationId xmlns:a16="http://schemas.microsoft.com/office/drawing/2014/main" id="{C2424482-0489-AF47-BD46-32F157CFF65D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70" name="Rectangle 56">
              <a:extLst>
                <a:ext uri="{FF2B5EF4-FFF2-40B4-BE49-F238E27FC236}">
                  <a16:creationId xmlns:a16="http://schemas.microsoft.com/office/drawing/2014/main" id="{65DDFB0E-06A8-9B47-9D4C-1813B254E115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C0025B9-8846-C844-A3D7-7AC6DFF1685E}"/>
              </a:ext>
            </a:extLst>
          </p:cNvPr>
          <p:cNvGrpSpPr/>
          <p:nvPr/>
        </p:nvGrpSpPr>
        <p:grpSpPr>
          <a:xfrm>
            <a:off x="18631312" y="7863143"/>
            <a:ext cx="3991529" cy="1415772"/>
            <a:chOff x="4464909" y="5227780"/>
            <a:chExt cx="3991529" cy="1415772"/>
          </a:xfrm>
        </p:grpSpPr>
        <p:sp>
          <p:nvSpPr>
            <p:cNvPr id="163" name="CuadroTexto 395">
              <a:extLst>
                <a:ext uri="{FF2B5EF4-FFF2-40B4-BE49-F238E27FC236}">
                  <a16:creationId xmlns:a16="http://schemas.microsoft.com/office/drawing/2014/main" id="{A1C0F241-DFF4-C541-96DE-408852C7F6DB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64" name="Rectangle 56">
              <a:extLst>
                <a:ext uri="{FF2B5EF4-FFF2-40B4-BE49-F238E27FC236}">
                  <a16:creationId xmlns:a16="http://schemas.microsoft.com/office/drawing/2014/main" id="{76C05457-27E2-A844-8D75-78B90D6F0C28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129F7CD-7FA0-3648-9258-B14A410E96F3}"/>
              </a:ext>
            </a:extLst>
          </p:cNvPr>
          <p:cNvGrpSpPr/>
          <p:nvPr/>
        </p:nvGrpSpPr>
        <p:grpSpPr>
          <a:xfrm>
            <a:off x="18631312" y="10503416"/>
            <a:ext cx="3991529" cy="1415772"/>
            <a:chOff x="4464909" y="5227780"/>
            <a:chExt cx="3991529" cy="1415772"/>
          </a:xfrm>
        </p:grpSpPr>
        <p:sp>
          <p:nvSpPr>
            <p:cNvPr id="157" name="CuadroTexto 395">
              <a:extLst>
                <a:ext uri="{FF2B5EF4-FFF2-40B4-BE49-F238E27FC236}">
                  <a16:creationId xmlns:a16="http://schemas.microsoft.com/office/drawing/2014/main" id="{3784C66C-B802-624C-9D38-3FEFB8A46CE7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58" name="Rectangle 56">
              <a:extLst>
                <a:ext uri="{FF2B5EF4-FFF2-40B4-BE49-F238E27FC236}">
                  <a16:creationId xmlns:a16="http://schemas.microsoft.com/office/drawing/2014/main" id="{589E20B0-0373-094C-A591-BE0D3E51974F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6DEF4CD-3077-944B-ACBF-5A043AEBEEE7}"/>
              </a:ext>
            </a:extLst>
          </p:cNvPr>
          <p:cNvGrpSpPr/>
          <p:nvPr/>
        </p:nvGrpSpPr>
        <p:grpSpPr>
          <a:xfrm>
            <a:off x="2048877" y="5273263"/>
            <a:ext cx="1180232" cy="1180232"/>
            <a:chOff x="2048877" y="5273263"/>
            <a:chExt cx="1180232" cy="1180232"/>
          </a:xfrm>
        </p:grpSpPr>
        <p:sp>
          <p:nvSpPr>
            <p:cNvPr id="2" name="Teardrop 1">
              <a:extLst>
                <a:ext uri="{FF2B5EF4-FFF2-40B4-BE49-F238E27FC236}">
                  <a16:creationId xmlns:a16="http://schemas.microsoft.com/office/drawing/2014/main" id="{E2B424A5-04F0-104B-BE57-C35DDC451427}"/>
                </a:ext>
              </a:extLst>
            </p:cNvPr>
            <p:cNvSpPr/>
            <p:nvPr/>
          </p:nvSpPr>
          <p:spPr>
            <a:xfrm rot="2700000">
              <a:off x="2048877" y="5273263"/>
              <a:ext cx="1180232" cy="118023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2993096-1A3D-6F46-873E-DAE67D0D53FD}"/>
                </a:ext>
              </a:extLst>
            </p:cNvPr>
            <p:cNvSpPr/>
            <p:nvPr/>
          </p:nvSpPr>
          <p:spPr>
            <a:xfrm>
              <a:off x="2247107" y="5471493"/>
              <a:ext cx="783772" cy="783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1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BF64CDD-F1A4-2B43-879E-0B48CD957FA0}"/>
              </a:ext>
            </a:extLst>
          </p:cNvPr>
          <p:cNvGrpSpPr/>
          <p:nvPr/>
        </p:nvGrpSpPr>
        <p:grpSpPr>
          <a:xfrm>
            <a:off x="2048877" y="7975411"/>
            <a:ext cx="1180232" cy="1180232"/>
            <a:chOff x="2048877" y="5273263"/>
            <a:chExt cx="1180232" cy="1180232"/>
          </a:xfrm>
        </p:grpSpPr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4C736577-B558-2348-9BB7-74B129DB2C32}"/>
                </a:ext>
              </a:extLst>
            </p:cNvPr>
            <p:cNvSpPr/>
            <p:nvPr/>
          </p:nvSpPr>
          <p:spPr>
            <a:xfrm rot="2700000">
              <a:off x="2048877" y="5273263"/>
              <a:ext cx="1180232" cy="118023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CCE4D9F-D603-3B4B-8DD9-3A36BC17881E}"/>
                </a:ext>
              </a:extLst>
            </p:cNvPr>
            <p:cNvSpPr/>
            <p:nvPr/>
          </p:nvSpPr>
          <p:spPr>
            <a:xfrm>
              <a:off x="2247107" y="5471493"/>
              <a:ext cx="783772" cy="783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F5F1972-A1C8-204C-BB59-508DFEE202E3}"/>
              </a:ext>
            </a:extLst>
          </p:cNvPr>
          <p:cNvGrpSpPr/>
          <p:nvPr/>
        </p:nvGrpSpPr>
        <p:grpSpPr>
          <a:xfrm>
            <a:off x="2048877" y="10621185"/>
            <a:ext cx="1180232" cy="1180232"/>
            <a:chOff x="2048877" y="5273263"/>
            <a:chExt cx="1180232" cy="1180232"/>
          </a:xfrm>
        </p:grpSpPr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3E2DB6E7-8DE2-2D46-BEE2-D78015A11431}"/>
                </a:ext>
              </a:extLst>
            </p:cNvPr>
            <p:cNvSpPr/>
            <p:nvPr/>
          </p:nvSpPr>
          <p:spPr>
            <a:xfrm rot="2700000">
              <a:off x="2048877" y="5273263"/>
              <a:ext cx="1180232" cy="118023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24C0965-D080-BF41-B5FB-65687B991C18}"/>
                </a:ext>
              </a:extLst>
            </p:cNvPr>
            <p:cNvSpPr/>
            <p:nvPr/>
          </p:nvSpPr>
          <p:spPr>
            <a:xfrm>
              <a:off x="2247107" y="5471493"/>
              <a:ext cx="783772" cy="783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3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36ECDFD-B801-D040-AD17-81B743915221}"/>
              </a:ext>
            </a:extLst>
          </p:cNvPr>
          <p:cNvGrpSpPr/>
          <p:nvPr/>
        </p:nvGrpSpPr>
        <p:grpSpPr>
          <a:xfrm>
            <a:off x="9531813" y="5273263"/>
            <a:ext cx="1180232" cy="1180232"/>
            <a:chOff x="2048877" y="5273263"/>
            <a:chExt cx="1180232" cy="1180232"/>
          </a:xfrm>
        </p:grpSpPr>
        <p:sp>
          <p:nvSpPr>
            <p:cNvPr id="112" name="Teardrop 111">
              <a:extLst>
                <a:ext uri="{FF2B5EF4-FFF2-40B4-BE49-F238E27FC236}">
                  <a16:creationId xmlns:a16="http://schemas.microsoft.com/office/drawing/2014/main" id="{8837AE2A-47C2-8B4F-AE0C-815B4763514F}"/>
                </a:ext>
              </a:extLst>
            </p:cNvPr>
            <p:cNvSpPr/>
            <p:nvPr/>
          </p:nvSpPr>
          <p:spPr>
            <a:xfrm rot="2700000">
              <a:off x="2048877" y="5273263"/>
              <a:ext cx="1180232" cy="118023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E0C2B78-DDF6-0041-BEEB-6BB6CA3C0EC0}"/>
                </a:ext>
              </a:extLst>
            </p:cNvPr>
            <p:cNvSpPr/>
            <p:nvPr/>
          </p:nvSpPr>
          <p:spPr>
            <a:xfrm>
              <a:off x="2247107" y="5471493"/>
              <a:ext cx="783772" cy="783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4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0850F70-85B1-FD44-9535-E2B02DAD4159}"/>
              </a:ext>
            </a:extLst>
          </p:cNvPr>
          <p:cNvGrpSpPr/>
          <p:nvPr/>
        </p:nvGrpSpPr>
        <p:grpSpPr>
          <a:xfrm>
            <a:off x="9531813" y="7975411"/>
            <a:ext cx="1180232" cy="1180232"/>
            <a:chOff x="2048877" y="5273263"/>
            <a:chExt cx="1180232" cy="1180232"/>
          </a:xfrm>
        </p:grpSpPr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DE4612B4-B1F8-5847-827B-45CFC5A0E6B9}"/>
                </a:ext>
              </a:extLst>
            </p:cNvPr>
            <p:cNvSpPr/>
            <p:nvPr/>
          </p:nvSpPr>
          <p:spPr>
            <a:xfrm rot="2700000">
              <a:off x="2048877" y="5273263"/>
              <a:ext cx="1180232" cy="118023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7D4DBE3-5850-464C-92AA-0C9839E94EDE}"/>
                </a:ext>
              </a:extLst>
            </p:cNvPr>
            <p:cNvSpPr/>
            <p:nvPr/>
          </p:nvSpPr>
          <p:spPr>
            <a:xfrm>
              <a:off x="2247107" y="5471493"/>
              <a:ext cx="783772" cy="783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5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896259B-9656-EE41-8BE0-D84F2B72091E}"/>
              </a:ext>
            </a:extLst>
          </p:cNvPr>
          <p:cNvGrpSpPr/>
          <p:nvPr/>
        </p:nvGrpSpPr>
        <p:grpSpPr>
          <a:xfrm>
            <a:off x="9531813" y="10621185"/>
            <a:ext cx="1180232" cy="1180232"/>
            <a:chOff x="2048877" y="5273263"/>
            <a:chExt cx="1180232" cy="1180232"/>
          </a:xfrm>
        </p:grpSpPr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4D68AFC6-012D-C54F-82EA-8C3FF196CCDB}"/>
                </a:ext>
              </a:extLst>
            </p:cNvPr>
            <p:cNvSpPr/>
            <p:nvPr/>
          </p:nvSpPr>
          <p:spPr>
            <a:xfrm rot="2700000">
              <a:off x="2048877" y="5273263"/>
              <a:ext cx="1180232" cy="118023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D5C4A56-2759-FB4D-9D4F-4AEAC67677BA}"/>
                </a:ext>
              </a:extLst>
            </p:cNvPr>
            <p:cNvSpPr/>
            <p:nvPr/>
          </p:nvSpPr>
          <p:spPr>
            <a:xfrm>
              <a:off x="2247107" y="5471493"/>
              <a:ext cx="783772" cy="783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6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8E05E55-4399-254C-AFAB-D57BA8C8244B}"/>
              </a:ext>
            </a:extLst>
          </p:cNvPr>
          <p:cNvGrpSpPr/>
          <p:nvPr/>
        </p:nvGrpSpPr>
        <p:grpSpPr>
          <a:xfrm>
            <a:off x="16966938" y="5273263"/>
            <a:ext cx="1180232" cy="1180232"/>
            <a:chOff x="2048877" y="5273263"/>
            <a:chExt cx="1180232" cy="1180232"/>
          </a:xfrm>
        </p:grpSpPr>
        <p:sp>
          <p:nvSpPr>
            <p:cNvPr id="121" name="Teardrop 120">
              <a:extLst>
                <a:ext uri="{FF2B5EF4-FFF2-40B4-BE49-F238E27FC236}">
                  <a16:creationId xmlns:a16="http://schemas.microsoft.com/office/drawing/2014/main" id="{5112A07D-DF7F-1542-B699-762D8ADD2395}"/>
                </a:ext>
              </a:extLst>
            </p:cNvPr>
            <p:cNvSpPr/>
            <p:nvPr/>
          </p:nvSpPr>
          <p:spPr>
            <a:xfrm rot="2700000">
              <a:off x="2048877" y="5273263"/>
              <a:ext cx="1180232" cy="118023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3130D9F-15B1-DC44-BE6D-1EEC8CCAC782}"/>
                </a:ext>
              </a:extLst>
            </p:cNvPr>
            <p:cNvSpPr/>
            <p:nvPr/>
          </p:nvSpPr>
          <p:spPr>
            <a:xfrm>
              <a:off x="2247107" y="5471493"/>
              <a:ext cx="783772" cy="783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7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587C357-7A0B-FA46-860D-C8830EA19B7F}"/>
              </a:ext>
            </a:extLst>
          </p:cNvPr>
          <p:cNvGrpSpPr/>
          <p:nvPr/>
        </p:nvGrpSpPr>
        <p:grpSpPr>
          <a:xfrm>
            <a:off x="16966938" y="7975411"/>
            <a:ext cx="1180232" cy="1180232"/>
            <a:chOff x="2048877" y="5273263"/>
            <a:chExt cx="1180232" cy="118023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EC941C0A-83CE-084A-9699-FB17F4DEFDA1}"/>
                </a:ext>
              </a:extLst>
            </p:cNvPr>
            <p:cNvSpPr/>
            <p:nvPr/>
          </p:nvSpPr>
          <p:spPr>
            <a:xfrm rot="2700000">
              <a:off x="2048877" y="5273263"/>
              <a:ext cx="1180232" cy="118023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1500140-0241-434D-B72E-6CC6374EC2CE}"/>
                </a:ext>
              </a:extLst>
            </p:cNvPr>
            <p:cNvSpPr/>
            <p:nvPr/>
          </p:nvSpPr>
          <p:spPr>
            <a:xfrm>
              <a:off x="2247107" y="5471493"/>
              <a:ext cx="783772" cy="783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8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06DE6DB-20C7-1540-B9E4-AC6B14573D7B}"/>
              </a:ext>
            </a:extLst>
          </p:cNvPr>
          <p:cNvGrpSpPr/>
          <p:nvPr/>
        </p:nvGrpSpPr>
        <p:grpSpPr>
          <a:xfrm>
            <a:off x="16966938" y="10621185"/>
            <a:ext cx="1180232" cy="1180232"/>
            <a:chOff x="2048877" y="5273263"/>
            <a:chExt cx="1180232" cy="1180232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9B9C71B5-93C3-A547-A6F1-F718CC6697AE}"/>
                </a:ext>
              </a:extLst>
            </p:cNvPr>
            <p:cNvSpPr/>
            <p:nvPr/>
          </p:nvSpPr>
          <p:spPr>
            <a:xfrm rot="2700000">
              <a:off x="2048877" y="5273263"/>
              <a:ext cx="1180232" cy="118023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83A9D30-BA0A-CE45-87A2-B79309BBB30B}"/>
                </a:ext>
              </a:extLst>
            </p:cNvPr>
            <p:cNvSpPr/>
            <p:nvPr/>
          </p:nvSpPr>
          <p:spPr>
            <a:xfrm>
              <a:off x="2247107" y="5471493"/>
              <a:ext cx="783772" cy="783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8052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5E59AF-93E6-E345-81E7-A48D623056A8}"/>
              </a:ext>
            </a:extLst>
          </p:cNvPr>
          <p:cNvGrpSpPr/>
          <p:nvPr/>
        </p:nvGrpSpPr>
        <p:grpSpPr>
          <a:xfrm>
            <a:off x="3702909" y="5209226"/>
            <a:ext cx="3991529" cy="1415772"/>
            <a:chOff x="4464909" y="5227780"/>
            <a:chExt cx="3991529" cy="1415772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A690DAFC-5BC1-A94B-AABA-5FAD8F7E0080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1C65D79F-7BFE-C84C-8465-6F71DA2FEA49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97E3F7A-4B65-4443-95D3-3F5A0424D97B}"/>
              </a:ext>
            </a:extLst>
          </p:cNvPr>
          <p:cNvGrpSpPr/>
          <p:nvPr/>
        </p:nvGrpSpPr>
        <p:grpSpPr>
          <a:xfrm>
            <a:off x="3702909" y="7863143"/>
            <a:ext cx="3991529" cy="1415772"/>
            <a:chOff x="4464909" y="5227780"/>
            <a:chExt cx="3991529" cy="1415772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1A588F54-2947-4A4C-B00E-2A32C8E71162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99BEB8E5-290C-D247-BEC2-B219C2A43330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BAE24BC-8393-2B4E-9130-7C6CF2360ED0}"/>
              </a:ext>
            </a:extLst>
          </p:cNvPr>
          <p:cNvGrpSpPr/>
          <p:nvPr/>
        </p:nvGrpSpPr>
        <p:grpSpPr>
          <a:xfrm>
            <a:off x="3702909" y="10503416"/>
            <a:ext cx="3991529" cy="1415772"/>
            <a:chOff x="4464909" y="5227780"/>
            <a:chExt cx="3991529" cy="1415772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7388C541-4021-C74D-BFED-715C08005041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61D7E90A-6B9A-DB4C-AABF-A6030AEB1CCD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127236C-1379-724A-8C6A-B0C7E1F3AC7C}"/>
              </a:ext>
            </a:extLst>
          </p:cNvPr>
          <p:cNvGrpSpPr/>
          <p:nvPr/>
        </p:nvGrpSpPr>
        <p:grpSpPr>
          <a:xfrm>
            <a:off x="11168195" y="5209226"/>
            <a:ext cx="3991529" cy="1415772"/>
            <a:chOff x="4464909" y="5227780"/>
            <a:chExt cx="3991529" cy="1415772"/>
          </a:xfrm>
        </p:grpSpPr>
        <p:sp>
          <p:nvSpPr>
            <p:cNvPr id="140" name="CuadroTexto 395">
              <a:extLst>
                <a:ext uri="{FF2B5EF4-FFF2-40B4-BE49-F238E27FC236}">
                  <a16:creationId xmlns:a16="http://schemas.microsoft.com/office/drawing/2014/main" id="{58602FD4-4126-1E46-92CE-62A9BCCC782E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41" name="Rectangle 56">
              <a:extLst>
                <a:ext uri="{FF2B5EF4-FFF2-40B4-BE49-F238E27FC236}">
                  <a16:creationId xmlns:a16="http://schemas.microsoft.com/office/drawing/2014/main" id="{7BADD954-085D-754B-8795-53D97D79AA0C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AE82994-158C-2048-802C-9B57ACCC6B02}"/>
              </a:ext>
            </a:extLst>
          </p:cNvPr>
          <p:cNvGrpSpPr/>
          <p:nvPr/>
        </p:nvGrpSpPr>
        <p:grpSpPr>
          <a:xfrm>
            <a:off x="11168195" y="7863143"/>
            <a:ext cx="3991529" cy="1415772"/>
            <a:chOff x="4464909" y="5227780"/>
            <a:chExt cx="3991529" cy="1415772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954E2583-A6E6-084A-809D-7CA8C2708A58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33" name="Rectangle 56">
              <a:extLst>
                <a:ext uri="{FF2B5EF4-FFF2-40B4-BE49-F238E27FC236}">
                  <a16:creationId xmlns:a16="http://schemas.microsoft.com/office/drawing/2014/main" id="{1CFB6EF7-6973-5941-AF10-9B46F25DFFA9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62A4AF0-F149-1245-9CC8-05EBAA975679}"/>
              </a:ext>
            </a:extLst>
          </p:cNvPr>
          <p:cNvGrpSpPr/>
          <p:nvPr/>
        </p:nvGrpSpPr>
        <p:grpSpPr>
          <a:xfrm>
            <a:off x="11168195" y="10503416"/>
            <a:ext cx="3991529" cy="1415772"/>
            <a:chOff x="4464909" y="5227780"/>
            <a:chExt cx="3991529" cy="1415772"/>
          </a:xfrm>
        </p:grpSpPr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B3495D1D-5F35-3B43-89CE-7A7E0C6F8DAA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27" name="Rectangle 56">
              <a:extLst>
                <a:ext uri="{FF2B5EF4-FFF2-40B4-BE49-F238E27FC236}">
                  <a16:creationId xmlns:a16="http://schemas.microsoft.com/office/drawing/2014/main" id="{F50513A6-4484-5C48-BCF7-A8B9EF0C10AA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93E9491-7A1A-3144-9A31-226F94D091FC}"/>
              </a:ext>
            </a:extLst>
          </p:cNvPr>
          <p:cNvGrpSpPr/>
          <p:nvPr/>
        </p:nvGrpSpPr>
        <p:grpSpPr>
          <a:xfrm>
            <a:off x="18631312" y="5209226"/>
            <a:ext cx="3991529" cy="1415772"/>
            <a:chOff x="4464909" y="5227780"/>
            <a:chExt cx="3991529" cy="1415772"/>
          </a:xfrm>
        </p:grpSpPr>
        <p:sp>
          <p:nvSpPr>
            <p:cNvPr id="169" name="CuadroTexto 395">
              <a:extLst>
                <a:ext uri="{FF2B5EF4-FFF2-40B4-BE49-F238E27FC236}">
                  <a16:creationId xmlns:a16="http://schemas.microsoft.com/office/drawing/2014/main" id="{C2424482-0489-AF47-BD46-32F157CFF65D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70" name="Rectangle 56">
              <a:extLst>
                <a:ext uri="{FF2B5EF4-FFF2-40B4-BE49-F238E27FC236}">
                  <a16:creationId xmlns:a16="http://schemas.microsoft.com/office/drawing/2014/main" id="{65DDFB0E-06A8-9B47-9D4C-1813B254E115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C0025B9-8846-C844-A3D7-7AC6DFF1685E}"/>
              </a:ext>
            </a:extLst>
          </p:cNvPr>
          <p:cNvGrpSpPr/>
          <p:nvPr/>
        </p:nvGrpSpPr>
        <p:grpSpPr>
          <a:xfrm>
            <a:off x="18631312" y="7863143"/>
            <a:ext cx="3991529" cy="1415772"/>
            <a:chOff x="4464909" y="5227780"/>
            <a:chExt cx="3991529" cy="1415772"/>
          </a:xfrm>
        </p:grpSpPr>
        <p:sp>
          <p:nvSpPr>
            <p:cNvPr id="163" name="CuadroTexto 395">
              <a:extLst>
                <a:ext uri="{FF2B5EF4-FFF2-40B4-BE49-F238E27FC236}">
                  <a16:creationId xmlns:a16="http://schemas.microsoft.com/office/drawing/2014/main" id="{A1C0F241-DFF4-C541-96DE-408852C7F6DB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64" name="Rectangle 56">
              <a:extLst>
                <a:ext uri="{FF2B5EF4-FFF2-40B4-BE49-F238E27FC236}">
                  <a16:creationId xmlns:a16="http://schemas.microsoft.com/office/drawing/2014/main" id="{76C05457-27E2-A844-8D75-78B90D6F0C28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129F7CD-7FA0-3648-9258-B14A410E96F3}"/>
              </a:ext>
            </a:extLst>
          </p:cNvPr>
          <p:cNvGrpSpPr/>
          <p:nvPr/>
        </p:nvGrpSpPr>
        <p:grpSpPr>
          <a:xfrm>
            <a:off x="18631312" y="10503416"/>
            <a:ext cx="3991529" cy="1415772"/>
            <a:chOff x="4464909" y="5227780"/>
            <a:chExt cx="3991529" cy="1415772"/>
          </a:xfrm>
        </p:grpSpPr>
        <p:sp>
          <p:nvSpPr>
            <p:cNvPr id="157" name="CuadroTexto 395">
              <a:extLst>
                <a:ext uri="{FF2B5EF4-FFF2-40B4-BE49-F238E27FC236}">
                  <a16:creationId xmlns:a16="http://schemas.microsoft.com/office/drawing/2014/main" id="{3784C66C-B802-624C-9D38-3FEFB8A46CE7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58" name="Rectangle 56">
              <a:extLst>
                <a:ext uri="{FF2B5EF4-FFF2-40B4-BE49-F238E27FC236}">
                  <a16:creationId xmlns:a16="http://schemas.microsoft.com/office/drawing/2014/main" id="{589E20B0-0373-094C-A591-BE0D3E51974F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E59B8B0-04C7-C647-BA02-0E146EC33D57}"/>
              </a:ext>
            </a:extLst>
          </p:cNvPr>
          <p:cNvGrpSpPr/>
          <p:nvPr/>
        </p:nvGrpSpPr>
        <p:grpSpPr>
          <a:xfrm>
            <a:off x="1983882" y="5239360"/>
            <a:ext cx="1483156" cy="1385638"/>
            <a:chOff x="1656203" y="5161737"/>
            <a:chExt cx="1483156" cy="1385638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91CCD129-80F9-474E-84DF-3827186057EC}"/>
                </a:ext>
              </a:extLst>
            </p:cNvPr>
            <p:cNvSpPr/>
            <p:nvPr/>
          </p:nvSpPr>
          <p:spPr>
            <a:xfrm rot="5400000">
              <a:off x="1900905" y="5308921"/>
              <a:ext cx="1385638" cy="10912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2993096-1A3D-6F46-873E-DAE67D0D53FD}"/>
                </a:ext>
              </a:extLst>
            </p:cNvPr>
            <p:cNvSpPr/>
            <p:nvPr/>
          </p:nvSpPr>
          <p:spPr>
            <a:xfrm>
              <a:off x="1656203" y="5471493"/>
              <a:ext cx="783772" cy="7837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55B4269-723A-4343-B9E6-4198830EAA0F}"/>
              </a:ext>
            </a:extLst>
          </p:cNvPr>
          <p:cNvGrpSpPr/>
          <p:nvPr/>
        </p:nvGrpSpPr>
        <p:grpSpPr>
          <a:xfrm>
            <a:off x="1983882" y="7839685"/>
            <a:ext cx="1483156" cy="1385638"/>
            <a:chOff x="1656203" y="5161737"/>
            <a:chExt cx="1483156" cy="1385638"/>
          </a:xfrm>
        </p:grpSpPr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D85ECABF-3592-EB44-ABBA-A8019D2A132A}"/>
                </a:ext>
              </a:extLst>
            </p:cNvPr>
            <p:cNvSpPr/>
            <p:nvPr/>
          </p:nvSpPr>
          <p:spPr>
            <a:xfrm rot="5400000">
              <a:off x="1900905" y="5308921"/>
              <a:ext cx="1385638" cy="109127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BAAD0EB-E652-014D-B5EA-6955E56661E1}"/>
                </a:ext>
              </a:extLst>
            </p:cNvPr>
            <p:cNvSpPr/>
            <p:nvPr/>
          </p:nvSpPr>
          <p:spPr>
            <a:xfrm>
              <a:off x="1656203" y="5471493"/>
              <a:ext cx="783772" cy="7837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2CCDA2-C812-3644-AFA8-DD42C00F0502}"/>
              </a:ext>
            </a:extLst>
          </p:cNvPr>
          <p:cNvGrpSpPr/>
          <p:nvPr/>
        </p:nvGrpSpPr>
        <p:grpSpPr>
          <a:xfrm>
            <a:off x="1983882" y="10497160"/>
            <a:ext cx="1483156" cy="1385638"/>
            <a:chOff x="1656203" y="5161737"/>
            <a:chExt cx="1483156" cy="1385638"/>
          </a:xfrm>
        </p:grpSpPr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51AD04BA-A9B6-C340-91F6-C763C4FBAF7C}"/>
                </a:ext>
              </a:extLst>
            </p:cNvPr>
            <p:cNvSpPr/>
            <p:nvPr/>
          </p:nvSpPr>
          <p:spPr>
            <a:xfrm rot="5400000">
              <a:off x="1900905" y="5308921"/>
              <a:ext cx="1385638" cy="109127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66FAB92-5461-004E-925E-28AE9980D29C}"/>
                </a:ext>
              </a:extLst>
            </p:cNvPr>
            <p:cNvSpPr/>
            <p:nvPr/>
          </p:nvSpPr>
          <p:spPr>
            <a:xfrm>
              <a:off x="1656203" y="5471493"/>
              <a:ext cx="783772" cy="78377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3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C455C6C-95A4-BD4C-BF68-17B180F4DF71}"/>
              </a:ext>
            </a:extLst>
          </p:cNvPr>
          <p:cNvGrpSpPr/>
          <p:nvPr/>
        </p:nvGrpSpPr>
        <p:grpSpPr>
          <a:xfrm>
            <a:off x="9395335" y="5239360"/>
            <a:ext cx="1483156" cy="1385638"/>
            <a:chOff x="1656203" y="5161737"/>
            <a:chExt cx="1483156" cy="1385638"/>
          </a:xfrm>
        </p:grpSpPr>
        <p:sp>
          <p:nvSpPr>
            <p:cNvPr id="70" name="Triangle 69">
              <a:extLst>
                <a:ext uri="{FF2B5EF4-FFF2-40B4-BE49-F238E27FC236}">
                  <a16:creationId xmlns:a16="http://schemas.microsoft.com/office/drawing/2014/main" id="{036DBA9F-1918-C347-B482-05E7169CFD0E}"/>
                </a:ext>
              </a:extLst>
            </p:cNvPr>
            <p:cNvSpPr/>
            <p:nvPr/>
          </p:nvSpPr>
          <p:spPr>
            <a:xfrm rot="5400000">
              <a:off x="1900905" y="5308921"/>
              <a:ext cx="1385638" cy="10912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9189E6F-5F4F-5446-A1D6-3A8ACF7A7070}"/>
                </a:ext>
              </a:extLst>
            </p:cNvPr>
            <p:cNvSpPr/>
            <p:nvPr/>
          </p:nvSpPr>
          <p:spPr>
            <a:xfrm>
              <a:off x="1656203" y="5471493"/>
              <a:ext cx="783772" cy="7837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4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C6B1310-1A4E-974E-B8F1-9966A75FB2DC}"/>
              </a:ext>
            </a:extLst>
          </p:cNvPr>
          <p:cNvGrpSpPr/>
          <p:nvPr/>
        </p:nvGrpSpPr>
        <p:grpSpPr>
          <a:xfrm>
            <a:off x="9395335" y="7839685"/>
            <a:ext cx="1483156" cy="1385638"/>
            <a:chOff x="1656203" y="5161737"/>
            <a:chExt cx="1483156" cy="1385638"/>
          </a:xfrm>
        </p:grpSpPr>
        <p:sp>
          <p:nvSpPr>
            <p:cNvPr id="73" name="Triangle 72">
              <a:extLst>
                <a:ext uri="{FF2B5EF4-FFF2-40B4-BE49-F238E27FC236}">
                  <a16:creationId xmlns:a16="http://schemas.microsoft.com/office/drawing/2014/main" id="{B4E22733-38AC-4C4E-A375-DF35B29D047D}"/>
                </a:ext>
              </a:extLst>
            </p:cNvPr>
            <p:cNvSpPr/>
            <p:nvPr/>
          </p:nvSpPr>
          <p:spPr>
            <a:xfrm rot="5400000">
              <a:off x="1900905" y="5308921"/>
              <a:ext cx="1385638" cy="109127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DD54DDF-2879-E84B-AECD-AE5E3727E079}"/>
                </a:ext>
              </a:extLst>
            </p:cNvPr>
            <p:cNvSpPr/>
            <p:nvPr/>
          </p:nvSpPr>
          <p:spPr>
            <a:xfrm>
              <a:off x="1656203" y="5471493"/>
              <a:ext cx="783772" cy="7837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5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425FC99-5B34-1642-ADBC-0EBD3685052B}"/>
              </a:ext>
            </a:extLst>
          </p:cNvPr>
          <p:cNvGrpSpPr/>
          <p:nvPr/>
        </p:nvGrpSpPr>
        <p:grpSpPr>
          <a:xfrm>
            <a:off x="9395335" y="10497160"/>
            <a:ext cx="1483156" cy="1385638"/>
            <a:chOff x="1656203" y="5161737"/>
            <a:chExt cx="1483156" cy="1385638"/>
          </a:xfrm>
        </p:grpSpPr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5E5B6D67-770F-994B-B411-47891EB96B91}"/>
                </a:ext>
              </a:extLst>
            </p:cNvPr>
            <p:cNvSpPr/>
            <p:nvPr/>
          </p:nvSpPr>
          <p:spPr>
            <a:xfrm rot="5400000">
              <a:off x="1900905" y="5308921"/>
              <a:ext cx="1385638" cy="109127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F0251D9-86E0-B045-BFEB-92C84ACF9450}"/>
                </a:ext>
              </a:extLst>
            </p:cNvPr>
            <p:cNvSpPr/>
            <p:nvPr/>
          </p:nvSpPr>
          <p:spPr>
            <a:xfrm>
              <a:off x="1656203" y="5471493"/>
              <a:ext cx="783772" cy="78377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6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1F1AD8-0D09-914E-BF4A-80E239B88C68}"/>
              </a:ext>
            </a:extLst>
          </p:cNvPr>
          <p:cNvGrpSpPr/>
          <p:nvPr/>
        </p:nvGrpSpPr>
        <p:grpSpPr>
          <a:xfrm>
            <a:off x="16876314" y="5239360"/>
            <a:ext cx="1483156" cy="1385638"/>
            <a:chOff x="1656203" y="5161737"/>
            <a:chExt cx="1483156" cy="1385638"/>
          </a:xfrm>
        </p:grpSpPr>
        <p:sp>
          <p:nvSpPr>
            <p:cNvPr id="82" name="Triangle 81">
              <a:extLst>
                <a:ext uri="{FF2B5EF4-FFF2-40B4-BE49-F238E27FC236}">
                  <a16:creationId xmlns:a16="http://schemas.microsoft.com/office/drawing/2014/main" id="{BFF95D84-7125-6849-A6D7-414078D97EAF}"/>
                </a:ext>
              </a:extLst>
            </p:cNvPr>
            <p:cNvSpPr/>
            <p:nvPr/>
          </p:nvSpPr>
          <p:spPr>
            <a:xfrm rot="5400000">
              <a:off x="1900905" y="5308921"/>
              <a:ext cx="1385638" cy="10912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0EBE50-C50A-584D-8293-59D8655A1CA7}"/>
                </a:ext>
              </a:extLst>
            </p:cNvPr>
            <p:cNvSpPr/>
            <p:nvPr/>
          </p:nvSpPr>
          <p:spPr>
            <a:xfrm>
              <a:off x="1656203" y="5471493"/>
              <a:ext cx="783772" cy="7837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7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2E1EA50-E020-7D40-8DE0-71184EBFEDD7}"/>
              </a:ext>
            </a:extLst>
          </p:cNvPr>
          <p:cNvGrpSpPr/>
          <p:nvPr/>
        </p:nvGrpSpPr>
        <p:grpSpPr>
          <a:xfrm>
            <a:off x="16876314" y="7839685"/>
            <a:ext cx="1483156" cy="1385638"/>
            <a:chOff x="1656203" y="5161737"/>
            <a:chExt cx="1483156" cy="1385638"/>
          </a:xfrm>
        </p:grpSpPr>
        <p:sp>
          <p:nvSpPr>
            <p:cNvPr id="85" name="Triangle 84">
              <a:extLst>
                <a:ext uri="{FF2B5EF4-FFF2-40B4-BE49-F238E27FC236}">
                  <a16:creationId xmlns:a16="http://schemas.microsoft.com/office/drawing/2014/main" id="{A6F39A4B-25C4-3D48-9814-DFA52F99B54A}"/>
                </a:ext>
              </a:extLst>
            </p:cNvPr>
            <p:cNvSpPr/>
            <p:nvPr/>
          </p:nvSpPr>
          <p:spPr>
            <a:xfrm rot="5400000">
              <a:off x="1900905" y="5308921"/>
              <a:ext cx="1385638" cy="109127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7D1DD30-B4C3-9A4C-8A9F-638FC9F7FC56}"/>
                </a:ext>
              </a:extLst>
            </p:cNvPr>
            <p:cNvSpPr/>
            <p:nvPr/>
          </p:nvSpPr>
          <p:spPr>
            <a:xfrm>
              <a:off x="1656203" y="5471493"/>
              <a:ext cx="783772" cy="7837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8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111423C-31C2-9149-B880-6F4C7FA94B33}"/>
              </a:ext>
            </a:extLst>
          </p:cNvPr>
          <p:cNvGrpSpPr/>
          <p:nvPr/>
        </p:nvGrpSpPr>
        <p:grpSpPr>
          <a:xfrm>
            <a:off x="16876314" y="10497160"/>
            <a:ext cx="1483156" cy="1385638"/>
            <a:chOff x="1656203" y="5161737"/>
            <a:chExt cx="1483156" cy="1385638"/>
          </a:xfrm>
        </p:grpSpPr>
        <p:sp>
          <p:nvSpPr>
            <p:cNvPr id="88" name="Triangle 87">
              <a:extLst>
                <a:ext uri="{FF2B5EF4-FFF2-40B4-BE49-F238E27FC236}">
                  <a16:creationId xmlns:a16="http://schemas.microsoft.com/office/drawing/2014/main" id="{7E617239-051A-FF4B-8EC0-36A0C9B83FC0}"/>
                </a:ext>
              </a:extLst>
            </p:cNvPr>
            <p:cNvSpPr/>
            <p:nvPr/>
          </p:nvSpPr>
          <p:spPr>
            <a:xfrm rot="5400000">
              <a:off x="1900905" y="5308921"/>
              <a:ext cx="1385638" cy="109127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8143B43-C091-764E-9B31-6B193C52AE92}"/>
                </a:ext>
              </a:extLst>
            </p:cNvPr>
            <p:cNvSpPr/>
            <p:nvPr/>
          </p:nvSpPr>
          <p:spPr>
            <a:xfrm>
              <a:off x="1656203" y="5471493"/>
              <a:ext cx="783772" cy="78377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22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938646" y="1022190"/>
            <a:ext cx="6500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371832-4D19-0C43-B425-E6334BEB8E93}"/>
              </a:ext>
            </a:extLst>
          </p:cNvPr>
          <p:cNvGrpSpPr/>
          <p:nvPr/>
        </p:nvGrpSpPr>
        <p:grpSpPr>
          <a:xfrm>
            <a:off x="2184986" y="5538901"/>
            <a:ext cx="20007677" cy="6201008"/>
            <a:chOff x="1625466" y="5499145"/>
            <a:chExt cx="20007677" cy="620100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59DFC50-E69B-8E47-BD9F-E05CA79DEC4D}"/>
                </a:ext>
              </a:extLst>
            </p:cNvPr>
            <p:cNvGrpSpPr/>
            <p:nvPr/>
          </p:nvGrpSpPr>
          <p:grpSpPr>
            <a:xfrm>
              <a:off x="1625466" y="5499145"/>
              <a:ext cx="6264037" cy="6201008"/>
              <a:chOff x="1955666" y="5499145"/>
              <a:chExt cx="6264037" cy="620100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0269670-2847-3E4F-B023-A88F1CF2A694}"/>
                  </a:ext>
                </a:extLst>
              </p:cNvPr>
              <p:cNvGrpSpPr/>
              <p:nvPr/>
            </p:nvGrpSpPr>
            <p:grpSpPr>
              <a:xfrm>
                <a:off x="1955666" y="5499145"/>
                <a:ext cx="1991666" cy="1609224"/>
                <a:chOff x="2285866" y="4711745"/>
                <a:chExt cx="1991666" cy="1609224"/>
              </a:xfrm>
            </p:grpSpPr>
            <p:sp>
              <p:nvSpPr>
                <p:cNvPr id="2" name="Diamond 1">
                  <a:extLst>
                    <a:ext uri="{FF2B5EF4-FFF2-40B4-BE49-F238E27FC236}">
                      <a16:creationId xmlns:a16="http://schemas.microsoft.com/office/drawing/2014/main" id="{DA6BDD8B-558B-6A48-B183-B29E7EBB63E4}"/>
                    </a:ext>
                  </a:extLst>
                </p:cNvPr>
                <p:cNvSpPr/>
                <p:nvPr/>
              </p:nvSpPr>
              <p:spPr>
                <a:xfrm>
                  <a:off x="2668308" y="4711745"/>
                  <a:ext cx="1609224" cy="1609224"/>
                </a:xfrm>
                <a:prstGeom prst="diamon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1</a:t>
                  </a:r>
                </a:p>
              </p:txBody>
            </p:sp>
            <p:sp>
              <p:nvSpPr>
                <p:cNvPr id="59" name="Diamond 58">
                  <a:extLst>
                    <a:ext uri="{FF2B5EF4-FFF2-40B4-BE49-F238E27FC236}">
                      <a16:creationId xmlns:a16="http://schemas.microsoft.com/office/drawing/2014/main" id="{DA0835E5-6F1A-BE48-958D-D7AFE1599683}"/>
                    </a:ext>
                  </a:extLst>
                </p:cNvPr>
                <p:cNvSpPr/>
                <p:nvPr/>
              </p:nvSpPr>
              <p:spPr>
                <a:xfrm>
                  <a:off x="2285866" y="5074920"/>
                  <a:ext cx="882874" cy="882874"/>
                </a:xfrm>
                <a:prstGeom prst="diamond">
                  <a:avLst/>
                </a:prstGeom>
                <a:solidFill>
                  <a:schemeClr val="accent1">
                    <a:lumMod val="75000"/>
                  </a:schemeClr>
                </a:solidFill>
                <a:ln w="889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4D637438-7F87-4C43-B549-1F4C26FD51B9}"/>
                  </a:ext>
                </a:extLst>
              </p:cNvPr>
              <p:cNvGrpSpPr/>
              <p:nvPr/>
            </p:nvGrpSpPr>
            <p:grpSpPr>
              <a:xfrm>
                <a:off x="1955666" y="7795037"/>
                <a:ext cx="1991666" cy="1609224"/>
                <a:chOff x="2285866" y="4711745"/>
                <a:chExt cx="1991666" cy="1609224"/>
              </a:xfrm>
            </p:grpSpPr>
            <p:sp>
              <p:nvSpPr>
                <p:cNvPr id="91" name="Diamond 90">
                  <a:extLst>
                    <a:ext uri="{FF2B5EF4-FFF2-40B4-BE49-F238E27FC236}">
                      <a16:creationId xmlns:a16="http://schemas.microsoft.com/office/drawing/2014/main" id="{725CE492-EDBD-284B-8D94-C89BBE2FC8E3}"/>
                    </a:ext>
                  </a:extLst>
                </p:cNvPr>
                <p:cNvSpPr/>
                <p:nvPr/>
              </p:nvSpPr>
              <p:spPr>
                <a:xfrm>
                  <a:off x="2668308" y="4711745"/>
                  <a:ext cx="1609224" cy="1609224"/>
                </a:xfrm>
                <a:prstGeom prst="diamond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2</a:t>
                  </a:r>
                </a:p>
              </p:txBody>
            </p:sp>
            <p:sp>
              <p:nvSpPr>
                <p:cNvPr id="92" name="Diamond 91">
                  <a:extLst>
                    <a:ext uri="{FF2B5EF4-FFF2-40B4-BE49-F238E27FC236}">
                      <a16:creationId xmlns:a16="http://schemas.microsoft.com/office/drawing/2014/main" id="{69416BD1-CA88-854B-8CB2-026E6EBADFA5}"/>
                    </a:ext>
                  </a:extLst>
                </p:cNvPr>
                <p:cNvSpPr/>
                <p:nvPr/>
              </p:nvSpPr>
              <p:spPr>
                <a:xfrm>
                  <a:off x="2285866" y="5074920"/>
                  <a:ext cx="882874" cy="882874"/>
                </a:xfrm>
                <a:prstGeom prst="diamond">
                  <a:avLst/>
                </a:prstGeom>
                <a:solidFill>
                  <a:schemeClr val="accent2">
                    <a:lumMod val="75000"/>
                  </a:schemeClr>
                </a:solidFill>
                <a:ln w="889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94C2B47-5106-CF46-AD3F-329332CD48FC}"/>
                  </a:ext>
                </a:extLst>
              </p:cNvPr>
              <p:cNvGrpSpPr/>
              <p:nvPr/>
            </p:nvGrpSpPr>
            <p:grpSpPr>
              <a:xfrm>
                <a:off x="1955666" y="10090929"/>
                <a:ext cx="1991666" cy="1609224"/>
                <a:chOff x="2285866" y="4711745"/>
                <a:chExt cx="1991666" cy="1609224"/>
              </a:xfrm>
            </p:grpSpPr>
            <p:sp>
              <p:nvSpPr>
                <p:cNvPr id="94" name="Diamond 93">
                  <a:extLst>
                    <a:ext uri="{FF2B5EF4-FFF2-40B4-BE49-F238E27FC236}">
                      <a16:creationId xmlns:a16="http://schemas.microsoft.com/office/drawing/2014/main" id="{BB23572F-220B-A94D-847D-7CC006C311CC}"/>
                    </a:ext>
                  </a:extLst>
                </p:cNvPr>
                <p:cNvSpPr/>
                <p:nvPr/>
              </p:nvSpPr>
              <p:spPr>
                <a:xfrm>
                  <a:off x="2668308" y="4711745"/>
                  <a:ext cx="1609224" cy="1609224"/>
                </a:xfrm>
                <a:prstGeom prst="diamond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3</a:t>
                  </a:r>
                </a:p>
              </p:txBody>
            </p:sp>
            <p:sp>
              <p:nvSpPr>
                <p:cNvPr id="95" name="Diamond 94">
                  <a:extLst>
                    <a:ext uri="{FF2B5EF4-FFF2-40B4-BE49-F238E27FC236}">
                      <a16:creationId xmlns:a16="http://schemas.microsoft.com/office/drawing/2014/main" id="{3493313A-1C17-DE46-91E5-9CCE7F9AFD06}"/>
                    </a:ext>
                  </a:extLst>
                </p:cNvPr>
                <p:cNvSpPr/>
                <p:nvPr/>
              </p:nvSpPr>
              <p:spPr>
                <a:xfrm>
                  <a:off x="2285866" y="5074920"/>
                  <a:ext cx="882874" cy="882874"/>
                </a:xfrm>
                <a:prstGeom prst="diamond">
                  <a:avLst/>
                </a:prstGeom>
                <a:solidFill>
                  <a:schemeClr val="accent3">
                    <a:lumMod val="75000"/>
                  </a:schemeClr>
                </a:solidFill>
                <a:ln w="889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5680064D-C0EF-CA4B-BB34-00F3F96D6701}"/>
                  </a:ext>
                </a:extLst>
              </p:cNvPr>
              <p:cNvGrpSpPr/>
              <p:nvPr/>
            </p:nvGrpSpPr>
            <p:grpSpPr>
              <a:xfrm>
                <a:off x="4228174" y="55958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97" name="CuadroTexto 395">
                  <a:extLst>
                    <a:ext uri="{FF2B5EF4-FFF2-40B4-BE49-F238E27FC236}">
                      <a16:creationId xmlns:a16="http://schemas.microsoft.com/office/drawing/2014/main" id="{CAA0E99F-D682-1344-9EB4-E0FE3C3EC8BE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98" name="Rectangle 56">
                  <a:extLst>
                    <a:ext uri="{FF2B5EF4-FFF2-40B4-BE49-F238E27FC236}">
                      <a16:creationId xmlns:a16="http://schemas.microsoft.com/office/drawing/2014/main" id="{B648A174-CA56-7042-8920-E0BB7CB10018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A98B4AA9-097A-E049-8B32-52ECAC6851B5}"/>
                  </a:ext>
                </a:extLst>
              </p:cNvPr>
              <p:cNvGrpSpPr/>
              <p:nvPr/>
            </p:nvGrpSpPr>
            <p:grpSpPr>
              <a:xfrm>
                <a:off x="4228174" y="7891763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00" name="CuadroTexto 395">
                  <a:extLst>
                    <a:ext uri="{FF2B5EF4-FFF2-40B4-BE49-F238E27FC236}">
                      <a16:creationId xmlns:a16="http://schemas.microsoft.com/office/drawing/2014/main" id="{83EEA6B5-5EDD-D349-BEC9-C2A02DF67E82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01" name="Rectangle 56">
                  <a:extLst>
                    <a:ext uri="{FF2B5EF4-FFF2-40B4-BE49-F238E27FC236}">
                      <a16:creationId xmlns:a16="http://schemas.microsoft.com/office/drawing/2014/main" id="{364DE9B2-417A-E14D-A3A6-6EC7B51DE2D1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ABD679A7-B466-BD4A-B7C5-A04189B6827E}"/>
                  </a:ext>
                </a:extLst>
              </p:cNvPr>
              <p:cNvGrpSpPr/>
              <p:nvPr/>
            </p:nvGrpSpPr>
            <p:grpSpPr>
              <a:xfrm>
                <a:off x="4228174" y="10187655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03" name="CuadroTexto 395">
                  <a:extLst>
                    <a:ext uri="{FF2B5EF4-FFF2-40B4-BE49-F238E27FC236}">
                      <a16:creationId xmlns:a16="http://schemas.microsoft.com/office/drawing/2014/main" id="{BCF44026-0186-5E4E-BF8C-14AACEAD87D2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04" name="Rectangle 56">
                  <a:extLst>
                    <a:ext uri="{FF2B5EF4-FFF2-40B4-BE49-F238E27FC236}">
                      <a16:creationId xmlns:a16="http://schemas.microsoft.com/office/drawing/2014/main" id="{F9FC0BE4-B4B0-5C4B-AECD-5B7037FE5CC3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B2165CE1-04DE-6C49-9C72-B154B25B26F5}"/>
                </a:ext>
              </a:extLst>
            </p:cNvPr>
            <p:cNvGrpSpPr/>
            <p:nvPr/>
          </p:nvGrpSpPr>
          <p:grpSpPr>
            <a:xfrm>
              <a:off x="8449746" y="5499145"/>
              <a:ext cx="6264037" cy="6201008"/>
              <a:chOff x="1955666" y="5499145"/>
              <a:chExt cx="6264037" cy="620100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272FDE2-46E5-5641-8C4C-5B3D9EC9FEE2}"/>
                  </a:ext>
                </a:extLst>
              </p:cNvPr>
              <p:cNvGrpSpPr/>
              <p:nvPr/>
            </p:nvGrpSpPr>
            <p:grpSpPr>
              <a:xfrm>
                <a:off x="1955666" y="5499145"/>
                <a:ext cx="1991666" cy="1609224"/>
                <a:chOff x="2285866" y="4711745"/>
                <a:chExt cx="1991666" cy="1609224"/>
              </a:xfrm>
            </p:grpSpPr>
            <p:sp>
              <p:nvSpPr>
                <p:cNvPr id="150" name="Diamond 149">
                  <a:extLst>
                    <a:ext uri="{FF2B5EF4-FFF2-40B4-BE49-F238E27FC236}">
                      <a16:creationId xmlns:a16="http://schemas.microsoft.com/office/drawing/2014/main" id="{B8ECFEA9-A749-6C43-AD86-8976388F5E83}"/>
                    </a:ext>
                  </a:extLst>
                </p:cNvPr>
                <p:cNvSpPr/>
                <p:nvPr/>
              </p:nvSpPr>
              <p:spPr>
                <a:xfrm>
                  <a:off x="2668308" y="4711745"/>
                  <a:ext cx="1609224" cy="1609224"/>
                </a:xfrm>
                <a:prstGeom prst="diamon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4</a:t>
                  </a:r>
                </a:p>
              </p:txBody>
            </p:sp>
            <p:sp>
              <p:nvSpPr>
                <p:cNvPr id="151" name="Diamond 150">
                  <a:extLst>
                    <a:ext uri="{FF2B5EF4-FFF2-40B4-BE49-F238E27FC236}">
                      <a16:creationId xmlns:a16="http://schemas.microsoft.com/office/drawing/2014/main" id="{CBD33BCD-46EE-344F-A6CC-D149D05DCECB}"/>
                    </a:ext>
                  </a:extLst>
                </p:cNvPr>
                <p:cNvSpPr/>
                <p:nvPr/>
              </p:nvSpPr>
              <p:spPr>
                <a:xfrm>
                  <a:off x="2285866" y="5074920"/>
                  <a:ext cx="882874" cy="882874"/>
                </a:xfrm>
                <a:prstGeom prst="diamond">
                  <a:avLst/>
                </a:prstGeom>
                <a:solidFill>
                  <a:schemeClr val="accent1">
                    <a:lumMod val="75000"/>
                  </a:schemeClr>
                </a:solidFill>
                <a:ln w="889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1973BF15-EC5C-F947-8DDE-31A4E46B6442}"/>
                  </a:ext>
                </a:extLst>
              </p:cNvPr>
              <p:cNvGrpSpPr/>
              <p:nvPr/>
            </p:nvGrpSpPr>
            <p:grpSpPr>
              <a:xfrm>
                <a:off x="1955666" y="7795037"/>
                <a:ext cx="1991666" cy="1609224"/>
                <a:chOff x="2285866" y="4711745"/>
                <a:chExt cx="1991666" cy="1609224"/>
              </a:xfrm>
            </p:grpSpPr>
            <p:sp>
              <p:nvSpPr>
                <p:cNvPr id="148" name="Diamond 147">
                  <a:extLst>
                    <a:ext uri="{FF2B5EF4-FFF2-40B4-BE49-F238E27FC236}">
                      <a16:creationId xmlns:a16="http://schemas.microsoft.com/office/drawing/2014/main" id="{1495948A-A97B-274C-938E-634BEAEA6E2B}"/>
                    </a:ext>
                  </a:extLst>
                </p:cNvPr>
                <p:cNvSpPr/>
                <p:nvPr/>
              </p:nvSpPr>
              <p:spPr>
                <a:xfrm>
                  <a:off x="2668308" y="4711745"/>
                  <a:ext cx="1609224" cy="1609224"/>
                </a:xfrm>
                <a:prstGeom prst="diamond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5</a:t>
                  </a:r>
                </a:p>
              </p:txBody>
            </p:sp>
            <p:sp>
              <p:nvSpPr>
                <p:cNvPr id="149" name="Diamond 148">
                  <a:extLst>
                    <a:ext uri="{FF2B5EF4-FFF2-40B4-BE49-F238E27FC236}">
                      <a16:creationId xmlns:a16="http://schemas.microsoft.com/office/drawing/2014/main" id="{49FCED99-F106-6D4A-95DC-4A8B247AA26B}"/>
                    </a:ext>
                  </a:extLst>
                </p:cNvPr>
                <p:cNvSpPr/>
                <p:nvPr/>
              </p:nvSpPr>
              <p:spPr>
                <a:xfrm>
                  <a:off x="2285866" y="5074920"/>
                  <a:ext cx="882874" cy="882874"/>
                </a:xfrm>
                <a:prstGeom prst="diamond">
                  <a:avLst/>
                </a:prstGeom>
                <a:solidFill>
                  <a:schemeClr val="accent2">
                    <a:lumMod val="75000"/>
                  </a:schemeClr>
                </a:solidFill>
                <a:ln w="889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CF6B3821-847A-D343-B579-26D8ACF97AF0}"/>
                  </a:ext>
                </a:extLst>
              </p:cNvPr>
              <p:cNvGrpSpPr/>
              <p:nvPr/>
            </p:nvGrpSpPr>
            <p:grpSpPr>
              <a:xfrm>
                <a:off x="1955666" y="10090929"/>
                <a:ext cx="1991666" cy="1609224"/>
                <a:chOff x="2285866" y="4711745"/>
                <a:chExt cx="1991666" cy="1609224"/>
              </a:xfrm>
            </p:grpSpPr>
            <p:sp>
              <p:nvSpPr>
                <p:cNvPr id="146" name="Diamond 145">
                  <a:extLst>
                    <a:ext uri="{FF2B5EF4-FFF2-40B4-BE49-F238E27FC236}">
                      <a16:creationId xmlns:a16="http://schemas.microsoft.com/office/drawing/2014/main" id="{2E151B74-1719-184A-9BE4-69A3A8C60F3B}"/>
                    </a:ext>
                  </a:extLst>
                </p:cNvPr>
                <p:cNvSpPr/>
                <p:nvPr/>
              </p:nvSpPr>
              <p:spPr>
                <a:xfrm>
                  <a:off x="2668308" y="4711745"/>
                  <a:ext cx="1609224" cy="1609224"/>
                </a:xfrm>
                <a:prstGeom prst="diamond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6</a:t>
                  </a:r>
                </a:p>
              </p:txBody>
            </p:sp>
            <p:sp>
              <p:nvSpPr>
                <p:cNvPr id="147" name="Diamond 146">
                  <a:extLst>
                    <a:ext uri="{FF2B5EF4-FFF2-40B4-BE49-F238E27FC236}">
                      <a16:creationId xmlns:a16="http://schemas.microsoft.com/office/drawing/2014/main" id="{7006BDFE-88D9-F941-A432-E64534E37E01}"/>
                    </a:ext>
                  </a:extLst>
                </p:cNvPr>
                <p:cNvSpPr/>
                <p:nvPr/>
              </p:nvSpPr>
              <p:spPr>
                <a:xfrm>
                  <a:off x="2285866" y="5074920"/>
                  <a:ext cx="882874" cy="882874"/>
                </a:xfrm>
                <a:prstGeom prst="diamond">
                  <a:avLst/>
                </a:prstGeom>
                <a:solidFill>
                  <a:schemeClr val="accent3">
                    <a:lumMod val="75000"/>
                  </a:schemeClr>
                </a:solidFill>
                <a:ln w="889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8143387A-77B5-5E48-8963-158369513348}"/>
                  </a:ext>
                </a:extLst>
              </p:cNvPr>
              <p:cNvGrpSpPr/>
              <p:nvPr/>
            </p:nvGrpSpPr>
            <p:grpSpPr>
              <a:xfrm>
                <a:off x="4228174" y="55958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44" name="CuadroTexto 395">
                  <a:extLst>
                    <a:ext uri="{FF2B5EF4-FFF2-40B4-BE49-F238E27FC236}">
                      <a16:creationId xmlns:a16="http://schemas.microsoft.com/office/drawing/2014/main" id="{871785C7-3E47-1048-86CB-9F400DF5B365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45" name="Rectangle 56">
                  <a:extLst>
                    <a:ext uri="{FF2B5EF4-FFF2-40B4-BE49-F238E27FC236}">
                      <a16:creationId xmlns:a16="http://schemas.microsoft.com/office/drawing/2014/main" id="{F55DA3BF-EB27-F74F-B8D2-E60DB73715D1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A4599D6-8AFF-1544-8BF7-A65C2B17763F}"/>
                  </a:ext>
                </a:extLst>
              </p:cNvPr>
              <p:cNvGrpSpPr/>
              <p:nvPr/>
            </p:nvGrpSpPr>
            <p:grpSpPr>
              <a:xfrm>
                <a:off x="4228174" y="7891763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42" name="CuadroTexto 395">
                  <a:extLst>
                    <a:ext uri="{FF2B5EF4-FFF2-40B4-BE49-F238E27FC236}">
                      <a16:creationId xmlns:a16="http://schemas.microsoft.com/office/drawing/2014/main" id="{6246358B-B07C-9148-A411-A73E5E52C3A8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43" name="Rectangle 56">
                  <a:extLst>
                    <a:ext uri="{FF2B5EF4-FFF2-40B4-BE49-F238E27FC236}">
                      <a16:creationId xmlns:a16="http://schemas.microsoft.com/office/drawing/2014/main" id="{95B5ED64-FC64-F04B-A950-9B6D0DE78530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A47ABC26-5563-8345-88BC-CCCE360B01B0}"/>
                  </a:ext>
                </a:extLst>
              </p:cNvPr>
              <p:cNvGrpSpPr/>
              <p:nvPr/>
            </p:nvGrpSpPr>
            <p:grpSpPr>
              <a:xfrm>
                <a:off x="4228174" y="10187655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37" name="CuadroTexto 395">
                  <a:extLst>
                    <a:ext uri="{FF2B5EF4-FFF2-40B4-BE49-F238E27FC236}">
                      <a16:creationId xmlns:a16="http://schemas.microsoft.com/office/drawing/2014/main" id="{FB10A7D2-528C-654E-B9AD-C52B365EC9FF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38" name="Rectangle 56">
                  <a:extLst>
                    <a:ext uri="{FF2B5EF4-FFF2-40B4-BE49-F238E27FC236}">
                      <a16:creationId xmlns:a16="http://schemas.microsoft.com/office/drawing/2014/main" id="{CE748E5E-8B98-114E-AF85-2F2A04338266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21AA91D-32C0-D64F-B576-CA9228B71E4E}"/>
                </a:ext>
              </a:extLst>
            </p:cNvPr>
            <p:cNvGrpSpPr/>
            <p:nvPr/>
          </p:nvGrpSpPr>
          <p:grpSpPr>
            <a:xfrm>
              <a:off x="15369106" y="5499145"/>
              <a:ext cx="6264037" cy="6201008"/>
              <a:chOff x="1955666" y="5499145"/>
              <a:chExt cx="6264037" cy="6201008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7BEDA8E1-FBED-0B4C-B024-90CF592030F4}"/>
                  </a:ext>
                </a:extLst>
              </p:cNvPr>
              <p:cNvGrpSpPr/>
              <p:nvPr/>
            </p:nvGrpSpPr>
            <p:grpSpPr>
              <a:xfrm>
                <a:off x="1955666" y="5499145"/>
                <a:ext cx="1991666" cy="1609224"/>
                <a:chOff x="2285866" y="4711745"/>
                <a:chExt cx="1991666" cy="1609224"/>
              </a:xfrm>
            </p:grpSpPr>
            <p:sp>
              <p:nvSpPr>
                <p:cNvPr id="178" name="Diamond 177">
                  <a:extLst>
                    <a:ext uri="{FF2B5EF4-FFF2-40B4-BE49-F238E27FC236}">
                      <a16:creationId xmlns:a16="http://schemas.microsoft.com/office/drawing/2014/main" id="{4B4B6D50-F049-8940-B8A3-7857D9148E60}"/>
                    </a:ext>
                  </a:extLst>
                </p:cNvPr>
                <p:cNvSpPr/>
                <p:nvPr/>
              </p:nvSpPr>
              <p:spPr>
                <a:xfrm>
                  <a:off x="2668308" y="4711745"/>
                  <a:ext cx="1609224" cy="1609224"/>
                </a:xfrm>
                <a:prstGeom prst="diamon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7</a:t>
                  </a:r>
                </a:p>
              </p:txBody>
            </p:sp>
            <p:sp>
              <p:nvSpPr>
                <p:cNvPr id="179" name="Diamond 178">
                  <a:extLst>
                    <a:ext uri="{FF2B5EF4-FFF2-40B4-BE49-F238E27FC236}">
                      <a16:creationId xmlns:a16="http://schemas.microsoft.com/office/drawing/2014/main" id="{29FEFEE6-D663-E748-8D2A-1A7920C25EAB}"/>
                    </a:ext>
                  </a:extLst>
                </p:cNvPr>
                <p:cNvSpPr/>
                <p:nvPr/>
              </p:nvSpPr>
              <p:spPr>
                <a:xfrm>
                  <a:off x="2285866" y="5074920"/>
                  <a:ext cx="882874" cy="882874"/>
                </a:xfrm>
                <a:prstGeom prst="diamond">
                  <a:avLst/>
                </a:prstGeom>
                <a:solidFill>
                  <a:schemeClr val="accent1">
                    <a:lumMod val="75000"/>
                  </a:schemeClr>
                </a:solidFill>
                <a:ln w="889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428B4C81-4F17-9540-930E-3934604052FD}"/>
                  </a:ext>
                </a:extLst>
              </p:cNvPr>
              <p:cNvGrpSpPr/>
              <p:nvPr/>
            </p:nvGrpSpPr>
            <p:grpSpPr>
              <a:xfrm>
                <a:off x="1955666" y="7795037"/>
                <a:ext cx="1991666" cy="1609224"/>
                <a:chOff x="2285866" y="4711745"/>
                <a:chExt cx="1991666" cy="1609224"/>
              </a:xfrm>
            </p:grpSpPr>
            <p:sp>
              <p:nvSpPr>
                <p:cNvPr id="176" name="Diamond 175">
                  <a:extLst>
                    <a:ext uri="{FF2B5EF4-FFF2-40B4-BE49-F238E27FC236}">
                      <a16:creationId xmlns:a16="http://schemas.microsoft.com/office/drawing/2014/main" id="{30AE179D-A5C5-E440-A59B-486D90C5FD92}"/>
                    </a:ext>
                  </a:extLst>
                </p:cNvPr>
                <p:cNvSpPr/>
                <p:nvPr/>
              </p:nvSpPr>
              <p:spPr>
                <a:xfrm>
                  <a:off x="2668308" y="4711745"/>
                  <a:ext cx="1609224" cy="1609224"/>
                </a:xfrm>
                <a:prstGeom prst="diamond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8</a:t>
                  </a:r>
                </a:p>
              </p:txBody>
            </p:sp>
            <p:sp>
              <p:nvSpPr>
                <p:cNvPr id="177" name="Diamond 176">
                  <a:extLst>
                    <a:ext uri="{FF2B5EF4-FFF2-40B4-BE49-F238E27FC236}">
                      <a16:creationId xmlns:a16="http://schemas.microsoft.com/office/drawing/2014/main" id="{EBD36F58-8AFF-8A45-B6BB-7A148DE906F8}"/>
                    </a:ext>
                  </a:extLst>
                </p:cNvPr>
                <p:cNvSpPr/>
                <p:nvPr/>
              </p:nvSpPr>
              <p:spPr>
                <a:xfrm>
                  <a:off x="2285866" y="5074920"/>
                  <a:ext cx="882874" cy="882874"/>
                </a:xfrm>
                <a:prstGeom prst="diamond">
                  <a:avLst/>
                </a:prstGeom>
                <a:solidFill>
                  <a:schemeClr val="accent2">
                    <a:lumMod val="75000"/>
                  </a:schemeClr>
                </a:solidFill>
                <a:ln w="889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96C83CD4-4B02-EB4F-867A-2868C96DBD2F}"/>
                  </a:ext>
                </a:extLst>
              </p:cNvPr>
              <p:cNvGrpSpPr/>
              <p:nvPr/>
            </p:nvGrpSpPr>
            <p:grpSpPr>
              <a:xfrm>
                <a:off x="1955666" y="10090929"/>
                <a:ext cx="1991666" cy="1609224"/>
                <a:chOff x="2285866" y="4711745"/>
                <a:chExt cx="1991666" cy="1609224"/>
              </a:xfrm>
            </p:grpSpPr>
            <p:sp>
              <p:nvSpPr>
                <p:cNvPr id="174" name="Diamond 173">
                  <a:extLst>
                    <a:ext uri="{FF2B5EF4-FFF2-40B4-BE49-F238E27FC236}">
                      <a16:creationId xmlns:a16="http://schemas.microsoft.com/office/drawing/2014/main" id="{4DAF581D-D83A-6C42-A902-7A98DDD3A277}"/>
                    </a:ext>
                  </a:extLst>
                </p:cNvPr>
                <p:cNvSpPr/>
                <p:nvPr/>
              </p:nvSpPr>
              <p:spPr>
                <a:xfrm>
                  <a:off x="2668308" y="4711745"/>
                  <a:ext cx="1609224" cy="1609224"/>
                </a:xfrm>
                <a:prstGeom prst="diamond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9</a:t>
                  </a:r>
                </a:p>
              </p:txBody>
            </p:sp>
            <p:sp>
              <p:nvSpPr>
                <p:cNvPr id="175" name="Diamond 174">
                  <a:extLst>
                    <a:ext uri="{FF2B5EF4-FFF2-40B4-BE49-F238E27FC236}">
                      <a16:creationId xmlns:a16="http://schemas.microsoft.com/office/drawing/2014/main" id="{1C288897-9C84-4E49-8BE1-8816DDE0E809}"/>
                    </a:ext>
                  </a:extLst>
                </p:cNvPr>
                <p:cNvSpPr/>
                <p:nvPr/>
              </p:nvSpPr>
              <p:spPr>
                <a:xfrm>
                  <a:off x="2285866" y="5074920"/>
                  <a:ext cx="882874" cy="882874"/>
                </a:xfrm>
                <a:prstGeom prst="diamond">
                  <a:avLst/>
                </a:prstGeom>
                <a:solidFill>
                  <a:schemeClr val="accent3">
                    <a:lumMod val="75000"/>
                  </a:schemeClr>
                </a:solidFill>
                <a:ln w="889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B433650F-44DD-5D4C-B7B1-F86EA3D3F2CD}"/>
                  </a:ext>
                </a:extLst>
              </p:cNvPr>
              <p:cNvGrpSpPr/>
              <p:nvPr/>
            </p:nvGrpSpPr>
            <p:grpSpPr>
              <a:xfrm>
                <a:off x="4228174" y="5595871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72" name="CuadroTexto 395">
                  <a:extLst>
                    <a:ext uri="{FF2B5EF4-FFF2-40B4-BE49-F238E27FC236}">
                      <a16:creationId xmlns:a16="http://schemas.microsoft.com/office/drawing/2014/main" id="{542351B8-4F17-5645-8376-8C3484E85556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73" name="Rectangle 56">
                  <a:extLst>
                    <a:ext uri="{FF2B5EF4-FFF2-40B4-BE49-F238E27FC236}">
                      <a16:creationId xmlns:a16="http://schemas.microsoft.com/office/drawing/2014/main" id="{192C7B26-3816-B34E-846A-E46E1B2B2790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920EAD1-8C3E-2247-BDA2-5396FC57C248}"/>
                  </a:ext>
                </a:extLst>
              </p:cNvPr>
              <p:cNvGrpSpPr/>
              <p:nvPr/>
            </p:nvGrpSpPr>
            <p:grpSpPr>
              <a:xfrm>
                <a:off x="4228174" y="7891763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67" name="CuadroTexto 395">
                  <a:extLst>
                    <a:ext uri="{FF2B5EF4-FFF2-40B4-BE49-F238E27FC236}">
                      <a16:creationId xmlns:a16="http://schemas.microsoft.com/office/drawing/2014/main" id="{A3EACE50-E163-EA45-AAC4-2D86B50DAD4B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71" name="Rectangle 56">
                  <a:extLst>
                    <a:ext uri="{FF2B5EF4-FFF2-40B4-BE49-F238E27FC236}">
                      <a16:creationId xmlns:a16="http://schemas.microsoft.com/office/drawing/2014/main" id="{97444E36-F46E-4A48-A9FC-BE297BAE4CE3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C51C3E37-3174-6D47-9F1A-0747655794BA}"/>
                  </a:ext>
                </a:extLst>
              </p:cNvPr>
              <p:cNvGrpSpPr/>
              <p:nvPr/>
            </p:nvGrpSpPr>
            <p:grpSpPr>
              <a:xfrm>
                <a:off x="4228174" y="10187655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165" name="CuadroTexto 395">
                  <a:extLst>
                    <a:ext uri="{FF2B5EF4-FFF2-40B4-BE49-F238E27FC236}">
                      <a16:creationId xmlns:a16="http://schemas.microsoft.com/office/drawing/2014/main" id="{75E1CF9F-B160-A243-A24F-856B1ED6238F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166" name="Rectangle 56">
                  <a:extLst>
                    <a:ext uri="{FF2B5EF4-FFF2-40B4-BE49-F238E27FC236}">
                      <a16:creationId xmlns:a16="http://schemas.microsoft.com/office/drawing/2014/main" id="{D166E833-66BB-4041-AF57-5150CD70C714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55918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0014258" y="1022190"/>
            <a:ext cx="43492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0" name="Graphic 2">
            <a:extLst>
              <a:ext uri="{FF2B5EF4-FFF2-40B4-BE49-F238E27FC236}">
                <a16:creationId xmlns:a16="http://schemas.microsoft.com/office/drawing/2014/main" id="{7ACC6665-55EC-F54B-8581-BB2790BEE930}"/>
              </a:ext>
            </a:extLst>
          </p:cNvPr>
          <p:cNvGrpSpPr/>
          <p:nvPr/>
        </p:nvGrpSpPr>
        <p:grpSpPr>
          <a:xfrm>
            <a:off x="1805264" y="5553456"/>
            <a:ext cx="1216633" cy="1200329"/>
            <a:chOff x="11277853" y="5641487"/>
            <a:chExt cx="1821953" cy="1797537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2D4D831-AFDD-A341-9F0C-5886CC0E563F}"/>
                </a:ext>
              </a:extLst>
            </p:cNvPr>
            <p:cNvSpPr/>
            <p:nvPr/>
          </p:nvSpPr>
          <p:spPr>
            <a:xfrm>
              <a:off x="11277853" y="5754528"/>
              <a:ext cx="1684115" cy="1684496"/>
            </a:xfrm>
            <a:custGeom>
              <a:avLst/>
              <a:gdLst>
                <a:gd name="connsiteX0" fmla="*/ 1312069 w 1684115"/>
                <a:gd name="connsiteY0" fmla="*/ 0 h 1684496"/>
                <a:gd name="connsiteX1" fmla="*/ 372047 w 1684115"/>
                <a:gd name="connsiteY1" fmla="*/ 0 h 1684496"/>
                <a:gd name="connsiteX2" fmla="*/ 0 w 1684115"/>
                <a:gd name="connsiteY2" fmla="*/ 372142 h 1684496"/>
                <a:gd name="connsiteX3" fmla="*/ 0 w 1684115"/>
                <a:gd name="connsiteY3" fmla="*/ 1312069 h 1684496"/>
                <a:gd name="connsiteX4" fmla="*/ 371666 w 1684115"/>
                <a:gd name="connsiteY4" fmla="*/ 1684496 h 1684496"/>
                <a:gd name="connsiteX5" fmla="*/ 372047 w 1684115"/>
                <a:gd name="connsiteY5" fmla="*/ 1684496 h 1684496"/>
                <a:gd name="connsiteX6" fmla="*/ 1312069 w 1684115"/>
                <a:gd name="connsiteY6" fmla="*/ 1684496 h 1684496"/>
                <a:gd name="connsiteX7" fmla="*/ 1684116 w 1684115"/>
                <a:gd name="connsiteY7" fmla="*/ 1312450 h 1684496"/>
                <a:gd name="connsiteX8" fmla="*/ 1684116 w 1684115"/>
                <a:gd name="connsiteY8" fmla="*/ 372142 h 1684496"/>
                <a:gd name="connsiteX9" fmla="*/ 1312069 w 1684115"/>
                <a:gd name="connsiteY9" fmla="*/ 0 h 1684496"/>
                <a:gd name="connsiteX10" fmla="*/ 1478471 w 1684115"/>
                <a:gd name="connsiteY10" fmla="*/ 1106424 h 1684496"/>
                <a:gd name="connsiteX11" fmla="*/ 1106424 w 1684115"/>
                <a:gd name="connsiteY11" fmla="*/ 1478566 h 1684496"/>
                <a:gd name="connsiteX12" fmla="*/ 577596 w 1684115"/>
                <a:gd name="connsiteY12" fmla="*/ 1478566 h 1684496"/>
                <a:gd name="connsiteX13" fmla="*/ 206121 w 1684115"/>
                <a:gd name="connsiteY13" fmla="*/ 1106424 h 1684496"/>
                <a:gd name="connsiteX14" fmla="*/ 206121 w 1684115"/>
                <a:gd name="connsiteY14" fmla="*/ 577691 h 1684496"/>
                <a:gd name="connsiteX15" fmla="*/ 577596 w 1684115"/>
                <a:gd name="connsiteY15" fmla="*/ 205645 h 1684496"/>
                <a:gd name="connsiteX16" fmla="*/ 1106329 w 1684115"/>
                <a:gd name="connsiteY16" fmla="*/ 205645 h 1684496"/>
                <a:gd name="connsiteX17" fmla="*/ 1478376 w 1684115"/>
                <a:gd name="connsiteY17" fmla="*/ 577691 h 168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84115" h="1684496">
                  <a:moveTo>
                    <a:pt x="1312069" y="0"/>
                  </a:moveTo>
                  <a:lnTo>
                    <a:pt x="372047" y="0"/>
                  </a:lnTo>
                  <a:cubicBezTo>
                    <a:pt x="166554" y="57"/>
                    <a:pt x="0" y="166649"/>
                    <a:pt x="0" y="372142"/>
                  </a:cubicBezTo>
                  <a:lnTo>
                    <a:pt x="0" y="1312069"/>
                  </a:lnTo>
                  <a:cubicBezTo>
                    <a:pt x="-209" y="1517542"/>
                    <a:pt x="166192" y="1684287"/>
                    <a:pt x="371666" y="1684496"/>
                  </a:cubicBezTo>
                  <a:cubicBezTo>
                    <a:pt x="371790" y="1684496"/>
                    <a:pt x="371923" y="1684496"/>
                    <a:pt x="372047" y="1684496"/>
                  </a:cubicBezTo>
                  <a:lnTo>
                    <a:pt x="1312069" y="1684496"/>
                  </a:lnTo>
                  <a:cubicBezTo>
                    <a:pt x="1517542" y="1684496"/>
                    <a:pt x="1684116" y="1517923"/>
                    <a:pt x="1684116" y="1312450"/>
                  </a:cubicBezTo>
                  <a:lnTo>
                    <a:pt x="1684116" y="372142"/>
                  </a:lnTo>
                  <a:cubicBezTo>
                    <a:pt x="1684116" y="166649"/>
                    <a:pt x="1517561" y="57"/>
                    <a:pt x="1312069" y="0"/>
                  </a:cubicBezTo>
                  <a:close/>
                  <a:moveTo>
                    <a:pt x="1478471" y="1106424"/>
                  </a:moveTo>
                  <a:cubicBezTo>
                    <a:pt x="1478471" y="1311916"/>
                    <a:pt x="1311917" y="1478509"/>
                    <a:pt x="1106424" y="1478566"/>
                  </a:cubicBezTo>
                  <a:lnTo>
                    <a:pt x="577596" y="1478566"/>
                  </a:lnTo>
                  <a:cubicBezTo>
                    <a:pt x="372332" y="1478194"/>
                    <a:pt x="206121" y="1311688"/>
                    <a:pt x="206121" y="1106424"/>
                  </a:cubicBezTo>
                  <a:lnTo>
                    <a:pt x="206121" y="577691"/>
                  </a:lnTo>
                  <a:cubicBezTo>
                    <a:pt x="206121" y="372437"/>
                    <a:pt x="372342" y="205959"/>
                    <a:pt x="577596" y="205645"/>
                  </a:cubicBezTo>
                  <a:lnTo>
                    <a:pt x="1106329" y="205645"/>
                  </a:lnTo>
                  <a:cubicBezTo>
                    <a:pt x="1311802" y="205645"/>
                    <a:pt x="1478376" y="372218"/>
                    <a:pt x="1478376" y="57769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7EA2613-2EB0-FE45-BBAD-A74E31725A7D}"/>
                </a:ext>
              </a:extLst>
            </p:cNvPr>
            <p:cNvSpPr/>
            <p:nvPr/>
          </p:nvSpPr>
          <p:spPr>
            <a:xfrm>
              <a:off x="11548810" y="5641487"/>
              <a:ext cx="1550996" cy="1595477"/>
            </a:xfrm>
            <a:custGeom>
              <a:avLst/>
              <a:gdLst>
                <a:gd name="connsiteX0" fmla="*/ 1360391 w 1550996"/>
                <a:gd name="connsiteY0" fmla="*/ 25888 h 1595477"/>
                <a:gd name="connsiteX1" fmla="*/ 568958 w 1550996"/>
                <a:gd name="connsiteY1" fmla="*/ 1110119 h 1595477"/>
                <a:gd name="connsiteX2" fmla="*/ 73658 w 1550996"/>
                <a:gd name="connsiteY2" fmla="*/ 885614 h 1595477"/>
                <a:gd name="connsiteX3" fmla="*/ 73658 w 1550996"/>
                <a:gd name="connsiteY3" fmla="*/ 1083068 h 1595477"/>
                <a:gd name="connsiteX4" fmla="*/ 514094 w 1550996"/>
                <a:gd name="connsiteY4" fmla="*/ 1511121 h 1595477"/>
                <a:gd name="connsiteX5" fmla="*/ 813370 w 1550996"/>
                <a:gd name="connsiteY5" fmla="*/ 1511121 h 1595477"/>
                <a:gd name="connsiteX6" fmla="*/ 1521744 w 1550996"/>
                <a:gd name="connsiteY6" fmla="*/ 234771 h 1595477"/>
                <a:gd name="connsiteX7" fmla="*/ 1360391 w 1550996"/>
                <a:gd name="connsiteY7" fmla="*/ 25888 h 159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0996" h="1595477">
                  <a:moveTo>
                    <a:pt x="1360391" y="25888"/>
                  </a:moveTo>
                  <a:cubicBezTo>
                    <a:pt x="1009775" y="279539"/>
                    <a:pt x="716215" y="684066"/>
                    <a:pt x="568958" y="1110119"/>
                  </a:cubicBezTo>
                  <a:cubicBezTo>
                    <a:pt x="429608" y="977912"/>
                    <a:pt x="288257" y="856277"/>
                    <a:pt x="73658" y="885614"/>
                  </a:cubicBezTo>
                  <a:cubicBezTo>
                    <a:pt x="-26354" y="899235"/>
                    <a:pt x="-22735" y="1065923"/>
                    <a:pt x="73658" y="1083068"/>
                  </a:cubicBezTo>
                  <a:cubicBezTo>
                    <a:pt x="270159" y="1118120"/>
                    <a:pt x="416558" y="1351101"/>
                    <a:pt x="514094" y="1511121"/>
                  </a:cubicBezTo>
                  <a:cubicBezTo>
                    <a:pt x="580007" y="1619706"/>
                    <a:pt x="749362" y="1627422"/>
                    <a:pt x="813370" y="1511121"/>
                  </a:cubicBezTo>
                  <a:cubicBezTo>
                    <a:pt x="1048828" y="1083639"/>
                    <a:pt x="1217039" y="625296"/>
                    <a:pt x="1521744" y="234771"/>
                  </a:cubicBezTo>
                  <a:cubicBezTo>
                    <a:pt x="1606231" y="126662"/>
                    <a:pt x="1493931" y="-70791"/>
                    <a:pt x="1360391" y="2588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8" name="Graphic 2">
            <a:extLst>
              <a:ext uri="{FF2B5EF4-FFF2-40B4-BE49-F238E27FC236}">
                <a16:creationId xmlns:a16="http://schemas.microsoft.com/office/drawing/2014/main" id="{8F77320B-BBD9-C240-90CF-6C046166053F}"/>
              </a:ext>
            </a:extLst>
          </p:cNvPr>
          <p:cNvGrpSpPr/>
          <p:nvPr/>
        </p:nvGrpSpPr>
        <p:grpSpPr>
          <a:xfrm>
            <a:off x="1805264" y="8026640"/>
            <a:ext cx="1216633" cy="1200329"/>
            <a:chOff x="11277853" y="5641487"/>
            <a:chExt cx="1821953" cy="1797537"/>
          </a:xfrm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8F8D7009-B01F-8E47-9925-727F1E1B4329}"/>
                </a:ext>
              </a:extLst>
            </p:cNvPr>
            <p:cNvSpPr/>
            <p:nvPr/>
          </p:nvSpPr>
          <p:spPr>
            <a:xfrm>
              <a:off x="11277853" y="5754528"/>
              <a:ext cx="1684115" cy="1684496"/>
            </a:xfrm>
            <a:custGeom>
              <a:avLst/>
              <a:gdLst>
                <a:gd name="connsiteX0" fmla="*/ 1312069 w 1684115"/>
                <a:gd name="connsiteY0" fmla="*/ 0 h 1684496"/>
                <a:gd name="connsiteX1" fmla="*/ 372047 w 1684115"/>
                <a:gd name="connsiteY1" fmla="*/ 0 h 1684496"/>
                <a:gd name="connsiteX2" fmla="*/ 0 w 1684115"/>
                <a:gd name="connsiteY2" fmla="*/ 372142 h 1684496"/>
                <a:gd name="connsiteX3" fmla="*/ 0 w 1684115"/>
                <a:gd name="connsiteY3" fmla="*/ 1312069 h 1684496"/>
                <a:gd name="connsiteX4" fmla="*/ 371666 w 1684115"/>
                <a:gd name="connsiteY4" fmla="*/ 1684496 h 1684496"/>
                <a:gd name="connsiteX5" fmla="*/ 372047 w 1684115"/>
                <a:gd name="connsiteY5" fmla="*/ 1684496 h 1684496"/>
                <a:gd name="connsiteX6" fmla="*/ 1312069 w 1684115"/>
                <a:gd name="connsiteY6" fmla="*/ 1684496 h 1684496"/>
                <a:gd name="connsiteX7" fmla="*/ 1684116 w 1684115"/>
                <a:gd name="connsiteY7" fmla="*/ 1312450 h 1684496"/>
                <a:gd name="connsiteX8" fmla="*/ 1684116 w 1684115"/>
                <a:gd name="connsiteY8" fmla="*/ 372142 h 1684496"/>
                <a:gd name="connsiteX9" fmla="*/ 1312069 w 1684115"/>
                <a:gd name="connsiteY9" fmla="*/ 0 h 1684496"/>
                <a:gd name="connsiteX10" fmla="*/ 1478471 w 1684115"/>
                <a:gd name="connsiteY10" fmla="*/ 1106424 h 1684496"/>
                <a:gd name="connsiteX11" fmla="*/ 1106424 w 1684115"/>
                <a:gd name="connsiteY11" fmla="*/ 1478566 h 1684496"/>
                <a:gd name="connsiteX12" fmla="*/ 577596 w 1684115"/>
                <a:gd name="connsiteY12" fmla="*/ 1478566 h 1684496"/>
                <a:gd name="connsiteX13" fmla="*/ 206121 w 1684115"/>
                <a:gd name="connsiteY13" fmla="*/ 1106424 h 1684496"/>
                <a:gd name="connsiteX14" fmla="*/ 206121 w 1684115"/>
                <a:gd name="connsiteY14" fmla="*/ 577691 h 1684496"/>
                <a:gd name="connsiteX15" fmla="*/ 577596 w 1684115"/>
                <a:gd name="connsiteY15" fmla="*/ 205645 h 1684496"/>
                <a:gd name="connsiteX16" fmla="*/ 1106329 w 1684115"/>
                <a:gd name="connsiteY16" fmla="*/ 205645 h 1684496"/>
                <a:gd name="connsiteX17" fmla="*/ 1478376 w 1684115"/>
                <a:gd name="connsiteY17" fmla="*/ 577691 h 168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84115" h="1684496">
                  <a:moveTo>
                    <a:pt x="1312069" y="0"/>
                  </a:moveTo>
                  <a:lnTo>
                    <a:pt x="372047" y="0"/>
                  </a:lnTo>
                  <a:cubicBezTo>
                    <a:pt x="166554" y="57"/>
                    <a:pt x="0" y="166649"/>
                    <a:pt x="0" y="372142"/>
                  </a:cubicBezTo>
                  <a:lnTo>
                    <a:pt x="0" y="1312069"/>
                  </a:lnTo>
                  <a:cubicBezTo>
                    <a:pt x="-209" y="1517542"/>
                    <a:pt x="166192" y="1684287"/>
                    <a:pt x="371666" y="1684496"/>
                  </a:cubicBezTo>
                  <a:cubicBezTo>
                    <a:pt x="371790" y="1684496"/>
                    <a:pt x="371923" y="1684496"/>
                    <a:pt x="372047" y="1684496"/>
                  </a:cubicBezTo>
                  <a:lnTo>
                    <a:pt x="1312069" y="1684496"/>
                  </a:lnTo>
                  <a:cubicBezTo>
                    <a:pt x="1517542" y="1684496"/>
                    <a:pt x="1684116" y="1517923"/>
                    <a:pt x="1684116" y="1312450"/>
                  </a:cubicBezTo>
                  <a:lnTo>
                    <a:pt x="1684116" y="372142"/>
                  </a:lnTo>
                  <a:cubicBezTo>
                    <a:pt x="1684116" y="166649"/>
                    <a:pt x="1517561" y="57"/>
                    <a:pt x="1312069" y="0"/>
                  </a:cubicBezTo>
                  <a:close/>
                  <a:moveTo>
                    <a:pt x="1478471" y="1106424"/>
                  </a:moveTo>
                  <a:cubicBezTo>
                    <a:pt x="1478471" y="1311916"/>
                    <a:pt x="1311917" y="1478509"/>
                    <a:pt x="1106424" y="1478566"/>
                  </a:cubicBezTo>
                  <a:lnTo>
                    <a:pt x="577596" y="1478566"/>
                  </a:lnTo>
                  <a:cubicBezTo>
                    <a:pt x="372332" y="1478194"/>
                    <a:pt x="206121" y="1311688"/>
                    <a:pt x="206121" y="1106424"/>
                  </a:cubicBezTo>
                  <a:lnTo>
                    <a:pt x="206121" y="577691"/>
                  </a:lnTo>
                  <a:cubicBezTo>
                    <a:pt x="206121" y="372437"/>
                    <a:pt x="372342" y="205959"/>
                    <a:pt x="577596" y="205645"/>
                  </a:cubicBezTo>
                  <a:lnTo>
                    <a:pt x="1106329" y="205645"/>
                  </a:lnTo>
                  <a:cubicBezTo>
                    <a:pt x="1311802" y="205645"/>
                    <a:pt x="1478376" y="372218"/>
                    <a:pt x="1478376" y="57769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4EB9CD4-B637-3F48-95D3-54059CEA37C3}"/>
                </a:ext>
              </a:extLst>
            </p:cNvPr>
            <p:cNvSpPr/>
            <p:nvPr/>
          </p:nvSpPr>
          <p:spPr>
            <a:xfrm>
              <a:off x="11548810" y="5641487"/>
              <a:ext cx="1550996" cy="1595477"/>
            </a:xfrm>
            <a:custGeom>
              <a:avLst/>
              <a:gdLst>
                <a:gd name="connsiteX0" fmla="*/ 1360391 w 1550996"/>
                <a:gd name="connsiteY0" fmla="*/ 25888 h 1595477"/>
                <a:gd name="connsiteX1" fmla="*/ 568958 w 1550996"/>
                <a:gd name="connsiteY1" fmla="*/ 1110119 h 1595477"/>
                <a:gd name="connsiteX2" fmla="*/ 73658 w 1550996"/>
                <a:gd name="connsiteY2" fmla="*/ 885614 h 1595477"/>
                <a:gd name="connsiteX3" fmla="*/ 73658 w 1550996"/>
                <a:gd name="connsiteY3" fmla="*/ 1083068 h 1595477"/>
                <a:gd name="connsiteX4" fmla="*/ 514094 w 1550996"/>
                <a:gd name="connsiteY4" fmla="*/ 1511121 h 1595477"/>
                <a:gd name="connsiteX5" fmla="*/ 813370 w 1550996"/>
                <a:gd name="connsiteY5" fmla="*/ 1511121 h 1595477"/>
                <a:gd name="connsiteX6" fmla="*/ 1521744 w 1550996"/>
                <a:gd name="connsiteY6" fmla="*/ 234771 h 1595477"/>
                <a:gd name="connsiteX7" fmla="*/ 1360391 w 1550996"/>
                <a:gd name="connsiteY7" fmla="*/ 25888 h 159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0996" h="1595477">
                  <a:moveTo>
                    <a:pt x="1360391" y="25888"/>
                  </a:moveTo>
                  <a:cubicBezTo>
                    <a:pt x="1009775" y="279539"/>
                    <a:pt x="716215" y="684066"/>
                    <a:pt x="568958" y="1110119"/>
                  </a:cubicBezTo>
                  <a:cubicBezTo>
                    <a:pt x="429608" y="977912"/>
                    <a:pt x="288257" y="856277"/>
                    <a:pt x="73658" y="885614"/>
                  </a:cubicBezTo>
                  <a:cubicBezTo>
                    <a:pt x="-26354" y="899235"/>
                    <a:pt x="-22735" y="1065923"/>
                    <a:pt x="73658" y="1083068"/>
                  </a:cubicBezTo>
                  <a:cubicBezTo>
                    <a:pt x="270159" y="1118120"/>
                    <a:pt x="416558" y="1351101"/>
                    <a:pt x="514094" y="1511121"/>
                  </a:cubicBezTo>
                  <a:cubicBezTo>
                    <a:pt x="580007" y="1619706"/>
                    <a:pt x="749362" y="1627422"/>
                    <a:pt x="813370" y="1511121"/>
                  </a:cubicBezTo>
                  <a:cubicBezTo>
                    <a:pt x="1048828" y="1083639"/>
                    <a:pt x="1217039" y="625296"/>
                    <a:pt x="1521744" y="234771"/>
                  </a:cubicBezTo>
                  <a:cubicBezTo>
                    <a:pt x="1606231" y="126662"/>
                    <a:pt x="1493931" y="-70791"/>
                    <a:pt x="1360391" y="2588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Graphic 2">
            <a:extLst>
              <a:ext uri="{FF2B5EF4-FFF2-40B4-BE49-F238E27FC236}">
                <a16:creationId xmlns:a16="http://schemas.microsoft.com/office/drawing/2014/main" id="{E1291E24-0FCC-F740-954B-62C5ACBAA96F}"/>
              </a:ext>
            </a:extLst>
          </p:cNvPr>
          <p:cNvGrpSpPr/>
          <p:nvPr/>
        </p:nvGrpSpPr>
        <p:grpSpPr>
          <a:xfrm>
            <a:off x="1805264" y="10719944"/>
            <a:ext cx="1216633" cy="1200329"/>
            <a:chOff x="11277853" y="5641487"/>
            <a:chExt cx="1821953" cy="1797537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B3BDB9E3-46F4-E040-B84A-F85ABE315CF2}"/>
                </a:ext>
              </a:extLst>
            </p:cNvPr>
            <p:cNvSpPr/>
            <p:nvPr/>
          </p:nvSpPr>
          <p:spPr>
            <a:xfrm>
              <a:off x="11277853" y="5754528"/>
              <a:ext cx="1684115" cy="1684496"/>
            </a:xfrm>
            <a:custGeom>
              <a:avLst/>
              <a:gdLst>
                <a:gd name="connsiteX0" fmla="*/ 1312069 w 1684115"/>
                <a:gd name="connsiteY0" fmla="*/ 0 h 1684496"/>
                <a:gd name="connsiteX1" fmla="*/ 372047 w 1684115"/>
                <a:gd name="connsiteY1" fmla="*/ 0 h 1684496"/>
                <a:gd name="connsiteX2" fmla="*/ 0 w 1684115"/>
                <a:gd name="connsiteY2" fmla="*/ 372142 h 1684496"/>
                <a:gd name="connsiteX3" fmla="*/ 0 w 1684115"/>
                <a:gd name="connsiteY3" fmla="*/ 1312069 h 1684496"/>
                <a:gd name="connsiteX4" fmla="*/ 371666 w 1684115"/>
                <a:gd name="connsiteY4" fmla="*/ 1684496 h 1684496"/>
                <a:gd name="connsiteX5" fmla="*/ 372047 w 1684115"/>
                <a:gd name="connsiteY5" fmla="*/ 1684496 h 1684496"/>
                <a:gd name="connsiteX6" fmla="*/ 1312069 w 1684115"/>
                <a:gd name="connsiteY6" fmla="*/ 1684496 h 1684496"/>
                <a:gd name="connsiteX7" fmla="*/ 1684116 w 1684115"/>
                <a:gd name="connsiteY7" fmla="*/ 1312450 h 1684496"/>
                <a:gd name="connsiteX8" fmla="*/ 1684116 w 1684115"/>
                <a:gd name="connsiteY8" fmla="*/ 372142 h 1684496"/>
                <a:gd name="connsiteX9" fmla="*/ 1312069 w 1684115"/>
                <a:gd name="connsiteY9" fmla="*/ 0 h 1684496"/>
                <a:gd name="connsiteX10" fmla="*/ 1478471 w 1684115"/>
                <a:gd name="connsiteY10" fmla="*/ 1106424 h 1684496"/>
                <a:gd name="connsiteX11" fmla="*/ 1106424 w 1684115"/>
                <a:gd name="connsiteY11" fmla="*/ 1478566 h 1684496"/>
                <a:gd name="connsiteX12" fmla="*/ 577596 w 1684115"/>
                <a:gd name="connsiteY12" fmla="*/ 1478566 h 1684496"/>
                <a:gd name="connsiteX13" fmla="*/ 206121 w 1684115"/>
                <a:gd name="connsiteY13" fmla="*/ 1106424 h 1684496"/>
                <a:gd name="connsiteX14" fmla="*/ 206121 w 1684115"/>
                <a:gd name="connsiteY14" fmla="*/ 577691 h 1684496"/>
                <a:gd name="connsiteX15" fmla="*/ 577596 w 1684115"/>
                <a:gd name="connsiteY15" fmla="*/ 205645 h 1684496"/>
                <a:gd name="connsiteX16" fmla="*/ 1106329 w 1684115"/>
                <a:gd name="connsiteY16" fmla="*/ 205645 h 1684496"/>
                <a:gd name="connsiteX17" fmla="*/ 1478376 w 1684115"/>
                <a:gd name="connsiteY17" fmla="*/ 577691 h 168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84115" h="1684496">
                  <a:moveTo>
                    <a:pt x="1312069" y="0"/>
                  </a:moveTo>
                  <a:lnTo>
                    <a:pt x="372047" y="0"/>
                  </a:lnTo>
                  <a:cubicBezTo>
                    <a:pt x="166554" y="57"/>
                    <a:pt x="0" y="166649"/>
                    <a:pt x="0" y="372142"/>
                  </a:cubicBezTo>
                  <a:lnTo>
                    <a:pt x="0" y="1312069"/>
                  </a:lnTo>
                  <a:cubicBezTo>
                    <a:pt x="-209" y="1517542"/>
                    <a:pt x="166192" y="1684287"/>
                    <a:pt x="371666" y="1684496"/>
                  </a:cubicBezTo>
                  <a:cubicBezTo>
                    <a:pt x="371790" y="1684496"/>
                    <a:pt x="371923" y="1684496"/>
                    <a:pt x="372047" y="1684496"/>
                  </a:cubicBezTo>
                  <a:lnTo>
                    <a:pt x="1312069" y="1684496"/>
                  </a:lnTo>
                  <a:cubicBezTo>
                    <a:pt x="1517542" y="1684496"/>
                    <a:pt x="1684116" y="1517923"/>
                    <a:pt x="1684116" y="1312450"/>
                  </a:cubicBezTo>
                  <a:lnTo>
                    <a:pt x="1684116" y="372142"/>
                  </a:lnTo>
                  <a:cubicBezTo>
                    <a:pt x="1684116" y="166649"/>
                    <a:pt x="1517561" y="57"/>
                    <a:pt x="1312069" y="0"/>
                  </a:cubicBezTo>
                  <a:close/>
                  <a:moveTo>
                    <a:pt x="1478471" y="1106424"/>
                  </a:moveTo>
                  <a:cubicBezTo>
                    <a:pt x="1478471" y="1311916"/>
                    <a:pt x="1311917" y="1478509"/>
                    <a:pt x="1106424" y="1478566"/>
                  </a:cubicBezTo>
                  <a:lnTo>
                    <a:pt x="577596" y="1478566"/>
                  </a:lnTo>
                  <a:cubicBezTo>
                    <a:pt x="372332" y="1478194"/>
                    <a:pt x="206121" y="1311688"/>
                    <a:pt x="206121" y="1106424"/>
                  </a:cubicBezTo>
                  <a:lnTo>
                    <a:pt x="206121" y="577691"/>
                  </a:lnTo>
                  <a:cubicBezTo>
                    <a:pt x="206121" y="372437"/>
                    <a:pt x="372342" y="205959"/>
                    <a:pt x="577596" y="205645"/>
                  </a:cubicBezTo>
                  <a:lnTo>
                    <a:pt x="1106329" y="205645"/>
                  </a:lnTo>
                  <a:cubicBezTo>
                    <a:pt x="1311802" y="205645"/>
                    <a:pt x="1478376" y="372218"/>
                    <a:pt x="1478376" y="57769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DF4CB99A-D73A-A24A-BACB-D4BBBAE9A8EE}"/>
                </a:ext>
              </a:extLst>
            </p:cNvPr>
            <p:cNvSpPr/>
            <p:nvPr/>
          </p:nvSpPr>
          <p:spPr>
            <a:xfrm>
              <a:off x="11548810" y="5641487"/>
              <a:ext cx="1550996" cy="1595477"/>
            </a:xfrm>
            <a:custGeom>
              <a:avLst/>
              <a:gdLst>
                <a:gd name="connsiteX0" fmla="*/ 1360391 w 1550996"/>
                <a:gd name="connsiteY0" fmla="*/ 25888 h 1595477"/>
                <a:gd name="connsiteX1" fmla="*/ 568958 w 1550996"/>
                <a:gd name="connsiteY1" fmla="*/ 1110119 h 1595477"/>
                <a:gd name="connsiteX2" fmla="*/ 73658 w 1550996"/>
                <a:gd name="connsiteY2" fmla="*/ 885614 h 1595477"/>
                <a:gd name="connsiteX3" fmla="*/ 73658 w 1550996"/>
                <a:gd name="connsiteY3" fmla="*/ 1083068 h 1595477"/>
                <a:gd name="connsiteX4" fmla="*/ 514094 w 1550996"/>
                <a:gd name="connsiteY4" fmla="*/ 1511121 h 1595477"/>
                <a:gd name="connsiteX5" fmla="*/ 813370 w 1550996"/>
                <a:gd name="connsiteY5" fmla="*/ 1511121 h 1595477"/>
                <a:gd name="connsiteX6" fmla="*/ 1521744 w 1550996"/>
                <a:gd name="connsiteY6" fmla="*/ 234771 h 1595477"/>
                <a:gd name="connsiteX7" fmla="*/ 1360391 w 1550996"/>
                <a:gd name="connsiteY7" fmla="*/ 25888 h 159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0996" h="1595477">
                  <a:moveTo>
                    <a:pt x="1360391" y="25888"/>
                  </a:moveTo>
                  <a:cubicBezTo>
                    <a:pt x="1009775" y="279539"/>
                    <a:pt x="716215" y="684066"/>
                    <a:pt x="568958" y="1110119"/>
                  </a:cubicBezTo>
                  <a:cubicBezTo>
                    <a:pt x="429608" y="977912"/>
                    <a:pt x="288257" y="856277"/>
                    <a:pt x="73658" y="885614"/>
                  </a:cubicBezTo>
                  <a:cubicBezTo>
                    <a:pt x="-26354" y="899235"/>
                    <a:pt x="-22735" y="1065923"/>
                    <a:pt x="73658" y="1083068"/>
                  </a:cubicBezTo>
                  <a:cubicBezTo>
                    <a:pt x="270159" y="1118120"/>
                    <a:pt x="416558" y="1351101"/>
                    <a:pt x="514094" y="1511121"/>
                  </a:cubicBezTo>
                  <a:cubicBezTo>
                    <a:pt x="580007" y="1619706"/>
                    <a:pt x="749362" y="1627422"/>
                    <a:pt x="813370" y="1511121"/>
                  </a:cubicBezTo>
                  <a:cubicBezTo>
                    <a:pt x="1048828" y="1083639"/>
                    <a:pt x="1217039" y="625296"/>
                    <a:pt x="1521744" y="234771"/>
                  </a:cubicBezTo>
                  <a:cubicBezTo>
                    <a:pt x="1606231" y="126662"/>
                    <a:pt x="1493931" y="-70791"/>
                    <a:pt x="1360391" y="258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1D50CB-6200-D443-A387-EC29D3ADF7CB}"/>
              </a:ext>
            </a:extLst>
          </p:cNvPr>
          <p:cNvGrpSpPr/>
          <p:nvPr/>
        </p:nvGrpSpPr>
        <p:grpSpPr>
          <a:xfrm>
            <a:off x="3417159" y="5442228"/>
            <a:ext cx="3991529" cy="1415772"/>
            <a:chOff x="4464909" y="5227780"/>
            <a:chExt cx="3991529" cy="1415772"/>
          </a:xfrm>
        </p:grpSpPr>
        <p:sp>
          <p:nvSpPr>
            <p:cNvPr id="185" name="CuadroTexto 395">
              <a:extLst>
                <a:ext uri="{FF2B5EF4-FFF2-40B4-BE49-F238E27FC236}">
                  <a16:creationId xmlns:a16="http://schemas.microsoft.com/office/drawing/2014/main" id="{485D872F-E49D-9342-ADBA-5F179C90E144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86" name="Rectangle 56">
              <a:extLst>
                <a:ext uri="{FF2B5EF4-FFF2-40B4-BE49-F238E27FC236}">
                  <a16:creationId xmlns:a16="http://schemas.microsoft.com/office/drawing/2014/main" id="{6EB4F115-C360-0B42-AAED-881DDB038E49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16AFEAF-8308-1D46-BF4D-9F67D54B35B9}"/>
              </a:ext>
            </a:extLst>
          </p:cNvPr>
          <p:cNvGrpSpPr/>
          <p:nvPr/>
        </p:nvGrpSpPr>
        <p:grpSpPr>
          <a:xfrm>
            <a:off x="3417159" y="7956661"/>
            <a:ext cx="3991529" cy="1415772"/>
            <a:chOff x="4464909" y="5227780"/>
            <a:chExt cx="3991529" cy="1415772"/>
          </a:xfrm>
        </p:grpSpPr>
        <p:sp>
          <p:nvSpPr>
            <p:cNvPr id="188" name="CuadroTexto 395">
              <a:extLst>
                <a:ext uri="{FF2B5EF4-FFF2-40B4-BE49-F238E27FC236}">
                  <a16:creationId xmlns:a16="http://schemas.microsoft.com/office/drawing/2014/main" id="{12068F8C-2848-A545-B46D-03A8EA9BA372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89" name="Rectangle 56">
              <a:extLst>
                <a:ext uri="{FF2B5EF4-FFF2-40B4-BE49-F238E27FC236}">
                  <a16:creationId xmlns:a16="http://schemas.microsoft.com/office/drawing/2014/main" id="{9A2D884F-F14F-B04F-A0C2-892D1C669FE3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A2E7777-1602-8343-B804-2B869D7E4C16}"/>
              </a:ext>
            </a:extLst>
          </p:cNvPr>
          <p:cNvGrpSpPr/>
          <p:nvPr/>
        </p:nvGrpSpPr>
        <p:grpSpPr>
          <a:xfrm>
            <a:off x="3417159" y="10543398"/>
            <a:ext cx="3991529" cy="1415772"/>
            <a:chOff x="4464909" y="5227780"/>
            <a:chExt cx="3991529" cy="1415772"/>
          </a:xfrm>
        </p:grpSpPr>
        <p:sp>
          <p:nvSpPr>
            <p:cNvPr id="191" name="CuadroTexto 395">
              <a:extLst>
                <a:ext uri="{FF2B5EF4-FFF2-40B4-BE49-F238E27FC236}">
                  <a16:creationId xmlns:a16="http://schemas.microsoft.com/office/drawing/2014/main" id="{5D39F9F3-8B23-0D4A-B83E-599ED92F6C64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92" name="Rectangle 56">
              <a:extLst>
                <a:ext uri="{FF2B5EF4-FFF2-40B4-BE49-F238E27FC236}">
                  <a16:creationId xmlns:a16="http://schemas.microsoft.com/office/drawing/2014/main" id="{144B3EFC-5D3B-E844-8E0E-89400B850252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A86FED4-C4EE-8441-8DFC-DE362090FB2D}"/>
              </a:ext>
            </a:extLst>
          </p:cNvPr>
          <p:cNvGrpSpPr/>
          <p:nvPr/>
        </p:nvGrpSpPr>
        <p:grpSpPr>
          <a:xfrm>
            <a:off x="9387113" y="5442228"/>
            <a:ext cx="5603424" cy="6516942"/>
            <a:chOff x="3205439" y="5442228"/>
            <a:chExt cx="5603424" cy="6516942"/>
          </a:xfrm>
        </p:grpSpPr>
        <p:grpSp>
          <p:nvGrpSpPr>
            <p:cNvPr id="194" name="Graphic 2">
              <a:extLst>
                <a:ext uri="{FF2B5EF4-FFF2-40B4-BE49-F238E27FC236}">
                  <a16:creationId xmlns:a16="http://schemas.microsoft.com/office/drawing/2014/main" id="{3163EFFF-2F9D-CE40-8C6D-9A2D4DFF2D56}"/>
                </a:ext>
              </a:extLst>
            </p:cNvPr>
            <p:cNvGrpSpPr/>
            <p:nvPr/>
          </p:nvGrpSpPr>
          <p:grpSpPr>
            <a:xfrm>
              <a:off x="3205439" y="5553456"/>
              <a:ext cx="1216633" cy="1200329"/>
              <a:chOff x="11277853" y="5641487"/>
              <a:chExt cx="1821953" cy="1797537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38EADD2F-B71D-6D47-9D83-522BA6632AE8}"/>
                  </a:ext>
                </a:extLst>
              </p:cNvPr>
              <p:cNvSpPr/>
              <p:nvPr/>
            </p:nvSpPr>
            <p:spPr>
              <a:xfrm>
                <a:off x="11277853" y="5754528"/>
                <a:ext cx="1684115" cy="1684496"/>
              </a:xfrm>
              <a:custGeom>
                <a:avLst/>
                <a:gdLst>
                  <a:gd name="connsiteX0" fmla="*/ 1312069 w 1684115"/>
                  <a:gd name="connsiteY0" fmla="*/ 0 h 1684496"/>
                  <a:gd name="connsiteX1" fmla="*/ 372047 w 1684115"/>
                  <a:gd name="connsiteY1" fmla="*/ 0 h 1684496"/>
                  <a:gd name="connsiteX2" fmla="*/ 0 w 1684115"/>
                  <a:gd name="connsiteY2" fmla="*/ 372142 h 1684496"/>
                  <a:gd name="connsiteX3" fmla="*/ 0 w 1684115"/>
                  <a:gd name="connsiteY3" fmla="*/ 1312069 h 1684496"/>
                  <a:gd name="connsiteX4" fmla="*/ 371666 w 1684115"/>
                  <a:gd name="connsiteY4" fmla="*/ 1684496 h 1684496"/>
                  <a:gd name="connsiteX5" fmla="*/ 372047 w 1684115"/>
                  <a:gd name="connsiteY5" fmla="*/ 1684496 h 1684496"/>
                  <a:gd name="connsiteX6" fmla="*/ 1312069 w 1684115"/>
                  <a:gd name="connsiteY6" fmla="*/ 1684496 h 1684496"/>
                  <a:gd name="connsiteX7" fmla="*/ 1684116 w 1684115"/>
                  <a:gd name="connsiteY7" fmla="*/ 1312450 h 1684496"/>
                  <a:gd name="connsiteX8" fmla="*/ 1684116 w 1684115"/>
                  <a:gd name="connsiteY8" fmla="*/ 372142 h 1684496"/>
                  <a:gd name="connsiteX9" fmla="*/ 1312069 w 1684115"/>
                  <a:gd name="connsiteY9" fmla="*/ 0 h 1684496"/>
                  <a:gd name="connsiteX10" fmla="*/ 1478471 w 1684115"/>
                  <a:gd name="connsiteY10" fmla="*/ 1106424 h 1684496"/>
                  <a:gd name="connsiteX11" fmla="*/ 1106424 w 1684115"/>
                  <a:gd name="connsiteY11" fmla="*/ 1478566 h 1684496"/>
                  <a:gd name="connsiteX12" fmla="*/ 577596 w 1684115"/>
                  <a:gd name="connsiteY12" fmla="*/ 1478566 h 1684496"/>
                  <a:gd name="connsiteX13" fmla="*/ 206121 w 1684115"/>
                  <a:gd name="connsiteY13" fmla="*/ 1106424 h 1684496"/>
                  <a:gd name="connsiteX14" fmla="*/ 206121 w 1684115"/>
                  <a:gd name="connsiteY14" fmla="*/ 577691 h 1684496"/>
                  <a:gd name="connsiteX15" fmla="*/ 577596 w 1684115"/>
                  <a:gd name="connsiteY15" fmla="*/ 205645 h 1684496"/>
                  <a:gd name="connsiteX16" fmla="*/ 1106329 w 1684115"/>
                  <a:gd name="connsiteY16" fmla="*/ 205645 h 1684496"/>
                  <a:gd name="connsiteX17" fmla="*/ 1478376 w 1684115"/>
                  <a:gd name="connsiteY17" fmla="*/ 577691 h 168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4115" h="1684496">
                    <a:moveTo>
                      <a:pt x="1312069" y="0"/>
                    </a:moveTo>
                    <a:lnTo>
                      <a:pt x="372047" y="0"/>
                    </a:lnTo>
                    <a:cubicBezTo>
                      <a:pt x="166554" y="57"/>
                      <a:pt x="0" y="166649"/>
                      <a:pt x="0" y="372142"/>
                    </a:cubicBezTo>
                    <a:lnTo>
                      <a:pt x="0" y="1312069"/>
                    </a:lnTo>
                    <a:cubicBezTo>
                      <a:pt x="-209" y="1517542"/>
                      <a:pt x="166192" y="1684287"/>
                      <a:pt x="371666" y="1684496"/>
                    </a:cubicBezTo>
                    <a:cubicBezTo>
                      <a:pt x="371790" y="1684496"/>
                      <a:pt x="371923" y="1684496"/>
                      <a:pt x="372047" y="1684496"/>
                    </a:cubicBezTo>
                    <a:lnTo>
                      <a:pt x="1312069" y="1684496"/>
                    </a:lnTo>
                    <a:cubicBezTo>
                      <a:pt x="1517542" y="1684496"/>
                      <a:pt x="1684116" y="1517923"/>
                      <a:pt x="1684116" y="1312450"/>
                    </a:cubicBezTo>
                    <a:lnTo>
                      <a:pt x="1684116" y="372142"/>
                    </a:lnTo>
                    <a:cubicBezTo>
                      <a:pt x="1684116" y="166649"/>
                      <a:pt x="1517561" y="57"/>
                      <a:pt x="1312069" y="0"/>
                    </a:cubicBezTo>
                    <a:close/>
                    <a:moveTo>
                      <a:pt x="1478471" y="1106424"/>
                    </a:moveTo>
                    <a:cubicBezTo>
                      <a:pt x="1478471" y="1311916"/>
                      <a:pt x="1311917" y="1478509"/>
                      <a:pt x="1106424" y="1478566"/>
                    </a:cubicBezTo>
                    <a:lnTo>
                      <a:pt x="577596" y="1478566"/>
                    </a:lnTo>
                    <a:cubicBezTo>
                      <a:pt x="372332" y="1478194"/>
                      <a:pt x="206121" y="1311688"/>
                      <a:pt x="206121" y="1106424"/>
                    </a:cubicBezTo>
                    <a:lnTo>
                      <a:pt x="206121" y="577691"/>
                    </a:lnTo>
                    <a:cubicBezTo>
                      <a:pt x="206121" y="372437"/>
                      <a:pt x="372342" y="205959"/>
                      <a:pt x="577596" y="205645"/>
                    </a:cubicBezTo>
                    <a:lnTo>
                      <a:pt x="1106329" y="205645"/>
                    </a:lnTo>
                    <a:cubicBezTo>
                      <a:pt x="1311802" y="205645"/>
                      <a:pt x="1478376" y="372218"/>
                      <a:pt x="1478376" y="577691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B3FEFABC-CE71-CE4B-84AB-EC42B93FB151}"/>
                  </a:ext>
                </a:extLst>
              </p:cNvPr>
              <p:cNvSpPr/>
              <p:nvPr/>
            </p:nvSpPr>
            <p:spPr>
              <a:xfrm>
                <a:off x="11548810" y="5641487"/>
                <a:ext cx="1550996" cy="1595477"/>
              </a:xfrm>
              <a:custGeom>
                <a:avLst/>
                <a:gdLst>
                  <a:gd name="connsiteX0" fmla="*/ 1360391 w 1550996"/>
                  <a:gd name="connsiteY0" fmla="*/ 25888 h 1595477"/>
                  <a:gd name="connsiteX1" fmla="*/ 568958 w 1550996"/>
                  <a:gd name="connsiteY1" fmla="*/ 1110119 h 1595477"/>
                  <a:gd name="connsiteX2" fmla="*/ 73658 w 1550996"/>
                  <a:gd name="connsiteY2" fmla="*/ 885614 h 1595477"/>
                  <a:gd name="connsiteX3" fmla="*/ 73658 w 1550996"/>
                  <a:gd name="connsiteY3" fmla="*/ 1083068 h 1595477"/>
                  <a:gd name="connsiteX4" fmla="*/ 514094 w 1550996"/>
                  <a:gd name="connsiteY4" fmla="*/ 1511121 h 1595477"/>
                  <a:gd name="connsiteX5" fmla="*/ 813370 w 1550996"/>
                  <a:gd name="connsiteY5" fmla="*/ 1511121 h 1595477"/>
                  <a:gd name="connsiteX6" fmla="*/ 1521744 w 1550996"/>
                  <a:gd name="connsiteY6" fmla="*/ 234771 h 1595477"/>
                  <a:gd name="connsiteX7" fmla="*/ 1360391 w 1550996"/>
                  <a:gd name="connsiteY7" fmla="*/ 25888 h 159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0996" h="1595477">
                    <a:moveTo>
                      <a:pt x="1360391" y="25888"/>
                    </a:moveTo>
                    <a:cubicBezTo>
                      <a:pt x="1009775" y="279539"/>
                      <a:pt x="716215" y="684066"/>
                      <a:pt x="568958" y="1110119"/>
                    </a:cubicBezTo>
                    <a:cubicBezTo>
                      <a:pt x="429608" y="977912"/>
                      <a:pt x="288257" y="856277"/>
                      <a:pt x="73658" y="885614"/>
                    </a:cubicBezTo>
                    <a:cubicBezTo>
                      <a:pt x="-26354" y="899235"/>
                      <a:pt x="-22735" y="1065923"/>
                      <a:pt x="73658" y="1083068"/>
                    </a:cubicBezTo>
                    <a:cubicBezTo>
                      <a:pt x="270159" y="1118120"/>
                      <a:pt x="416558" y="1351101"/>
                      <a:pt x="514094" y="1511121"/>
                    </a:cubicBezTo>
                    <a:cubicBezTo>
                      <a:pt x="580007" y="1619706"/>
                      <a:pt x="749362" y="1627422"/>
                      <a:pt x="813370" y="1511121"/>
                    </a:cubicBezTo>
                    <a:cubicBezTo>
                      <a:pt x="1048828" y="1083639"/>
                      <a:pt x="1217039" y="625296"/>
                      <a:pt x="1521744" y="234771"/>
                    </a:cubicBezTo>
                    <a:cubicBezTo>
                      <a:pt x="1606231" y="126662"/>
                      <a:pt x="1493931" y="-70791"/>
                      <a:pt x="1360391" y="2588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5" name="Graphic 2">
              <a:extLst>
                <a:ext uri="{FF2B5EF4-FFF2-40B4-BE49-F238E27FC236}">
                  <a16:creationId xmlns:a16="http://schemas.microsoft.com/office/drawing/2014/main" id="{42BFF6F8-D37D-F642-A545-DD4C499F7F4D}"/>
                </a:ext>
              </a:extLst>
            </p:cNvPr>
            <p:cNvGrpSpPr/>
            <p:nvPr/>
          </p:nvGrpSpPr>
          <p:grpSpPr>
            <a:xfrm>
              <a:off x="3205439" y="8026640"/>
              <a:ext cx="1216633" cy="1200329"/>
              <a:chOff x="11277853" y="5641487"/>
              <a:chExt cx="1821953" cy="1797537"/>
            </a:xfrm>
          </p:grpSpPr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5A015C-A81E-EF40-8B03-86FDC48CACD5}"/>
                  </a:ext>
                </a:extLst>
              </p:cNvPr>
              <p:cNvSpPr/>
              <p:nvPr/>
            </p:nvSpPr>
            <p:spPr>
              <a:xfrm>
                <a:off x="11277853" y="5754528"/>
                <a:ext cx="1684115" cy="1684496"/>
              </a:xfrm>
              <a:custGeom>
                <a:avLst/>
                <a:gdLst>
                  <a:gd name="connsiteX0" fmla="*/ 1312069 w 1684115"/>
                  <a:gd name="connsiteY0" fmla="*/ 0 h 1684496"/>
                  <a:gd name="connsiteX1" fmla="*/ 372047 w 1684115"/>
                  <a:gd name="connsiteY1" fmla="*/ 0 h 1684496"/>
                  <a:gd name="connsiteX2" fmla="*/ 0 w 1684115"/>
                  <a:gd name="connsiteY2" fmla="*/ 372142 h 1684496"/>
                  <a:gd name="connsiteX3" fmla="*/ 0 w 1684115"/>
                  <a:gd name="connsiteY3" fmla="*/ 1312069 h 1684496"/>
                  <a:gd name="connsiteX4" fmla="*/ 371666 w 1684115"/>
                  <a:gd name="connsiteY4" fmla="*/ 1684496 h 1684496"/>
                  <a:gd name="connsiteX5" fmla="*/ 372047 w 1684115"/>
                  <a:gd name="connsiteY5" fmla="*/ 1684496 h 1684496"/>
                  <a:gd name="connsiteX6" fmla="*/ 1312069 w 1684115"/>
                  <a:gd name="connsiteY6" fmla="*/ 1684496 h 1684496"/>
                  <a:gd name="connsiteX7" fmla="*/ 1684116 w 1684115"/>
                  <a:gd name="connsiteY7" fmla="*/ 1312450 h 1684496"/>
                  <a:gd name="connsiteX8" fmla="*/ 1684116 w 1684115"/>
                  <a:gd name="connsiteY8" fmla="*/ 372142 h 1684496"/>
                  <a:gd name="connsiteX9" fmla="*/ 1312069 w 1684115"/>
                  <a:gd name="connsiteY9" fmla="*/ 0 h 1684496"/>
                  <a:gd name="connsiteX10" fmla="*/ 1478471 w 1684115"/>
                  <a:gd name="connsiteY10" fmla="*/ 1106424 h 1684496"/>
                  <a:gd name="connsiteX11" fmla="*/ 1106424 w 1684115"/>
                  <a:gd name="connsiteY11" fmla="*/ 1478566 h 1684496"/>
                  <a:gd name="connsiteX12" fmla="*/ 577596 w 1684115"/>
                  <a:gd name="connsiteY12" fmla="*/ 1478566 h 1684496"/>
                  <a:gd name="connsiteX13" fmla="*/ 206121 w 1684115"/>
                  <a:gd name="connsiteY13" fmla="*/ 1106424 h 1684496"/>
                  <a:gd name="connsiteX14" fmla="*/ 206121 w 1684115"/>
                  <a:gd name="connsiteY14" fmla="*/ 577691 h 1684496"/>
                  <a:gd name="connsiteX15" fmla="*/ 577596 w 1684115"/>
                  <a:gd name="connsiteY15" fmla="*/ 205645 h 1684496"/>
                  <a:gd name="connsiteX16" fmla="*/ 1106329 w 1684115"/>
                  <a:gd name="connsiteY16" fmla="*/ 205645 h 1684496"/>
                  <a:gd name="connsiteX17" fmla="*/ 1478376 w 1684115"/>
                  <a:gd name="connsiteY17" fmla="*/ 577691 h 168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4115" h="1684496">
                    <a:moveTo>
                      <a:pt x="1312069" y="0"/>
                    </a:moveTo>
                    <a:lnTo>
                      <a:pt x="372047" y="0"/>
                    </a:lnTo>
                    <a:cubicBezTo>
                      <a:pt x="166554" y="57"/>
                      <a:pt x="0" y="166649"/>
                      <a:pt x="0" y="372142"/>
                    </a:cubicBezTo>
                    <a:lnTo>
                      <a:pt x="0" y="1312069"/>
                    </a:lnTo>
                    <a:cubicBezTo>
                      <a:pt x="-209" y="1517542"/>
                      <a:pt x="166192" y="1684287"/>
                      <a:pt x="371666" y="1684496"/>
                    </a:cubicBezTo>
                    <a:cubicBezTo>
                      <a:pt x="371790" y="1684496"/>
                      <a:pt x="371923" y="1684496"/>
                      <a:pt x="372047" y="1684496"/>
                    </a:cubicBezTo>
                    <a:lnTo>
                      <a:pt x="1312069" y="1684496"/>
                    </a:lnTo>
                    <a:cubicBezTo>
                      <a:pt x="1517542" y="1684496"/>
                      <a:pt x="1684116" y="1517923"/>
                      <a:pt x="1684116" y="1312450"/>
                    </a:cubicBezTo>
                    <a:lnTo>
                      <a:pt x="1684116" y="372142"/>
                    </a:lnTo>
                    <a:cubicBezTo>
                      <a:pt x="1684116" y="166649"/>
                      <a:pt x="1517561" y="57"/>
                      <a:pt x="1312069" y="0"/>
                    </a:cubicBezTo>
                    <a:close/>
                    <a:moveTo>
                      <a:pt x="1478471" y="1106424"/>
                    </a:moveTo>
                    <a:cubicBezTo>
                      <a:pt x="1478471" y="1311916"/>
                      <a:pt x="1311917" y="1478509"/>
                      <a:pt x="1106424" y="1478566"/>
                    </a:cubicBezTo>
                    <a:lnTo>
                      <a:pt x="577596" y="1478566"/>
                    </a:lnTo>
                    <a:cubicBezTo>
                      <a:pt x="372332" y="1478194"/>
                      <a:pt x="206121" y="1311688"/>
                      <a:pt x="206121" y="1106424"/>
                    </a:cubicBezTo>
                    <a:lnTo>
                      <a:pt x="206121" y="577691"/>
                    </a:lnTo>
                    <a:cubicBezTo>
                      <a:pt x="206121" y="372437"/>
                      <a:pt x="372342" y="205959"/>
                      <a:pt x="577596" y="205645"/>
                    </a:cubicBezTo>
                    <a:lnTo>
                      <a:pt x="1106329" y="205645"/>
                    </a:lnTo>
                    <a:cubicBezTo>
                      <a:pt x="1311802" y="205645"/>
                      <a:pt x="1478376" y="372218"/>
                      <a:pt x="1478376" y="577691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 208">
                <a:extLst>
                  <a:ext uri="{FF2B5EF4-FFF2-40B4-BE49-F238E27FC236}">
                    <a16:creationId xmlns:a16="http://schemas.microsoft.com/office/drawing/2014/main" id="{990D5308-115D-2A4F-9A13-86514BD5FBE9}"/>
                  </a:ext>
                </a:extLst>
              </p:cNvPr>
              <p:cNvSpPr/>
              <p:nvPr/>
            </p:nvSpPr>
            <p:spPr>
              <a:xfrm>
                <a:off x="11548810" y="5641487"/>
                <a:ext cx="1550996" cy="1595477"/>
              </a:xfrm>
              <a:custGeom>
                <a:avLst/>
                <a:gdLst>
                  <a:gd name="connsiteX0" fmla="*/ 1360391 w 1550996"/>
                  <a:gd name="connsiteY0" fmla="*/ 25888 h 1595477"/>
                  <a:gd name="connsiteX1" fmla="*/ 568958 w 1550996"/>
                  <a:gd name="connsiteY1" fmla="*/ 1110119 h 1595477"/>
                  <a:gd name="connsiteX2" fmla="*/ 73658 w 1550996"/>
                  <a:gd name="connsiteY2" fmla="*/ 885614 h 1595477"/>
                  <a:gd name="connsiteX3" fmla="*/ 73658 w 1550996"/>
                  <a:gd name="connsiteY3" fmla="*/ 1083068 h 1595477"/>
                  <a:gd name="connsiteX4" fmla="*/ 514094 w 1550996"/>
                  <a:gd name="connsiteY4" fmla="*/ 1511121 h 1595477"/>
                  <a:gd name="connsiteX5" fmla="*/ 813370 w 1550996"/>
                  <a:gd name="connsiteY5" fmla="*/ 1511121 h 1595477"/>
                  <a:gd name="connsiteX6" fmla="*/ 1521744 w 1550996"/>
                  <a:gd name="connsiteY6" fmla="*/ 234771 h 1595477"/>
                  <a:gd name="connsiteX7" fmla="*/ 1360391 w 1550996"/>
                  <a:gd name="connsiteY7" fmla="*/ 25888 h 159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0996" h="1595477">
                    <a:moveTo>
                      <a:pt x="1360391" y="25888"/>
                    </a:moveTo>
                    <a:cubicBezTo>
                      <a:pt x="1009775" y="279539"/>
                      <a:pt x="716215" y="684066"/>
                      <a:pt x="568958" y="1110119"/>
                    </a:cubicBezTo>
                    <a:cubicBezTo>
                      <a:pt x="429608" y="977912"/>
                      <a:pt x="288257" y="856277"/>
                      <a:pt x="73658" y="885614"/>
                    </a:cubicBezTo>
                    <a:cubicBezTo>
                      <a:pt x="-26354" y="899235"/>
                      <a:pt x="-22735" y="1065923"/>
                      <a:pt x="73658" y="1083068"/>
                    </a:cubicBezTo>
                    <a:cubicBezTo>
                      <a:pt x="270159" y="1118120"/>
                      <a:pt x="416558" y="1351101"/>
                      <a:pt x="514094" y="1511121"/>
                    </a:cubicBezTo>
                    <a:cubicBezTo>
                      <a:pt x="580007" y="1619706"/>
                      <a:pt x="749362" y="1627422"/>
                      <a:pt x="813370" y="1511121"/>
                    </a:cubicBezTo>
                    <a:cubicBezTo>
                      <a:pt x="1048828" y="1083639"/>
                      <a:pt x="1217039" y="625296"/>
                      <a:pt x="1521744" y="234771"/>
                    </a:cubicBezTo>
                    <a:cubicBezTo>
                      <a:pt x="1606231" y="126662"/>
                      <a:pt x="1493931" y="-70791"/>
                      <a:pt x="1360391" y="258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6" name="Graphic 2">
              <a:extLst>
                <a:ext uri="{FF2B5EF4-FFF2-40B4-BE49-F238E27FC236}">
                  <a16:creationId xmlns:a16="http://schemas.microsoft.com/office/drawing/2014/main" id="{F8C4E4DF-D3B7-774C-BF88-F7CE1AAE7FF8}"/>
                </a:ext>
              </a:extLst>
            </p:cNvPr>
            <p:cNvGrpSpPr/>
            <p:nvPr/>
          </p:nvGrpSpPr>
          <p:grpSpPr>
            <a:xfrm>
              <a:off x="3205439" y="10719944"/>
              <a:ext cx="1216633" cy="1200329"/>
              <a:chOff x="11277853" y="5641487"/>
              <a:chExt cx="1821953" cy="1797537"/>
            </a:xfrm>
          </p:grpSpPr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7550011D-2FA6-DE49-A50B-2E57899B83D6}"/>
                  </a:ext>
                </a:extLst>
              </p:cNvPr>
              <p:cNvSpPr/>
              <p:nvPr/>
            </p:nvSpPr>
            <p:spPr>
              <a:xfrm>
                <a:off x="11277853" y="5754528"/>
                <a:ext cx="1684115" cy="1684496"/>
              </a:xfrm>
              <a:custGeom>
                <a:avLst/>
                <a:gdLst>
                  <a:gd name="connsiteX0" fmla="*/ 1312069 w 1684115"/>
                  <a:gd name="connsiteY0" fmla="*/ 0 h 1684496"/>
                  <a:gd name="connsiteX1" fmla="*/ 372047 w 1684115"/>
                  <a:gd name="connsiteY1" fmla="*/ 0 h 1684496"/>
                  <a:gd name="connsiteX2" fmla="*/ 0 w 1684115"/>
                  <a:gd name="connsiteY2" fmla="*/ 372142 h 1684496"/>
                  <a:gd name="connsiteX3" fmla="*/ 0 w 1684115"/>
                  <a:gd name="connsiteY3" fmla="*/ 1312069 h 1684496"/>
                  <a:gd name="connsiteX4" fmla="*/ 371666 w 1684115"/>
                  <a:gd name="connsiteY4" fmla="*/ 1684496 h 1684496"/>
                  <a:gd name="connsiteX5" fmla="*/ 372047 w 1684115"/>
                  <a:gd name="connsiteY5" fmla="*/ 1684496 h 1684496"/>
                  <a:gd name="connsiteX6" fmla="*/ 1312069 w 1684115"/>
                  <a:gd name="connsiteY6" fmla="*/ 1684496 h 1684496"/>
                  <a:gd name="connsiteX7" fmla="*/ 1684116 w 1684115"/>
                  <a:gd name="connsiteY7" fmla="*/ 1312450 h 1684496"/>
                  <a:gd name="connsiteX8" fmla="*/ 1684116 w 1684115"/>
                  <a:gd name="connsiteY8" fmla="*/ 372142 h 1684496"/>
                  <a:gd name="connsiteX9" fmla="*/ 1312069 w 1684115"/>
                  <a:gd name="connsiteY9" fmla="*/ 0 h 1684496"/>
                  <a:gd name="connsiteX10" fmla="*/ 1478471 w 1684115"/>
                  <a:gd name="connsiteY10" fmla="*/ 1106424 h 1684496"/>
                  <a:gd name="connsiteX11" fmla="*/ 1106424 w 1684115"/>
                  <a:gd name="connsiteY11" fmla="*/ 1478566 h 1684496"/>
                  <a:gd name="connsiteX12" fmla="*/ 577596 w 1684115"/>
                  <a:gd name="connsiteY12" fmla="*/ 1478566 h 1684496"/>
                  <a:gd name="connsiteX13" fmla="*/ 206121 w 1684115"/>
                  <a:gd name="connsiteY13" fmla="*/ 1106424 h 1684496"/>
                  <a:gd name="connsiteX14" fmla="*/ 206121 w 1684115"/>
                  <a:gd name="connsiteY14" fmla="*/ 577691 h 1684496"/>
                  <a:gd name="connsiteX15" fmla="*/ 577596 w 1684115"/>
                  <a:gd name="connsiteY15" fmla="*/ 205645 h 1684496"/>
                  <a:gd name="connsiteX16" fmla="*/ 1106329 w 1684115"/>
                  <a:gd name="connsiteY16" fmla="*/ 205645 h 1684496"/>
                  <a:gd name="connsiteX17" fmla="*/ 1478376 w 1684115"/>
                  <a:gd name="connsiteY17" fmla="*/ 577691 h 168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4115" h="1684496">
                    <a:moveTo>
                      <a:pt x="1312069" y="0"/>
                    </a:moveTo>
                    <a:lnTo>
                      <a:pt x="372047" y="0"/>
                    </a:lnTo>
                    <a:cubicBezTo>
                      <a:pt x="166554" y="57"/>
                      <a:pt x="0" y="166649"/>
                      <a:pt x="0" y="372142"/>
                    </a:cubicBezTo>
                    <a:lnTo>
                      <a:pt x="0" y="1312069"/>
                    </a:lnTo>
                    <a:cubicBezTo>
                      <a:pt x="-209" y="1517542"/>
                      <a:pt x="166192" y="1684287"/>
                      <a:pt x="371666" y="1684496"/>
                    </a:cubicBezTo>
                    <a:cubicBezTo>
                      <a:pt x="371790" y="1684496"/>
                      <a:pt x="371923" y="1684496"/>
                      <a:pt x="372047" y="1684496"/>
                    </a:cubicBezTo>
                    <a:lnTo>
                      <a:pt x="1312069" y="1684496"/>
                    </a:lnTo>
                    <a:cubicBezTo>
                      <a:pt x="1517542" y="1684496"/>
                      <a:pt x="1684116" y="1517923"/>
                      <a:pt x="1684116" y="1312450"/>
                    </a:cubicBezTo>
                    <a:lnTo>
                      <a:pt x="1684116" y="372142"/>
                    </a:lnTo>
                    <a:cubicBezTo>
                      <a:pt x="1684116" y="166649"/>
                      <a:pt x="1517561" y="57"/>
                      <a:pt x="1312069" y="0"/>
                    </a:cubicBezTo>
                    <a:close/>
                    <a:moveTo>
                      <a:pt x="1478471" y="1106424"/>
                    </a:moveTo>
                    <a:cubicBezTo>
                      <a:pt x="1478471" y="1311916"/>
                      <a:pt x="1311917" y="1478509"/>
                      <a:pt x="1106424" y="1478566"/>
                    </a:cubicBezTo>
                    <a:lnTo>
                      <a:pt x="577596" y="1478566"/>
                    </a:lnTo>
                    <a:cubicBezTo>
                      <a:pt x="372332" y="1478194"/>
                      <a:pt x="206121" y="1311688"/>
                      <a:pt x="206121" y="1106424"/>
                    </a:cubicBezTo>
                    <a:lnTo>
                      <a:pt x="206121" y="577691"/>
                    </a:lnTo>
                    <a:cubicBezTo>
                      <a:pt x="206121" y="372437"/>
                      <a:pt x="372342" y="205959"/>
                      <a:pt x="577596" y="205645"/>
                    </a:cubicBezTo>
                    <a:lnTo>
                      <a:pt x="1106329" y="205645"/>
                    </a:lnTo>
                    <a:cubicBezTo>
                      <a:pt x="1311802" y="205645"/>
                      <a:pt x="1478376" y="372218"/>
                      <a:pt x="1478376" y="577691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3AA002ED-8E10-6D47-9BB2-BE16B701D71B}"/>
                  </a:ext>
                </a:extLst>
              </p:cNvPr>
              <p:cNvSpPr/>
              <p:nvPr/>
            </p:nvSpPr>
            <p:spPr>
              <a:xfrm>
                <a:off x="11548810" y="5641487"/>
                <a:ext cx="1550996" cy="1595477"/>
              </a:xfrm>
              <a:custGeom>
                <a:avLst/>
                <a:gdLst>
                  <a:gd name="connsiteX0" fmla="*/ 1360391 w 1550996"/>
                  <a:gd name="connsiteY0" fmla="*/ 25888 h 1595477"/>
                  <a:gd name="connsiteX1" fmla="*/ 568958 w 1550996"/>
                  <a:gd name="connsiteY1" fmla="*/ 1110119 h 1595477"/>
                  <a:gd name="connsiteX2" fmla="*/ 73658 w 1550996"/>
                  <a:gd name="connsiteY2" fmla="*/ 885614 h 1595477"/>
                  <a:gd name="connsiteX3" fmla="*/ 73658 w 1550996"/>
                  <a:gd name="connsiteY3" fmla="*/ 1083068 h 1595477"/>
                  <a:gd name="connsiteX4" fmla="*/ 514094 w 1550996"/>
                  <a:gd name="connsiteY4" fmla="*/ 1511121 h 1595477"/>
                  <a:gd name="connsiteX5" fmla="*/ 813370 w 1550996"/>
                  <a:gd name="connsiteY5" fmla="*/ 1511121 h 1595477"/>
                  <a:gd name="connsiteX6" fmla="*/ 1521744 w 1550996"/>
                  <a:gd name="connsiteY6" fmla="*/ 234771 h 1595477"/>
                  <a:gd name="connsiteX7" fmla="*/ 1360391 w 1550996"/>
                  <a:gd name="connsiteY7" fmla="*/ 25888 h 159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0996" h="1595477">
                    <a:moveTo>
                      <a:pt x="1360391" y="25888"/>
                    </a:moveTo>
                    <a:cubicBezTo>
                      <a:pt x="1009775" y="279539"/>
                      <a:pt x="716215" y="684066"/>
                      <a:pt x="568958" y="1110119"/>
                    </a:cubicBezTo>
                    <a:cubicBezTo>
                      <a:pt x="429608" y="977912"/>
                      <a:pt x="288257" y="856277"/>
                      <a:pt x="73658" y="885614"/>
                    </a:cubicBezTo>
                    <a:cubicBezTo>
                      <a:pt x="-26354" y="899235"/>
                      <a:pt x="-22735" y="1065923"/>
                      <a:pt x="73658" y="1083068"/>
                    </a:cubicBezTo>
                    <a:cubicBezTo>
                      <a:pt x="270159" y="1118120"/>
                      <a:pt x="416558" y="1351101"/>
                      <a:pt x="514094" y="1511121"/>
                    </a:cubicBezTo>
                    <a:cubicBezTo>
                      <a:pt x="580007" y="1619706"/>
                      <a:pt x="749362" y="1627422"/>
                      <a:pt x="813370" y="1511121"/>
                    </a:cubicBezTo>
                    <a:cubicBezTo>
                      <a:pt x="1048828" y="1083639"/>
                      <a:pt x="1217039" y="625296"/>
                      <a:pt x="1521744" y="234771"/>
                    </a:cubicBezTo>
                    <a:cubicBezTo>
                      <a:pt x="1606231" y="126662"/>
                      <a:pt x="1493931" y="-70791"/>
                      <a:pt x="1360391" y="2588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6CCBD756-678F-5C4D-B58B-D22E5986B323}"/>
                </a:ext>
              </a:extLst>
            </p:cNvPr>
            <p:cNvGrpSpPr/>
            <p:nvPr/>
          </p:nvGrpSpPr>
          <p:grpSpPr>
            <a:xfrm>
              <a:off x="4817334" y="5442228"/>
              <a:ext cx="3991529" cy="1415772"/>
              <a:chOff x="4464909" y="5227780"/>
              <a:chExt cx="3991529" cy="1415772"/>
            </a:xfrm>
          </p:grpSpPr>
          <p:sp>
            <p:nvSpPr>
              <p:cNvPr id="204" name="CuadroTexto 395">
                <a:extLst>
                  <a:ext uri="{FF2B5EF4-FFF2-40B4-BE49-F238E27FC236}">
                    <a16:creationId xmlns:a16="http://schemas.microsoft.com/office/drawing/2014/main" id="{2BF736F8-73B2-F24A-B185-276183353E63}"/>
                  </a:ext>
                </a:extLst>
              </p:cNvPr>
              <p:cNvSpPr txBox="1"/>
              <p:nvPr/>
            </p:nvSpPr>
            <p:spPr>
              <a:xfrm>
                <a:off x="4464909" y="5227780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205" name="Rectangle 56">
                <a:extLst>
                  <a:ext uri="{FF2B5EF4-FFF2-40B4-BE49-F238E27FC236}">
                    <a16:creationId xmlns:a16="http://schemas.microsoft.com/office/drawing/2014/main" id="{AD46D2D0-11E7-C646-B74A-585A2DF38482}"/>
                  </a:ext>
                </a:extLst>
              </p:cNvPr>
              <p:cNvSpPr/>
              <p:nvPr/>
            </p:nvSpPr>
            <p:spPr>
              <a:xfrm>
                <a:off x="4464910" y="5812555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E75A79C-D5CB-574E-ACAE-1E0758659C96}"/>
                </a:ext>
              </a:extLst>
            </p:cNvPr>
            <p:cNvGrpSpPr/>
            <p:nvPr/>
          </p:nvGrpSpPr>
          <p:grpSpPr>
            <a:xfrm>
              <a:off x="4817334" y="7956661"/>
              <a:ext cx="3991529" cy="1415772"/>
              <a:chOff x="4464909" y="5227780"/>
              <a:chExt cx="3991529" cy="1415772"/>
            </a:xfrm>
          </p:grpSpPr>
          <p:sp>
            <p:nvSpPr>
              <p:cNvPr id="202" name="CuadroTexto 395">
                <a:extLst>
                  <a:ext uri="{FF2B5EF4-FFF2-40B4-BE49-F238E27FC236}">
                    <a16:creationId xmlns:a16="http://schemas.microsoft.com/office/drawing/2014/main" id="{710B84CD-6F8E-0145-AB55-774F9A847A69}"/>
                  </a:ext>
                </a:extLst>
              </p:cNvPr>
              <p:cNvSpPr txBox="1"/>
              <p:nvPr/>
            </p:nvSpPr>
            <p:spPr>
              <a:xfrm>
                <a:off x="4464909" y="5227780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203" name="Rectangle 56">
                <a:extLst>
                  <a:ext uri="{FF2B5EF4-FFF2-40B4-BE49-F238E27FC236}">
                    <a16:creationId xmlns:a16="http://schemas.microsoft.com/office/drawing/2014/main" id="{5F518853-51BB-F640-A109-3AF080CDD72B}"/>
                  </a:ext>
                </a:extLst>
              </p:cNvPr>
              <p:cNvSpPr/>
              <p:nvPr/>
            </p:nvSpPr>
            <p:spPr>
              <a:xfrm>
                <a:off x="4464910" y="5812555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9DE345BF-AA93-2244-B132-E342972D915F}"/>
                </a:ext>
              </a:extLst>
            </p:cNvPr>
            <p:cNvGrpSpPr/>
            <p:nvPr/>
          </p:nvGrpSpPr>
          <p:grpSpPr>
            <a:xfrm>
              <a:off x="4817334" y="10543398"/>
              <a:ext cx="3991529" cy="1415772"/>
              <a:chOff x="4464909" y="5227780"/>
              <a:chExt cx="3991529" cy="1415772"/>
            </a:xfrm>
          </p:grpSpPr>
          <p:sp>
            <p:nvSpPr>
              <p:cNvPr id="200" name="CuadroTexto 395">
                <a:extLst>
                  <a:ext uri="{FF2B5EF4-FFF2-40B4-BE49-F238E27FC236}">
                    <a16:creationId xmlns:a16="http://schemas.microsoft.com/office/drawing/2014/main" id="{009A5A80-5A5F-4340-8CEF-B2B60500AB45}"/>
                  </a:ext>
                </a:extLst>
              </p:cNvPr>
              <p:cNvSpPr txBox="1"/>
              <p:nvPr/>
            </p:nvSpPr>
            <p:spPr>
              <a:xfrm>
                <a:off x="4464909" y="5227780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201" name="Rectangle 56">
                <a:extLst>
                  <a:ext uri="{FF2B5EF4-FFF2-40B4-BE49-F238E27FC236}">
                    <a16:creationId xmlns:a16="http://schemas.microsoft.com/office/drawing/2014/main" id="{7573C5E6-690E-EF46-8235-1AA87BE87B08}"/>
                  </a:ext>
                </a:extLst>
              </p:cNvPr>
              <p:cNvSpPr/>
              <p:nvPr/>
            </p:nvSpPr>
            <p:spPr>
              <a:xfrm>
                <a:off x="4464910" y="5812555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37D02EA-28E9-F340-80E9-D39C0B777C33}"/>
              </a:ext>
            </a:extLst>
          </p:cNvPr>
          <p:cNvGrpSpPr/>
          <p:nvPr/>
        </p:nvGrpSpPr>
        <p:grpSpPr>
          <a:xfrm>
            <a:off x="16968962" y="5442228"/>
            <a:ext cx="5603424" cy="6516942"/>
            <a:chOff x="3205439" y="5442228"/>
            <a:chExt cx="5603424" cy="6516942"/>
          </a:xfrm>
        </p:grpSpPr>
        <p:grpSp>
          <p:nvGrpSpPr>
            <p:cNvPr id="213" name="Graphic 2">
              <a:extLst>
                <a:ext uri="{FF2B5EF4-FFF2-40B4-BE49-F238E27FC236}">
                  <a16:creationId xmlns:a16="http://schemas.microsoft.com/office/drawing/2014/main" id="{1AAC0973-B699-AE40-BE76-759130CA715D}"/>
                </a:ext>
              </a:extLst>
            </p:cNvPr>
            <p:cNvGrpSpPr/>
            <p:nvPr/>
          </p:nvGrpSpPr>
          <p:grpSpPr>
            <a:xfrm>
              <a:off x="3205439" y="5553456"/>
              <a:ext cx="1216633" cy="1200329"/>
              <a:chOff x="11277853" y="5641487"/>
              <a:chExt cx="1821953" cy="1797537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582DABAD-B2B4-6940-A874-7B5B4DBDE794}"/>
                  </a:ext>
                </a:extLst>
              </p:cNvPr>
              <p:cNvSpPr/>
              <p:nvPr/>
            </p:nvSpPr>
            <p:spPr>
              <a:xfrm>
                <a:off x="11277853" y="5754528"/>
                <a:ext cx="1684115" cy="1684496"/>
              </a:xfrm>
              <a:custGeom>
                <a:avLst/>
                <a:gdLst>
                  <a:gd name="connsiteX0" fmla="*/ 1312069 w 1684115"/>
                  <a:gd name="connsiteY0" fmla="*/ 0 h 1684496"/>
                  <a:gd name="connsiteX1" fmla="*/ 372047 w 1684115"/>
                  <a:gd name="connsiteY1" fmla="*/ 0 h 1684496"/>
                  <a:gd name="connsiteX2" fmla="*/ 0 w 1684115"/>
                  <a:gd name="connsiteY2" fmla="*/ 372142 h 1684496"/>
                  <a:gd name="connsiteX3" fmla="*/ 0 w 1684115"/>
                  <a:gd name="connsiteY3" fmla="*/ 1312069 h 1684496"/>
                  <a:gd name="connsiteX4" fmla="*/ 371666 w 1684115"/>
                  <a:gd name="connsiteY4" fmla="*/ 1684496 h 1684496"/>
                  <a:gd name="connsiteX5" fmla="*/ 372047 w 1684115"/>
                  <a:gd name="connsiteY5" fmla="*/ 1684496 h 1684496"/>
                  <a:gd name="connsiteX6" fmla="*/ 1312069 w 1684115"/>
                  <a:gd name="connsiteY6" fmla="*/ 1684496 h 1684496"/>
                  <a:gd name="connsiteX7" fmla="*/ 1684116 w 1684115"/>
                  <a:gd name="connsiteY7" fmla="*/ 1312450 h 1684496"/>
                  <a:gd name="connsiteX8" fmla="*/ 1684116 w 1684115"/>
                  <a:gd name="connsiteY8" fmla="*/ 372142 h 1684496"/>
                  <a:gd name="connsiteX9" fmla="*/ 1312069 w 1684115"/>
                  <a:gd name="connsiteY9" fmla="*/ 0 h 1684496"/>
                  <a:gd name="connsiteX10" fmla="*/ 1478471 w 1684115"/>
                  <a:gd name="connsiteY10" fmla="*/ 1106424 h 1684496"/>
                  <a:gd name="connsiteX11" fmla="*/ 1106424 w 1684115"/>
                  <a:gd name="connsiteY11" fmla="*/ 1478566 h 1684496"/>
                  <a:gd name="connsiteX12" fmla="*/ 577596 w 1684115"/>
                  <a:gd name="connsiteY12" fmla="*/ 1478566 h 1684496"/>
                  <a:gd name="connsiteX13" fmla="*/ 206121 w 1684115"/>
                  <a:gd name="connsiteY13" fmla="*/ 1106424 h 1684496"/>
                  <a:gd name="connsiteX14" fmla="*/ 206121 w 1684115"/>
                  <a:gd name="connsiteY14" fmla="*/ 577691 h 1684496"/>
                  <a:gd name="connsiteX15" fmla="*/ 577596 w 1684115"/>
                  <a:gd name="connsiteY15" fmla="*/ 205645 h 1684496"/>
                  <a:gd name="connsiteX16" fmla="*/ 1106329 w 1684115"/>
                  <a:gd name="connsiteY16" fmla="*/ 205645 h 1684496"/>
                  <a:gd name="connsiteX17" fmla="*/ 1478376 w 1684115"/>
                  <a:gd name="connsiteY17" fmla="*/ 577691 h 168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4115" h="1684496">
                    <a:moveTo>
                      <a:pt x="1312069" y="0"/>
                    </a:moveTo>
                    <a:lnTo>
                      <a:pt x="372047" y="0"/>
                    </a:lnTo>
                    <a:cubicBezTo>
                      <a:pt x="166554" y="57"/>
                      <a:pt x="0" y="166649"/>
                      <a:pt x="0" y="372142"/>
                    </a:cubicBezTo>
                    <a:lnTo>
                      <a:pt x="0" y="1312069"/>
                    </a:lnTo>
                    <a:cubicBezTo>
                      <a:pt x="-209" y="1517542"/>
                      <a:pt x="166192" y="1684287"/>
                      <a:pt x="371666" y="1684496"/>
                    </a:cubicBezTo>
                    <a:cubicBezTo>
                      <a:pt x="371790" y="1684496"/>
                      <a:pt x="371923" y="1684496"/>
                      <a:pt x="372047" y="1684496"/>
                    </a:cubicBezTo>
                    <a:lnTo>
                      <a:pt x="1312069" y="1684496"/>
                    </a:lnTo>
                    <a:cubicBezTo>
                      <a:pt x="1517542" y="1684496"/>
                      <a:pt x="1684116" y="1517923"/>
                      <a:pt x="1684116" y="1312450"/>
                    </a:cubicBezTo>
                    <a:lnTo>
                      <a:pt x="1684116" y="372142"/>
                    </a:lnTo>
                    <a:cubicBezTo>
                      <a:pt x="1684116" y="166649"/>
                      <a:pt x="1517561" y="57"/>
                      <a:pt x="1312069" y="0"/>
                    </a:cubicBezTo>
                    <a:close/>
                    <a:moveTo>
                      <a:pt x="1478471" y="1106424"/>
                    </a:moveTo>
                    <a:cubicBezTo>
                      <a:pt x="1478471" y="1311916"/>
                      <a:pt x="1311917" y="1478509"/>
                      <a:pt x="1106424" y="1478566"/>
                    </a:cubicBezTo>
                    <a:lnTo>
                      <a:pt x="577596" y="1478566"/>
                    </a:lnTo>
                    <a:cubicBezTo>
                      <a:pt x="372332" y="1478194"/>
                      <a:pt x="206121" y="1311688"/>
                      <a:pt x="206121" y="1106424"/>
                    </a:cubicBezTo>
                    <a:lnTo>
                      <a:pt x="206121" y="577691"/>
                    </a:lnTo>
                    <a:cubicBezTo>
                      <a:pt x="206121" y="372437"/>
                      <a:pt x="372342" y="205959"/>
                      <a:pt x="577596" y="205645"/>
                    </a:cubicBezTo>
                    <a:lnTo>
                      <a:pt x="1106329" y="205645"/>
                    </a:lnTo>
                    <a:cubicBezTo>
                      <a:pt x="1311802" y="205645"/>
                      <a:pt x="1478376" y="372218"/>
                      <a:pt x="1478376" y="577691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78C2E243-2E34-484B-8CC7-B2E7774972AB}"/>
                  </a:ext>
                </a:extLst>
              </p:cNvPr>
              <p:cNvSpPr/>
              <p:nvPr/>
            </p:nvSpPr>
            <p:spPr>
              <a:xfrm>
                <a:off x="11548810" y="5641487"/>
                <a:ext cx="1550996" cy="1595477"/>
              </a:xfrm>
              <a:custGeom>
                <a:avLst/>
                <a:gdLst>
                  <a:gd name="connsiteX0" fmla="*/ 1360391 w 1550996"/>
                  <a:gd name="connsiteY0" fmla="*/ 25888 h 1595477"/>
                  <a:gd name="connsiteX1" fmla="*/ 568958 w 1550996"/>
                  <a:gd name="connsiteY1" fmla="*/ 1110119 h 1595477"/>
                  <a:gd name="connsiteX2" fmla="*/ 73658 w 1550996"/>
                  <a:gd name="connsiteY2" fmla="*/ 885614 h 1595477"/>
                  <a:gd name="connsiteX3" fmla="*/ 73658 w 1550996"/>
                  <a:gd name="connsiteY3" fmla="*/ 1083068 h 1595477"/>
                  <a:gd name="connsiteX4" fmla="*/ 514094 w 1550996"/>
                  <a:gd name="connsiteY4" fmla="*/ 1511121 h 1595477"/>
                  <a:gd name="connsiteX5" fmla="*/ 813370 w 1550996"/>
                  <a:gd name="connsiteY5" fmla="*/ 1511121 h 1595477"/>
                  <a:gd name="connsiteX6" fmla="*/ 1521744 w 1550996"/>
                  <a:gd name="connsiteY6" fmla="*/ 234771 h 1595477"/>
                  <a:gd name="connsiteX7" fmla="*/ 1360391 w 1550996"/>
                  <a:gd name="connsiteY7" fmla="*/ 25888 h 159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0996" h="1595477">
                    <a:moveTo>
                      <a:pt x="1360391" y="25888"/>
                    </a:moveTo>
                    <a:cubicBezTo>
                      <a:pt x="1009775" y="279539"/>
                      <a:pt x="716215" y="684066"/>
                      <a:pt x="568958" y="1110119"/>
                    </a:cubicBezTo>
                    <a:cubicBezTo>
                      <a:pt x="429608" y="977912"/>
                      <a:pt x="288257" y="856277"/>
                      <a:pt x="73658" y="885614"/>
                    </a:cubicBezTo>
                    <a:cubicBezTo>
                      <a:pt x="-26354" y="899235"/>
                      <a:pt x="-22735" y="1065923"/>
                      <a:pt x="73658" y="1083068"/>
                    </a:cubicBezTo>
                    <a:cubicBezTo>
                      <a:pt x="270159" y="1118120"/>
                      <a:pt x="416558" y="1351101"/>
                      <a:pt x="514094" y="1511121"/>
                    </a:cubicBezTo>
                    <a:cubicBezTo>
                      <a:pt x="580007" y="1619706"/>
                      <a:pt x="749362" y="1627422"/>
                      <a:pt x="813370" y="1511121"/>
                    </a:cubicBezTo>
                    <a:cubicBezTo>
                      <a:pt x="1048828" y="1083639"/>
                      <a:pt x="1217039" y="625296"/>
                      <a:pt x="1521744" y="234771"/>
                    </a:cubicBezTo>
                    <a:cubicBezTo>
                      <a:pt x="1606231" y="126662"/>
                      <a:pt x="1493931" y="-70791"/>
                      <a:pt x="1360391" y="2588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4" name="Graphic 2">
              <a:extLst>
                <a:ext uri="{FF2B5EF4-FFF2-40B4-BE49-F238E27FC236}">
                  <a16:creationId xmlns:a16="http://schemas.microsoft.com/office/drawing/2014/main" id="{19EA288C-BFE5-FE40-B6FC-6B3C6AD21799}"/>
                </a:ext>
              </a:extLst>
            </p:cNvPr>
            <p:cNvGrpSpPr/>
            <p:nvPr/>
          </p:nvGrpSpPr>
          <p:grpSpPr>
            <a:xfrm>
              <a:off x="3205439" y="8026640"/>
              <a:ext cx="1216633" cy="1200329"/>
              <a:chOff x="11277853" y="5641487"/>
              <a:chExt cx="1821953" cy="1797537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9FC4CD01-B315-7C4F-8FF7-64F01C935E8E}"/>
                  </a:ext>
                </a:extLst>
              </p:cNvPr>
              <p:cNvSpPr/>
              <p:nvPr/>
            </p:nvSpPr>
            <p:spPr>
              <a:xfrm>
                <a:off x="11277853" y="5754528"/>
                <a:ext cx="1684115" cy="1684496"/>
              </a:xfrm>
              <a:custGeom>
                <a:avLst/>
                <a:gdLst>
                  <a:gd name="connsiteX0" fmla="*/ 1312069 w 1684115"/>
                  <a:gd name="connsiteY0" fmla="*/ 0 h 1684496"/>
                  <a:gd name="connsiteX1" fmla="*/ 372047 w 1684115"/>
                  <a:gd name="connsiteY1" fmla="*/ 0 h 1684496"/>
                  <a:gd name="connsiteX2" fmla="*/ 0 w 1684115"/>
                  <a:gd name="connsiteY2" fmla="*/ 372142 h 1684496"/>
                  <a:gd name="connsiteX3" fmla="*/ 0 w 1684115"/>
                  <a:gd name="connsiteY3" fmla="*/ 1312069 h 1684496"/>
                  <a:gd name="connsiteX4" fmla="*/ 371666 w 1684115"/>
                  <a:gd name="connsiteY4" fmla="*/ 1684496 h 1684496"/>
                  <a:gd name="connsiteX5" fmla="*/ 372047 w 1684115"/>
                  <a:gd name="connsiteY5" fmla="*/ 1684496 h 1684496"/>
                  <a:gd name="connsiteX6" fmla="*/ 1312069 w 1684115"/>
                  <a:gd name="connsiteY6" fmla="*/ 1684496 h 1684496"/>
                  <a:gd name="connsiteX7" fmla="*/ 1684116 w 1684115"/>
                  <a:gd name="connsiteY7" fmla="*/ 1312450 h 1684496"/>
                  <a:gd name="connsiteX8" fmla="*/ 1684116 w 1684115"/>
                  <a:gd name="connsiteY8" fmla="*/ 372142 h 1684496"/>
                  <a:gd name="connsiteX9" fmla="*/ 1312069 w 1684115"/>
                  <a:gd name="connsiteY9" fmla="*/ 0 h 1684496"/>
                  <a:gd name="connsiteX10" fmla="*/ 1478471 w 1684115"/>
                  <a:gd name="connsiteY10" fmla="*/ 1106424 h 1684496"/>
                  <a:gd name="connsiteX11" fmla="*/ 1106424 w 1684115"/>
                  <a:gd name="connsiteY11" fmla="*/ 1478566 h 1684496"/>
                  <a:gd name="connsiteX12" fmla="*/ 577596 w 1684115"/>
                  <a:gd name="connsiteY12" fmla="*/ 1478566 h 1684496"/>
                  <a:gd name="connsiteX13" fmla="*/ 206121 w 1684115"/>
                  <a:gd name="connsiteY13" fmla="*/ 1106424 h 1684496"/>
                  <a:gd name="connsiteX14" fmla="*/ 206121 w 1684115"/>
                  <a:gd name="connsiteY14" fmla="*/ 577691 h 1684496"/>
                  <a:gd name="connsiteX15" fmla="*/ 577596 w 1684115"/>
                  <a:gd name="connsiteY15" fmla="*/ 205645 h 1684496"/>
                  <a:gd name="connsiteX16" fmla="*/ 1106329 w 1684115"/>
                  <a:gd name="connsiteY16" fmla="*/ 205645 h 1684496"/>
                  <a:gd name="connsiteX17" fmla="*/ 1478376 w 1684115"/>
                  <a:gd name="connsiteY17" fmla="*/ 577691 h 168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4115" h="1684496">
                    <a:moveTo>
                      <a:pt x="1312069" y="0"/>
                    </a:moveTo>
                    <a:lnTo>
                      <a:pt x="372047" y="0"/>
                    </a:lnTo>
                    <a:cubicBezTo>
                      <a:pt x="166554" y="57"/>
                      <a:pt x="0" y="166649"/>
                      <a:pt x="0" y="372142"/>
                    </a:cubicBezTo>
                    <a:lnTo>
                      <a:pt x="0" y="1312069"/>
                    </a:lnTo>
                    <a:cubicBezTo>
                      <a:pt x="-209" y="1517542"/>
                      <a:pt x="166192" y="1684287"/>
                      <a:pt x="371666" y="1684496"/>
                    </a:cubicBezTo>
                    <a:cubicBezTo>
                      <a:pt x="371790" y="1684496"/>
                      <a:pt x="371923" y="1684496"/>
                      <a:pt x="372047" y="1684496"/>
                    </a:cubicBezTo>
                    <a:lnTo>
                      <a:pt x="1312069" y="1684496"/>
                    </a:lnTo>
                    <a:cubicBezTo>
                      <a:pt x="1517542" y="1684496"/>
                      <a:pt x="1684116" y="1517923"/>
                      <a:pt x="1684116" y="1312450"/>
                    </a:cubicBezTo>
                    <a:lnTo>
                      <a:pt x="1684116" y="372142"/>
                    </a:lnTo>
                    <a:cubicBezTo>
                      <a:pt x="1684116" y="166649"/>
                      <a:pt x="1517561" y="57"/>
                      <a:pt x="1312069" y="0"/>
                    </a:cubicBezTo>
                    <a:close/>
                    <a:moveTo>
                      <a:pt x="1478471" y="1106424"/>
                    </a:moveTo>
                    <a:cubicBezTo>
                      <a:pt x="1478471" y="1311916"/>
                      <a:pt x="1311917" y="1478509"/>
                      <a:pt x="1106424" y="1478566"/>
                    </a:cubicBezTo>
                    <a:lnTo>
                      <a:pt x="577596" y="1478566"/>
                    </a:lnTo>
                    <a:cubicBezTo>
                      <a:pt x="372332" y="1478194"/>
                      <a:pt x="206121" y="1311688"/>
                      <a:pt x="206121" y="1106424"/>
                    </a:cubicBezTo>
                    <a:lnTo>
                      <a:pt x="206121" y="577691"/>
                    </a:lnTo>
                    <a:cubicBezTo>
                      <a:pt x="206121" y="372437"/>
                      <a:pt x="372342" y="205959"/>
                      <a:pt x="577596" y="205645"/>
                    </a:cubicBezTo>
                    <a:lnTo>
                      <a:pt x="1106329" y="205645"/>
                    </a:lnTo>
                    <a:cubicBezTo>
                      <a:pt x="1311802" y="205645"/>
                      <a:pt x="1478376" y="372218"/>
                      <a:pt x="1478376" y="577691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EA2E435F-4406-7047-B910-EE42DABA933C}"/>
                  </a:ext>
                </a:extLst>
              </p:cNvPr>
              <p:cNvSpPr/>
              <p:nvPr/>
            </p:nvSpPr>
            <p:spPr>
              <a:xfrm>
                <a:off x="11548810" y="5641487"/>
                <a:ext cx="1550996" cy="1595477"/>
              </a:xfrm>
              <a:custGeom>
                <a:avLst/>
                <a:gdLst>
                  <a:gd name="connsiteX0" fmla="*/ 1360391 w 1550996"/>
                  <a:gd name="connsiteY0" fmla="*/ 25888 h 1595477"/>
                  <a:gd name="connsiteX1" fmla="*/ 568958 w 1550996"/>
                  <a:gd name="connsiteY1" fmla="*/ 1110119 h 1595477"/>
                  <a:gd name="connsiteX2" fmla="*/ 73658 w 1550996"/>
                  <a:gd name="connsiteY2" fmla="*/ 885614 h 1595477"/>
                  <a:gd name="connsiteX3" fmla="*/ 73658 w 1550996"/>
                  <a:gd name="connsiteY3" fmla="*/ 1083068 h 1595477"/>
                  <a:gd name="connsiteX4" fmla="*/ 514094 w 1550996"/>
                  <a:gd name="connsiteY4" fmla="*/ 1511121 h 1595477"/>
                  <a:gd name="connsiteX5" fmla="*/ 813370 w 1550996"/>
                  <a:gd name="connsiteY5" fmla="*/ 1511121 h 1595477"/>
                  <a:gd name="connsiteX6" fmla="*/ 1521744 w 1550996"/>
                  <a:gd name="connsiteY6" fmla="*/ 234771 h 1595477"/>
                  <a:gd name="connsiteX7" fmla="*/ 1360391 w 1550996"/>
                  <a:gd name="connsiteY7" fmla="*/ 25888 h 159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0996" h="1595477">
                    <a:moveTo>
                      <a:pt x="1360391" y="25888"/>
                    </a:moveTo>
                    <a:cubicBezTo>
                      <a:pt x="1009775" y="279539"/>
                      <a:pt x="716215" y="684066"/>
                      <a:pt x="568958" y="1110119"/>
                    </a:cubicBezTo>
                    <a:cubicBezTo>
                      <a:pt x="429608" y="977912"/>
                      <a:pt x="288257" y="856277"/>
                      <a:pt x="73658" y="885614"/>
                    </a:cubicBezTo>
                    <a:cubicBezTo>
                      <a:pt x="-26354" y="899235"/>
                      <a:pt x="-22735" y="1065923"/>
                      <a:pt x="73658" y="1083068"/>
                    </a:cubicBezTo>
                    <a:cubicBezTo>
                      <a:pt x="270159" y="1118120"/>
                      <a:pt x="416558" y="1351101"/>
                      <a:pt x="514094" y="1511121"/>
                    </a:cubicBezTo>
                    <a:cubicBezTo>
                      <a:pt x="580007" y="1619706"/>
                      <a:pt x="749362" y="1627422"/>
                      <a:pt x="813370" y="1511121"/>
                    </a:cubicBezTo>
                    <a:cubicBezTo>
                      <a:pt x="1048828" y="1083639"/>
                      <a:pt x="1217039" y="625296"/>
                      <a:pt x="1521744" y="234771"/>
                    </a:cubicBezTo>
                    <a:cubicBezTo>
                      <a:pt x="1606231" y="126662"/>
                      <a:pt x="1493931" y="-70791"/>
                      <a:pt x="1360391" y="258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5" name="Graphic 2">
              <a:extLst>
                <a:ext uri="{FF2B5EF4-FFF2-40B4-BE49-F238E27FC236}">
                  <a16:creationId xmlns:a16="http://schemas.microsoft.com/office/drawing/2014/main" id="{5F56A6A0-37FB-9047-9FEE-42BAC6EA177F}"/>
                </a:ext>
              </a:extLst>
            </p:cNvPr>
            <p:cNvGrpSpPr/>
            <p:nvPr/>
          </p:nvGrpSpPr>
          <p:grpSpPr>
            <a:xfrm>
              <a:off x="3205439" y="10719944"/>
              <a:ext cx="1216633" cy="1200329"/>
              <a:chOff x="11277853" y="5641487"/>
              <a:chExt cx="1821953" cy="1797537"/>
            </a:xfrm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978C5984-E488-F44D-966A-F2BB5EDBBD2B}"/>
                  </a:ext>
                </a:extLst>
              </p:cNvPr>
              <p:cNvSpPr/>
              <p:nvPr/>
            </p:nvSpPr>
            <p:spPr>
              <a:xfrm>
                <a:off x="11277853" y="5754528"/>
                <a:ext cx="1684115" cy="1684496"/>
              </a:xfrm>
              <a:custGeom>
                <a:avLst/>
                <a:gdLst>
                  <a:gd name="connsiteX0" fmla="*/ 1312069 w 1684115"/>
                  <a:gd name="connsiteY0" fmla="*/ 0 h 1684496"/>
                  <a:gd name="connsiteX1" fmla="*/ 372047 w 1684115"/>
                  <a:gd name="connsiteY1" fmla="*/ 0 h 1684496"/>
                  <a:gd name="connsiteX2" fmla="*/ 0 w 1684115"/>
                  <a:gd name="connsiteY2" fmla="*/ 372142 h 1684496"/>
                  <a:gd name="connsiteX3" fmla="*/ 0 w 1684115"/>
                  <a:gd name="connsiteY3" fmla="*/ 1312069 h 1684496"/>
                  <a:gd name="connsiteX4" fmla="*/ 371666 w 1684115"/>
                  <a:gd name="connsiteY4" fmla="*/ 1684496 h 1684496"/>
                  <a:gd name="connsiteX5" fmla="*/ 372047 w 1684115"/>
                  <a:gd name="connsiteY5" fmla="*/ 1684496 h 1684496"/>
                  <a:gd name="connsiteX6" fmla="*/ 1312069 w 1684115"/>
                  <a:gd name="connsiteY6" fmla="*/ 1684496 h 1684496"/>
                  <a:gd name="connsiteX7" fmla="*/ 1684116 w 1684115"/>
                  <a:gd name="connsiteY7" fmla="*/ 1312450 h 1684496"/>
                  <a:gd name="connsiteX8" fmla="*/ 1684116 w 1684115"/>
                  <a:gd name="connsiteY8" fmla="*/ 372142 h 1684496"/>
                  <a:gd name="connsiteX9" fmla="*/ 1312069 w 1684115"/>
                  <a:gd name="connsiteY9" fmla="*/ 0 h 1684496"/>
                  <a:gd name="connsiteX10" fmla="*/ 1478471 w 1684115"/>
                  <a:gd name="connsiteY10" fmla="*/ 1106424 h 1684496"/>
                  <a:gd name="connsiteX11" fmla="*/ 1106424 w 1684115"/>
                  <a:gd name="connsiteY11" fmla="*/ 1478566 h 1684496"/>
                  <a:gd name="connsiteX12" fmla="*/ 577596 w 1684115"/>
                  <a:gd name="connsiteY12" fmla="*/ 1478566 h 1684496"/>
                  <a:gd name="connsiteX13" fmla="*/ 206121 w 1684115"/>
                  <a:gd name="connsiteY13" fmla="*/ 1106424 h 1684496"/>
                  <a:gd name="connsiteX14" fmla="*/ 206121 w 1684115"/>
                  <a:gd name="connsiteY14" fmla="*/ 577691 h 1684496"/>
                  <a:gd name="connsiteX15" fmla="*/ 577596 w 1684115"/>
                  <a:gd name="connsiteY15" fmla="*/ 205645 h 1684496"/>
                  <a:gd name="connsiteX16" fmla="*/ 1106329 w 1684115"/>
                  <a:gd name="connsiteY16" fmla="*/ 205645 h 1684496"/>
                  <a:gd name="connsiteX17" fmla="*/ 1478376 w 1684115"/>
                  <a:gd name="connsiteY17" fmla="*/ 577691 h 168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4115" h="1684496">
                    <a:moveTo>
                      <a:pt x="1312069" y="0"/>
                    </a:moveTo>
                    <a:lnTo>
                      <a:pt x="372047" y="0"/>
                    </a:lnTo>
                    <a:cubicBezTo>
                      <a:pt x="166554" y="57"/>
                      <a:pt x="0" y="166649"/>
                      <a:pt x="0" y="372142"/>
                    </a:cubicBezTo>
                    <a:lnTo>
                      <a:pt x="0" y="1312069"/>
                    </a:lnTo>
                    <a:cubicBezTo>
                      <a:pt x="-209" y="1517542"/>
                      <a:pt x="166192" y="1684287"/>
                      <a:pt x="371666" y="1684496"/>
                    </a:cubicBezTo>
                    <a:cubicBezTo>
                      <a:pt x="371790" y="1684496"/>
                      <a:pt x="371923" y="1684496"/>
                      <a:pt x="372047" y="1684496"/>
                    </a:cubicBezTo>
                    <a:lnTo>
                      <a:pt x="1312069" y="1684496"/>
                    </a:lnTo>
                    <a:cubicBezTo>
                      <a:pt x="1517542" y="1684496"/>
                      <a:pt x="1684116" y="1517923"/>
                      <a:pt x="1684116" y="1312450"/>
                    </a:cubicBezTo>
                    <a:lnTo>
                      <a:pt x="1684116" y="372142"/>
                    </a:lnTo>
                    <a:cubicBezTo>
                      <a:pt x="1684116" y="166649"/>
                      <a:pt x="1517561" y="57"/>
                      <a:pt x="1312069" y="0"/>
                    </a:cubicBezTo>
                    <a:close/>
                    <a:moveTo>
                      <a:pt x="1478471" y="1106424"/>
                    </a:moveTo>
                    <a:cubicBezTo>
                      <a:pt x="1478471" y="1311916"/>
                      <a:pt x="1311917" y="1478509"/>
                      <a:pt x="1106424" y="1478566"/>
                    </a:cubicBezTo>
                    <a:lnTo>
                      <a:pt x="577596" y="1478566"/>
                    </a:lnTo>
                    <a:cubicBezTo>
                      <a:pt x="372332" y="1478194"/>
                      <a:pt x="206121" y="1311688"/>
                      <a:pt x="206121" y="1106424"/>
                    </a:cubicBezTo>
                    <a:lnTo>
                      <a:pt x="206121" y="577691"/>
                    </a:lnTo>
                    <a:cubicBezTo>
                      <a:pt x="206121" y="372437"/>
                      <a:pt x="372342" y="205959"/>
                      <a:pt x="577596" y="205645"/>
                    </a:cubicBezTo>
                    <a:lnTo>
                      <a:pt x="1106329" y="205645"/>
                    </a:lnTo>
                    <a:cubicBezTo>
                      <a:pt x="1311802" y="205645"/>
                      <a:pt x="1478376" y="372218"/>
                      <a:pt x="1478376" y="577691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33998320-D287-4941-A7EC-AC2BD31F5B14}"/>
                  </a:ext>
                </a:extLst>
              </p:cNvPr>
              <p:cNvSpPr/>
              <p:nvPr/>
            </p:nvSpPr>
            <p:spPr>
              <a:xfrm>
                <a:off x="11548810" y="5641487"/>
                <a:ext cx="1550996" cy="1595477"/>
              </a:xfrm>
              <a:custGeom>
                <a:avLst/>
                <a:gdLst>
                  <a:gd name="connsiteX0" fmla="*/ 1360391 w 1550996"/>
                  <a:gd name="connsiteY0" fmla="*/ 25888 h 1595477"/>
                  <a:gd name="connsiteX1" fmla="*/ 568958 w 1550996"/>
                  <a:gd name="connsiteY1" fmla="*/ 1110119 h 1595477"/>
                  <a:gd name="connsiteX2" fmla="*/ 73658 w 1550996"/>
                  <a:gd name="connsiteY2" fmla="*/ 885614 h 1595477"/>
                  <a:gd name="connsiteX3" fmla="*/ 73658 w 1550996"/>
                  <a:gd name="connsiteY3" fmla="*/ 1083068 h 1595477"/>
                  <a:gd name="connsiteX4" fmla="*/ 514094 w 1550996"/>
                  <a:gd name="connsiteY4" fmla="*/ 1511121 h 1595477"/>
                  <a:gd name="connsiteX5" fmla="*/ 813370 w 1550996"/>
                  <a:gd name="connsiteY5" fmla="*/ 1511121 h 1595477"/>
                  <a:gd name="connsiteX6" fmla="*/ 1521744 w 1550996"/>
                  <a:gd name="connsiteY6" fmla="*/ 234771 h 1595477"/>
                  <a:gd name="connsiteX7" fmla="*/ 1360391 w 1550996"/>
                  <a:gd name="connsiteY7" fmla="*/ 25888 h 159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0996" h="1595477">
                    <a:moveTo>
                      <a:pt x="1360391" y="25888"/>
                    </a:moveTo>
                    <a:cubicBezTo>
                      <a:pt x="1009775" y="279539"/>
                      <a:pt x="716215" y="684066"/>
                      <a:pt x="568958" y="1110119"/>
                    </a:cubicBezTo>
                    <a:cubicBezTo>
                      <a:pt x="429608" y="977912"/>
                      <a:pt x="288257" y="856277"/>
                      <a:pt x="73658" y="885614"/>
                    </a:cubicBezTo>
                    <a:cubicBezTo>
                      <a:pt x="-26354" y="899235"/>
                      <a:pt x="-22735" y="1065923"/>
                      <a:pt x="73658" y="1083068"/>
                    </a:cubicBezTo>
                    <a:cubicBezTo>
                      <a:pt x="270159" y="1118120"/>
                      <a:pt x="416558" y="1351101"/>
                      <a:pt x="514094" y="1511121"/>
                    </a:cubicBezTo>
                    <a:cubicBezTo>
                      <a:pt x="580007" y="1619706"/>
                      <a:pt x="749362" y="1627422"/>
                      <a:pt x="813370" y="1511121"/>
                    </a:cubicBezTo>
                    <a:cubicBezTo>
                      <a:pt x="1048828" y="1083639"/>
                      <a:pt x="1217039" y="625296"/>
                      <a:pt x="1521744" y="234771"/>
                    </a:cubicBezTo>
                    <a:cubicBezTo>
                      <a:pt x="1606231" y="126662"/>
                      <a:pt x="1493931" y="-70791"/>
                      <a:pt x="1360391" y="2588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FDBD97B7-97CA-0641-B30D-78A542B6A0EE}"/>
                </a:ext>
              </a:extLst>
            </p:cNvPr>
            <p:cNvGrpSpPr/>
            <p:nvPr/>
          </p:nvGrpSpPr>
          <p:grpSpPr>
            <a:xfrm>
              <a:off x="4817334" y="5442228"/>
              <a:ext cx="3991529" cy="1415772"/>
              <a:chOff x="4464909" y="5227780"/>
              <a:chExt cx="3991529" cy="1415772"/>
            </a:xfrm>
          </p:grpSpPr>
          <p:sp>
            <p:nvSpPr>
              <p:cNvPr id="223" name="CuadroTexto 395">
                <a:extLst>
                  <a:ext uri="{FF2B5EF4-FFF2-40B4-BE49-F238E27FC236}">
                    <a16:creationId xmlns:a16="http://schemas.microsoft.com/office/drawing/2014/main" id="{A7513888-5B8B-304B-9801-9EC3642588DF}"/>
                  </a:ext>
                </a:extLst>
              </p:cNvPr>
              <p:cNvSpPr txBox="1"/>
              <p:nvPr/>
            </p:nvSpPr>
            <p:spPr>
              <a:xfrm>
                <a:off x="4464909" y="5227780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224" name="Rectangle 56">
                <a:extLst>
                  <a:ext uri="{FF2B5EF4-FFF2-40B4-BE49-F238E27FC236}">
                    <a16:creationId xmlns:a16="http://schemas.microsoft.com/office/drawing/2014/main" id="{5B7541D8-F8FB-D740-9D26-0412453956F1}"/>
                  </a:ext>
                </a:extLst>
              </p:cNvPr>
              <p:cNvSpPr/>
              <p:nvPr/>
            </p:nvSpPr>
            <p:spPr>
              <a:xfrm>
                <a:off x="4464910" y="5812555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8C71ABFE-4B86-484B-B5B2-0AB502EFE645}"/>
                </a:ext>
              </a:extLst>
            </p:cNvPr>
            <p:cNvGrpSpPr/>
            <p:nvPr/>
          </p:nvGrpSpPr>
          <p:grpSpPr>
            <a:xfrm>
              <a:off x="4817334" y="7956661"/>
              <a:ext cx="3991529" cy="1415772"/>
              <a:chOff x="4464909" y="5227780"/>
              <a:chExt cx="3991529" cy="1415772"/>
            </a:xfrm>
          </p:grpSpPr>
          <p:sp>
            <p:nvSpPr>
              <p:cNvPr id="221" name="CuadroTexto 395">
                <a:extLst>
                  <a:ext uri="{FF2B5EF4-FFF2-40B4-BE49-F238E27FC236}">
                    <a16:creationId xmlns:a16="http://schemas.microsoft.com/office/drawing/2014/main" id="{A3108DA3-169A-404F-B219-F28B046808C2}"/>
                  </a:ext>
                </a:extLst>
              </p:cNvPr>
              <p:cNvSpPr txBox="1"/>
              <p:nvPr/>
            </p:nvSpPr>
            <p:spPr>
              <a:xfrm>
                <a:off x="4464909" y="5227780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222" name="Rectangle 56">
                <a:extLst>
                  <a:ext uri="{FF2B5EF4-FFF2-40B4-BE49-F238E27FC236}">
                    <a16:creationId xmlns:a16="http://schemas.microsoft.com/office/drawing/2014/main" id="{2B2362BB-2C74-7A44-AA22-538314195013}"/>
                  </a:ext>
                </a:extLst>
              </p:cNvPr>
              <p:cNvSpPr/>
              <p:nvPr/>
            </p:nvSpPr>
            <p:spPr>
              <a:xfrm>
                <a:off x="4464910" y="5812555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BCAEADB0-C2E3-F545-A4B6-8687CAE7A1C0}"/>
                </a:ext>
              </a:extLst>
            </p:cNvPr>
            <p:cNvGrpSpPr/>
            <p:nvPr/>
          </p:nvGrpSpPr>
          <p:grpSpPr>
            <a:xfrm>
              <a:off x="4817334" y="10543398"/>
              <a:ext cx="3991529" cy="1415772"/>
              <a:chOff x="4464909" y="5227780"/>
              <a:chExt cx="3991529" cy="1415772"/>
            </a:xfrm>
          </p:grpSpPr>
          <p:sp>
            <p:nvSpPr>
              <p:cNvPr id="219" name="CuadroTexto 395">
                <a:extLst>
                  <a:ext uri="{FF2B5EF4-FFF2-40B4-BE49-F238E27FC236}">
                    <a16:creationId xmlns:a16="http://schemas.microsoft.com/office/drawing/2014/main" id="{10D37BE9-E4A0-5A4C-AF46-3D3FFAB0C503}"/>
                  </a:ext>
                </a:extLst>
              </p:cNvPr>
              <p:cNvSpPr txBox="1"/>
              <p:nvPr/>
            </p:nvSpPr>
            <p:spPr>
              <a:xfrm>
                <a:off x="4464909" y="5227780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220" name="Rectangle 56">
                <a:extLst>
                  <a:ext uri="{FF2B5EF4-FFF2-40B4-BE49-F238E27FC236}">
                    <a16:creationId xmlns:a16="http://schemas.microsoft.com/office/drawing/2014/main" id="{6C4969DF-14AD-9C4A-8BA7-35D1611CF6E8}"/>
                  </a:ext>
                </a:extLst>
              </p:cNvPr>
              <p:cNvSpPr/>
              <p:nvPr/>
            </p:nvSpPr>
            <p:spPr>
              <a:xfrm>
                <a:off x="4464910" y="5812555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827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2D453F-550B-0147-9E7E-EE1CEB88331C}"/>
              </a:ext>
            </a:extLst>
          </p:cNvPr>
          <p:cNvGrpSpPr/>
          <p:nvPr/>
        </p:nvGrpSpPr>
        <p:grpSpPr>
          <a:xfrm>
            <a:off x="2896881" y="4467476"/>
            <a:ext cx="18583888" cy="7928270"/>
            <a:chOff x="1990111" y="4438901"/>
            <a:chExt cx="18583888" cy="79282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E551AE6-B2DD-854F-A45F-D319D1EC92E7}"/>
                </a:ext>
              </a:extLst>
            </p:cNvPr>
            <p:cNvGrpSpPr/>
            <p:nvPr/>
          </p:nvGrpSpPr>
          <p:grpSpPr>
            <a:xfrm>
              <a:off x="1990111" y="4438901"/>
              <a:ext cx="8782663" cy="7928270"/>
              <a:chOff x="1990111" y="4438901"/>
              <a:chExt cx="8782663" cy="792827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B4F1026-8B89-F84F-ADFC-4BE725A53784}"/>
                  </a:ext>
                </a:extLst>
              </p:cNvPr>
              <p:cNvGrpSpPr/>
              <p:nvPr/>
            </p:nvGrpSpPr>
            <p:grpSpPr>
              <a:xfrm>
                <a:off x="1990111" y="4438901"/>
                <a:ext cx="8782663" cy="7928270"/>
                <a:chOff x="1456265" y="3894667"/>
                <a:chExt cx="6773334" cy="8675941"/>
              </a:xfrm>
            </p:grpSpPr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0DD523A2-2BB8-7D40-9371-50121F59CD68}"/>
                    </a:ext>
                  </a:extLst>
                </p:cNvPr>
                <p:cNvSpPr/>
                <p:nvPr/>
              </p:nvSpPr>
              <p:spPr>
                <a:xfrm>
                  <a:off x="1456265" y="3894667"/>
                  <a:ext cx="6773333" cy="169333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ounded Rectangle 57">
                  <a:extLst>
                    <a:ext uri="{FF2B5EF4-FFF2-40B4-BE49-F238E27FC236}">
                      <a16:creationId xmlns:a16="http://schemas.microsoft.com/office/drawing/2014/main" id="{D650F5C4-A7B2-0B48-A3CF-927AEB532C59}"/>
                    </a:ext>
                  </a:extLst>
                </p:cNvPr>
                <p:cNvSpPr/>
                <p:nvPr/>
              </p:nvSpPr>
              <p:spPr>
                <a:xfrm>
                  <a:off x="1456266" y="5640319"/>
                  <a:ext cx="6773333" cy="1693333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ounded Rectangle 58">
                  <a:extLst>
                    <a:ext uri="{FF2B5EF4-FFF2-40B4-BE49-F238E27FC236}">
                      <a16:creationId xmlns:a16="http://schemas.microsoft.com/office/drawing/2014/main" id="{45174C91-1D22-3442-90C0-EE355D23BA64}"/>
                    </a:ext>
                  </a:extLst>
                </p:cNvPr>
                <p:cNvSpPr/>
                <p:nvPr/>
              </p:nvSpPr>
              <p:spPr>
                <a:xfrm>
                  <a:off x="1456266" y="7385971"/>
                  <a:ext cx="6773333" cy="169333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ounded Rectangle 59">
                  <a:extLst>
                    <a:ext uri="{FF2B5EF4-FFF2-40B4-BE49-F238E27FC236}">
                      <a16:creationId xmlns:a16="http://schemas.microsoft.com/office/drawing/2014/main" id="{8E8BF4ED-3F55-9D4D-AC0B-30AC7AC336A4}"/>
                    </a:ext>
                  </a:extLst>
                </p:cNvPr>
                <p:cNvSpPr/>
                <p:nvPr/>
              </p:nvSpPr>
              <p:spPr>
                <a:xfrm>
                  <a:off x="1456266" y="9131623"/>
                  <a:ext cx="6773333" cy="1693333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ounded Rectangle 60">
                  <a:extLst>
                    <a:ext uri="{FF2B5EF4-FFF2-40B4-BE49-F238E27FC236}">
                      <a16:creationId xmlns:a16="http://schemas.microsoft.com/office/drawing/2014/main" id="{DB04A327-D023-2441-B9E7-5166C3D007A5}"/>
                    </a:ext>
                  </a:extLst>
                </p:cNvPr>
                <p:cNvSpPr/>
                <p:nvPr/>
              </p:nvSpPr>
              <p:spPr>
                <a:xfrm>
                  <a:off x="1456266" y="10877275"/>
                  <a:ext cx="6773333" cy="1693333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CuadroTexto 395">
                <a:extLst>
                  <a:ext uri="{FF2B5EF4-FFF2-40B4-BE49-F238E27FC236}">
                    <a16:creationId xmlns:a16="http://schemas.microsoft.com/office/drawing/2014/main" id="{C1B57F66-81B6-C74D-BF28-68314B235A2E}"/>
                  </a:ext>
                </a:extLst>
              </p:cNvPr>
              <p:cNvSpPr txBox="1"/>
              <p:nvPr/>
            </p:nvSpPr>
            <p:spPr>
              <a:xfrm>
                <a:off x="2516514" y="4869415"/>
                <a:ext cx="3122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63" name="CuadroTexto 395">
                <a:extLst>
                  <a:ext uri="{FF2B5EF4-FFF2-40B4-BE49-F238E27FC236}">
                    <a16:creationId xmlns:a16="http://schemas.microsoft.com/office/drawing/2014/main" id="{E10DC551-4349-284E-B697-350AFC0EA279}"/>
                  </a:ext>
                </a:extLst>
              </p:cNvPr>
              <p:cNvSpPr txBox="1"/>
              <p:nvPr/>
            </p:nvSpPr>
            <p:spPr>
              <a:xfrm>
                <a:off x="2516514" y="6464631"/>
                <a:ext cx="3122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64" name="CuadroTexto 395">
                <a:extLst>
                  <a:ext uri="{FF2B5EF4-FFF2-40B4-BE49-F238E27FC236}">
                    <a16:creationId xmlns:a16="http://schemas.microsoft.com/office/drawing/2014/main" id="{2739D303-E56B-384D-B81C-F13FE3FBF127}"/>
                  </a:ext>
                </a:extLst>
              </p:cNvPr>
              <p:cNvSpPr txBox="1"/>
              <p:nvPr/>
            </p:nvSpPr>
            <p:spPr>
              <a:xfrm>
                <a:off x="2516514" y="8059847"/>
                <a:ext cx="3122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65" name="CuadroTexto 395">
                <a:extLst>
                  <a:ext uri="{FF2B5EF4-FFF2-40B4-BE49-F238E27FC236}">
                    <a16:creationId xmlns:a16="http://schemas.microsoft.com/office/drawing/2014/main" id="{DC4674CF-736E-AE4C-AFBB-102D544D6189}"/>
                  </a:ext>
                </a:extLst>
              </p:cNvPr>
              <p:cNvSpPr txBox="1"/>
              <p:nvPr/>
            </p:nvSpPr>
            <p:spPr>
              <a:xfrm>
                <a:off x="2516514" y="9655063"/>
                <a:ext cx="3122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66" name="CuadroTexto 395">
                <a:extLst>
                  <a:ext uri="{FF2B5EF4-FFF2-40B4-BE49-F238E27FC236}">
                    <a16:creationId xmlns:a16="http://schemas.microsoft.com/office/drawing/2014/main" id="{355BDDEA-1B1A-8442-8830-A6E81525C31F}"/>
                  </a:ext>
                </a:extLst>
              </p:cNvPr>
              <p:cNvSpPr txBox="1"/>
              <p:nvPr/>
            </p:nvSpPr>
            <p:spPr>
              <a:xfrm>
                <a:off x="2516514" y="11250279"/>
                <a:ext cx="3122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494E98F-2F0A-0C49-B28F-F4B77305F329}"/>
                  </a:ext>
                </a:extLst>
              </p:cNvPr>
              <p:cNvSpPr/>
              <p:nvPr/>
            </p:nvSpPr>
            <p:spPr>
              <a:xfrm>
                <a:off x="9080859" y="4652532"/>
                <a:ext cx="1120140" cy="112014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01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D567131-9312-A04C-A25E-77C47672FA8D}"/>
                  </a:ext>
                </a:extLst>
              </p:cNvPr>
              <p:cNvSpPr/>
              <p:nvPr/>
            </p:nvSpPr>
            <p:spPr>
              <a:xfrm>
                <a:off x="9080859" y="6247940"/>
                <a:ext cx="1120140" cy="112014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02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77A9E1A-29BC-F44E-844E-5839F1F23609}"/>
                  </a:ext>
                </a:extLst>
              </p:cNvPr>
              <p:cNvSpPr/>
              <p:nvPr/>
            </p:nvSpPr>
            <p:spPr>
              <a:xfrm>
                <a:off x="9080859" y="7842966"/>
                <a:ext cx="1120140" cy="112014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03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54FB821-9215-834F-9E8C-C7ECA43006B5}"/>
                  </a:ext>
                </a:extLst>
              </p:cNvPr>
              <p:cNvSpPr/>
              <p:nvPr/>
            </p:nvSpPr>
            <p:spPr>
              <a:xfrm>
                <a:off x="9080859" y="9438180"/>
                <a:ext cx="1120140" cy="112014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04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DED4691-B8C3-6F4D-8DB3-86AFF812EF3A}"/>
                  </a:ext>
                </a:extLst>
              </p:cNvPr>
              <p:cNvSpPr/>
              <p:nvPr/>
            </p:nvSpPr>
            <p:spPr>
              <a:xfrm>
                <a:off x="9080859" y="11033396"/>
                <a:ext cx="1120140" cy="112014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05</a:t>
                </a:r>
              </a:p>
            </p:txBody>
          </p:sp>
          <p:sp>
            <p:nvSpPr>
              <p:cNvPr id="89" name="Rectangle 56">
                <a:extLst>
                  <a:ext uri="{FF2B5EF4-FFF2-40B4-BE49-F238E27FC236}">
                    <a16:creationId xmlns:a16="http://schemas.microsoft.com/office/drawing/2014/main" id="{41F49195-E1D4-8343-8827-3C6961ACF10D}"/>
                  </a:ext>
                </a:extLst>
              </p:cNvPr>
              <p:cNvSpPr/>
              <p:nvPr/>
            </p:nvSpPr>
            <p:spPr>
              <a:xfrm>
                <a:off x="4739433" y="4797103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90" name="Rectangle 56">
                <a:extLst>
                  <a:ext uri="{FF2B5EF4-FFF2-40B4-BE49-F238E27FC236}">
                    <a16:creationId xmlns:a16="http://schemas.microsoft.com/office/drawing/2014/main" id="{EA46B735-5E07-484C-AEB7-F9F5BFF1E773}"/>
                  </a:ext>
                </a:extLst>
              </p:cNvPr>
              <p:cNvSpPr/>
              <p:nvPr/>
            </p:nvSpPr>
            <p:spPr>
              <a:xfrm>
                <a:off x="4739433" y="6368728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91" name="Rectangle 56">
                <a:extLst>
                  <a:ext uri="{FF2B5EF4-FFF2-40B4-BE49-F238E27FC236}">
                    <a16:creationId xmlns:a16="http://schemas.microsoft.com/office/drawing/2014/main" id="{F6C20157-AB71-C447-8151-B79842369250}"/>
                  </a:ext>
                </a:extLst>
              </p:cNvPr>
              <p:cNvSpPr/>
              <p:nvPr/>
            </p:nvSpPr>
            <p:spPr>
              <a:xfrm>
                <a:off x="4739433" y="7968928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92" name="Rectangle 56">
                <a:extLst>
                  <a:ext uri="{FF2B5EF4-FFF2-40B4-BE49-F238E27FC236}">
                    <a16:creationId xmlns:a16="http://schemas.microsoft.com/office/drawing/2014/main" id="{2DA17B6C-D4C3-C74A-9193-D73909A4E489}"/>
                  </a:ext>
                </a:extLst>
              </p:cNvPr>
              <p:cNvSpPr/>
              <p:nvPr/>
            </p:nvSpPr>
            <p:spPr>
              <a:xfrm>
                <a:off x="4739433" y="9540553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93" name="Rectangle 56">
                <a:extLst>
                  <a:ext uri="{FF2B5EF4-FFF2-40B4-BE49-F238E27FC236}">
                    <a16:creationId xmlns:a16="http://schemas.microsoft.com/office/drawing/2014/main" id="{94A7675B-D9D5-D94C-9715-9559875AECAB}"/>
                  </a:ext>
                </a:extLst>
              </p:cNvPr>
              <p:cNvSpPr/>
              <p:nvPr/>
            </p:nvSpPr>
            <p:spPr>
              <a:xfrm>
                <a:off x="4739433" y="11169328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D529FE9-1FBA-C640-B282-5F3EB34FC853}"/>
                </a:ext>
              </a:extLst>
            </p:cNvPr>
            <p:cNvGrpSpPr/>
            <p:nvPr/>
          </p:nvGrpSpPr>
          <p:grpSpPr>
            <a:xfrm>
              <a:off x="11791336" y="4438901"/>
              <a:ext cx="8782663" cy="7928270"/>
              <a:chOff x="1990111" y="4438901"/>
              <a:chExt cx="8782663" cy="7928270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42E1A6E1-1106-F64B-BC47-3B38DA84BEA1}"/>
                  </a:ext>
                </a:extLst>
              </p:cNvPr>
              <p:cNvGrpSpPr/>
              <p:nvPr/>
            </p:nvGrpSpPr>
            <p:grpSpPr>
              <a:xfrm>
                <a:off x="1990111" y="4438901"/>
                <a:ext cx="8782663" cy="7928270"/>
                <a:chOff x="1456265" y="3894667"/>
                <a:chExt cx="6773334" cy="8675941"/>
              </a:xfrm>
            </p:grpSpPr>
            <p:sp>
              <p:nvSpPr>
                <p:cNvPr id="133" name="Rounded Rectangle 132">
                  <a:extLst>
                    <a:ext uri="{FF2B5EF4-FFF2-40B4-BE49-F238E27FC236}">
                      <a16:creationId xmlns:a16="http://schemas.microsoft.com/office/drawing/2014/main" id="{7B3994B6-B287-734A-80BA-2E3B0FA4931A}"/>
                    </a:ext>
                  </a:extLst>
                </p:cNvPr>
                <p:cNvSpPr/>
                <p:nvPr/>
              </p:nvSpPr>
              <p:spPr>
                <a:xfrm>
                  <a:off x="1456265" y="3894667"/>
                  <a:ext cx="6773333" cy="169333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FD828473-3B0F-EB45-B53B-E159BFAEA10A}"/>
                    </a:ext>
                  </a:extLst>
                </p:cNvPr>
                <p:cNvSpPr/>
                <p:nvPr/>
              </p:nvSpPr>
              <p:spPr>
                <a:xfrm>
                  <a:off x="1456266" y="5640319"/>
                  <a:ext cx="6773333" cy="1693333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354C232D-2BE9-704E-ABCD-B0D2A24AFD9C}"/>
                    </a:ext>
                  </a:extLst>
                </p:cNvPr>
                <p:cNvSpPr/>
                <p:nvPr/>
              </p:nvSpPr>
              <p:spPr>
                <a:xfrm>
                  <a:off x="1456266" y="7385971"/>
                  <a:ext cx="6773333" cy="169333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7172F942-8F4E-2343-BA11-10910BBB9C22}"/>
                    </a:ext>
                  </a:extLst>
                </p:cNvPr>
                <p:cNvSpPr/>
                <p:nvPr/>
              </p:nvSpPr>
              <p:spPr>
                <a:xfrm>
                  <a:off x="1456266" y="9131623"/>
                  <a:ext cx="6773333" cy="1693333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36B2D52C-BAF0-BC42-A7FC-E0DA1E269093}"/>
                    </a:ext>
                  </a:extLst>
                </p:cNvPr>
                <p:cNvSpPr/>
                <p:nvPr/>
              </p:nvSpPr>
              <p:spPr>
                <a:xfrm>
                  <a:off x="1456266" y="10877275"/>
                  <a:ext cx="6773333" cy="1693333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7" name="CuadroTexto 395">
                <a:extLst>
                  <a:ext uri="{FF2B5EF4-FFF2-40B4-BE49-F238E27FC236}">
                    <a16:creationId xmlns:a16="http://schemas.microsoft.com/office/drawing/2014/main" id="{E165605F-7FB8-4141-AD0F-40E5EC8E6320}"/>
                  </a:ext>
                </a:extLst>
              </p:cNvPr>
              <p:cNvSpPr txBox="1"/>
              <p:nvPr/>
            </p:nvSpPr>
            <p:spPr>
              <a:xfrm>
                <a:off x="2516514" y="4869415"/>
                <a:ext cx="3122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99" name="CuadroTexto 395">
                <a:extLst>
                  <a:ext uri="{FF2B5EF4-FFF2-40B4-BE49-F238E27FC236}">
                    <a16:creationId xmlns:a16="http://schemas.microsoft.com/office/drawing/2014/main" id="{7AEF0CBA-30B1-AA46-BC9E-B15671A0C8FD}"/>
                  </a:ext>
                </a:extLst>
              </p:cNvPr>
              <p:cNvSpPr txBox="1"/>
              <p:nvPr/>
            </p:nvSpPr>
            <p:spPr>
              <a:xfrm>
                <a:off x="2516514" y="6464631"/>
                <a:ext cx="3122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00" name="CuadroTexto 395">
                <a:extLst>
                  <a:ext uri="{FF2B5EF4-FFF2-40B4-BE49-F238E27FC236}">
                    <a16:creationId xmlns:a16="http://schemas.microsoft.com/office/drawing/2014/main" id="{CB00D818-506A-594E-9301-55F22CE60CE0}"/>
                  </a:ext>
                </a:extLst>
              </p:cNvPr>
              <p:cNvSpPr txBox="1"/>
              <p:nvPr/>
            </p:nvSpPr>
            <p:spPr>
              <a:xfrm>
                <a:off x="2516514" y="8059847"/>
                <a:ext cx="3122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02" name="CuadroTexto 395">
                <a:extLst>
                  <a:ext uri="{FF2B5EF4-FFF2-40B4-BE49-F238E27FC236}">
                    <a16:creationId xmlns:a16="http://schemas.microsoft.com/office/drawing/2014/main" id="{E0CFE5D9-FA4E-6B4F-AA99-0576F5952EC4}"/>
                  </a:ext>
                </a:extLst>
              </p:cNvPr>
              <p:cNvSpPr txBox="1"/>
              <p:nvPr/>
            </p:nvSpPr>
            <p:spPr>
              <a:xfrm>
                <a:off x="2516514" y="9655063"/>
                <a:ext cx="3122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05" name="CuadroTexto 395">
                <a:extLst>
                  <a:ext uri="{FF2B5EF4-FFF2-40B4-BE49-F238E27FC236}">
                    <a16:creationId xmlns:a16="http://schemas.microsoft.com/office/drawing/2014/main" id="{1F501DCD-EB55-2143-BEAF-9C9F7515CF0B}"/>
                  </a:ext>
                </a:extLst>
              </p:cNvPr>
              <p:cNvSpPr txBox="1"/>
              <p:nvPr/>
            </p:nvSpPr>
            <p:spPr>
              <a:xfrm>
                <a:off x="2516514" y="11250279"/>
                <a:ext cx="3122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DF4FA536-7605-6143-A405-D2528C935535}"/>
                  </a:ext>
                </a:extLst>
              </p:cNvPr>
              <p:cNvSpPr/>
              <p:nvPr/>
            </p:nvSpPr>
            <p:spPr>
              <a:xfrm>
                <a:off x="9080859" y="4652532"/>
                <a:ext cx="1120140" cy="112014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06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B23DED6-4908-0C4E-87A4-8C1E36AF5D34}"/>
                  </a:ext>
                </a:extLst>
              </p:cNvPr>
              <p:cNvSpPr/>
              <p:nvPr/>
            </p:nvSpPr>
            <p:spPr>
              <a:xfrm>
                <a:off x="9080859" y="6247940"/>
                <a:ext cx="1120140" cy="112014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07</a:t>
                </a: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46A6265-A887-A540-8DFF-C2D0F0EBEE84}"/>
                  </a:ext>
                </a:extLst>
              </p:cNvPr>
              <p:cNvSpPr/>
              <p:nvPr/>
            </p:nvSpPr>
            <p:spPr>
              <a:xfrm>
                <a:off x="9080859" y="7842966"/>
                <a:ext cx="1120140" cy="112014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08</a:t>
                </a: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EF66E220-732B-DE40-9A57-956768BC2BD8}"/>
                  </a:ext>
                </a:extLst>
              </p:cNvPr>
              <p:cNvSpPr/>
              <p:nvPr/>
            </p:nvSpPr>
            <p:spPr>
              <a:xfrm>
                <a:off x="9080859" y="9438180"/>
                <a:ext cx="1120140" cy="112014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09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0C1202D-2421-7040-B861-59C4372635E1}"/>
                  </a:ext>
                </a:extLst>
              </p:cNvPr>
              <p:cNvSpPr/>
              <p:nvPr/>
            </p:nvSpPr>
            <p:spPr>
              <a:xfrm>
                <a:off x="9080859" y="11033396"/>
                <a:ext cx="1120140" cy="112014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10</a:t>
                </a:r>
              </a:p>
            </p:txBody>
          </p:sp>
          <p:sp>
            <p:nvSpPr>
              <p:cNvPr id="128" name="Rectangle 56">
                <a:extLst>
                  <a:ext uri="{FF2B5EF4-FFF2-40B4-BE49-F238E27FC236}">
                    <a16:creationId xmlns:a16="http://schemas.microsoft.com/office/drawing/2014/main" id="{4E28024F-3BE4-4B4F-A5C1-113C5B2D8209}"/>
                  </a:ext>
                </a:extLst>
              </p:cNvPr>
              <p:cNvSpPr/>
              <p:nvPr/>
            </p:nvSpPr>
            <p:spPr>
              <a:xfrm>
                <a:off x="4739433" y="4797103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129" name="Rectangle 56">
                <a:extLst>
                  <a:ext uri="{FF2B5EF4-FFF2-40B4-BE49-F238E27FC236}">
                    <a16:creationId xmlns:a16="http://schemas.microsoft.com/office/drawing/2014/main" id="{3D2C3BA9-6873-9B40-89A0-93C593E572DA}"/>
                  </a:ext>
                </a:extLst>
              </p:cNvPr>
              <p:cNvSpPr/>
              <p:nvPr/>
            </p:nvSpPr>
            <p:spPr>
              <a:xfrm>
                <a:off x="4739433" y="6368728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130" name="Rectangle 56">
                <a:extLst>
                  <a:ext uri="{FF2B5EF4-FFF2-40B4-BE49-F238E27FC236}">
                    <a16:creationId xmlns:a16="http://schemas.microsoft.com/office/drawing/2014/main" id="{E1187A9E-FA1A-5D4F-8515-5653DEC98C7B}"/>
                  </a:ext>
                </a:extLst>
              </p:cNvPr>
              <p:cNvSpPr/>
              <p:nvPr/>
            </p:nvSpPr>
            <p:spPr>
              <a:xfrm>
                <a:off x="4739433" y="7968928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131" name="Rectangle 56">
                <a:extLst>
                  <a:ext uri="{FF2B5EF4-FFF2-40B4-BE49-F238E27FC236}">
                    <a16:creationId xmlns:a16="http://schemas.microsoft.com/office/drawing/2014/main" id="{FC2B3AAE-9847-F041-878B-8D35228DA1A8}"/>
                  </a:ext>
                </a:extLst>
              </p:cNvPr>
              <p:cNvSpPr/>
              <p:nvPr/>
            </p:nvSpPr>
            <p:spPr>
              <a:xfrm>
                <a:off x="4739433" y="9540553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132" name="Rectangle 56">
                <a:extLst>
                  <a:ext uri="{FF2B5EF4-FFF2-40B4-BE49-F238E27FC236}">
                    <a16:creationId xmlns:a16="http://schemas.microsoft.com/office/drawing/2014/main" id="{FFF96847-C0EE-C047-A204-2E3EDAEAB146}"/>
                  </a:ext>
                </a:extLst>
              </p:cNvPr>
              <p:cNvSpPr/>
              <p:nvPr/>
            </p:nvSpPr>
            <p:spPr>
              <a:xfrm>
                <a:off x="4739433" y="11169328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980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938648" y="1022190"/>
            <a:ext cx="6500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E7CFCE87-DDCA-1C4B-BABC-D08CF4E19732}"/>
              </a:ext>
            </a:extLst>
          </p:cNvPr>
          <p:cNvSpPr txBox="1"/>
          <p:nvPr/>
        </p:nvSpPr>
        <p:spPr>
          <a:xfrm>
            <a:off x="1893339" y="580127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5DBCF319-C890-1941-BE93-E539477AE9F4}"/>
              </a:ext>
            </a:extLst>
          </p:cNvPr>
          <p:cNvSpPr txBox="1"/>
          <p:nvPr/>
        </p:nvSpPr>
        <p:spPr>
          <a:xfrm>
            <a:off x="2900346" y="5978727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E45C6A71-D564-214A-AC7B-EC75C8A67DA5}"/>
              </a:ext>
            </a:extLst>
          </p:cNvPr>
          <p:cNvSpPr/>
          <p:nvPr/>
        </p:nvSpPr>
        <p:spPr>
          <a:xfrm>
            <a:off x="2900347" y="6630147"/>
            <a:ext cx="3822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32" name="CuadroTexto 350">
            <a:extLst>
              <a:ext uri="{FF2B5EF4-FFF2-40B4-BE49-F238E27FC236}">
                <a16:creationId xmlns:a16="http://schemas.microsoft.com/office/drawing/2014/main" id="{58A7F969-194F-4E4D-93D5-6D1528E96960}"/>
              </a:ext>
            </a:extLst>
          </p:cNvPr>
          <p:cNvSpPr txBox="1"/>
          <p:nvPr/>
        </p:nvSpPr>
        <p:spPr>
          <a:xfrm>
            <a:off x="7156390" y="580127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44EA561B-397F-7546-8107-58EBB5558B4A}"/>
              </a:ext>
            </a:extLst>
          </p:cNvPr>
          <p:cNvSpPr txBox="1"/>
          <p:nvPr/>
        </p:nvSpPr>
        <p:spPr>
          <a:xfrm>
            <a:off x="8138550" y="5978727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35" name="Rectangle 56">
            <a:extLst>
              <a:ext uri="{FF2B5EF4-FFF2-40B4-BE49-F238E27FC236}">
                <a16:creationId xmlns:a16="http://schemas.microsoft.com/office/drawing/2014/main" id="{12233290-A592-9D47-A2FB-93819E28065B}"/>
              </a:ext>
            </a:extLst>
          </p:cNvPr>
          <p:cNvSpPr/>
          <p:nvPr/>
        </p:nvSpPr>
        <p:spPr>
          <a:xfrm>
            <a:off x="8138551" y="6630147"/>
            <a:ext cx="3822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36" name="CuadroTexto 350">
            <a:extLst>
              <a:ext uri="{FF2B5EF4-FFF2-40B4-BE49-F238E27FC236}">
                <a16:creationId xmlns:a16="http://schemas.microsoft.com/office/drawing/2014/main" id="{024B5842-B5DC-7B42-AA11-1ECD8DBACC11}"/>
              </a:ext>
            </a:extLst>
          </p:cNvPr>
          <p:cNvSpPr txBox="1"/>
          <p:nvPr/>
        </p:nvSpPr>
        <p:spPr>
          <a:xfrm>
            <a:off x="1893339" y="9118821"/>
            <a:ext cx="9284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5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D73E34DD-1869-F74E-BE86-9B71027AFE3C}"/>
              </a:ext>
            </a:extLst>
          </p:cNvPr>
          <p:cNvSpPr txBox="1"/>
          <p:nvPr/>
        </p:nvSpPr>
        <p:spPr>
          <a:xfrm>
            <a:off x="2900346" y="9296274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A9928EB8-8027-B547-9AB2-E3092B2B8599}"/>
              </a:ext>
            </a:extLst>
          </p:cNvPr>
          <p:cNvSpPr/>
          <p:nvPr/>
        </p:nvSpPr>
        <p:spPr>
          <a:xfrm>
            <a:off x="2900347" y="9947694"/>
            <a:ext cx="3822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40" name="CuadroTexto 350">
            <a:extLst>
              <a:ext uri="{FF2B5EF4-FFF2-40B4-BE49-F238E27FC236}">
                <a16:creationId xmlns:a16="http://schemas.microsoft.com/office/drawing/2014/main" id="{89ACE82A-9B61-2B4F-B2CE-6B352F889FE8}"/>
              </a:ext>
            </a:extLst>
          </p:cNvPr>
          <p:cNvSpPr txBox="1"/>
          <p:nvPr/>
        </p:nvSpPr>
        <p:spPr>
          <a:xfrm>
            <a:off x="7156390" y="9118821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6"/>
                </a:solidFill>
                <a:latin typeface="Lato Heavy" charset="0"/>
                <a:ea typeface="Lato Heavy" charset="0"/>
                <a:cs typeface="Lato Heavy" charset="0"/>
              </a:rPr>
              <a:t>6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DD0E4FBF-260A-D24F-8EB7-107496E2A23C}"/>
              </a:ext>
            </a:extLst>
          </p:cNvPr>
          <p:cNvSpPr txBox="1"/>
          <p:nvPr/>
        </p:nvSpPr>
        <p:spPr>
          <a:xfrm>
            <a:off x="8138550" y="9296274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43" name="Rectangle 56">
            <a:extLst>
              <a:ext uri="{FF2B5EF4-FFF2-40B4-BE49-F238E27FC236}">
                <a16:creationId xmlns:a16="http://schemas.microsoft.com/office/drawing/2014/main" id="{90CF1A62-98B5-1245-B5DF-18316A7FBE84}"/>
              </a:ext>
            </a:extLst>
          </p:cNvPr>
          <p:cNvSpPr/>
          <p:nvPr/>
        </p:nvSpPr>
        <p:spPr>
          <a:xfrm>
            <a:off x="8138551" y="9947694"/>
            <a:ext cx="3822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46" name="CuadroTexto 350">
            <a:extLst>
              <a:ext uri="{FF2B5EF4-FFF2-40B4-BE49-F238E27FC236}">
                <a16:creationId xmlns:a16="http://schemas.microsoft.com/office/drawing/2014/main" id="{13D4EEFB-5036-5146-A8D9-EC0E326EBAC9}"/>
              </a:ext>
            </a:extLst>
          </p:cNvPr>
          <p:cNvSpPr txBox="1"/>
          <p:nvPr/>
        </p:nvSpPr>
        <p:spPr>
          <a:xfrm>
            <a:off x="12457111" y="580127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3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F00E9947-A3A4-BF49-A00B-68BB10604F1B}"/>
              </a:ext>
            </a:extLst>
          </p:cNvPr>
          <p:cNvSpPr txBox="1"/>
          <p:nvPr/>
        </p:nvSpPr>
        <p:spPr>
          <a:xfrm>
            <a:off x="13439271" y="5978727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3C768248-179B-B446-B160-2B5EB6875F18}"/>
              </a:ext>
            </a:extLst>
          </p:cNvPr>
          <p:cNvSpPr/>
          <p:nvPr/>
        </p:nvSpPr>
        <p:spPr>
          <a:xfrm>
            <a:off x="13439272" y="6630147"/>
            <a:ext cx="3822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50" name="CuadroTexto 350">
            <a:extLst>
              <a:ext uri="{FF2B5EF4-FFF2-40B4-BE49-F238E27FC236}">
                <a16:creationId xmlns:a16="http://schemas.microsoft.com/office/drawing/2014/main" id="{1083301D-97D3-CD43-A67C-BABC54D3417A}"/>
              </a:ext>
            </a:extLst>
          </p:cNvPr>
          <p:cNvSpPr txBox="1"/>
          <p:nvPr/>
        </p:nvSpPr>
        <p:spPr>
          <a:xfrm>
            <a:off x="12457111" y="9118821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1"/>
                </a:solidFill>
                <a:latin typeface="Lato Heavy" charset="0"/>
                <a:ea typeface="Lato Heavy" charset="0"/>
                <a:cs typeface="Lato Heavy" charset="0"/>
              </a:rPr>
              <a:t>7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0D49B0DA-B844-5941-AC72-52C97D634FBD}"/>
              </a:ext>
            </a:extLst>
          </p:cNvPr>
          <p:cNvSpPr txBox="1"/>
          <p:nvPr/>
        </p:nvSpPr>
        <p:spPr>
          <a:xfrm>
            <a:off x="13439271" y="9296274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24B2A7B4-FF2A-B141-962F-3120946BFE60}"/>
              </a:ext>
            </a:extLst>
          </p:cNvPr>
          <p:cNvSpPr/>
          <p:nvPr/>
        </p:nvSpPr>
        <p:spPr>
          <a:xfrm>
            <a:off x="13439272" y="9947694"/>
            <a:ext cx="3822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54" name="CuadroTexto 350">
            <a:extLst>
              <a:ext uri="{FF2B5EF4-FFF2-40B4-BE49-F238E27FC236}">
                <a16:creationId xmlns:a16="http://schemas.microsoft.com/office/drawing/2014/main" id="{30303EE4-88E7-0C44-B1CF-11E415BBEDF9}"/>
              </a:ext>
            </a:extLst>
          </p:cNvPr>
          <p:cNvSpPr txBox="1"/>
          <p:nvPr/>
        </p:nvSpPr>
        <p:spPr>
          <a:xfrm>
            <a:off x="17757833" y="580127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4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83DFD131-0D7A-614B-8A0C-51CB3BA9FFEF}"/>
              </a:ext>
            </a:extLst>
          </p:cNvPr>
          <p:cNvSpPr txBox="1"/>
          <p:nvPr/>
        </p:nvSpPr>
        <p:spPr>
          <a:xfrm>
            <a:off x="18739993" y="5978727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C3C304-A4C8-6542-8054-2348A4180ADA}"/>
              </a:ext>
            </a:extLst>
          </p:cNvPr>
          <p:cNvSpPr/>
          <p:nvPr/>
        </p:nvSpPr>
        <p:spPr>
          <a:xfrm>
            <a:off x="18739994" y="6630147"/>
            <a:ext cx="3822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58" name="CuadroTexto 350">
            <a:extLst>
              <a:ext uri="{FF2B5EF4-FFF2-40B4-BE49-F238E27FC236}">
                <a16:creationId xmlns:a16="http://schemas.microsoft.com/office/drawing/2014/main" id="{36475778-D202-2245-B878-091200D57CE0}"/>
              </a:ext>
            </a:extLst>
          </p:cNvPr>
          <p:cNvSpPr txBox="1"/>
          <p:nvPr/>
        </p:nvSpPr>
        <p:spPr>
          <a:xfrm>
            <a:off x="17757833" y="9118821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2"/>
                </a:solidFill>
                <a:latin typeface="Lato Heavy" charset="0"/>
                <a:ea typeface="Lato Heavy" charset="0"/>
                <a:cs typeface="Lato Heavy" charset="0"/>
              </a:rPr>
              <a:t>8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6E25802B-3F37-7E4D-9429-9C43FBF21B51}"/>
              </a:ext>
            </a:extLst>
          </p:cNvPr>
          <p:cNvSpPr txBox="1"/>
          <p:nvPr/>
        </p:nvSpPr>
        <p:spPr>
          <a:xfrm>
            <a:off x="18739993" y="9296274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3EFF63E6-9E9B-E748-9EE9-67E887952BE2}"/>
              </a:ext>
            </a:extLst>
          </p:cNvPr>
          <p:cNvSpPr/>
          <p:nvPr/>
        </p:nvSpPr>
        <p:spPr>
          <a:xfrm>
            <a:off x="18739994" y="9947694"/>
            <a:ext cx="3822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</p:spTree>
    <p:extLst>
      <p:ext uri="{BB962C8B-B14F-4D97-AF65-F5344CB8AC3E}">
        <p14:creationId xmlns:p14="http://schemas.microsoft.com/office/powerpoint/2010/main" val="305598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7B64A0-78A1-A742-B47B-4B4D85878C2A}"/>
              </a:ext>
            </a:extLst>
          </p:cNvPr>
          <p:cNvGrpSpPr/>
          <p:nvPr/>
        </p:nvGrpSpPr>
        <p:grpSpPr>
          <a:xfrm>
            <a:off x="1809327" y="4980161"/>
            <a:ext cx="2412528" cy="7391947"/>
            <a:chOff x="2417916" y="4758489"/>
            <a:chExt cx="2412528" cy="739194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8EDE37C-B658-254C-A493-1271DE564579}"/>
                </a:ext>
              </a:extLst>
            </p:cNvPr>
            <p:cNvGrpSpPr/>
            <p:nvPr/>
          </p:nvGrpSpPr>
          <p:grpSpPr>
            <a:xfrm>
              <a:off x="2417916" y="4758489"/>
              <a:ext cx="2412528" cy="2099511"/>
              <a:chOff x="2888970" y="5139488"/>
              <a:chExt cx="2412528" cy="2099511"/>
            </a:xfrm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6997CD01-C9DD-4848-A49E-19E5AC3B9AD1}"/>
                  </a:ext>
                </a:extLst>
              </p:cNvPr>
              <p:cNvSpPr/>
              <p:nvPr/>
            </p:nvSpPr>
            <p:spPr>
              <a:xfrm>
                <a:off x="2888970" y="5139488"/>
                <a:ext cx="2412528" cy="2099511"/>
              </a:xfrm>
              <a:custGeom>
                <a:avLst/>
                <a:gdLst>
                  <a:gd name="connsiteX0" fmla="*/ 4710455 w 4747709"/>
                  <a:gd name="connsiteY0" fmla="*/ 1994341 h 4131708"/>
                  <a:gd name="connsiteX1" fmla="*/ 4087706 w 4747709"/>
                  <a:gd name="connsiteY1" fmla="*/ 1634925 h 4131708"/>
                  <a:gd name="connsiteX2" fmla="*/ 1635676 w 4747709"/>
                  <a:gd name="connsiteY2" fmla="*/ 45848 h 4131708"/>
                  <a:gd name="connsiteX3" fmla="*/ 45853 w 4747709"/>
                  <a:gd name="connsiteY3" fmla="*/ 2496733 h 4131708"/>
                  <a:gd name="connsiteX4" fmla="*/ 2497883 w 4747709"/>
                  <a:gd name="connsiteY4" fmla="*/ 4085810 h 4131708"/>
                  <a:gd name="connsiteX5" fmla="*/ 4090802 w 4747709"/>
                  <a:gd name="connsiteY5" fmla="*/ 2481963 h 4131708"/>
                  <a:gd name="connsiteX6" fmla="*/ 4710013 w 4747709"/>
                  <a:gd name="connsiteY6" fmla="*/ 2124315 h 4131708"/>
                  <a:gd name="connsiteX7" fmla="*/ 4737612 w 4747709"/>
                  <a:gd name="connsiteY7" fmla="*/ 2021671 h 4131708"/>
                  <a:gd name="connsiteX8" fmla="*/ 4710455 w 4747709"/>
                  <a:gd name="connsiteY8" fmla="*/ 1994341 h 4131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47709" h="4131708">
                    <a:moveTo>
                      <a:pt x="4710455" y="1994341"/>
                    </a:moveTo>
                    <a:lnTo>
                      <a:pt x="4087706" y="1634925"/>
                    </a:lnTo>
                    <a:cubicBezTo>
                      <a:pt x="3849620" y="519318"/>
                      <a:pt x="2751803" y="-192132"/>
                      <a:pt x="1635676" y="45848"/>
                    </a:cubicBezTo>
                    <a:cubicBezTo>
                      <a:pt x="519549" y="283832"/>
                      <a:pt x="-192233" y="1381131"/>
                      <a:pt x="45853" y="2496733"/>
                    </a:cubicBezTo>
                    <a:cubicBezTo>
                      <a:pt x="283939" y="3612335"/>
                      <a:pt x="1381755" y="4323786"/>
                      <a:pt x="2497883" y="4085810"/>
                    </a:cubicBezTo>
                    <a:cubicBezTo>
                      <a:pt x="3300335" y="3914722"/>
                      <a:pt x="3925473" y="3285279"/>
                      <a:pt x="4090802" y="2481963"/>
                    </a:cubicBezTo>
                    <a:lnTo>
                      <a:pt x="4710013" y="2124315"/>
                    </a:lnTo>
                    <a:cubicBezTo>
                      <a:pt x="4745971" y="2103590"/>
                      <a:pt x="4758355" y="2057635"/>
                      <a:pt x="4737612" y="2021671"/>
                    </a:cubicBezTo>
                    <a:cubicBezTo>
                      <a:pt x="4731110" y="2010358"/>
                      <a:pt x="4721733" y="2000937"/>
                      <a:pt x="4710455" y="199434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5BBAAB37-2287-5349-BBEB-A4D25CDC35E4}"/>
                  </a:ext>
                </a:extLst>
              </p:cNvPr>
              <p:cNvSpPr/>
              <p:nvPr/>
            </p:nvSpPr>
            <p:spPr>
              <a:xfrm>
                <a:off x="3208477" y="5466402"/>
                <a:ext cx="1441543" cy="1440871"/>
              </a:xfrm>
              <a:custGeom>
                <a:avLst/>
                <a:gdLst>
                  <a:gd name="connsiteX0" fmla="*/ 2836828 w 2836869"/>
                  <a:gd name="connsiteY0" fmla="*/ 1417746 h 2835545"/>
                  <a:gd name="connsiteX1" fmla="*/ 1418394 w 2836869"/>
                  <a:gd name="connsiteY1" fmla="*/ 2835519 h 2835545"/>
                  <a:gd name="connsiteX2" fmla="*/ -41 w 2836869"/>
                  <a:gd name="connsiteY2" fmla="*/ 1417746 h 2835545"/>
                  <a:gd name="connsiteX3" fmla="*/ 1418394 w 2836869"/>
                  <a:gd name="connsiteY3" fmla="*/ -26 h 2835545"/>
                  <a:gd name="connsiteX4" fmla="*/ 2836828 w 2836869"/>
                  <a:gd name="connsiteY4" fmla="*/ 1417746 h 2835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6869" h="2835545">
                    <a:moveTo>
                      <a:pt x="2836828" y="1417746"/>
                    </a:moveTo>
                    <a:cubicBezTo>
                      <a:pt x="2836828" y="2200762"/>
                      <a:pt x="2201784" y="2835519"/>
                      <a:pt x="1418394" y="2835519"/>
                    </a:cubicBezTo>
                    <a:cubicBezTo>
                      <a:pt x="635004" y="2835519"/>
                      <a:pt x="-41" y="2200762"/>
                      <a:pt x="-41" y="1417746"/>
                    </a:cubicBezTo>
                    <a:cubicBezTo>
                      <a:pt x="-41" y="634731"/>
                      <a:pt x="635004" y="-26"/>
                      <a:pt x="1418394" y="-26"/>
                    </a:cubicBezTo>
                    <a:cubicBezTo>
                      <a:pt x="2201784" y="-26"/>
                      <a:pt x="2836828" y="634731"/>
                      <a:pt x="2836828" y="14177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1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913D411-8D1C-A04C-859C-5D1DDAAC9A79}"/>
                </a:ext>
              </a:extLst>
            </p:cNvPr>
            <p:cNvGrpSpPr/>
            <p:nvPr/>
          </p:nvGrpSpPr>
          <p:grpSpPr>
            <a:xfrm>
              <a:off x="2417916" y="7404707"/>
              <a:ext cx="2412528" cy="2099511"/>
              <a:chOff x="2888970" y="5139488"/>
              <a:chExt cx="2412528" cy="2099511"/>
            </a:xfrm>
          </p:grpSpPr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C32F78B8-1F61-5247-B2C2-0B99727A59E5}"/>
                  </a:ext>
                </a:extLst>
              </p:cNvPr>
              <p:cNvSpPr/>
              <p:nvPr/>
            </p:nvSpPr>
            <p:spPr>
              <a:xfrm>
                <a:off x="2888970" y="5139488"/>
                <a:ext cx="2412528" cy="2099511"/>
              </a:xfrm>
              <a:custGeom>
                <a:avLst/>
                <a:gdLst>
                  <a:gd name="connsiteX0" fmla="*/ 4710455 w 4747709"/>
                  <a:gd name="connsiteY0" fmla="*/ 1994341 h 4131708"/>
                  <a:gd name="connsiteX1" fmla="*/ 4087706 w 4747709"/>
                  <a:gd name="connsiteY1" fmla="*/ 1634925 h 4131708"/>
                  <a:gd name="connsiteX2" fmla="*/ 1635676 w 4747709"/>
                  <a:gd name="connsiteY2" fmla="*/ 45848 h 4131708"/>
                  <a:gd name="connsiteX3" fmla="*/ 45853 w 4747709"/>
                  <a:gd name="connsiteY3" fmla="*/ 2496733 h 4131708"/>
                  <a:gd name="connsiteX4" fmla="*/ 2497883 w 4747709"/>
                  <a:gd name="connsiteY4" fmla="*/ 4085810 h 4131708"/>
                  <a:gd name="connsiteX5" fmla="*/ 4090802 w 4747709"/>
                  <a:gd name="connsiteY5" fmla="*/ 2481963 h 4131708"/>
                  <a:gd name="connsiteX6" fmla="*/ 4710013 w 4747709"/>
                  <a:gd name="connsiteY6" fmla="*/ 2124315 h 4131708"/>
                  <a:gd name="connsiteX7" fmla="*/ 4737612 w 4747709"/>
                  <a:gd name="connsiteY7" fmla="*/ 2021671 h 4131708"/>
                  <a:gd name="connsiteX8" fmla="*/ 4710455 w 4747709"/>
                  <a:gd name="connsiteY8" fmla="*/ 1994341 h 4131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47709" h="4131708">
                    <a:moveTo>
                      <a:pt x="4710455" y="1994341"/>
                    </a:moveTo>
                    <a:lnTo>
                      <a:pt x="4087706" y="1634925"/>
                    </a:lnTo>
                    <a:cubicBezTo>
                      <a:pt x="3849620" y="519318"/>
                      <a:pt x="2751803" y="-192132"/>
                      <a:pt x="1635676" y="45848"/>
                    </a:cubicBezTo>
                    <a:cubicBezTo>
                      <a:pt x="519549" y="283832"/>
                      <a:pt x="-192233" y="1381131"/>
                      <a:pt x="45853" y="2496733"/>
                    </a:cubicBezTo>
                    <a:cubicBezTo>
                      <a:pt x="283939" y="3612335"/>
                      <a:pt x="1381755" y="4323786"/>
                      <a:pt x="2497883" y="4085810"/>
                    </a:cubicBezTo>
                    <a:cubicBezTo>
                      <a:pt x="3300335" y="3914722"/>
                      <a:pt x="3925473" y="3285279"/>
                      <a:pt x="4090802" y="2481963"/>
                    </a:cubicBezTo>
                    <a:lnTo>
                      <a:pt x="4710013" y="2124315"/>
                    </a:lnTo>
                    <a:cubicBezTo>
                      <a:pt x="4745971" y="2103590"/>
                      <a:pt x="4758355" y="2057635"/>
                      <a:pt x="4737612" y="2021671"/>
                    </a:cubicBezTo>
                    <a:cubicBezTo>
                      <a:pt x="4731110" y="2010358"/>
                      <a:pt x="4721733" y="2000937"/>
                      <a:pt x="4710455" y="19943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EBFEC914-4C08-6448-9C66-3824978DD16D}"/>
                  </a:ext>
                </a:extLst>
              </p:cNvPr>
              <p:cNvSpPr/>
              <p:nvPr/>
            </p:nvSpPr>
            <p:spPr>
              <a:xfrm>
                <a:off x="3208477" y="5466402"/>
                <a:ext cx="1441543" cy="1440871"/>
              </a:xfrm>
              <a:custGeom>
                <a:avLst/>
                <a:gdLst>
                  <a:gd name="connsiteX0" fmla="*/ 2836828 w 2836869"/>
                  <a:gd name="connsiteY0" fmla="*/ 1417746 h 2835545"/>
                  <a:gd name="connsiteX1" fmla="*/ 1418394 w 2836869"/>
                  <a:gd name="connsiteY1" fmla="*/ 2835519 h 2835545"/>
                  <a:gd name="connsiteX2" fmla="*/ -41 w 2836869"/>
                  <a:gd name="connsiteY2" fmla="*/ 1417746 h 2835545"/>
                  <a:gd name="connsiteX3" fmla="*/ 1418394 w 2836869"/>
                  <a:gd name="connsiteY3" fmla="*/ -26 h 2835545"/>
                  <a:gd name="connsiteX4" fmla="*/ 2836828 w 2836869"/>
                  <a:gd name="connsiteY4" fmla="*/ 1417746 h 2835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6869" h="2835545">
                    <a:moveTo>
                      <a:pt x="2836828" y="1417746"/>
                    </a:moveTo>
                    <a:cubicBezTo>
                      <a:pt x="2836828" y="2200762"/>
                      <a:pt x="2201784" y="2835519"/>
                      <a:pt x="1418394" y="2835519"/>
                    </a:cubicBezTo>
                    <a:cubicBezTo>
                      <a:pt x="635004" y="2835519"/>
                      <a:pt x="-41" y="2200762"/>
                      <a:pt x="-41" y="1417746"/>
                    </a:cubicBezTo>
                    <a:cubicBezTo>
                      <a:pt x="-41" y="634731"/>
                      <a:pt x="635004" y="-26"/>
                      <a:pt x="1418394" y="-26"/>
                    </a:cubicBezTo>
                    <a:cubicBezTo>
                      <a:pt x="2201784" y="-26"/>
                      <a:pt x="2836828" y="634731"/>
                      <a:pt x="2836828" y="14177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2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E2D3934-4A28-7B48-9C1E-2DFE5AF578BE}"/>
                </a:ext>
              </a:extLst>
            </p:cNvPr>
            <p:cNvGrpSpPr/>
            <p:nvPr/>
          </p:nvGrpSpPr>
          <p:grpSpPr>
            <a:xfrm>
              <a:off x="2417916" y="10050925"/>
              <a:ext cx="2412528" cy="2099511"/>
              <a:chOff x="2888970" y="5139488"/>
              <a:chExt cx="2412528" cy="2099511"/>
            </a:xfrm>
          </p:grpSpPr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2B5FEF29-36D1-AE4E-9143-303348F849E4}"/>
                  </a:ext>
                </a:extLst>
              </p:cNvPr>
              <p:cNvSpPr/>
              <p:nvPr/>
            </p:nvSpPr>
            <p:spPr>
              <a:xfrm>
                <a:off x="2888970" y="5139488"/>
                <a:ext cx="2412528" cy="2099511"/>
              </a:xfrm>
              <a:custGeom>
                <a:avLst/>
                <a:gdLst>
                  <a:gd name="connsiteX0" fmla="*/ 4710455 w 4747709"/>
                  <a:gd name="connsiteY0" fmla="*/ 1994341 h 4131708"/>
                  <a:gd name="connsiteX1" fmla="*/ 4087706 w 4747709"/>
                  <a:gd name="connsiteY1" fmla="*/ 1634925 h 4131708"/>
                  <a:gd name="connsiteX2" fmla="*/ 1635676 w 4747709"/>
                  <a:gd name="connsiteY2" fmla="*/ 45848 h 4131708"/>
                  <a:gd name="connsiteX3" fmla="*/ 45853 w 4747709"/>
                  <a:gd name="connsiteY3" fmla="*/ 2496733 h 4131708"/>
                  <a:gd name="connsiteX4" fmla="*/ 2497883 w 4747709"/>
                  <a:gd name="connsiteY4" fmla="*/ 4085810 h 4131708"/>
                  <a:gd name="connsiteX5" fmla="*/ 4090802 w 4747709"/>
                  <a:gd name="connsiteY5" fmla="*/ 2481963 h 4131708"/>
                  <a:gd name="connsiteX6" fmla="*/ 4710013 w 4747709"/>
                  <a:gd name="connsiteY6" fmla="*/ 2124315 h 4131708"/>
                  <a:gd name="connsiteX7" fmla="*/ 4737612 w 4747709"/>
                  <a:gd name="connsiteY7" fmla="*/ 2021671 h 4131708"/>
                  <a:gd name="connsiteX8" fmla="*/ 4710455 w 4747709"/>
                  <a:gd name="connsiteY8" fmla="*/ 1994341 h 4131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47709" h="4131708">
                    <a:moveTo>
                      <a:pt x="4710455" y="1994341"/>
                    </a:moveTo>
                    <a:lnTo>
                      <a:pt x="4087706" y="1634925"/>
                    </a:lnTo>
                    <a:cubicBezTo>
                      <a:pt x="3849620" y="519318"/>
                      <a:pt x="2751803" y="-192132"/>
                      <a:pt x="1635676" y="45848"/>
                    </a:cubicBezTo>
                    <a:cubicBezTo>
                      <a:pt x="519549" y="283832"/>
                      <a:pt x="-192233" y="1381131"/>
                      <a:pt x="45853" y="2496733"/>
                    </a:cubicBezTo>
                    <a:cubicBezTo>
                      <a:pt x="283939" y="3612335"/>
                      <a:pt x="1381755" y="4323786"/>
                      <a:pt x="2497883" y="4085810"/>
                    </a:cubicBezTo>
                    <a:cubicBezTo>
                      <a:pt x="3300335" y="3914722"/>
                      <a:pt x="3925473" y="3285279"/>
                      <a:pt x="4090802" y="2481963"/>
                    </a:cubicBezTo>
                    <a:lnTo>
                      <a:pt x="4710013" y="2124315"/>
                    </a:lnTo>
                    <a:cubicBezTo>
                      <a:pt x="4745971" y="2103590"/>
                      <a:pt x="4758355" y="2057635"/>
                      <a:pt x="4737612" y="2021671"/>
                    </a:cubicBezTo>
                    <a:cubicBezTo>
                      <a:pt x="4731110" y="2010358"/>
                      <a:pt x="4721733" y="2000937"/>
                      <a:pt x="4710455" y="199434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547FA143-2B45-2B4C-8FA0-23B615106E9F}"/>
                  </a:ext>
                </a:extLst>
              </p:cNvPr>
              <p:cNvSpPr/>
              <p:nvPr/>
            </p:nvSpPr>
            <p:spPr>
              <a:xfrm>
                <a:off x="3208477" y="5466402"/>
                <a:ext cx="1441543" cy="1440871"/>
              </a:xfrm>
              <a:custGeom>
                <a:avLst/>
                <a:gdLst>
                  <a:gd name="connsiteX0" fmla="*/ 2836828 w 2836869"/>
                  <a:gd name="connsiteY0" fmla="*/ 1417746 h 2835545"/>
                  <a:gd name="connsiteX1" fmla="*/ 1418394 w 2836869"/>
                  <a:gd name="connsiteY1" fmla="*/ 2835519 h 2835545"/>
                  <a:gd name="connsiteX2" fmla="*/ -41 w 2836869"/>
                  <a:gd name="connsiteY2" fmla="*/ 1417746 h 2835545"/>
                  <a:gd name="connsiteX3" fmla="*/ 1418394 w 2836869"/>
                  <a:gd name="connsiteY3" fmla="*/ -26 h 2835545"/>
                  <a:gd name="connsiteX4" fmla="*/ 2836828 w 2836869"/>
                  <a:gd name="connsiteY4" fmla="*/ 1417746 h 2835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6869" h="2835545">
                    <a:moveTo>
                      <a:pt x="2836828" y="1417746"/>
                    </a:moveTo>
                    <a:cubicBezTo>
                      <a:pt x="2836828" y="2200762"/>
                      <a:pt x="2201784" y="2835519"/>
                      <a:pt x="1418394" y="2835519"/>
                    </a:cubicBezTo>
                    <a:cubicBezTo>
                      <a:pt x="635004" y="2835519"/>
                      <a:pt x="-41" y="2200762"/>
                      <a:pt x="-41" y="1417746"/>
                    </a:cubicBezTo>
                    <a:cubicBezTo>
                      <a:pt x="-41" y="634731"/>
                      <a:pt x="635004" y="-26"/>
                      <a:pt x="1418394" y="-26"/>
                    </a:cubicBezTo>
                    <a:cubicBezTo>
                      <a:pt x="2201784" y="-26"/>
                      <a:pt x="2836828" y="634731"/>
                      <a:pt x="2836828" y="14177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3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3</a:t>
                </a: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1631EF0-C9BE-2541-BC79-62D3606F419D}"/>
              </a:ext>
            </a:extLst>
          </p:cNvPr>
          <p:cNvGrpSpPr/>
          <p:nvPr/>
        </p:nvGrpSpPr>
        <p:grpSpPr>
          <a:xfrm>
            <a:off x="4541362" y="5307075"/>
            <a:ext cx="3991529" cy="1415772"/>
            <a:chOff x="4464909" y="5227780"/>
            <a:chExt cx="3991529" cy="1415772"/>
          </a:xfrm>
        </p:grpSpPr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F4AF5766-F703-0743-AECF-466EB88D7C58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2C261B8A-05FE-4840-A556-A7D30934F2D6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7D0CF5F-A117-7441-8D02-58E78409B496}"/>
              </a:ext>
            </a:extLst>
          </p:cNvPr>
          <p:cNvGrpSpPr/>
          <p:nvPr/>
        </p:nvGrpSpPr>
        <p:grpSpPr>
          <a:xfrm>
            <a:off x="4541362" y="7965842"/>
            <a:ext cx="3991529" cy="1415772"/>
            <a:chOff x="4464909" y="5227780"/>
            <a:chExt cx="3991529" cy="1415772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5FC3447A-7126-DF44-9D19-E888FB68BC35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529919EE-7B04-0441-B88C-2FDF60E2890F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CC2208F-E971-F84F-BDF1-E55349F51637}"/>
              </a:ext>
            </a:extLst>
          </p:cNvPr>
          <p:cNvGrpSpPr/>
          <p:nvPr/>
        </p:nvGrpSpPr>
        <p:grpSpPr>
          <a:xfrm>
            <a:off x="4541362" y="10624610"/>
            <a:ext cx="3991529" cy="1415772"/>
            <a:chOff x="4464909" y="5227780"/>
            <a:chExt cx="3991529" cy="1415772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960C07AA-B1D4-F145-BA99-A50D28B20B0A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10" name="Rectangle 56">
              <a:extLst>
                <a:ext uri="{FF2B5EF4-FFF2-40B4-BE49-F238E27FC236}">
                  <a16:creationId xmlns:a16="http://schemas.microsoft.com/office/drawing/2014/main" id="{9A0C6D6B-F186-B44C-B3C1-747815EDCC52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DB2ABB8-9E6C-CF4B-A388-B9E722A26139}"/>
              </a:ext>
            </a:extLst>
          </p:cNvPr>
          <p:cNvGrpSpPr/>
          <p:nvPr/>
        </p:nvGrpSpPr>
        <p:grpSpPr>
          <a:xfrm>
            <a:off x="9121197" y="4980161"/>
            <a:ext cx="6723564" cy="7391947"/>
            <a:chOff x="2169545" y="5035580"/>
            <a:chExt cx="6723564" cy="7391947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10BCEDA-56F3-264B-9F04-62FA73031D9F}"/>
                </a:ext>
              </a:extLst>
            </p:cNvPr>
            <p:cNvGrpSpPr/>
            <p:nvPr/>
          </p:nvGrpSpPr>
          <p:grpSpPr>
            <a:xfrm>
              <a:off x="2169545" y="5035580"/>
              <a:ext cx="2412528" cy="7391947"/>
              <a:chOff x="2417916" y="4758489"/>
              <a:chExt cx="2412528" cy="7391947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B6571585-69E4-AE41-91AB-01108760FB28}"/>
                  </a:ext>
                </a:extLst>
              </p:cNvPr>
              <p:cNvGrpSpPr/>
              <p:nvPr/>
            </p:nvGrpSpPr>
            <p:grpSpPr>
              <a:xfrm>
                <a:off x="2417916" y="4758489"/>
                <a:ext cx="2412528" cy="2099511"/>
                <a:chOff x="2888970" y="5139488"/>
                <a:chExt cx="2412528" cy="2099511"/>
              </a:xfrm>
            </p:grpSpPr>
            <p:sp>
              <p:nvSpPr>
                <p:cNvPr id="144" name="Freeform 143">
                  <a:extLst>
                    <a:ext uri="{FF2B5EF4-FFF2-40B4-BE49-F238E27FC236}">
                      <a16:creationId xmlns:a16="http://schemas.microsoft.com/office/drawing/2014/main" id="{2A74E7F0-1419-4140-B13C-D7B00C0567C4}"/>
                    </a:ext>
                  </a:extLst>
                </p:cNvPr>
                <p:cNvSpPr/>
                <p:nvPr/>
              </p:nvSpPr>
              <p:spPr>
                <a:xfrm>
                  <a:off x="2888970" y="5139488"/>
                  <a:ext cx="2412528" cy="2099511"/>
                </a:xfrm>
                <a:custGeom>
                  <a:avLst/>
                  <a:gdLst>
                    <a:gd name="connsiteX0" fmla="*/ 4710455 w 4747709"/>
                    <a:gd name="connsiteY0" fmla="*/ 1994341 h 4131708"/>
                    <a:gd name="connsiteX1" fmla="*/ 4087706 w 4747709"/>
                    <a:gd name="connsiteY1" fmla="*/ 1634925 h 4131708"/>
                    <a:gd name="connsiteX2" fmla="*/ 1635676 w 4747709"/>
                    <a:gd name="connsiteY2" fmla="*/ 45848 h 4131708"/>
                    <a:gd name="connsiteX3" fmla="*/ 45853 w 4747709"/>
                    <a:gd name="connsiteY3" fmla="*/ 2496733 h 4131708"/>
                    <a:gd name="connsiteX4" fmla="*/ 2497883 w 4747709"/>
                    <a:gd name="connsiteY4" fmla="*/ 4085810 h 4131708"/>
                    <a:gd name="connsiteX5" fmla="*/ 4090802 w 4747709"/>
                    <a:gd name="connsiteY5" fmla="*/ 2481963 h 4131708"/>
                    <a:gd name="connsiteX6" fmla="*/ 4710013 w 4747709"/>
                    <a:gd name="connsiteY6" fmla="*/ 2124315 h 4131708"/>
                    <a:gd name="connsiteX7" fmla="*/ 4737612 w 4747709"/>
                    <a:gd name="connsiteY7" fmla="*/ 2021671 h 4131708"/>
                    <a:gd name="connsiteX8" fmla="*/ 4710455 w 4747709"/>
                    <a:gd name="connsiteY8" fmla="*/ 1994341 h 4131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47709" h="4131708">
                      <a:moveTo>
                        <a:pt x="4710455" y="1994341"/>
                      </a:moveTo>
                      <a:lnTo>
                        <a:pt x="4087706" y="1634925"/>
                      </a:lnTo>
                      <a:cubicBezTo>
                        <a:pt x="3849620" y="519318"/>
                        <a:pt x="2751803" y="-192132"/>
                        <a:pt x="1635676" y="45848"/>
                      </a:cubicBezTo>
                      <a:cubicBezTo>
                        <a:pt x="519549" y="283832"/>
                        <a:pt x="-192233" y="1381131"/>
                        <a:pt x="45853" y="2496733"/>
                      </a:cubicBezTo>
                      <a:cubicBezTo>
                        <a:pt x="283939" y="3612335"/>
                        <a:pt x="1381755" y="4323786"/>
                        <a:pt x="2497883" y="4085810"/>
                      </a:cubicBezTo>
                      <a:cubicBezTo>
                        <a:pt x="3300335" y="3914722"/>
                        <a:pt x="3925473" y="3285279"/>
                        <a:pt x="4090802" y="2481963"/>
                      </a:cubicBezTo>
                      <a:lnTo>
                        <a:pt x="4710013" y="2124315"/>
                      </a:lnTo>
                      <a:cubicBezTo>
                        <a:pt x="4745971" y="2103590"/>
                        <a:pt x="4758355" y="2057635"/>
                        <a:pt x="4737612" y="2021671"/>
                      </a:cubicBezTo>
                      <a:cubicBezTo>
                        <a:pt x="4731110" y="2010358"/>
                        <a:pt x="4721733" y="2000937"/>
                        <a:pt x="4710455" y="19943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42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 144">
                  <a:extLst>
                    <a:ext uri="{FF2B5EF4-FFF2-40B4-BE49-F238E27FC236}">
                      <a16:creationId xmlns:a16="http://schemas.microsoft.com/office/drawing/2014/main" id="{A521BA29-AD6A-2D48-A13F-AF668F0E2684}"/>
                    </a:ext>
                  </a:extLst>
                </p:cNvPr>
                <p:cNvSpPr/>
                <p:nvPr/>
              </p:nvSpPr>
              <p:spPr>
                <a:xfrm>
                  <a:off x="3208477" y="5466402"/>
                  <a:ext cx="1441543" cy="1440871"/>
                </a:xfrm>
                <a:custGeom>
                  <a:avLst/>
                  <a:gdLst>
                    <a:gd name="connsiteX0" fmla="*/ 2836828 w 2836869"/>
                    <a:gd name="connsiteY0" fmla="*/ 1417746 h 2835545"/>
                    <a:gd name="connsiteX1" fmla="*/ 1418394 w 2836869"/>
                    <a:gd name="connsiteY1" fmla="*/ 2835519 h 2835545"/>
                    <a:gd name="connsiteX2" fmla="*/ -41 w 2836869"/>
                    <a:gd name="connsiteY2" fmla="*/ 1417746 h 2835545"/>
                    <a:gd name="connsiteX3" fmla="*/ 1418394 w 2836869"/>
                    <a:gd name="connsiteY3" fmla="*/ -26 h 2835545"/>
                    <a:gd name="connsiteX4" fmla="*/ 2836828 w 2836869"/>
                    <a:gd name="connsiteY4" fmla="*/ 1417746 h 2835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36869" h="2835545">
                      <a:moveTo>
                        <a:pt x="2836828" y="1417746"/>
                      </a:moveTo>
                      <a:cubicBezTo>
                        <a:pt x="2836828" y="2200762"/>
                        <a:pt x="2201784" y="2835519"/>
                        <a:pt x="1418394" y="2835519"/>
                      </a:cubicBezTo>
                      <a:cubicBezTo>
                        <a:pt x="635004" y="2835519"/>
                        <a:pt x="-41" y="2200762"/>
                        <a:pt x="-41" y="1417746"/>
                      </a:cubicBezTo>
                      <a:cubicBezTo>
                        <a:pt x="-41" y="634731"/>
                        <a:pt x="635004" y="-26"/>
                        <a:pt x="1418394" y="-26"/>
                      </a:cubicBezTo>
                      <a:cubicBezTo>
                        <a:pt x="2201784" y="-26"/>
                        <a:pt x="2836828" y="634731"/>
                        <a:pt x="2836828" y="14177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42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4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4AD425FC-075E-3C4E-AF16-79C8A2502895}"/>
                  </a:ext>
                </a:extLst>
              </p:cNvPr>
              <p:cNvGrpSpPr/>
              <p:nvPr/>
            </p:nvGrpSpPr>
            <p:grpSpPr>
              <a:xfrm>
                <a:off x="2417916" y="7404707"/>
                <a:ext cx="2412528" cy="2099511"/>
                <a:chOff x="2888970" y="5139488"/>
                <a:chExt cx="2412528" cy="2099511"/>
              </a:xfrm>
            </p:grpSpPr>
            <p:sp>
              <p:nvSpPr>
                <p:cNvPr id="142" name="Freeform 141">
                  <a:extLst>
                    <a:ext uri="{FF2B5EF4-FFF2-40B4-BE49-F238E27FC236}">
                      <a16:creationId xmlns:a16="http://schemas.microsoft.com/office/drawing/2014/main" id="{0C351DDA-7C8D-C449-BD82-0BADBC486606}"/>
                    </a:ext>
                  </a:extLst>
                </p:cNvPr>
                <p:cNvSpPr/>
                <p:nvPr/>
              </p:nvSpPr>
              <p:spPr>
                <a:xfrm>
                  <a:off x="2888970" y="5139488"/>
                  <a:ext cx="2412528" cy="2099511"/>
                </a:xfrm>
                <a:custGeom>
                  <a:avLst/>
                  <a:gdLst>
                    <a:gd name="connsiteX0" fmla="*/ 4710455 w 4747709"/>
                    <a:gd name="connsiteY0" fmla="*/ 1994341 h 4131708"/>
                    <a:gd name="connsiteX1" fmla="*/ 4087706 w 4747709"/>
                    <a:gd name="connsiteY1" fmla="*/ 1634925 h 4131708"/>
                    <a:gd name="connsiteX2" fmla="*/ 1635676 w 4747709"/>
                    <a:gd name="connsiteY2" fmla="*/ 45848 h 4131708"/>
                    <a:gd name="connsiteX3" fmla="*/ 45853 w 4747709"/>
                    <a:gd name="connsiteY3" fmla="*/ 2496733 h 4131708"/>
                    <a:gd name="connsiteX4" fmla="*/ 2497883 w 4747709"/>
                    <a:gd name="connsiteY4" fmla="*/ 4085810 h 4131708"/>
                    <a:gd name="connsiteX5" fmla="*/ 4090802 w 4747709"/>
                    <a:gd name="connsiteY5" fmla="*/ 2481963 h 4131708"/>
                    <a:gd name="connsiteX6" fmla="*/ 4710013 w 4747709"/>
                    <a:gd name="connsiteY6" fmla="*/ 2124315 h 4131708"/>
                    <a:gd name="connsiteX7" fmla="*/ 4737612 w 4747709"/>
                    <a:gd name="connsiteY7" fmla="*/ 2021671 h 4131708"/>
                    <a:gd name="connsiteX8" fmla="*/ 4710455 w 4747709"/>
                    <a:gd name="connsiteY8" fmla="*/ 1994341 h 4131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47709" h="4131708">
                      <a:moveTo>
                        <a:pt x="4710455" y="1994341"/>
                      </a:moveTo>
                      <a:lnTo>
                        <a:pt x="4087706" y="1634925"/>
                      </a:lnTo>
                      <a:cubicBezTo>
                        <a:pt x="3849620" y="519318"/>
                        <a:pt x="2751803" y="-192132"/>
                        <a:pt x="1635676" y="45848"/>
                      </a:cubicBezTo>
                      <a:cubicBezTo>
                        <a:pt x="519549" y="283832"/>
                        <a:pt x="-192233" y="1381131"/>
                        <a:pt x="45853" y="2496733"/>
                      </a:cubicBezTo>
                      <a:cubicBezTo>
                        <a:pt x="283939" y="3612335"/>
                        <a:pt x="1381755" y="4323786"/>
                        <a:pt x="2497883" y="4085810"/>
                      </a:cubicBezTo>
                      <a:cubicBezTo>
                        <a:pt x="3300335" y="3914722"/>
                        <a:pt x="3925473" y="3285279"/>
                        <a:pt x="4090802" y="2481963"/>
                      </a:cubicBezTo>
                      <a:lnTo>
                        <a:pt x="4710013" y="2124315"/>
                      </a:lnTo>
                      <a:cubicBezTo>
                        <a:pt x="4745971" y="2103590"/>
                        <a:pt x="4758355" y="2057635"/>
                        <a:pt x="4737612" y="2021671"/>
                      </a:cubicBezTo>
                      <a:cubicBezTo>
                        <a:pt x="4731110" y="2010358"/>
                        <a:pt x="4721733" y="2000937"/>
                        <a:pt x="4710455" y="199434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42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 142">
                  <a:extLst>
                    <a:ext uri="{FF2B5EF4-FFF2-40B4-BE49-F238E27FC236}">
                      <a16:creationId xmlns:a16="http://schemas.microsoft.com/office/drawing/2014/main" id="{5EB61939-21BD-4046-A14A-716F91255826}"/>
                    </a:ext>
                  </a:extLst>
                </p:cNvPr>
                <p:cNvSpPr/>
                <p:nvPr/>
              </p:nvSpPr>
              <p:spPr>
                <a:xfrm>
                  <a:off x="3208477" y="5466402"/>
                  <a:ext cx="1441543" cy="1440871"/>
                </a:xfrm>
                <a:custGeom>
                  <a:avLst/>
                  <a:gdLst>
                    <a:gd name="connsiteX0" fmla="*/ 2836828 w 2836869"/>
                    <a:gd name="connsiteY0" fmla="*/ 1417746 h 2835545"/>
                    <a:gd name="connsiteX1" fmla="*/ 1418394 w 2836869"/>
                    <a:gd name="connsiteY1" fmla="*/ 2835519 h 2835545"/>
                    <a:gd name="connsiteX2" fmla="*/ -41 w 2836869"/>
                    <a:gd name="connsiteY2" fmla="*/ 1417746 h 2835545"/>
                    <a:gd name="connsiteX3" fmla="*/ 1418394 w 2836869"/>
                    <a:gd name="connsiteY3" fmla="*/ -26 h 2835545"/>
                    <a:gd name="connsiteX4" fmla="*/ 2836828 w 2836869"/>
                    <a:gd name="connsiteY4" fmla="*/ 1417746 h 2835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36869" h="2835545">
                      <a:moveTo>
                        <a:pt x="2836828" y="1417746"/>
                      </a:moveTo>
                      <a:cubicBezTo>
                        <a:pt x="2836828" y="2200762"/>
                        <a:pt x="2201784" y="2835519"/>
                        <a:pt x="1418394" y="2835519"/>
                      </a:cubicBezTo>
                      <a:cubicBezTo>
                        <a:pt x="635004" y="2835519"/>
                        <a:pt x="-41" y="2200762"/>
                        <a:pt x="-41" y="1417746"/>
                      </a:cubicBezTo>
                      <a:cubicBezTo>
                        <a:pt x="-41" y="634731"/>
                        <a:pt x="635004" y="-26"/>
                        <a:pt x="1418394" y="-26"/>
                      </a:cubicBezTo>
                      <a:cubicBezTo>
                        <a:pt x="2201784" y="-26"/>
                        <a:pt x="2836828" y="634731"/>
                        <a:pt x="2836828" y="14177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42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5</a:t>
                  </a: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83E3AC76-AE29-5F4D-A80C-48257D0BF754}"/>
                  </a:ext>
                </a:extLst>
              </p:cNvPr>
              <p:cNvGrpSpPr/>
              <p:nvPr/>
            </p:nvGrpSpPr>
            <p:grpSpPr>
              <a:xfrm>
                <a:off x="2417916" y="10050925"/>
                <a:ext cx="2412528" cy="2099511"/>
                <a:chOff x="2888970" y="5139488"/>
                <a:chExt cx="2412528" cy="2099511"/>
              </a:xfrm>
            </p:grpSpPr>
            <p:sp>
              <p:nvSpPr>
                <p:cNvPr id="140" name="Freeform 139">
                  <a:extLst>
                    <a:ext uri="{FF2B5EF4-FFF2-40B4-BE49-F238E27FC236}">
                      <a16:creationId xmlns:a16="http://schemas.microsoft.com/office/drawing/2014/main" id="{E78C4F73-40D2-1A4D-BB30-8120952F1E63}"/>
                    </a:ext>
                  </a:extLst>
                </p:cNvPr>
                <p:cNvSpPr/>
                <p:nvPr/>
              </p:nvSpPr>
              <p:spPr>
                <a:xfrm>
                  <a:off x="2888970" y="5139488"/>
                  <a:ext cx="2412528" cy="2099511"/>
                </a:xfrm>
                <a:custGeom>
                  <a:avLst/>
                  <a:gdLst>
                    <a:gd name="connsiteX0" fmla="*/ 4710455 w 4747709"/>
                    <a:gd name="connsiteY0" fmla="*/ 1994341 h 4131708"/>
                    <a:gd name="connsiteX1" fmla="*/ 4087706 w 4747709"/>
                    <a:gd name="connsiteY1" fmla="*/ 1634925 h 4131708"/>
                    <a:gd name="connsiteX2" fmla="*/ 1635676 w 4747709"/>
                    <a:gd name="connsiteY2" fmla="*/ 45848 h 4131708"/>
                    <a:gd name="connsiteX3" fmla="*/ 45853 w 4747709"/>
                    <a:gd name="connsiteY3" fmla="*/ 2496733 h 4131708"/>
                    <a:gd name="connsiteX4" fmla="*/ 2497883 w 4747709"/>
                    <a:gd name="connsiteY4" fmla="*/ 4085810 h 4131708"/>
                    <a:gd name="connsiteX5" fmla="*/ 4090802 w 4747709"/>
                    <a:gd name="connsiteY5" fmla="*/ 2481963 h 4131708"/>
                    <a:gd name="connsiteX6" fmla="*/ 4710013 w 4747709"/>
                    <a:gd name="connsiteY6" fmla="*/ 2124315 h 4131708"/>
                    <a:gd name="connsiteX7" fmla="*/ 4737612 w 4747709"/>
                    <a:gd name="connsiteY7" fmla="*/ 2021671 h 4131708"/>
                    <a:gd name="connsiteX8" fmla="*/ 4710455 w 4747709"/>
                    <a:gd name="connsiteY8" fmla="*/ 1994341 h 4131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47709" h="4131708">
                      <a:moveTo>
                        <a:pt x="4710455" y="1994341"/>
                      </a:moveTo>
                      <a:lnTo>
                        <a:pt x="4087706" y="1634925"/>
                      </a:lnTo>
                      <a:cubicBezTo>
                        <a:pt x="3849620" y="519318"/>
                        <a:pt x="2751803" y="-192132"/>
                        <a:pt x="1635676" y="45848"/>
                      </a:cubicBezTo>
                      <a:cubicBezTo>
                        <a:pt x="519549" y="283832"/>
                        <a:pt x="-192233" y="1381131"/>
                        <a:pt x="45853" y="2496733"/>
                      </a:cubicBezTo>
                      <a:cubicBezTo>
                        <a:pt x="283939" y="3612335"/>
                        <a:pt x="1381755" y="4323786"/>
                        <a:pt x="2497883" y="4085810"/>
                      </a:cubicBezTo>
                      <a:cubicBezTo>
                        <a:pt x="3300335" y="3914722"/>
                        <a:pt x="3925473" y="3285279"/>
                        <a:pt x="4090802" y="2481963"/>
                      </a:cubicBezTo>
                      <a:lnTo>
                        <a:pt x="4710013" y="2124315"/>
                      </a:lnTo>
                      <a:cubicBezTo>
                        <a:pt x="4745971" y="2103590"/>
                        <a:pt x="4758355" y="2057635"/>
                        <a:pt x="4737612" y="2021671"/>
                      </a:cubicBezTo>
                      <a:cubicBezTo>
                        <a:pt x="4731110" y="2010358"/>
                        <a:pt x="4721733" y="2000937"/>
                        <a:pt x="4710455" y="199434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442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 140">
                  <a:extLst>
                    <a:ext uri="{FF2B5EF4-FFF2-40B4-BE49-F238E27FC236}">
                      <a16:creationId xmlns:a16="http://schemas.microsoft.com/office/drawing/2014/main" id="{1120999E-3C41-1C40-B468-2D58BFD095B0}"/>
                    </a:ext>
                  </a:extLst>
                </p:cNvPr>
                <p:cNvSpPr/>
                <p:nvPr/>
              </p:nvSpPr>
              <p:spPr>
                <a:xfrm>
                  <a:off x="3208477" y="5466402"/>
                  <a:ext cx="1441543" cy="1440871"/>
                </a:xfrm>
                <a:custGeom>
                  <a:avLst/>
                  <a:gdLst>
                    <a:gd name="connsiteX0" fmla="*/ 2836828 w 2836869"/>
                    <a:gd name="connsiteY0" fmla="*/ 1417746 h 2835545"/>
                    <a:gd name="connsiteX1" fmla="*/ 1418394 w 2836869"/>
                    <a:gd name="connsiteY1" fmla="*/ 2835519 h 2835545"/>
                    <a:gd name="connsiteX2" fmla="*/ -41 w 2836869"/>
                    <a:gd name="connsiteY2" fmla="*/ 1417746 h 2835545"/>
                    <a:gd name="connsiteX3" fmla="*/ 1418394 w 2836869"/>
                    <a:gd name="connsiteY3" fmla="*/ -26 h 2835545"/>
                    <a:gd name="connsiteX4" fmla="*/ 2836828 w 2836869"/>
                    <a:gd name="connsiteY4" fmla="*/ 1417746 h 2835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36869" h="2835545">
                      <a:moveTo>
                        <a:pt x="2836828" y="1417746"/>
                      </a:moveTo>
                      <a:cubicBezTo>
                        <a:pt x="2836828" y="2200762"/>
                        <a:pt x="2201784" y="2835519"/>
                        <a:pt x="1418394" y="2835519"/>
                      </a:cubicBezTo>
                      <a:cubicBezTo>
                        <a:pt x="635004" y="2835519"/>
                        <a:pt x="-41" y="2200762"/>
                        <a:pt x="-41" y="1417746"/>
                      </a:cubicBezTo>
                      <a:cubicBezTo>
                        <a:pt x="-41" y="634731"/>
                        <a:pt x="635004" y="-26"/>
                        <a:pt x="1418394" y="-26"/>
                      </a:cubicBezTo>
                      <a:cubicBezTo>
                        <a:pt x="2201784" y="-26"/>
                        <a:pt x="2836828" y="634731"/>
                        <a:pt x="2836828" y="14177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42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3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6</a:t>
                  </a:r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55197F0-3B87-744B-85DF-079FE3EB465D}"/>
                </a:ext>
              </a:extLst>
            </p:cNvPr>
            <p:cNvGrpSpPr/>
            <p:nvPr/>
          </p:nvGrpSpPr>
          <p:grpSpPr>
            <a:xfrm>
              <a:off x="4901580" y="5362494"/>
              <a:ext cx="3991529" cy="1415772"/>
              <a:chOff x="4464909" y="5227780"/>
              <a:chExt cx="3991529" cy="1415772"/>
            </a:xfrm>
          </p:grpSpPr>
          <p:sp>
            <p:nvSpPr>
              <p:cNvPr id="123" name="CuadroTexto 395">
                <a:extLst>
                  <a:ext uri="{FF2B5EF4-FFF2-40B4-BE49-F238E27FC236}">
                    <a16:creationId xmlns:a16="http://schemas.microsoft.com/office/drawing/2014/main" id="{9014515F-4D58-944E-BB83-3F9D23E0311C}"/>
                  </a:ext>
                </a:extLst>
              </p:cNvPr>
              <p:cNvSpPr txBox="1"/>
              <p:nvPr/>
            </p:nvSpPr>
            <p:spPr>
              <a:xfrm>
                <a:off x="4464909" y="5227780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24" name="Rectangle 56">
                <a:extLst>
                  <a:ext uri="{FF2B5EF4-FFF2-40B4-BE49-F238E27FC236}">
                    <a16:creationId xmlns:a16="http://schemas.microsoft.com/office/drawing/2014/main" id="{FA47F524-10AA-DD48-B286-D4B6BE69A16F}"/>
                  </a:ext>
                </a:extLst>
              </p:cNvPr>
              <p:cNvSpPr/>
              <p:nvPr/>
            </p:nvSpPr>
            <p:spPr>
              <a:xfrm>
                <a:off x="4464910" y="5812555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A0E0D26-DC21-7D49-8AF4-6F34DD88A9A7}"/>
                </a:ext>
              </a:extLst>
            </p:cNvPr>
            <p:cNvGrpSpPr/>
            <p:nvPr/>
          </p:nvGrpSpPr>
          <p:grpSpPr>
            <a:xfrm>
              <a:off x="4901580" y="8021261"/>
              <a:ext cx="3991529" cy="1415772"/>
              <a:chOff x="4464909" y="5227780"/>
              <a:chExt cx="3991529" cy="1415772"/>
            </a:xfrm>
          </p:grpSpPr>
          <p:sp>
            <p:nvSpPr>
              <p:cNvPr id="121" name="CuadroTexto 395">
                <a:extLst>
                  <a:ext uri="{FF2B5EF4-FFF2-40B4-BE49-F238E27FC236}">
                    <a16:creationId xmlns:a16="http://schemas.microsoft.com/office/drawing/2014/main" id="{744F6449-869F-2F4F-A8FA-EC4C60A5B5A6}"/>
                  </a:ext>
                </a:extLst>
              </p:cNvPr>
              <p:cNvSpPr txBox="1"/>
              <p:nvPr/>
            </p:nvSpPr>
            <p:spPr>
              <a:xfrm>
                <a:off x="4464909" y="5227780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22" name="Rectangle 56">
                <a:extLst>
                  <a:ext uri="{FF2B5EF4-FFF2-40B4-BE49-F238E27FC236}">
                    <a16:creationId xmlns:a16="http://schemas.microsoft.com/office/drawing/2014/main" id="{7DB501A6-9508-FB41-8BFD-84E8E95E8B2D}"/>
                  </a:ext>
                </a:extLst>
              </p:cNvPr>
              <p:cNvSpPr/>
              <p:nvPr/>
            </p:nvSpPr>
            <p:spPr>
              <a:xfrm>
                <a:off x="4464910" y="5812555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9564E83-9072-5847-A601-B8EB852CAA72}"/>
                </a:ext>
              </a:extLst>
            </p:cNvPr>
            <p:cNvGrpSpPr/>
            <p:nvPr/>
          </p:nvGrpSpPr>
          <p:grpSpPr>
            <a:xfrm>
              <a:off x="4901580" y="10680029"/>
              <a:ext cx="3991529" cy="1415772"/>
              <a:chOff x="4464909" y="5227780"/>
              <a:chExt cx="3991529" cy="1415772"/>
            </a:xfrm>
          </p:grpSpPr>
          <p:sp>
            <p:nvSpPr>
              <p:cNvPr id="116" name="CuadroTexto 395">
                <a:extLst>
                  <a:ext uri="{FF2B5EF4-FFF2-40B4-BE49-F238E27FC236}">
                    <a16:creationId xmlns:a16="http://schemas.microsoft.com/office/drawing/2014/main" id="{ED688672-B497-8449-8313-607AF7AF9C0C}"/>
                  </a:ext>
                </a:extLst>
              </p:cNvPr>
              <p:cNvSpPr txBox="1"/>
              <p:nvPr/>
            </p:nvSpPr>
            <p:spPr>
              <a:xfrm>
                <a:off x="4464909" y="5227780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20" name="Rectangle 56">
                <a:extLst>
                  <a:ext uri="{FF2B5EF4-FFF2-40B4-BE49-F238E27FC236}">
                    <a16:creationId xmlns:a16="http://schemas.microsoft.com/office/drawing/2014/main" id="{0D90AFD0-3A82-B044-9280-B2F3B930EFDC}"/>
                  </a:ext>
                </a:extLst>
              </p:cNvPr>
              <p:cNvSpPr/>
              <p:nvPr/>
            </p:nvSpPr>
            <p:spPr>
              <a:xfrm>
                <a:off x="4464910" y="5812555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1369721-813A-4A43-B7FD-1B3D5C39D9B4}"/>
              </a:ext>
            </a:extLst>
          </p:cNvPr>
          <p:cNvGrpSpPr/>
          <p:nvPr/>
        </p:nvGrpSpPr>
        <p:grpSpPr>
          <a:xfrm>
            <a:off x="16433067" y="4980161"/>
            <a:ext cx="6723564" cy="7391947"/>
            <a:chOff x="2169545" y="5035580"/>
            <a:chExt cx="6723564" cy="7391947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C3E65081-5397-A54B-B552-457C408600D3}"/>
                </a:ext>
              </a:extLst>
            </p:cNvPr>
            <p:cNvGrpSpPr/>
            <p:nvPr/>
          </p:nvGrpSpPr>
          <p:grpSpPr>
            <a:xfrm>
              <a:off x="2169545" y="5035580"/>
              <a:ext cx="2412528" cy="7391947"/>
              <a:chOff x="2417916" y="4758489"/>
              <a:chExt cx="2412528" cy="7391947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9057D49D-C0D7-D948-BC06-E006B33B3432}"/>
                  </a:ext>
                </a:extLst>
              </p:cNvPr>
              <p:cNvGrpSpPr/>
              <p:nvPr/>
            </p:nvGrpSpPr>
            <p:grpSpPr>
              <a:xfrm>
                <a:off x="2417916" y="4758489"/>
                <a:ext cx="2412528" cy="2099511"/>
                <a:chOff x="2888970" y="5139488"/>
                <a:chExt cx="2412528" cy="2099511"/>
              </a:xfrm>
            </p:grpSpPr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8A48D7C9-B77C-A645-B58A-354B17443891}"/>
                    </a:ext>
                  </a:extLst>
                </p:cNvPr>
                <p:cNvSpPr/>
                <p:nvPr/>
              </p:nvSpPr>
              <p:spPr>
                <a:xfrm>
                  <a:off x="2888970" y="5139488"/>
                  <a:ext cx="2412528" cy="2099511"/>
                </a:xfrm>
                <a:custGeom>
                  <a:avLst/>
                  <a:gdLst>
                    <a:gd name="connsiteX0" fmla="*/ 4710455 w 4747709"/>
                    <a:gd name="connsiteY0" fmla="*/ 1994341 h 4131708"/>
                    <a:gd name="connsiteX1" fmla="*/ 4087706 w 4747709"/>
                    <a:gd name="connsiteY1" fmla="*/ 1634925 h 4131708"/>
                    <a:gd name="connsiteX2" fmla="*/ 1635676 w 4747709"/>
                    <a:gd name="connsiteY2" fmla="*/ 45848 h 4131708"/>
                    <a:gd name="connsiteX3" fmla="*/ 45853 w 4747709"/>
                    <a:gd name="connsiteY3" fmla="*/ 2496733 h 4131708"/>
                    <a:gd name="connsiteX4" fmla="*/ 2497883 w 4747709"/>
                    <a:gd name="connsiteY4" fmla="*/ 4085810 h 4131708"/>
                    <a:gd name="connsiteX5" fmla="*/ 4090802 w 4747709"/>
                    <a:gd name="connsiteY5" fmla="*/ 2481963 h 4131708"/>
                    <a:gd name="connsiteX6" fmla="*/ 4710013 w 4747709"/>
                    <a:gd name="connsiteY6" fmla="*/ 2124315 h 4131708"/>
                    <a:gd name="connsiteX7" fmla="*/ 4737612 w 4747709"/>
                    <a:gd name="connsiteY7" fmla="*/ 2021671 h 4131708"/>
                    <a:gd name="connsiteX8" fmla="*/ 4710455 w 4747709"/>
                    <a:gd name="connsiteY8" fmla="*/ 1994341 h 4131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47709" h="4131708">
                      <a:moveTo>
                        <a:pt x="4710455" y="1994341"/>
                      </a:moveTo>
                      <a:lnTo>
                        <a:pt x="4087706" y="1634925"/>
                      </a:lnTo>
                      <a:cubicBezTo>
                        <a:pt x="3849620" y="519318"/>
                        <a:pt x="2751803" y="-192132"/>
                        <a:pt x="1635676" y="45848"/>
                      </a:cubicBezTo>
                      <a:cubicBezTo>
                        <a:pt x="519549" y="283832"/>
                        <a:pt x="-192233" y="1381131"/>
                        <a:pt x="45853" y="2496733"/>
                      </a:cubicBezTo>
                      <a:cubicBezTo>
                        <a:pt x="283939" y="3612335"/>
                        <a:pt x="1381755" y="4323786"/>
                        <a:pt x="2497883" y="4085810"/>
                      </a:cubicBezTo>
                      <a:cubicBezTo>
                        <a:pt x="3300335" y="3914722"/>
                        <a:pt x="3925473" y="3285279"/>
                        <a:pt x="4090802" y="2481963"/>
                      </a:cubicBezTo>
                      <a:lnTo>
                        <a:pt x="4710013" y="2124315"/>
                      </a:lnTo>
                      <a:cubicBezTo>
                        <a:pt x="4745971" y="2103590"/>
                        <a:pt x="4758355" y="2057635"/>
                        <a:pt x="4737612" y="2021671"/>
                      </a:cubicBezTo>
                      <a:cubicBezTo>
                        <a:pt x="4731110" y="2010358"/>
                        <a:pt x="4721733" y="2000937"/>
                        <a:pt x="4710455" y="19943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42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6EF40B2D-D7BA-5646-95FD-F09C96A79CDB}"/>
                    </a:ext>
                  </a:extLst>
                </p:cNvPr>
                <p:cNvSpPr/>
                <p:nvPr/>
              </p:nvSpPr>
              <p:spPr>
                <a:xfrm>
                  <a:off x="3208477" y="5466402"/>
                  <a:ext cx="1441543" cy="1440871"/>
                </a:xfrm>
                <a:custGeom>
                  <a:avLst/>
                  <a:gdLst>
                    <a:gd name="connsiteX0" fmla="*/ 2836828 w 2836869"/>
                    <a:gd name="connsiteY0" fmla="*/ 1417746 h 2835545"/>
                    <a:gd name="connsiteX1" fmla="*/ 1418394 w 2836869"/>
                    <a:gd name="connsiteY1" fmla="*/ 2835519 h 2835545"/>
                    <a:gd name="connsiteX2" fmla="*/ -41 w 2836869"/>
                    <a:gd name="connsiteY2" fmla="*/ 1417746 h 2835545"/>
                    <a:gd name="connsiteX3" fmla="*/ 1418394 w 2836869"/>
                    <a:gd name="connsiteY3" fmla="*/ -26 h 2835545"/>
                    <a:gd name="connsiteX4" fmla="*/ 2836828 w 2836869"/>
                    <a:gd name="connsiteY4" fmla="*/ 1417746 h 2835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36869" h="2835545">
                      <a:moveTo>
                        <a:pt x="2836828" y="1417746"/>
                      </a:moveTo>
                      <a:cubicBezTo>
                        <a:pt x="2836828" y="2200762"/>
                        <a:pt x="2201784" y="2835519"/>
                        <a:pt x="1418394" y="2835519"/>
                      </a:cubicBezTo>
                      <a:cubicBezTo>
                        <a:pt x="635004" y="2835519"/>
                        <a:pt x="-41" y="2200762"/>
                        <a:pt x="-41" y="1417746"/>
                      </a:cubicBezTo>
                      <a:cubicBezTo>
                        <a:pt x="-41" y="634731"/>
                        <a:pt x="635004" y="-26"/>
                        <a:pt x="1418394" y="-26"/>
                      </a:cubicBezTo>
                      <a:cubicBezTo>
                        <a:pt x="2201784" y="-26"/>
                        <a:pt x="2836828" y="634731"/>
                        <a:pt x="2836828" y="14177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42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7</a:t>
                  </a: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4BF454B-6988-2E40-801F-F7621B43BCA8}"/>
                  </a:ext>
                </a:extLst>
              </p:cNvPr>
              <p:cNvGrpSpPr/>
              <p:nvPr/>
            </p:nvGrpSpPr>
            <p:grpSpPr>
              <a:xfrm>
                <a:off x="2417916" y="7404707"/>
                <a:ext cx="2412528" cy="2099511"/>
                <a:chOff x="2888970" y="5139488"/>
                <a:chExt cx="2412528" cy="2099511"/>
              </a:xfrm>
            </p:grpSpPr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ED88CDFF-8EB4-324E-8EE0-D9550B4BBE72}"/>
                    </a:ext>
                  </a:extLst>
                </p:cNvPr>
                <p:cNvSpPr/>
                <p:nvPr/>
              </p:nvSpPr>
              <p:spPr>
                <a:xfrm>
                  <a:off x="2888970" y="5139488"/>
                  <a:ext cx="2412528" cy="2099511"/>
                </a:xfrm>
                <a:custGeom>
                  <a:avLst/>
                  <a:gdLst>
                    <a:gd name="connsiteX0" fmla="*/ 4710455 w 4747709"/>
                    <a:gd name="connsiteY0" fmla="*/ 1994341 h 4131708"/>
                    <a:gd name="connsiteX1" fmla="*/ 4087706 w 4747709"/>
                    <a:gd name="connsiteY1" fmla="*/ 1634925 h 4131708"/>
                    <a:gd name="connsiteX2" fmla="*/ 1635676 w 4747709"/>
                    <a:gd name="connsiteY2" fmla="*/ 45848 h 4131708"/>
                    <a:gd name="connsiteX3" fmla="*/ 45853 w 4747709"/>
                    <a:gd name="connsiteY3" fmla="*/ 2496733 h 4131708"/>
                    <a:gd name="connsiteX4" fmla="*/ 2497883 w 4747709"/>
                    <a:gd name="connsiteY4" fmla="*/ 4085810 h 4131708"/>
                    <a:gd name="connsiteX5" fmla="*/ 4090802 w 4747709"/>
                    <a:gd name="connsiteY5" fmla="*/ 2481963 h 4131708"/>
                    <a:gd name="connsiteX6" fmla="*/ 4710013 w 4747709"/>
                    <a:gd name="connsiteY6" fmla="*/ 2124315 h 4131708"/>
                    <a:gd name="connsiteX7" fmla="*/ 4737612 w 4747709"/>
                    <a:gd name="connsiteY7" fmla="*/ 2021671 h 4131708"/>
                    <a:gd name="connsiteX8" fmla="*/ 4710455 w 4747709"/>
                    <a:gd name="connsiteY8" fmla="*/ 1994341 h 4131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47709" h="4131708">
                      <a:moveTo>
                        <a:pt x="4710455" y="1994341"/>
                      </a:moveTo>
                      <a:lnTo>
                        <a:pt x="4087706" y="1634925"/>
                      </a:lnTo>
                      <a:cubicBezTo>
                        <a:pt x="3849620" y="519318"/>
                        <a:pt x="2751803" y="-192132"/>
                        <a:pt x="1635676" y="45848"/>
                      </a:cubicBezTo>
                      <a:cubicBezTo>
                        <a:pt x="519549" y="283832"/>
                        <a:pt x="-192233" y="1381131"/>
                        <a:pt x="45853" y="2496733"/>
                      </a:cubicBezTo>
                      <a:cubicBezTo>
                        <a:pt x="283939" y="3612335"/>
                        <a:pt x="1381755" y="4323786"/>
                        <a:pt x="2497883" y="4085810"/>
                      </a:cubicBezTo>
                      <a:cubicBezTo>
                        <a:pt x="3300335" y="3914722"/>
                        <a:pt x="3925473" y="3285279"/>
                        <a:pt x="4090802" y="2481963"/>
                      </a:cubicBezTo>
                      <a:lnTo>
                        <a:pt x="4710013" y="2124315"/>
                      </a:lnTo>
                      <a:cubicBezTo>
                        <a:pt x="4745971" y="2103590"/>
                        <a:pt x="4758355" y="2057635"/>
                        <a:pt x="4737612" y="2021671"/>
                      </a:cubicBezTo>
                      <a:cubicBezTo>
                        <a:pt x="4731110" y="2010358"/>
                        <a:pt x="4721733" y="2000937"/>
                        <a:pt x="4710455" y="199434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42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AEC7BE97-23C7-E541-AA71-3D68B22B05B5}"/>
                    </a:ext>
                  </a:extLst>
                </p:cNvPr>
                <p:cNvSpPr/>
                <p:nvPr/>
              </p:nvSpPr>
              <p:spPr>
                <a:xfrm>
                  <a:off x="3208477" y="5466402"/>
                  <a:ext cx="1441543" cy="1440871"/>
                </a:xfrm>
                <a:custGeom>
                  <a:avLst/>
                  <a:gdLst>
                    <a:gd name="connsiteX0" fmla="*/ 2836828 w 2836869"/>
                    <a:gd name="connsiteY0" fmla="*/ 1417746 h 2835545"/>
                    <a:gd name="connsiteX1" fmla="*/ 1418394 w 2836869"/>
                    <a:gd name="connsiteY1" fmla="*/ 2835519 h 2835545"/>
                    <a:gd name="connsiteX2" fmla="*/ -41 w 2836869"/>
                    <a:gd name="connsiteY2" fmla="*/ 1417746 h 2835545"/>
                    <a:gd name="connsiteX3" fmla="*/ 1418394 w 2836869"/>
                    <a:gd name="connsiteY3" fmla="*/ -26 h 2835545"/>
                    <a:gd name="connsiteX4" fmla="*/ 2836828 w 2836869"/>
                    <a:gd name="connsiteY4" fmla="*/ 1417746 h 2835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36869" h="2835545">
                      <a:moveTo>
                        <a:pt x="2836828" y="1417746"/>
                      </a:moveTo>
                      <a:cubicBezTo>
                        <a:pt x="2836828" y="2200762"/>
                        <a:pt x="2201784" y="2835519"/>
                        <a:pt x="1418394" y="2835519"/>
                      </a:cubicBezTo>
                      <a:cubicBezTo>
                        <a:pt x="635004" y="2835519"/>
                        <a:pt x="-41" y="2200762"/>
                        <a:pt x="-41" y="1417746"/>
                      </a:cubicBezTo>
                      <a:cubicBezTo>
                        <a:pt x="-41" y="634731"/>
                        <a:pt x="635004" y="-26"/>
                        <a:pt x="1418394" y="-26"/>
                      </a:cubicBezTo>
                      <a:cubicBezTo>
                        <a:pt x="2201784" y="-26"/>
                        <a:pt x="2836828" y="634731"/>
                        <a:pt x="2836828" y="14177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42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8</a:t>
                  </a: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B47E3B89-935D-5B45-B358-5264CBF3504D}"/>
                  </a:ext>
                </a:extLst>
              </p:cNvPr>
              <p:cNvGrpSpPr/>
              <p:nvPr/>
            </p:nvGrpSpPr>
            <p:grpSpPr>
              <a:xfrm>
                <a:off x="2417916" y="10050925"/>
                <a:ext cx="2412528" cy="2099511"/>
                <a:chOff x="2888970" y="5139488"/>
                <a:chExt cx="2412528" cy="2099511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569269EC-4B5F-D04E-930D-B8639931A06B}"/>
                    </a:ext>
                  </a:extLst>
                </p:cNvPr>
                <p:cNvSpPr/>
                <p:nvPr/>
              </p:nvSpPr>
              <p:spPr>
                <a:xfrm>
                  <a:off x="2888970" y="5139488"/>
                  <a:ext cx="2412528" cy="2099511"/>
                </a:xfrm>
                <a:custGeom>
                  <a:avLst/>
                  <a:gdLst>
                    <a:gd name="connsiteX0" fmla="*/ 4710455 w 4747709"/>
                    <a:gd name="connsiteY0" fmla="*/ 1994341 h 4131708"/>
                    <a:gd name="connsiteX1" fmla="*/ 4087706 w 4747709"/>
                    <a:gd name="connsiteY1" fmla="*/ 1634925 h 4131708"/>
                    <a:gd name="connsiteX2" fmla="*/ 1635676 w 4747709"/>
                    <a:gd name="connsiteY2" fmla="*/ 45848 h 4131708"/>
                    <a:gd name="connsiteX3" fmla="*/ 45853 w 4747709"/>
                    <a:gd name="connsiteY3" fmla="*/ 2496733 h 4131708"/>
                    <a:gd name="connsiteX4" fmla="*/ 2497883 w 4747709"/>
                    <a:gd name="connsiteY4" fmla="*/ 4085810 h 4131708"/>
                    <a:gd name="connsiteX5" fmla="*/ 4090802 w 4747709"/>
                    <a:gd name="connsiteY5" fmla="*/ 2481963 h 4131708"/>
                    <a:gd name="connsiteX6" fmla="*/ 4710013 w 4747709"/>
                    <a:gd name="connsiteY6" fmla="*/ 2124315 h 4131708"/>
                    <a:gd name="connsiteX7" fmla="*/ 4737612 w 4747709"/>
                    <a:gd name="connsiteY7" fmla="*/ 2021671 h 4131708"/>
                    <a:gd name="connsiteX8" fmla="*/ 4710455 w 4747709"/>
                    <a:gd name="connsiteY8" fmla="*/ 1994341 h 4131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47709" h="4131708">
                      <a:moveTo>
                        <a:pt x="4710455" y="1994341"/>
                      </a:moveTo>
                      <a:lnTo>
                        <a:pt x="4087706" y="1634925"/>
                      </a:lnTo>
                      <a:cubicBezTo>
                        <a:pt x="3849620" y="519318"/>
                        <a:pt x="2751803" y="-192132"/>
                        <a:pt x="1635676" y="45848"/>
                      </a:cubicBezTo>
                      <a:cubicBezTo>
                        <a:pt x="519549" y="283832"/>
                        <a:pt x="-192233" y="1381131"/>
                        <a:pt x="45853" y="2496733"/>
                      </a:cubicBezTo>
                      <a:cubicBezTo>
                        <a:pt x="283939" y="3612335"/>
                        <a:pt x="1381755" y="4323786"/>
                        <a:pt x="2497883" y="4085810"/>
                      </a:cubicBezTo>
                      <a:cubicBezTo>
                        <a:pt x="3300335" y="3914722"/>
                        <a:pt x="3925473" y="3285279"/>
                        <a:pt x="4090802" y="2481963"/>
                      </a:cubicBezTo>
                      <a:lnTo>
                        <a:pt x="4710013" y="2124315"/>
                      </a:lnTo>
                      <a:cubicBezTo>
                        <a:pt x="4745971" y="2103590"/>
                        <a:pt x="4758355" y="2057635"/>
                        <a:pt x="4737612" y="2021671"/>
                      </a:cubicBezTo>
                      <a:cubicBezTo>
                        <a:pt x="4731110" y="2010358"/>
                        <a:pt x="4721733" y="2000937"/>
                        <a:pt x="4710455" y="199434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442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A386F78C-FC02-084D-8A89-8FBA18CA335F}"/>
                    </a:ext>
                  </a:extLst>
                </p:cNvPr>
                <p:cNvSpPr/>
                <p:nvPr/>
              </p:nvSpPr>
              <p:spPr>
                <a:xfrm>
                  <a:off x="3208477" y="5466402"/>
                  <a:ext cx="1441543" cy="1440871"/>
                </a:xfrm>
                <a:custGeom>
                  <a:avLst/>
                  <a:gdLst>
                    <a:gd name="connsiteX0" fmla="*/ 2836828 w 2836869"/>
                    <a:gd name="connsiteY0" fmla="*/ 1417746 h 2835545"/>
                    <a:gd name="connsiteX1" fmla="*/ 1418394 w 2836869"/>
                    <a:gd name="connsiteY1" fmla="*/ 2835519 h 2835545"/>
                    <a:gd name="connsiteX2" fmla="*/ -41 w 2836869"/>
                    <a:gd name="connsiteY2" fmla="*/ 1417746 h 2835545"/>
                    <a:gd name="connsiteX3" fmla="*/ 1418394 w 2836869"/>
                    <a:gd name="connsiteY3" fmla="*/ -26 h 2835545"/>
                    <a:gd name="connsiteX4" fmla="*/ 2836828 w 2836869"/>
                    <a:gd name="connsiteY4" fmla="*/ 1417746 h 2835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36869" h="2835545">
                      <a:moveTo>
                        <a:pt x="2836828" y="1417746"/>
                      </a:moveTo>
                      <a:cubicBezTo>
                        <a:pt x="2836828" y="2200762"/>
                        <a:pt x="2201784" y="2835519"/>
                        <a:pt x="1418394" y="2835519"/>
                      </a:cubicBezTo>
                      <a:cubicBezTo>
                        <a:pt x="635004" y="2835519"/>
                        <a:pt x="-41" y="2200762"/>
                        <a:pt x="-41" y="1417746"/>
                      </a:cubicBezTo>
                      <a:cubicBezTo>
                        <a:pt x="-41" y="634731"/>
                        <a:pt x="635004" y="-26"/>
                        <a:pt x="1418394" y="-26"/>
                      </a:cubicBezTo>
                      <a:cubicBezTo>
                        <a:pt x="2201784" y="-26"/>
                        <a:pt x="2836828" y="634731"/>
                        <a:pt x="2836828" y="14177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42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3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9</a:t>
                  </a:r>
                </a:p>
              </p:txBody>
            </p:sp>
          </p:grp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55CEEEC-E5E3-A24B-B3AE-1A7EF26E8514}"/>
                </a:ext>
              </a:extLst>
            </p:cNvPr>
            <p:cNvGrpSpPr/>
            <p:nvPr/>
          </p:nvGrpSpPr>
          <p:grpSpPr>
            <a:xfrm>
              <a:off x="4901580" y="5362494"/>
              <a:ext cx="3991529" cy="1415772"/>
              <a:chOff x="4464909" y="5227780"/>
              <a:chExt cx="3991529" cy="1415772"/>
            </a:xfrm>
          </p:grpSpPr>
          <p:sp>
            <p:nvSpPr>
              <p:cNvPr id="155" name="CuadroTexto 395">
                <a:extLst>
                  <a:ext uri="{FF2B5EF4-FFF2-40B4-BE49-F238E27FC236}">
                    <a16:creationId xmlns:a16="http://schemas.microsoft.com/office/drawing/2014/main" id="{3E841AD3-3EB7-E249-83E9-CC7BAEF95599}"/>
                  </a:ext>
                </a:extLst>
              </p:cNvPr>
              <p:cNvSpPr txBox="1"/>
              <p:nvPr/>
            </p:nvSpPr>
            <p:spPr>
              <a:xfrm>
                <a:off x="4464909" y="5227780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EE800699-9813-C34B-BEAF-AD7977E56938}"/>
                  </a:ext>
                </a:extLst>
              </p:cNvPr>
              <p:cNvSpPr/>
              <p:nvPr/>
            </p:nvSpPr>
            <p:spPr>
              <a:xfrm>
                <a:off x="4464910" y="5812555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1D04EB7F-CEAB-D948-B768-F447063A4466}"/>
                </a:ext>
              </a:extLst>
            </p:cNvPr>
            <p:cNvGrpSpPr/>
            <p:nvPr/>
          </p:nvGrpSpPr>
          <p:grpSpPr>
            <a:xfrm>
              <a:off x="4901580" y="8021261"/>
              <a:ext cx="3991529" cy="1415772"/>
              <a:chOff x="4464909" y="5227780"/>
              <a:chExt cx="3991529" cy="1415772"/>
            </a:xfrm>
          </p:grpSpPr>
          <p:sp>
            <p:nvSpPr>
              <p:cNvPr id="153" name="CuadroTexto 395">
                <a:extLst>
                  <a:ext uri="{FF2B5EF4-FFF2-40B4-BE49-F238E27FC236}">
                    <a16:creationId xmlns:a16="http://schemas.microsoft.com/office/drawing/2014/main" id="{B99A6A9F-94FB-EA4D-8F90-49900245878C}"/>
                  </a:ext>
                </a:extLst>
              </p:cNvPr>
              <p:cNvSpPr txBox="1"/>
              <p:nvPr/>
            </p:nvSpPr>
            <p:spPr>
              <a:xfrm>
                <a:off x="4464909" y="5227780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54" name="Rectangle 56">
                <a:extLst>
                  <a:ext uri="{FF2B5EF4-FFF2-40B4-BE49-F238E27FC236}">
                    <a16:creationId xmlns:a16="http://schemas.microsoft.com/office/drawing/2014/main" id="{D6C32B93-0566-424C-B0DE-B466E05117E6}"/>
                  </a:ext>
                </a:extLst>
              </p:cNvPr>
              <p:cNvSpPr/>
              <p:nvPr/>
            </p:nvSpPr>
            <p:spPr>
              <a:xfrm>
                <a:off x="4464910" y="5812555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EF2AF3E-0738-E547-8A63-8172DFD8B31B}"/>
                </a:ext>
              </a:extLst>
            </p:cNvPr>
            <p:cNvGrpSpPr/>
            <p:nvPr/>
          </p:nvGrpSpPr>
          <p:grpSpPr>
            <a:xfrm>
              <a:off x="4901580" y="10680029"/>
              <a:ext cx="3991529" cy="1415772"/>
              <a:chOff x="4464909" y="5227780"/>
              <a:chExt cx="3991529" cy="1415772"/>
            </a:xfrm>
          </p:grpSpPr>
          <p:sp>
            <p:nvSpPr>
              <p:cNvPr id="151" name="CuadroTexto 395">
                <a:extLst>
                  <a:ext uri="{FF2B5EF4-FFF2-40B4-BE49-F238E27FC236}">
                    <a16:creationId xmlns:a16="http://schemas.microsoft.com/office/drawing/2014/main" id="{4700EB4C-34EE-C547-86C7-A5E4B5482161}"/>
                  </a:ext>
                </a:extLst>
              </p:cNvPr>
              <p:cNvSpPr txBox="1"/>
              <p:nvPr/>
            </p:nvSpPr>
            <p:spPr>
              <a:xfrm>
                <a:off x="4464909" y="5227780"/>
                <a:ext cx="358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Product</a:t>
                </a:r>
              </a:p>
            </p:txBody>
          </p:sp>
          <p:sp>
            <p:nvSpPr>
              <p:cNvPr id="152" name="Rectangle 56">
                <a:extLst>
                  <a:ext uri="{FF2B5EF4-FFF2-40B4-BE49-F238E27FC236}">
                    <a16:creationId xmlns:a16="http://schemas.microsoft.com/office/drawing/2014/main" id="{C3F4D2E0-9743-6447-AE15-F0EBC528D2F4}"/>
                  </a:ext>
                </a:extLst>
              </p:cNvPr>
              <p:cNvSpPr/>
              <p:nvPr/>
            </p:nvSpPr>
            <p:spPr>
              <a:xfrm>
                <a:off x="4464910" y="5812555"/>
                <a:ext cx="39915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9193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1D2D09F-8C63-F14F-815F-2C0D63851CD5}"/>
              </a:ext>
            </a:extLst>
          </p:cNvPr>
          <p:cNvSpPr/>
          <p:nvPr/>
        </p:nvSpPr>
        <p:spPr>
          <a:xfrm>
            <a:off x="2947822" y="5450309"/>
            <a:ext cx="1077221" cy="1594556"/>
          </a:xfrm>
          <a:custGeom>
            <a:avLst/>
            <a:gdLst>
              <a:gd name="connsiteX0" fmla="*/ 2358709 w 2398211"/>
              <a:gd name="connsiteY0" fmla="*/ 1625527 h 3549957"/>
              <a:gd name="connsiteX1" fmla="*/ 1562581 w 2398211"/>
              <a:gd name="connsiteY1" fmla="*/ 244890 h 3549957"/>
              <a:gd name="connsiteX2" fmla="*/ 1138422 w 2398211"/>
              <a:gd name="connsiteY2" fmla="*/ -26 h 3549957"/>
              <a:gd name="connsiteX3" fmla="*/ -41 w 2398211"/>
              <a:gd name="connsiteY3" fmla="*/ -26 h 3549957"/>
              <a:gd name="connsiteX4" fmla="*/ 165819 w 2398211"/>
              <a:gd name="connsiteY4" fmla="*/ 286888 h 3549957"/>
              <a:gd name="connsiteX5" fmla="*/ 400235 w 2398211"/>
              <a:gd name="connsiteY5" fmla="*/ 432335 h 3549957"/>
              <a:gd name="connsiteX6" fmla="*/ 1664220 w 2398211"/>
              <a:gd name="connsiteY6" fmla="*/ 1854749 h 3549957"/>
              <a:gd name="connsiteX7" fmla="*/ 402888 w 2398211"/>
              <a:gd name="connsiteY7" fmla="*/ 3118012 h 3549957"/>
              <a:gd name="connsiteX8" fmla="*/ 165376 w 2398211"/>
              <a:gd name="connsiteY8" fmla="*/ 3263459 h 3549957"/>
              <a:gd name="connsiteX9" fmla="*/ -41 w 2398211"/>
              <a:gd name="connsiteY9" fmla="*/ 3549931 h 3549957"/>
              <a:gd name="connsiteX10" fmla="*/ 1137095 w 2398211"/>
              <a:gd name="connsiteY10" fmla="*/ 3549931 h 3549957"/>
              <a:gd name="connsiteX11" fmla="*/ 1561254 w 2398211"/>
              <a:gd name="connsiteY11" fmla="*/ 3305016 h 3549957"/>
              <a:gd name="connsiteX12" fmla="*/ 2357382 w 2398211"/>
              <a:gd name="connsiteY12" fmla="*/ 1924820 h 3549957"/>
              <a:gd name="connsiteX13" fmla="*/ 2358709 w 2398211"/>
              <a:gd name="connsiteY13" fmla="*/ 1625527 h 354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98211" h="3549957">
                <a:moveTo>
                  <a:pt x="2358709" y="1625527"/>
                </a:moveTo>
                <a:lnTo>
                  <a:pt x="1562581" y="244890"/>
                </a:lnTo>
                <a:cubicBezTo>
                  <a:pt x="1475007" y="93475"/>
                  <a:pt x="1313393" y="150"/>
                  <a:pt x="1138422" y="-26"/>
                </a:cubicBezTo>
                <a:lnTo>
                  <a:pt x="-41" y="-26"/>
                </a:lnTo>
                <a:lnTo>
                  <a:pt x="165819" y="286888"/>
                </a:lnTo>
                <a:cubicBezTo>
                  <a:pt x="214559" y="371680"/>
                  <a:pt x="302620" y="426323"/>
                  <a:pt x="400235" y="432335"/>
                </a:cubicBezTo>
                <a:cubicBezTo>
                  <a:pt x="1142270" y="476234"/>
                  <a:pt x="1708184" y="1113104"/>
                  <a:pt x="1664220" y="1854749"/>
                </a:cubicBezTo>
                <a:cubicBezTo>
                  <a:pt x="1623972" y="2534148"/>
                  <a:pt x="1082471" y="3076457"/>
                  <a:pt x="402888" y="3118012"/>
                </a:cubicBezTo>
                <a:cubicBezTo>
                  <a:pt x="304301" y="3123583"/>
                  <a:pt x="215090" y="3178225"/>
                  <a:pt x="165376" y="3263459"/>
                </a:cubicBezTo>
                <a:lnTo>
                  <a:pt x="-41" y="3549931"/>
                </a:lnTo>
                <a:lnTo>
                  <a:pt x="1137095" y="3549931"/>
                </a:lnTo>
                <a:cubicBezTo>
                  <a:pt x="1312110" y="3549931"/>
                  <a:pt x="1473813" y="3456563"/>
                  <a:pt x="1561254" y="3305016"/>
                </a:cubicBezTo>
                <a:lnTo>
                  <a:pt x="2357382" y="1924820"/>
                </a:lnTo>
                <a:cubicBezTo>
                  <a:pt x="2411298" y="1832468"/>
                  <a:pt x="2411784" y="1718366"/>
                  <a:pt x="2358709" y="162552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A0B1046-4155-8942-A536-DE5F7729C29B}"/>
              </a:ext>
            </a:extLst>
          </p:cNvPr>
          <p:cNvSpPr/>
          <p:nvPr/>
        </p:nvSpPr>
        <p:spPr>
          <a:xfrm>
            <a:off x="2594160" y="5750180"/>
            <a:ext cx="995722" cy="995258"/>
          </a:xfrm>
          <a:custGeom>
            <a:avLst/>
            <a:gdLst>
              <a:gd name="connsiteX0" fmla="*/ 2216732 w 2216773"/>
              <a:gd name="connsiteY0" fmla="*/ 1107843 h 2215738"/>
              <a:gd name="connsiteX1" fmla="*/ 1108345 w 2216773"/>
              <a:gd name="connsiteY1" fmla="*/ 2215712 h 2215738"/>
              <a:gd name="connsiteX2" fmla="*/ -41 w 2216773"/>
              <a:gd name="connsiteY2" fmla="*/ 1107843 h 2215738"/>
              <a:gd name="connsiteX3" fmla="*/ 1108345 w 2216773"/>
              <a:gd name="connsiteY3" fmla="*/ -26 h 2215738"/>
              <a:gd name="connsiteX4" fmla="*/ 2216732 w 2216773"/>
              <a:gd name="connsiteY4" fmla="*/ 1107843 h 221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73" h="2215738">
                <a:moveTo>
                  <a:pt x="2216732" y="1107843"/>
                </a:moveTo>
                <a:cubicBezTo>
                  <a:pt x="2216732" y="1719702"/>
                  <a:pt x="1720490" y="2215712"/>
                  <a:pt x="1108345" y="2215712"/>
                </a:cubicBezTo>
                <a:cubicBezTo>
                  <a:pt x="496200" y="2215712"/>
                  <a:pt x="-41" y="1719702"/>
                  <a:pt x="-41" y="1107843"/>
                </a:cubicBezTo>
                <a:cubicBezTo>
                  <a:pt x="-41" y="495984"/>
                  <a:pt x="496200" y="-26"/>
                  <a:pt x="1108345" y="-26"/>
                </a:cubicBezTo>
                <a:cubicBezTo>
                  <a:pt x="1720490" y="-26"/>
                  <a:pt x="2216732" y="495984"/>
                  <a:pt x="2216732" y="1107843"/>
                </a:cubicBezTo>
                <a:close/>
              </a:path>
            </a:pathLst>
          </a:custGeom>
          <a:solidFill>
            <a:schemeClr val="accent1"/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F04084-D333-A14D-9D4F-6C56917732F0}"/>
              </a:ext>
            </a:extLst>
          </p:cNvPr>
          <p:cNvSpPr/>
          <p:nvPr/>
        </p:nvSpPr>
        <p:spPr>
          <a:xfrm>
            <a:off x="2947822" y="7847154"/>
            <a:ext cx="1077221" cy="1594556"/>
          </a:xfrm>
          <a:custGeom>
            <a:avLst/>
            <a:gdLst>
              <a:gd name="connsiteX0" fmla="*/ 2358709 w 2398211"/>
              <a:gd name="connsiteY0" fmla="*/ 1625527 h 3549957"/>
              <a:gd name="connsiteX1" fmla="*/ 1562581 w 2398211"/>
              <a:gd name="connsiteY1" fmla="*/ 244890 h 3549957"/>
              <a:gd name="connsiteX2" fmla="*/ 1138422 w 2398211"/>
              <a:gd name="connsiteY2" fmla="*/ -26 h 3549957"/>
              <a:gd name="connsiteX3" fmla="*/ -41 w 2398211"/>
              <a:gd name="connsiteY3" fmla="*/ -26 h 3549957"/>
              <a:gd name="connsiteX4" fmla="*/ 165819 w 2398211"/>
              <a:gd name="connsiteY4" fmla="*/ 286888 h 3549957"/>
              <a:gd name="connsiteX5" fmla="*/ 400235 w 2398211"/>
              <a:gd name="connsiteY5" fmla="*/ 432335 h 3549957"/>
              <a:gd name="connsiteX6" fmla="*/ 1664220 w 2398211"/>
              <a:gd name="connsiteY6" fmla="*/ 1854749 h 3549957"/>
              <a:gd name="connsiteX7" fmla="*/ 402888 w 2398211"/>
              <a:gd name="connsiteY7" fmla="*/ 3118012 h 3549957"/>
              <a:gd name="connsiteX8" fmla="*/ 165376 w 2398211"/>
              <a:gd name="connsiteY8" fmla="*/ 3263459 h 3549957"/>
              <a:gd name="connsiteX9" fmla="*/ -41 w 2398211"/>
              <a:gd name="connsiteY9" fmla="*/ 3549931 h 3549957"/>
              <a:gd name="connsiteX10" fmla="*/ 1137095 w 2398211"/>
              <a:gd name="connsiteY10" fmla="*/ 3549931 h 3549957"/>
              <a:gd name="connsiteX11" fmla="*/ 1561254 w 2398211"/>
              <a:gd name="connsiteY11" fmla="*/ 3305016 h 3549957"/>
              <a:gd name="connsiteX12" fmla="*/ 2357382 w 2398211"/>
              <a:gd name="connsiteY12" fmla="*/ 1924820 h 3549957"/>
              <a:gd name="connsiteX13" fmla="*/ 2358709 w 2398211"/>
              <a:gd name="connsiteY13" fmla="*/ 1625527 h 354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98211" h="3549957">
                <a:moveTo>
                  <a:pt x="2358709" y="1625527"/>
                </a:moveTo>
                <a:lnTo>
                  <a:pt x="1562581" y="244890"/>
                </a:lnTo>
                <a:cubicBezTo>
                  <a:pt x="1475007" y="93475"/>
                  <a:pt x="1313393" y="150"/>
                  <a:pt x="1138422" y="-26"/>
                </a:cubicBezTo>
                <a:lnTo>
                  <a:pt x="-41" y="-26"/>
                </a:lnTo>
                <a:lnTo>
                  <a:pt x="165819" y="286888"/>
                </a:lnTo>
                <a:cubicBezTo>
                  <a:pt x="214559" y="371680"/>
                  <a:pt x="302620" y="426323"/>
                  <a:pt x="400235" y="432335"/>
                </a:cubicBezTo>
                <a:cubicBezTo>
                  <a:pt x="1142270" y="476234"/>
                  <a:pt x="1708184" y="1113104"/>
                  <a:pt x="1664220" y="1854749"/>
                </a:cubicBezTo>
                <a:cubicBezTo>
                  <a:pt x="1623972" y="2534148"/>
                  <a:pt x="1082471" y="3076457"/>
                  <a:pt x="402888" y="3118012"/>
                </a:cubicBezTo>
                <a:cubicBezTo>
                  <a:pt x="304301" y="3123583"/>
                  <a:pt x="215090" y="3178225"/>
                  <a:pt x="165376" y="3263459"/>
                </a:cubicBezTo>
                <a:lnTo>
                  <a:pt x="-41" y="3549931"/>
                </a:lnTo>
                <a:lnTo>
                  <a:pt x="1137095" y="3549931"/>
                </a:lnTo>
                <a:cubicBezTo>
                  <a:pt x="1312110" y="3549931"/>
                  <a:pt x="1473813" y="3456563"/>
                  <a:pt x="1561254" y="3305016"/>
                </a:cubicBezTo>
                <a:lnTo>
                  <a:pt x="2357382" y="1924820"/>
                </a:lnTo>
                <a:cubicBezTo>
                  <a:pt x="2411298" y="1832468"/>
                  <a:pt x="2411784" y="1718366"/>
                  <a:pt x="2358709" y="16255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DE80921-ED3A-614C-9884-82F968198EBE}"/>
              </a:ext>
            </a:extLst>
          </p:cNvPr>
          <p:cNvSpPr/>
          <p:nvPr/>
        </p:nvSpPr>
        <p:spPr>
          <a:xfrm>
            <a:off x="2594160" y="8147025"/>
            <a:ext cx="995722" cy="995258"/>
          </a:xfrm>
          <a:custGeom>
            <a:avLst/>
            <a:gdLst>
              <a:gd name="connsiteX0" fmla="*/ 2216732 w 2216773"/>
              <a:gd name="connsiteY0" fmla="*/ 1107843 h 2215738"/>
              <a:gd name="connsiteX1" fmla="*/ 1108345 w 2216773"/>
              <a:gd name="connsiteY1" fmla="*/ 2215712 h 2215738"/>
              <a:gd name="connsiteX2" fmla="*/ -41 w 2216773"/>
              <a:gd name="connsiteY2" fmla="*/ 1107843 h 2215738"/>
              <a:gd name="connsiteX3" fmla="*/ 1108345 w 2216773"/>
              <a:gd name="connsiteY3" fmla="*/ -26 h 2215738"/>
              <a:gd name="connsiteX4" fmla="*/ 2216732 w 2216773"/>
              <a:gd name="connsiteY4" fmla="*/ 1107843 h 221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73" h="2215738">
                <a:moveTo>
                  <a:pt x="2216732" y="1107843"/>
                </a:moveTo>
                <a:cubicBezTo>
                  <a:pt x="2216732" y="1719702"/>
                  <a:pt x="1720490" y="2215712"/>
                  <a:pt x="1108345" y="2215712"/>
                </a:cubicBezTo>
                <a:cubicBezTo>
                  <a:pt x="496200" y="2215712"/>
                  <a:pt x="-41" y="1719702"/>
                  <a:pt x="-41" y="1107843"/>
                </a:cubicBezTo>
                <a:cubicBezTo>
                  <a:pt x="-41" y="495984"/>
                  <a:pt x="496200" y="-26"/>
                  <a:pt x="1108345" y="-26"/>
                </a:cubicBezTo>
                <a:cubicBezTo>
                  <a:pt x="1720490" y="-26"/>
                  <a:pt x="2216732" y="495984"/>
                  <a:pt x="2216732" y="1107843"/>
                </a:cubicBezTo>
                <a:close/>
              </a:path>
            </a:pathLst>
          </a:custGeom>
          <a:solidFill>
            <a:schemeClr val="accent2"/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4EE4BEB-FE5A-A440-8122-55CC66C927C9}"/>
              </a:ext>
            </a:extLst>
          </p:cNvPr>
          <p:cNvSpPr/>
          <p:nvPr/>
        </p:nvSpPr>
        <p:spPr>
          <a:xfrm>
            <a:off x="2947822" y="10243999"/>
            <a:ext cx="1077221" cy="1594556"/>
          </a:xfrm>
          <a:custGeom>
            <a:avLst/>
            <a:gdLst>
              <a:gd name="connsiteX0" fmla="*/ 2358709 w 2398211"/>
              <a:gd name="connsiteY0" fmla="*/ 1625527 h 3549957"/>
              <a:gd name="connsiteX1" fmla="*/ 1562581 w 2398211"/>
              <a:gd name="connsiteY1" fmla="*/ 244890 h 3549957"/>
              <a:gd name="connsiteX2" fmla="*/ 1138422 w 2398211"/>
              <a:gd name="connsiteY2" fmla="*/ -26 h 3549957"/>
              <a:gd name="connsiteX3" fmla="*/ -41 w 2398211"/>
              <a:gd name="connsiteY3" fmla="*/ -26 h 3549957"/>
              <a:gd name="connsiteX4" fmla="*/ 165819 w 2398211"/>
              <a:gd name="connsiteY4" fmla="*/ 286888 h 3549957"/>
              <a:gd name="connsiteX5" fmla="*/ 400235 w 2398211"/>
              <a:gd name="connsiteY5" fmla="*/ 432335 h 3549957"/>
              <a:gd name="connsiteX6" fmla="*/ 1664220 w 2398211"/>
              <a:gd name="connsiteY6" fmla="*/ 1854749 h 3549957"/>
              <a:gd name="connsiteX7" fmla="*/ 402888 w 2398211"/>
              <a:gd name="connsiteY7" fmla="*/ 3118012 h 3549957"/>
              <a:gd name="connsiteX8" fmla="*/ 165376 w 2398211"/>
              <a:gd name="connsiteY8" fmla="*/ 3263459 h 3549957"/>
              <a:gd name="connsiteX9" fmla="*/ -41 w 2398211"/>
              <a:gd name="connsiteY9" fmla="*/ 3549931 h 3549957"/>
              <a:gd name="connsiteX10" fmla="*/ 1137095 w 2398211"/>
              <a:gd name="connsiteY10" fmla="*/ 3549931 h 3549957"/>
              <a:gd name="connsiteX11" fmla="*/ 1561254 w 2398211"/>
              <a:gd name="connsiteY11" fmla="*/ 3305016 h 3549957"/>
              <a:gd name="connsiteX12" fmla="*/ 2357382 w 2398211"/>
              <a:gd name="connsiteY12" fmla="*/ 1924820 h 3549957"/>
              <a:gd name="connsiteX13" fmla="*/ 2358709 w 2398211"/>
              <a:gd name="connsiteY13" fmla="*/ 1625527 h 354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98211" h="3549957">
                <a:moveTo>
                  <a:pt x="2358709" y="1625527"/>
                </a:moveTo>
                <a:lnTo>
                  <a:pt x="1562581" y="244890"/>
                </a:lnTo>
                <a:cubicBezTo>
                  <a:pt x="1475007" y="93475"/>
                  <a:pt x="1313393" y="150"/>
                  <a:pt x="1138422" y="-26"/>
                </a:cubicBezTo>
                <a:lnTo>
                  <a:pt x="-41" y="-26"/>
                </a:lnTo>
                <a:lnTo>
                  <a:pt x="165819" y="286888"/>
                </a:lnTo>
                <a:cubicBezTo>
                  <a:pt x="214559" y="371680"/>
                  <a:pt x="302620" y="426323"/>
                  <a:pt x="400235" y="432335"/>
                </a:cubicBezTo>
                <a:cubicBezTo>
                  <a:pt x="1142270" y="476234"/>
                  <a:pt x="1708184" y="1113104"/>
                  <a:pt x="1664220" y="1854749"/>
                </a:cubicBezTo>
                <a:cubicBezTo>
                  <a:pt x="1623972" y="2534148"/>
                  <a:pt x="1082471" y="3076457"/>
                  <a:pt x="402888" y="3118012"/>
                </a:cubicBezTo>
                <a:cubicBezTo>
                  <a:pt x="304301" y="3123583"/>
                  <a:pt x="215090" y="3178225"/>
                  <a:pt x="165376" y="3263459"/>
                </a:cubicBezTo>
                <a:lnTo>
                  <a:pt x="-41" y="3549931"/>
                </a:lnTo>
                <a:lnTo>
                  <a:pt x="1137095" y="3549931"/>
                </a:lnTo>
                <a:cubicBezTo>
                  <a:pt x="1312110" y="3549931"/>
                  <a:pt x="1473813" y="3456563"/>
                  <a:pt x="1561254" y="3305016"/>
                </a:cubicBezTo>
                <a:lnTo>
                  <a:pt x="2357382" y="1924820"/>
                </a:lnTo>
                <a:cubicBezTo>
                  <a:pt x="2411298" y="1832468"/>
                  <a:pt x="2411784" y="1718366"/>
                  <a:pt x="2358709" y="1625527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84E61BA-8EFD-AC47-8968-CCE53FA83645}"/>
              </a:ext>
            </a:extLst>
          </p:cNvPr>
          <p:cNvSpPr/>
          <p:nvPr/>
        </p:nvSpPr>
        <p:spPr>
          <a:xfrm>
            <a:off x="2594160" y="10543870"/>
            <a:ext cx="995722" cy="995258"/>
          </a:xfrm>
          <a:custGeom>
            <a:avLst/>
            <a:gdLst>
              <a:gd name="connsiteX0" fmla="*/ 2216732 w 2216773"/>
              <a:gd name="connsiteY0" fmla="*/ 1107843 h 2215738"/>
              <a:gd name="connsiteX1" fmla="*/ 1108345 w 2216773"/>
              <a:gd name="connsiteY1" fmla="*/ 2215712 h 2215738"/>
              <a:gd name="connsiteX2" fmla="*/ -41 w 2216773"/>
              <a:gd name="connsiteY2" fmla="*/ 1107843 h 2215738"/>
              <a:gd name="connsiteX3" fmla="*/ 1108345 w 2216773"/>
              <a:gd name="connsiteY3" fmla="*/ -26 h 2215738"/>
              <a:gd name="connsiteX4" fmla="*/ 2216732 w 2216773"/>
              <a:gd name="connsiteY4" fmla="*/ 1107843 h 221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73" h="2215738">
                <a:moveTo>
                  <a:pt x="2216732" y="1107843"/>
                </a:moveTo>
                <a:cubicBezTo>
                  <a:pt x="2216732" y="1719702"/>
                  <a:pt x="1720490" y="2215712"/>
                  <a:pt x="1108345" y="2215712"/>
                </a:cubicBezTo>
                <a:cubicBezTo>
                  <a:pt x="496200" y="2215712"/>
                  <a:pt x="-41" y="1719702"/>
                  <a:pt x="-41" y="1107843"/>
                </a:cubicBezTo>
                <a:cubicBezTo>
                  <a:pt x="-41" y="495984"/>
                  <a:pt x="496200" y="-26"/>
                  <a:pt x="1108345" y="-26"/>
                </a:cubicBezTo>
                <a:cubicBezTo>
                  <a:pt x="1720490" y="-26"/>
                  <a:pt x="2216732" y="495984"/>
                  <a:pt x="2216732" y="1107843"/>
                </a:cubicBezTo>
                <a:close/>
              </a:path>
            </a:pathLst>
          </a:custGeom>
          <a:solidFill>
            <a:schemeClr val="accent3"/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FEBF32-5611-D541-8699-CD5AB23A1E70}"/>
              </a:ext>
            </a:extLst>
          </p:cNvPr>
          <p:cNvGrpSpPr/>
          <p:nvPr/>
        </p:nvGrpSpPr>
        <p:grpSpPr>
          <a:xfrm>
            <a:off x="4287319" y="5539700"/>
            <a:ext cx="3991529" cy="1415772"/>
            <a:chOff x="4464909" y="5227780"/>
            <a:chExt cx="3991529" cy="1415772"/>
          </a:xfrm>
        </p:grpSpPr>
        <p:sp>
          <p:nvSpPr>
            <p:cNvPr id="14" name="CuadroTexto 395">
              <a:extLst>
                <a:ext uri="{FF2B5EF4-FFF2-40B4-BE49-F238E27FC236}">
                  <a16:creationId xmlns:a16="http://schemas.microsoft.com/office/drawing/2014/main" id="{AD653EAF-13DF-9145-8372-7A78FC8F205F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5" name="Rectangle 56">
              <a:extLst>
                <a:ext uri="{FF2B5EF4-FFF2-40B4-BE49-F238E27FC236}">
                  <a16:creationId xmlns:a16="http://schemas.microsoft.com/office/drawing/2014/main" id="{058C33BD-34A8-0543-886D-2E59588A6932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F21625-E13F-0249-8CBF-166B749D2EC5}"/>
              </a:ext>
            </a:extLst>
          </p:cNvPr>
          <p:cNvGrpSpPr/>
          <p:nvPr/>
        </p:nvGrpSpPr>
        <p:grpSpPr>
          <a:xfrm>
            <a:off x="4287319" y="7936546"/>
            <a:ext cx="3991529" cy="1415772"/>
            <a:chOff x="4464909" y="5227780"/>
            <a:chExt cx="3991529" cy="1415772"/>
          </a:xfrm>
        </p:grpSpPr>
        <p:sp>
          <p:nvSpPr>
            <p:cNvPr id="17" name="CuadroTexto 395">
              <a:extLst>
                <a:ext uri="{FF2B5EF4-FFF2-40B4-BE49-F238E27FC236}">
                  <a16:creationId xmlns:a16="http://schemas.microsoft.com/office/drawing/2014/main" id="{04E82DB8-121D-3B4A-84D9-22144DBE19E9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8" name="Rectangle 56">
              <a:extLst>
                <a:ext uri="{FF2B5EF4-FFF2-40B4-BE49-F238E27FC236}">
                  <a16:creationId xmlns:a16="http://schemas.microsoft.com/office/drawing/2014/main" id="{FBFC1FB4-F68D-484E-AABD-0FF25FE770EF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00B5C4-CC07-B649-A31E-5EC7BAE8B0DA}"/>
              </a:ext>
            </a:extLst>
          </p:cNvPr>
          <p:cNvGrpSpPr/>
          <p:nvPr/>
        </p:nvGrpSpPr>
        <p:grpSpPr>
          <a:xfrm>
            <a:off x="4287319" y="10318281"/>
            <a:ext cx="3991529" cy="1415772"/>
            <a:chOff x="4464909" y="5227780"/>
            <a:chExt cx="3991529" cy="1415772"/>
          </a:xfrm>
        </p:grpSpPr>
        <p:sp>
          <p:nvSpPr>
            <p:cNvPr id="20" name="CuadroTexto 395">
              <a:extLst>
                <a:ext uri="{FF2B5EF4-FFF2-40B4-BE49-F238E27FC236}">
                  <a16:creationId xmlns:a16="http://schemas.microsoft.com/office/drawing/2014/main" id="{D17C1D34-0F43-B547-9857-D32E48E3C0E3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21" name="Rectangle 56">
              <a:extLst>
                <a:ext uri="{FF2B5EF4-FFF2-40B4-BE49-F238E27FC236}">
                  <a16:creationId xmlns:a16="http://schemas.microsoft.com/office/drawing/2014/main" id="{98EE6BF2-B83A-F24E-A312-729868689A23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3EC95214-3C81-BB41-A6E7-DE4A32A33128}"/>
              </a:ext>
            </a:extLst>
          </p:cNvPr>
          <p:cNvSpPr/>
          <p:nvPr/>
        </p:nvSpPr>
        <p:spPr>
          <a:xfrm>
            <a:off x="9740892" y="5450309"/>
            <a:ext cx="1077221" cy="1594556"/>
          </a:xfrm>
          <a:custGeom>
            <a:avLst/>
            <a:gdLst>
              <a:gd name="connsiteX0" fmla="*/ 2358709 w 2398211"/>
              <a:gd name="connsiteY0" fmla="*/ 1625527 h 3549957"/>
              <a:gd name="connsiteX1" fmla="*/ 1562581 w 2398211"/>
              <a:gd name="connsiteY1" fmla="*/ 244890 h 3549957"/>
              <a:gd name="connsiteX2" fmla="*/ 1138422 w 2398211"/>
              <a:gd name="connsiteY2" fmla="*/ -26 h 3549957"/>
              <a:gd name="connsiteX3" fmla="*/ -41 w 2398211"/>
              <a:gd name="connsiteY3" fmla="*/ -26 h 3549957"/>
              <a:gd name="connsiteX4" fmla="*/ 165819 w 2398211"/>
              <a:gd name="connsiteY4" fmla="*/ 286888 h 3549957"/>
              <a:gd name="connsiteX5" fmla="*/ 400235 w 2398211"/>
              <a:gd name="connsiteY5" fmla="*/ 432335 h 3549957"/>
              <a:gd name="connsiteX6" fmla="*/ 1664220 w 2398211"/>
              <a:gd name="connsiteY6" fmla="*/ 1854749 h 3549957"/>
              <a:gd name="connsiteX7" fmla="*/ 402888 w 2398211"/>
              <a:gd name="connsiteY7" fmla="*/ 3118012 h 3549957"/>
              <a:gd name="connsiteX8" fmla="*/ 165376 w 2398211"/>
              <a:gd name="connsiteY8" fmla="*/ 3263459 h 3549957"/>
              <a:gd name="connsiteX9" fmla="*/ -41 w 2398211"/>
              <a:gd name="connsiteY9" fmla="*/ 3549931 h 3549957"/>
              <a:gd name="connsiteX10" fmla="*/ 1137095 w 2398211"/>
              <a:gd name="connsiteY10" fmla="*/ 3549931 h 3549957"/>
              <a:gd name="connsiteX11" fmla="*/ 1561254 w 2398211"/>
              <a:gd name="connsiteY11" fmla="*/ 3305016 h 3549957"/>
              <a:gd name="connsiteX12" fmla="*/ 2357382 w 2398211"/>
              <a:gd name="connsiteY12" fmla="*/ 1924820 h 3549957"/>
              <a:gd name="connsiteX13" fmla="*/ 2358709 w 2398211"/>
              <a:gd name="connsiteY13" fmla="*/ 1625527 h 354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98211" h="3549957">
                <a:moveTo>
                  <a:pt x="2358709" y="1625527"/>
                </a:moveTo>
                <a:lnTo>
                  <a:pt x="1562581" y="244890"/>
                </a:lnTo>
                <a:cubicBezTo>
                  <a:pt x="1475007" y="93475"/>
                  <a:pt x="1313393" y="150"/>
                  <a:pt x="1138422" y="-26"/>
                </a:cubicBezTo>
                <a:lnTo>
                  <a:pt x="-41" y="-26"/>
                </a:lnTo>
                <a:lnTo>
                  <a:pt x="165819" y="286888"/>
                </a:lnTo>
                <a:cubicBezTo>
                  <a:pt x="214559" y="371680"/>
                  <a:pt x="302620" y="426323"/>
                  <a:pt x="400235" y="432335"/>
                </a:cubicBezTo>
                <a:cubicBezTo>
                  <a:pt x="1142270" y="476234"/>
                  <a:pt x="1708184" y="1113104"/>
                  <a:pt x="1664220" y="1854749"/>
                </a:cubicBezTo>
                <a:cubicBezTo>
                  <a:pt x="1623972" y="2534148"/>
                  <a:pt x="1082471" y="3076457"/>
                  <a:pt x="402888" y="3118012"/>
                </a:cubicBezTo>
                <a:cubicBezTo>
                  <a:pt x="304301" y="3123583"/>
                  <a:pt x="215090" y="3178225"/>
                  <a:pt x="165376" y="3263459"/>
                </a:cubicBezTo>
                <a:lnTo>
                  <a:pt x="-41" y="3549931"/>
                </a:lnTo>
                <a:lnTo>
                  <a:pt x="1137095" y="3549931"/>
                </a:lnTo>
                <a:cubicBezTo>
                  <a:pt x="1312110" y="3549931"/>
                  <a:pt x="1473813" y="3456563"/>
                  <a:pt x="1561254" y="3305016"/>
                </a:cubicBezTo>
                <a:lnTo>
                  <a:pt x="2357382" y="1924820"/>
                </a:lnTo>
                <a:cubicBezTo>
                  <a:pt x="2411298" y="1832468"/>
                  <a:pt x="2411784" y="1718366"/>
                  <a:pt x="2358709" y="162552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44FD6D8-1E66-B844-B5FC-B28A505A82B1}"/>
              </a:ext>
            </a:extLst>
          </p:cNvPr>
          <p:cNvSpPr/>
          <p:nvPr/>
        </p:nvSpPr>
        <p:spPr>
          <a:xfrm>
            <a:off x="9387230" y="5750180"/>
            <a:ext cx="995722" cy="995258"/>
          </a:xfrm>
          <a:custGeom>
            <a:avLst/>
            <a:gdLst>
              <a:gd name="connsiteX0" fmla="*/ 2216732 w 2216773"/>
              <a:gd name="connsiteY0" fmla="*/ 1107843 h 2215738"/>
              <a:gd name="connsiteX1" fmla="*/ 1108345 w 2216773"/>
              <a:gd name="connsiteY1" fmla="*/ 2215712 h 2215738"/>
              <a:gd name="connsiteX2" fmla="*/ -41 w 2216773"/>
              <a:gd name="connsiteY2" fmla="*/ 1107843 h 2215738"/>
              <a:gd name="connsiteX3" fmla="*/ 1108345 w 2216773"/>
              <a:gd name="connsiteY3" fmla="*/ -26 h 2215738"/>
              <a:gd name="connsiteX4" fmla="*/ 2216732 w 2216773"/>
              <a:gd name="connsiteY4" fmla="*/ 1107843 h 221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73" h="2215738">
                <a:moveTo>
                  <a:pt x="2216732" y="1107843"/>
                </a:moveTo>
                <a:cubicBezTo>
                  <a:pt x="2216732" y="1719702"/>
                  <a:pt x="1720490" y="2215712"/>
                  <a:pt x="1108345" y="2215712"/>
                </a:cubicBezTo>
                <a:cubicBezTo>
                  <a:pt x="496200" y="2215712"/>
                  <a:pt x="-41" y="1719702"/>
                  <a:pt x="-41" y="1107843"/>
                </a:cubicBezTo>
                <a:cubicBezTo>
                  <a:pt x="-41" y="495984"/>
                  <a:pt x="496200" y="-26"/>
                  <a:pt x="1108345" y="-26"/>
                </a:cubicBezTo>
                <a:cubicBezTo>
                  <a:pt x="1720490" y="-26"/>
                  <a:pt x="2216732" y="495984"/>
                  <a:pt x="2216732" y="1107843"/>
                </a:cubicBezTo>
                <a:close/>
              </a:path>
            </a:pathLst>
          </a:custGeom>
          <a:solidFill>
            <a:schemeClr val="accent1"/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B2BC657-F770-3A4B-8C78-7849432FE2A0}"/>
              </a:ext>
            </a:extLst>
          </p:cNvPr>
          <p:cNvSpPr/>
          <p:nvPr/>
        </p:nvSpPr>
        <p:spPr>
          <a:xfrm>
            <a:off x="9740892" y="7847154"/>
            <a:ext cx="1077221" cy="1594556"/>
          </a:xfrm>
          <a:custGeom>
            <a:avLst/>
            <a:gdLst>
              <a:gd name="connsiteX0" fmla="*/ 2358709 w 2398211"/>
              <a:gd name="connsiteY0" fmla="*/ 1625527 h 3549957"/>
              <a:gd name="connsiteX1" fmla="*/ 1562581 w 2398211"/>
              <a:gd name="connsiteY1" fmla="*/ 244890 h 3549957"/>
              <a:gd name="connsiteX2" fmla="*/ 1138422 w 2398211"/>
              <a:gd name="connsiteY2" fmla="*/ -26 h 3549957"/>
              <a:gd name="connsiteX3" fmla="*/ -41 w 2398211"/>
              <a:gd name="connsiteY3" fmla="*/ -26 h 3549957"/>
              <a:gd name="connsiteX4" fmla="*/ 165819 w 2398211"/>
              <a:gd name="connsiteY4" fmla="*/ 286888 h 3549957"/>
              <a:gd name="connsiteX5" fmla="*/ 400235 w 2398211"/>
              <a:gd name="connsiteY5" fmla="*/ 432335 h 3549957"/>
              <a:gd name="connsiteX6" fmla="*/ 1664220 w 2398211"/>
              <a:gd name="connsiteY6" fmla="*/ 1854749 h 3549957"/>
              <a:gd name="connsiteX7" fmla="*/ 402888 w 2398211"/>
              <a:gd name="connsiteY7" fmla="*/ 3118012 h 3549957"/>
              <a:gd name="connsiteX8" fmla="*/ 165376 w 2398211"/>
              <a:gd name="connsiteY8" fmla="*/ 3263459 h 3549957"/>
              <a:gd name="connsiteX9" fmla="*/ -41 w 2398211"/>
              <a:gd name="connsiteY9" fmla="*/ 3549931 h 3549957"/>
              <a:gd name="connsiteX10" fmla="*/ 1137095 w 2398211"/>
              <a:gd name="connsiteY10" fmla="*/ 3549931 h 3549957"/>
              <a:gd name="connsiteX11" fmla="*/ 1561254 w 2398211"/>
              <a:gd name="connsiteY11" fmla="*/ 3305016 h 3549957"/>
              <a:gd name="connsiteX12" fmla="*/ 2357382 w 2398211"/>
              <a:gd name="connsiteY12" fmla="*/ 1924820 h 3549957"/>
              <a:gd name="connsiteX13" fmla="*/ 2358709 w 2398211"/>
              <a:gd name="connsiteY13" fmla="*/ 1625527 h 354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98211" h="3549957">
                <a:moveTo>
                  <a:pt x="2358709" y="1625527"/>
                </a:moveTo>
                <a:lnTo>
                  <a:pt x="1562581" y="244890"/>
                </a:lnTo>
                <a:cubicBezTo>
                  <a:pt x="1475007" y="93475"/>
                  <a:pt x="1313393" y="150"/>
                  <a:pt x="1138422" y="-26"/>
                </a:cubicBezTo>
                <a:lnTo>
                  <a:pt x="-41" y="-26"/>
                </a:lnTo>
                <a:lnTo>
                  <a:pt x="165819" y="286888"/>
                </a:lnTo>
                <a:cubicBezTo>
                  <a:pt x="214559" y="371680"/>
                  <a:pt x="302620" y="426323"/>
                  <a:pt x="400235" y="432335"/>
                </a:cubicBezTo>
                <a:cubicBezTo>
                  <a:pt x="1142270" y="476234"/>
                  <a:pt x="1708184" y="1113104"/>
                  <a:pt x="1664220" y="1854749"/>
                </a:cubicBezTo>
                <a:cubicBezTo>
                  <a:pt x="1623972" y="2534148"/>
                  <a:pt x="1082471" y="3076457"/>
                  <a:pt x="402888" y="3118012"/>
                </a:cubicBezTo>
                <a:cubicBezTo>
                  <a:pt x="304301" y="3123583"/>
                  <a:pt x="215090" y="3178225"/>
                  <a:pt x="165376" y="3263459"/>
                </a:cubicBezTo>
                <a:lnTo>
                  <a:pt x="-41" y="3549931"/>
                </a:lnTo>
                <a:lnTo>
                  <a:pt x="1137095" y="3549931"/>
                </a:lnTo>
                <a:cubicBezTo>
                  <a:pt x="1312110" y="3549931"/>
                  <a:pt x="1473813" y="3456563"/>
                  <a:pt x="1561254" y="3305016"/>
                </a:cubicBezTo>
                <a:lnTo>
                  <a:pt x="2357382" y="1924820"/>
                </a:lnTo>
                <a:cubicBezTo>
                  <a:pt x="2411298" y="1832468"/>
                  <a:pt x="2411784" y="1718366"/>
                  <a:pt x="2358709" y="16255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83F45F4-53DB-7440-8A65-71031FD190AF}"/>
              </a:ext>
            </a:extLst>
          </p:cNvPr>
          <p:cNvSpPr/>
          <p:nvPr/>
        </p:nvSpPr>
        <p:spPr>
          <a:xfrm>
            <a:off x="9387230" y="8147025"/>
            <a:ext cx="995722" cy="995258"/>
          </a:xfrm>
          <a:custGeom>
            <a:avLst/>
            <a:gdLst>
              <a:gd name="connsiteX0" fmla="*/ 2216732 w 2216773"/>
              <a:gd name="connsiteY0" fmla="*/ 1107843 h 2215738"/>
              <a:gd name="connsiteX1" fmla="*/ 1108345 w 2216773"/>
              <a:gd name="connsiteY1" fmla="*/ 2215712 h 2215738"/>
              <a:gd name="connsiteX2" fmla="*/ -41 w 2216773"/>
              <a:gd name="connsiteY2" fmla="*/ 1107843 h 2215738"/>
              <a:gd name="connsiteX3" fmla="*/ 1108345 w 2216773"/>
              <a:gd name="connsiteY3" fmla="*/ -26 h 2215738"/>
              <a:gd name="connsiteX4" fmla="*/ 2216732 w 2216773"/>
              <a:gd name="connsiteY4" fmla="*/ 1107843 h 221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73" h="2215738">
                <a:moveTo>
                  <a:pt x="2216732" y="1107843"/>
                </a:moveTo>
                <a:cubicBezTo>
                  <a:pt x="2216732" y="1719702"/>
                  <a:pt x="1720490" y="2215712"/>
                  <a:pt x="1108345" y="2215712"/>
                </a:cubicBezTo>
                <a:cubicBezTo>
                  <a:pt x="496200" y="2215712"/>
                  <a:pt x="-41" y="1719702"/>
                  <a:pt x="-41" y="1107843"/>
                </a:cubicBezTo>
                <a:cubicBezTo>
                  <a:pt x="-41" y="495984"/>
                  <a:pt x="496200" y="-26"/>
                  <a:pt x="1108345" y="-26"/>
                </a:cubicBezTo>
                <a:cubicBezTo>
                  <a:pt x="1720490" y="-26"/>
                  <a:pt x="2216732" y="495984"/>
                  <a:pt x="2216732" y="1107843"/>
                </a:cubicBezTo>
                <a:close/>
              </a:path>
            </a:pathLst>
          </a:custGeom>
          <a:solidFill>
            <a:schemeClr val="accent2"/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4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67C5BD7-EE6B-C941-9162-2F4310B46D85}"/>
              </a:ext>
            </a:extLst>
          </p:cNvPr>
          <p:cNvSpPr/>
          <p:nvPr/>
        </p:nvSpPr>
        <p:spPr>
          <a:xfrm>
            <a:off x="9740892" y="10243999"/>
            <a:ext cx="1077221" cy="1594556"/>
          </a:xfrm>
          <a:custGeom>
            <a:avLst/>
            <a:gdLst>
              <a:gd name="connsiteX0" fmla="*/ 2358709 w 2398211"/>
              <a:gd name="connsiteY0" fmla="*/ 1625527 h 3549957"/>
              <a:gd name="connsiteX1" fmla="*/ 1562581 w 2398211"/>
              <a:gd name="connsiteY1" fmla="*/ 244890 h 3549957"/>
              <a:gd name="connsiteX2" fmla="*/ 1138422 w 2398211"/>
              <a:gd name="connsiteY2" fmla="*/ -26 h 3549957"/>
              <a:gd name="connsiteX3" fmla="*/ -41 w 2398211"/>
              <a:gd name="connsiteY3" fmla="*/ -26 h 3549957"/>
              <a:gd name="connsiteX4" fmla="*/ 165819 w 2398211"/>
              <a:gd name="connsiteY4" fmla="*/ 286888 h 3549957"/>
              <a:gd name="connsiteX5" fmla="*/ 400235 w 2398211"/>
              <a:gd name="connsiteY5" fmla="*/ 432335 h 3549957"/>
              <a:gd name="connsiteX6" fmla="*/ 1664220 w 2398211"/>
              <a:gd name="connsiteY6" fmla="*/ 1854749 h 3549957"/>
              <a:gd name="connsiteX7" fmla="*/ 402888 w 2398211"/>
              <a:gd name="connsiteY7" fmla="*/ 3118012 h 3549957"/>
              <a:gd name="connsiteX8" fmla="*/ 165376 w 2398211"/>
              <a:gd name="connsiteY8" fmla="*/ 3263459 h 3549957"/>
              <a:gd name="connsiteX9" fmla="*/ -41 w 2398211"/>
              <a:gd name="connsiteY9" fmla="*/ 3549931 h 3549957"/>
              <a:gd name="connsiteX10" fmla="*/ 1137095 w 2398211"/>
              <a:gd name="connsiteY10" fmla="*/ 3549931 h 3549957"/>
              <a:gd name="connsiteX11" fmla="*/ 1561254 w 2398211"/>
              <a:gd name="connsiteY11" fmla="*/ 3305016 h 3549957"/>
              <a:gd name="connsiteX12" fmla="*/ 2357382 w 2398211"/>
              <a:gd name="connsiteY12" fmla="*/ 1924820 h 3549957"/>
              <a:gd name="connsiteX13" fmla="*/ 2358709 w 2398211"/>
              <a:gd name="connsiteY13" fmla="*/ 1625527 h 354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98211" h="3549957">
                <a:moveTo>
                  <a:pt x="2358709" y="1625527"/>
                </a:moveTo>
                <a:lnTo>
                  <a:pt x="1562581" y="244890"/>
                </a:lnTo>
                <a:cubicBezTo>
                  <a:pt x="1475007" y="93475"/>
                  <a:pt x="1313393" y="150"/>
                  <a:pt x="1138422" y="-26"/>
                </a:cubicBezTo>
                <a:lnTo>
                  <a:pt x="-41" y="-26"/>
                </a:lnTo>
                <a:lnTo>
                  <a:pt x="165819" y="286888"/>
                </a:lnTo>
                <a:cubicBezTo>
                  <a:pt x="214559" y="371680"/>
                  <a:pt x="302620" y="426323"/>
                  <a:pt x="400235" y="432335"/>
                </a:cubicBezTo>
                <a:cubicBezTo>
                  <a:pt x="1142270" y="476234"/>
                  <a:pt x="1708184" y="1113104"/>
                  <a:pt x="1664220" y="1854749"/>
                </a:cubicBezTo>
                <a:cubicBezTo>
                  <a:pt x="1623972" y="2534148"/>
                  <a:pt x="1082471" y="3076457"/>
                  <a:pt x="402888" y="3118012"/>
                </a:cubicBezTo>
                <a:cubicBezTo>
                  <a:pt x="304301" y="3123583"/>
                  <a:pt x="215090" y="3178225"/>
                  <a:pt x="165376" y="3263459"/>
                </a:cubicBezTo>
                <a:lnTo>
                  <a:pt x="-41" y="3549931"/>
                </a:lnTo>
                <a:lnTo>
                  <a:pt x="1137095" y="3549931"/>
                </a:lnTo>
                <a:cubicBezTo>
                  <a:pt x="1312110" y="3549931"/>
                  <a:pt x="1473813" y="3456563"/>
                  <a:pt x="1561254" y="3305016"/>
                </a:cubicBezTo>
                <a:lnTo>
                  <a:pt x="2357382" y="1924820"/>
                </a:lnTo>
                <a:cubicBezTo>
                  <a:pt x="2411298" y="1832468"/>
                  <a:pt x="2411784" y="1718366"/>
                  <a:pt x="2358709" y="1625527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80055BBC-D5CD-9442-8CCC-2919B82136F4}"/>
              </a:ext>
            </a:extLst>
          </p:cNvPr>
          <p:cNvSpPr/>
          <p:nvPr/>
        </p:nvSpPr>
        <p:spPr>
          <a:xfrm>
            <a:off x="9387230" y="10543870"/>
            <a:ext cx="995722" cy="995258"/>
          </a:xfrm>
          <a:custGeom>
            <a:avLst/>
            <a:gdLst>
              <a:gd name="connsiteX0" fmla="*/ 2216732 w 2216773"/>
              <a:gd name="connsiteY0" fmla="*/ 1107843 h 2215738"/>
              <a:gd name="connsiteX1" fmla="*/ 1108345 w 2216773"/>
              <a:gd name="connsiteY1" fmla="*/ 2215712 h 2215738"/>
              <a:gd name="connsiteX2" fmla="*/ -41 w 2216773"/>
              <a:gd name="connsiteY2" fmla="*/ 1107843 h 2215738"/>
              <a:gd name="connsiteX3" fmla="*/ 1108345 w 2216773"/>
              <a:gd name="connsiteY3" fmla="*/ -26 h 2215738"/>
              <a:gd name="connsiteX4" fmla="*/ 2216732 w 2216773"/>
              <a:gd name="connsiteY4" fmla="*/ 1107843 h 221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73" h="2215738">
                <a:moveTo>
                  <a:pt x="2216732" y="1107843"/>
                </a:moveTo>
                <a:cubicBezTo>
                  <a:pt x="2216732" y="1719702"/>
                  <a:pt x="1720490" y="2215712"/>
                  <a:pt x="1108345" y="2215712"/>
                </a:cubicBezTo>
                <a:cubicBezTo>
                  <a:pt x="496200" y="2215712"/>
                  <a:pt x="-41" y="1719702"/>
                  <a:pt x="-41" y="1107843"/>
                </a:cubicBezTo>
                <a:cubicBezTo>
                  <a:pt x="-41" y="495984"/>
                  <a:pt x="496200" y="-26"/>
                  <a:pt x="1108345" y="-26"/>
                </a:cubicBezTo>
                <a:cubicBezTo>
                  <a:pt x="1720490" y="-26"/>
                  <a:pt x="2216732" y="495984"/>
                  <a:pt x="2216732" y="1107843"/>
                </a:cubicBezTo>
                <a:close/>
              </a:path>
            </a:pathLst>
          </a:custGeom>
          <a:solidFill>
            <a:schemeClr val="accent3"/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5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0C6CC4-A207-E845-8244-E88E9D48E388}"/>
              </a:ext>
            </a:extLst>
          </p:cNvPr>
          <p:cNvGrpSpPr/>
          <p:nvPr/>
        </p:nvGrpSpPr>
        <p:grpSpPr>
          <a:xfrm>
            <a:off x="11080389" y="5539700"/>
            <a:ext cx="3991529" cy="1415772"/>
            <a:chOff x="4464909" y="5227780"/>
            <a:chExt cx="3991529" cy="1415772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0E5BD98D-FB28-024A-80BB-4E45F5912312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31FD205B-C489-3547-AD7D-724A8EA62465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BD9D43-F20F-BE43-A114-062D30C2861B}"/>
              </a:ext>
            </a:extLst>
          </p:cNvPr>
          <p:cNvGrpSpPr/>
          <p:nvPr/>
        </p:nvGrpSpPr>
        <p:grpSpPr>
          <a:xfrm>
            <a:off x="11080389" y="7936546"/>
            <a:ext cx="3991529" cy="1415772"/>
            <a:chOff x="4464909" y="5227780"/>
            <a:chExt cx="3991529" cy="1415772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427276E6-9C3E-F942-9270-BEDDCD12CCCD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D587B42A-E294-3042-9E05-47E0078C904A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974D4B-9928-E94D-8AFA-CD7A104F2C83}"/>
              </a:ext>
            </a:extLst>
          </p:cNvPr>
          <p:cNvGrpSpPr/>
          <p:nvPr/>
        </p:nvGrpSpPr>
        <p:grpSpPr>
          <a:xfrm>
            <a:off x="11080389" y="10318281"/>
            <a:ext cx="3991529" cy="1415772"/>
            <a:chOff x="4464909" y="5227780"/>
            <a:chExt cx="3991529" cy="1415772"/>
          </a:xfrm>
        </p:grpSpPr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D2B16AF6-79F2-8440-85A1-E7165433E3A1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6B8EA4D8-6A7E-C147-B4F9-F90E1F791B34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9A754D9E-8E85-244C-96DC-6B70E8E8C55C}"/>
              </a:ext>
            </a:extLst>
          </p:cNvPr>
          <p:cNvSpPr/>
          <p:nvPr/>
        </p:nvSpPr>
        <p:spPr>
          <a:xfrm>
            <a:off x="16452463" y="5450309"/>
            <a:ext cx="1077221" cy="1594556"/>
          </a:xfrm>
          <a:custGeom>
            <a:avLst/>
            <a:gdLst>
              <a:gd name="connsiteX0" fmla="*/ 2358709 w 2398211"/>
              <a:gd name="connsiteY0" fmla="*/ 1625527 h 3549957"/>
              <a:gd name="connsiteX1" fmla="*/ 1562581 w 2398211"/>
              <a:gd name="connsiteY1" fmla="*/ 244890 h 3549957"/>
              <a:gd name="connsiteX2" fmla="*/ 1138422 w 2398211"/>
              <a:gd name="connsiteY2" fmla="*/ -26 h 3549957"/>
              <a:gd name="connsiteX3" fmla="*/ -41 w 2398211"/>
              <a:gd name="connsiteY3" fmla="*/ -26 h 3549957"/>
              <a:gd name="connsiteX4" fmla="*/ 165819 w 2398211"/>
              <a:gd name="connsiteY4" fmla="*/ 286888 h 3549957"/>
              <a:gd name="connsiteX5" fmla="*/ 400235 w 2398211"/>
              <a:gd name="connsiteY5" fmla="*/ 432335 h 3549957"/>
              <a:gd name="connsiteX6" fmla="*/ 1664220 w 2398211"/>
              <a:gd name="connsiteY6" fmla="*/ 1854749 h 3549957"/>
              <a:gd name="connsiteX7" fmla="*/ 402888 w 2398211"/>
              <a:gd name="connsiteY7" fmla="*/ 3118012 h 3549957"/>
              <a:gd name="connsiteX8" fmla="*/ 165376 w 2398211"/>
              <a:gd name="connsiteY8" fmla="*/ 3263459 h 3549957"/>
              <a:gd name="connsiteX9" fmla="*/ -41 w 2398211"/>
              <a:gd name="connsiteY9" fmla="*/ 3549931 h 3549957"/>
              <a:gd name="connsiteX10" fmla="*/ 1137095 w 2398211"/>
              <a:gd name="connsiteY10" fmla="*/ 3549931 h 3549957"/>
              <a:gd name="connsiteX11" fmla="*/ 1561254 w 2398211"/>
              <a:gd name="connsiteY11" fmla="*/ 3305016 h 3549957"/>
              <a:gd name="connsiteX12" fmla="*/ 2357382 w 2398211"/>
              <a:gd name="connsiteY12" fmla="*/ 1924820 h 3549957"/>
              <a:gd name="connsiteX13" fmla="*/ 2358709 w 2398211"/>
              <a:gd name="connsiteY13" fmla="*/ 1625527 h 354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98211" h="3549957">
                <a:moveTo>
                  <a:pt x="2358709" y="1625527"/>
                </a:moveTo>
                <a:lnTo>
                  <a:pt x="1562581" y="244890"/>
                </a:lnTo>
                <a:cubicBezTo>
                  <a:pt x="1475007" y="93475"/>
                  <a:pt x="1313393" y="150"/>
                  <a:pt x="1138422" y="-26"/>
                </a:cubicBezTo>
                <a:lnTo>
                  <a:pt x="-41" y="-26"/>
                </a:lnTo>
                <a:lnTo>
                  <a:pt x="165819" y="286888"/>
                </a:lnTo>
                <a:cubicBezTo>
                  <a:pt x="214559" y="371680"/>
                  <a:pt x="302620" y="426323"/>
                  <a:pt x="400235" y="432335"/>
                </a:cubicBezTo>
                <a:cubicBezTo>
                  <a:pt x="1142270" y="476234"/>
                  <a:pt x="1708184" y="1113104"/>
                  <a:pt x="1664220" y="1854749"/>
                </a:cubicBezTo>
                <a:cubicBezTo>
                  <a:pt x="1623972" y="2534148"/>
                  <a:pt x="1082471" y="3076457"/>
                  <a:pt x="402888" y="3118012"/>
                </a:cubicBezTo>
                <a:cubicBezTo>
                  <a:pt x="304301" y="3123583"/>
                  <a:pt x="215090" y="3178225"/>
                  <a:pt x="165376" y="3263459"/>
                </a:cubicBezTo>
                <a:lnTo>
                  <a:pt x="-41" y="3549931"/>
                </a:lnTo>
                <a:lnTo>
                  <a:pt x="1137095" y="3549931"/>
                </a:lnTo>
                <a:cubicBezTo>
                  <a:pt x="1312110" y="3549931"/>
                  <a:pt x="1473813" y="3456563"/>
                  <a:pt x="1561254" y="3305016"/>
                </a:cubicBezTo>
                <a:lnTo>
                  <a:pt x="2357382" y="1924820"/>
                </a:lnTo>
                <a:cubicBezTo>
                  <a:pt x="2411298" y="1832468"/>
                  <a:pt x="2411784" y="1718366"/>
                  <a:pt x="2358709" y="162552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6179FB57-5C24-0545-BA30-0A62B2C97491}"/>
              </a:ext>
            </a:extLst>
          </p:cNvPr>
          <p:cNvSpPr/>
          <p:nvPr/>
        </p:nvSpPr>
        <p:spPr>
          <a:xfrm>
            <a:off x="16098801" y="5750180"/>
            <a:ext cx="995722" cy="995258"/>
          </a:xfrm>
          <a:custGeom>
            <a:avLst/>
            <a:gdLst>
              <a:gd name="connsiteX0" fmla="*/ 2216732 w 2216773"/>
              <a:gd name="connsiteY0" fmla="*/ 1107843 h 2215738"/>
              <a:gd name="connsiteX1" fmla="*/ 1108345 w 2216773"/>
              <a:gd name="connsiteY1" fmla="*/ 2215712 h 2215738"/>
              <a:gd name="connsiteX2" fmla="*/ -41 w 2216773"/>
              <a:gd name="connsiteY2" fmla="*/ 1107843 h 2215738"/>
              <a:gd name="connsiteX3" fmla="*/ 1108345 w 2216773"/>
              <a:gd name="connsiteY3" fmla="*/ -26 h 2215738"/>
              <a:gd name="connsiteX4" fmla="*/ 2216732 w 2216773"/>
              <a:gd name="connsiteY4" fmla="*/ 1107843 h 221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73" h="2215738">
                <a:moveTo>
                  <a:pt x="2216732" y="1107843"/>
                </a:moveTo>
                <a:cubicBezTo>
                  <a:pt x="2216732" y="1719702"/>
                  <a:pt x="1720490" y="2215712"/>
                  <a:pt x="1108345" y="2215712"/>
                </a:cubicBezTo>
                <a:cubicBezTo>
                  <a:pt x="496200" y="2215712"/>
                  <a:pt x="-41" y="1719702"/>
                  <a:pt x="-41" y="1107843"/>
                </a:cubicBezTo>
                <a:cubicBezTo>
                  <a:pt x="-41" y="495984"/>
                  <a:pt x="496200" y="-26"/>
                  <a:pt x="1108345" y="-26"/>
                </a:cubicBezTo>
                <a:cubicBezTo>
                  <a:pt x="1720490" y="-26"/>
                  <a:pt x="2216732" y="495984"/>
                  <a:pt x="2216732" y="1107843"/>
                </a:cubicBezTo>
                <a:close/>
              </a:path>
            </a:pathLst>
          </a:custGeom>
          <a:solidFill>
            <a:schemeClr val="accent1"/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6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980F6EA-5A58-3C4C-AD21-2BECF2A9F145}"/>
              </a:ext>
            </a:extLst>
          </p:cNvPr>
          <p:cNvSpPr/>
          <p:nvPr/>
        </p:nvSpPr>
        <p:spPr>
          <a:xfrm>
            <a:off x="16452463" y="7847154"/>
            <a:ext cx="1077221" cy="1594556"/>
          </a:xfrm>
          <a:custGeom>
            <a:avLst/>
            <a:gdLst>
              <a:gd name="connsiteX0" fmla="*/ 2358709 w 2398211"/>
              <a:gd name="connsiteY0" fmla="*/ 1625527 h 3549957"/>
              <a:gd name="connsiteX1" fmla="*/ 1562581 w 2398211"/>
              <a:gd name="connsiteY1" fmla="*/ 244890 h 3549957"/>
              <a:gd name="connsiteX2" fmla="*/ 1138422 w 2398211"/>
              <a:gd name="connsiteY2" fmla="*/ -26 h 3549957"/>
              <a:gd name="connsiteX3" fmla="*/ -41 w 2398211"/>
              <a:gd name="connsiteY3" fmla="*/ -26 h 3549957"/>
              <a:gd name="connsiteX4" fmla="*/ 165819 w 2398211"/>
              <a:gd name="connsiteY4" fmla="*/ 286888 h 3549957"/>
              <a:gd name="connsiteX5" fmla="*/ 400235 w 2398211"/>
              <a:gd name="connsiteY5" fmla="*/ 432335 h 3549957"/>
              <a:gd name="connsiteX6" fmla="*/ 1664220 w 2398211"/>
              <a:gd name="connsiteY6" fmla="*/ 1854749 h 3549957"/>
              <a:gd name="connsiteX7" fmla="*/ 402888 w 2398211"/>
              <a:gd name="connsiteY7" fmla="*/ 3118012 h 3549957"/>
              <a:gd name="connsiteX8" fmla="*/ 165376 w 2398211"/>
              <a:gd name="connsiteY8" fmla="*/ 3263459 h 3549957"/>
              <a:gd name="connsiteX9" fmla="*/ -41 w 2398211"/>
              <a:gd name="connsiteY9" fmla="*/ 3549931 h 3549957"/>
              <a:gd name="connsiteX10" fmla="*/ 1137095 w 2398211"/>
              <a:gd name="connsiteY10" fmla="*/ 3549931 h 3549957"/>
              <a:gd name="connsiteX11" fmla="*/ 1561254 w 2398211"/>
              <a:gd name="connsiteY11" fmla="*/ 3305016 h 3549957"/>
              <a:gd name="connsiteX12" fmla="*/ 2357382 w 2398211"/>
              <a:gd name="connsiteY12" fmla="*/ 1924820 h 3549957"/>
              <a:gd name="connsiteX13" fmla="*/ 2358709 w 2398211"/>
              <a:gd name="connsiteY13" fmla="*/ 1625527 h 354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98211" h="3549957">
                <a:moveTo>
                  <a:pt x="2358709" y="1625527"/>
                </a:moveTo>
                <a:lnTo>
                  <a:pt x="1562581" y="244890"/>
                </a:lnTo>
                <a:cubicBezTo>
                  <a:pt x="1475007" y="93475"/>
                  <a:pt x="1313393" y="150"/>
                  <a:pt x="1138422" y="-26"/>
                </a:cubicBezTo>
                <a:lnTo>
                  <a:pt x="-41" y="-26"/>
                </a:lnTo>
                <a:lnTo>
                  <a:pt x="165819" y="286888"/>
                </a:lnTo>
                <a:cubicBezTo>
                  <a:pt x="214559" y="371680"/>
                  <a:pt x="302620" y="426323"/>
                  <a:pt x="400235" y="432335"/>
                </a:cubicBezTo>
                <a:cubicBezTo>
                  <a:pt x="1142270" y="476234"/>
                  <a:pt x="1708184" y="1113104"/>
                  <a:pt x="1664220" y="1854749"/>
                </a:cubicBezTo>
                <a:cubicBezTo>
                  <a:pt x="1623972" y="2534148"/>
                  <a:pt x="1082471" y="3076457"/>
                  <a:pt x="402888" y="3118012"/>
                </a:cubicBezTo>
                <a:cubicBezTo>
                  <a:pt x="304301" y="3123583"/>
                  <a:pt x="215090" y="3178225"/>
                  <a:pt x="165376" y="3263459"/>
                </a:cubicBezTo>
                <a:lnTo>
                  <a:pt x="-41" y="3549931"/>
                </a:lnTo>
                <a:lnTo>
                  <a:pt x="1137095" y="3549931"/>
                </a:lnTo>
                <a:cubicBezTo>
                  <a:pt x="1312110" y="3549931"/>
                  <a:pt x="1473813" y="3456563"/>
                  <a:pt x="1561254" y="3305016"/>
                </a:cubicBezTo>
                <a:lnTo>
                  <a:pt x="2357382" y="1924820"/>
                </a:lnTo>
                <a:cubicBezTo>
                  <a:pt x="2411298" y="1832468"/>
                  <a:pt x="2411784" y="1718366"/>
                  <a:pt x="2358709" y="16255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9DA4BBBA-A327-CC46-8559-4CE4DC5C4035}"/>
              </a:ext>
            </a:extLst>
          </p:cNvPr>
          <p:cNvSpPr/>
          <p:nvPr/>
        </p:nvSpPr>
        <p:spPr>
          <a:xfrm>
            <a:off x="16098801" y="8147025"/>
            <a:ext cx="995722" cy="995258"/>
          </a:xfrm>
          <a:custGeom>
            <a:avLst/>
            <a:gdLst>
              <a:gd name="connsiteX0" fmla="*/ 2216732 w 2216773"/>
              <a:gd name="connsiteY0" fmla="*/ 1107843 h 2215738"/>
              <a:gd name="connsiteX1" fmla="*/ 1108345 w 2216773"/>
              <a:gd name="connsiteY1" fmla="*/ 2215712 h 2215738"/>
              <a:gd name="connsiteX2" fmla="*/ -41 w 2216773"/>
              <a:gd name="connsiteY2" fmla="*/ 1107843 h 2215738"/>
              <a:gd name="connsiteX3" fmla="*/ 1108345 w 2216773"/>
              <a:gd name="connsiteY3" fmla="*/ -26 h 2215738"/>
              <a:gd name="connsiteX4" fmla="*/ 2216732 w 2216773"/>
              <a:gd name="connsiteY4" fmla="*/ 1107843 h 221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73" h="2215738">
                <a:moveTo>
                  <a:pt x="2216732" y="1107843"/>
                </a:moveTo>
                <a:cubicBezTo>
                  <a:pt x="2216732" y="1719702"/>
                  <a:pt x="1720490" y="2215712"/>
                  <a:pt x="1108345" y="2215712"/>
                </a:cubicBezTo>
                <a:cubicBezTo>
                  <a:pt x="496200" y="2215712"/>
                  <a:pt x="-41" y="1719702"/>
                  <a:pt x="-41" y="1107843"/>
                </a:cubicBezTo>
                <a:cubicBezTo>
                  <a:pt x="-41" y="495984"/>
                  <a:pt x="496200" y="-26"/>
                  <a:pt x="1108345" y="-26"/>
                </a:cubicBezTo>
                <a:cubicBezTo>
                  <a:pt x="1720490" y="-26"/>
                  <a:pt x="2216732" y="495984"/>
                  <a:pt x="2216732" y="1107843"/>
                </a:cubicBezTo>
                <a:close/>
              </a:path>
            </a:pathLst>
          </a:custGeom>
          <a:solidFill>
            <a:schemeClr val="accent2"/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7</a:t>
            </a: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F110C5C9-1BF3-1342-A83C-14BAD7ADE328}"/>
              </a:ext>
            </a:extLst>
          </p:cNvPr>
          <p:cNvSpPr/>
          <p:nvPr/>
        </p:nvSpPr>
        <p:spPr>
          <a:xfrm>
            <a:off x="16452463" y="10243999"/>
            <a:ext cx="1077221" cy="1594556"/>
          </a:xfrm>
          <a:custGeom>
            <a:avLst/>
            <a:gdLst>
              <a:gd name="connsiteX0" fmla="*/ 2358709 w 2398211"/>
              <a:gd name="connsiteY0" fmla="*/ 1625527 h 3549957"/>
              <a:gd name="connsiteX1" fmla="*/ 1562581 w 2398211"/>
              <a:gd name="connsiteY1" fmla="*/ 244890 h 3549957"/>
              <a:gd name="connsiteX2" fmla="*/ 1138422 w 2398211"/>
              <a:gd name="connsiteY2" fmla="*/ -26 h 3549957"/>
              <a:gd name="connsiteX3" fmla="*/ -41 w 2398211"/>
              <a:gd name="connsiteY3" fmla="*/ -26 h 3549957"/>
              <a:gd name="connsiteX4" fmla="*/ 165819 w 2398211"/>
              <a:gd name="connsiteY4" fmla="*/ 286888 h 3549957"/>
              <a:gd name="connsiteX5" fmla="*/ 400235 w 2398211"/>
              <a:gd name="connsiteY5" fmla="*/ 432335 h 3549957"/>
              <a:gd name="connsiteX6" fmla="*/ 1664220 w 2398211"/>
              <a:gd name="connsiteY6" fmla="*/ 1854749 h 3549957"/>
              <a:gd name="connsiteX7" fmla="*/ 402888 w 2398211"/>
              <a:gd name="connsiteY7" fmla="*/ 3118012 h 3549957"/>
              <a:gd name="connsiteX8" fmla="*/ 165376 w 2398211"/>
              <a:gd name="connsiteY8" fmla="*/ 3263459 h 3549957"/>
              <a:gd name="connsiteX9" fmla="*/ -41 w 2398211"/>
              <a:gd name="connsiteY9" fmla="*/ 3549931 h 3549957"/>
              <a:gd name="connsiteX10" fmla="*/ 1137095 w 2398211"/>
              <a:gd name="connsiteY10" fmla="*/ 3549931 h 3549957"/>
              <a:gd name="connsiteX11" fmla="*/ 1561254 w 2398211"/>
              <a:gd name="connsiteY11" fmla="*/ 3305016 h 3549957"/>
              <a:gd name="connsiteX12" fmla="*/ 2357382 w 2398211"/>
              <a:gd name="connsiteY12" fmla="*/ 1924820 h 3549957"/>
              <a:gd name="connsiteX13" fmla="*/ 2358709 w 2398211"/>
              <a:gd name="connsiteY13" fmla="*/ 1625527 h 354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98211" h="3549957">
                <a:moveTo>
                  <a:pt x="2358709" y="1625527"/>
                </a:moveTo>
                <a:lnTo>
                  <a:pt x="1562581" y="244890"/>
                </a:lnTo>
                <a:cubicBezTo>
                  <a:pt x="1475007" y="93475"/>
                  <a:pt x="1313393" y="150"/>
                  <a:pt x="1138422" y="-26"/>
                </a:cubicBezTo>
                <a:lnTo>
                  <a:pt x="-41" y="-26"/>
                </a:lnTo>
                <a:lnTo>
                  <a:pt x="165819" y="286888"/>
                </a:lnTo>
                <a:cubicBezTo>
                  <a:pt x="214559" y="371680"/>
                  <a:pt x="302620" y="426323"/>
                  <a:pt x="400235" y="432335"/>
                </a:cubicBezTo>
                <a:cubicBezTo>
                  <a:pt x="1142270" y="476234"/>
                  <a:pt x="1708184" y="1113104"/>
                  <a:pt x="1664220" y="1854749"/>
                </a:cubicBezTo>
                <a:cubicBezTo>
                  <a:pt x="1623972" y="2534148"/>
                  <a:pt x="1082471" y="3076457"/>
                  <a:pt x="402888" y="3118012"/>
                </a:cubicBezTo>
                <a:cubicBezTo>
                  <a:pt x="304301" y="3123583"/>
                  <a:pt x="215090" y="3178225"/>
                  <a:pt x="165376" y="3263459"/>
                </a:cubicBezTo>
                <a:lnTo>
                  <a:pt x="-41" y="3549931"/>
                </a:lnTo>
                <a:lnTo>
                  <a:pt x="1137095" y="3549931"/>
                </a:lnTo>
                <a:cubicBezTo>
                  <a:pt x="1312110" y="3549931"/>
                  <a:pt x="1473813" y="3456563"/>
                  <a:pt x="1561254" y="3305016"/>
                </a:cubicBezTo>
                <a:lnTo>
                  <a:pt x="2357382" y="1924820"/>
                </a:lnTo>
                <a:cubicBezTo>
                  <a:pt x="2411298" y="1832468"/>
                  <a:pt x="2411784" y="1718366"/>
                  <a:pt x="2358709" y="1625527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E9A49D9C-400A-0840-BA9D-D636D2862DAF}"/>
              </a:ext>
            </a:extLst>
          </p:cNvPr>
          <p:cNvSpPr/>
          <p:nvPr/>
        </p:nvSpPr>
        <p:spPr>
          <a:xfrm>
            <a:off x="16098801" y="10543870"/>
            <a:ext cx="995722" cy="995258"/>
          </a:xfrm>
          <a:custGeom>
            <a:avLst/>
            <a:gdLst>
              <a:gd name="connsiteX0" fmla="*/ 2216732 w 2216773"/>
              <a:gd name="connsiteY0" fmla="*/ 1107843 h 2215738"/>
              <a:gd name="connsiteX1" fmla="*/ 1108345 w 2216773"/>
              <a:gd name="connsiteY1" fmla="*/ 2215712 h 2215738"/>
              <a:gd name="connsiteX2" fmla="*/ -41 w 2216773"/>
              <a:gd name="connsiteY2" fmla="*/ 1107843 h 2215738"/>
              <a:gd name="connsiteX3" fmla="*/ 1108345 w 2216773"/>
              <a:gd name="connsiteY3" fmla="*/ -26 h 2215738"/>
              <a:gd name="connsiteX4" fmla="*/ 2216732 w 2216773"/>
              <a:gd name="connsiteY4" fmla="*/ 1107843 h 221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73" h="2215738">
                <a:moveTo>
                  <a:pt x="2216732" y="1107843"/>
                </a:moveTo>
                <a:cubicBezTo>
                  <a:pt x="2216732" y="1719702"/>
                  <a:pt x="1720490" y="2215712"/>
                  <a:pt x="1108345" y="2215712"/>
                </a:cubicBezTo>
                <a:cubicBezTo>
                  <a:pt x="496200" y="2215712"/>
                  <a:pt x="-41" y="1719702"/>
                  <a:pt x="-41" y="1107843"/>
                </a:cubicBezTo>
                <a:cubicBezTo>
                  <a:pt x="-41" y="495984"/>
                  <a:pt x="496200" y="-26"/>
                  <a:pt x="1108345" y="-26"/>
                </a:cubicBezTo>
                <a:cubicBezTo>
                  <a:pt x="1720490" y="-26"/>
                  <a:pt x="2216732" y="495984"/>
                  <a:pt x="2216732" y="1107843"/>
                </a:cubicBezTo>
                <a:close/>
              </a:path>
            </a:pathLst>
          </a:custGeom>
          <a:solidFill>
            <a:schemeClr val="accent3"/>
          </a:solidFill>
          <a:ln w="4421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8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0065786-B1FF-944D-9529-807A095EB9E5}"/>
              </a:ext>
            </a:extLst>
          </p:cNvPr>
          <p:cNvGrpSpPr/>
          <p:nvPr/>
        </p:nvGrpSpPr>
        <p:grpSpPr>
          <a:xfrm>
            <a:off x="17791960" y="5539700"/>
            <a:ext cx="3991529" cy="1415772"/>
            <a:chOff x="4464909" y="5227780"/>
            <a:chExt cx="3991529" cy="1415772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D6DB8380-39A6-E14A-A601-CA41A2DCA6D2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3F0A0505-ED7F-AD41-9498-38420E0483C2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082763-5331-AF43-BDC7-703F312EA082}"/>
              </a:ext>
            </a:extLst>
          </p:cNvPr>
          <p:cNvGrpSpPr/>
          <p:nvPr/>
        </p:nvGrpSpPr>
        <p:grpSpPr>
          <a:xfrm>
            <a:off x="17791960" y="7936546"/>
            <a:ext cx="3991529" cy="1415772"/>
            <a:chOff x="4464909" y="5227780"/>
            <a:chExt cx="3991529" cy="1415772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32F8B653-2813-9249-A10B-9D0257F07F6D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5942C966-F853-F943-B8FE-9FBBDDCE63C2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930E44F-3E35-4842-856B-E305D1C83C2A}"/>
              </a:ext>
            </a:extLst>
          </p:cNvPr>
          <p:cNvGrpSpPr/>
          <p:nvPr/>
        </p:nvGrpSpPr>
        <p:grpSpPr>
          <a:xfrm>
            <a:off x="17791960" y="10318281"/>
            <a:ext cx="3991529" cy="1415772"/>
            <a:chOff x="4464909" y="5227780"/>
            <a:chExt cx="3991529" cy="1415772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B4509EA8-1C94-434E-AF09-DA2D531AF19B}"/>
                </a:ext>
              </a:extLst>
            </p:cNvPr>
            <p:cNvSpPr txBox="1"/>
            <p:nvPr/>
          </p:nvSpPr>
          <p:spPr>
            <a:xfrm>
              <a:off x="4464909" y="5227780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8FA77A1F-0D9C-C54A-80C0-4D0C11DFD1A7}"/>
                </a:ext>
              </a:extLst>
            </p:cNvPr>
            <p:cNvSpPr/>
            <p:nvPr/>
          </p:nvSpPr>
          <p:spPr>
            <a:xfrm>
              <a:off x="4464910" y="5812555"/>
              <a:ext cx="3991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829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B20B68-23DF-AF45-B8E4-DE7370FAA862}"/>
              </a:ext>
            </a:extLst>
          </p:cNvPr>
          <p:cNvGrpSpPr/>
          <p:nvPr/>
        </p:nvGrpSpPr>
        <p:grpSpPr>
          <a:xfrm>
            <a:off x="2979734" y="5241624"/>
            <a:ext cx="18418181" cy="6547413"/>
            <a:chOff x="2037604" y="5241624"/>
            <a:chExt cx="18418181" cy="65474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B558D18-CBF4-7340-A2C3-E45BEFD05F2B}"/>
                </a:ext>
              </a:extLst>
            </p:cNvPr>
            <p:cNvGrpSpPr/>
            <p:nvPr/>
          </p:nvGrpSpPr>
          <p:grpSpPr>
            <a:xfrm>
              <a:off x="2037604" y="5241624"/>
              <a:ext cx="5616581" cy="6547413"/>
              <a:chOff x="2037604" y="5241624"/>
              <a:chExt cx="5616581" cy="654741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8B599D7-8CE2-0C4C-A50D-81BA2EADAE0C}"/>
                  </a:ext>
                </a:extLst>
              </p:cNvPr>
              <p:cNvGrpSpPr/>
              <p:nvPr/>
            </p:nvGrpSpPr>
            <p:grpSpPr>
              <a:xfrm>
                <a:off x="2037604" y="5241624"/>
                <a:ext cx="1261408" cy="1400138"/>
                <a:chOff x="2037604" y="5241624"/>
                <a:chExt cx="1261408" cy="1400138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E2BCFD2E-C438-E242-A557-23A269D84BA4}"/>
                    </a:ext>
                  </a:extLst>
                </p:cNvPr>
                <p:cNvGrpSpPr/>
                <p:nvPr/>
              </p:nvGrpSpPr>
              <p:grpSpPr>
                <a:xfrm>
                  <a:off x="2037604" y="5241624"/>
                  <a:ext cx="1261408" cy="1400138"/>
                  <a:chOff x="13615472" y="7120333"/>
                  <a:chExt cx="1651032" cy="1832614"/>
                </a:xfrm>
              </p:grpSpPr>
              <p:sp>
                <p:nvSpPr>
                  <p:cNvPr id="4" name="Freeform 3">
                    <a:extLst>
                      <a:ext uri="{FF2B5EF4-FFF2-40B4-BE49-F238E27FC236}">
                        <a16:creationId xmlns:a16="http://schemas.microsoft.com/office/drawing/2014/main" id="{C556DDDA-AFD2-274B-8F54-239803C407F8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3"/>
                    <a:ext cx="1651032" cy="1832614"/>
                  </a:xfrm>
                  <a:custGeom>
                    <a:avLst/>
                    <a:gdLst>
                      <a:gd name="connsiteX0" fmla="*/ 982292 w 2161487"/>
                      <a:gd name="connsiteY0" fmla="*/ -22 h 2399210"/>
                      <a:gd name="connsiteX1" fmla="*/ -41 w 2161487"/>
                      <a:gd name="connsiteY1" fmla="*/ -22 h 2399210"/>
                      <a:gd name="connsiteX2" fmla="*/ -41 w 2161487"/>
                      <a:gd name="connsiteY2" fmla="*/ 1223232 h 2399210"/>
                      <a:gd name="connsiteX3" fmla="*/ 1176459 w 2161487"/>
                      <a:gd name="connsiteY3" fmla="*/ 2399184 h 2399210"/>
                      <a:gd name="connsiteX4" fmla="*/ 2161446 w 2161487"/>
                      <a:gd name="connsiteY4" fmla="*/ 2399184 h 2399210"/>
                      <a:gd name="connsiteX5" fmla="*/ 2161446 w 2161487"/>
                      <a:gd name="connsiteY5" fmla="*/ 1175929 h 2399210"/>
                      <a:gd name="connsiteX6" fmla="*/ 984946 w 2161487"/>
                      <a:gd name="connsiteY6" fmla="*/ -26 h 2399210"/>
                      <a:gd name="connsiteX7" fmla="*/ 982292 w 2161487"/>
                      <a:gd name="connsiteY7" fmla="*/ -22 h 2399210"/>
                      <a:gd name="connsiteX8" fmla="*/ 1176459 w 2161487"/>
                      <a:gd name="connsiteY8" fmla="*/ 2026504 h 2399210"/>
                      <a:gd name="connsiteX9" fmla="*/ 372812 w 2161487"/>
                      <a:gd name="connsiteY9" fmla="*/ 1223232 h 2399210"/>
                      <a:gd name="connsiteX10" fmla="*/ 372812 w 2161487"/>
                      <a:gd name="connsiteY10" fmla="*/ 373099 h 2399210"/>
                      <a:gd name="connsiteX11" fmla="*/ 982292 w 2161487"/>
                      <a:gd name="connsiteY11" fmla="*/ 373099 h 2399210"/>
                      <a:gd name="connsiteX12" fmla="*/ 1785940 w 2161487"/>
                      <a:gd name="connsiteY12" fmla="*/ 1175929 h 2399210"/>
                      <a:gd name="connsiteX13" fmla="*/ 1785940 w 2161487"/>
                      <a:gd name="connsiteY13" fmla="*/ 2026504 h 2399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61487" h="2399210">
                        <a:moveTo>
                          <a:pt x="982292" y="-22"/>
                        </a:moveTo>
                        <a:lnTo>
                          <a:pt x="-41" y="-22"/>
                        </a:lnTo>
                        <a:lnTo>
                          <a:pt x="-41" y="1223232"/>
                        </a:lnTo>
                        <a:cubicBezTo>
                          <a:pt x="-41" y="1872702"/>
                          <a:pt x="526686" y="2399184"/>
                          <a:pt x="1176459" y="2399184"/>
                        </a:cubicBezTo>
                        <a:lnTo>
                          <a:pt x="2161446" y="2399184"/>
                        </a:lnTo>
                        <a:lnTo>
                          <a:pt x="2161446" y="1175929"/>
                        </a:lnTo>
                        <a:cubicBezTo>
                          <a:pt x="2161446" y="526459"/>
                          <a:pt x="1634719" y="-22"/>
                          <a:pt x="984946" y="-26"/>
                        </a:cubicBezTo>
                        <a:cubicBezTo>
                          <a:pt x="984062" y="-26"/>
                          <a:pt x="983176" y="-22"/>
                          <a:pt x="982292" y="-22"/>
                        </a:cubicBezTo>
                        <a:close/>
                        <a:moveTo>
                          <a:pt x="1176459" y="2026504"/>
                        </a:moveTo>
                        <a:cubicBezTo>
                          <a:pt x="732927" y="2025753"/>
                          <a:pt x="373564" y="1666557"/>
                          <a:pt x="372812" y="1223232"/>
                        </a:cubicBezTo>
                        <a:lnTo>
                          <a:pt x="372812" y="373099"/>
                        </a:lnTo>
                        <a:lnTo>
                          <a:pt x="982292" y="373099"/>
                        </a:lnTo>
                        <a:cubicBezTo>
                          <a:pt x="1425868" y="373365"/>
                          <a:pt x="1785452" y="732560"/>
                          <a:pt x="1785940" y="1175929"/>
                        </a:cubicBezTo>
                        <a:lnTo>
                          <a:pt x="1785940" y="202650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" name="Freeform 4">
                    <a:extLst>
                      <a:ext uri="{FF2B5EF4-FFF2-40B4-BE49-F238E27FC236}">
                        <a16:creationId xmlns:a16="http://schemas.microsoft.com/office/drawing/2014/main" id="{9122243D-A0FE-0B4D-8B78-41B5FDE8B4CF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4"/>
                    <a:ext cx="1651032" cy="1832613"/>
                  </a:xfrm>
                  <a:custGeom>
                    <a:avLst/>
                    <a:gdLst>
                      <a:gd name="connsiteX0" fmla="*/ 2161446 w 2161487"/>
                      <a:gd name="connsiteY0" fmla="*/ 1175928 h 2399208"/>
                      <a:gd name="connsiteX1" fmla="*/ 2161446 w 2161487"/>
                      <a:gd name="connsiteY1" fmla="*/ 2399182 h 2399208"/>
                      <a:gd name="connsiteX2" fmla="*/ 1788150 w 2161487"/>
                      <a:gd name="connsiteY2" fmla="*/ 2026503 h 2399208"/>
                      <a:gd name="connsiteX3" fmla="*/ 1788150 w 2161487"/>
                      <a:gd name="connsiteY3" fmla="*/ 1175928 h 2399208"/>
                      <a:gd name="connsiteX4" fmla="*/ 984504 w 2161487"/>
                      <a:gd name="connsiteY4" fmla="*/ 373098 h 2399208"/>
                      <a:gd name="connsiteX5" fmla="*/ 372812 w 2161487"/>
                      <a:gd name="connsiteY5" fmla="*/ 373098 h 2399208"/>
                      <a:gd name="connsiteX6" fmla="*/ -41 w 2161487"/>
                      <a:gd name="connsiteY6" fmla="*/ -23 h 2399208"/>
                      <a:gd name="connsiteX7" fmla="*/ 982292 w 2161487"/>
                      <a:gd name="connsiteY7" fmla="*/ -23 h 2399208"/>
                      <a:gd name="connsiteX8" fmla="*/ 2161446 w 2161487"/>
                      <a:gd name="connsiteY8" fmla="*/ 1173275 h 2399208"/>
                      <a:gd name="connsiteX9" fmla="*/ 2161446 w 2161487"/>
                      <a:gd name="connsiteY9" fmla="*/ 1175928 h 2399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487" h="2399208">
                        <a:moveTo>
                          <a:pt x="2161446" y="1175928"/>
                        </a:moveTo>
                        <a:lnTo>
                          <a:pt x="2161446" y="2399182"/>
                        </a:lnTo>
                        <a:lnTo>
                          <a:pt x="1788150" y="2026503"/>
                        </a:lnTo>
                        <a:lnTo>
                          <a:pt x="1788150" y="1175928"/>
                        </a:lnTo>
                        <a:cubicBezTo>
                          <a:pt x="1787665" y="732559"/>
                          <a:pt x="1428080" y="373363"/>
                          <a:pt x="984504" y="373098"/>
                        </a:cubicBezTo>
                        <a:lnTo>
                          <a:pt x="372812" y="373098"/>
                        </a:lnTo>
                        <a:lnTo>
                          <a:pt x="-41" y="-23"/>
                        </a:lnTo>
                        <a:lnTo>
                          <a:pt x="982292" y="-23"/>
                        </a:lnTo>
                        <a:cubicBezTo>
                          <a:pt x="1632066" y="-1487"/>
                          <a:pt x="2159987" y="523805"/>
                          <a:pt x="2161446" y="1173275"/>
                        </a:cubicBezTo>
                        <a:cubicBezTo>
                          <a:pt x="2161446" y="1174159"/>
                          <a:pt x="2161446" y="1175044"/>
                          <a:pt x="2161446" y="1175928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A2D7F0F-EF11-C142-8C04-A1C8ACFDA5D8}"/>
                    </a:ext>
                  </a:extLst>
                </p:cNvPr>
                <p:cNvSpPr/>
                <p:nvPr/>
              </p:nvSpPr>
              <p:spPr>
                <a:xfrm>
                  <a:off x="2401248" y="5533963"/>
                  <a:ext cx="534122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E9ECEB5-8715-6641-AA2E-012D21CAECEE}"/>
                  </a:ext>
                </a:extLst>
              </p:cNvPr>
              <p:cNvGrpSpPr/>
              <p:nvPr/>
            </p:nvGrpSpPr>
            <p:grpSpPr>
              <a:xfrm>
                <a:off x="2037604" y="7841148"/>
                <a:ext cx="1261408" cy="1400138"/>
                <a:chOff x="2037604" y="5241624"/>
                <a:chExt cx="1261408" cy="1400138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AAE2E7BC-DAF1-BB44-AA68-647D932E5026}"/>
                    </a:ext>
                  </a:extLst>
                </p:cNvPr>
                <p:cNvGrpSpPr/>
                <p:nvPr/>
              </p:nvGrpSpPr>
              <p:grpSpPr>
                <a:xfrm>
                  <a:off x="2037604" y="5241624"/>
                  <a:ext cx="1261408" cy="1400138"/>
                  <a:chOff x="13615472" y="7120333"/>
                  <a:chExt cx="1651032" cy="1832614"/>
                </a:xfrm>
              </p:grpSpPr>
              <p:sp>
                <p:nvSpPr>
                  <p:cNvPr id="13" name="Freeform 12">
                    <a:extLst>
                      <a:ext uri="{FF2B5EF4-FFF2-40B4-BE49-F238E27FC236}">
                        <a16:creationId xmlns:a16="http://schemas.microsoft.com/office/drawing/2014/main" id="{ABFBBED0-6A19-8C4D-AA1C-C4ADD429924D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3"/>
                    <a:ext cx="1651032" cy="1832614"/>
                  </a:xfrm>
                  <a:custGeom>
                    <a:avLst/>
                    <a:gdLst>
                      <a:gd name="connsiteX0" fmla="*/ 982292 w 2161487"/>
                      <a:gd name="connsiteY0" fmla="*/ -22 h 2399210"/>
                      <a:gd name="connsiteX1" fmla="*/ -41 w 2161487"/>
                      <a:gd name="connsiteY1" fmla="*/ -22 h 2399210"/>
                      <a:gd name="connsiteX2" fmla="*/ -41 w 2161487"/>
                      <a:gd name="connsiteY2" fmla="*/ 1223232 h 2399210"/>
                      <a:gd name="connsiteX3" fmla="*/ 1176459 w 2161487"/>
                      <a:gd name="connsiteY3" fmla="*/ 2399184 h 2399210"/>
                      <a:gd name="connsiteX4" fmla="*/ 2161446 w 2161487"/>
                      <a:gd name="connsiteY4" fmla="*/ 2399184 h 2399210"/>
                      <a:gd name="connsiteX5" fmla="*/ 2161446 w 2161487"/>
                      <a:gd name="connsiteY5" fmla="*/ 1175929 h 2399210"/>
                      <a:gd name="connsiteX6" fmla="*/ 984946 w 2161487"/>
                      <a:gd name="connsiteY6" fmla="*/ -26 h 2399210"/>
                      <a:gd name="connsiteX7" fmla="*/ 982292 w 2161487"/>
                      <a:gd name="connsiteY7" fmla="*/ -22 h 2399210"/>
                      <a:gd name="connsiteX8" fmla="*/ 1176459 w 2161487"/>
                      <a:gd name="connsiteY8" fmla="*/ 2026504 h 2399210"/>
                      <a:gd name="connsiteX9" fmla="*/ 372812 w 2161487"/>
                      <a:gd name="connsiteY9" fmla="*/ 1223232 h 2399210"/>
                      <a:gd name="connsiteX10" fmla="*/ 372812 w 2161487"/>
                      <a:gd name="connsiteY10" fmla="*/ 373099 h 2399210"/>
                      <a:gd name="connsiteX11" fmla="*/ 982292 w 2161487"/>
                      <a:gd name="connsiteY11" fmla="*/ 373099 h 2399210"/>
                      <a:gd name="connsiteX12" fmla="*/ 1785940 w 2161487"/>
                      <a:gd name="connsiteY12" fmla="*/ 1175929 h 2399210"/>
                      <a:gd name="connsiteX13" fmla="*/ 1785940 w 2161487"/>
                      <a:gd name="connsiteY13" fmla="*/ 2026504 h 2399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61487" h="2399210">
                        <a:moveTo>
                          <a:pt x="982292" y="-22"/>
                        </a:moveTo>
                        <a:lnTo>
                          <a:pt x="-41" y="-22"/>
                        </a:lnTo>
                        <a:lnTo>
                          <a:pt x="-41" y="1223232"/>
                        </a:lnTo>
                        <a:cubicBezTo>
                          <a:pt x="-41" y="1872702"/>
                          <a:pt x="526686" y="2399184"/>
                          <a:pt x="1176459" y="2399184"/>
                        </a:cubicBezTo>
                        <a:lnTo>
                          <a:pt x="2161446" y="2399184"/>
                        </a:lnTo>
                        <a:lnTo>
                          <a:pt x="2161446" y="1175929"/>
                        </a:lnTo>
                        <a:cubicBezTo>
                          <a:pt x="2161446" y="526459"/>
                          <a:pt x="1634719" y="-22"/>
                          <a:pt x="984946" y="-26"/>
                        </a:cubicBezTo>
                        <a:cubicBezTo>
                          <a:pt x="984062" y="-26"/>
                          <a:pt x="983176" y="-22"/>
                          <a:pt x="982292" y="-22"/>
                        </a:cubicBezTo>
                        <a:close/>
                        <a:moveTo>
                          <a:pt x="1176459" y="2026504"/>
                        </a:moveTo>
                        <a:cubicBezTo>
                          <a:pt x="732927" y="2025753"/>
                          <a:pt x="373564" y="1666557"/>
                          <a:pt x="372812" y="1223232"/>
                        </a:cubicBezTo>
                        <a:lnTo>
                          <a:pt x="372812" y="373099"/>
                        </a:lnTo>
                        <a:lnTo>
                          <a:pt x="982292" y="373099"/>
                        </a:lnTo>
                        <a:cubicBezTo>
                          <a:pt x="1425868" y="373365"/>
                          <a:pt x="1785452" y="732560"/>
                          <a:pt x="1785940" y="1175929"/>
                        </a:cubicBezTo>
                        <a:lnTo>
                          <a:pt x="1785940" y="202650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" name="Freeform 13">
                    <a:extLst>
                      <a:ext uri="{FF2B5EF4-FFF2-40B4-BE49-F238E27FC236}">
                        <a16:creationId xmlns:a16="http://schemas.microsoft.com/office/drawing/2014/main" id="{FFABB8F3-D023-0A4C-A6A1-3233D2F5BCED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4"/>
                    <a:ext cx="1651032" cy="1832613"/>
                  </a:xfrm>
                  <a:custGeom>
                    <a:avLst/>
                    <a:gdLst>
                      <a:gd name="connsiteX0" fmla="*/ 2161446 w 2161487"/>
                      <a:gd name="connsiteY0" fmla="*/ 1175928 h 2399208"/>
                      <a:gd name="connsiteX1" fmla="*/ 2161446 w 2161487"/>
                      <a:gd name="connsiteY1" fmla="*/ 2399182 h 2399208"/>
                      <a:gd name="connsiteX2" fmla="*/ 1788150 w 2161487"/>
                      <a:gd name="connsiteY2" fmla="*/ 2026503 h 2399208"/>
                      <a:gd name="connsiteX3" fmla="*/ 1788150 w 2161487"/>
                      <a:gd name="connsiteY3" fmla="*/ 1175928 h 2399208"/>
                      <a:gd name="connsiteX4" fmla="*/ 984504 w 2161487"/>
                      <a:gd name="connsiteY4" fmla="*/ 373098 h 2399208"/>
                      <a:gd name="connsiteX5" fmla="*/ 372812 w 2161487"/>
                      <a:gd name="connsiteY5" fmla="*/ 373098 h 2399208"/>
                      <a:gd name="connsiteX6" fmla="*/ -41 w 2161487"/>
                      <a:gd name="connsiteY6" fmla="*/ -23 h 2399208"/>
                      <a:gd name="connsiteX7" fmla="*/ 982292 w 2161487"/>
                      <a:gd name="connsiteY7" fmla="*/ -23 h 2399208"/>
                      <a:gd name="connsiteX8" fmla="*/ 2161446 w 2161487"/>
                      <a:gd name="connsiteY8" fmla="*/ 1173275 h 2399208"/>
                      <a:gd name="connsiteX9" fmla="*/ 2161446 w 2161487"/>
                      <a:gd name="connsiteY9" fmla="*/ 1175928 h 2399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487" h="2399208">
                        <a:moveTo>
                          <a:pt x="2161446" y="1175928"/>
                        </a:moveTo>
                        <a:lnTo>
                          <a:pt x="2161446" y="2399182"/>
                        </a:lnTo>
                        <a:lnTo>
                          <a:pt x="1788150" y="2026503"/>
                        </a:lnTo>
                        <a:lnTo>
                          <a:pt x="1788150" y="1175928"/>
                        </a:lnTo>
                        <a:cubicBezTo>
                          <a:pt x="1787665" y="732559"/>
                          <a:pt x="1428080" y="373363"/>
                          <a:pt x="984504" y="373098"/>
                        </a:cubicBezTo>
                        <a:lnTo>
                          <a:pt x="372812" y="373098"/>
                        </a:lnTo>
                        <a:lnTo>
                          <a:pt x="-41" y="-23"/>
                        </a:lnTo>
                        <a:lnTo>
                          <a:pt x="982292" y="-23"/>
                        </a:lnTo>
                        <a:cubicBezTo>
                          <a:pt x="1632066" y="-1487"/>
                          <a:pt x="2159987" y="523805"/>
                          <a:pt x="2161446" y="1173275"/>
                        </a:cubicBezTo>
                        <a:cubicBezTo>
                          <a:pt x="2161446" y="1174159"/>
                          <a:pt x="2161446" y="1175044"/>
                          <a:pt x="2161446" y="1175928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B2EA7D6-B6ED-3342-A4D7-CA3B8A9A8A3E}"/>
                    </a:ext>
                  </a:extLst>
                </p:cNvPr>
                <p:cNvSpPr/>
                <p:nvPr/>
              </p:nvSpPr>
              <p:spPr>
                <a:xfrm>
                  <a:off x="2401248" y="5533963"/>
                  <a:ext cx="534122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2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A5DC2C1-D205-2D4A-B8A3-978063574EC2}"/>
                  </a:ext>
                </a:extLst>
              </p:cNvPr>
              <p:cNvGrpSpPr/>
              <p:nvPr/>
            </p:nvGrpSpPr>
            <p:grpSpPr>
              <a:xfrm>
                <a:off x="2037604" y="10381082"/>
                <a:ext cx="1261408" cy="1400138"/>
                <a:chOff x="2037604" y="5241624"/>
                <a:chExt cx="1261408" cy="1400138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7ED6FA2-416F-A94D-A7FB-5FF9D2778066}"/>
                    </a:ext>
                  </a:extLst>
                </p:cNvPr>
                <p:cNvGrpSpPr/>
                <p:nvPr/>
              </p:nvGrpSpPr>
              <p:grpSpPr>
                <a:xfrm>
                  <a:off x="2037604" y="5241624"/>
                  <a:ext cx="1261408" cy="1400138"/>
                  <a:chOff x="13615472" y="7120333"/>
                  <a:chExt cx="1651032" cy="1832614"/>
                </a:xfrm>
              </p:grpSpPr>
              <p:sp>
                <p:nvSpPr>
                  <p:cNvPr id="18" name="Freeform 17">
                    <a:extLst>
                      <a:ext uri="{FF2B5EF4-FFF2-40B4-BE49-F238E27FC236}">
                        <a16:creationId xmlns:a16="http://schemas.microsoft.com/office/drawing/2014/main" id="{EB5A5A79-B1ED-B940-A526-D24F5F90AF1D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3"/>
                    <a:ext cx="1651032" cy="1832614"/>
                  </a:xfrm>
                  <a:custGeom>
                    <a:avLst/>
                    <a:gdLst>
                      <a:gd name="connsiteX0" fmla="*/ 982292 w 2161487"/>
                      <a:gd name="connsiteY0" fmla="*/ -22 h 2399210"/>
                      <a:gd name="connsiteX1" fmla="*/ -41 w 2161487"/>
                      <a:gd name="connsiteY1" fmla="*/ -22 h 2399210"/>
                      <a:gd name="connsiteX2" fmla="*/ -41 w 2161487"/>
                      <a:gd name="connsiteY2" fmla="*/ 1223232 h 2399210"/>
                      <a:gd name="connsiteX3" fmla="*/ 1176459 w 2161487"/>
                      <a:gd name="connsiteY3" fmla="*/ 2399184 h 2399210"/>
                      <a:gd name="connsiteX4" fmla="*/ 2161446 w 2161487"/>
                      <a:gd name="connsiteY4" fmla="*/ 2399184 h 2399210"/>
                      <a:gd name="connsiteX5" fmla="*/ 2161446 w 2161487"/>
                      <a:gd name="connsiteY5" fmla="*/ 1175929 h 2399210"/>
                      <a:gd name="connsiteX6" fmla="*/ 984946 w 2161487"/>
                      <a:gd name="connsiteY6" fmla="*/ -26 h 2399210"/>
                      <a:gd name="connsiteX7" fmla="*/ 982292 w 2161487"/>
                      <a:gd name="connsiteY7" fmla="*/ -22 h 2399210"/>
                      <a:gd name="connsiteX8" fmla="*/ 1176459 w 2161487"/>
                      <a:gd name="connsiteY8" fmla="*/ 2026504 h 2399210"/>
                      <a:gd name="connsiteX9" fmla="*/ 372812 w 2161487"/>
                      <a:gd name="connsiteY9" fmla="*/ 1223232 h 2399210"/>
                      <a:gd name="connsiteX10" fmla="*/ 372812 w 2161487"/>
                      <a:gd name="connsiteY10" fmla="*/ 373099 h 2399210"/>
                      <a:gd name="connsiteX11" fmla="*/ 982292 w 2161487"/>
                      <a:gd name="connsiteY11" fmla="*/ 373099 h 2399210"/>
                      <a:gd name="connsiteX12" fmla="*/ 1785940 w 2161487"/>
                      <a:gd name="connsiteY12" fmla="*/ 1175929 h 2399210"/>
                      <a:gd name="connsiteX13" fmla="*/ 1785940 w 2161487"/>
                      <a:gd name="connsiteY13" fmla="*/ 2026504 h 2399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61487" h="2399210">
                        <a:moveTo>
                          <a:pt x="982292" y="-22"/>
                        </a:moveTo>
                        <a:lnTo>
                          <a:pt x="-41" y="-22"/>
                        </a:lnTo>
                        <a:lnTo>
                          <a:pt x="-41" y="1223232"/>
                        </a:lnTo>
                        <a:cubicBezTo>
                          <a:pt x="-41" y="1872702"/>
                          <a:pt x="526686" y="2399184"/>
                          <a:pt x="1176459" y="2399184"/>
                        </a:cubicBezTo>
                        <a:lnTo>
                          <a:pt x="2161446" y="2399184"/>
                        </a:lnTo>
                        <a:lnTo>
                          <a:pt x="2161446" y="1175929"/>
                        </a:lnTo>
                        <a:cubicBezTo>
                          <a:pt x="2161446" y="526459"/>
                          <a:pt x="1634719" y="-22"/>
                          <a:pt x="984946" y="-26"/>
                        </a:cubicBezTo>
                        <a:cubicBezTo>
                          <a:pt x="984062" y="-26"/>
                          <a:pt x="983176" y="-22"/>
                          <a:pt x="982292" y="-22"/>
                        </a:cubicBezTo>
                        <a:close/>
                        <a:moveTo>
                          <a:pt x="1176459" y="2026504"/>
                        </a:moveTo>
                        <a:cubicBezTo>
                          <a:pt x="732927" y="2025753"/>
                          <a:pt x="373564" y="1666557"/>
                          <a:pt x="372812" y="1223232"/>
                        </a:cubicBezTo>
                        <a:lnTo>
                          <a:pt x="372812" y="373099"/>
                        </a:lnTo>
                        <a:lnTo>
                          <a:pt x="982292" y="373099"/>
                        </a:lnTo>
                        <a:cubicBezTo>
                          <a:pt x="1425868" y="373365"/>
                          <a:pt x="1785452" y="732560"/>
                          <a:pt x="1785940" y="1175929"/>
                        </a:cubicBezTo>
                        <a:lnTo>
                          <a:pt x="1785940" y="2026504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 18">
                    <a:extLst>
                      <a:ext uri="{FF2B5EF4-FFF2-40B4-BE49-F238E27FC236}">
                        <a16:creationId xmlns:a16="http://schemas.microsoft.com/office/drawing/2014/main" id="{A43EFB5E-326D-0049-97D9-7D64F24AEBF4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4"/>
                    <a:ext cx="1651032" cy="1832613"/>
                  </a:xfrm>
                  <a:custGeom>
                    <a:avLst/>
                    <a:gdLst>
                      <a:gd name="connsiteX0" fmla="*/ 2161446 w 2161487"/>
                      <a:gd name="connsiteY0" fmla="*/ 1175928 h 2399208"/>
                      <a:gd name="connsiteX1" fmla="*/ 2161446 w 2161487"/>
                      <a:gd name="connsiteY1" fmla="*/ 2399182 h 2399208"/>
                      <a:gd name="connsiteX2" fmla="*/ 1788150 w 2161487"/>
                      <a:gd name="connsiteY2" fmla="*/ 2026503 h 2399208"/>
                      <a:gd name="connsiteX3" fmla="*/ 1788150 w 2161487"/>
                      <a:gd name="connsiteY3" fmla="*/ 1175928 h 2399208"/>
                      <a:gd name="connsiteX4" fmla="*/ 984504 w 2161487"/>
                      <a:gd name="connsiteY4" fmla="*/ 373098 h 2399208"/>
                      <a:gd name="connsiteX5" fmla="*/ 372812 w 2161487"/>
                      <a:gd name="connsiteY5" fmla="*/ 373098 h 2399208"/>
                      <a:gd name="connsiteX6" fmla="*/ -41 w 2161487"/>
                      <a:gd name="connsiteY6" fmla="*/ -23 h 2399208"/>
                      <a:gd name="connsiteX7" fmla="*/ 982292 w 2161487"/>
                      <a:gd name="connsiteY7" fmla="*/ -23 h 2399208"/>
                      <a:gd name="connsiteX8" fmla="*/ 2161446 w 2161487"/>
                      <a:gd name="connsiteY8" fmla="*/ 1173275 h 2399208"/>
                      <a:gd name="connsiteX9" fmla="*/ 2161446 w 2161487"/>
                      <a:gd name="connsiteY9" fmla="*/ 1175928 h 2399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487" h="2399208">
                        <a:moveTo>
                          <a:pt x="2161446" y="1175928"/>
                        </a:moveTo>
                        <a:lnTo>
                          <a:pt x="2161446" y="2399182"/>
                        </a:lnTo>
                        <a:lnTo>
                          <a:pt x="1788150" y="2026503"/>
                        </a:lnTo>
                        <a:lnTo>
                          <a:pt x="1788150" y="1175928"/>
                        </a:lnTo>
                        <a:cubicBezTo>
                          <a:pt x="1787665" y="732559"/>
                          <a:pt x="1428080" y="373363"/>
                          <a:pt x="984504" y="373098"/>
                        </a:cubicBezTo>
                        <a:lnTo>
                          <a:pt x="372812" y="373098"/>
                        </a:lnTo>
                        <a:lnTo>
                          <a:pt x="-41" y="-23"/>
                        </a:lnTo>
                        <a:lnTo>
                          <a:pt x="982292" y="-23"/>
                        </a:lnTo>
                        <a:cubicBezTo>
                          <a:pt x="1632066" y="-1487"/>
                          <a:pt x="2159987" y="523805"/>
                          <a:pt x="2161446" y="1173275"/>
                        </a:cubicBezTo>
                        <a:cubicBezTo>
                          <a:pt x="2161446" y="1174159"/>
                          <a:pt x="2161446" y="1175044"/>
                          <a:pt x="2161446" y="1175928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9D3618E-9791-4643-B93A-AE083BA92103}"/>
                    </a:ext>
                  </a:extLst>
                </p:cNvPr>
                <p:cNvSpPr/>
                <p:nvPr/>
              </p:nvSpPr>
              <p:spPr>
                <a:xfrm>
                  <a:off x="2401248" y="5533963"/>
                  <a:ext cx="534122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D1277D4-6F37-6145-B68A-E8F81EEBBBC7}"/>
                  </a:ext>
                </a:extLst>
              </p:cNvPr>
              <p:cNvGrpSpPr/>
              <p:nvPr/>
            </p:nvGrpSpPr>
            <p:grpSpPr>
              <a:xfrm>
                <a:off x="3662656" y="5318103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21" name="CuadroTexto 395">
                  <a:extLst>
                    <a:ext uri="{FF2B5EF4-FFF2-40B4-BE49-F238E27FC236}">
                      <a16:creationId xmlns:a16="http://schemas.microsoft.com/office/drawing/2014/main" id="{9B4316F1-0E68-0B49-A67A-1DE96D031C2C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22" name="Rectangle 56">
                  <a:extLst>
                    <a:ext uri="{FF2B5EF4-FFF2-40B4-BE49-F238E27FC236}">
                      <a16:creationId xmlns:a16="http://schemas.microsoft.com/office/drawing/2014/main" id="{56FD1BD8-C2FE-904B-93CF-F1BD30BF6E56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ABDCAFC-B27A-E849-9C18-CA3F2DF81608}"/>
                  </a:ext>
                </a:extLst>
              </p:cNvPr>
              <p:cNvGrpSpPr/>
              <p:nvPr/>
            </p:nvGrpSpPr>
            <p:grpSpPr>
              <a:xfrm>
                <a:off x="3662656" y="7845684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24" name="CuadroTexto 395">
                  <a:extLst>
                    <a:ext uri="{FF2B5EF4-FFF2-40B4-BE49-F238E27FC236}">
                      <a16:creationId xmlns:a16="http://schemas.microsoft.com/office/drawing/2014/main" id="{7F811F33-2E6D-8240-9E29-DF6B10804D4A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25" name="Rectangle 56">
                  <a:extLst>
                    <a:ext uri="{FF2B5EF4-FFF2-40B4-BE49-F238E27FC236}">
                      <a16:creationId xmlns:a16="http://schemas.microsoft.com/office/drawing/2014/main" id="{A6B86E1D-5A68-6045-A7D2-A533DA1F3602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E2699FD-C297-7A40-A8D9-236B6630BC04}"/>
                  </a:ext>
                </a:extLst>
              </p:cNvPr>
              <p:cNvGrpSpPr/>
              <p:nvPr/>
            </p:nvGrpSpPr>
            <p:grpSpPr>
              <a:xfrm>
                <a:off x="3662656" y="10373265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27" name="CuadroTexto 395">
                  <a:extLst>
                    <a:ext uri="{FF2B5EF4-FFF2-40B4-BE49-F238E27FC236}">
                      <a16:creationId xmlns:a16="http://schemas.microsoft.com/office/drawing/2014/main" id="{3CD748BD-4575-7E48-837F-D7B4EC427CF3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28" name="Rectangle 56">
                  <a:extLst>
                    <a:ext uri="{FF2B5EF4-FFF2-40B4-BE49-F238E27FC236}">
                      <a16:creationId xmlns:a16="http://schemas.microsoft.com/office/drawing/2014/main" id="{8D799661-4882-254F-977A-29B0BD3432A1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E387F42-FF57-204B-9BD9-8F930731537E}"/>
                </a:ext>
              </a:extLst>
            </p:cNvPr>
            <p:cNvGrpSpPr/>
            <p:nvPr/>
          </p:nvGrpSpPr>
          <p:grpSpPr>
            <a:xfrm>
              <a:off x="8438404" y="5241624"/>
              <a:ext cx="5616581" cy="6547413"/>
              <a:chOff x="2037604" y="5241624"/>
              <a:chExt cx="5616581" cy="654741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E0C4955-C58D-E142-98D7-C658599505DC}"/>
                  </a:ext>
                </a:extLst>
              </p:cNvPr>
              <p:cNvGrpSpPr/>
              <p:nvPr/>
            </p:nvGrpSpPr>
            <p:grpSpPr>
              <a:xfrm>
                <a:off x="2037604" y="5241624"/>
                <a:ext cx="1261408" cy="1400138"/>
                <a:chOff x="2037604" y="5241624"/>
                <a:chExt cx="1261408" cy="1400138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39856D64-D2CF-C544-BC0D-F6E87EA58276}"/>
                    </a:ext>
                  </a:extLst>
                </p:cNvPr>
                <p:cNvGrpSpPr/>
                <p:nvPr/>
              </p:nvGrpSpPr>
              <p:grpSpPr>
                <a:xfrm>
                  <a:off x="2037604" y="5241624"/>
                  <a:ext cx="1261408" cy="1400138"/>
                  <a:chOff x="13615472" y="7120333"/>
                  <a:chExt cx="1651032" cy="1832614"/>
                </a:xfrm>
              </p:grpSpPr>
              <p:sp>
                <p:nvSpPr>
                  <p:cNvPr id="55" name="Freeform 54">
                    <a:extLst>
                      <a:ext uri="{FF2B5EF4-FFF2-40B4-BE49-F238E27FC236}">
                        <a16:creationId xmlns:a16="http://schemas.microsoft.com/office/drawing/2014/main" id="{00063635-2C1B-974F-BE22-2454A1B3AFAE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3"/>
                    <a:ext cx="1651032" cy="1832614"/>
                  </a:xfrm>
                  <a:custGeom>
                    <a:avLst/>
                    <a:gdLst>
                      <a:gd name="connsiteX0" fmla="*/ 982292 w 2161487"/>
                      <a:gd name="connsiteY0" fmla="*/ -22 h 2399210"/>
                      <a:gd name="connsiteX1" fmla="*/ -41 w 2161487"/>
                      <a:gd name="connsiteY1" fmla="*/ -22 h 2399210"/>
                      <a:gd name="connsiteX2" fmla="*/ -41 w 2161487"/>
                      <a:gd name="connsiteY2" fmla="*/ 1223232 h 2399210"/>
                      <a:gd name="connsiteX3" fmla="*/ 1176459 w 2161487"/>
                      <a:gd name="connsiteY3" fmla="*/ 2399184 h 2399210"/>
                      <a:gd name="connsiteX4" fmla="*/ 2161446 w 2161487"/>
                      <a:gd name="connsiteY4" fmla="*/ 2399184 h 2399210"/>
                      <a:gd name="connsiteX5" fmla="*/ 2161446 w 2161487"/>
                      <a:gd name="connsiteY5" fmla="*/ 1175929 h 2399210"/>
                      <a:gd name="connsiteX6" fmla="*/ 984946 w 2161487"/>
                      <a:gd name="connsiteY6" fmla="*/ -26 h 2399210"/>
                      <a:gd name="connsiteX7" fmla="*/ 982292 w 2161487"/>
                      <a:gd name="connsiteY7" fmla="*/ -22 h 2399210"/>
                      <a:gd name="connsiteX8" fmla="*/ 1176459 w 2161487"/>
                      <a:gd name="connsiteY8" fmla="*/ 2026504 h 2399210"/>
                      <a:gd name="connsiteX9" fmla="*/ 372812 w 2161487"/>
                      <a:gd name="connsiteY9" fmla="*/ 1223232 h 2399210"/>
                      <a:gd name="connsiteX10" fmla="*/ 372812 w 2161487"/>
                      <a:gd name="connsiteY10" fmla="*/ 373099 h 2399210"/>
                      <a:gd name="connsiteX11" fmla="*/ 982292 w 2161487"/>
                      <a:gd name="connsiteY11" fmla="*/ 373099 h 2399210"/>
                      <a:gd name="connsiteX12" fmla="*/ 1785940 w 2161487"/>
                      <a:gd name="connsiteY12" fmla="*/ 1175929 h 2399210"/>
                      <a:gd name="connsiteX13" fmla="*/ 1785940 w 2161487"/>
                      <a:gd name="connsiteY13" fmla="*/ 2026504 h 2399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61487" h="2399210">
                        <a:moveTo>
                          <a:pt x="982292" y="-22"/>
                        </a:moveTo>
                        <a:lnTo>
                          <a:pt x="-41" y="-22"/>
                        </a:lnTo>
                        <a:lnTo>
                          <a:pt x="-41" y="1223232"/>
                        </a:lnTo>
                        <a:cubicBezTo>
                          <a:pt x="-41" y="1872702"/>
                          <a:pt x="526686" y="2399184"/>
                          <a:pt x="1176459" y="2399184"/>
                        </a:cubicBezTo>
                        <a:lnTo>
                          <a:pt x="2161446" y="2399184"/>
                        </a:lnTo>
                        <a:lnTo>
                          <a:pt x="2161446" y="1175929"/>
                        </a:lnTo>
                        <a:cubicBezTo>
                          <a:pt x="2161446" y="526459"/>
                          <a:pt x="1634719" y="-22"/>
                          <a:pt x="984946" y="-26"/>
                        </a:cubicBezTo>
                        <a:cubicBezTo>
                          <a:pt x="984062" y="-26"/>
                          <a:pt x="983176" y="-22"/>
                          <a:pt x="982292" y="-22"/>
                        </a:cubicBezTo>
                        <a:close/>
                        <a:moveTo>
                          <a:pt x="1176459" y="2026504"/>
                        </a:moveTo>
                        <a:cubicBezTo>
                          <a:pt x="732927" y="2025753"/>
                          <a:pt x="373564" y="1666557"/>
                          <a:pt x="372812" y="1223232"/>
                        </a:cubicBezTo>
                        <a:lnTo>
                          <a:pt x="372812" y="373099"/>
                        </a:lnTo>
                        <a:lnTo>
                          <a:pt x="982292" y="373099"/>
                        </a:lnTo>
                        <a:cubicBezTo>
                          <a:pt x="1425868" y="373365"/>
                          <a:pt x="1785452" y="732560"/>
                          <a:pt x="1785940" y="1175929"/>
                        </a:cubicBezTo>
                        <a:lnTo>
                          <a:pt x="1785940" y="202650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55">
                    <a:extLst>
                      <a:ext uri="{FF2B5EF4-FFF2-40B4-BE49-F238E27FC236}">
                        <a16:creationId xmlns:a16="http://schemas.microsoft.com/office/drawing/2014/main" id="{91FED9EE-7A3A-2647-8924-66A55D01E6F9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4"/>
                    <a:ext cx="1651032" cy="1832613"/>
                  </a:xfrm>
                  <a:custGeom>
                    <a:avLst/>
                    <a:gdLst>
                      <a:gd name="connsiteX0" fmla="*/ 2161446 w 2161487"/>
                      <a:gd name="connsiteY0" fmla="*/ 1175928 h 2399208"/>
                      <a:gd name="connsiteX1" fmla="*/ 2161446 w 2161487"/>
                      <a:gd name="connsiteY1" fmla="*/ 2399182 h 2399208"/>
                      <a:gd name="connsiteX2" fmla="*/ 1788150 w 2161487"/>
                      <a:gd name="connsiteY2" fmla="*/ 2026503 h 2399208"/>
                      <a:gd name="connsiteX3" fmla="*/ 1788150 w 2161487"/>
                      <a:gd name="connsiteY3" fmla="*/ 1175928 h 2399208"/>
                      <a:gd name="connsiteX4" fmla="*/ 984504 w 2161487"/>
                      <a:gd name="connsiteY4" fmla="*/ 373098 h 2399208"/>
                      <a:gd name="connsiteX5" fmla="*/ 372812 w 2161487"/>
                      <a:gd name="connsiteY5" fmla="*/ 373098 h 2399208"/>
                      <a:gd name="connsiteX6" fmla="*/ -41 w 2161487"/>
                      <a:gd name="connsiteY6" fmla="*/ -23 h 2399208"/>
                      <a:gd name="connsiteX7" fmla="*/ 982292 w 2161487"/>
                      <a:gd name="connsiteY7" fmla="*/ -23 h 2399208"/>
                      <a:gd name="connsiteX8" fmla="*/ 2161446 w 2161487"/>
                      <a:gd name="connsiteY8" fmla="*/ 1173275 h 2399208"/>
                      <a:gd name="connsiteX9" fmla="*/ 2161446 w 2161487"/>
                      <a:gd name="connsiteY9" fmla="*/ 1175928 h 2399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487" h="2399208">
                        <a:moveTo>
                          <a:pt x="2161446" y="1175928"/>
                        </a:moveTo>
                        <a:lnTo>
                          <a:pt x="2161446" y="2399182"/>
                        </a:lnTo>
                        <a:lnTo>
                          <a:pt x="1788150" y="2026503"/>
                        </a:lnTo>
                        <a:lnTo>
                          <a:pt x="1788150" y="1175928"/>
                        </a:lnTo>
                        <a:cubicBezTo>
                          <a:pt x="1787665" y="732559"/>
                          <a:pt x="1428080" y="373363"/>
                          <a:pt x="984504" y="373098"/>
                        </a:cubicBezTo>
                        <a:lnTo>
                          <a:pt x="372812" y="373098"/>
                        </a:lnTo>
                        <a:lnTo>
                          <a:pt x="-41" y="-23"/>
                        </a:lnTo>
                        <a:lnTo>
                          <a:pt x="982292" y="-23"/>
                        </a:lnTo>
                        <a:cubicBezTo>
                          <a:pt x="1632066" y="-1487"/>
                          <a:pt x="2159987" y="523805"/>
                          <a:pt x="2161446" y="1173275"/>
                        </a:cubicBezTo>
                        <a:cubicBezTo>
                          <a:pt x="2161446" y="1174159"/>
                          <a:pt x="2161446" y="1175044"/>
                          <a:pt x="2161446" y="1175928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52641A7-DB3C-4642-A312-65A67DB2B910}"/>
                    </a:ext>
                  </a:extLst>
                </p:cNvPr>
                <p:cNvSpPr/>
                <p:nvPr/>
              </p:nvSpPr>
              <p:spPr>
                <a:xfrm>
                  <a:off x="2401248" y="5533963"/>
                  <a:ext cx="534122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3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75D4FBC-9D6F-3B4E-B902-04FA813D52A3}"/>
                  </a:ext>
                </a:extLst>
              </p:cNvPr>
              <p:cNvGrpSpPr/>
              <p:nvPr/>
            </p:nvGrpSpPr>
            <p:grpSpPr>
              <a:xfrm>
                <a:off x="2037604" y="7841148"/>
                <a:ext cx="1261408" cy="1400138"/>
                <a:chOff x="2037604" y="5241624"/>
                <a:chExt cx="1261408" cy="140013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3851259-C0FC-8841-81A1-051702CB741B}"/>
                    </a:ext>
                  </a:extLst>
                </p:cNvPr>
                <p:cNvGrpSpPr/>
                <p:nvPr/>
              </p:nvGrpSpPr>
              <p:grpSpPr>
                <a:xfrm>
                  <a:off x="2037604" y="5241624"/>
                  <a:ext cx="1261408" cy="1400138"/>
                  <a:chOff x="13615472" y="7120333"/>
                  <a:chExt cx="1651032" cy="1832614"/>
                </a:xfrm>
              </p:grpSpPr>
              <p:sp>
                <p:nvSpPr>
                  <p:cNvPr id="51" name="Freeform 50">
                    <a:extLst>
                      <a:ext uri="{FF2B5EF4-FFF2-40B4-BE49-F238E27FC236}">
                        <a16:creationId xmlns:a16="http://schemas.microsoft.com/office/drawing/2014/main" id="{09A4E8A3-9DC6-F840-9E43-85D2A6246AFF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3"/>
                    <a:ext cx="1651032" cy="1832614"/>
                  </a:xfrm>
                  <a:custGeom>
                    <a:avLst/>
                    <a:gdLst>
                      <a:gd name="connsiteX0" fmla="*/ 982292 w 2161487"/>
                      <a:gd name="connsiteY0" fmla="*/ -22 h 2399210"/>
                      <a:gd name="connsiteX1" fmla="*/ -41 w 2161487"/>
                      <a:gd name="connsiteY1" fmla="*/ -22 h 2399210"/>
                      <a:gd name="connsiteX2" fmla="*/ -41 w 2161487"/>
                      <a:gd name="connsiteY2" fmla="*/ 1223232 h 2399210"/>
                      <a:gd name="connsiteX3" fmla="*/ 1176459 w 2161487"/>
                      <a:gd name="connsiteY3" fmla="*/ 2399184 h 2399210"/>
                      <a:gd name="connsiteX4" fmla="*/ 2161446 w 2161487"/>
                      <a:gd name="connsiteY4" fmla="*/ 2399184 h 2399210"/>
                      <a:gd name="connsiteX5" fmla="*/ 2161446 w 2161487"/>
                      <a:gd name="connsiteY5" fmla="*/ 1175929 h 2399210"/>
                      <a:gd name="connsiteX6" fmla="*/ 984946 w 2161487"/>
                      <a:gd name="connsiteY6" fmla="*/ -26 h 2399210"/>
                      <a:gd name="connsiteX7" fmla="*/ 982292 w 2161487"/>
                      <a:gd name="connsiteY7" fmla="*/ -22 h 2399210"/>
                      <a:gd name="connsiteX8" fmla="*/ 1176459 w 2161487"/>
                      <a:gd name="connsiteY8" fmla="*/ 2026504 h 2399210"/>
                      <a:gd name="connsiteX9" fmla="*/ 372812 w 2161487"/>
                      <a:gd name="connsiteY9" fmla="*/ 1223232 h 2399210"/>
                      <a:gd name="connsiteX10" fmla="*/ 372812 w 2161487"/>
                      <a:gd name="connsiteY10" fmla="*/ 373099 h 2399210"/>
                      <a:gd name="connsiteX11" fmla="*/ 982292 w 2161487"/>
                      <a:gd name="connsiteY11" fmla="*/ 373099 h 2399210"/>
                      <a:gd name="connsiteX12" fmla="*/ 1785940 w 2161487"/>
                      <a:gd name="connsiteY12" fmla="*/ 1175929 h 2399210"/>
                      <a:gd name="connsiteX13" fmla="*/ 1785940 w 2161487"/>
                      <a:gd name="connsiteY13" fmla="*/ 2026504 h 2399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61487" h="2399210">
                        <a:moveTo>
                          <a:pt x="982292" y="-22"/>
                        </a:moveTo>
                        <a:lnTo>
                          <a:pt x="-41" y="-22"/>
                        </a:lnTo>
                        <a:lnTo>
                          <a:pt x="-41" y="1223232"/>
                        </a:lnTo>
                        <a:cubicBezTo>
                          <a:pt x="-41" y="1872702"/>
                          <a:pt x="526686" y="2399184"/>
                          <a:pt x="1176459" y="2399184"/>
                        </a:cubicBezTo>
                        <a:lnTo>
                          <a:pt x="2161446" y="2399184"/>
                        </a:lnTo>
                        <a:lnTo>
                          <a:pt x="2161446" y="1175929"/>
                        </a:lnTo>
                        <a:cubicBezTo>
                          <a:pt x="2161446" y="526459"/>
                          <a:pt x="1634719" y="-22"/>
                          <a:pt x="984946" y="-26"/>
                        </a:cubicBezTo>
                        <a:cubicBezTo>
                          <a:pt x="984062" y="-26"/>
                          <a:pt x="983176" y="-22"/>
                          <a:pt x="982292" y="-22"/>
                        </a:cubicBezTo>
                        <a:close/>
                        <a:moveTo>
                          <a:pt x="1176459" y="2026504"/>
                        </a:moveTo>
                        <a:cubicBezTo>
                          <a:pt x="732927" y="2025753"/>
                          <a:pt x="373564" y="1666557"/>
                          <a:pt x="372812" y="1223232"/>
                        </a:cubicBezTo>
                        <a:lnTo>
                          <a:pt x="372812" y="373099"/>
                        </a:lnTo>
                        <a:lnTo>
                          <a:pt x="982292" y="373099"/>
                        </a:lnTo>
                        <a:cubicBezTo>
                          <a:pt x="1425868" y="373365"/>
                          <a:pt x="1785452" y="732560"/>
                          <a:pt x="1785940" y="1175929"/>
                        </a:cubicBezTo>
                        <a:lnTo>
                          <a:pt x="1785940" y="202650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0B86D223-3B4B-7545-BC41-9925E365D955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4"/>
                    <a:ext cx="1651032" cy="1832613"/>
                  </a:xfrm>
                  <a:custGeom>
                    <a:avLst/>
                    <a:gdLst>
                      <a:gd name="connsiteX0" fmla="*/ 2161446 w 2161487"/>
                      <a:gd name="connsiteY0" fmla="*/ 1175928 h 2399208"/>
                      <a:gd name="connsiteX1" fmla="*/ 2161446 w 2161487"/>
                      <a:gd name="connsiteY1" fmla="*/ 2399182 h 2399208"/>
                      <a:gd name="connsiteX2" fmla="*/ 1788150 w 2161487"/>
                      <a:gd name="connsiteY2" fmla="*/ 2026503 h 2399208"/>
                      <a:gd name="connsiteX3" fmla="*/ 1788150 w 2161487"/>
                      <a:gd name="connsiteY3" fmla="*/ 1175928 h 2399208"/>
                      <a:gd name="connsiteX4" fmla="*/ 984504 w 2161487"/>
                      <a:gd name="connsiteY4" fmla="*/ 373098 h 2399208"/>
                      <a:gd name="connsiteX5" fmla="*/ 372812 w 2161487"/>
                      <a:gd name="connsiteY5" fmla="*/ 373098 h 2399208"/>
                      <a:gd name="connsiteX6" fmla="*/ -41 w 2161487"/>
                      <a:gd name="connsiteY6" fmla="*/ -23 h 2399208"/>
                      <a:gd name="connsiteX7" fmla="*/ 982292 w 2161487"/>
                      <a:gd name="connsiteY7" fmla="*/ -23 h 2399208"/>
                      <a:gd name="connsiteX8" fmla="*/ 2161446 w 2161487"/>
                      <a:gd name="connsiteY8" fmla="*/ 1173275 h 2399208"/>
                      <a:gd name="connsiteX9" fmla="*/ 2161446 w 2161487"/>
                      <a:gd name="connsiteY9" fmla="*/ 1175928 h 2399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487" h="2399208">
                        <a:moveTo>
                          <a:pt x="2161446" y="1175928"/>
                        </a:moveTo>
                        <a:lnTo>
                          <a:pt x="2161446" y="2399182"/>
                        </a:lnTo>
                        <a:lnTo>
                          <a:pt x="1788150" y="2026503"/>
                        </a:lnTo>
                        <a:lnTo>
                          <a:pt x="1788150" y="1175928"/>
                        </a:lnTo>
                        <a:cubicBezTo>
                          <a:pt x="1787665" y="732559"/>
                          <a:pt x="1428080" y="373363"/>
                          <a:pt x="984504" y="373098"/>
                        </a:cubicBezTo>
                        <a:lnTo>
                          <a:pt x="372812" y="373098"/>
                        </a:lnTo>
                        <a:lnTo>
                          <a:pt x="-41" y="-23"/>
                        </a:lnTo>
                        <a:lnTo>
                          <a:pt x="982292" y="-23"/>
                        </a:lnTo>
                        <a:cubicBezTo>
                          <a:pt x="1632066" y="-1487"/>
                          <a:pt x="2159987" y="523805"/>
                          <a:pt x="2161446" y="1173275"/>
                        </a:cubicBezTo>
                        <a:cubicBezTo>
                          <a:pt x="2161446" y="1174159"/>
                          <a:pt x="2161446" y="1175044"/>
                          <a:pt x="2161446" y="1175928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A95CBC9-D886-B546-A60F-DE57EDAA3C27}"/>
                    </a:ext>
                  </a:extLst>
                </p:cNvPr>
                <p:cNvSpPr/>
                <p:nvPr/>
              </p:nvSpPr>
              <p:spPr>
                <a:xfrm>
                  <a:off x="2401248" y="5533963"/>
                  <a:ext cx="534122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4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1DF7D27-F77F-A34D-8214-D0203C08349A}"/>
                  </a:ext>
                </a:extLst>
              </p:cNvPr>
              <p:cNvGrpSpPr/>
              <p:nvPr/>
            </p:nvGrpSpPr>
            <p:grpSpPr>
              <a:xfrm>
                <a:off x="2037604" y="10381082"/>
                <a:ext cx="1261408" cy="1400138"/>
                <a:chOff x="2037604" y="5241624"/>
                <a:chExt cx="1261408" cy="1400138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9EE4A2F-952F-374F-AB6E-8AADF76E757A}"/>
                    </a:ext>
                  </a:extLst>
                </p:cNvPr>
                <p:cNvGrpSpPr/>
                <p:nvPr/>
              </p:nvGrpSpPr>
              <p:grpSpPr>
                <a:xfrm>
                  <a:off x="2037604" y="5241624"/>
                  <a:ext cx="1261408" cy="1400138"/>
                  <a:chOff x="13615472" y="7120333"/>
                  <a:chExt cx="1651032" cy="1832614"/>
                </a:xfrm>
              </p:grpSpPr>
              <p:sp>
                <p:nvSpPr>
                  <p:cNvPr id="47" name="Freeform 46">
                    <a:extLst>
                      <a:ext uri="{FF2B5EF4-FFF2-40B4-BE49-F238E27FC236}">
                        <a16:creationId xmlns:a16="http://schemas.microsoft.com/office/drawing/2014/main" id="{38A9D31C-F974-CB46-AEFA-7BEBFF96C38A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3"/>
                    <a:ext cx="1651032" cy="1832614"/>
                  </a:xfrm>
                  <a:custGeom>
                    <a:avLst/>
                    <a:gdLst>
                      <a:gd name="connsiteX0" fmla="*/ 982292 w 2161487"/>
                      <a:gd name="connsiteY0" fmla="*/ -22 h 2399210"/>
                      <a:gd name="connsiteX1" fmla="*/ -41 w 2161487"/>
                      <a:gd name="connsiteY1" fmla="*/ -22 h 2399210"/>
                      <a:gd name="connsiteX2" fmla="*/ -41 w 2161487"/>
                      <a:gd name="connsiteY2" fmla="*/ 1223232 h 2399210"/>
                      <a:gd name="connsiteX3" fmla="*/ 1176459 w 2161487"/>
                      <a:gd name="connsiteY3" fmla="*/ 2399184 h 2399210"/>
                      <a:gd name="connsiteX4" fmla="*/ 2161446 w 2161487"/>
                      <a:gd name="connsiteY4" fmla="*/ 2399184 h 2399210"/>
                      <a:gd name="connsiteX5" fmla="*/ 2161446 w 2161487"/>
                      <a:gd name="connsiteY5" fmla="*/ 1175929 h 2399210"/>
                      <a:gd name="connsiteX6" fmla="*/ 984946 w 2161487"/>
                      <a:gd name="connsiteY6" fmla="*/ -26 h 2399210"/>
                      <a:gd name="connsiteX7" fmla="*/ 982292 w 2161487"/>
                      <a:gd name="connsiteY7" fmla="*/ -22 h 2399210"/>
                      <a:gd name="connsiteX8" fmla="*/ 1176459 w 2161487"/>
                      <a:gd name="connsiteY8" fmla="*/ 2026504 h 2399210"/>
                      <a:gd name="connsiteX9" fmla="*/ 372812 w 2161487"/>
                      <a:gd name="connsiteY9" fmla="*/ 1223232 h 2399210"/>
                      <a:gd name="connsiteX10" fmla="*/ 372812 w 2161487"/>
                      <a:gd name="connsiteY10" fmla="*/ 373099 h 2399210"/>
                      <a:gd name="connsiteX11" fmla="*/ 982292 w 2161487"/>
                      <a:gd name="connsiteY11" fmla="*/ 373099 h 2399210"/>
                      <a:gd name="connsiteX12" fmla="*/ 1785940 w 2161487"/>
                      <a:gd name="connsiteY12" fmla="*/ 1175929 h 2399210"/>
                      <a:gd name="connsiteX13" fmla="*/ 1785940 w 2161487"/>
                      <a:gd name="connsiteY13" fmla="*/ 2026504 h 2399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61487" h="2399210">
                        <a:moveTo>
                          <a:pt x="982292" y="-22"/>
                        </a:moveTo>
                        <a:lnTo>
                          <a:pt x="-41" y="-22"/>
                        </a:lnTo>
                        <a:lnTo>
                          <a:pt x="-41" y="1223232"/>
                        </a:lnTo>
                        <a:cubicBezTo>
                          <a:pt x="-41" y="1872702"/>
                          <a:pt x="526686" y="2399184"/>
                          <a:pt x="1176459" y="2399184"/>
                        </a:cubicBezTo>
                        <a:lnTo>
                          <a:pt x="2161446" y="2399184"/>
                        </a:lnTo>
                        <a:lnTo>
                          <a:pt x="2161446" y="1175929"/>
                        </a:lnTo>
                        <a:cubicBezTo>
                          <a:pt x="2161446" y="526459"/>
                          <a:pt x="1634719" y="-22"/>
                          <a:pt x="984946" y="-26"/>
                        </a:cubicBezTo>
                        <a:cubicBezTo>
                          <a:pt x="984062" y="-26"/>
                          <a:pt x="983176" y="-22"/>
                          <a:pt x="982292" y="-22"/>
                        </a:cubicBezTo>
                        <a:close/>
                        <a:moveTo>
                          <a:pt x="1176459" y="2026504"/>
                        </a:moveTo>
                        <a:cubicBezTo>
                          <a:pt x="732927" y="2025753"/>
                          <a:pt x="373564" y="1666557"/>
                          <a:pt x="372812" y="1223232"/>
                        </a:cubicBezTo>
                        <a:lnTo>
                          <a:pt x="372812" y="373099"/>
                        </a:lnTo>
                        <a:lnTo>
                          <a:pt x="982292" y="373099"/>
                        </a:lnTo>
                        <a:cubicBezTo>
                          <a:pt x="1425868" y="373365"/>
                          <a:pt x="1785452" y="732560"/>
                          <a:pt x="1785940" y="1175929"/>
                        </a:cubicBezTo>
                        <a:lnTo>
                          <a:pt x="1785940" y="2026504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 47">
                    <a:extLst>
                      <a:ext uri="{FF2B5EF4-FFF2-40B4-BE49-F238E27FC236}">
                        <a16:creationId xmlns:a16="http://schemas.microsoft.com/office/drawing/2014/main" id="{92112556-C4A7-9041-817E-9717BCCDD497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4"/>
                    <a:ext cx="1651032" cy="1832613"/>
                  </a:xfrm>
                  <a:custGeom>
                    <a:avLst/>
                    <a:gdLst>
                      <a:gd name="connsiteX0" fmla="*/ 2161446 w 2161487"/>
                      <a:gd name="connsiteY0" fmla="*/ 1175928 h 2399208"/>
                      <a:gd name="connsiteX1" fmla="*/ 2161446 w 2161487"/>
                      <a:gd name="connsiteY1" fmla="*/ 2399182 h 2399208"/>
                      <a:gd name="connsiteX2" fmla="*/ 1788150 w 2161487"/>
                      <a:gd name="connsiteY2" fmla="*/ 2026503 h 2399208"/>
                      <a:gd name="connsiteX3" fmla="*/ 1788150 w 2161487"/>
                      <a:gd name="connsiteY3" fmla="*/ 1175928 h 2399208"/>
                      <a:gd name="connsiteX4" fmla="*/ 984504 w 2161487"/>
                      <a:gd name="connsiteY4" fmla="*/ 373098 h 2399208"/>
                      <a:gd name="connsiteX5" fmla="*/ 372812 w 2161487"/>
                      <a:gd name="connsiteY5" fmla="*/ 373098 h 2399208"/>
                      <a:gd name="connsiteX6" fmla="*/ -41 w 2161487"/>
                      <a:gd name="connsiteY6" fmla="*/ -23 h 2399208"/>
                      <a:gd name="connsiteX7" fmla="*/ 982292 w 2161487"/>
                      <a:gd name="connsiteY7" fmla="*/ -23 h 2399208"/>
                      <a:gd name="connsiteX8" fmla="*/ 2161446 w 2161487"/>
                      <a:gd name="connsiteY8" fmla="*/ 1173275 h 2399208"/>
                      <a:gd name="connsiteX9" fmla="*/ 2161446 w 2161487"/>
                      <a:gd name="connsiteY9" fmla="*/ 1175928 h 2399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487" h="2399208">
                        <a:moveTo>
                          <a:pt x="2161446" y="1175928"/>
                        </a:moveTo>
                        <a:lnTo>
                          <a:pt x="2161446" y="2399182"/>
                        </a:lnTo>
                        <a:lnTo>
                          <a:pt x="1788150" y="2026503"/>
                        </a:lnTo>
                        <a:lnTo>
                          <a:pt x="1788150" y="1175928"/>
                        </a:lnTo>
                        <a:cubicBezTo>
                          <a:pt x="1787665" y="732559"/>
                          <a:pt x="1428080" y="373363"/>
                          <a:pt x="984504" y="373098"/>
                        </a:cubicBezTo>
                        <a:lnTo>
                          <a:pt x="372812" y="373098"/>
                        </a:lnTo>
                        <a:lnTo>
                          <a:pt x="-41" y="-23"/>
                        </a:lnTo>
                        <a:lnTo>
                          <a:pt x="982292" y="-23"/>
                        </a:lnTo>
                        <a:cubicBezTo>
                          <a:pt x="1632066" y="-1487"/>
                          <a:pt x="2159987" y="523805"/>
                          <a:pt x="2161446" y="1173275"/>
                        </a:cubicBezTo>
                        <a:cubicBezTo>
                          <a:pt x="2161446" y="1174159"/>
                          <a:pt x="2161446" y="1175044"/>
                          <a:pt x="2161446" y="1175928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7A9FB05-1A99-F648-8B38-D6FB62EFAA8D}"/>
                    </a:ext>
                  </a:extLst>
                </p:cNvPr>
                <p:cNvSpPr/>
                <p:nvPr/>
              </p:nvSpPr>
              <p:spPr>
                <a:xfrm>
                  <a:off x="2401248" y="5533963"/>
                  <a:ext cx="534122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5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EEA79D5-6EF8-4C4A-A67A-05A302FBD194}"/>
                  </a:ext>
                </a:extLst>
              </p:cNvPr>
              <p:cNvGrpSpPr/>
              <p:nvPr/>
            </p:nvGrpSpPr>
            <p:grpSpPr>
              <a:xfrm>
                <a:off x="3662656" y="5318103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41" name="CuadroTexto 395">
                  <a:extLst>
                    <a:ext uri="{FF2B5EF4-FFF2-40B4-BE49-F238E27FC236}">
                      <a16:creationId xmlns:a16="http://schemas.microsoft.com/office/drawing/2014/main" id="{E1C0BFE1-30A2-6743-BFCF-ABBAEB710E78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42" name="Rectangle 56">
                  <a:extLst>
                    <a:ext uri="{FF2B5EF4-FFF2-40B4-BE49-F238E27FC236}">
                      <a16:creationId xmlns:a16="http://schemas.microsoft.com/office/drawing/2014/main" id="{9AB149B3-95C7-0640-9681-46BDE2ED12DD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340A7C9-C1D7-664E-B592-777DD1081497}"/>
                  </a:ext>
                </a:extLst>
              </p:cNvPr>
              <p:cNvGrpSpPr/>
              <p:nvPr/>
            </p:nvGrpSpPr>
            <p:grpSpPr>
              <a:xfrm>
                <a:off x="3662656" y="7845684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39" name="CuadroTexto 395">
                  <a:extLst>
                    <a:ext uri="{FF2B5EF4-FFF2-40B4-BE49-F238E27FC236}">
                      <a16:creationId xmlns:a16="http://schemas.microsoft.com/office/drawing/2014/main" id="{87809291-1B1E-2B4E-82D1-BF7C7013AD95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40" name="Rectangle 56">
                  <a:extLst>
                    <a:ext uri="{FF2B5EF4-FFF2-40B4-BE49-F238E27FC236}">
                      <a16:creationId xmlns:a16="http://schemas.microsoft.com/office/drawing/2014/main" id="{C3D301CF-B2EF-F946-8069-386E675FC677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683F592-3B35-AE45-9C51-F5B252A5BC97}"/>
                  </a:ext>
                </a:extLst>
              </p:cNvPr>
              <p:cNvGrpSpPr/>
              <p:nvPr/>
            </p:nvGrpSpPr>
            <p:grpSpPr>
              <a:xfrm>
                <a:off x="3662656" y="10373265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37" name="CuadroTexto 395">
                  <a:extLst>
                    <a:ext uri="{FF2B5EF4-FFF2-40B4-BE49-F238E27FC236}">
                      <a16:creationId xmlns:a16="http://schemas.microsoft.com/office/drawing/2014/main" id="{ED09CCBA-1F99-2C49-98CA-894B1D3586A4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38" name="Rectangle 56">
                  <a:extLst>
                    <a:ext uri="{FF2B5EF4-FFF2-40B4-BE49-F238E27FC236}">
                      <a16:creationId xmlns:a16="http://schemas.microsoft.com/office/drawing/2014/main" id="{B5C4F527-1787-9945-B9F4-553C6F3D2E36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04703E6-67A2-5C4A-BDD1-D550C2AFA78F}"/>
                </a:ext>
              </a:extLst>
            </p:cNvPr>
            <p:cNvGrpSpPr/>
            <p:nvPr/>
          </p:nvGrpSpPr>
          <p:grpSpPr>
            <a:xfrm>
              <a:off x="14839204" y="5241624"/>
              <a:ext cx="5616581" cy="6547413"/>
              <a:chOff x="2037604" y="5241624"/>
              <a:chExt cx="5616581" cy="6547413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F81289B-C656-EE4C-AFFC-E284FD15025A}"/>
                  </a:ext>
                </a:extLst>
              </p:cNvPr>
              <p:cNvGrpSpPr/>
              <p:nvPr/>
            </p:nvGrpSpPr>
            <p:grpSpPr>
              <a:xfrm>
                <a:off x="2037604" y="5241624"/>
                <a:ext cx="1261408" cy="1400138"/>
                <a:chOff x="2037604" y="5241624"/>
                <a:chExt cx="1261408" cy="1400138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5F881497-6905-BB43-B93A-B52B70E414D1}"/>
                    </a:ext>
                  </a:extLst>
                </p:cNvPr>
                <p:cNvGrpSpPr/>
                <p:nvPr/>
              </p:nvGrpSpPr>
              <p:grpSpPr>
                <a:xfrm>
                  <a:off x="2037604" y="5241624"/>
                  <a:ext cx="1261408" cy="1400138"/>
                  <a:chOff x="13615472" y="7120333"/>
                  <a:chExt cx="1651032" cy="1832614"/>
                </a:xfrm>
              </p:grpSpPr>
              <p:sp>
                <p:nvSpPr>
                  <p:cNvPr id="80" name="Freeform 79">
                    <a:extLst>
                      <a:ext uri="{FF2B5EF4-FFF2-40B4-BE49-F238E27FC236}">
                        <a16:creationId xmlns:a16="http://schemas.microsoft.com/office/drawing/2014/main" id="{44983EDB-81B6-4745-BC35-884C465A3362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3"/>
                    <a:ext cx="1651032" cy="1832614"/>
                  </a:xfrm>
                  <a:custGeom>
                    <a:avLst/>
                    <a:gdLst>
                      <a:gd name="connsiteX0" fmla="*/ 982292 w 2161487"/>
                      <a:gd name="connsiteY0" fmla="*/ -22 h 2399210"/>
                      <a:gd name="connsiteX1" fmla="*/ -41 w 2161487"/>
                      <a:gd name="connsiteY1" fmla="*/ -22 h 2399210"/>
                      <a:gd name="connsiteX2" fmla="*/ -41 w 2161487"/>
                      <a:gd name="connsiteY2" fmla="*/ 1223232 h 2399210"/>
                      <a:gd name="connsiteX3" fmla="*/ 1176459 w 2161487"/>
                      <a:gd name="connsiteY3" fmla="*/ 2399184 h 2399210"/>
                      <a:gd name="connsiteX4" fmla="*/ 2161446 w 2161487"/>
                      <a:gd name="connsiteY4" fmla="*/ 2399184 h 2399210"/>
                      <a:gd name="connsiteX5" fmla="*/ 2161446 w 2161487"/>
                      <a:gd name="connsiteY5" fmla="*/ 1175929 h 2399210"/>
                      <a:gd name="connsiteX6" fmla="*/ 984946 w 2161487"/>
                      <a:gd name="connsiteY6" fmla="*/ -26 h 2399210"/>
                      <a:gd name="connsiteX7" fmla="*/ 982292 w 2161487"/>
                      <a:gd name="connsiteY7" fmla="*/ -22 h 2399210"/>
                      <a:gd name="connsiteX8" fmla="*/ 1176459 w 2161487"/>
                      <a:gd name="connsiteY8" fmla="*/ 2026504 h 2399210"/>
                      <a:gd name="connsiteX9" fmla="*/ 372812 w 2161487"/>
                      <a:gd name="connsiteY9" fmla="*/ 1223232 h 2399210"/>
                      <a:gd name="connsiteX10" fmla="*/ 372812 w 2161487"/>
                      <a:gd name="connsiteY10" fmla="*/ 373099 h 2399210"/>
                      <a:gd name="connsiteX11" fmla="*/ 982292 w 2161487"/>
                      <a:gd name="connsiteY11" fmla="*/ 373099 h 2399210"/>
                      <a:gd name="connsiteX12" fmla="*/ 1785940 w 2161487"/>
                      <a:gd name="connsiteY12" fmla="*/ 1175929 h 2399210"/>
                      <a:gd name="connsiteX13" fmla="*/ 1785940 w 2161487"/>
                      <a:gd name="connsiteY13" fmla="*/ 2026504 h 2399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61487" h="2399210">
                        <a:moveTo>
                          <a:pt x="982292" y="-22"/>
                        </a:moveTo>
                        <a:lnTo>
                          <a:pt x="-41" y="-22"/>
                        </a:lnTo>
                        <a:lnTo>
                          <a:pt x="-41" y="1223232"/>
                        </a:lnTo>
                        <a:cubicBezTo>
                          <a:pt x="-41" y="1872702"/>
                          <a:pt x="526686" y="2399184"/>
                          <a:pt x="1176459" y="2399184"/>
                        </a:cubicBezTo>
                        <a:lnTo>
                          <a:pt x="2161446" y="2399184"/>
                        </a:lnTo>
                        <a:lnTo>
                          <a:pt x="2161446" y="1175929"/>
                        </a:lnTo>
                        <a:cubicBezTo>
                          <a:pt x="2161446" y="526459"/>
                          <a:pt x="1634719" y="-22"/>
                          <a:pt x="984946" y="-26"/>
                        </a:cubicBezTo>
                        <a:cubicBezTo>
                          <a:pt x="984062" y="-26"/>
                          <a:pt x="983176" y="-22"/>
                          <a:pt x="982292" y="-22"/>
                        </a:cubicBezTo>
                        <a:close/>
                        <a:moveTo>
                          <a:pt x="1176459" y="2026504"/>
                        </a:moveTo>
                        <a:cubicBezTo>
                          <a:pt x="732927" y="2025753"/>
                          <a:pt x="373564" y="1666557"/>
                          <a:pt x="372812" y="1223232"/>
                        </a:cubicBezTo>
                        <a:lnTo>
                          <a:pt x="372812" y="373099"/>
                        </a:lnTo>
                        <a:lnTo>
                          <a:pt x="982292" y="373099"/>
                        </a:lnTo>
                        <a:cubicBezTo>
                          <a:pt x="1425868" y="373365"/>
                          <a:pt x="1785452" y="732560"/>
                          <a:pt x="1785940" y="1175929"/>
                        </a:cubicBezTo>
                        <a:lnTo>
                          <a:pt x="1785940" y="202650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80">
                    <a:extLst>
                      <a:ext uri="{FF2B5EF4-FFF2-40B4-BE49-F238E27FC236}">
                        <a16:creationId xmlns:a16="http://schemas.microsoft.com/office/drawing/2014/main" id="{AE13AB8E-8D87-BF45-BC02-7208C277765E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4"/>
                    <a:ext cx="1651032" cy="1832613"/>
                  </a:xfrm>
                  <a:custGeom>
                    <a:avLst/>
                    <a:gdLst>
                      <a:gd name="connsiteX0" fmla="*/ 2161446 w 2161487"/>
                      <a:gd name="connsiteY0" fmla="*/ 1175928 h 2399208"/>
                      <a:gd name="connsiteX1" fmla="*/ 2161446 w 2161487"/>
                      <a:gd name="connsiteY1" fmla="*/ 2399182 h 2399208"/>
                      <a:gd name="connsiteX2" fmla="*/ 1788150 w 2161487"/>
                      <a:gd name="connsiteY2" fmla="*/ 2026503 h 2399208"/>
                      <a:gd name="connsiteX3" fmla="*/ 1788150 w 2161487"/>
                      <a:gd name="connsiteY3" fmla="*/ 1175928 h 2399208"/>
                      <a:gd name="connsiteX4" fmla="*/ 984504 w 2161487"/>
                      <a:gd name="connsiteY4" fmla="*/ 373098 h 2399208"/>
                      <a:gd name="connsiteX5" fmla="*/ 372812 w 2161487"/>
                      <a:gd name="connsiteY5" fmla="*/ 373098 h 2399208"/>
                      <a:gd name="connsiteX6" fmla="*/ -41 w 2161487"/>
                      <a:gd name="connsiteY6" fmla="*/ -23 h 2399208"/>
                      <a:gd name="connsiteX7" fmla="*/ 982292 w 2161487"/>
                      <a:gd name="connsiteY7" fmla="*/ -23 h 2399208"/>
                      <a:gd name="connsiteX8" fmla="*/ 2161446 w 2161487"/>
                      <a:gd name="connsiteY8" fmla="*/ 1173275 h 2399208"/>
                      <a:gd name="connsiteX9" fmla="*/ 2161446 w 2161487"/>
                      <a:gd name="connsiteY9" fmla="*/ 1175928 h 2399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487" h="2399208">
                        <a:moveTo>
                          <a:pt x="2161446" y="1175928"/>
                        </a:moveTo>
                        <a:lnTo>
                          <a:pt x="2161446" y="2399182"/>
                        </a:lnTo>
                        <a:lnTo>
                          <a:pt x="1788150" y="2026503"/>
                        </a:lnTo>
                        <a:lnTo>
                          <a:pt x="1788150" y="1175928"/>
                        </a:lnTo>
                        <a:cubicBezTo>
                          <a:pt x="1787665" y="732559"/>
                          <a:pt x="1428080" y="373363"/>
                          <a:pt x="984504" y="373098"/>
                        </a:cubicBezTo>
                        <a:lnTo>
                          <a:pt x="372812" y="373098"/>
                        </a:lnTo>
                        <a:lnTo>
                          <a:pt x="-41" y="-23"/>
                        </a:lnTo>
                        <a:lnTo>
                          <a:pt x="982292" y="-23"/>
                        </a:lnTo>
                        <a:cubicBezTo>
                          <a:pt x="1632066" y="-1487"/>
                          <a:pt x="2159987" y="523805"/>
                          <a:pt x="2161446" y="1173275"/>
                        </a:cubicBezTo>
                        <a:cubicBezTo>
                          <a:pt x="2161446" y="1174159"/>
                          <a:pt x="2161446" y="1175044"/>
                          <a:pt x="2161446" y="1175928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A8FE85C-82D9-ED4F-9E6A-D342B0780C6E}"/>
                    </a:ext>
                  </a:extLst>
                </p:cNvPr>
                <p:cNvSpPr/>
                <p:nvPr/>
              </p:nvSpPr>
              <p:spPr>
                <a:xfrm>
                  <a:off x="2401248" y="5533963"/>
                  <a:ext cx="534122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6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E17C5BDE-A2A6-854D-9F06-8A89C083E1F9}"/>
                  </a:ext>
                </a:extLst>
              </p:cNvPr>
              <p:cNvGrpSpPr/>
              <p:nvPr/>
            </p:nvGrpSpPr>
            <p:grpSpPr>
              <a:xfrm>
                <a:off x="2037604" y="7841148"/>
                <a:ext cx="1261408" cy="1400138"/>
                <a:chOff x="2037604" y="5241624"/>
                <a:chExt cx="1261408" cy="1400138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8FEE7387-7E53-0946-9472-E7B2094DA652}"/>
                    </a:ext>
                  </a:extLst>
                </p:cNvPr>
                <p:cNvGrpSpPr/>
                <p:nvPr/>
              </p:nvGrpSpPr>
              <p:grpSpPr>
                <a:xfrm>
                  <a:off x="2037604" y="5241624"/>
                  <a:ext cx="1261408" cy="1400138"/>
                  <a:chOff x="13615472" y="7120333"/>
                  <a:chExt cx="1651032" cy="1832614"/>
                </a:xfrm>
              </p:grpSpPr>
              <p:sp>
                <p:nvSpPr>
                  <p:cNvPr id="76" name="Freeform 75">
                    <a:extLst>
                      <a:ext uri="{FF2B5EF4-FFF2-40B4-BE49-F238E27FC236}">
                        <a16:creationId xmlns:a16="http://schemas.microsoft.com/office/drawing/2014/main" id="{75BE4612-C64E-254C-9132-2D5A505E6F16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3"/>
                    <a:ext cx="1651032" cy="1832614"/>
                  </a:xfrm>
                  <a:custGeom>
                    <a:avLst/>
                    <a:gdLst>
                      <a:gd name="connsiteX0" fmla="*/ 982292 w 2161487"/>
                      <a:gd name="connsiteY0" fmla="*/ -22 h 2399210"/>
                      <a:gd name="connsiteX1" fmla="*/ -41 w 2161487"/>
                      <a:gd name="connsiteY1" fmla="*/ -22 h 2399210"/>
                      <a:gd name="connsiteX2" fmla="*/ -41 w 2161487"/>
                      <a:gd name="connsiteY2" fmla="*/ 1223232 h 2399210"/>
                      <a:gd name="connsiteX3" fmla="*/ 1176459 w 2161487"/>
                      <a:gd name="connsiteY3" fmla="*/ 2399184 h 2399210"/>
                      <a:gd name="connsiteX4" fmla="*/ 2161446 w 2161487"/>
                      <a:gd name="connsiteY4" fmla="*/ 2399184 h 2399210"/>
                      <a:gd name="connsiteX5" fmla="*/ 2161446 w 2161487"/>
                      <a:gd name="connsiteY5" fmla="*/ 1175929 h 2399210"/>
                      <a:gd name="connsiteX6" fmla="*/ 984946 w 2161487"/>
                      <a:gd name="connsiteY6" fmla="*/ -26 h 2399210"/>
                      <a:gd name="connsiteX7" fmla="*/ 982292 w 2161487"/>
                      <a:gd name="connsiteY7" fmla="*/ -22 h 2399210"/>
                      <a:gd name="connsiteX8" fmla="*/ 1176459 w 2161487"/>
                      <a:gd name="connsiteY8" fmla="*/ 2026504 h 2399210"/>
                      <a:gd name="connsiteX9" fmla="*/ 372812 w 2161487"/>
                      <a:gd name="connsiteY9" fmla="*/ 1223232 h 2399210"/>
                      <a:gd name="connsiteX10" fmla="*/ 372812 w 2161487"/>
                      <a:gd name="connsiteY10" fmla="*/ 373099 h 2399210"/>
                      <a:gd name="connsiteX11" fmla="*/ 982292 w 2161487"/>
                      <a:gd name="connsiteY11" fmla="*/ 373099 h 2399210"/>
                      <a:gd name="connsiteX12" fmla="*/ 1785940 w 2161487"/>
                      <a:gd name="connsiteY12" fmla="*/ 1175929 h 2399210"/>
                      <a:gd name="connsiteX13" fmla="*/ 1785940 w 2161487"/>
                      <a:gd name="connsiteY13" fmla="*/ 2026504 h 2399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61487" h="2399210">
                        <a:moveTo>
                          <a:pt x="982292" y="-22"/>
                        </a:moveTo>
                        <a:lnTo>
                          <a:pt x="-41" y="-22"/>
                        </a:lnTo>
                        <a:lnTo>
                          <a:pt x="-41" y="1223232"/>
                        </a:lnTo>
                        <a:cubicBezTo>
                          <a:pt x="-41" y="1872702"/>
                          <a:pt x="526686" y="2399184"/>
                          <a:pt x="1176459" y="2399184"/>
                        </a:cubicBezTo>
                        <a:lnTo>
                          <a:pt x="2161446" y="2399184"/>
                        </a:lnTo>
                        <a:lnTo>
                          <a:pt x="2161446" y="1175929"/>
                        </a:lnTo>
                        <a:cubicBezTo>
                          <a:pt x="2161446" y="526459"/>
                          <a:pt x="1634719" y="-22"/>
                          <a:pt x="984946" y="-26"/>
                        </a:cubicBezTo>
                        <a:cubicBezTo>
                          <a:pt x="984062" y="-26"/>
                          <a:pt x="983176" y="-22"/>
                          <a:pt x="982292" y="-22"/>
                        </a:cubicBezTo>
                        <a:close/>
                        <a:moveTo>
                          <a:pt x="1176459" y="2026504"/>
                        </a:moveTo>
                        <a:cubicBezTo>
                          <a:pt x="732927" y="2025753"/>
                          <a:pt x="373564" y="1666557"/>
                          <a:pt x="372812" y="1223232"/>
                        </a:cubicBezTo>
                        <a:lnTo>
                          <a:pt x="372812" y="373099"/>
                        </a:lnTo>
                        <a:lnTo>
                          <a:pt x="982292" y="373099"/>
                        </a:lnTo>
                        <a:cubicBezTo>
                          <a:pt x="1425868" y="373365"/>
                          <a:pt x="1785452" y="732560"/>
                          <a:pt x="1785940" y="1175929"/>
                        </a:cubicBezTo>
                        <a:lnTo>
                          <a:pt x="1785940" y="202650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 76">
                    <a:extLst>
                      <a:ext uri="{FF2B5EF4-FFF2-40B4-BE49-F238E27FC236}">
                        <a16:creationId xmlns:a16="http://schemas.microsoft.com/office/drawing/2014/main" id="{1A07DB98-BA4E-574F-8402-CA8320F67561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4"/>
                    <a:ext cx="1651032" cy="1832613"/>
                  </a:xfrm>
                  <a:custGeom>
                    <a:avLst/>
                    <a:gdLst>
                      <a:gd name="connsiteX0" fmla="*/ 2161446 w 2161487"/>
                      <a:gd name="connsiteY0" fmla="*/ 1175928 h 2399208"/>
                      <a:gd name="connsiteX1" fmla="*/ 2161446 w 2161487"/>
                      <a:gd name="connsiteY1" fmla="*/ 2399182 h 2399208"/>
                      <a:gd name="connsiteX2" fmla="*/ 1788150 w 2161487"/>
                      <a:gd name="connsiteY2" fmla="*/ 2026503 h 2399208"/>
                      <a:gd name="connsiteX3" fmla="*/ 1788150 w 2161487"/>
                      <a:gd name="connsiteY3" fmla="*/ 1175928 h 2399208"/>
                      <a:gd name="connsiteX4" fmla="*/ 984504 w 2161487"/>
                      <a:gd name="connsiteY4" fmla="*/ 373098 h 2399208"/>
                      <a:gd name="connsiteX5" fmla="*/ 372812 w 2161487"/>
                      <a:gd name="connsiteY5" fmla="*/ 373098 h 2399208"/>
                      <a:gd name="connsiteX6" fmla="*/ -41 w 2161487"/>
                      <a:gd name="connsiteY6" fmla="*/ -23 h 2399208"/>
                      <a:gd name="connsiteX7" fmla="*/ 982292 w 2161487"/>
                      <a:gd name="connsiteY7" fmla="*/ -23 h 2399208"/>
                      <a:gd name="connsiteX8" fmla="*/ 2161446 w 2161487"/>
                      <a:gd name="connsiteY8" fmla="*/ 1173275 h 2399208"/>
                      <a:gd name="connsiteX9" fmla="*/ 2161446 w 2161487"/>
                      <a:gd name="connsiteY9" fmla="*/ 1175928 h 2399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487" h="2399208">
                        <a:moveTo>
                          <a:pt x="2161446" y="1175928"/>
                        </a:moveTo>
                        <a:lnTo>
                          <a:pt x="2161446" y="2399182"/>
                        </a:lnTo>
                        <a:lnTo>
                          <a:pt x="1788150" y="2026503"/>
                        </a:lnTo>
                        <a:lnTo>
                          <a:pt x="1788150" y="1175928"/>
                        </a:lnTo>
                        <a:cubicBezTo>
                          <a:pt x="1787665" y="732559"/>
                          <a:pt x="1428080" y="373363"/>
                          <a:pt x="984504" y="373098"/>
                        </a:cubicBezTo>
                        <a:lnTo>
                          <a:pt x="372812" y="373098"/>
                        </a:lnTo>
                        <a:lnTo>
                          <a:pt x="-41" y="-23"/>
                        </a:lnTo>
                        <a:lnTo>
                          <a:pt x="982292" y="-23"/>
                        </a:lnTo>
                        <a:cubicBezTo>
                          <a:pt x="1632066" y="-1487"/>
                          <a:pt x="2159987" y="523805"/>
                          <a:pt x="2161446" y="1173275"/>
                        </a:cubicBezTo>
                        <a:cubicBezTo>
                          <a:pt x="2161446" y="1174159"/>
                          <a:pt x="2161446" y="1175044"/>
                          <a:pt x="2161446" y="1175928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97FE913F-963A-1A40-B52A-6FA95BB6815E}"/>
                    </a:ext>
                  </a:extLst>
                </p:cNvPr>
                <p:cNvSpPr/>
                <p:nvPr/>
              </p:nvSpPr>
              <p:spPr>
                <a:xfrm>
                  <a:off x="2401248" y="5533963"/>
                  <a:ext cx="534122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7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C553A5F6-497C-2541-9C45-76970209515D}"/>
                  </a:ext>
                </a:extLst>
              </p:cNvPr>
              <p:cNvGrpSpPr/>
              <p:nvPr/>
            </p:nvGrpSpPr>
            <p:grpSpPr>
              <a:xfrm>
                <a:off x="2037604" y="10381082"/>
                <a:ext cx="1261408" cy="1400138"/>
                <a:chOff x="2037604" y="5241624"/>
                <a:chExt cx="1261408" cy="140013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6E5536C0-2C8E-1240-ACA7-402FC27D64C9}"/>
                    </a:ext>
                  </a:extLst>
                </p:cNvPr>
                <p:cNvGrpSpPr/>
                <p:nvPr/>
              </p:nvGrpSpPr>
              <p:grpSpPr>
                <a:xfrm>
                  <a:off x="2037604" y="5241624"/>
                  <a:ext cx="1261408" cy="1400138"/>
                  <a:chOff x="13615472" y="7120333"/>
                  <a:chExt cx="1651032" cy="1832614"/>
                </a:xfrm>
              </p:grpSpPr>
              <p:sp>
                <p:nvSpPr>
                  <p:cNvPr id="72" name="Freeform 71">
                    <a:extLst>
                      <a:ext uri="{FF2B5EF4-FFF2-40B4-BE49-F238E27FC236}">
                        <a16:creationId xmlns:a16="http://schemas.microsoft.com/office/drawing/2014/main" id="{CB29E0ED-0996-3049-8E5E-A28CD6598304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3"/>
                    <a:ext cx="1651032" cy="1832614"/>
                  </a:xfrm>
                  <a:custGeom>
                    <a:avLst/>
                    <a:gdLst>
                      <a:gd name="connsiteX0" fmla="*/ 982292 w 2161487"/>
                      <a:gd name="connsiteY0" fmla="*/ -22 h 2399210"/>
                      <a:gd name="connsiteX1" fmla="*/ -41 w 2161487"/>
                      <a:gd name="connsiteY1" fmla="*/ -22 h 2399210"/>
                      <a:gd name="connsiteX2" fmla="*/ -41 w 2161487"/>
                      <a:gd name="connsiteY2" fmla="*/ 1223232 h 2399210"/>
                      <a:gd name="connsiteX3" fmla="*/ 1176459 w 2161487"/>
                      <a:gd name="connsiteY3" fmla="*/ 2399184 h 2399210"/>
                      <a:gd name="connsiteX4" fmla="*/ 2161446 w 2161487"/>
                      <a:gd name="connsiteY4" fmla="*/ 2399184 h 2399210"/>
                      <a:gd name="connsiteX5" fmla="*/ 2161446 w 2161487"/>
                      <a:gd name="connsiteY5" fmla="*/ 1175929 h 2399210"/>
                      <a:gd name="connsiteX6" fmla="*/ 984946 w 2161487"/>
                      <a:gd name="connsiteY6" fmla="*/ -26 h 2399210"/>
                      <a:gd name="connsiteX7" fmla="*/ 982292 w 2161487"/>
                      <a:gd name="connsiteY7" fmla="*/ -22 h 2399210"/>
                      <a:gd name="connsiteX8" fmla="*/ 1176459 w 2161487"/>
                      <a:gd name="connsiteY8" fmla="*/ 2026504 h 2399210"/>
                      <a:gd name="connsiteX9" fmla="*/ 372812 w 2161487"/>
                      <a:gd name="connsiteY9" fmla="*/ 1223232 h 2399210"/>
                      <a:gd name="connsiteX10" fmla="*/ 372812 w 2161487"/>
                      <a:gd name="connsiteY10" fmla="*/ 373099 h 2399210"/>
                      <a:gd name="connsiteX11" fmla="*/ 982292 w 2161487"/>
                      <a:gd name="connsiteY11" fmla="*/ 373099 h 2399210"/>
                      <a:gd name="connsiteX12" fmla="*/ 1785940 w 2161487"/>
                      <a:gd name="connsiteY12" fmla="*/ 1175929 h 2399210"/>
                      <a:gd name="connsiteX13" fmla="*/ 1785940 w 2161487"/>
                      <a:gd name="connsiteY13" fmla="*/ 2026504 h 2399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61487" h="2399210">
                        <a:moveTo>
                          <a:pt x="982292" y="-22"/>
                        </a:moveTo>
                        <a:lnTo>
                          <a:pt x="-41" y="-22"/>
                        </a:lnTo>
                        <a:lnTo>
                          <a:pt x="-41" y="1223232"/>
                        </a:lnTo>
                        <a:cubicBezTo>
                          <a:pt x="-41" y="1872702"/>
                          <a:pt x="526686" y="2399184"/>
                          <a:pt x="1176459" y="2399184"/>
                        </a:cubicBezTo>
                        <a:lnTo>
                          <a:pt x="2161446" y="2399184"/>
                        </a:lnTo>
                        <a:lnTo>
                          <a:pt x="2161446" y="1175929"/>
                        </a:lnTo>
                        <a:cubicBezTo>
                          <a:pt x="2161446" y="526459"/>
                          <a:pt x="1634719" y="-22"/>
                          <a:pt x="984946" y="-26"/>
                        </a:cubicBezTo>
                        <a:cubicBezTo>
                          <a:pt x="984062" y="-26"/>
                          <a:pt x="983176" y="-22"/>
                          <a:pt x="982292" y="-22"/>
                        </a:cubicBezTo>
                        <a:close/>
                        <a:moveTo>
                          <a:pt x="1176459" y="2026504"/>
                        </a:moveTo>
                        <a:cubicBezTo>
                          <a:pt x="732927" y="2025753"/>
                          <a:pt x="373564" y="1666557"/>
                          <a:pt x="372812" y="1223232"/>
                        </a:cubicBezTo>
                        <a:lnTo>
                          <a:pt x="372812" y="373099"/>
                        </a:lnTo>
                        <a:lnTo>
                          <a:pt x="982292" y="373099"/>
                        </a:lnTo>
                        <a:cubicBezTo>
                          <a:pt x="1425868" y="373365"/>
                          <a:pt x="1785452" y="732560"/>
                          <a:pt x="1785940" y="1175929"/>
                        </a:cubicBezTo>
                        <a:lnTo>
                          <a:pt x="1785940" y="2026504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Freeform 72">
                    <a:extLst>
                      <a:ext uri="{FF2B5EF4-FFF2-40B4-BE49-F238E27FC236}">
                        <a16:creationId xmlns:a16="http://schemas.microsoft.com/office/drawing/2014/main" id="{E38EF5C1-C3C5-1B45-A6E0-ED66A46E52AC}"/>
                      </a:ext>
                    </a:extLst>
                  </p:cNvPr>
                  <p:cNvSpPr/>
                  <p:nvPr/>
                </p:nvSpPr>
                <p:spPr>
                  <a:xfrm>
                    <a:off x="13615472" y="7120334"/>
                    <a:ext cx="1651032" cy="1832613"/>
                  </a:xfrm>
                  <a:custGeom>
                    <a:avLst/>
                    <a:gdLst>
                      <a:gd name="connsiteX0" fmla="*/ 2161446 w 2161487"/>
                      <a:gd name="connsiteY0" fmla="*/ 1175928 h 2399208"/>
                      <a:gd name="connsiteX1" fmla="*/ 2161446 w 2161487"/>
                      <a:gd name="connsiteY1" fmla="*/ 2399182 h 2399208"/>
                      <a:gd name="connsiteX2" fmla="*/ 1788150 w 2161487"/>
                      <a:gd name="connsiteY2" fmla="*/ 2026503 h 2399208"/>
                      <a:gd name="connsiteX3" fmla="*/ 1788150 w 2161487"/>
                      <a:gd name="connsiteY3" fmla="*/ 1175928 h 2399208"/>
                      <a:gd name="connsiteX4" fmla="*/ 984504 w 2161487"/>
                      <a:gd name="connsiteY4" fmla="*/ 373098 h 2399208"/>
                      <a:gd name="connsiteX5" fmla="*/ 372812 w 2161487"/>
                      <a:gd name="connsiteY5" fmla="*/ 373098 h 2399208"/>
                      <a:gd name="connsiteX6" fmla="*/ -41 w 2161487"/>
                      <a:gd name="connsiteY6" fmla="*/ -23 h 2399208"/>
                      <a:gd name="connsiteX7" fmla="*/ 982292 w 2161487"/>
                      <a:gd name="connsiteY7" fmla="*/ -23 h 2399208"/>
                      <a:gd name="connsiteX8" fmla="*/ 2161446 w 2161487"/>
                      <a:gd name="connsiteY8" fmla="*/ 1173275 h 2399208"/>
                      <a:gd name="connsiteX9" fmla="*/ 2161446 w 2161487"/>
                      <a:gd name="connsiteY9" fmla="*/ 1175928 h 2399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487" h="2399208">
                        <a:moveTo>
                          <a:pt x="2161446" y="1175928"/>
                        </a:moveTo>
                        <a:lnTo>
                          <a:pt x="2161446" y="2399182"/>
                        </a:lnTo>
                        <a:lnTo>
                          <a:pt x="1788150" y="2026503"/>
                        </a:lnTo>
                        <a:lnTo>
                          <a:pt x="1788150" y="1175928"/>
                        </a:lnTo>
                        <a:cubicBezTo>
                          <a:pt x="1787665" y="732559"/>
                          <a:pt x="1428080" y="373363"/>
                          <a:pt x="984504" y="373098"/>
                        </a:cubicBezTo>
                        <a:lnTo>
                          <a:pt x="372812" y="373098"/>
                        </a:lnTo>
                        <a:lnTo>
                          <a:pt x="-41" y="-23"/>
                        </a:lnTo>
                        <a:lnTo>
                          <a:pt x="982292" y="-23"/>
                        </a:lnTo>
                        <a:cubicBezTo>
                          <a:pt x="1632066" y="-1487"/>
                          <a:pt x="2159987" y="523805"/>
                          <a:pt x="2161446" y="1173275"/>
                        </a:cubicBezTo>
                        <a:cubicBezTo>
                          <a:pt x="2161446" y="1174159"/>
                          <a:pt x="2161446" y="1175044"/>
                          <a:pt x="2161446" y="1175928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442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2002BCE-73E1-664A-8460-88DDA5DA97B9}"/>
                    </a:ext>
                  </a:extLst>
                </p:cNvPr>
                <p:cNvSpPr/>
                <p:nvPr/>
              </p:nvSpPr>
              <p:spPr>
                <a:xfrm>
                  <a:off x="2401248" y="5533963"/>
                  <a:ext cx="534122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8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F04EA286-B8D6-644A-9799-368F7BB5B932}"/>
                  </a:ext>
                </a:extLst>
              </p:cNvPr>
              <p:cNvGrpSpPr/>
              <p:nvPr/>
            </p:nvGrpSpPr>
            <p:grpSpPr>
              <a:xfrm>
                <a:off x="3662656" y="5318103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68" name="CuadroTexto 395">
                  <a:extLst>
                    <a:ext uri="{FF2B5EF4-FFF2-40B4-BE49-F238E27FC236}">
                      <a16:creationId xmlns:a16="http://schemas.microsoft.com/office/drawing/2014/main" id="{2AE385DB-14B8-6F41-8D07-96C1B1F9CF4C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69" name="Rectangle 56">
                  <a:extLst>
                    <a:ext uri="{FF2B5EF4-FFF2-40B4-BE49-F238E27FC236}">
                      <a16:creationId xmlns:a16="http://schemas.microsoft.com/office/drawing/2014/main" id="{332C01DB-21A5-BF41-8C0A-761C8315526C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E545C08-74C9-0444-AEE9-EABA17B5D507}"/>
                  </a:ext>
                </a:extLst>
              </p:cNvPr>
              <p:cNvGrpSpPr/>
              <p:nvPr/>
            </p:nvGrpSpPr>
            <p:grpSpPr>
              <a:xfrm>
                <a:off x="3662656" y="7845684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66" name="CuadroTexto 395">
                  <a:extLst>
                    <a:ext uri="{FF2B5EF4-FFF2-40B4-BE49-F238E27FC236}">
                      <a16:creationId xmlns:a16="http://schemas.microsoft.com/office/drawing/2014/main" id="{E4A04DE7-03AF-3247-801B-2D6C8C9BD066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67" name="Rectangle 56">
                  <a:extLst>
                    <a:ext uri="{FF2B5EF4-FFF2-40B4-BE49-F238E27FC236}">
                      <a16:creationId xmlns:a16="http://schemas.microsoft.com/office/drawing/2014/main" id="{750435EB-E6AA-5741-81CE-E7C427909919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2BF576A-2FE8-B24E-8574-CDB636D164E0}"/>
                  </a:ext>
                </a:extLst>
              </p:cNvPr>
              <p:cNvGrpSpPr/>
              <p:nvPr/>
            </p:nvGrpSpPr>
            <p:grpSpPr>
              <a:xfrm>
                <a:off x="3662656" y="10373265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64" name="CuadroTexto 395">
                  <a:extLst>
                    <a:ext uri="{FF2B5EF4-FFF2-40B4-BE49-F238E27FC236}">
                      <a16:creationId xmlns:a16="http://schemas.microsoft.com/office/drawing/2014/main" id="{574C0DD6-A208-CD43-B278-8B7871E0DA12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65" name="Rectangle 56">
                  <a:extLst>
                    <a:ext uri="{FF2B5EF4-FFF2-40B4-BE49-F238E27FC236}">
                      <a16:creationId xmlns:a16="http://schemas.microsoft.com/office/drawing/2014/main" id="{1AA1FD6E-B3C5-524D-BEEF-5B2B76060AEA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35458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9CD76F-DECD-064E-B58F-10D05BBF7D33}"/>
              </a:ext>
            </a:extLst>
          </p:cNvPr>
          <p:cNvGrpSpPr/>
          <p:nvPr/>
        </p:nvGrpSpPr>
        <p:grpSpPr>
          <a:xfrm>
            <a:off x="1821298" y="4799911"/>
            <a:ext cx="20978893" cy="7608693"/>
            <a:chOff x="1944645" y="4830391"/>
            <a:chExt cx="20978893" cy="760869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681F593-D982-9D48-966C-8184660A5FFC}"/>
                </a:ext>
              </a:extLst>
            </p:cNvPr>
            <p:cNvGrpSpPr/>
            <p:nvPr/>
          </p:nvGrpSpPr>
          <p:grpSpPr>
            <a:xfrm>
              <a:off x="1944645" y="4830391"/>
              <a:ext cx="6414310" cy="7608693"/>
              <a:chOff x="1944645" y="4921831"/>
              <a:chExt cx="6414310" cy="7608693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170C898C-41BA-2049-819C-AB3D38C352EC}"/>
                  </a:ext>
                </a:extLst>
              </p:cNvPr>
              <p:cNvSpPr/>
              <p:nvPr/>
            </p:nvSpPr>
            <p:spPr>
              <a:xfrm>
                <a:off x="1944647" y="5914282"/>
                <a:ext cx="540212" cy="954632"/>
              </a:xfrm>
              <a:custGeom>
                <a:avLst/>
                <a:gdLst>
                  <a:gd name="connsiteX0" fmla="*/ 120268 w 707231"/>
                  <a:gd name="connsiteY0" fmla="*/ 82644 h 1249779"/>
                  <a:gd name="connsiteX1" fmla="*/ 122479 w 707231"/>
                  <a:gd name="connsiteY1" fmla="*/ 7047 h 1249779"/>
                  <a:gd name="connsiteX2" fmla="*/ -36 w 707231"/>
                  <a:gd name="connsiteY2" fmla="*/ -26 h 1249779"/>
                  <a:gd name="connsiteX3" fmla="*/ -36 w 707231"/>
                  <a:gd name="connsiteY3" fmla="*/ 82644 h 1249779"/>
                  <a:gd name="connsiteX4" fmla="*/ 641289 w 707231"/>
                  <a:gd name="connsiteY4" fmla="*/ 1249753 h 1249779"/>
                  <a:gd name="connsiteX5" fmla="*/ 707191 w 707231"/>
                  <a:gd name="connsiteY5" fmla="*/ 1146305 h 1249779"/>
                  <a:gd name="connsiteX6" fmla="*/ 120268 w 707231"/>
                  <a:gd name="connsiteY6" fmla="*/ 82644 h 1249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7231" h="1249779">
                    <a:moveTo>
                      <a:pt x="120268" y="82644"/>
                    </a:moveTo>
                    <a:cubicBezTo>
                      <a:pt x="120268" y="57445"/>
                      <a:pt x="120268" y="32246"/>
                      <a:pt x="122479" y="7047"/>
                    </a:cubicBezTo>
                    <a:lnTo>
                      <a:pt x="-36" y="-26"/>
                    </a:lnTo>
                    <a:cubicBezTo>
                      <a:pt x="-36" y="27383"/>
                      <a:pt x="-36" y="54792"/>
                      <a:pt x="-36" y="82644"/>
                    </a:cubicBezTo>
                    <a:cubicBezTo>
                      <a:pt x="-1314" y="556039"/>
                      <a:pt x="240917" y="996862"/>
                      <a:pt x="641289" y="1249753"/>
                    </a:cubicBezTo>
                    <a:lnTo>
                      <a:pt x="707191" y="1146305"/>
                    </a:lnTo>
                    <a:cubicBezTo>
                      <a:pt x="341304" y="916477"/>
                      <a:pt x="119538" y="514580"/>
                      <a:pt x="120268" y="826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3B5812EF-3AA6-6549-9EF1-B5B5BB34D93C}"/>
                  </a:ext>
                </a:extLst>
              </p:cNvPr>
              <p:cNvSpPr/>
              <p:nvPr/>
            </p:nvSpPr>
            <p:spPr>
              <a:xfrm>
                <a:off x="3462235" y="5977429"/>
                <a:ext cx="592574" cy="925254"/>
              </a:xfrm>
              <a:custGeom>
                <a:avLst/>
                <a:gdLst>
                  <a:gd name="connsiteX0" fmla="*/ 653226 w 775782"/>
                  <a:gd name="connsiteY0" fmla="*/ -26 h 1211318"/>
                  <a:gd name="connsiteX1" fmla="*/ -41 w 775782"/>
                  <a:gd name="connsiteY1" fmla="*/ 1102981 h 1211318"/>
                  <a:gd name="connsiteX2" fmla="*/ 60553 w 775782"/>
                  <a:gd name="connsiteY2" fmla="*/ 1211292 h 1211318"/>
                  <a:gd name="connsiteX3" fmla="*/ 775741 w 775782"/>
                  <a:gd name="connsiteY3" fmla="*/ -26 h 1211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5782" h="1211318">
                    <a:moveTo>
                      <a:pt x="653226" y="-26"/>
                    </a:moveTo>
                    <a:cubicBezTo>
                      <a:pt x="652651" y="459108"/>
                      <a:pt x="402397" y="881623"/>
                      <a:pt x="-41" y="1102981"/>
                    </a:cubicBezTo>
                    <a:lnTo>
                      <a:pt x="60553" y="1211292"/>
                    </a:lnTo>
                    <a:cubicBezTo>
                      <a:pt x="501789" y="967759"/>
                      <a:pt x="775741" y="503776"/>
                      <a:pt x="775741" y="-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9E6E5375-2454-D447-AFA9-A54E5CB36B0D}"/>
                  </a:ext>
                </a:extLst>
              </p:cNvPr>
              <p:cNvSpPr/>
              <p:nvPr/>
            </p:nvSpPr>
            <p:spPr>
              <a:xfrm>
                <a:off x="2545672" y="4921831"/>
                <a:ext cx="1069944" cy="274872"/>
              </a:xfrm>
              <a:custGeom>
                <a:avLst/>
                <a:gdLst>
                  <a:gd name="connsiteX0" fmla="*/ 1400702 w 1400742"/>
                  <a:gd name="connsiteY0" fmla="*/ 259918 h 359855"/>
                  <a:gd name="connsiteX1" fmla="*/ -41 w 1400742"/>
                  <a:gd name="connsiteY1" fmla="*/ 133481 h 359855"/>
                  <a:gd name="connsiteX2" fmla="*/ 52592 w 1400742"/>
                  <a:gd name="connsiteY2" fmla="*/ 244445 h 359855"/>
                  <a:gd name="connsiteX3" fmla="*/ 1329050 w 1400742"/>
                  <a:gd name="connsiteY3" fmla="*/ 359829 h 35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742" h="359855">
                    <a:moveTo>
                      <a:pt x="1400702" y="259918"/>
                    </a:moveTo>
                    <a:cubicBezTo>
                      <a:pt x="991607" y="-33902"/>
                      <a:pt x="455097" y="-82333"/>
                      <a:pt x="-41" y="133481"/>
                    </a:cubicBezTo>
                    <a:lnTo>
                      <a:pt x="52592" y="244445"/>
                    </a:lnTo>
                    <a:cubicBezTo>
                      <a:pt x="467388" y="47889"/>
                      <a:pt x="956264" y="92080"/>
                      <a:pt x="1329050" y="3598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BF6FDD6-0E8B-3C4D-8315-6A1C831EF3C2}"/>
                  </a:ext>
                </a:extLst>
              </p:cNvPr>
              <p:cNvSpPr/>
              <p:nvPr/>
            </p:nvSpPr>
            <p:spPr>
              <a:xfrm>
                <a:off x="2178438" y="5153567"/>
                <a:ext cx="979740" cy="765442"/>
              </a:xfrm>
              <a:custGeom>
                <a:avLst/>
                <a:gdLst>
                  <a:gd name="connsiteX0" fmla="*/ 1257841 w 1282650"/>
                  <a:gd name="connsiteY0" fmla="*/ 140001 h 1002096"/>
                  <a:gd name="connsiteX1" fmla="*/ 1282610 w 1282650"/>
                  <a:gd name="connsiteY1" fmla="*/ 19753 h 1002096"/>
                  <a:gd name="connsiteX2" fmla="*/ 15895 w 1282650"/>
                  <a:gd name="connsiteY2" fmla="*/ 876279 h 1002096"/>
                  <a:gd name="connsiteX3" fmla="*/ -41 w 1282650"/>
                  <a:gd name="connsiteY3" fmla="*/ 992344 h 1002096"/>
                  <a:gd name="connsiteX4" fmla="*/ 122032 w 1282650"/>
                  <a:gd name="connsiteY4" fmla="*/ 1002070 h 1002096"/>
                  <a:gd name="connsiteX5" fmla="*/ 1158825 w 1282650"/>
                  <a:gd name="connsiteY5" fmla="*/ 126464 h 1002096"/>
                  <a:gd name="connsiteX6" fmla="*/ 1257841 w 1282650"/>
                  <a:gd name="connsiteY6" fmla="*/ 140001 h 1002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2650" h="1002096">
                    <a:moveTo>
                      <a:pt x="1257841" y="140001"/>
                    </a:moveTo>
                    <a:lnTo>
                      <a:pt x="1282610" y="19753"/>
                    </a:lnTo>
                    <a:cubicBezTo>
                      <a:pt x="696182" y="-93355"/>
                      <a:pt x="129056" y="290125"/>
                      <a:pt x="15895" y="876279"/>
                    </a:cubicBezTo>
                    <a:cubicBezTo>
                      <a:pt x="8491" y="914652"/>
                      <a:pt x="3170" y="953397"/>
                      <a:pt x="-41" y="992344"/>
                    </a:cubicBezTo>
                    <a:lnTo>
                      <a:pt x="122032" y="1002070"/>
                    </a:lnTo>
                    <a:cubicBezTo>
                      <a:pt x="166429" y="474108"/>
                      <a:pt x="630616" y="82088"/>
                      <a:pt x="1158825" y="126464"/>
                    </a:cubicBezTo>
                    <a:cubicBezTo>
                      <a:pt x="1192041" y="129254"/>
                      <a:pt x="1225094" y="133772"/>
                      <a:pt x="1257841" y="140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103C3998-1642-4E4C-9333-8BE04E4BF227}"/>
                  </a:ext>
                </a:extLst>
              </p:cNvPr>
              <p:cNvSpPr/>
              <p:nvPr/>
            </p:nvSpPr>
            <p:spPr>
              <a:xfrm>
                <a:off x="3022028" y="5860253"/>
                <a:ext cx="802810" cy="943826"/>
              </a:xfrm>
              <a:custGeom>
                <a:avLst/>
                <a:gdLst>
                  <a:gd name="connsiteX0" fmla="*/ 918160 w 1051018"/>
                  <a:gd name="connsiteY0" fmla="*/ 17657 h 1235632"/>
                  <a:gd name="connsiteX1" fmla="*/ 107436 w 1051018"/>
                  <a:gd name="connsiteY1" fmla="*/ 1103422 h 1235632"/>
                  <a:gd name="connsiteX2" fmla="*/ -41 w 1051018"/>
                  <a:gd name="connsiteY2" fmla="*/ 1113148 h 1235632"/>
                  <a:gd name="connsiteX3" fmla="*/ 4382 w 1051018"/>
                  <a:gd name="connsiteY3" fmla="*/ 1235607 h 1235632"/>
                  <a:gd name="connsiteX4" fmla="*/ 125128 w 1051018"/>
                  <a:gd name="connsiteY4" fmla="*/ 1224554 h 1235632"/>
                  <a:gd name="connsiteX5" fmla="*/ 1039791 w 1051018"/>
                  <a:gd name="connsiteY5" fmla="*/ -26 h 1235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1018" h="1235632">
                    <a:moveTo>
                      <a:pt x="918160" y="17657"/>
                    </a:moveTo>
                    <a:cubicBezTo>
                      <a:pt x="993739" y="541123"/>
                      <a:pt x="631010" y="1026915"/>
                      <a:pt x="107436" y="1103422"/>
                    </a:cubicBezTo>
                    <a:cubicBezTo>
                      <a:pt x="71818" y="1108657"/>
                      <a:pt x="35940" y="1111902"/>
                      <a:pt x="-41" y="1113148"/>
                    </a:cubicBezTo>
                    <a:lnTo>
                      <a:pt x="4382" y="1235607"/>
                    </a:lnTo>
                    <a:cubicBezTo>
                      <a:pt x="44803" y="1234117"/>
                      <a:pt x="85109" y="1230430"/>
                      <a:pt x="125128" y="1224554"/>
                    </a:cubicBezTo>
                    <a:cubicBezTo>
                      <a:pt x="715660" y="1138250"/>
                      <a:pt x="1124848" y="590416"/>
                      <a:pt x="1039791" y="-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CBE1ECCF-AA13-6043-A459-9ABE773BCB06}"/>
                  </a:ext>
                </a:extLst>
              </p:cNvPr>
              <p:cNvSpPr/>
              <p:nvPr/>
            </p:nvSpPr>
            <p:spPr>
              <a:xfrm>
                <a:off x="2424368" y="5403457"/>
                <a:ext cx="1148661" cy="1148125"/>
              </a:xfrm>
              <a:custGeom>
                <a:avLst/>
                <a:gdLst>
                  <a:gd name="connsiteX0" fmla="*/ 1503756 w 1503796"/>
                  <a:gd name="connsiteY0" fmla="*/ 751521 h 1503095"/>
                  <a:gd name="connsiteX1" fmla="*/ 751857 w 1503796"/>
                  <a:gd name="connsiteY1" fmla="*/ 1503069 h 1503095"/>
                  <a:gd name="connsiteX2" fmla="*/ -41 w 1503796"/>
                  <a:gd name="connsiteY2" fmla="*/ 751521 h 1503095"/>
                  <a:gd name="connsiteX3" fmla="*/ 751857 w 1503796"/>
                  <a:gd name="connsiteY3" fmla="*/ -26 h 1503095"/>
                  <a:gd name="connsiteX4" fmla="*/ 1503756 w 1503796"/>
                  <a:gd name="connsiteY4" fmla="*/ 751521 h 1503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3796" h="1503095">
                    <a:moveTo>
                      <a:pt x="1503756" y="751521"/>
                    </a:moveTo>
                    <a:cubicBezTo>
                      <a:pt x="1503756" y="1166589"/>
                      <a:pt x="1167120" y="1503069"/>
                      <a:pt x="751857" y="1503069"/>
                    </a:cubicBezTo>
                    <a:cubicBezTo>
                      <a:pt x="336595" y="1503069"/>
                      <a:pt x="-41" y="1166589"/>
                      <a:pt x="-41" y="751521"/>
                    </a:cubicBezTo>
                    <a:cubicBezTo>
                      <a:pt x="-41" y="336453"/>
                      <a:pt x="336595" y="-26"/>
                      <a:pt x="751857" y="-26"/>
                    </a:cubicBezTo>
                    <a:cubicBezTo>
                      <a:pt x="1167120" y="-26"/>
                      <a:pt x="1503756" y="336453"/>
                      <a:pt x="1503756" y="7515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1</a:t>
                </a: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CC49AB0-4531-0D4B-B68C-E698B6629751}"/>
                  </a:ext>
                </a:extLst>
              </p:cNvPr>
              <p:cNvSpPr/>
              <p:nvPr/>
            </p:nvSpPr>
            <p:spPr>
              <a:xfrm>
                <a:off x="2365601" y="5344947"/>
                <a:ext cx="1265554" cy="1264964"/>
              </a:xfrm>
              <a:custGeom>
                <a:avLst/>
                <a:gdLst>
                  <a:gd name="connsiteX0" fmla="*/ 828817 w 1656830"/>
                  <a:gd name="connsiteY0" fmla="*/ 1656031 h 1656057"/>
                  <a:gd name="connsiteX1" fmla="*/ -41 w 1656830"/>
                  <a:gd name="connsiteY1" fmla="*/ 828445 h 1656057"/>
                  <a:gd name="connsiteX2" fmla="*/ 827932 w 1656830"/>
                  <a:gd name="connsiteY2" fmla="*/ -26 h 1656057"/>
                  <a:gd name="connsiteX3" fmla="*/ 1656790 w 1656830"/>
                  <a:gd name="connsiteY3" fmla="*/ 827560 h 1656057"/>
                  <a:gd name="connsiteX4" fmla="*/ 1656790 w 1656830"/>
                  <a:gd name="connsiteY4" fmla="*/ 828002 h 1656057"/>
                  <a:gd name="connsiteX5" fmla="*/ 828817 w 1656830"/>
                  <a:gd name="connsiteY5" fmla="*/ 1656031 h 1656057"/>
                  <a:gd name="connsiteX6" fmla="*/ 828817 w 1656830"/>
                  <a:gd name="connsiteY6" fmla="*/ 152936 h 1656057"/>
                  <a:gd name="connsiteX7" fmla="*/ 153435 w 1656830"/>
                  <a:gd name="connsiteY7" fmla="*/ 828002 h 1656057"/>
                  <a:gd name="connsiteX8" fmla="*/ 828817 w 1656830"/>
                  <a:gd name="connsiteY8" fmla="*/ 1503069 h 1656057"/>
                  <a:gd name="connsiteX9" fmla="*/ 1504199 w 1656830"/>
                  <a:gd name="connsiteY9" fmla="*/ 828002 h 1656057"/>
                  <a:gd name="connsiteX10" fmla="*/ 828817 w 1656830"/>
                  <a:gd name="connsiteY10" fmla="*/ 152936 h 165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6830" h="1656057">
                    <a:moveTo>
                      <a:pt x="828817" y="1656031"/>
                    </a:moveTo>
                    <a:cubicBezTo>
                      <a:pt x="371295" y="1656275"/>
                      <a:pt x="202" y="1285753"/>
                      <a:pt x="-41" y="828445"/>
                    </a:cubicBezTo>
                    <a:cubicBezTo>
                      <a:pt x="-284" y="371137"/>
                      <a:pt x="370411" y="217"/>
                      <a:pt x="827932" y="-26"/>
                    </a:cubicBezTo>
                    <a:cubicBezTo>
                      <a:pt x="1285454" y="-269"/>
                      <a:pt x="1656546" y="370253"/>
                      <a:pt x="1656790" y="827560"/>
                    </a:cubicBezTo>
                    <a:cubicBezTo>
                      <a:pt x="1656790" y="827706"/>
                      <a:pt x="1656790" y="827857"/>
                      <a:pt x="1656790" y="828002"/>
                    </a:cubicBezTo>
                    <a:cubicBezTo>
                      <a:pt x="1656303" y="1284935"/>
                      <a:pt x="1285962" y="1655302"/>
                      <a:pt x="828817" y="1656031"/>
                    </a:cubicBezTo>
                    <a:close/>
                    <a:moveTo>
                      <a:pt x="828817" y="152936"/>
                    </a:moveTo>
                    <a:cubicBezTo>
                      <a:pt x="455813" y="152936"/>
                      <a:pt x="153435" y="455173"/>
                      <a:pt x="153435" y="828002"/>
                    </a:cubicBezTo>
                    <a:cubicBezTo>
                      <a:pt x="153435" y="1200832"/>
                      <a:pt x="455813" y="1503069"/>
                      <a:pt x="828817" y="1503069"/>
                    </a:cubicBezTo>
                    <a:cubicBezTo>
                      <a:pt x="1201820" y="1503069"/>
                      <a:pt x="1504199" y="1200832"/>
                      <a:pt x="1504199" y="828002"/>
                    </a:cubicBezTo>
                    <a:cubicBezTo>
                      <a:pt x="1503712" y="455376"/>
                      <a:pt x="1201617" y="153422"/>
                      <a:pt x="828817" y="1529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69C3306E-242C-224E-B4B6-F57355BFDE82}"/>
                  </a:ext>
                </a:extLst>
              </p:cNvPr>
              <p:cNvSpPr/>
              <p:nvPr/>
            </p:nvSpPr>
            <p:spPr>
              <a:xfrm>
                <a:off x="1944648" y="8728203"/>
                <a:ext cx="540211" cy="955645"/>
              </a:xfrm>
              <a:custGeom>
                <a:avLst/>
                <a:gdLst>
                  <a:gd name="connsiteX0" fmla="*/ 120266 w 707230"/>
                  <a:gd name="connsiteY0" fmla="*/ 83086 h 1251105"/>
                  <a:gd name="connsiteX1" fmla="*/ 122478 w 707230"/>
                  <a:gd name="connsiteY1" fmla="*/ 7489 h 1251105"/>
                  <a:gd name="connsiteX2" fmla="*/ -37 w 707230"/>
                  <a:gd name="connsiteY2" fmla="*/ -26 h 1251105"/>
                  <a:gd name="connsiteX3" fmla="*/ -37 w 707230"/>
                  <a:gd name="connsiteY3" fmla="*/ 83086 h 1251105"/>
                  <a:gd name="connsiteX4" fmla="*/ 643499 w 707230"/>
                  <a:gd name="connsiteY4" fmla="*/ 1251080 h 1251105"/>
                  <a:gd name="connsiteX5" fmla="*/ 707190 w 707230"/>
                  <a:gd name="connsiteY5" fmla="*/ 1146747 h 1251105"/>
                  <a:gd name="connsiteX6" fmla="*/ 120266 w 707230"/>
                  <a:gd name="connsiteY6" fmla="*/ 83086 h 1251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7230" h="1251105">
                    <a:moveTo>
                      <a:pt x="120266" y="83086"/>
                    </a:moveTo>
                    <a:cubicBezTo>
                      <a:pt x="120266" y="57445"/>
                      <a:pt x="120266" y="32246"/>
                      <a:pt x="122478" y="7489"/>
                    </a:cubicBezTo>
                    <a:lnTo>
                      <a:pt x="-37" y="-26"/>
                    </a:lnTo>
                    <a:cubicBezTo>
                      <a:pt x="-37" y="27383"/>
                      <a:pt x="-37" y="55234"/>
                      <a:pt x="-37" y="83086"/>
                    </a:cubicBezTo>
                    <a:cubicBezTo>
                      <a:pt x="-1143" y="557224"/>
                      <a:pt x="242012" y="998559"/>
                      <a:pt x="643499" y="1251080"/>
                    </a:cubicBezTo>
                    <a:lnTo>
                      <a:pt x="707190" y="1146747"/>
                    </a:lnTo>
                    <a:cubicBezTo>
                      <a:pt x="341303" y="916906"/>
                      <a:pt x="119537" y="515005"/>
                      <a:pt x="120266" y="8308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4E9F725-F647-0848-9820-FDFC0F36B4CC}"/>
                  </a:ext>
                </a:extLst>
              </p:cNvPr>
              <p:cNvSpPr/>
              <p:nvPr/>
            </p:nvSpPr>
            <p:spPr>
              <a:xfrm>
                <a:off x="3462235" y="8791687"/>
                <a:ext cx="591560" cy="924579"/>
              </a:xfrm>
              <a:custGeom>
                <a:avLst/>
                <a:gdLst>
                  <a:gd name="connsiteX0" fmla="*/ 653226 w 774455"/>
                  <a:gd name="connsiteY0" fmla="*/ -26 h 1210434"/>
                  <a:gd name="connsiteX1" fmla="*/ -41 w 774455"/>
                  <a:gd name="connsiteY1" fmla="*/ 1102980 h 1210434"/>
                  <a:gd name="connsiteX2" fmla="*/ 59226 w 774455"/>
                  <a:gd name="connsiteY2" fmla="*/ 1210408 h 1210434"/>
                  <a:gd name="connsiteX3" fmla="*/ 774415 w 774455"/>
                  <a:gd name="connsiteY3" fmla="*/ -26 h 121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4455" h="1210434">
                    <a:moveTo>
                      <a:pt x="653226" y="-26"/>
                    </a:moveTo>
                    <a:cubicBezTo>
                      <a:pt x="652651" y="459125"/>
                      <a:pt x="402397" y="881627"/>
                      <a:pt x="-41" y="1102980"/>
                    </a:cubicBezTo>
                    <a:lnTo>
                      <a:pt x="59226" y="1210408"/>
                    </a:lnTo>
                    <a:cubicBezTo>
                      <a:pt x="500184" y="967039"/>
                      <a:pt x="774105" y="503466"/>
                      <a:pt x="774415" y="-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BE5E6D5-5F5E-6D46-906E-01F8F239D05C}"/>
                  </a:ext>
                </a:extLst>
              </p:cNvPr>
              <p:cNvSpPr/>
              <p:nvPr/>
            </p:nvSpPr>
            <p:spPr>
              <a:xfrm>
                <a:off x="2545672" y="7736087"/>
                <a:ext cx="1069944" cy="274537"/>
              </a:xfrm>
              <a:custGeom>
                <a:avLst/>
                <a:gdLst>
                  <a:gd name="connsiteX0" fmla="*/ 1400702 w 1400742"/>
                  <a:gd name="connsiteY0" fmla="*/ 259921 h 359416"/>
                  <a:gd name="connsiteX1" fmla="*/ -41 w 1400742"/>
                  <a:gd name="connsiteY1" fmla="*/ 133484 h 359416"/>
                  <a:gd name="connsiteX2" fmla="*/ 52592 w 1400742"/>
                  <a:gd name="connsiteY2" fmla="*/ 244006 h 359416"/>
                  <a:gd name="connsiteX3" fmla="*/ 1329050 w 1400742"/>
                  <a:gd name="connsiteY3" fmla="*/ 359390 h 35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742" h="359416">
                    <a:moveTo>
                      <a:pt x="1400702" y="259921"/>
                    </a:moveTo>
                    <a:cubicBezTo>
                      <a:pt x="991607" y="-33890"/>
                      <a:pt x="455097" y="-82343"/>
                      <a:pt x="-41" y="133484"/>
                    </a:cubicBezTo>
                    <a:lnTo>
                      <a:pt x="52592" y="244006"/>
                    </a:lnTo>
                    <a:cubicBezTo>
                      <a:pt x="467388" y="47454"/>
                      <a:pt x="956264" y="91662"/>
                      <a:pt x="1329050" y="35939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FA3E9DD-54AD-3143-A6BD-DF3F095251DC}"/>
                  </a:ext>
                </a:extLst>
              </p:cNvPr>
              <p:cNvSpPr/>
              <p:nvPr/>
            </p:nvSpPr>
            <p:spPr>
              <a:xfrm>
                <a:off x="2178438" y="7968364"/>
                <a:ext cx="979740" cy="765242"/>
              </a:xfrm>
              <a:custGeom>
                <a:avLst/>
                <a:gdLst>
                  <a:gd name="connsiteX0" fmla="*/ 1257841 w 1282650"/>
                  <a:gd name="connsiteY0" fmla="*/ 139296 h 1001834"/>
                  <a:gd name="connsiteX1" fmla="*/ 1282610 w 1282650"/>
                  <a:gd name="connsiteY1" fmla="*/ 19491 h 1001834"/>
                  <a:gd name="connsiteX2" fmla="*/ 15514 w 1282650"/>
                  <a:gd name="connsiteY2" fmla="*/ 878819 h 1001834"/>
                  <a:gd name="connsiteX3" fmla="*/ -41 w 1282650"/>
                  <a:gd name="connsiteY3" fmla="*/ 992082 h 1001834"/>
                  <a:gd name="connsiteX4" fmla="*/ 122032 w 1282650"/>
                  <a:gd name="connsiteY4" fmla="*/ 1001808 h 1001834"/>
                  <a:gd name="connsiteX5" fmla="*/ 1157012 w 1282650"/>
                  <a:gd name="connsiteY5" fmla="*/ 124044 h 1001834"/>
                  <a:gd name="connsiteX6" fmla="*/ 1261379 w 1282650"/>
                  <a:gd name="connsiteY6" fmla="*/ 138412 h 1001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2650" h="1001834">
                    <a:moveTo>
                      <a:pt x="1257841" y="139296"/>
                    </a:moveTo>
                    <a:lnTo>
                      <a:pt x="1282610" y="19491"/>
                    </a:lnTo>
                    <a:cubicBezTo>
                      <a:pt x="695310" y="-92932"/>
                      <a:pt x="128012" y="291772"/>
                      <a:pt x="15514" y="878819"/>
                    </a:cubicBezTo>
                    <a:cubicBezTo>
                      <a:pt x="8336" y="916264"/>
                      <a:pt x="3143" y="954062"/>
                      <a:pt x="-41" y="992082"/>
                    </a:cubicBezTo>
                    <a:lnTo>
                      <a:pt x="122032" y="1001808"/>
                    </a:lnTo>
                    <a:cubicBezTo>
                      <a:pt x="165337" y="473735"/>
                      <a:pt x="628714" y="80764"/>
                      <a:pt x="1157012" y="124044"/>
                    </a:cubicBezTo>
                    <a:cubicBezTo>
                      <a:pt x="1192037" y="126918"/>
                      <a:pt x="1226881" y="131737"/>
                      <a:pt x="1261379" y="13841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C565925-B143-6149-83E4-C254F84314CB}"/>
                  </a:ext>
                </a:extLst>
              </p:cNvPr>
              <p:cNvSpPr/>
              <p:nvPr/>
            </p:nvSpPr>
            <p:spPr>
              <a:xfrm>
                <a:off x="3022028" y="8674511"/>
                <a:ext cx="802810" cy="943488"/>
              </a:xfrm>
              <a:custGeom>
                <a:avLst/>
                <a:gdLst>
                  <a:gd name="connsiteX0" fmla="*/ 918160 w 1051018"/>
                  <a:gd name="connsiteY0" fmla="*/ 17657 h 1235190"/>
                  <a:gd name="connsiteX1" fmla="*/ 107436 w 1051018"/>
                  <a:gd name="connsiteY1" fmla="*/ 1103422 h 1235190"/>
                  <a:gd name="connsiteX2" fmla="*/ -41 w 1051018"/>
                  <a:gd name="connsiteY2" fmla="*/ 1112706 h 1235190"/>
                  <a:gd name="connsiteX3" fmla="*/ 4382 w 1051018"/>
                  <a:gd name="connsiteY3" fmla="*/ 1235165 h 1235190"/>
                  <a:gd name="connsiteX4" fmla="*/ 125128 w 1051018"/>
                  <a:gd name="connsiteY4" fmla="*/ 1224554 h 1235190"/>
                  <a:gd name="connsiteX5" fmla="*/ 1039791 w 1051018"/>
                  <a:gd name="connsiteY5" fmla="*/ -26 h 12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1018" h="1235190">
                    <a:moveTo>
                      <a:pt x="918160" y="17657"/>
                    </a:moveTo>
                    <a:cubicBezTo>
                      <a:pt x="993487" y="541044"/>
                      <a:pt x="630872" y="1026676"/>
                      <a:pt x="107436" y="1103422"/>
                    </a:cubicBezTo>
                    <a:cubicBezTo>
                      <a:pt x="71809" y="1108506"/>
                      <a:pt x="35931" y="1111601"/>
                      <a:pt x="-41" y="1112706"/>
                    </a:cubicBezTo>
                    <a:lnTo>
                      <a:pt x="4382" y="1235165"/>
                    </a:lnTo>
                    <a:cubicBezTo>
                      <a:pt x="44794" y="1233838"/>
                      <a:pt x="85100" y="1230302"/>
                      <a:pt x="125128" y="1224554"/>
                    </a:cubicBezTo>
                    <a:cubicBezTo>
                      <a:pt x="715660" y="1138259"/>
                      <a:pt x="1124848" y="590425"/>
                      <a:pt x="1039791" y="-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2C078A5-3000-2942-9A5B-35C21D7382F5}"/>
                  </a:ext>
                </a:extLst>
              </p:cNvPr>
              <p:cNvSpPr/>
              <p:nvPr/>
            </p:nvSpPr>
            <p:spPr>
              <a:xfrm>
                <a:off x="2424724" y="8217624"/>
                <a:ext cx="1148661" cy="1148125"/>
              </a:xfrm>
              <a:custGeom>
                <a:avLst/>
                <a:gdLst>
                  <a:gd name="connsiteX0" fmla="*/ 1503797 w 1503797"/>
                  <a:gd name="connsiteY0" fmla="*/ 751548 h 1503095"/>
                  <a:gd name="connsiteX1" fmla="*/ 751899 w 1503797"/>
                  <a:gd name="connsiteY1" fmla="*/ 1503095 h 1503095"/>
                  <a:gd name="connsiteX2" fmla="*/ 0 w 1503797"/>
                  <a:gd name="connsiteY2" fmla="*/ 751548 h 1503095"/>
                  <a:gd name="connsiteX3" fmla="*/ 751899 w 1503797"/>
                  <a:gd name="connsiteY3" fmla="*/ 0 h 1503095"/>
                  <a:gd name="connsiteX4" fmla="*/ 1503797 w 1503797"/>
                  <a:gd name="connsiteY4" fmla="*/ 751548 h 1503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3797" h="1503095">
                    <a:moveTo>
                      <a:pt x="1503797" y="751548"/>
                    </a:moveTo>
                    <a:cubicBezTo>
                      <a:pt x="1503797" y="1166616"/>
                      <a:pt x="1167161" y="1503095"/>
                      <a:pt x="751899" y="1503095"/>
                    </a:cubicBezTo>
                    <a:cubicBezTo>
                      <a:pt x="336636" y="1503095"/>
                      <a:pt x="0" y="1166616"/>
                      <a:pt x="0" y="751548"/>
                    </a:cubicBezTo>
                    <a:cubicBezTo>
                      <a:pt x="0" y="336479"/>
                      <a:pt x="336636" y="0"/>
                      <a:pt x="751899" y="0"/>
                    </a:cubicBezTo>
                    <a:cubicBezTo>
                      <a:pt x="1167161" y="0"/>
                      <a:pt x="1503797" y="336479"/>
                      <a:pt x="1503797" y="75154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2</a:t>
                </a: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7CD5ED4A-12F7-C742-9587-3AD150946829}"/>
                  </a:ext>
                </a:extLst>
              </p:cNvPr>
              <p:cNvSpPr/>
              <p:nvPr/>
            </p:nvSpPr>
            <p:spPr>
              <a:xfrm>
                <a:off x="2365601" y="8159205"/>
                <a:ext cx="1265554" cy="1264964"/>
              </a:xfrm>
              <a:custGeom>
                <a:avLst/>
                <a:gdLst>
                  <a:gd name="connsiteX0" fmla="*/ 828817 w 1656830"/>
                  <a:gd name="connsiteY0" fmla="*/ 1656031 h 1656057"/>
                  <a:gd name="connsiteX1" fmla="*/ -41 w 1656830"/>
                  <a:gd name="connsiteY1" fmla="*/ 828444 h 1656057"/>
                  <a:gd name="connsiteX2" fmla="*/ 827932 w 1656830"/>
                  <a:gd name="connsiteY2" fmla="*/ -26 h 1656057"/>
                  <a:gd name="connsiteX3" fmla="*/ 1656790 w 1656830"/>
                  <a:gd name="connsiteY3" fmla="*/ 827560 h 1656057"/>
                  <a:gd name="connsiteX4" fmla="*/ 1656790 w 1656830"/>
                  <a:gd name="connsiteY4" fmla="*/ 828003 h 1656057"/>
                  <a:gd name="connsiteX5" fmla="*/ 828817 w 1656830"/>
                  <a:gd name="connsiteY5" fmla="*/ 1656031 h 1656057"/>
                  <a:gd name="connsiteX6" fmla="*/ 828817 w 1656830"/>
                  <a:gd name="connsiteY6" fmla="*/ 152936 h 1656057"/>
                  <a:gd name="connsiteX7" fmla="*/ 153435 w 1656830"/>
                  <a:gd name="connsiteY7" fmla="*/ 828003 h 1656057"/>
                  <a:gd name="connsiteX8" fmla="*/ 828817 w 1656830"/>
                  <a:gd name="connsiteY8" fmla="*/ 1503070 h 1656057"/>
                  <a:gd name="connsiteX9" fmla="*/ 1504199 w 1656830"/>
                  <a:gd name="connsiteY9" fmla="*/ 828003 h 1656057"/>
                  <a:gd name="connsiteX10" fmla="*/ 828817 w 1656830"/>
                  <a:gd name="connsiteY10" fmla="*/ 152936 h 165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6830" h="1656057">
                    <a:moveTo>
                      <a:pt x="828817" y="1656031"/>
                    </a:moveTo>
                    <a:cubicBezTo>
                      <a:pt x="371295" y="1656296"/>
                      <a:pt x="202" y="1285740"/>
                      <a:pt x="-41" y="828444"/>
                    </a:cubicBezTo>
                    <a:cubicBezTo>
                      <a:pt x="-284" y="371150"/>
                      <a:pt x="370411" y="239"/>
                      <a:pt x="827932" y="-26"/>
                    </a:cubicBezTo>
                    <a:cubicBezTo>
                      <a:pt x="1285454" y="-291"/>
                      <a:pt x="1656546" y="370266"/>
                      <a:pt x="1656790" y="827560"/>
                    </a:cubicBezTo>
                    <a:cubicBezTo>
                      <a:pt x="1656790" y="827693"/>
                      <a:pt x="1656790" y="827870"/>
                      <a:pt x="1656790" y="828003"/>
                    </a:cubicBezTo>
                    <a:cubicBezTo>
                      <a:pt x="1656303" y="1284944"/>
                      <a:pt x="1285962" y="1655280"/>
                      <a:pt x="828817" y="1656031"/>
                    </a:cubicBezTo>
                    <a:close/>
                    <a:moveTo>
                      <a:pt x="828817" y="152936"/>
                    </a:moveTo>
                    <a:cubicBezTo>
                      <a:pt x="455813" y="152936"/>
                      <a:pt x="153435" y="455191"/>
                      <a:pt x="153435" y="828003"/>
                    </a:cubicBezTo>
                    <a:cubicBezTo>
                      <a:pt x="153435" y="1200814"/>
                      <a:pt x="455813" y="1503070"/>
                      <a:pt x="828817" y="1503070"/>
                    </a:cubicBezTo>
                    <a:cubicBezTo>
                      <a:pt x="1201820" y="1503070"/>
                      <a:pt x="1504199" y="1200814"/>
                      <a:pt x="1504199" y="828003"/>
                    </a:cubicBezTo>
                    <a:cubicBezTo>
                      <a:pt x="1503712" y="455368"/>
                      <a:pt x="1201617" y="153422"/>
                      <a:pt x="828817" y="1529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250870CB-DB60-AD44-8712-73B26FED3719}"/>
                  </a:ext>
                </a:extLst>
              </p:cNvPr>
              <p:cNvSpPr/>
              <p:nvPr/>
            </p:nvSpPr>
            <p:spPr>
              <a:xfrm>
                <a:off x="1944645" y="11542460"/>
                <a:ext cx="540214" cy="955645"/>
              </a:xfrm>
              <a:custGeom>
                <a:avLst/>
                <a:gdLst>
                  <a:gd name="connsiteX0" fmla="*/ 120270 w 707234"/>
                  <a:gd name="connsiteY0" fmla="*/ 83086 h 1251105"/>
                  <a:gd name="connsiteX1" fmla="*/ 122482 w 707234"/>
                  <a:gd name="connsiteY1" fmla="*/ 7490 h 1251105"/>
                  <a:gd name="connsiteX2" fmla="*/ -33 w 707234"/>
                  <a:gd name="connsiteY2" fmla="*/ -26 h 1251105"/>
                  <a:gd name="connsiteX3" fmla="*/ -33 w 707234"/>
                  <a:gd name="connsiteY3" fmla="*/ 83086 h 1251105"/>
                  <a:gd name="connsiteX4" fmla="*/ 641292 w 707234"/>
                  <a:gd name="connsiteY4" fmla="*/ 1251080 h 1251105"/>
                  <a:gd name="connsiteX5" fmla="*/ 707194 w 707234"/>
                  <a:gd name="connsiteY5" fmla="*/ 1147631 h 1251105"/>
                  <a:gd name="connsiteX6" fmla="*/ 120270 w 707234"/>
                  <a:gd name="connsiteY6" fmla="*/ 83086 h 1251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7234" h="1251105">
                    <a:moveTo>
                      <a:pt x="120270" y="83086"/>
                    </a:moveTo>
                    <a:cubicBezTo>
                      <a:pt x="120270" y="57445"/>
                      <a:pt x="120270" y="32246"/>
                      <a:pt x="122482" y="7490"/>
                    </a:cubicBezTo>
                    <a:lnTo>
                      <a:pt x="-33" y="-26"/>
                    </a:lnTo>
                    <a:cubicBezTo>
                      <a:pt x="-33" y="27383"/>
                      <a:pt x="-33" y="55234"/>
                      <a:pt x="-33" y="83086"/>
                    </a:cubicBezTo>
                    <a:cubicBezTo>
                      <a:pt x="-1617" y="556782"/>
                      <a:pt x="240649" y="998029"/>
                      <a:pt x="641292" y="1251080"/>
                    </a:cubicBezTo>
                    <a:lnTo>
                      <a:pt x="707194" y="1147631"/>
                    </a:lnTo>
                    <a:cubicBezTo>
                      <a:pt x="341037" y="917658"/>
                      <a:pt x="119235" y="515359"/>
                      <a:pt x="120270" y="8308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CCDFDFF3-CD90-6445-BD3C-D3437DF30380}"/>
                  </a:ext>
                </a:extLst>
              </p:cNvPr>
              <p:cNvSpPr/>
              <p:nvPr/>
            </p:nvSpPr>
            <p:spPr>
              <a:xfrm>
                <a:off x="3462235" y="11605945"/>
                <a:ext cx="591560" cy="924579"/>
              </a:xfrm>
              <a:custGeom>
                <a:avLst/>
                <a:gdLst>
                  <a:gd name="connsiteX0" fmla="*/ 653226 w 774455"/>
                  <a:gd name="connsiteY0" fmla="*/ -26 h 1210434"/>
                  <a:gd name="connsiteX1" fmla="*/ -41 w 774455"/>
                  <a:gd name="connsiteY1" fmla="*/ 1102980 h 1210434"/>
                  <a:gd name="connsiteX2" fmla="*/ 59226 w 774455"/>
                  <a:gd name="connsiteY2" fmla="*/ 1210408 h 1210434"/>
                  <a:gd name="connsiteX3" fmla="*/ 774415 w 774455"/>
                  <a:gd name="connsiteY3" fmla="*/ -26 h 121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4455" h="1210434">
                    <a:moveTo>
                      <a:pt x="653226" y="-26"/>
                    </a:moveTo>
                    <a:cubicBezTo>
                      <a:pt x="652651" y="459125"/>
                      <a:pt x="402397" y="881628"/>
                      <a:pt x="-41" y="1102980"/>
                    </a:cubicBezTo>
                    <a:lnTo>
                      <a:pt x="59226" y="1210408"/>
                    </a:lnTo>
                    <a:cubicBezTo>
                      <a:pt x="500184" y="967039"/>
                      <a:pt x="774105" y="503467"/>
                      <a:pt x="774415" y="-2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F4CA043-EA70-704E-9CD4-6AED1BF44A20}"/>
                  </a:ext>
                </a:extLst>
              </p:cNvPr>
              <p:cNvSpPr/>
              <p:nvPr/>
            </p:nvSpPr>
            <p:spPr>
              <a:xfrm>
                <a:off x="2545672" y="10549537"/>
                <a:ext cx="1069944" cy="273993"/>
              </a:xfrm>
              <a:custGeom>
                <a:avLst/>
                <a:gdLst>
                  <a:gd name="connsiteX0" fmla="*/ 1400702 w 1400742"/>
                  <a:gd name="connsiteY0" fmla="*/ 260978 h 358705"/>
                  <a:gd name="connsiteX1" fmla="*/ -41 w 1400742"/>
                  <a:gd name="connsiteY1" fmla="*/ 132773 h 358705"/>
                  <a:gd name="connsiteX2" fmla="*/ 52592 w 1400742"/>
                  <a:gd name="connsiteY2" fmla="*/ 243294 h 358705"/>
                  <a:gd name="connsiteX3" fmla="*/ 1329050 w 1400742"/>
                  <a:gd name="connsiteY3" fmla="*/ 358679 h 358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742" h="358705">
                    <a:moveTo>
                      <a:pt x="1400702" y="260978"/>
                    </a:moveTo>
                    <a:cubicBezTo>
                      <a:pt x="991943" y="-33408"/>
                      <a:pt x="455411" y="-82523"/>
                      <a:pt x="-41" y="132773"/>
                    </a:cubicBezTo>
                    <a:lnTo>
                      <a:pt x="52592" y="243294"/>
                    </a:lnTo>
                    <a:cubicBezTo>
                      <a:pt x="467388" y="46743"/>
                      <a:pt x="956264" y="90951"/>
                      <a:pt x="1329050" y="35867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13268AB-664A-9948-ABDF-ABF2EE38D21D}"/>
                  </a:ext>
                </a:extLst>
              </p:cNvPr>
              <p:cNvSpPr/>
              <p:nvPr/>
            </p:nvSpPr>
            <p:spPr>
              <a:xfrm>
                <a:off x="2177424" y="10780595"/>
                <a:ext cx="979740" cy="765242"/>
              </a:xfrm>
              <a:custGeom>
                <a:avLst/>
                <a:gdLst>
                  <a:gd name="connsiteX0" fmla="*/ 1259168 w 1282650"/>
                  <a:gd name="connsiteY0" fmla="*/ 139738 h 1001834"/>
                  <a:gd name="connsiteX1" fmla="*/ 1282610 w 1282650"/>
                  <a:gd name="connsiteY1" fmla="*/ 19491 h 1001834"/>
                  <a:gd name="connsiteX2" fmla="*/ 15514 w 1282650"/>
                  <a:gd name="connsiteY2" fmla="*/ 878775 h 1001834"/>
                  <a:gd name="connsiteX3" fmla="*/ -41 w 1282650"/>
                  <a:gd name="connsiteY3" fmla="*/ 992082 h 1001834"/>
                  <a:gd name="connsiteX4" fmla="*/ 122032 w 1282650"/>
                  <a:gd name="connsiteY4" fmla="*/ 1001808 h 1001834"/>
                  <a:gd name="connsiteX5" fmla="*/ 939832 w 1282650"/>
                  <a:gd name="connsiteY5" fmla="*/ 130454 h 1001834"/>
                  <a:gd name="connsiteX6" fmla="*/ 1259168 w 1282650"/>
                  <a:gd name="connsiteY6" fmla="*/ 139738 h 1001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2650" h="1001834">
                    <a:moveTo>
                      <a:pt x="1259168" y="139738"/>
                    </a:moveTo>
                    <a:lnTo>
                      <a:pt x="1282610" y="19491"/>
                    </a:lnTo>
                    <a:cubicBezTo>
                      <a:pt x="695310" y="-92932"/>
                      <a:pt x="128012" y="291772"/>
                      <a:pt x="15514" y="878775"/>
                    </a:cubicBezTo>
                    <a:cubicBezTo>
                      <a:pt x="8336" y="916264"/>
                      <a:pt x="3143" y="954062"/>
                      <a:pt x="-41" y="992082"/>
                    </a:cubicBezTo>
                    <a:lnTo>
                      <a:pt x="122032" y="1001808"/>
                    </a:lnTo>
                    <a:cubicBezTo>
                      <a:pt x="156084" y="555433"/>
                      <a:pt x="496336" y="192922"/>
                      <a:pt x="939832" y="130454"/>
                    </a:cubicBezTo>
                    <a:cubicBezTo>
                      <a:pt x="1046058" y="115866"/>
                      <a:pt x="1153973" y="119005"/>
                      <a:pt x="1259168" y="13973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7D5513D6-01F5-EF4E-92E3-6D1F6C021D85}"/>
                  </a:ext>
                </a:extLst>
              </p:cNvPr>
              <p:cNvSpPr/>
              <p:nvPr/>
            </p:nvSpPr>
            <p:spPr>
              <a:xfrm>
                <a:off x="3022028" y="11488769"/>
                <a:ext cx="802765" cy="943488"/>
              </a:xfrm>
              <a:custGeom>
                <a:avLst/>
                <a:gdLst>
                  <a:gd name="connsiteX0" fmla="*/ 918160 w 1050958"/>
                  <a:gd name="connsiteY0" fmla="*/ 17658 h 1235190"/>
                  <a:gd name="connsiteX1" fmla="*/ 107436 w 1050958"/>
                  <a:gd name="connsiteY1" fmla="*/ 1103423 h 1235190"/>
                  <a:gd name="connsiteX2" fmla="*/ -41 w 1050958"/>
                  <a:gd name="connsiteY2" fmla="*/ 1112706 h 1235190"/>
                  <a:gd name="connsiteX3" fmla="*/ 4382 w 1050958"/>
                  <a:gd name="connsiteY3" fmla="*/ 1235165 h 1235190"/>
                  <a:gd name="connsiteX4" fmla="*/ 125128 w 1050958"/>
                  <a:gd name="connsiteY4" fmla="*/ 1224554 h 1235190"/>
                  <a:gd name="connsiteX5" fmla="*/ 1039791 w 1050958"/>
                  <a:gd name="connsiteY5" fmla="*/ -26 h 12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0958" h="1235190">
                    <a:moveTo>
                      <a:pt x="918160" y="17658"/>
                    </a:moveTo>
                    <a:cubicBezTo>
                      <a:pt x="993487" y="541044"/>
                      <a:pt x="630872" y="1026676"/>
                      <a:pt x="107436" y="1103423"/>
                    </a:cubicBezTo>
                    <a:cubicBezTo>
                      <a:pt x="72053" y="1108286"/>
                      <a:pt x="35785" y="1111380"/>
                      <a:pt x="-41" y="1112706"/>
                    </a:cubicBezTo>
                    <a:lnTo>
                      <a:pt x="4382" y="1235165"/>
                    </a:lnTo>
                    <a:cubicBezTo>
                      <a:pt x="44794" y="1233838"/>
                      <a:pt x="85100" y="1230302"/>
                      <a:pt x="125128" y="1224554"/>
                    </a:cubicBezTo>
                    <a:cubicBezTo>
                      <a:pt x="715527" y="1138038"/>
                      <a:pt x="1124591" y="590337"/>
                      <a:pt x="1039791" y="-2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A5AA4AD-4231-3D41-A86D-A994A4B22AB7}"/>
                  </a:ext>
                </a:extLst>
              </p:cNvPr>
              <p:cNvSpPr/>
              <p:nvPr/>
            </p:nvSpPr>
            <p:spPr>
              <a:xfrm>
                <a:off x="2424724" y="11031882"/>
                <a:ext cx="1148661" cy="1148125"/>
              </a:xfrm>
              <a:custGeom>
                <a:avLst/>
                <a:gdLst>
                  <a:gd name="connsiteX0" fmla="*/ 1503797 w 1503797"/>
                  <a:gd name="connsiteY0" fmla="*/ 751547 h 1503095"/>
                  <a:gd name="connsiteX1" fmla="*/ 751899 w 1503797"/>
                  <a:gd name="connsiteY1" fmla="*/ 1503095 h 1503095"/>
                  <a:gd name="connsiteX2" fmla="*/ 0 w 1503797"/>
                  <a:gd name="connsiteY2" fmla="*/ 751547 h 1503095"/>
                  <a:gd name="connsiteX3" fmla="*/ 751899 w 1503797"/>
                  <a:gd name="connsiteY3" fmla="*/ 0 h 1503095"/>
                  <a:gd name="connsiteX4" fmla="*/ 1503797 w 1503797"/>
                  <a:gd name="connsiteY4" fmla="*/ 751547 h 1503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3797" h="1503095">
                    <a:moveTo>
                      <a:pt x="1503797" y="751547"/>
                    </a:moveTo>
                    <a:cubicBezTo>
                      <a:pt x="1503797" y="1166616"/>
                      <a:pt x="1167161" y="1503095"/>
                      <a:pt x="751899" y="1503095"/>
                    </a:cubicBezTo>
                    <a:cubicBezTo>
                      <a:pt x="336636" y="1503095"/>
                      <a:pt x="0" y="1166616"/>
                      <a:pt x="0" y="751547"/>
                    </a:cubicBezTo>
                    <a:cubicBezTo>
                      <a:pt x="0" y="336479"/>
                      <a:pt x="336636" y="0"/>
                      <a:pt x="751899" y="0"/>
                    </a:cubicBezTo>
                    <a:cubicBezTo>
                      <a:pt x="1167161" y="0"/>
                      <a:pt x="1503797" y="336479"/>
                      <a:pt x="1503797" y="75154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3</a:t>
                </a: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7465106D-25B7-5648-B8E8-4B14C4DE0178}"/>
                  </a:ext>
                </a:extLst>
              </p:cNvPr>
              <p:cNvSpPr/>
              <p:nvPr/>
            </p:nvSpPr>
            <p:spPr>
              <a:xfrm>
                <a:off x="2364925" y="10972450"/>
                <a:ext cx="1266230" cy="1265640"/>
              </a:xfrm>
              <a:custGeom>
                <a:avLst/>
                <a:gdLst>
                  <a:gd name="connsiteX0" fmla="*/ 829702 w 1657715"/>
                  <a:gd name="connsiteY0" fmla="*/ 1656916 h 1656942"/>
                  <a:gd name="connsiteX1" fmla="*/ -41 w 1657715"/>
                  <a:gd name="connsiteY1" fmla="*/ 829329 h 1656942"/>
                  <a:gd name="connsiteX2" fmla="*/ 827932 w 1657715"/>
                  <a:gd name="connsiteY2" fmla="*/ -26 h 1656942"/>
                  <a:gd name="connsiteX3" fmla="*/ 1657675 w 1657715"/>
                  <a:gd name="connsiteY3" fmla="*/ 827561 h 1656942"/>
                  <a:gd name="connsiteX4" fmla="*/ 1657675 w 1657715"/>
                  <a:gd name="connsiteY4" fmla="*/ 829329 h 1656942"/>
                  <a:gd name="connsiteX5" fmla="*/ 829702 w 1657715"/>
                  <a:gd name="connsiteY5" fmla="*/ 1656916 h 1656942"/>
                  <a:gd name="connsiteX6" fmla="*/ 829702 w 1657715"/>
                  <a:gd name="connsiteY6" fmla="*/ 153820 h 1656942"/>
                  <a:gd name="connsiteX7" fmla="*/ 154320 w 1657715"/>
                  <a:gd name="connsiteY7" fmla="*/ 828887 h 1656942"/>
                  <a:gd name="connsiteX8" fmla="*/ 829702 w 1657715"/>
                  <a:gd name="connsiteY8" fmla="*/ 1503953 h 1656942"/>
                  <a:gd name="connsiteX9" fmla="*/ 1505084 w 1657715"/>
                  <a:gd name="connsiteY9" fmla="*/ 828887 h 1656942"/>
                  <a:gd name="connsiteX10" fmla="*/ 829702 w 1657715"/>
                  <a:gd name="connsiteY10" fmla="*/ 153820 h 165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7715" h="1656942">
                    <a:moveTo>
                      <a:pt x="829702" y="1656916"/>
                    </a:moveTo>
                    <a:cubicBezTo>
                      <a:pt x="371937" y="1657402"/>
                      <a:pt x="450" y="1286889"/>
                      <a:pt x="-41" y="829329"/>
                    </a:cubicBezTo>
                    <a:cubicBezTo>
                      <a:pt x="-527" y="371769"/>
                      <a:pt x="370168" y="460"/>
                      <a:pt x="827932" y="-26"/>
                    </a:cubicBezTo>
                    <a:cubicBezTo>
                      <a:pt x="1285697" y="-512"/>
                      <a:pt x="1657188" y="370001"/>
                      <a:pt x="1657675" y="827561"/>
                    </a:cubicBezTo>
                    <a:cubicBezTo>
                      <a:pt x="1657675" y="828136"/>
                      <a:pt x="1657675" y="828754"/>
                      <a:pt x="1657675" y="829329"/>
                    </a:cubicBezTo>
                    <a:cubicBezTo>
                      <a:pt x="1656945" y="1286093"/>
                      <a:pt x="1286675" y="1656164"/>
                      <a:pt x="829702" y="1656916"/>
                    </a:cubicBezTo>
                    <a:close/>
                    <a:moveTo>
                      <a:pt x="829702" y="153820"/>
                    </a:moveTo>
                    <a:cubicBezTo>
                      <a:pt x="456698" y="153820"/>
                      <a:pt x="154320" y="456075"/>
                      <a:pt x="154320" y="828887"/>
                    </a:cubicBezTo>
                    <a:cubicBezTo>
                      <a:pt x="154320" y="1201699"/>
                      <a:pt x="456698" y="1503953"/>
                      <a:pt x="829702" y="1503953"/>
                    </a:cubicBezTo>
                    <a:cubicBezTo>
                      <a:pt x="1202705" y="1503953"/>
                      <a:pt x="1505084" y="1201699"/>
                      <a:pt x="1505084" y="828887"/>
                    </a:cubicBezTo>
                    <a:cubicBezTo>
                      <a:pt x="1504597" y="456252"/>
                      <a:pt x="1202502" y="154307"/>
                      <a:pt x="829702" y="1538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B91077C-C9E2-7A46-BDF2-5E4BD84EE287}"/>
                  </a:ext>
                </a:extLst>
              </p:cNvPr>
              <p:cNvGrpSpPr/>
              <p:nvPr/>
            </p:nvGrpSpPr>
            <p:grpSpPr>
              <a:xfrm>
                <a:off x="4367426" y="5269543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26" name="CuadroTexto 395">
                  <a:extLst>
                    <a:ext uri="{FF2B5EF4-FFF2-40B4-BE49-F238E27FC236}">
                      <a16:creationId xmlns:a16="http://schemas.microsoft.com/office/drawing/2014/main" id="{409E74BE-5D01-9740-9569-9C39837E6115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27" name="Rectangle 56">
                  <a:extLst>
                    <a:ext uri="{FF2B5EF4-FFF2-40B4-BE49-F238E27FC236}">
                      <a16:creationId xmlns:a16="http://schemas.microsoft.com/office/drawing/2014/main" id="{69A840F0-3ECB-094A-A5C0-FB524D6981FF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AD8A013-17D3-2244-8430-D5CC1326DB93}"/>
                  </a:ext>
                </a:extLst>
              </p:cNvPr>
              <p:cNvGrpSpPr/>
              <p:nvPr/>
            </p:nvGrpSpPr>
            <p:grpSpPr>
              <a:xfrm>
                <a:off x="4367426" y="8083800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29" name="CuadroTexto 395">
                  <a:extLst>
                    <a:ext uri="{FF2B5EF4-FFF2-40B4-BE49-F238E27FC236}">
                      <a16:creationId xmlns:a16="http://schemas.microsoft.com/office/drawing/2014/main" id="{A6D5C268-2024-AC47-B9C0-C6C8CC835200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30" name="Rectangle 56">
                  <a:extLst>
                    <a:ext uri="{FF2B5EF4-FFF2-40B4-BE49-F238E27FC236}">
                      <a16:creationId xmlns:a16="http://schemas.microsoft.com/office/drawing/2014/main" id="{063E0474-7842-B144-A489-21D442B3DFCE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2F0BB55-3EDF-AD4E-93E4-E13313179C2D}"/>
                  </a:ext>
                </a:extLst>
              </p:cNvPr>
              <p:cNvGrpSpPr/>
              <p:nvPr/>
            </p:nvGrpSpPr>
            <p:grpSpPr>
              <a:xfrm>
                <a:off x="4367426" y="10847050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32" name="CuadroTexto 395">
                  <a:extLst>
                    <a:ext uri="{FF2B5EF4-FFF2-40B4-BE49-F238E27FC236}">
                      <a16:creationId xmlns:a16="http://schemas.microsoft.com/office/drawing/2014/main" id="{B22C470A-EFE8-5640-BD5A-A5FE6A7B84BF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33" name="Rectangle 56">
                  <a:extLst>
                    <a:ext uri="{FF2B5EF4-FFF2-40B4-BE49-F238E27FC236}">
                      <a16:creationId xmlns:a16="http://schemas.microsoft.com/office/drawing/2014/main" id="{4BF16FD9-EA4E-4245-9820-B8EAB1D6D893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45A9E59-946D-9543-A3F6-010C9C03B254}"/>
                </a:ext>
              </a:extLst>
            </p:cNvPr>
            <p:cNvGrpSpPr/>
            <p:nvPr/>
          </p:nvGrpSpPr>
          <p:grpSpPr>
            <a:xfrm>
              <a:off x="9107445" y="4830391"/>
              <a:ext cx="6414310" cy="7608693"/>
              <a:chOff x="1944645" y="4921831"/>
              <a:chExt cx="6414310" cy="7608693"/>
            </a:xfrm>
          </p:grpSpPr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3ADD1AD2-1286-E74D-ACD7-108B74B256A4}"/>
                  </a:ext>
                </a:extLst>
              </p:cNvPr>
              <p:cNvSpPr/>
              <p:nvPr/>
            </p:nvSpPr>
            <p:spPr>
              <a:xfrm>
                <a:off x="1944647" y="5914282"/>
                <a:ext cx="540212" cy="954632"/>
              </a:xfrm>
              <a:custGeom>
                <a:avLst/>
                <a:gdLst>
                  <a:gd name="connsiteX0" fmla="*/ 120268 w 707231"/>
                  <a:gd name="connsiteY0" fmla="*/ 82644 h 1249779"/>
                  <a:gd name="connsiteX1" fmla="*/ 122479 w 707231"/>
                  <a:gd name="connsiteY1" fmla="*/ 7047 h 1249779"/>
                  <a:gd name="connsiteX2" fmla="*/ -36 w 707231"/>
                  <a:gd name="connsiteY2" fmla="*/ -26 h 1249779"/>
                  <a:gd name="connsiteX3" fmla="*/ -36 w 707231"/>
                  <a:gd name="connsiteY3" fmla="*/ 82644 h 1249779"/>
                  <a:gd name="connsiteX4" fmla="*/ 641289 w 707231"/>
                  <a:gd name="connsiteY4" fmla="*/ 1249753 h 1249779"/>
                  <a:gd name="connsiteX5" fmla="*/ 707191 w 707231"/>
                  <a:gd name="connsiteY5" fmla="*/ 1146305 h 1249779"/>
                  <a:gd name="connsiteX6" fmla="*/ 120268 w 707231"/>
                  <a:gd name="connsiteY6" fmla="*/ 82644 h 1249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7231" h="1249779">
                    <a:moveTo>
                      <a:pt x="120268" y="82644"/>
                    </a:moveTo>
                    <a:cubicBezTo>
                      <a:pt x="120268" y="57445"/>
                      <a:pt x="120268" y="32246"/>
                      <a:pt x="122479" y="7047"/>
                    </a:cubicBezTo>
                    <a:lnTo>
                      <a:pt x="-36" y="-26"/>
                    </a:lnTo>
                    <a:cubicBezTo>
                      <a:pt x="-36" y="27383"/>
                      <a:pt x="-36" y="54792"/>
                      <a:pt x="-36" y="82644"/>
                    </a:cubicBezTo>
                    <a:cubicBezTo>
                      <a:pt x="-1314" y="556039"/>
                      <a:pt x="240917" y="996862"/>
                      <a:pt x="641289" y="1249753"/>
                    </a:cubicBezTo>
                    <a:lnTo>
                      <a:pt x="707191" y="1146305"/>
                    </a:lnTo>
                    <a:cubicBezTo>
                      <a:pt x="341304" y="916477"/>
                      <a:pt x="119538" y="514580"/>
                      <a:pt x="120268" y="826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7A4BBFD3-A1A2-4049-8906-5AC614FD41F4}"/>
                  </a:ext>
                </a:extLst>
              </p:cNvPr>
              <p:cNvSpPr/>
              <p:nvPr/>
            </p:nvSpPr>
            <p:spPr>
              <a:xfrm>
                <a:off x="3462235" y="5977429"/>
                <a:ext cx="592574" cy="925254"/>
              </a:xfrm>
              <a:custGeom>
                <a:avLst/>
                <a:gdLst>
                  <a:gd name="connsiteX0" fmla="*/ 653226 w 775782"/>
                  <a:gd name="connsiteY0" fmla="*/ -26 h 1211318"/>
                  <a:gd name="connsiteX1" fmla="*/ -41 w 775782"/>
                  <a:gd name="connsiteY1" fmla="*/ 1102981 h 1211318"/>
                  <a:gd name="connsiteX2" fmla="*/ 60553 w 775782"/>
                  <a:gd name="connsiteY2" fmla="*/ 1211292 h 1211318"/>
                  <a:gd name="connsiteX3" fmla="*/ 775741 w 775782"/>
                  <a:gd name="connsiteY3" fmla="*/ -26 h 1211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5782" h="1211318">
                    <a:moveTo>
                      <a:pt x="653226" y="-26"/>
                    </a:moveTo>
                    <a:cubicBezTo>
                      <a:pt x="652651" y="459108"/>
                      <a:pt x="402397" y="881623"/>
                      <a:pt x="-41" y="1102981"/>
                    </a:cubicBezTo>
                    <a:lnTo>
                      <a:pt x="60553" y="1211292"/>
                    </a:lnTo>
                    <a:cubicBezTo>
                      <a:pt x="501789" y="967759"/>
                      <a:pt x="775741" y="503776"/>
                      <a:pt x="775741" y="-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24114762-D3E3-0A4A-9BAD-F98F81E88A77}"/>
                  </a:ext>
                </a:extLst>
              </p:cNvPr>
              <p:cNvSpPr/>
              <p:nvPr/>
            </p:nvSpPr>
            <p:spPr>
              <a:xfrm>
                <a:off x="2545672" y="4921831"/>
                <a:ext cx="1069944" cy="274872"/>
              </a:xfrm>
              <a:custGeom>
                <a:avLst/>
                <a:gdLst>
                  <a:gd name="connsiteX0" fmla="*/ 1400702 w 1400742"/>
                  <a:gd name="connsiteY0" fmla="*/ 259918 h 359855"/>
                  <a:gd name="connsiteX1" fmla="*/ -41 w 1400742"/>
                  <a:gd name="connsiteY1" fmla="*/ 133481 h 359855"/>
                  <a:gd name="connsiteX2" fmla="*/ 52592 w 1400742"/>
                  <a:gd name="connsiteY2" fmla="*/ 244445 h 359855"/>
                  <a:gd name="connsiteX3" fmla="*/ 1329050 w 1400742"/>
                  <a:gd name="connsiteY3" fmla="*/ 359829 h 35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742" h="359855">
                    <a:moveTo>
                      <a:pt x="1400702" y="259918"/>
                    </a:moveTo>
                    <a:cubicBezTo>
                      <a:pt x="991607" y="-33902"/>
                      <a:pt x="455097" y="-82333"/>
                      <a:pt x="-41" y="133481"/>
                    </a:cubicBezTo>
                    <a:lnTo>
                      <a:pt x="52592" y="244445"/>
                    </a:lnTo>
                    <a:cubicBezTo>
                      <a:pt x="467388" y="47889"/>
                      <a:pt x="956264" y="92080"/>
                      <a:pt x="1329050" y="3598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7E958698-A6B5-924B-99D8-CD608A2B1B5A}"/>
                  </a:ext>
                </a:extLst>
              </p:cNvPr>
              <p:cNvSpPr/>
              <p:nvPr/>
            </p:nvSpPr>
            <p:spPr>
              <a:xfrm>
                <a:off x="2178438" y="5153567"/>
                <a:ext cx="979740" cy="765442"/>
              </a:xfrm>
              <a:custGeom>
                <a:avLst/>
                <a:gdLst>
                  <a:gd name="connsiteX0" fmla="*/ 1257841 w 1282650"/>
                  <a:gd name="connsiteY0" fmla="*/ 140001 h 1002096"/>
                  <a:gd name="connsiteX1" fmla="*/ 1282610 w 1282650"/>
                  <a:gd name="connsiteY1" fmla="*/ 19753 h 1002096"/>
                  <a:gd name="connsiteX2" fmla="*/ 15895 w 1282650"/>
                  <a:gd name="connsiteY2" fmla="*/ 876279 h 1002096"/>
                  <a:gd name="connsiteX3" fmla="*/ -41 w 1282650"/>
                  <a:gd name="connsiteY3" fmla="*/ 992344 h 1002096"/>
                  <a:gd name="connsiteX4" fmla="*/ 122032 w 1282650"/>
                  <a:gd name="connsiteY4" fmla="*/ 1002070 h 1002096"/>
                  <a:gd name="connsiteX5" fmla="*/ 1158825 w 1282650"/>
                  <a:gd name="connsiteY5" fmla="*/ 126464 h 1002096"/>
                  <a:gd name="connsiteX6" fmla="*/ 1257841 w 1282650"/>
                  <a:gd name="connsiteY6" fmla="*/ 140001 h 1002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2650" h="1002096">
                    <a:moveTo>
                      <a:pt x="1257841" y="140001"/>
                    </a:moveTo>
                    <a:lnTo>
                      <a:pt x="1282610" y="19753"/>
                    </a:lnTo>
                    <a:cubicBezTo>
                      <a:pt x="696182" y="-93355"/>
                      <a:pt x="129056" y="290125"/>
                      <a:pt x="15895" y="876279"/>
                    </a:cubicBezTo>
                    <a:cubicBezTo>
                      <a:pt x="8491" y="914652"/>
                      <a:pt x="3170" y="953397"/>
                      <a:pt x="-41" y="992344"/>
                    </a:cubicBezTo>
                    <a:lnTo>
                      <a:pt x="122032" y="1002070"/>
                    </a:lnTo>
                    <a:cubicBezTo>
                      <a:pt x="166429" y="474108"/>
                      <a:pt x="630616" y="82088"/>
                      <a:pt x="1158825" y="126464"/>
                    </a:cubicBezTo>
                    <a:cubicBezTo>
                      <a:pt x="1192041" y="129254"/>
                      <a:pt x="1225094" y="133772"/>
                      <a:pt x="1257841" y="140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81F241F5-1B53-FE49-82BC-8C812FA19B72}"/>
                  </a:ext>
                </a:extLst>
              </p:cNvPr>
              <p:cNvSpPr/>
              <p:nvPr/>
            </p:nvSpPr>
            <p:spPr>
              <a:xfrm>
                <a:off x="3022028" y="5860253"/>
                <a:ext cx="802810" cy="943826"/>
              </a:xfrm>
              <a:custGeom>
                <a:avLst/>
                <a:gdLst>
                  <a:gd name="connsiteX0" fmla="*/ 918160 w 1051018"/>
                  <a:gd name="connsiteY0" fmla="*/ 17657 h 1235632"/>
                  <a:gd name="connsiteX1" fmla="*/ 107436 w 1051018"/>
                  <a:gd name="connsiteY1" fmla="*/ 1103422 h 1235632"/>
                  <a:gd name="connsiteX2" fmla="*/ -41 w 1051018"/>
                  <a:gd name="connsiteY2" fmla="*/ 1113148 h 1235632"/>
                  <a:gd name="connsiteX3" fmla="*/ 4382 w 1051018"/>
                  <a:gd name="connsiteY3" fmla="*/ 1235607 h 1235632"/>
                  <a:gd name="connsiteX4" fmla="*/ 125128 w 1051018"/>
                  <a:gd name="connsiteY4" fmla="*/ 1224554 h 1235632"/>
                  <a:gd name="connsiteX5" fmla="*/ 1039791 w 1051018"/>
                  <a:gd name="connsiteY5" fmla="*/ -26 h 1235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1018" h="1235632">
                    <a:moveTo>
                      <a:pt x="918160" y="17657"/>
                    </a:moveTo>
                    <a:cubicBezTo>
                      <a:pt x="993739" y="541123"/>
                      <a:pt x="631010" y="1026915"/>
                      <a:pt x="107436" y="1103422"/>
                    </a:cubicBezTo>
                    <a:cubicBezTo>
                      <a:pt x="71818" y="1108657"/>
                      <a:pt x="35940" y="1111902"/>
                      <a:pt x="-41" y="1113148"/>
                    </a:cubicBezTo>
                    <a:lnTo>
                      <a:pt x="4382" y="1235607"/>
                    </a:lnTo>
                    <a:cubicBezTo>
                      <a:pt x="44803" y="1234117"/>
                      <a:pt x="85109" y="1230430"/>
                      <a:pt x="125128" y="1224554"/>
                    </a:cubicBezTo>
                    <a:cubicBezTo>
                      <a:pt x="715660" y="1138250"/>
                      <a:pt x="1124848" y="590416"/>
                      <a:pt x="1039791" y="-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FEFAD6A8-7588-D441-9618-DFE3E3651DB0}"/>
                  </a:ext>
                </a:extLst>
              </p:cNvPr>
              <p:cNvSpPr/>
              <p:nvPr/>
            </p:nvSpPr>
            <p:spPr>
              <a:xfrm>
                <a:off x="2424368" y="5403457"/>
                <a:ext cx="1148661" cy="1148125"/>
              </a:xfrm>
              <a:custGeom>
                <a:avLst/>
                <a:gdLst>
                  <a:gd name="connsiteX0" fmla="*/ 1503756 w 1503796"/>
                  <a:gd name="connsiteY0" fmla="*/ 751521 h 1503095"/>
                  <a:gd name="connsiteX1" fmla="*/ 751857 w 1503796"/>
                  <a:gd name="connsiteY1" fmla="*/ 1503069 h 1503095"/>
                  <a:gd name="connsiteX2" fmla="*/ -41 w 1503796"/>
                  <a:gd name="connsiteY2" fmla="*/ 751521 h 1503095"/>
                  <a:gd name="connsiteX3" fmla="*/ 751857 w 1503796"/>
                  <a:gd name="connsiteY3" fmla="*/ -26 h 1503095"/>
                  <a:gd name="connsiteX4" fmla="*/ 1503756 w 1503796"/>
                  <a:gd name="connsiteY4" fmla="*/ 751521 h 1503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3796" h="1503095">
                    <a:moveTo>
                      <a:pt x="1503756" y="751521"/>
                    </a:moveTo>
                    <a:cubicBezTo>
                      <a:pt x="1503756" y="1166589"/>
                      <a:pt x="1167120" y="1503069"/>
                      <a:pt x="751857" y="1503069"/>
                    </a:cubicBezTo>
                    <a:cubicBezTo>
                      <a:pt x="336595" y="1503069"/>
                      <a:pt x="-41" y="1166589"/>
                      <a:pt x="-41" y="751521"/>
                    </a:cubicBezTo>
                    <a:cubicBezTo>
                      <a:pt x="-41" y="336453"/>
                      <a:pt x="336595" y="-26"/>
                      <a:pt x="751857" y="-26"/>
                    </a:cubicBezTo>
                    <a:cubicBezTo>
                      <a:pt x="1167120" y="-26"/>
                      <a:pt x="1503756" y="336453"/>
                      <a:pt x="1503756" y="7515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4</a:t>
                </a:r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060FEC15-92FF-F047-8C7F-E17C471873C6}"/>
                  </a:ext>
                </a:extLst>
              </p:cNvPr>
              <p:cNvSpPr/>
              <p:nvPr/>
            </p:nvSpPr>
            <p:spPr>
              <a:xfrm>
                <a:off x="2365601" y="5344947"/>
                <a:ext cx="1265554" cy="1264964"/>
              </a:xfrm>
              <a:custGeom>
                <a:avLst/>
                <a:gdLst>
                  <a:gd name="connsiteX0" fmla="*/ 828817 w 1656830"/>
                  <a:gd name="connsiteY0" fmla="*/ 1656031 h 1656057"/>
                  <a:gd name="connsiteX1" fmla="*/ -41 w 1656830"/>
                  <a:gd name="connsiteY1" fmla="*/ 828445 h 1656057"/>
                  <a:gd name="connsiteX2" fmla="*/ 827932 w 1656830"/>
                  <a:gd name="connsiteY2" fmla="*/ -26 h 1656057"/>
                  <a:gd name="connsiteX3" fmla="*/ 1656790 w 1656830"/>
                  <a:gd name="connsiteY3" fmla="*/ 827560 h 1656057"/>
                  <a:gd name="connsiteX4" fmla="*/ 1656790 w 1656830"/>
                  <a:gd name="connsiteY4" fmla="*/ 828002 h 1656057"/>
                  <a:gd name="connsiteX5" fmla="*/ 828817 w 1656830"/>
                  <a:gd name="connsiteY5" fmla="*/ 1656031 h 1656057"/>
                  <a:gd name="connsiteX6" fmla="*/ 828817 w 1656830"/>
                  <a:gd name="connsiteY6" fmla="*/ 152936 h 1656057"/>
                  <a:gd name="connsiteX7" fmla="*/ 153435 w 1656830"/>
                  <a:gd name="connsiteY7" fmla="*/ 828002 h 1656057"/>
                  <a:gd name="connsiteX8" fmla="*/ 828817 w 1656830"/>
                  <a:gd name="connsiteY8" fmla="*/ 1503069 h 1656057"/>
                  <a:gd name="connsiteX9" fmla="*/ 1504199 w 1656830"/>
                  <a:gd name="connsiteY9" fmla="*/ 828002 h 1656057"/>
                  <a:gd name="connsiteX10" fmla="*/ 828817 w 1656830"/>
                  <a:gd name="connsiteY10" fmla="*/ 152936 h 165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6830" h="1656057">
                    <a:moveTo>
                      <a:pt x="828817" y="1656031"/>
                    </a:moveTo>
                    <a:cubicBezTo>
                      <a:pt x="371295" y="1656275"/>
                      <a:pt x="202" y="1285753"/>
                      <a:pt x="-41" y="828445"/>
                    </a:cubicBezTo>
                    <a:cubicBezTo>
                      <a:pt x="-284" y="371137"/>
                      <a:pt x="370411" y="217"/>
                      <a:pt x="827932" y="-26"/>
                    </a:cubicBezTo>
                    <a:cubicBezTo>
                      <a:pt x="1285454" y="-269"/>
                      <a:pt x="1656546" y="370253"/>
                      <a:pt x="1656790" y="827560"/>
                    </a:cubicBezTo>
                    <a:cubicBezTo>
                      <a:pt x="1656790" y="827706"/>
                      <a:pt x="1656790" y="827857"/>
                      <a:pt x="1656790" y="828002"/>
                    </a:cubicBezTo>
                    <a:cubicBezTo>
                      <a:pt x="1656303" y="1284935"/>
                      <a:pt x="1285962" y="1655302"/>
                      <a:pt x="828817" y="1656031"/>
                    </a:cubicBezTo>
                    <a:close/>
                    <a:moveTo>
                      <a:pt x="828817" y="152936"/>
                    </a:moveTo>
                    <a:cubicBezTo>
                      <a:pt x="455813" y="152936"/>
                      <a:pt x="153435" y="455173"/>
                      <a:pt x="153435" y="828002"/>
                    </a:cubicBezTo>
                    <a:cubicBezTo>
                      <a:pt x="153435" y="1200832"/>
                      <a:pt x="455813" y="1503069"/>
                      <a:pt x="828817" y="1503069"/>
                    </a:cubicBezTo>
                    <a:cubicBezTo>
                      <a:pt x="1201820" y="1503069"/>
                      <a:pt x="1504199" y="1200832"/>
                      <a:pt x="1504199" y="828002"/>
                    </a:cubicBezTo>
                    <a:cubicBezTo>
                      <a:pt x="1503712" y="455376"/>
                      <a:pt x="1201617" y="153422"/>
                      <a:pt x="828817" y="1529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86E3BF5C-774D-0A4D-9CE1-3CFB7ABE249C}"/>
                  </a:ext>
                </a:extLst>
              </p:cNvPr>
              <p:cNvSpPr/>
              <p:nvPr/>
            </p:nvSpPr>
            <p:spPr>
              <a:xfrm>
                <a:off x="1944648" y="8728203"/>
                <a:ext cx="540211" cy="955645"/>
              </a:xfrm>
              <a:custGeom>
                <a:avLst/>
                <a:gdLst>
                  <a:gd name="connsiteX0" fmla="*/ 120266 w 707230"/>
                  <a:gd name="connsiteY0" fmla="*/ 83086 h 1251105"/>
                  <a:gd name="connsiteX1" fmla="*/ 122478 w 707230"/>
                  <a:gd name="connsiteY1" fmla="*/ 7489 h 1251105"/>
                  <a:gd name="connsiteX2" fmla="*/ -37 w 707230"/>
                  <a:gd name="connsiteY2" fmla="*/ -26 h 1251105"/>
                  <a:gd name="connsiteX3" fmla="*/ -37 w 707230"/>
                  <a:gd name="connsiteY3" fmla="*/ 83086 h 1251105"/>
                  <a:gd name="connsiteX4" fmla="*/ 643499 w 707230"/>
                  <a:gd name="connsiteY4" fmla="*/ 1251080 h 1251105"/>
                  <a:gd name="connsiteX5" fmla="*/ 707190 w 707230"/>
                  <a:gd name="connsiteY5" fmla="*/ 1146747 h 1251105"/>
                  <a:gd name="connsiteX6" fmla="*/ 120266 w 707230"/>
                  <a:gd name="connsiteY6" fmla="*/ 83086 h 1251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7230" h="1251105">
                    <a:moveTo>
                      <a:pt x="120266" y="83086"/>
                    </a:moveTo>
                    <a:cubicBezTo>
                      <a:pt x="120266" y="57445"/>
                      <a:pt x="120266" y="32246"/>
                      <a:pt x="122478" y="7489"/>
                    </a:cubicBezTo>
                    <a:lnTo>
                      <a:pt x="-37" y="-26"/>
                    </a:lnTo>
                    <a:cubicBezTo>
                      <a:pt x="-37" y="27383"/>
                      <a:pt x="-37" y="55234"/>
                      <a:pt x="-37" y="83086"/>
                    </a:cubicBezTo>
                    <a:cubicBezTo>
                      <a:pt x="-1143" y="557224"/>
                      <a:pt x="242012" y="998559"/>
                      <a:pt x="643499" y="1251080"/>
                    </a:cubicBezTo>
                    <a:lnTo>
                      <a:pt x="707190" y="1146747"/>
                    </a:lnTo>
                    <a:cubicBezTo>
                      <a:pt x="341303" y="916906"/>
                      <a:pt x="119537" y="515005"/>
                      <a:pt x="120266" y="8308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64E49C84-704D-6240-9211-1C59B787CF2A}"/>
                  </a:ext>
                </a:extLst>
              </p:cNvPr>
              <p:cNvSpPr/>
              <p:nvPr/>
            </p:nvSpPr>
            <p:spPr>
              <a:xfrm>
                <a:off x="3462235" y="8791687"/>
                <a:ext cx="591560" cy="924579"/>
              </a:xfrm>
              <a:custGeom>
                <a:avLst/>
                <a:gdLst>
                  <a:gd name="connsiteX0" fmla="*/ 653226 w 774455"/>
                  <a:gd name="connsiteY0" fmla="*/ -26 h 1210434"/>
                  <a:gd name="connsiteX1" fmla="*/ -41 w 774455"/>
                  <a:gd name="connsiteY1" fmla="*/ 1102980 h 1210434"/>
                  <a:gd name="connsiteX2" fmla="*/ 59226 w 774455"/>
                  <a:gd name="connsiteY2" fmla="*/ 1210408 h 1210434"/>
                  <a:gd name="connsiteX3" fmla="*/ 774415 w 774455"/>
                  <a:gd name="connsiteY3" fmla="*/ -26 h 121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4455" h="1210434">
                    <a:moveTo>
                      <a:pt x="653226" y="-26"/>
                    </a:moveTo>
                    <a:cubicBezTo>
                      <a:pt x="652651" y="459125"/>
                      <a:pt x="402397" y="881627"/>
                      <a:pt x="-41" y="1102980"/>
                    </a:cubicBezTo>
                    <a:lnTo>
                      <a:pt x="59226" y="1210408"/>
                    </a:lnTo>
                    <a:cubicBezTo>
                      <a:pt x="500184" y="967039"/>
                      <a:pt x="774105" y="503466"/>
                      <a:pt x="774415" y="-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BDB8297-61F1-624D-827F-118B67B98CD2}"/>
                  </a:ext>
                </a:extLst>
              </p:cNvPr>
              <p:cNvSpPr/>
              <p:nvPr/>
            </p:nvSpPr>
            <p:spPr>
              <a:xfrm>
                <a:off x="2545672" y="7736087"/>
                <a:ext cx="1069944" cy="274537"/>
              </a:xfrm>
              <a:custGeom>
                <a:avLst/>
                <a:gdLst>
                  <a:gd name="connsiteX0" fmla="*/ 1400702 w 1400742"/>
                  <a:gd name="connsiteY0" fmla="*/ 259921 h 359416"/>
                  <a:gd name="connsiteX1" fmla="*/ -41 w 1400742"/>
                  <a:gd name="connsiteY1" fmla="*/ 133484 h 359416"/>
                  <a:gd name="connsiteX2" fmla="*/ 52592 w 1400742"/>
                  <a:gd name="connsiteY2" fmla="*/ 244006 h 359416"/>
                  <a:gd name="connsiteX3" fmla="*/ 1329050 w 1400742"/>
                  <a:gd name="connsiteY3" fmla="*/ 359390 h 35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742" h="359416">
                    <a:moveTo>
                      <a:pt x="1400702" y="259921"/>
                    </a:moveTo>
                    <a:cubicBezTo>
                      <a:pt x="991607" y="-33890"/>
                      <a:pt x="455097" y="-82343"/>
                      <a:pt x="-41" y="133484"/>
                    </a:cubicBezTo>
                    <a:lnTo>
                      <a:pt x="52592" y="244006"/>
                    </a:lnTo>
                    <a:cubicBezTo>
                      <a:pt x="467388" y="47454"/>
                      <a:pt x="956264" y="91662"/>
                      <a:pt x="1329050" y="35939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B8E5BD8C-9E3F-DF42-AE5C-7603CE56A900}"/>
                  </a:ext>
                </a:extLst>
              </p:cNvPr>
              <p:cNvSpPr/>
              <p:nvPr/>
            </p:nvSpPr>
            <p:spPr>
              <a:xfrm>
                <a:off x="2178438" y="7968364"/>
                <a:ext cx="979740" cy="765242"/>
              </a:xfrm>
              <a:custGeom>
                <a:avLst/>
                <a:gdLst>
                  <a:gd name="connsiteX0" fmla="*/ 1257841 w 1282650"/>
                  <a:gd name="connsiteY0" fmla="*/ 139296 h 1001834"/>
                  <a:gd name="connsiteX1" fmla="*/ 1282610 w 1282650"/>
                  <a:gd name="connsiteY1" fmla="*/ 19491 h 1001834"/>
                  <a:gd name="connsiteX2" fmla="*/ 15514 w 1282650"/>
                  <a:gd name="connsiteY2" fmla="*/ 878819 h 1001834"/>
                  <a:gd name="connsiteX3" fmla="*/ -41 w 1282650"/>
                  <a:gd name="connsiteY3" fmla="*/ 992082 h 1001834"/>
                  <a:gd name="connsiteX4" fmla="*/ 122032 w 1282650"/>
                  <a:gd name="connsiteY4" fmla="*/ 1001808 h 1001834"/>
                  <a:gd name="connsiteX5" fmla="*/ 1157012 w 1282650"/>
                  <a:gd name="connsiteY5" fmla="*/ 124044 h 1001834"/>
                  <a:gd name="connsiteX6" fmla="*/ 1261379 w 1282650"/>
                  <a:gd name="connsiteY6" fmla="*/ 138412 h 1001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2650" h="1001834">
                    <a:moveTo>
                      <a:pt x="1257841" y="139296"/>
                    </a:moveTo>
                    <a:lnTo>
                      <a:pt x="1282610" y="19491"/>
                    </a:lnTo>
                    <a:cubicBezTo>
                      <a:pt x="695310" y="-92932"/>
                      <a:pt x="128012" y="291772"/>
                      <a:pt x="15514" y="878819"/>
                    </a:cubicBezTo>
                    <a:cubicBezTo>
                      <a:pt x="8336" y="916264"/>
                      <a:pt x="3143" y="954062"/>
                      <a:pt x="-41" y="992082"/>
                    </a:cubicBezTo>
                    <a:lnTo>
                      <a:pt x="122032" y="1001808"/>
                    </a:lnTo>
                    <a:cubicBezTo>
                      <a:pt x="165337" y="473735"/>
                      <a:pt x="628714" y="80764"/>
                      <a:pt x="1157012" y="124044"/>
                    </a:cubicBezTo>
                    <a:cubicBezTo>
                      <a:pt x="1192037" y="126918"/>
                      <a:pt x="1226881" y="131737"/>
                      <a:pt x="1261379" y="13841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659ED7E3-9699-AD4C-B1B5-6C96A0C55840}"/>
                  </a:ext>
                </a:extLst>
              </p:cNvPr>
              <p:cNvSpPr/>
              <p:nvPr/>
            </p:nvSpPr>
            <p:spPr>
              <a:xfrm>
                <a:off x="3022028" y="8674511"/>
                <a:ext cx="802810" cy="943488"/>
              </a:xfrm>
              <a:custGeom>
                <a:avLst/>
                <a:gdLst>
                  <a:gd name="connsiteX0" fmla="*/ 918160 w 1051018"/>
                  <a:gd name="connsiteY0" fmla="*/ 17657 h 1235190"/>
                  <a:gd name="connsiteX1" fmla="*/ 107436 w 1051018"/>
                  <a:gd name="connsiteY1" fmla="*/ 1103422 h 1235190"/>
                  <a:gd name="connsiteX2" fmla="*/ -41 w 1051018"/>
                  <a:gd name="connsiteY2" fmla="*/ 1112706 h 1235190"/>
                  <a:gd name="connsiteX3" fmla="*/ 4382 w 1051018"/>
                  <a:gd name="connsiteY3" fmla="*/ 1235165 h 1235190"/>
                  <a:gd name="connsiteX4" fmla="*/ 125128 w 1051018"/>
                  <a:gd name="connsiteY4" fmla="*/ 1224554 h 1235190"/>
                  <a:gd name="connsiteX5" fmla="*/ 1039791 w 1051018"/>
                  <a:gd name="connsiteY5" fmla="*/ -26 h 12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1018" h="1235190">
                    <a:moveTo>
                      <a:pt x="918160" y="17657"/>
                    </a:moveTo>
                    <a:cubicBezTo>
                      <a:pt x="993487" y="541044"/>
                      <a:pt x="630872" y="1026676"/>
                      <a:pt x="107436" y="1103422"/>
                    </a:cubicBezTo>
                    <a:cubicBezTo>
                      <a:pt x="71809" y="1108506"/>
                      <a:pt x="35931" y="1111601"/>
                      <a:pt x="-41" y="1112706"/>
                    </a:cubicBezTo>
                    <a:lnTo>
                      <a:pt x="4382" y="1235165"/>
                    </a:lnTo>
                    <a:cubicBezTo>
                      <a:pt x="44794" y="1233838"/>
                      <a:pt x="85100" y="1230302"/>
                      <a:pt x="125128" y="1224554"/>
                    </a:cubicBezTo>
                    <a:cubicBezTo>
                      <a:pt x="715660" y="1138259"/>
                      <a:pt x="1124848" y="590425"/>
                      <a:pt x="1039791" y="-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0EE86790-9E10-CC4E-B399-852D443217D1}"/>
                  </a:ext>
                </a:extLst>
              </p:cNvPr>
              <p:cNvSpPr/>
              <p:nvPr/>
            </p:nvSpPr>
            <p:spPr>
              <a:xfrm>
                <a:off x="2424724" y="8217624"/>
                <a:ext cx="1148661" cy="1148125"/>
              </a:xfrm>
              <a:custGeom>
                <a:avLst/>
                <a:gdLst>
                  <a:gd name="connsiteX0" fmla="*/ 1503797 w 1503797"/>
                  <a:gd name="connsiteY0" fmla="*/ 751548 h 1503095"/>
                  <a:gd name="connsiteX1" fmla="*/ 751899 w 1503797"/>
                  <a:gd name="connsiteY1" fmla="*/ 1503095 h 1503095"/>
                  <a:gd name="connsiteX2" fmla="*/ 0 w 1503797"/>
                  <a:gd name="connsiteY2" fmla="*/ 751548 h 1503095"/>
                  <a:gd name="connsiteX3" fmla="*/ 751899 w 1503797"/>
                  <a:gd name="connsiteY3" fmla="*/ 0 h 1503095"/>
                  <a:gd name="connsiteX4" fmla="*/ 1503797 w 1503797"/>
                  <a:gd name="connsiteY4" fmla="*/ 751548 h 1503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3797" h="1503095">
                    <a:moveTo>
                      <a:pt x="1503797" y="751548"/>
                    </a:moveTo>
                    <a:cubicBezTo>
                      <a:pt x="1503797" y="1166616"/>
                      <a:pt x="1167161" y="1503095"/>
                      <a:pt x="751899" y="1503095"/>
                    </a:cubicBezTo>
                    <a:cubicBezTo>
                      <a:pt x="336636" y="1503095"/>
                      <a:pt x="0" y="1166616"/>
                      <a:pt x="0" y="751548"/>
                    </a:cubicBezTo>
                    <a:cubicBezTo>
                      <a:pt x="0" y="336479"/>
                      <a:pt x="336636" y="0"/>
                      <a:pt x="751899" y="0"/>
                    </a:cubicBezTo>
                    <a:cubicBezTo>
                      <a:pt x="1167161" y="0"/>
                      <a:pt x="1503797" y="336479"/>
                      <a:pt x="1503797" y="75154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5</a:t>
                </a: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1DC86DB4-162D-5543-83B4-3475903C0316}"/>
                  </a:ext>
                </a:extLst>
              </p:cNvPr>
              <p:cNvSpPr/>
              <p:nvPr/>
            </p:nvSpPr>
            <p:spPr>
              <a:xfrm>
                <a:off x="2365601" y="8159205"/>
                <a:ext cx="1265554" cy="1264964"/>
              </a:xfrm>
              <a:custGeom>
                <a:avLst/>
                <a:gdLst>
                  <a:gd name="connsiteX0" fmla="*/ 828817 w 1656830"/>
                  <a:gd name="connsiteY0" fmla="*/ 1656031 h 1656057"/>
                  <a:gd name="connsiteX1" fmla="*/ -41 w 1656830"/>
                  <a:gd name="connsiteY1" fmla="*/ 828444 h 1656057"/>
                  <a:gd name="connsiteX2" fmla="*/ 827932 w 1656830"/>
                  <a:gd name="connsiteY2" fmla="*/ -26 h 1656057"/>
                  <a:gd name="connsiteX3" fmla="*/ 1656790 w 1656830"/>
                  <a:gd name="connsiteY3" fmla="*/ 827560 h 1656057"/>
                  <a:gd name="connsiteX4" fmla="*/ 1656790 w 1656830"/>
                  <a:gd name="connsiteY4" fmla="*/ 828003 h 1656057"/>
                  <a:gd name="connsiteX5" fmla="*/ 828817 w 1656830"/>
                  <a:gd name="connsiteY5" fmla="*/ 1656031 h 1656057"/>
                  <a:gd name="connsiteX6" fmla="*/ 828817 w 1656830"/>
                  <a:gd name="connsiteY6" fmla="*/ 152936 h 1656057"/>
                  <a:gd name="connsiteX7" fmla="*/ 153435 w 1656830"/>
                  <a:gd name="connsiteY7" fmla="*/ 828003 h 1656057"/>
                  <a:gd name="connsiteX8" fmla="*/ 828817 w 1656830"/>
                  <a:gd name="connsiteY8" fmla="*/ 1503070 h 1656057"/>
                  <a:gd name="connsiteX9" fmla="*/ 1504199 w 1656830"/>
                  <a:gd name="connsiteY9" fmla="*/ 828003 h 1656057"/>
                  <a:gd name="connsiteX10" fmla="*/ 828817 w 1656830"/>
                  <a:gd name="connsiteY10" fmla="*/ 152936 h 165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6830" h="1656057">
                    <a:moveTo>
                      <a:pt x="828817" y="1656031"/>
                    </a:moveTo>
                    <a:cubicBezTo>
                      <a:pt x="371295" y="1656296"/>
                      <a:pt x="202" y="1285740"/>
                      <a:pt x="-41" y="828444"/>
                    </a:cubicBezTo>
                    <a:cubicBezTo>
                      <a:pt x="-284" y="371150"/>
                      <a:pt x="370411" y="239"/>
                      <a:pt x="827932" y="-26"/>
                    </a:cubicBezTo>
                    <a:cubicBezTo>
                      <a:pt x="1285454" y="-291"/>
                      <a:pt x="1656546" y="370266"/>
                      <a:pt x="1656790" y="827560"/>
                    </a:cubicBezTo>
                    <a:cubicBezTo>
                      <a:pt x="1656790" y="827693"/>
                      <a:pt x="1656790" y="827870"/>
                      <a:pt x="1656790" y="828003"/>
                    </a:cubicBezTo>
                    <a:cubicBezTo>
                      <a:pt x="1656303" y="1284944"/>
                      <a:pt x="1285962" y="1655280"/>
                      <a:pt x="828817" y="1656031"/>
                    </a:cubicBezTo>
                    <a:close/>
                    <a:moveTo>
                      <a:pt x="828817" y="152936"/>
                    </a:moveTo>
                    <a:cubicBezTo>
                      <a:pt x="455813" y="152936"/>
                      <a:pt x="153435" y="455191"/>
                      <a:pt x="153435" y="828003"/>
                    </a:cubicBezTo>
                    <a:cubicBezTo>
                      <a:pt x="153435" y="1200814"/>
                      <a:pt x="455813" y="1503070"/>
                      <a:pt x="828817" y="1503070"/>
                    </a:cubicBezTo>
                    <a:cubicBezTo>
                      <a:pt x="1201820" y="1503070"/>
                      <a:pt x="1504199" y="1200814"/>
                      <a:pt x="1504199" y="828003"/>
                    </a:cubicBezTo>
                    <a:cubicBezTo>
                      <a:pt x="1503712" y="455368"/>
                      <a:pt x="1201617" y="153422"/>
                      <a:pt x="828817" y="1529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4F3D4BB0-A273-5D4E-9A3D-BD73687F3C17}"/>
                  </a:ext>
                </a:extLst>
              </p:cNvPr>
              <p:cNvSpPr/>
              <p:nvPr/>
            </p:nvSpPr>
            <p:spPr>
              <a:xfrm>
                <a:off x="1944645" y="11542460"/>
                <a:ext cx="540214" cy="955645"/>
              </a:xfrm>
              <a:custGeom>
                <a:avLst/>
                <a:gdLst>
                  <a:gd name="connsiteX0" fmla="*/ 120270 w 707234"/>
                  <a:gd name="connsiteY0" fmla="*/ 83086 h 1251105"/>
                  <a:gd name="connsiteX1" fmla="*/ 122482 w 707234"/>
                  <a:gd name="connsiteY1" fmla="*/ 7490 h 1251105"/>
                  <a:gd name="connsiteX2" fmla="*/ -33 w 707234"/>
                  <a:gd name="connsiteY2" fmla="*/ -26 h 1251105"/>
                  <a:gd name="connsiteX3" fmla="*/ -33 w 707234"/>
                  <a:gd name="connsiteY3" fmla="*/ 83086 h 1251105"/>
                  <a:gd name="connsiteX4" fmla="*/ 641292 w 707234"/>
                  <a:gd name="connsiteY4" fmla="*/ 1251080 h 1251105"/>
                  <a:gd name="connsiteX5" fmla="*/ 707194 w 707234"/>
                  <a:gd name="connsiteY5" fmla="*/ 1147631 h 1251105"/>
                  <a:gd name="connsiteX6" fmla="*/ 120270 w 707234"/>
                  <a:gd name="connsiteY6" fmla="*/ 83086 h 1251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7234" h="1251105">
                    <a:moveTo>
                      <a:pt x="120270" y="83086"/>
                    </a:moveTo>
                    <a:cubicBezTo>
                      <a:pt x="120270" y="57445"/>
                      <a:pt x="120270" y="32246"/>
                      <a:pt x="122482" y="7490"/>
                    </a:cubicBezTo>
                    <a:lnTo>
                      <a:pt x="-33" y="-26"/>
                    </a:lnTo>
                    <a:cubicBezTo>
                      <a:pt x="-33" y="27383"/>
                      <a:pt x="-33" y="55234"/>
                      <a:pt x="-33" y="83086"/>
                    </a:cubicBezTo>
                    <a:cubicBezTo>
                      <a:pt x="-1617" y="556782"/>
                      <a:pt x="240649" y="998029"/>
                      <a:pt x="641292" y="1251080"/>
                    </a:cubicBezTo>
                    <a:lnTo>
                      <a:pt x="707194" y="1147631"/>
                    </a:lnTo>
                    <a:cubicBezTo>
                      <a:pt x="341037" y="917658"/>
                      <a:pt x="119235" y="515359"/>
                      <a:pt x="120270" y="8308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F7EC7D9C-0FA9-C44A-B7F3-A85863C36BED}"/>
                  </a:ext>
                </a:extLst>
              </p:cNvPr>
              <p:cNvSpPr/>
              <p:nvPr/>
            </p:nvSpPr>
            <p:spPr>
              <a:xfrm>
                <a:off x="3462235" y="11605945"/>
                <a:ext cx="591560" cy="924579"/>
              </a:xfrm>
              <a:custGeom>
                <a:avLst/>
                <a:gdLst>
                  <a:gd name="connsiteX0" fmla="*/ 653226 w 774455"/>
                  <a:gd name="connsiteY0" fmla="*/ -26 h 1210434"/>
                  <a:gd name="connsiteX1" fmla="*/ -41 w 774455"/>
                  <a:gd name="connsiteY1" fmla="*/ 1102980 h 1210434"/>
                  <a:gd name="connsiteX2" fmla="*/ 59226 w 774455"/>
                  <a:gd name="connsiteY2" fmla="*/ 1210408 h 1210434"/>
                  <a:gd name="connsiteX3" fmla="*/ 774415 w 774455"/>
                  <a:gd name="connsiteY3" fmla="*/ -26 h 121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4455" h="1210434">
                    <a:moveTo>
                      <a:pt x="653226" y="-26"/>
                    </a:moveTo>
                    <a:cubicBezTo>
                      <a:pt x="652651" y="459125"/>
                      <a:pt x="402397" y="881628"/>
                      <a:pt x="-41" y="1102980"/>
                    </a:cubicBezTo>
                    <a:lnTo>
                      <a:pt x="59226" y="1210408"/>
                    </a:lnTo>
                    <a:cubicBezTo>
                      <a:pt x="500184" y="967039"/>
                      <a:pt x="774105" y="503467"/>
                      <a:pt x="774415" y="-2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87027E6C-800F-A845-BA00-B665759038B1}"/>
                  </a:ext>
                </a:extLst>
              </p:cNvPr>
              <p:cNvSpPr/>
              <p:nvPr/>
            </p:nvSpPr>
            <p:spPr>
              <a:xfrm>
                <a:off x="2545672" y="10549537"/>
                <a:ext cx="1069944" cy="273993"/>
              </a:xfrm>
              <a:custGeom>
                <a:avLst/>
                <a:gdLst>
                  <a:gd name="connsiteX0" fmla="*/ 1400702 w 1400742"/>
                  <a:gd name="connsiteY0" fmla="*/ 260978 h 358705"/>
                  <a:gd name="connsiteX1" fmla="*/ -41 w 1400742"/>
                  <a:gd name="connsiteY1" fmla="*/ 132773 h 358705"/>
                  <a:gd name="connsiteX2" fmla="*/ 52592 w 1400742"/>
                  <a:gd name="connsiteY2" fmla="*/ 243294 h 358705"/>
                  <a:gd name="connsiteX3" fmla="*/ 1329050 w 1400742"/>
                  <a:gd name="connsiteY3" fmla="*/ 358679 h 358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742" h="358705">
                    <a:moveTo>
                      <a:pt x="1400702" y="260978"/>
                    </a:moveTo>
                    <a:cubicBezTo>
                      <a:pt x="991943" y="-33408"/>
                      <a:pt x="455411" y="-82523"/>
                      <a:pt x="-41" y="132773"/>
                    </a:cubicBezTo>
                    <a:lnTo>
                      <a:pt x="52592" y="243294"/>
                    </a:lnTo>
                    <a:cubicBezTo>
                      <a:pt x="467388" y="46743"/>
                      <a:pt x="956264" y="90951"/>
                      <a:pt x="1329050" y="35867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D84F35F8-8A74-3C49-A301-C61F8E43602D}"/>
                  </a:ext>
                </a:extLst>
              </p:cNvPr>
              <p:cNvSpPr/>
              <p:nvPr/>
            </p:nvSpPr>
            <p:spPr>
              <a:xfrm>
                <a:off x="2177424" y="10780595"/>
                <a:ext cx="979740" cy="765242"/>
              </a:xfrm>
              <a:custGeom>
                <a:avLst/>
                <a:gdLst>
                  <a:gd name="connsiteX0" fmla="*/ 1259168 w 1282650"/>
                  <a:gd name="connsiteY0" fmla="*/ 139738 h 1001834"/>
                  <a:gd name="connsiteX1" fmla="*/ 1282610 w 1282650"/>
                  <a:gd name="connsiteY1" fmla="*/ 19491 h 1001834"/>
                  <a:gd name="connsiteX2" fmla="*/ 15514 w 1282650"/>
                  <a:gd name="connsiteY2" fmla="*/ 878775 h 1001834"/>
                  <a:gd name="connsiteX3" fmla="*/ -41 w 1282650"/>
                  <a:gd name="connsiteY3" fmla="*/ 992082 h 1001834"/>
                  <a:gd name="connsiteX4" fmla="*/ 122032 w 1282650"/>
                  <a:gd name="connsiteY4" fmla="*/ 1001808 h 1001834"/>
                  <a:gd name="connsiteX5" fmla="*/ 939832 w 1282650"/>
                  <a:gd name="connsiteY5" fmla="*/ 130454 h 1001834"/>
                  <a:gd name="connsiteX6" fmla="*/ 1259168 w 1282650"/>
                  <a:gd name="connsiteY6" fmla="*/ 139738 h 1001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2650" h="1001834">
                    <a:moveTo>
                      <a:pt x="1259168" y="139738"/>
                    </a:moveTo>
                    <a:lnTo>
                      <a:pt x="1282610" y="19491"/>
                    </a:lnTo>
                    <a:cubicBezTo>
                      <a:pt x="695310" y="-92932"/>
                      <a:pt x="128012" y="291772"/>
                      <a:pt x="15514" y="878775"/>
                    </a:cubicBezTo>
                    <a:cubicBezTo>
                      <a:pt x="8336" y="916264"/>
                      <a:pt x="3143" y="954062"/>
                      <a:pt x="-41" y="992082"/>
                    </a:cubicBezTo>
                    <a:lnTo>
                      <a:pt x="122032" y="1001808"/>
                    </a:lnTo>
                    <a:cubicBezTo>
                      <a:pt x="156084" y="555433"/>
                      <a:pt x="496336" y="192922"/>
                      <a:pt x="939832" y="130454"/>
                    </a:cubicBezTo>
                    <a:cubicBezTo>
                      <a:pt x="1046058" y="115866"/>
                      <a:pt x="1153973" y="119005"/>
                      <a:pt x="1259168" y="13973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B5EACEBE-EDE4-4444-839D-DFC75CFE4900}"/>
                  </a:ext>
                </a:extLst>
              </p:cNvPr>
              <p:cNvSpPr/>
              <p:nvPr/>
            </p:nvSpPr>
            <p:spPr>
              <a:xfrm>
                <a:off x="3022028" y="11488769"/>
                <a:ext cx="802765" cy="943488"/>
              </a:xfrm>
              <a:custGeom>
                <a:avLst/>
                <a:gdLst>
                  <a:gd name="connsiteX0" fmla="*/ 918160 w 1050958"/>
                  <a:gd name="connsiteY0" fmla="*/ 17658 h 1235190"/>
                  <a:gd name="connsiteX1" fmla="*/ 107436 w 1050958"/>
                  <a:gd name="connsiteY1" fmla="*/ 1103423 h 1235190"/>
                  <a:gd name="connsiteX2" fmla="*/ -41 w 1050958"/>
                  <a:gd name="connsiteY2" fmla="*/ 1112706 h 1235190"/>
                  <a:gd name="connsiteX3" fmla="*/ 4382 w 1050958"/>
                  <a:gd name="connsiteY3" fmla="*/ 1235165 h 1235190"/>
                  <a:gd name="connsiteX4" fmla="*/ 125128 w 1050958"/>
                  <a:gd name="connsiteY4" fmla="*/ 1224554 h 1235190"/>
                  <a:gd name="connsiteX5" fmla="*/ 1039791 w 1050958"/>
                  <a:gd name="connsiteY5" fmla="*/ -26 h 12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0958" h="1235190">
                    <a:moveTo>
                      <a:pt x="918160" y="17658"/>
                    </a:moveTo>
                    <a:cubicBezTo>
                      <a:pt x="993487" y="541044"/>
                      <a:pt x="630872" y="1026676"/>
                      <a:pt x="107436" y="1103423"/>
                    </a:cubicBezTo>
                    <a:cubicBezTo>
                      <a:pt x="72053" y="1108286"/>
                      <a:pt x="35785" y="1111380"/>
                      <a:pt x="-41" y="1112706"/>
                    </a:cubicBezTo>
                    <a:lnTo>
                      <a:pt x="4382" y="1235165"/>
                    </a:lnTo>
                    <a:cubicBezTo>
                      <a:pt x="44794" y="1233838"/>
                      <a:pt x="85100" y="1230302"/>
                      <a:pt x="125128" y="1224554"/>
                    </a:cubicBezTo>
                    <a:cubicBezTo>
                      <a:pt x="715527" y="1138038"/>
                      <a:pt x="1124591" y="590337"/>
                      <a:pt x="1039791" y="-2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00898728-2D2D-3A44-9526-BEB13E636114}"/>
                  </a:ext>
                </a:extLst>
              </p:cNvPr>
              <p:cNvSpPr/>
              <p:nvPr/>
            </p:nvSpPr>
            <p:spPr>
              <a:xfrm>
                <a:off x="2424724" y="11031882"/>
                <a:ext cx="1148661" cy="1148125"/>
              </a:xfrm>
              <a:custGeom>
                <a:avLst/>
                <a:gdLst>
                  <a:gd name="connsiteX0" fmla="*/ 1503797 w 1503797"/>
                  <a:gd name="connsiteY0" fmla="*/ 751547 h 1503095"/>
                  <a:gd name="connsiteX1" fmla="*/ 751899 w 1503797"/>
                  <a:gd name="connsiteY1" fmla="*/ 1503095 h 1503095"/>
                  <a:gd name="connsiteX2" fmla="*/ 0 w 1503797"/>
                  <a:gd name="connsiteY2" fmla="*/ 751547 h 1503095"/>
                  <a:gd name="connsiteX3" fmla="*/ 751899 w 1503797"/>
                  <a:gd name="connsiteY3" fmla="*/ 0 h 1503095"/>
                  <a:gd name="connsiteX4" fmla="*/ 1503797 w 1503797"/>
                  <a:gd name="connsiteY4" fmla="*/ 751547 h 1503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3797" h="1503095">
                    <a:moveTo>
                      <a:pt x="1503797" y="751547"/>
                    </a:moveTo>
                    <a:cubicBezTo>
                      <a:pt x="1503797" y="1166616"/>
                      <a:pt x="1167161" y="1503095"/>
                      <a:pt x="751899" y="1503095"/>
                    </a:cubicBezTo>
                    <a:cubicBezTo>
                      <a:pt x="336636" y="1503095"/>
                      <a:pt x="0" y="1166616"/>
                      <a:pt x="0" y="751547"/>
                    </a:cubicBezTo>
                    <a:cubicBezTo>
                      <a:pt x="0" y="336479"/>
                      <a:pt x="336636" y="0"/>
                      <a:pt x="751899" y="0"/>
                    </a:cubicBezTo>
                    <a:cubicBezTo>
                      <a:pt x="1167161" y="0"/>
                      <a:pt x="1503797" y="336479"/>
                      <a:pt x="1503797" y="75154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6</a:t>
                </a: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650D5478-81F4-9540-B01E-BC687AB3281F}"/>
                  </a:ext>
                </a:extLst>
              </p:cNvPr>
              <p:cNvSpPr/>
              <p:nvPr/>
            </p:nvSpPr>
            <p:spPr>
              <a:xfrm>
                <a:off x="2364925" y="10972450"/>
                <a:ext cx="1266230" cy="1265640"/>
              </a:xfrm>
              <a:custGeom>
                <a:avLst/>
                <a:gdLst>
                  <a:gd name="connsiteX0" fmla="*/ 829702 w 1657715"/>
                  <a:gd name="connsiteY0" fmla="*/ 1656916 h 1656942"/>
                  <a:gd name="connsiteX1" fmla="*/ -41 w 1657715"/>
                  <a:gd name="connsiteY1" fmla="*/ 829329 h 1656942"/>
                  <a:gd name="connsiteX2" fmla="*/ 827932 w 1657715"/>
                  <a:gd name="connsiteY2" fmla="*/ -26 h 1656942"/>
                  <a:gd name="connsiteX3" fmla="*/ 1657675 w 1657715"/>
                  <a:gd name="connsiteY3" fmla="*/ 827561 h 1656942"/>
                  <a:gd name="connsiteX4" fmla="*/ 1657675 w 1657715"/>
                  <a:gd name="connsiteY4" fmla="*/ 829329 h 1656942"/>
                  <a:gd name="connsiteX5" fmla="*/ 829702 w 1657715"/>
                  <a:gd name="connsiteY5" fmla="*/ 1656916 h 1656942"/>
                  <a:gd name="connsiteX6" fmla="*/ 829702 w 1657715"/>
                  <a:gd name="connsiteY6" fmla="*/ 153820 h 1656942"/>
                  <a:gd name="connsiteX7" fmla="*/ 154320 w 1657715"/>
                  <a:gd name="connsiteY7" fmla="*/ 828887 h 1656942"/>
                  <a:gd name="connsiteX8" fmla="*/ 829702 w 1657715"/>
                  <a:gd name="connsiteY8" fmla="*/ 1503953 h 1656942"/>
                  <a:gd name="connsiteX9" fmla="*/ 1505084 w 1657715"/>
                  <a:gd name="connsiteY9" fmla="*/ 828887 h 1656942"/>
                  <a:gd name="connsiteX10" fmla="*/ 829702 w 1657715"/>
                  <a:gd name="connsiteY10" fmla="*/ 153820 h 165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7715" h="1656942">
                    <a:moveTo>
                      <a:pt x="829702" y="1656916"/>
                    </a:moveTo>
                    <a:cubicBezTo>
                      <a:pt x="371937" y="1657402"/>
                      <a:pt x="450" y="1286889"/>
                      <a:pt x="-41" y="829329"/>
                    </a:cubicBezTo>
                    <a:cubicBezTo>
                      <a:pt x="-527" y="371769"/>
                      <a:pt x="370168" y="460"/>
                      <a:pt x="827932" y="-26"/>
                    </a:cubicBezTo>
                    <a:cubicBezTo>
                      <a:pt x="1285697" y="-512"/>
                      <a:pt x="1657188" y="370001"/>
                      <a:pt x="1657675" y="827561"/>
                    </a:cubicBezTo>
                    <a:cubicBezTo>
                      <a:pt x="1657675" y="828136"/>
                      <a:pt x="1657675" y="828754"/>
                      <a:pt x="1657675" y="829329"/>
                    </a:cubicBezTo>
                    <a:cubicBezTo>
                      <a:pt x="1656945" y="1286093"/>
                      <a:pt x="1286675" y="1656164"/>
                      <a:pt x="829702" y="1656916"/>
                    </a:cubicBezTo>
                    <a:close/>
                    <a:moveTo>
                      <a:pt x="829702" y="153820"/>
                    </a:moveTo>
                    <a:cubicBezTo>
                      <a:pt x="456698" y="153820"/>
                      <a:pt x="154320" y="456075"/>
                      <a:pt x="154320" y="828887"/>
                    </a:cubicBezTo>
                    <a:cubicBezTo>
                      <a:pt x="154320" y="1201699"/>
                      <a:pt x="456698" y="1503953"/>
                      <a:pt x="829702" y="1503953"/>
                    </a:cubicBezTo>
                    <a:cubicBezTo>
                      <a:pt x="1202705" y="1503953"/>
                      <a:pt x="1505084" y="1201699"/>
                      <a:pt x="1505084" y="828887"/>
                    </a:cubicBezTo>
                    <a:cubicBezTo>
                      <a:pt x="1504597" y="456252"/>
                      <a:pt x="1202502" y="154307"/>
                      <a:pt x="829702" y="1538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3C98776-DD5E-9349-BE7F-AD6CC83B181A}"/>
                  </a:ext>
                </a:extLst>
              </p:cNvPr>
              <p:cNvGrpSpPr/>
              <p:nvPr/>
            </p:nvGrpSpPr>
            <p:grpSpPr>
              <a:xfrm>
                <a:off x="4367426" y="5269543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66" name="CuadroTexto 395">
                  <a:extLst>
                    <a:ext uri="{FF2B5EF4-FFF2-40B4-BE49-F238E27FC236}">
                      <a16:creationId xmlns:a16="http://schemas.microsoft.com/office/drawing/2014/main" id="{284268EE-794A-9D4A-ADA4-190C8726BADF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67" name="Rectangle 56">
                  <a:extLst>
                    <a:ext uri="{FF2B5EF4-FFF2-40B4-BE49-F238E27FC236}">
                      <a16:creationId xmlns:a16="http://schemas.microsoft.com/office/drawing/2014/main" id="{7F15634E-732C-014D-993B-A0CD86FE5F8E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FB1A5DE6-E0AC-4A4C-BBAC-6D7189209CFA}"/>
                  </a:ext>
                </a:extLst>
              </p:cNvPr>
              <p:cNvGrpSpPr/>
              <p:nvPr/>
            </p:nvGrpSpPr>
            <p:grpSpPr>
              <a:xfrm>
                <a:off x="4367426" y="8083800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64" name="CuadroTexto 395">
                  <a:extLst>
                    <a:ext uri="{FF2B5EF4-FFF2-40B4-BE49-F238E27FC236}">
                      <a16:creationId xmlns:a16="http://schemas.microsoft.com/office/drawing/2014/main" id="{794FD208-344F-2E48-94C1-4D3B38D15ECF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65" name="Rectangle 56">
                  <a:extLst>
                    <a:ext uri="{FF2B5EF4-FFF2-40B4-BE49-F238E27FC236}">
                      <a16:creationId xmlns:a16="http://schemas.microsoft.com/office/drawing/2014/main" id="{84C26FE4-9A38-DD4D-BDB4-2DAEF8DAB6FD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70D2ADC-B124-1844-8FE6-3F822A52F001}"/>
                  </a:ext>
                </a:extLst>
              </p:cNvPr>
              <p:cNvGrpSpPr/>
              <p:nvPr/>
            </p:nvGrpSpPr>
            <p:grpSpPr>
              <a:xfrm>
                <a:off x="4367426" y="10847050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62" name="CuadroTexto 395">
                  <a:extLst>
                    <a:ext uri="{FF2B5EF4-FFF2-40B4-BE49-F238E27FC236}">
                      <a16:creationId xmlns:a16="http://schemas.microsoft.com/office/drawing/2014/main" id="{D3DC0B55-2D92-FE4A-A10F-BF3ECA4B03F3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63" name="Rectangle 56">
                  <a:extLst>
                    <a:ext uri="{FF2B5EF4-FFF2-40B4-BE49-F238E27FC236}">
                      <a16:creationId xmlns:a16="http://schemas.microsoft.com/office/drawing/2014/main" id="{94F13CD9-4107-2840-B12C-D9BA94296C47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E7662E7-B897-4042-A621-6E0D513256EE}"/>
                </a:ext>
              </a:extLst>
            </p:cNvPr>
            <p:cNvGrpSpPr/>
            <p:nvPr/>
          </p:nvGrpSpPr>
          <p:grpSpPr>
            <a:xfrm>
              <a:off x="16509228" y="4830391"/>
              <a:ext cx="6414310" cy="7608693"/>
              <a:chOff x="1944645" y="4921831"/>
              <a:chExt cx="6414310" cy="7608693"/>
            </a:xfrm>
          </p:grpSpPr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62B8F462-DB46-3747-882A-EF9893E1517A}"/>
                  </a:ext>
                </a:extLst>
              </p:cNvPr>
              <p:cNvSpPr/>
              <p:nvPr/>
            </p:nvSpPr>
            <p:spPr>
              <a:xfrm>
                <a:off x="1944647" y="5914282"/>
                <a:ext cx="540212" cy="954632"/>
              </a:xfrm>
              <a:custGeom>
                <a:avLst/>
                <a:gdLst>
                  <a:gd name="connsiteX0" fmla="*/ 120268 w 707231"/>
                  <a:gd name="connsiteY0" fmla="*/ 82644 h 1249779"/>
                  <a:gd name="connsiteX1" fmla="*/ 122479 w 707231"/>
                  <a:gd name="connsiteY1" fmla="*/ 7047 h 1249779"/>
                  <a:gd name="connsiteX2" fmla="*/ -36 w 707231"/>
                  <a:gd name="connsiteY2" fmla="*/ -26 h 1249779"/>
                  <a:gd name="connsiteX3" fmla="*/ -36 w 707231"/>
                  <a:gd name="connsiteY3" fmla="*/ 82644 h 1249779"/>
                  <a:gd name="connsiteX4" fmla="*/ 641289 w 707231"/>
                  <a:gd name="connsiteY4" fmla="*/ 1249753 h 1249779"/>
                  <a:gd name="connsiteX5" fmla="*/ 707191 w 707231"/>
                  <a:gd name="connsiteY5" fmla="*/ 1146305 h 1249779"/>
                  <a:gd name="connsiteX6" fmla="*/ 120268 w 707231"/>
                  <a:gd name="connsiteY6" fmla="*/ 82644 h 1249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7231" h="1249779">
                    <a:moveTo>
                      <a:pt x="120268" y="82644"/>
                    </a:moveTo>
                    <a:cubicBezTo>
                      <a:pt x="120268" y="57445"/>
                      <a:pt x="120268" y="32246"/>
                      <a:pt x="122479" y="7047"/>
                    </a:cubicBezTo>
                    <a:lnTo>
                      <a:pt x="-36" y="-26"/>
                    </a:lnTo>
                    <a:cubicBezTo>
                      <a:pt x="-36" y="27383"/>
                      <a:pt x="-36" y="54792"/>
                      <a:pt x="-36" y="82644"/>
                    </a:cubicBezTo>
                    <a:cubicBezTo>
                      <a:pt x="-1314" y="556039"/>
                      <a:pt x="240917" y="996862"/>
                      <a:pt x="641289" y="1249753"/>
                    </a:cubicBezTo>
                    <a:lnTo>
                      <a:pt x="707191" y="1146305"/>
                    </a:lnTo>
                    <a:cubicBezTo>
                      <a:pt x="341304" y="916477"/>
                      <a:pt x="119538" y="514580"/>
                      <a:pt x="120268" y="826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BAD0B038-BAA4-A643-839F-A0ED7F476B66}"/>
                  </a:ext>
                </a:extLst>
              </p:cNvPr>
              <p:cNvSpPr/>
              <p:nvPr/>
            </p:nvSpPr>
            <p:spPr>
              <a:xfrm>
                <a:off x="3462235" y="5977429"/>
                <a:ext cx="592574" cy="925254"/>
              </a:xfrm>
              <a:custGeom>
                <a:avLst/>
                <a:gdLst>
                  <a:gd name="connsiteX0" fmla="*/ 653226 w 775782"/>
                  <a:gd name="connsiteY0" fmla="*/ -26 h 1211318"/>
                  <a:gd name="connsiteX1" fmla="*/ -41 w 775782"/>
                  <a:gd name="connsiteY1" fmla="*/ 1102981 h 1211318"/>
                  <a:gd name="connsiteX2" fmla="*/ 60553 w 775782"/>
                  <a:gd name="connsiteY2" fmla="*/ 1211292 h 1211318"/>
                  <a:gd name="connsiteX3" fmla="*/ 775741 w 775782"/>
                  <a:gd name="connsiteY3" fmla="*/ -26 h 1211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5782" h="1211318">
                    <a:moveTo>
                      <a:pt x="653226" y="-26"/>
                    </a:moveTo>
                    <a:cubicBezTo>
                      <a:pt x="652651" y="459108"/>
                      <a:pt x="402397" y="881623"/>
                      <a:pt x="-41" y="1102981"/>
                    </a:cubicBezTo>
                    <a:lnTo>
                      <a:pt x="60553" y="1211292"/>
                    </a:lnTo>
                    <a:cubicBezTo>
                      <a:pt x="501789" y="967759"/>
                      <a:pt x="775741" y="503776"/>
                      <a:pt x="775741" y="-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65CCF908-EE04-A446-BF3D-7DE7814F437A}"/>
                  </a:ext>
                </a:extLst>
              </p:cNvPr>
              <p:cNvSpPr/>
              <p:nvPr/>
            </p:nvSpPr>
            <p:spPr>
              <a:xfrm>
                <a:off x="2545672" y="4921831"/>
                <a:ext cx="1069944" cy="274872"/>
              </a:xfrm>
              <a:custGeom>
                <a:avLst/>
                <a:gdLst>
                  <a:gd name="connsiteX0" fmla="*/ 1400702 w 1400742"/>
                  <a:gd name="connsiteY0" fmla="*/ 259918 h 359855"/>
                  <a:gd name="connsiteX1" fmla="*/ -41 w 1400742"/>
                  <a:gd name="connsiteY1" fmla="*/ 133481 h 359855"/>
                  <a:gd name="connsiteX2" fmla="*/ 52592 w 1400742"/>
                  <a:gd name="connsiteY2" fmla="*/ 244445 h 359855"/>
                  <a:gd name="connsiteX3" fmla="*/ 1329050 w 1400742"/>
                  <a:gd name="connsiteY3" fmla="*/ 359829 h 35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742" h="359855">
                    <a:moveTo>
                      <a:pt x="1400702" y="259918"/>
                    </a:moveTo>
                    <a:cubicBezTo>
                      <a:pt x="991607" y="-33902"/>
                      <a:pt x="455097" y="-82333"/>
                      <a:pt x="-41" y="133481"/>
                    </a:cubicBezTo>
                    <a:lnTo>
                      <a:pt x="52592" y="244445"/>
                    </a:lnTo>
                    <a:cubicBezTo>
                      <a:pt x="467388" y="47889"/>
                      <a:pt x="956264" y="92080"/>
                      <a:pt x="1329050" y="3598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00BB43DC-1A96-9A48-86C4-57D0587B6146}"/>
                  </a:ext>
                </a:extLst>
              </p:cNvPr>
              <p:cNvSpPr/>
              <p:nvPr/>
            </p:nvSpPr>
            <p:spPr>
              <a:xfrm>
                <a:off x="2178438" y="5153567"/>
                <a:ext cx="979740" cy="765442"/>
              </a:xfrm>
              <a:custGeom>
                <a:avLst/>
                <a:gdLst>
                  <a:gd name="connsiteX0" fmla="*/ 1257841 w 1282650"/>
                  <a:gd name="connsiteY0" fmla="*/ 140001 h 1002096"/>
                  <a:gd name="connsiteX1" fmla="*/ 1282610 w 1282650"/>
                  <a:gd name="connsiteY1" fmla="*/ 19753 h 1002096"/>
                  <a:gd name="connsiteX2" fmla="*/ 15895 w 1282650"/>
                  <a:gd name="connsiteY2" fmla="*/ 876279 h 1002096"/>
                  <a:gd name="connsiteX3" fmla="*/ -41 w 1282650"/>
                  <a:gd name="connsiteY3" fmla="*/ 992344 h 1002096"/>
                  <a:gd name="connsiteX4" fmla="*/ 122032 w 1282650"/>
                  <a:gd name="connsiteY4" fmla="*/ 1002070 h 1002096"/>
                  <a:gd name="connsiteX5" fmla="*/ 1158825 w 1282650"/>
                  <a:gd name="connsiteY5" fmla="*/ 126464 h 1002096"/>
                  <a:gd name="connsiteX6" fmla="*/ 1257841 w 1282650"/>
                  <a:gd name="connsiteY6" fmla="*/ 140001 h 1002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2650" h="1002096">
                    <a:moveTo>
                      <a:pt x="1257841" y="140001"/>
                    </a:moveTo>
                    <a:lnTo>
                      <a:pt x="1282610" y="19753"/>
                    </a:lnTo>
                    <a:cubicBezTo>
                      <a:pt x="696182" y="-93355"/>
                      <a:pt x="129056" y="290125"/>
                      <a:pt x="15895" y="876279"/>
                    </a:cubicBezTo>
                    <a:cubicBezTo>
                      <a:pt x="8491" y="914652"/>
                      <a:pt x="3170" y="953397"/>
                      <a:pt x="-41" y="992344"/>
                    </a:cubicBezTo>
                    <a:lnTo>
                      <a:pt x="122032" y="1002070"/>
                    </a:lnTo>
                    <a:cubicBezTo>
                      <a:pt x="166429" y="474108"/>
                      <a:pt x="630616" y="82088"/>
                      <a:pt x="1158825" y="126464"/>
                    </a:cubicBezTo>
                    <a:cubicBezTo>
                      <a:pt x="1192041" y="129254"/>
                      <a:pt x="1225094" y="133772"/>
                      <a:pt x="1257841" y="140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BEFD7C3C-C9F2-6947-BBA9-37FAB85E6711}"/>
                  </a:ext>
                </a:extLst>
              </p:cNvPr>
              <p:cNvSpPr/>
              <p:nvPr/>
            </p:nvSpPr>
            <p:spPr>
              <a:xfrm>
                <a:off x="3022028" y="5860253"/>
                <a:ext cx="802810" cy="943826"/>
              </a:xfrm>
              <a:custGeom>
                <a:avLst/>
                <a:gdLst>
                  <a:gd name="connsiteX0" fmla="*/ 918160 w 1051018"/>
                  <a:gd name="connsiteY0" fmla="*/ 17657 h 1235632"/>
                  <a:gd name="connsiteX1" fmla="*/ 107436 w 1051018"/>
                  <a:gd name="connsiteY1" fmla="*/ 1103422 h 1235632"/>
                  <a:gd name="connsiteX2" fmla="*/ -41 w 1051018"/>
                  <a:gd name="connsiteY2" fmla="*/ 1113148 h 1235632"/>
                  <a:gd name="connsiteX3" fmla="*/ 4382 w 1051018"/>
                  <a:gd name="connsiteY3" fmla="*/ 1235607 h 1235632"/>
                  <a:gd name="connsiteX4" fmla="*/ 125128 w 1051018"/>
                  <a:gd name="connsiteY4" fmla="*/ 1224554 h 1235632"/>
                  <a:gd name="connsiteX5" fmla="*/ 1039791 w 1051018"/>
                  <a:gd name="connsiteY5" fmla="*/ -26 h 1235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1018" h="1235632">
                    <a:moveTo>
                      <a:pt x="918160" y="17657"/>
                    </a:moveTo>
                    <a:cubicBezTo>
                      <a:pt x="993739" y="541123"/>
                      <a:pt x="631010" y="1026915"/>
                      <a:pt x="107436" y="1103422"/>
                    </a:cubicBezTo>
                    <a:cubicBezTo>
                      <a:pt x="71818" y="1108657"/>
                      <a:pt x="35940" y="1111902"/>
                      <a:pt x="-41" y="1113148"/>
                    </a:cubicBezTo>
                    <a:lnTo>
                      <a:pt x="4382" y="1235607"/>
                    </a:lnTo>
                    <a:cubicBezTo>
                      <a:pt x="44803" y="1234117"/>
                      <a:pt x="85109" y="1230430"/>
                      <a:pt x="125128" y="1224554"/>
                    </a:cubicBezTo>
                    <a:cubicBezTo>
                      <a:pt x="715660" y="1138250"/>
                      <a:pt x="1124848" y="590416"/>
                      <a:pt x="1039791" y="-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EA7E31AE-8C5E-0143-A1A9-B700FCBBD91D}"/>
                  </a:ext>
                </a:extLst>
              </p:cNvPr>
              <p:cNvSpPr/>
              <p:nvPr/>
            </p:nvSpPr>
            <p:spPr>
              <a:xfrm>
                <a:off x="2424368" y="5403457"/>
                <a:ext cx="1148661" cy="1148125"/>
              </a:xfrm>
              <a:custGeom>
                <a:avLst/>
                <a:gdLst>
                  <a:gd name="connsiteX0" fmla="*/ 1503756 w 1503796"/>
                  <a:gd name="connsiteY0" fmla="*/ 751521 h 1503095"/>
                  <a:gd name="connsiteX1" fmla="*/ 751857 w 1503796"/>
                  <a:gd name="connsiteY1" fmla="*/ 1503069 h 1503095"/>
                  <a:gd name="connsiteX2" fmla="*/ -41 w 1503796"/>
                  <a:gd name="connsiteY2" fmla="*/ 751521 h 1503095"/>
                  <a:gd name="connsiteX3" fmla="*/ 751857 w 1503796"/>
                  <a:gd name="connsiteY3" fmla="*/ -26 h 1503095"/>
                  <a:gd name="connsiteX4" fmla="*/ 1503756 w 1503796"/>
                  <a:gd name="connsiteY4" fmla="*/ 751521 h 1503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3796" h="1503095">
                    <a:moveTo>
                      <a:pt x="1503756" y="751521"/>
                    </a:moveTo>
                    <a:cubicBezTo>
                      <a:pt x="1503756" y="1166589"/>
                      <a:pt x="1167120" y="1503069"/>
                      <a:pt x="751857" y="1503069"/>
                    </a:cubicBezTo>
                    <a:cubicBezTo>
                      <a:pt x="336595" y="1503069"/>
                      <a:pt x="-41" y="1166589"/>
                      <a:pt x="-41" y="751521"/>
                    </a:cubicBezTo>
                    <a:cubicBezTo>
                      <a:pt x="-41" y="336453"/>
                      <a:pt x="336595" y="-26"/>
                      <a:pt x="751857" y="-26"/>
                    </a:cubicBezTo>
                    <a:cubicBezTo>
                      <a:pt x="1167120" y="-26"/>
                      <a:pt x="1503756" y="336453"/>
                      <a:pt x="1503756" y="7515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7</a:t>
                </a: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E3717D34-077C-A343-8E03-9D0CE26F35DF}"/>
                  </a:ext>
                </a:extLst>
              </p:cNvPr>
              <p:cNvSpPr/>
              <p:nvPr/>
            </p:nvSpPr>
            <p:spPr>
              <a:xfrm>
                <a:off x="2365601" y="5344947"/>
                <a:ext cx="1265554" cy="1264964"/>
              </a:xfrm>
              <a:custGeom>
                <a:avLst/>
                <a:gdLst>
                  <a:gd name="connsiteX0" fmla="*/ 828817 w 1656830"/>
                  <a:gd name="connsiteY0" fmla="*/ 1656031 h 1656057"/>
                  <a:gd name="connsiteX1" fmla="*/ -41 w 1656830"/>
                  <a:gd name="connsiteY1" fmla="*/ 828445 h 1656057"/>
                  <a:gd name="connsiteX2" fmla="*/ 827932 w 1656830"/>
                  <a:gd name="connsiteY2" fmla="*/ -26 h 1656057"/>
                  <a:gd name="connsiteX3" fmla="*/ 1656790 w 1656830"/>
                  <a:gd name="connsiteY3" fmla="*/ 827560 h 1656057"/>
                  <a:gd name="connsiteX4" fmla="*/ 1656790 w 1656830"/>
                  <a:gd name="connsiteY4" fmla="*/ 828002 h 1656057"/>
                  <a:gd name="connsiteX5" fmla="*/ 828817 w 1656830"/>
                  <a:gd name="connsiteY5" fmla="*/ 1656031 h 1656057"/>
                  <a:gd name="connsiteX6" fmla="*/ 828817 w 1656830"/>
                  <a:gd name="connsiteY6" fmla="*/ 152936 h 1656057"/>
                  <a:gd name="connsiteX7" fmla="*/ 153435 w 1656830"/>
                  <a:gd name="connsiteY7" fmla="*/ 828002 h 1656057"/>
                  <a:gd name="connsiteX8" fmla="*/ 828817 w 1656830"/>
                  <a:gd name="connsiteY8" fmla="*/ 1503069 h 1656057"/>
                  <a:gd name="connsiteX9" fmla="*/ 1504199 w 1656830"/>
                  <a:gd name="connsiteY9" fmla="*/ 828002 h 1656057"/>
                  <a:gd name="connsiteX10" fmla="*/ 828817 w 1656830"/>
                  <a:gd name="connsiteY10" fmla="*/ 152936 h 165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6830" h="1656057">
                    <a:moveTo>
                      <a:pt x="828817" y="1656031"/>
                    </a:moveTo>
                    <a:cubicBezTo>
                      <a:pt x="371295" y="1656275"/>
                      <a:pt x="202" y="1285753"/>
                      <a:pt x="-41" y="828445"/>
                    </a:cubicBezTo>
                    <a:cubicBezTo>
                      <a:pt x="-284" y="371137"/>
                      <a:pt x="370411" y="217"/>
                      <a:pt x="827932" y="-26"/>
                    </a:cubicBezTo>
                    <a:cubicBezTo>
                      <a:pt x="1285454" y="-269"/>
                      <a:pt x="1656546" y="370253"/>
                      <a:pt x="1656790" y="827560"/>
                    </a:cubicBezTo>
                    <a:cubicBezTo>
                      <a:pt x="1656790" y="827706"/>
                      <a:pt x="1656790" y="827857"/>
                      <a:pt x="1656790" y="828002"/>
                    </a:cubicBezTo>
                    <a:cubicBezTo>
                      <a:pt x="1656303" y="1284935"/>
                      <a:pt x="1285962" y="1655302"/>
                      <a:pt x="828817" y="1656031"/>
                    </a:cubicBezTo>
                    <a:close/>
                    <a:moveTo>
                      <a:pt x="828817" y="152936"/>
                    </a:moveTo>
                    <a:cubicBezTo>
                      <a:pt x="455813" y="152936"/>
                      <a:pt x="153435" y="455173"/>
                      <a:pt x="153435" y="828002"/>
                    </a:cubicBezTo>
                    <a:cubicBezTo>
                      <a:pt x="153435" y="1200832"/>
                      <a:pt x="455813" y="1503069"/>
                      <a:pt x="828817" y="1503069"/>
                    </a:cubicBezTo>
                    <a:cubicBezTo>
                      <a:pt x="1201820" y="1503069"/>
                      <a:pt x="1504199" y="1200832"/>
                      <a:pt x="1504199" y="828002"/>
                    </a:cubicBezTo>
                    <a:cubicBezTo>
                      <a:pt x="1503712" y="455376"/>
                      <a:pt x="1201617" y="153422"/>
                      <a:pt x="828817" y="1529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CCA86623-6EBC-374E-B422-156DF6E17E3C}"/>
                  </a:ext>
                </a:extLst>
              </p:cNvPr>
              <p:cNvSpPr/>
              <p:nvPr/>
            </p:nvSpPr>
            <p:spPr>
              <a:xfrm>
                <a:off x="1944648" y="8728203"/>
                <a:ext cx="540211" cy="955645"/>
              </a:xfrm>
              <a:custGeom>
                <a:avLst/>
                <a:gdLst>
                  <a:gd name="connsiteX0" fmla="*/ 120266 w 707230"/>
                  <a:gd name="connsiteY0" fmla="*/ 83086 h 1251105"/>
                  <a:gd name="connsiteX1" fmla="*/ 122478 w 707230"/>
                  <a:gd name="connsiteY1" fmla="*/ 7489 h 1251105"/>
                  <a:gd name="connsiteX2" fmla="*/ -37 w 707230"/>
                  <a:gd name="connsiteY2" fmla="*/ -26 h 1251105"/>
                  <a:gd name="connsiteX3" fmla="*/ -37 w 707230"/>
                  <a:gd name="connsiteY3" fmla="*/ 83086 h 1251105"/>
                  <a:gd name="connsiteX4" fmla="*/ 643499 w 707230"/>
                  <a:gd name="connsiteY4" fmla="*/ 1251080 h 1251105"/>
                  <a:gd name="connsiteX5" fmla="*/ 707190 w 707230"/>
                  <a:gd name="connsiteY5" fmla="*/ 1146747 h 1251105"/>
                  <a:gd name="connsiteX6" fmla="*/ 120266 w 707230"/>
                  <a:gd name="connsiteY6" fmla="*/ 83086 h 1251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7230" h="1251105">
                    <a:moveTo>
                      <a:pt x="120266" y="83086"/>
                    </a:moveTo>
                    <a:cubicBezTo>
                      <a:pt x="120266" y="57445"/>
                      <a:pt x="120266" y="32246"/>
                      <a:pt x="122478" y="7489"/>
                    </a:cubicBezTo>
                    <a:lnTo>
                      <a:pt x="-37" y="-26"/>
                    </a:lnTo>
                    <a:cubicBezTo>
                      <a:pt x="-37" y="27383"/>
                      <a:pt x="-37" y="55234"/>
                      <a:pt x="-37" y="83086"/>
                    </a:cubicBezTo>
                    <a:cubicBezTo>
                      <a:pt x="-1143" y="557224"/>
                      <a:pt x="242012" y="998559"/>
                      <a:pt x="643499" y="1251080"/>
                    </a:cubicBezTo>
                    <a:lnTo>
                      <a:pt x="707190" y="1146747"/>
                    </a:lnTo>
                    <a:cubicBezTo>
                      <a:pt x="341303" y="916906"/>
                      <a:pt x="119537" y="515005"/>
                      <a:pt x="120266" y="8308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DFE85297-7C30-0343-8532-451A96169955}"/>
                  </a:ext>
                </a:extLst>
              </p:cNvPr>
              <p:cNvSpPr/>
              <p:nvPr/>
            </p:nvSpPr>
            <p:spPr>
              <a:xfrm>
                <a:off x="3462235" y="8791687"/>
                <a:ext cx="591560" cy="924579"/>
              </a:xfrm>
              <a:custGeom>
                <a:avLst/>
                <a:gdLst>
                  <a:gd name="connsiteX0" fmla="*/ 653226 w 774455"/>
                  <a:gd name="connsiteY0" fmla="*/ -26 h 1210434"/>
                  <a:gd name="connsiteX1" fmla="*/ -41 w 774455"/>
                  <a:gd name="connsiteY1" fmla="*/ 1102980 h 1210434"/>
                  <a:gd name="connsiteX2" fmla="*/ 59226 w 774455"/>
                  <a:gd name="connsiteY2" fmla="*/ 1210408 h 1210434"/>
                  <a:gd name="connsiteX3" fmla="*/ 774415 w 774455"/>
                  <a:gd name="connsiteY3" fmla="*/ -26 h 121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4455" h="1210434">
                    <a:moveTo>
                      <a:pt x="653226" y="-26"/>
                    </a:moveTo>
                    <a:cubicBezTo>
                      <a:pt x="652651" y="459125"/>
                      <a:pt x="402397" y="881627"/>
                      <a:pt x="-41" y="1102980"/>
                    </a:cubicBezTo>
                    <a:lnTo>
                      <a:pt x="59226" y="1210408"/>
                    </a:lnTo>
                    <a:cubicBezTo>
                      <a:pt x="500184" y="967039"/>
                      <a:pt x="774105" y="503466"/>
                      <a:pt x="774415" y="-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187DBD0E-CAF1-9B4A-9C58-8A533E6297A3}"/>
                  </a:ext>
                </a:extLst>
              </p:cNvPr>
              <p:cNvSpPr/>
              <p:nvPr/>
            </p:nvSpPr>
            <p:spPr>
              <a:xfrm>
                <a:off x="2545672" y="7736087"/>
                <a:ext cx="1069944" cy="274537"/>
              </a:xfrm>
              <a:custGeom>
                <a:avLst/>
                <a:gdLst>
                  <a:gd name="connsiteX0" fmla="*/ 1400702 w 1400742"/>
                  <a:gd name="connsiteY0" fmla="*/ 259921 h 359416"/>
                  <a:gd name="connsiteX1" fmla="*/ -41 w 1400742"/>
                  <a:gd name="connsiteY1" fmla="*/ 133484 h 359416"/>
                  <a:gd name="connsiteX2" fmla="*/ 52592 w 1400742"/>
                  <a:gd name="connsiteY2" fmla="*/ 244006 h 359416"/>
                  <a:gd name="connsiteX3" fmla="*/ 1329050 w 1400742"/>
                  <a:gd name="connsiteY3" fmla="*/ 359390 h 35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742" h="359416">
                    <a:moveTo>
                      <a:pt x="1400702" y="259921"/>
                    </a:moveTo>
                    <a:cubicBezTo>
                      <a:pt x="991607" y="-33890"/>
                      <a:pt x="455097" y="-82343"/>
                      <a:pt x="-41" y="133484"/>
                    </a:cubicBezTo>
                    <a:lnTo>
                      <a:pt x="52592" y="244006"/>
                    </a:lnTo>
                    <a:cubicBezTo>
                      <a:pt x="467388" y="47454"/>
                      <a:pt x="956264" y="91662"/>
                      <a:pt x="1329050" y="35939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D899EB18-3E9D-8349-BF24-8BA1BB036ADB}"/>
                  </a:ext>
                </a:extLst>
              </p:cNvPr>
              <p:cNvSpPr/>
              <p:nvPr/>
            </p:nvSpPr>
            <p:spPr>
              <a:xfrm>
                <a:off x="2178438" y="7968364"/>
                <a:ext cx="979740" cy="765242"/>
              </a:xfrm>
              <a:custGeom>
                <a:avLst/>
                <a:gdLst>
                  <a:gd name="connsiteX0" fmla="*/ 1257841 w 1282650"/>
                  <a:gd name="connsiteY0" fmla="*/ 139296 h 1001834"/>
                  <a:gd name="connsiteX1" fmla="*/ 1282610 w 1282650"/>
                  <a:gd name="connsiteY1" fmla="*/ 19491 h 1001834"/>
                  <a:gd name="connsiteX2" fmla="*/ 15514 w 1282650"/>
                  <a:gd name="connsiteY2" fmla="*/ 878819 h 1001834"/>
                  <a:gd name="connsiteX3" fmla="*/ -41 w 1282650"/>
                  <a:gd name="connsiteY3" fmla="*/ 992082 h 1001834"/>
                  <a:gd name="connsiteX4" fmla="*/ 122032 w 1282650"/>
                  <a:gd name="connsiteY4" fmla="*/ 1001808 h 1001834"/>
                  <a:gd name="connsiteX5" fmla="*/ 1157012 w 1282650"/>
                  <a:gd name="connsiteY5" fmla="*/ 124044 h 1001834"/>
                  <a:gd name="connsiteX6" fmla="*/ 1261379 w 1282650"/>
                  <a:gd name="connsiteY6" fmla="*/ 138412 h 1001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2650" h="1001834">
                    <a:moveTo>
                      <a:pt x="1257841" y="139296"/>
                    </a:moveTo>
                    <a:lnTo>
                      <a:pt x="1282610" y="19491"/>
                    </a:lnTo>
                    <a:cubicBezTo>
                      <a:pt x="695310" y="-92932"/>
                      <a:pt x="128012" y="291772"/>
                      <a:pt x="15514" y="878819"/>
                    </a:cubicBezTo>
                    <a:cubicBezTo>
                      <a:pt x="8336" y="916264"/>
                      <a:pt x="3143" y="954062"/>
                      <a:pt x="-41" y="992082"/>
                    </a:cubicBezTo>
                    <a:lnTo>
                      <a:pt x="122032" y="1001808"/>
                    </a:lnTo>
                    <a:cubicBezTo>
                      <a:pt x="165337" y="473735"/>
                      <a:pt x="628714" y="80764"/>
                      <a:pt x="1157012" y="124044"/>
                    </a:cubicBezTo>
                    <a:cubicBezTo>
                      <a:pt x="1192037" y="126918"/>
                      <a:pt x="1226881" y="131737"/>
                      <a:pt x="1261379" y="13841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F5A2E643-57A6-0A44-A9BA-35BD0A258DE6}"/>
                  </a:ext>
                </a:extLst>
              </p:cNvPr>
              <p:cNvSpPr/>
              <p:nvPr/>
            </p:nvSpPr>
            <p:spPr>
              <a:xfrm>
                <a:off x="3022028" y="8674511"/>
                <a:ext cx="802810" cy="943488"/>
              </a:xfrm>
              <a:custGeom>
                <a:avLst/>
                <a:gdLst>
                  <a:gd name="connsiteX0" fmla="*/ 918160 w 1051018"/>
                  <a:gd name="connsiteY0" fmla="*/ 17657 h 1235190"/>
                  <a:gd name="connsiteX1" fmla="*/ 107436 w 1051018"/>
                  <a:gd name="connsiteY1" fmla="*/ 1103422 h 1235190"/>
                  <a:gd name="connsiteX2" fmla="*/ -41 w 1051018"/>
                  <a:gd name="connsiteY2" fmla="*/ 1112706 h 1235190"/>
                  <a:gd name="connsiteX3" fmla="*/ 4382 w 1051018"/>
                  <a:gd name="connsiteY3" fmla="*/ 1235165 h 1235190"/>
                  <a:gd name="connsiteX4" fmla="*/ 125128 w 1051018"/>
                  <a:gd name="connsiteY4" fmla="*/ 1224554 h 1235190"/>
                  <a:gd name="connsiteX5" fmla="*/ 1039791 w 1051018"/>
                  <a:gd name="connsiteY5" fmla="*/ -26 h 12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1018" h="1235190">
                    <a:moveTo>
                      <a:pt x="918160" y="17657"/>
                    </a:moveTo>
                    <a:cubicBezTo>
                      <a:pt x="993487" y="541044"/>
                      <a:pt x="630872" y="1026676"/>
                      <a:pt x="107436" y="1103422"/>
                    </a:cubicBezTo>
                    <a:cubicBezTo>
                      <a:pt x="71809" y="1108506"/>
                      <a:pt x="35931" y="1111601"/>
                      <a:pt x="-41" y="1112706"/>
                    </a:cubicBezTo>
                    <a:lnTo>
                      <a:pt x="4382" y="1235165"/>
                    </a:lnTo>
                    <a:cubicBezTo>
                      <a:pt x="44794" y="1233838"/>
                      <a:pt x="85100" y="1230302"/>
                      <a:pt x="125128" y="1224554"/>
                    </a:cubicBezTo>
                    <a:cubicBezTo>
                      <a:pt x="715660" y="1138259"/>
                      <a:pt x="1124848" y="590425"/>
                      <a:pt x="1039791" y="-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AE975EEA-839F-124A-A5F9-45431EB41D3B}"/>
                  </a:ext>
                </a:extLst>
              </p:cNvPr>
              <p:cNvSpPr/>
              <p:nvPr/>
            </p:nvSpPr>
            <p:spPr>
              <a:xfrm>
                <a:off x="2424724" y="8217624"/>
                <a:ext cx="1148661" cy="1148125"/>
              </a:xfrm>
              <a:custGeom>
                <a:avLst/>
                <a:gdLst>
                  <a:gd name="connsiteX0" fmla="*/ 1503797 w 1503797"/>
                  <a:gd name="connsiteY0" fmla="*/ 751548 h 1503095"/>
                  <a:gd name="connsiteX1" fmla="*/ 751899 w 1503797"/>
                  <a:gd name="connsiteY1" fmla="*/ 1503095 h 1503095"/>
                  <a:gd name="connsiteX2" fmla="*/ 0 w 1503797"/>
                  <a:gd name="connsiteY2" fmla="*/ 751548 h 1503095"/>
                  <a:gd name="connsiteX3" fmla="*/ 751899 w 1503797"/>
                  <a:gd name="connsiteY3" fmla="*/ 0 h 1503095"/>
                  <a:gd name="connsiteX4" fmla="*/ 1503797 w 1503797"/>
                  <a:gd name="connsiteY4" fmla="*/ 751548 h 1503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3797" h="1503095">
                    <a:moveTo>
                      <a:pt x="1503797" y="751548"/>
                    </a:moveTo>
                    <a:cubicBezTo>
                      <a:pt x="1503797" y="1166616"/>
                      <a:pt x="1167161" y="1503095"/>
                      <a:pt x="751899" y="1503095"/>
                    </a:cubicBezTo>
                    <a:cubicBezTo>
                      <a:pt x="336636" y="1503095"/>
                      <a:pt x="0" y="1166616"/>
                      <a:pt x="0" y="751548"/>
                    </a:cubicBezTo>
                    <a:cubicBezTo>
                      <a:pt x="0" y="336479"/>
                      <a:pt x="336636" y="0"/>
                      <a:pt x="751899" y="0"/>
                    </a:cubicBezTo>
                    <a:cubicBezTo>
                      <a:pt x="1167161" y="0"/>
                      <a:pt x="1503797" y="336479"/>
                      <a:pt x="1503797" y="75154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8</a:t>
                </a: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2F1B12D4-58FC-1049-9E25-4FA752872D8C}"/>
                  </a:ext>
                </a:extLst>
              </p:cNvPr>
              <p:cNvSpPr/>
              <p:nvPr/>
            </p:nvSpPr>
            <p:spPr>
              <a:xfrm>
                <a:off x="2365601" y="8159205"/>
                <a:ext cx="1265554" cy="1264964"/>
              </a:xfrm>
              <a:custGeom>
                <a:avLst/>
                <a:gdLst>
                  <a:gd name="connsiteX0" fmla="*/ 828817 w 1656830"/>
                  <a:gd name="connsiteY0" fmla="*/ 1656031 h 1656057"/>
                  <a:gd name="connsiteX1" fmla="*/ -41 w 1656830"/>
                  <a:gd name="connsiteY1" fmla="*/ 828444 h 1656057"/>
                  <a:gd name="connsiteX2" fmla="*/ 827932 w 1656830"/>
                  <a:gd name="connsiteY2" fmla="*/ -26 h 1656057"/>
                  <a:gd name="connsiteX3" fmla="*/ 1656790 w 1656830"/>
                  <a:gd name="connsiteY3" fmla="*/ 827560 h 1656057"/>
                  <a:gd name="connsiteX4" fmla="*/ 1656790 w 1656830"/>
                  <a:gd name="connsiteY4" fmla="*/ 828003 h 1656057"/>
                  <a:gd name="connsiteX5" fmla="*/ 828817 w 1656830"/>
                  <a:gd name="connsiteY5" fmla="*/ 1656031 h 1656057"/>
                  <a:gd name="connsiteX6" fmla="*/ 828817 w 1656830"/>
                  <a:gd name="connsiteY6" fmla="*/ 152936 h 1656057"/>
                  <a:gd name="connsiteX7" fmla="*/ 153435 w 1656830"/>
                  <a:gd name="connsiteY7" fmla="*/ 828003 h 1656057"/>
                  <a:gd name="connsiteX8" fmla="*/ 828817 w 1656830"/>
                  <a:gd name="connsiteY8" fmla="*/ 1503070 h 1656057"/>
                  <a:gd name="connsiteX9" fmla="*/ 1504199 w 1656830"/>
                  <a:gd name="connsiteY9" fmla="*/ 828003 h 1656057"/>
                  <a:gd name="connsiteX10" fmla="*/ 828817 w 1656830"/>
                  <a:gd name="connsiteY10" fmla="*/ 152936 h 165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6830" h="1656057">
                    <a:moveTo>
                      <a:pt x="828817" y="1656031"/>
                    </a:moveTo>
                    <a:cubicBezTo>
                      <a:pt x="371295" y="1656296"/>
                      <a:pt x="202" y="1285740"/>
                      <a:pt x="-41" y="828444"/>
                    </a:cubicBezTo>
                    <a:cubicBezTo>
                      <a:pt x="-284" y="371150"/>
                      <a:pt x="370411" y="239"/>
                      <a:pt x="827932" y="-26"/>
                    </a:cubicBezTo>
                    <a:cubicBezTo>
                      <a:pt x="1285454" y="-291"/>
                      <a:pt x="1656546" y="370266"/>
                      <a:pt x="1656790" y="827560"/>
                    </a:cubicBezTo>
                    <a:cubicBezTo>
                      <a:pt x="1656790" y="827693"/>
                      <a:pt x="1656790" y="827870"/>
                      <a:pt x="1656790" y="828003"/>
                    </a:cubicBezTo>
                    <a:cubicBezTo>
                      <a:pt x="1656303" y="1284944"/>
                      <a:pt x="1285962" y="1655280"/>
                      <a:pt x="828817" y="1656031"/>
                    </a:cubicBezTo>
                    <a:close/>
                    <a:moveTo>
                      <a:pt x="828817" y="152936"/>
                    </a:moveTo>
                    <a:cubicBezTo>
                      <a:pt x="455813" y="152936"/>
                      <a:pt x="153435" y="455191"/>
                      <a:pt x="153435" y="828003"/>
                    </a:cubicBezTo>
                    <a:cubicBezTo>
                      <a:pt x="153435" y="1200814"/>
                      <a:pt x="455813" y="1503070"/>
                      <a:pt x="828817" y="1503070"/>
                    </a:cubicBezTo>
                    <a:cubicBezTo>
                      <a:pt x="1201820" y="1503070"/>
                      <a:pt x="1504199" y="1200814"/>
                      <a:pt x="1504199" y="828003"/>
                    </a:cubicBezTo>
                    <a:cubicBezTo>
                      <a:pt x="1503712" y="455368"/>
                      <a:pt x="1201617" y="153422"/>
                      <a:pt x="828817" y="1529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9C63462E-B9A8-C04B-B01B-826DCFFB5EDE}"/>
                  </a:ext>
                </a:extLst>
              </p:cNvPr>
              <p:cNvSpPr/>
              <p:nvPr/>
            </p:nvSpPr>
            <p:spPr>
              <a:xfrm>
                <a:off x="1944645" y="11542460"/>
                <a:ext cx="540214" cy="955645"/>
              </a:xfrm>
              <a:custGeom>
                <a:avLst/>
                <a:gdLst>
                  <a:gd name="connsiteX0" fmla="*/ 120270 w 707234"/>
                  <a:gd name="connsiteY0" fmla="*/ 83086 h 1251105"/>
                  <a:gd name="connsiteX1" fmla="*/ 122482 w 707234"/>
                  <a:gd name="connsiteY1" fmla="*/ 7490 h 1251105"/>
                  <a:gd name="connsiteX2" fmla="*/ -33 w 707234"/>
                  <a:gd name="connsiteY2" fmla="*/ -26 h 1251105"/>
                  <a:gd name="connsiteX3" fmla="*/ -33 w 707234"/>
                  <a:gd name="connsiteY3" fmla="*/ 83086 h 1251105"/>
                  <a:gd name="connsiteX4" fmla="*/ 641292 w 707234"/>
                  <a:gd name="connsiteY4" fmla="*/ 1251080 h 1251105"/>
                  <a:gd name="connsiteX5" fmla="*/ 707194 w 707234"/>
                  <a:gd name="connsiteY5" fmla="*/ 1147631 h 1251105"/>
                  <a:gd name="connsiteX6" fmla="*/ 120270 w 707234"/>
                  <a:gd name="connsiteY6" fmla="*/ 83086 h 1251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7234" h="1251105">
                    <a:moveTo>
                      <a:pt x="120270" y="83086"/>
                    </a:moveTo>
                    <a:cubicBezTo>
                      <a:pt x="120270" y="57445"/>
                      <a:pt x="120270" y="32246"/>
                      <a:pt x="122482" y="7490"/>
                    </a:cubicBezTo>
                    <a:lnTo>
                      <a:pt x="-33" y="-26"/>
                    </a:lnTo>
                    <a:cubicBezTo>
                      <a:pt x="-33" y="27383"/>
                      <a:pt x="-33" y="55234"/>
                      <a:pt x="-33" y="83086"/>
                    </a:cubicBezTo>
                    <a:cubicBezTo>
                      <a:pt x="-1617" y="556782"/>
                      <a:pt x="240649" y="998029"/>
                      <a:pt x="641292" y="1251080"/>
                    </a:cubicBezTo>
                    <a:lnTo>
                      <a:pt x="707194" y="1147631"/>
                    </a:lnTo>
                    <a:cubicBezTo>
                      <a:pt x="341037" y="917658"/>
                      <a:pt x="119235" y="515359"/>
                      <a:pt x="120270" y="8308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01D07CF8-4A0A-DB4A-89EA-0F31BE979F04}"/>
                  </a:ext>
                </a:extLst>
              </p:cNvPr>
              <p:cNvSpPr/>
              <p:nvPr/>
            </p:nvSpPr>
            <p:spPr>
              <a:xfrm>
                <a:off x="3462235" y="11605945"/>
                <a:ext cx="591560" cy="924579"/>
              </a:xfrm>
              <a:custGeom>
                <a:avLst/>
                <a:gdLst>
                  <a:gd name="connsiteX0" fmla="*/ 653226 w 774455"/>
                  <a:gd name="connsiteY0" fmla="*/ -26 h 1210434"/>
                  <a:gd name="connsiteX1" fmla="*/ -41 w 774455"/>
                  <a:gd name="connsiteY1" fmla="*/ 1102980 h 1210434"/>
                  <a:gd name="connsiteX2" fmla="*/ 59226 w 774455"/>
                  <a:gd name="connsiteY2" fmla="*/ 1210408 h 1210434"/>
                  <a:gd name="connsiteX3" fmla="*/ 774415 w 774455"/>
                  <a:gd name="connsiteY3" fmla="*/ -26 h 121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4455" h="1210434">
                    <a:moveTo>
                      <a:pt x="653226" y="-26"/>
                    </a:moveTo>
                    <a:cubicBezTo>
                      <a:pt x="652651" y="459125"/>
                      <a:pt x="402397" y="881628"/>
                      <a:pt x="-41" y="1102980"/>
                    </a:cubicBezTo>
                    <a:lnTo>
                      <a:pt x="59226" y="1210408"/>
                    </a:lnTo>
                    <a:cubicBezTo>
                      <a:pt x="500184" y="967039"/>
                      <a:pt x="774105" y="503467"/>
                      <a:pt x="774415" y="-2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8AE44C69-AA94-D747-BB15-E2CC68B2E809}"/>
                  </a:ext>
                </a:extLst>
              </p:cNvPr>
              <p:cNvSpPr/>
              <p:nvPr/>
            </p:nvSpPr>
            <p:spPr>
              <a:xfrm>
                <a:off x="2545672" y="10549537"/>
                <a:ext cx="1069944" cy="273993"/>
              </a:xfrm>
              <a:custGeom>
                <a:avLst/>
                <a:gdLst>
                  <a:gd name="connsiteX0" fmla="*/ 1400702 w 1400742"/>
                  <a:gd name="connsiteY0" fmla="*/ 260978 h 358705"/>
                  <a:gd name="connsiteX1" fmla="*/ -41 w 1400742"/>
                  <a:gd name="connsiteY1" fmla="*/ 132773 h 358705"/>
                  <a:gd name="connsiteX2" fmla="*/ 52592 w 1400742"/>
                  <a:gd name="connsiteY2" fmla="*/ 243294 h 358705"/>
                  <a:gd name="connsiteX3" fmla="*/ 1329050 w 1400742"/>
                  <a:gd name="connsiteY3" fmla="*/ 358679 h 358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742" h="358705">
                    <a:moveTo>
                      <a:pt x="1400702" y="260978"/>
                    </a:moveTo>
                    <a:cubicBezTo>
                      <a:pt x="991943" y="-33408"/>
                      <a:pt x="455411" y="-82523"/>
                      <a:pt x="-41" y="132773"/>
                    </a:cubicBezTo>
                    <a:lnTo>
                      <a:pt x="52592" y="243294"/>
                    </a:lnTo>
                    <a:cubicBezTo>
                      <a:pt x="467388" y="46743"/>
                      <a:pt x="956264" y="90951"/>
                      <a:pt x="1329050" y="35867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529FB0F2-0E15-9B40-9B0F-8DFA8B37B654}"/>
                  </a:ext>
                </a:extLst>
              </p:cNvPr>
              <p:cNvSpPr/>
              <p:nvPr/>
            </p:nvSpPr>
            <p:spPr>
              <a:xfrm>
                <a:off x="2177424" y="10780595"/>
                <a:ext cx="979740" cy="765242"/>
              </a:xfrm>
              <a:custGeom>
                <a:avLst/>
                <a:gdLst>
                  <a:gd name="connsiteX0" fmla="*/ 1259168 w 1282650"/>
                  <a:gd name="connsiteY0" fmla="*/ 139738 h 1001834"/>
                  <a:gd name="connsiteX1" fmla="*/ 1282610 w 1282650"/>
                  <a:gd name="connsiteY1" fmla="*/ 19491 h 1001834"/>
                  <a:gd name="connsiteX2" fmla="*/ 15514 w 1282650"/>
                  <a:gd name="connsiteY2" fmla="*/ 878775 h 1001834"/>
                  <a:gd name="connsiteX3" fmla="*/ -41 w 1282650"/>
                  <a:gd name="connsiteY3" fmla="*/ 992082 h 1001834"/>
                  <a:gd name="connsiteX4" fmla="*/ 122032 w 1282650"/>
                  <a:gd name="connsiteY4" fmla="*/ 1001808 h 1001834"/>
                  <a:gd name="connsiteX5" fmla="*/ 939832 w 1282650"/>
                  <a:gd name="connsiteY5" fmla="*/ 130454 h 1001834"/>
                  <a:gd name="connsiteX6" fmla="*/ 1259168 w 1282650"/>
                  <a:gd name="connsiteY6" fmla="*/ 139738 h 1001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2650" h="1001834">
                    <a:moveTo>
                      <a:pt x="1259168" y="139738"/>
                    </a:moveTo>
                    <a:lnTo>
                      <a:pt x="1282610" y="19491"/>
                    </a:lnTo>
                    <a:cubicBezTo>
                      <a:pt x="695310" y="-92932"/>
                      <a:pt x="128012" y="291772"/>
                      <a:pt x="15514" y="878775"/>
                    </a:cubicBezTo>
                    <a:cubicBezTo>
                      <a:pt x="8336" y="916264"/>
                      <a:pt x="3143" y="954062"/>
                      <a:pt x="-41" y="992082"/>
                    </a:cubicBezTo>
                    <a:lnTo>
                      <a:pt x="122032" y="1001808"/>
                    </a:lnTo>
                    <a:cubicBezTo>
                      <a:pt x="156084" y="555433"/>
                      <a:pt x="496336" y="192922"/>
                      <a:pt x="939832" y="130454"/>
                    </a:cubicBezTo>
                    <a:cubicBezTo>
                      <a:pt x="1046058" y="115866"/>
                      <a:pt x="1153973" y="119005"/>
                      <a:pt x="1259168" y="13973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CD13B1E8-F2CD-E54A-BC5F-2B51E6AC3017}"/>
                  </a:ext>
                </a:extLst>
              </p:cNvPr>
              <p:cNvSpPr/>
              <p:nvPr/>
            </p:nvSpPr>
            <p:spPr>
              <a:xfrm>
                <a:off x="3022028" y="11488769"/>
                <a:ext cx="802765" cy="943488"/>
              </a:xfrm>
              <a:custGeom>
                <a:avLst/>
                <a:gdLst>
                  <a:gd name="connsiteX0" fmla="*/ 918160 w 1050958"/>
                  <a:gd name="connsiteY0" fmla="*/ 17658 h 1235190"/>
                  <a:gd name="connsiteX1" fmla="*/ 107436 w 1050958"/>
                  <a:gd name="connsiteY1" fmla="*/ 1103423 h 1235190"/>
                  <a:gd name="connsiteX2" fmla="*/ -41 w 1050958"/>
                  <a:gd name="connsiteY2" fmla="*/ 1112706 h 1235190"/>
                  <a:gd name="connsiteX3" fmla="*/ 4382 w 1050958"/>
                  <a:gd name="connsiteY3" fmla="*/ 1235165 h 1235190"/>
                  <a:gd name="connsiteX4" fmla="*/ 125128 w 1050958"/>
                  <a:gd name="connsiteY4" fmla="*/ 1224554 h 1235190"/>
                  <a:gd name="connsiteX5" fmla="*/ 1039791 w 1050958"/>
                  <a:gd name="connsiteY5" fmla="*/ -26 h 12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0958" h="1235190">
                    <a:moveTo>
                      <a:pt x="918160" y="17658"/>
                    </a:moveTo>
                    <a:cubicBezTo>
                      <a:pt x="993487" y="541044"/>
                      <a:pt x="630872" y="1026676"/>
                      <a:pt x="107436" y="1103423"/>
                    </a:cubicBezTo>
                    <a:cubicBezTo>
                      <a:pt x="72053" y="1108286"/>
                      <a:pt x="35785" y="1111380"/>
                      <a:pt x="-41" y="1112706"/>
                    </a:cubicBezTo>
                    <a:lnTo>
                      <a:pt x="4382" y="1235165"/>
                    </a:lnTo>
                    <a:cubicBezTo>
                      <a:pt x="44794" y="1233838"/>
                      <a:pt x="85100" y="1230302"/>
                      <a:pt x="125128" y="1224554"/>
                    </a:cubicBezTo>
                    <a:cubicBezTo>
                      <a:pt x="715527" y="1138038"/>
                      <a:pt x="1124591" y="590337"/>
                      <a:pt x="1039791" y="-2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C7BE185-15C2-CD44-BA77-071328855EBF}"/>
                  </a:ext>
                </a:extLst>
              </p:cNvPr>
              <p:cNvSpPr/>
              <p:nvPr/>
            </p:nvSpPr>
            <p:spPr>
              <a:xfrm>
                <a:off x="2424724" y="11031882"/>
                <a:ext cx="1148661" cy="1148125"/>
              </a:xfrm>
              <a:custGeom>
                <a:avLst/>
                <a:gdLst>
                  <a:gd name="connsiteX0" fmla="*/ 1503797 w 1503797"/>
                  <a:gd name="connsiteY0" fmla="*/ 751547 h 1503095"/>
                  <a:gd name="connsiteX1" fmla="*/ 751899 w 1503797"/>
                  <a:gd name="connsiteY1" fmla="*/ 1503095 h 1503095"/>
                  <a:gd name="connsiteX2" fmla="*/ 0 w 1503797"/>
                  <a:gd name="connsiteY2" fmla="*/ 751547 h 1503095"/>
                  <a:gd name="connsiteX3" fmla="*/ 751899 w 1503797"/>
                  <a:gd name="connsiteY3" fmla="*/ 0 h 1503095"/>
                  <a:gd name="connsiteX4" fmla="*/ 1503797 w 1503797"/>
                  <a:gd name="connsiteY4" fmla="*/ 751547 h 1503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3797" h="1503095">
                    <a:moveTo>
                      <a:pt x="1503797" y="751547"/>
                    </a:moveTo>
                    <a:cubicBezTo>
                      <a:pt x="1503797" y="1166616"/>
                      <a:pt x="1167161" y="1503095"/>
                      <a:pt x="751899" y="1503095"/>
                    </a:cubicBezTo>
                    <a:cubicBezTo>
                      <a:pt x="336636" y="1503095"/>
                      <a:pt x="0" y="1166616"/>
                      <a:pt x="0" y="751547"/>
                    </a:cubicBezTo>
                    <a:cubicBezTo>
                      <a:pt x="0" y="336479"/>
                      <a:pt x="336636" y="0"/>
                      <a:pt x="751899" y="0"/>
                    </a:cubicBezTo>
                    <a:cubicBezTo>
                      <a:pt x="1167161" y="0"/>
                      <a:pt x="1503797" y="336479"/>
                      <a:pt x="1503797" y="75154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9</a:t>
                </a:r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65D7E48A-020E-244D-9FD7-F25FD89CA803}"/>
                  </a:ext>
                </a:extLst>
              </p:cNvPr>
              <p:cNvSpPr/>
              <p:nvPr/>
            </p:nvSpPr>
            <p:spPr>
              <a:xfrm>
                <a:off x="2364925" y="10972450"/>
                <a:ext cx="1266230" cy="1265640"/>
              </a:xfrm>
              <a:custGeom>
                <a:avLst/>
                <a:gdLst>
                  <a:gd name="connsiteX0" fmla="*/ 829702 w 1657715"/>
                  <a:gd name="connsiteY0" fmla="*/ 1656916 h 1656942"/>
                  <a:gd name="connsiteX1" fmla="*/ -41 w 1657715"/>
                  <a:gd name="connsiteY1" fmla="*/ 829329 h 1656942"/>
                  <a:gd name="connsiteX2" fmla="*/ 827932 w 1657715"/>
                  <a:gd name="connsiteY2" fmla="*/ -26 h 1656942"/>
                  <a:gd name="connsiteX3" fmla="*/ 1657675 w 1657715"/>
                  <a:gd name="connsiteY3" fmla="*/ 827561 h 1656942"/>
                  <a:gd name="connsiteX4" fmla="*/ 1657675 w 1657715"/>
                  <a:gd name="connsiteY4" fmla="*/ 829329 h 1656942"/>
                  <a:gd name="connsiteX5" fmla="*/ 829702 w 1657715"/>
                  <a:gd name="connsiteY5" fmla="*/ 1656916 h 1656942"/>
                  <a:gd name="connsiteX6" fmla="*/ 829702 w 1657715"/>
                  <a:gd name="connsiteY6" fmla="*/ 153820 h 1656942"/>
                  <a:gd name="connsiteX7" fmla="*/ 154320 w 1657715"/>
                  <a:gd name="connsiteY7" fmla="*/ 828887 h 1656942"/>
                  <a:gd name="connsiteX8" fmla="*/ 829702 w 1657715"/>
                  <a:gd name="connsiteY8" fmla="*/ 1503953 h 1656942"/>
                  <a:gd name="connsiteX9" fmla="*/ 1505084 w 1657715"/>
                  <a:gd name="connsiteY9" fmla="*/ 828887 h 1656942"/>
                  <a:gd name="connsiteX10" fmla="*/ 829702 w 1657715"/>
                  <a:gd name="connsiteY10" fmla="*/ 153820 h 165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7715" h="1656942">
                    <a:moveTo>
                      <a:pt x="829702" y="1656916"/>
                    </a:moveTo>
                    <a:cubicBezTo>
                      <a:pt x="371937" y="1657402"/>
                      <a:pt x="450" y="1286889"/>
                      <a:pt x="-41" y="829329"/>
                    </a:cubicBezTo>
                    <a:cubicBezTo>
                      <a:pt x="-527" y="371769"/>
                      <a:pt x="370168" y="460"/>
                      <a:pt x="827932" y="-26"/>
                    </a:cubicBezTo>
                    <a:cubicBezTo>
                      <a:pt x="1285697" y="-512"/>
                      <a:pt x="1657188" y="370001"/>
                      <a:pt x="1657675" y="827561"/>
                    </a:cubicBezTo>
                    <a:cubicBezTo>
                      <a:pt x="1657675" y="828136"/>
                      <a:pt x="1657675" y="828754"/>
                      <a:pt x="1657675" y="829329"/>
                    </a:cubicBezTo>
                    <a:cubicBezTo>
                      <a:pt x="1656945" y="1286093"/>
                      <a:pt x="1286675" y="1656164"/>
                      <a:pt x="829702" y="1656916"/>
                    </a:cubicBezTo>
                    <a:close/>
                    <a:moveTo>
                      <a:pt x="829702" y="153820"/>
                    </a:moveTo>
                    <a:cubicBezTo>
                      <a:pt x="456698" y="153820"/>
                      <a:pt x="154320" y="456075"/>
                      <a:pt x="154320" y="828887"/>
                    </a:cubicBezTo>
                    <a:cubicBezTo>
                      <a:pt x="154320" y="1201699"/>
                      <a:pt x="456698" y="1503953"/>
                      <a:pt x="829702" y="1503953"/>
                    </a:cubicBezTo>
                    <a:cubicBezTo>
                      <a:pt x="1202705" y="1503953"/>
                      <a:pt x="1505084" y="1201699"/>
                      <a:pt x="1505084" y="828887"/>
                    </a:cubicBezTo>
                    <a:cubicBezTo>
                      <a:pt x="1504597" y="456252"/>
                      <a:pt x="1202502" y="154307"/>
                      <a:pt x="829702" y="1538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2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C5126EC-6643-2948-9C9E-3DC90186D736}"/>
                  </a:ext>
                </a:extLst>
              </p:cNvPr>
              <p:cNvGrpSpPr/>
              <p:nvPr/>
            </p:nvGrpSpPr>
            <p:grpSpPr>
              <a:xfrm>
                <a:off x="4367426" y="5269543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97" name="CuadroTexto 395">
                  <a:extLst>
                    <a:ext uri="{FF2B5EF4-FFF2-40B4-BE49-F238E27FC236}">
                      <a16:creationId xmlns:a16="http://schemas.microsoft.com/office/drawing/2014/main" id="{2221756B-E7CD-4E4D-906B-DEBDBDB65274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98" name="Rectangle 56">
                  <a:extLst>
                    <a:ext uri="{FF2B5EF4-FFF2-40B4-BE49-F238E27FC236}">
                      <a16:creationId xmlns:a16="http://schemas.microsoft.com/office/drawing/2014/main" id="{D64B3E25-B1B4-8F41-8B64-8193D2581F38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5CB7C8BC-474C-E145-966C-9DDF183DB200}"/>
                  </a:ext>
                </a:extLst>
              </p:cNvPr>
              <p:cNvGrpSpPr/>
              <p:nvPr/>
            </p:nvGrpSpPr>
            <p:grpSpPr>
              <a:xfrm>
                <a:off x="4367426" y="8083800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95" name="CuadroTexto 395">
                  <a:extLst>
                    <a:ext uri="{FF2B5EF4-FFF2-40B4-BE49-F238E27FC236}">
                      <a16:creationId xmlns:a16="http://schemas.microsoft.com/office/drawing/2014/main" id="{A572FE80-DB79-3C43-936A-02098131DD15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96" name="Rectangle 56">
                  <a:extLst>
                    <a:ext uri="{FF2B5EF4-FFF2-40B4-BE49-F238E27FC236}">
                      <a16:creationId xmlns:a16="http://schemas.microsoft.com/office/drawing/2014/main" id="{100FA94D-7C9F-B844-A224-4C6431B7EBD8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F00CB17-0E9E-2547-8AB7-EE24EBA23896}"/>
                  </a:ext>
                </a:extLst>
              </p:cNvPr>
              <p:cNvGrpSpPr/>
              <p:nvPr/>
            </p:nvGrpSpPr>
            <p:grpSpPr>
              <a:xfrm>
                <a:off x="4367426" y="10847050"/>
                <a:ext cx="3991529" cy="1415772"/>
                <a:chOff x="4464909" y="5227780"/>
                <a:chExt cx="3991529" cy="1415772"/>
              </a:xfrm>
            </p:grpSpPr>
            <p:sp>
              <p:nvSpPr>
                <p:cNvPr id="93" name="CuadroTexto 395">
                  <a:extLst>
                    <a:ext uri="{FF2B5EF4-FFF2-40B4-BE49-F238E27FC236}">
                      <a16:creationId xmlns:a16="http://schemas.microsoft.com/office/drawing/2014/main" id="{6CD38D83-E0C1-D643-A0A3-B739FCBC3625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Product</a:t>
                  </a:r>
                </a:p>
              </p:txBody>
            </p:sp>
            <p:sp>
              <p:nvSpPr>
                <p:cNvPr id="94" name="Rectangle 56">
                  <a:extLst>
                    <a:ext uri="{FF2B5EF4-FFF2-40B4-BE49-F238E27FC236}">
                      <a16:creationId xmlns:a16="http://schemas.microsoft.com/office/drawing/2014/main" id="{68C685B4-A479-EB4A-8ABE-79DCBC103E00}"/>
                    </a:ext>
                  </a:extLst>
                </p:cNvPr>
                <p:cNvSpPr/>
                <p:nvPr/>
              </p:nvSpPr>
              <p:spPr>
                <a:xfrm>
                  <a:off x="4464910" y="5812555"/>
                  <a:ext cx="39915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60576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938647" y="1022190"/>
            <a:ext cx="6500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654940-563B-E742-AC5A-F30289E719D1}"/>
              </a:ext>
            </a:extLst>
          </p:cNvPr>
          <p:cNvGrpSpPr/>
          <p:nvPr/>
        </p:nvGrpSpPr>
        <p:grpSpPr>
          <a:xfrm>
            <a:off x="1168676" y="4764639"/>
            <a:ext cx="22040298" cy="7044529"/>
            <a:chOff x="1722846" y="4739997"/>
            <a:chExt cx="22040298" cy="7044529"/>
          </a:xfrm>
        </p:grpSpPr>
        <p:sp>
          <p:nvSpPr>
            <p:cNvPr id="68" name="Shape 834">
              <a:extLst>
                <a:ext uri="{FF2B5EF4-FFF2-40B4-BE49-F238E27FC236}">
                  <a16:creationId xmlns:a16="http://schemas.microsoft.com/office/drawing/2014/main" id="{542EBDF7-2A73-0644-97C4-A5CACB4D5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5702" y="4739997"/>
              <a:ext cx="1049592" cy="10495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6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1" name="Shape 836">
              <a:extLst>
                <a:ext uri="{FF2B5EF4-FFF2-40B4-BE49-F238E27FC236}">
                  <a16:creationId xmlns:a16="http://schemas.microsoft.com/office/drawing/2014/main" id="{EC11A92B-B145-DD4E-9F58-DC698EC27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6961" y="6075386"/>
              <a:ext cx="1049592" cy="10495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7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2" name="Shape 846">
              <a:extLst>
                <a:ext uri="{FF2B5EF4-FFF2-40B4-BE49-F238E27FC236}">
                  <a16:creationId xmlns:a16="http://schemas.microsoft.com/office/drawing/2014/main" id="{917D2F1B-0F72-B94B-B734-5974EA151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5185" y="7725746"/>
              <a:ext cx="1049592" cy="10495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8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3" name="Shape 850">
              <a:extLst>
                <a:ext uri="{FF2B5EF4-FFF2-40B4-BE49-F238E27FC236}">
                  <a16:creationId xmlns:a16="http://schemas.microsoft.com/office/drawing/2014/main" id="{B2C4200F-EA2E-9A46-9281-3951A3F45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5702" y="10734936"/>
              <a:ext cx="1049592" cy="10495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10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4" name="Shape 866">
              <a:extLst>
                <a:ext uri="{FF2B5EF4-FFF2-40B4-BE49-F238E27FC236}">
                  <a16:creationId xmlns:a16="http://schemas.microsoft.com/office/drawing/2014/main" id="{4CD1EBF5-307D-C14C-A3CC-BAF06F890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6961" y="9245372"/>
              <a:ext cx="1049592" cy="10495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9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5" name="Shape 838">
              <a:extLst>
                <a:ext uri="{FF2B5EF4-FFF2-40B4-BE49-F238E27FC236}">
                  <a16:creationId xmlns:a16="http://schemas.microsoft.com/office/drawing/2014/main" id="{7C4585E6-9EA7-5444-83E3-D78BFC7AC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047" y="6075386"/>
              <a:ext cx="1049592" cy="10495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2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6" name="Shape 854">
              <a:extLst>
                <a:ext uri="{FF2B5EF4-FFF2-40B4-BE49-F238E27FC236}">
                  <a16:creationId xmlns:a16="http://schemas.microsoft.com/office/drawing/2014/main" id="{2072B233-BCA4-8C48-A01A-189EAA648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841" y="7711764"/>
              <a:ext cx="1049592" cy="10495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3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7" name="Shape 870">
              <a:extLst>
                <a:ext uri="{FF2B5EF4-FFF2-40B4-BE49-F238E27FC236}">
                  <a16:creationId xmlns:a16="http://schemas.microsoft.com/office/drawing/2014/main" id="{92EE2A15-E268-6F41-9645-94BCF8015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047" y="9245372"/>
              <a:ext cx="1049592" cy="10495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4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8" name="Shape 873">
              <a:extLst>
                <a:ext uri="{FF2B5EF4-FFF2-40B4-BE49-F238E27FC236}">
                  <a16:creationId xmlns:a16="http://schemas.microsoft.com/office/drawing/2014/main" id="{46763C30-A6EC-BC46-9E79-FEBED11FB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1949" y="10734936"/>
              <a:ext cx="1049592" cy="10495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5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9" name="Shape 875">
              <a:extLst>
                <a:ext uri="{FF2B5EF4-FFF2-40B4-BE49-F238E27FC236}">
                  <a16:creationId xmlns:a16="http://schemas.microsoft.com/office/drawing/2014/main" id="{AB36966F-3DD5-E042-9485-967C7C082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1949" y="4739997"/>
              <a:ext cx="1049592" cy="10495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1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766544E-5B89-0A43-A9D1-BFF49FA9F35A}"/>
                </a:ext>
              </a:extLst>
            </p:cNvPr>
            <p:cNvGrpSpPr/>
            <p:nvPr/>
          </p:nvGrpSpPr>
          <p:grpSpPr>
            <a:xfrm>
              <a:off x="16365692" y="4787738"/>
              <a:ext cx="7397452" cy="6965800"/>
              <a:chOff x="16365692" y="4787738"/>
              <a:chExt cx="7397452" cy="6965800"/>
            </a:xfrm>
          </p:grpSpPr>
          <p:sp>
            <p:nvSpPr>
              <p:cNvPr id="81" name="Rectangle 56">
                <a:extLst>
                  <a:ext uri="{FF2B5EF4-FFF2-40B4-BE49-F238E27FC236}">
                    <a16:creationId xmlns:a16="http://schemas.microsoft.com/office/drawing/2014/main" id="{B642717D-076A-E246-A49E-9B43F297C523}"/>
                  </a:ext>
                </a:extLst>
              </p:cNvPr>
              <p:cNvSpPr/>
              <p:nvPr/>
            </p:nvSpPr>
            <p:spPr>
              <a:xfrm>
                <a:off x="16365692" y="4787738"/>
                <a:ext cx="6131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82" name="Rectangle 56">
                <a:extLst>
                  <a:ext uri="{FF2B5EF4-FFF2-40B4-BE49-F238E27FC236}">
                    <a16:creationId xmlns:a16="http://schemas.microsoft.com/office/drawing/2014/main" id="{B9C87A1D-6386-8745-AE8A-C55BF1F5E23A}"/>
                  </a:ext>
                </a:extLst>
              </p:cNvPr>
              <p:cNvSpPr/>
              <p:nvPr/>
            </p:nvSpPr>
            <p:spPr>
              <a:xfrm>
                <a:off x="16365692" y="10799431"/>
                <a:ext cx="6131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83" name="Rectangle 56">
                <a:extLst>
                  <a:ext uri="{FF2B5EF4-FFF2-40B4-BE49-F238E27FC236}">
                    <a16:creationId xmlns:a16="http://schemas.microsoft.com/office/drawing/2014/main" id="{C686D163-27D4-6648-A25B-454F9EBEF423}"/>
                  </a:ext>
                </a:extLst>
              </p:cNvPr>
              <p:cNvSpPr/>
              <p:nvPr/>
            </p:nvSpPr>
            <p:spPr>
              <a:xfrm>
                <a:off x="17196705" y="9281916"/>
                <a:ext cx="6131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84" name="Rectangle 56">
                <a:extLst>
                  <a:ext uri="{FF2B5EF4-FFF2-40B4-BE49-F238E27FC236}">
                    <a16:creationId xmlns:a16="http://schemas.microsoft.com/office/drawing/2014/main" id="{8B0CD1D9-EE8F-2244-A544-94EC0638AEA4}"/>
                  </a:ext>
                </a:extLst>
              </p:cNvPr>
              <p:cNvSpPr/>
              <p:nvPr/>
            </p:nvSpPr>
            <p:spPr>
              <a:xfrm>
                <a:off x="17196705" y="6123127"/>
                <a:ext cx="6131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85" name="Rectangle 56">
                <a:extLst>
                  <a:ext uri="{FF2B5EF4-FFF2-40B4-BE49-F238E27FC236}">
                    <a16:creationId xmlns:a16="http://schemas.microsoft.com/office/drawing/2014/main" id="{86D430B2-1C57-8848-9CE8-F6D364ECEFF9}"/>
                  </a:ext>
                </a:extLst>
              </p:cNvPr>
              <p:cNvSpPr/>
              <p:nvPr/>
            </p:nvSpPr>
            <p:spPr>
              <a:xfrm>
                <a:off x="17632080" y="7776829"/>
                <a:ext cx="6131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7D78A74-2BD2-8D43-9EEE-4A885F8DE806}"/>
                </a:ext>
              </a:extLst>
            </p:cNvPr>
            <p:cNvGrpSpPr/>
            <p:nvPr/>
          </p:nvGrpSpPr>
          <p:grpSpPr>
            <a:xfrm flipH="1">
              <a:off x="1722846" y="4787738"/>
              <a:ext cx="7397452" cy="6965800"/>
              <a:chOff x="16365692" y="4787738"/>
              <a:chExt cx="7397452" cy="6965800"/>
            </a:xfrm>
          </p:grpSpPr>
          <p:sp>
            <p:nvSpPr>
              <p:cNvPr id="87" name="Rectangle 56">
                <a:extLst>
                  <a:ext uri="{FF2B5EF4-FFF2-40B4-BE49-F238E27FC236}">
                    <a16:creationId xmlns:a16="http://schemas.microsoft.com/office/drawing/2014/main" id="{7F8DB724-F904-0D4D-B02A-6C580E39C836}"/>
                  </a:ext>
                </a:extLst>
              </p:cNvPr>
              <p:cNvSpPr/>
              <p:nvPr/>
            </p:nvSpPr>
            <p:spPr>
              <a:xfrm>
                <a:off x="16365692" y="4787738"/>
                <a:ext cx="6131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88" name="Rectangle 56">
                <a:extLst>
                  <a:ext uri="{FF2B5EF4-FFF2-40B4-BE49-F238E27FC236}">
                    <a16:creationId xmlns:a16="http://schemas.microsoft.com/office/drawing/2014/main" id="{0C23A617-7CF6-1C4D-A4CB-E833CC28585C}"/>
                  </a:ext>
                </a:extLst>
              </p:cNvPr>
              <p:cNvSpPr/>
              <p:nvPr/>
            </p:nvSpPr>
            <p:spPr>
              <a:xfrm>
                <a:off x="16365692" y="10799431"/>
                <a:ext cx="6131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89" name="Rectangle 56">
                <a:extLst>
                  <a:ext uri="{FF2B5EF4-FFF2-40B4-BE49-F238E27FC236}">
                    <a16:creationId xmlns:a16="http://schemas.microsoft.com/office/drawing/2014/main" id="{08198E72-0432-4245-A3E5-61A19E43D795}"/>
                  </a:ext>
                </a:extLst>
              </p:cNvPr>
              <p:cNvSpPr/>
              <p:nvPr/>
            </p:nvSpPr>
            <p:spPr>
              <a:xfrm>
                <a:off x="17196705" y="9281916"/>
                <a:ext cx="6131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90" name="Rectangle 56">
                <a:extLst>
                  <a:ext uri="{FF2B5EF4-FFF2-40B4-BE49-F238E27FC236}">
                    <a16:creationId xmlns:a16="http://schemas.microsoft.com/office/drawing/2014/main" id="{D990EB75-6FA8-0042-8A2B-2C9563ECA774}"/>
                  </a:ext>
                </a:extLst>
              </p:cNvPr>
              <p:cNvSpPr/>
              <p:nvPr/>
            </p:nvSpPr>
            <p:spPr>
              <a:xfrm>
                <a:off x="17196705" y="6123127"/>
                <a:ext cx="6131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91" name="Rectangle 56">
                <a:extLst>
                  <a:ext uri="{FF2B5EF4-FFF2-40B4-BE49-F238E27FC236}">
                    <a16:creationId xmlns:a16="http://schemas.microsoft.com/office/drawing/2014/main" id="{8F2439AD-AA37-1644-88F8-9D9AAC770093}"/>
                  </a:ext>
                </a:extLst>
              </p:cNvPr>
              <p:cNvSpPr/>
              <p:nvPr/>
            </p:nvSpPr>
            <p:spPr>
              <a:xfrm>
                <a:off x="17632080" y="7776829"/>
                <a:ext cx="6131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</p:grpSp>
      </p:grpSp>
      <p:sp>
        <p:nvSpPr>
          <p:cNvPr id="92" name="Forma libre 6">
            <a:extLst>
              <a:ext uri="{FF2B5EF4-FFF2-40B4-BE49-F238E27FC236}">
                <a16:creationId xmlns:a16="http://schemas.microsoft.com/office/drawing/2014/main" id="{89D898AE-82D9-0640-A809-B1C1603392FD}"/>
              </a:ext>
            </a:extLst>
          </p:cNvPr>
          <p:cNvSpPr/>
          <p:nvPr/>
        </p:nvSpPr>
        <p:spPr>
          <a:xfrm>
            <a:off x="10943707" y="6556897"/>
            <a:ext cx="2843850" cy="3057247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938645" y="1022190"/>
            <a:ext cx="6500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: Rounded Corners 8">
            <a:extLst>
              <a:ext uri="{FF2B5EF4-FFF2-40B4-BE49-F238E27FC236}">
                <a16:creationId xmlns:a16="http://schemas.microsoft.com/office/drawing/2014/main" id="{4155A338-DA00-CB44-B87E-ACE729B79CBF}"/>
              </a:ext>
            </a:extLst>
          </p:cNvPr>
          <p:cNvSpPr/>
          <p:nvPr/>
        </p:nvSpPr>
        <p:spPr>
          <a:xfrm>
            <a:off x="1376972" y="4312428"/>
            <a:ext cx="4132067" cy="3956728"/>
          </a:xfrm>
          <a:prstGeom prst="roundRect">
            <a:avLst>
              <a:gd name="adj" fmla="val 41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8">
            <a:extLst>
              <a:ext uri="{FF2B5EF4-FFF2-40B4-BE49-F238E27FC236}">
                <a16:creationId xmlns:a16="http://schemas.microsoft.com/office/drawing/2014/main" id="{0C8651E2-A10A-2F41-9640-9D51F2314759}"/>
              </a:ext>
            </a:extLst>
          </p:cNvPr>
          <p:cNvSpPr/>
          <p:nvPr/>
        </p:nvSpPr>
        <p:spPr>
          <a:xfrm>
            <a:off x="5749882" y="4312428"/>
            <a:ext cx="4132067" cy="3956728"/>
          </a:xfrm>
          <a:prstGeom prst="roundRect">
            <a:avLst>
              <a:gd name="adj" fmla="val 41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8">
            <a:extLst>
              <a:ext uri="{FF2B5EF4-FFF2-40B4-BE49-F238E27FC236}">
                <a16:creationId xmlns:a16="http://schemas.microsoft.com/office/drawing/2014/main" id="{72D544FE-6687-2341-AC65-B692985CAB61}"/>
              </a:ext>
            </a:extLst>
          </p:cNvPr>
          <p:cNvSpPr/>
          <p:nvPr/>
        </p:nvSpPr>
        <p:spPr>
          <a:xfrm>
            <a:off x="10122792" y="4312428"/>
            <a:ext cx="4132067" cy="3956728"/>
          </a:xfrm>
          <a:prstGeom prst="roundRect">
            <a:avLst>
              <a:gd name="adj" fmla="val 41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8">
            <a:extLst>
              <a:ext uri="{FF2B5EF4-FFF2-40B4-BE49-F238E27FC236}">
                <a16:creationId xmlns:a16="http://schemas.microsoft.com/office/drawing/2014/main" id="{814DAD54-3A2D-844D-B1B2-A97CDFC97A41}"/>
              </a:ext>
            </a:extLst>
          </p:cNvPr>
          <p:cNvSpPr/>
          <p:nvPr/>
        </p:nvSpPr>
        <p:spPr>
          <a:xfrm>
            <a:off x="14495701" y="4312428"/>
            <a:ext cx="4132067" cy="3956728"/>
          </a:xfrm>
          <a:prstGeom prst="roundRect">
            <a:avLst>
              <a:gd name="adj" fmla="val 41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8">
            <a:extLst>
              <a:ext uri="{FF2B5EF4-FFF2-40B4-BE49-F238E27FC236}">
                <a16:creationId xmlns:a16="http://schemas.microsoft.com/office/drawing/2014/main" id="{F04AD21E-B432-FD47-B046-CDB3A21F4440}"/>
              </a:ext>
            </a:extLst>
          </p:cNvPr>
          <p:cNvSpPr/>
          <p:nvPr/>
        </p:nvSpPr>
        <p:spPr>
          <a:xfrm>
            <a:off x="18868611" y="4312428"/>
            <a:ext cx="4132067" cy="3956728"/>
          </a:xfrm>
          <a:prstGeom prst="roundRect">
            <a:avLst>
              <a:gd name="adj" fmla="val 41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46">
            <a:extLst>
              <a:ext uri="{FF2B5EF4-FFF2-40B4-BE49-F238E27FC236}">
                <a16:creationId xmlns:a16="http://schemas.microsoft.com/office/drawing/2014/main" id="{3B11F460-D677-5044-B938-1FED946A7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533" y="4858590"/>
            <a:ext cx="13102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60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01.</a:t>
            </a:r>
          </a:p>
        </p:txBody>
      </p:sp>
      <p:sp>
        <p:nvSpPr>
          <p:cNvPr id="55" name="TextBox 46">
            <a:extLst>
              <a:ext uri="{FF2B5EF4-FFF2-40B4-BE49-F238E27FC236}">
                <a16:creationId xmlns:a16="http://schemas.microsoft.com/office/drawing/2014/main" id="{7DD43ACF-CA97-1147-8D1C-BC7D166A9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533" y="6122125"/>
            <a:ext cx="2191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943A8E-2DA2-D74E-AB17-4B12EDDB4CA5}"/>
              </a:ext>
            </a:extLst>
          </p:cNvPr>
          <p:cNvSpPr txBox="1"/>
          <p:nvPr/>
        </p:nvSpPr>
        <p:spPr>
          <a:xfrm>
            <a:off x="1868533" y="6876459"/>
            <a:ext cx="314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62" name="TextBox 46">
            <a:extLst>
              <a:ext uri="{FF2B5EF4-FFF2-40B4-BE49-F238E27FC236}">
                <a16:creationId xmlns:a16="http://schemas.microsoft.com/office/drawing/2014/main" id="{725106F4-E55D-D44A-BDCB-32563C8CE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443" y="4858590"/>
            <a:ext cx="13102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600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02.</a:t>
            </a:r>
          </a:p>
        </p:txBody>
      </p:sp>
      <p:sp>
        <p:nvSpPr>
          <p:cNvPr id="63" name="TextBox 46">
            <a:extLst>
              <a:ext uri="{FF2B5EF4-FFF2-40B4-BE49-F238E27FC236}">
                <a16:creationId xmlns:a16="http://schemas.microsoft.com/office/drawing/2014/main" id="{EFEB7C10-93AB-CA4E-9624-5EABD8006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443" y="6122125"/>
            <a:ext cx="2191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961C13-2391-FA4A-B6EB-A91476F439C0}"/>
              </a:ext>
            </a:extLst>
          </p:cNvPr>
          <p:cNvSpPr txBox="1"/>
          <p:nvPr/>
        </p:nvSpPr>
        <p:spPr>
          <a:xfrm>
            <a:off x="6241443" y="6876459"/>
            <a:ext cx="314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65" name="TextBox 46">
            <a:extLst>
              <a:ext uri="{FF2B5EF4-FFF2-40B4-BE49-F238E27FC236}">
                <a16:creationId xmlns:a16="http://schemas.microsoft.com/office/drawing/2014/main" id="{271A7B0A-BA16-8640-AE8A-CE42DECBE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4353" y="4858590"/>
            <a:ext cx="13102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6000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03.</a:t>
            </a:r>
          </a:p>
        </p:txBody>
      </p:sp>
      <p:sp>
        <p:nvSpPr>
          <p:cNvPr id="66" name="TextBox 46">
            <a:extLst>
              <a:ext uri="{FF2B5EF4-FFF2-40B4-BE49-F238E27FC236}">
                <a16:creationId xmlns:a16="http://schemas.microsoft.com/office/drawing/2014/main" id="{2CF92A0D-E0C5-984A-8EC9-B15FA55DE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4352" y="6122125"/>
            <a:ext cx="29238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BC34F9-2043-F240-92A0-CD94010F365A}"/>
              </a:ext>
            </a:extLst>
          </p:cNvPr>
          <p:cNvSpPr txBox="1"/>
          <p:nvPr/>
        </p:nvSpPr>
        <p:spPr>
          <a:xfrm>
            <a:off x="10614353" y="6876459"/>
            <a:ext cx="314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68" name="TextBox 46">
            <a:extLst>
              <a:ext uri="{FF2B5EF4-FFF2-40B4-BE49-F238E27FC236}">
                <a16:creationId xmlns:a16="http://schemas.microsoft.com/office/drawing/2014/main" id="{63969C54-1F61-8B42-B341-055FF6E3F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7262" y="4858590"/>
            <a:ext cx="13102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60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04.</a:t>
            </a:r>
          </a:p>
        </p:txBody>
      </p:sp>
      <p:sp>
        <p:nvSpPr>
          <p:cNvPr id="69" name="TextBox 46">
            <a:extLst>
              <a:ext uri="{FF2B5EF4-FFF2-40B4-BE49-F238E27FC236}">
                <a16:creationId xmlns:a16="http://schemas.microsoft.com/office/drawing/2014/main" id="{E79F1C5A-010F-FB45-BD4D-07B0555E0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7262" y="6122125"/>
            <a:ext cx="31489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F4D83D-EF3B-4F4C-B77A-82FB346ECB11}"/>
              </a:ext>
            </a:extLst>
          </p:cNvPr>
          <p:cNvSpPr txBox="1"/>
          <p:nvPr/>
        </p:nvSpPr>
        <p:spPr>
          <a:xfrm>
            <a:off x="14987262" y="6876459"/>
            <a:ext cx="314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71" name="TextBox 46">
            <a:extLst>
              <a:ext uri="{FF2B5EF4-FFF2-40B4-BE49-F238E27FC236}">
                <a16:creationId xmlns:a16="http://schemas.microsoft.com/office/drawing/2014/main" id="{EF887DF9-178D-8247-B08C-DD99B4A10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0172" y="4858590"/>
            <a:ext cx="13102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600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05.</a:t>
            </a:r>
          </a:p>
        </p:txBody>
      </p:sp>
      <p:sp>
        <p:nvSpPr>
          <p:cNvPr id="72" name="TextBox 46">
            <a:extLst>
              <a:ext uri="{FF2B5EF4-FFF2-40B4-BE49-F238E27FC236}">
                <a16:creationId xmlns:a16="http://schemas.microsoft.com/office/drawing/2014/main" id="{4D72EC4F-C17E-4140-A33D-AD80949F0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0172" y="6122125"/>
            <a:ext cx="2191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76C8FF-AB1D-864A-A42C-02D68FEAAA37}"/>
              </a:ext>
            </a:extLst>
          </p:cNvPr>
          <p:cNvSpPr txBox="1"/>
          <p:nvPr/>
        </p:nvSpPr>
        <p:spPr>
          <a:xfrm>
            <a:off x="19360172" y="6876459"/>
            <a:ext cx="314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BD36386-B40A-934C-8881-885909FB1D96}"/>
              </a:ext>
            </a:extLst>
          </p:cNvPr>
          <p:cNvCxnSpPr/>
          <p:nvPr/>
        </p:nvCxnSpPr>
        <p:spPr>
          <a:xfrm>
            <a:off x="4813872" y="5382971"/>
            <a:ext cx="695167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FB658A-1B0C-684A-8CAC-8C188A345C11}"/>
              </a:ext>
            </a:extLst>
          </p:cNvPr>
          <p:cNvCxnSpPr/>
          <p:nvPr/>
        </p:nvCxnSpPr>
        <p:spPr>
          <a:xfrm>
            <a:off x="9186782" y="5382971"/>
            <a:ext cx="695167" cy="0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8F63640-CD79-8143-B8ED-DF6636BB0BC7}"/>
              </a:ext>
            </a:extLst>
          </p:cNvPr>
          <p:cNvCxnSpPr/>
          <p:nvPr/>
        </p:nvCxnSpPr>
        <p:spPr>
          <a:xfrm>
            <a:off x="13538173" y="5382971"/>
            <a:ext cx="695167" cy="0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C199F61-D6F8-1541-94C0-DB1C09E3EFF6}"/>
              </a:ext>
            </a:extLst>
          </p:cNvPr>
          <p:cNvCxnSpPr/>
          <p:nvPr/>
        </p:nvCxnSpPr>
        <p:spPr>
          <a:xfrm>
            <a:off x="17915668" y="5382971"/>
            <a:ext cx="695167" cy="0"/>
          </a:xfrm>
          <a:prstGeom prst="line">
            <a:avLst/>
          </a:prstGeom>
          <a:ln w="889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C62968-0B32-644F-A707-94D029AA7668}"/>
              </a:ext>
            </a:extLst>
          </p:cNvPr>
          <p:cNvCxnSpPr/>
          <p:nvPr/>
        </p:nvCxnSpPr>
        <p:spPr>
          <a:xfrm>
            <a:off x="22288578" y="5382971"/>
            <a:ext cx="695167" cy="0"/>
          </a:xfrm>
          <a:prstGeom prst="line">
            <a:avLst/>
          </a:prstGeom>
          <a:ln w="889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8">
            <a:extLst>
              <a:ext uri="{FF2B5EF4-FFF2-40B4-BE49-F238E27FC236}">
                <a16:creationId xmlns:a16="http://schemas.microsoft.com/office/drawing/2014/main" id="{05D36CA4-3F95-D844-99D7-6C9AA5C2B567}"/>
              </a:ext>
            </a:extLst>
          </p:cNvPr>
          <p:cNvSpPr/>
          <p:nvPr/>
        </p:nvSpPr>
        <p:spPr>
          <a:xfrm>
            <a:off x="1376972" y="8492542"/>
            <a:ext cx="4132067" cy="3956728"/>
          </a:xfrm>
          <a:prstGeom prst="roundRect">
            <a:avLst>
              <a:gd name="adj" fmla="val 41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">
            <a:extLst>
              <a:ext uri="{FF2B5EF4-FFF2-40B4-BE49-F238E27FC236}">
                <a16:creationId xmlns:a16="http://schemas.microsoft.com/office/drawing/2014/main" id="{8E9882F3-9E51-2340-8C98-AD8DD3F50485}"/>
              </a:ext>
            </a:extLst>
          </p:cNvPr>
          <p:cNvSpPr/>
          <p:nvPr/>
        </p:nvSpPr>
        <p:spPr>
          <a:xfrm>
            <a:off x="5749882" y="8492542"/>
            <a:ext cx="4132067" cy="3956728"/>
          </a:xfrm>
          <a:prstGeom prst="roundRect">
            <a:avLst>
              <a:gd name="adj" fmla="val 41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">
            <a:extLst>
              <a:ext uri="{FF2B5EF4-FFF2-40B4-BE49-F238E27FC236}">
                <a16:creationId xmlns:a16="http://schemas.microsoft.com/office/drawing/2014/main" id="{EDC442A4-BDAB-AA42-B3A6-DEB11D9A4E74}"/>
              </a:ext>
            </a:extLst>
          </p:cNvPr>
          <p:cNvSpPr/>
          <p:nvPr/>
        </p:nvSpPr>
        <p:spPr>
          <a:xfrm>
            <a:off x="10122792" y="8492542"/>
            <a:ext cx="4132067" cy="3956728"/>
          </a:xfrm>
          <a:prstGeom prst="roundRect">
            <a:avLst>
              <a:gd name="adj" fmla="val 41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">
            <a:extLst>
              <a:ext uri="{FF2B5EF4-FFF2-40B4-BE49-F238E27FC236}">
                <a16:creationId xmlns:a16="http://schemas.microsoft.com/office/drawing/2014/main" id="{6A9A644D-A594-AA4B-9811-05B5ABDA78FC}"/>
              </a:ext>
            </a:extLst>
          </p:cNvPr>
          <p:cNvSpPr/>
          <p:nvPr/>
        </p:nvSpPr>
        <p:spPr>
          <a:xfrm>
            <a:off x="14495701" y="8492542"/>
            <a:ext cx="4132067" cy="3956728"/>
          </a:xfrm>
          <a:prstGeom prst="roundRect">
            <a:avLst>
              <a:gd name="adj" fmla="val 41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">
            <a:extLst>
              <a:ext uri="{FF2B5EF4-FFF2-40B4-BE49-F238E27FC236}">
                <a16:creationId xmlns:a16="http://schemas.microsoft.com/office/drawing/2014/main" id="{2D841D89-93CD-124B-AFEA-3FF20B4E88D7}"/>
              </a:ext>
            </a:extLst>
          </p:cNvPr>
          <p:cNvSpPr/>
          <p:nvPr/>
        </p:nvSpPr>
        <p:spPr>
          <a:xfrm>
            <a:off x="18868611" y="8492542"/>
            <a:ext cx="4132067" cy="3956728"/>
          </a:xfrm>
          <a:prstGeom prst="roundRect">
            <a:avLst>
              <a:gd name="adj" fmla="val 41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46">
            <a:extLst>
              <a:ext uri="{FF2B5EF4-FFF2-40B4-BE49-F238E27FC236}">
                <a16:creationId xmlns:a16="http://schemas.microsoft.com/office/drawing/2014/main" id="{A77CEC21-EC20-9D4E-A883-ED26A367C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533" y="9038704"/>
            <a:ext cx="13102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60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06.</a:t>
            </a:r>
          </a:p>
        </p:txBody>
      </p:sp>
      <p:sp>
        <p:nvSpPr>
          <p:cNvPr id="86" name="TextBox 46">
            <a:extLst>
              <a:ext uri="{FF2B5EF4-FFF2-40B4-BE49-F238E27FC236}">
                <a16:creationId xmlns:a16="http://schemas.microsoft.com/office/drawing/2014/main" id="{67E9A413-22B3-FB42-8B71-23FE50115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533" y="10302239"/>
            <a:ext cx="2191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  <a:endParaRPr lang="en-US" altLang="en-US" sz="36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591B926-F640-B349-8E80-7C4DBC21C428}"/>
              </a:ext>
            </a:extLst>
          </p:cNvPr>
          <p:cNvSpPr txBox="1"/>
          <p:nvPr/>
        </p:nvSpPr>
        <p:spPr>
          <a:xfrm>
            <a:off x="1868533" y="11056573"/>
            <a:ext cx="314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88" name="TextBox 46">
            <a:extLst>
              <a:ext uri="{FF2B5EF4-FFF2-40B4-BE49-F238E27FC236}">
                <a16:creationId xmlns:a16="http://schemas.microsoft.com/office/drawing/2014/main" id="{185242EF-7732-AB4A-AF8B-11C906DD4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443" y="9038704"/>
            <a:ext cx="13102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600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07.</a:t>
            </a:r>
          </a:p>
        </p:txBody>
      </p:sp>
      <p:sp>
        <p:nvSpPr>
          <p:cNvPr id="89" name="TextBox 46">
            <a:extLst>
              <a:ext uri="{FF2B5EF4-FFF2-40B4-BE49-F238E27FC236}">
                <a16:creationId xmlns:a16="http://schemas.microsoft.com/office/drawing/2014/main" id="{14351109-60C4-7D4E-99EB-F43C0698E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443" y="10302239"/>
            <a:ext cx="2191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  <a:endParaRPr lang="en-US" altLang="en-US" sz="36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ABC6B25-8AC5-BE45-AA74-453DD1FAC0FC}"/>
              </a:ext>
            </a:extLst>
          </p:cNvPr>
          <p:cNvSpPr txBox="1"/>
          <p:nvPr/>
        </p:nvSpPr>
        <p:spPr>
          <a:xfrm>
            <a:off x="6241443" y="11056573"/>
            <a:ext cx="314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1" name="TextBox 46">
            <a:extLst>
              <a:ext uri="{FF2B5EF4-FFF2-40B4-BE49-F238E27FC236}">
                <a16:creationId xmlns:a16="http://schemas.microsoft.com/office/drawing/2014/main" id="{324103B9-9DC1-0543-9298-5B06DC052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4353" y="9038704"/>
            <a:ext cx="13102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6000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08.</a:t>
            </a:r>
          </a:p>
        </p:txBody>
      </p:sp>
      <p:sp>
        <p:nvSpPr>
          <p:cNvPr id="92" name="TextBox 46">
            <a:extLst>
              <a:ext uri="{FF2B5EF4-FFF2-40B4-BE49-F238E27FC236}">
                <a16:creationId xmlns:a16="http://schemas.microsoft.com/office/drawing/2014/main" id="{CF4F9085-DD36-DA41-B55D-F092C0E53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4352" y="10302239"/>
            <a:ext cx="29238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  <a:endParaRPr lang="en-US" altLang="en-US" sz="36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613DC52-F4C3-A648-A96D-069C8AE6B78B}"/>
              </a:ext>
            </a:extLst>
          </p:cNvPr>
          <p:cNvSpPr txBox="1"/>
          <p:nvPr/>
        </p:nvSpPr>
        <p:spPr>
          <a:xfrm>
            <a:off x="10614353" y="11056573"/>
            <a:ext cx="314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4" name="TextBox 46">
            <a:extLst>
              <a:ext uri="{FF2B5EF4-FFF2-40B4-BE49-F238E27FC236}">
                <a16:creationId xmlns:a16="http://schemas.microsoft.com/office/drawing/2014/main" id="{B4FB4DA3-E3FD-5341-9543-57FBCD280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7262" y="9038704"/>
            <a:ext cx="13102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60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09.</a:t>
            </a:r>
          </a:p>
        </p:txBody>
      </p:sp>
      <p:sp>
        <p:nvSpPr>
          <p:cNvPr id="95" name="TextBox 46">
            <a:extLst>
              <a:ext uri="{FF2B5EF4-FFF2-40B4-BE49-F238E27FC236}">
                <a16:creationId xmlns:a16="http://schemas.microsoft.com/office/drawing/2014/main" id="{124459B4-2CD5-C84F-A74C-6B3222BE8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7262" y="10302239"/>
            <a:ext cx="31489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  <a:endParaRPr lang="en-US" altLang="en-US" sz="36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A1AECE4-3862-9049-A9F0-4B456EF97F25}"/>
              </a:ext>
            </a:extLst>
          </p:cNvPr>
          <p:cNvSpPr txBox="1"/>
          <p:nvPr/>
        </p:nvSpPr>
        <p:spPr>
          <a:xfrm>
            <a:off x="14987262" y="11056573"/>
            <a:ext cx="314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7" name="TextBox 46">
            <a:extLst>
              <a:ext uri="{FF2B5EF4-FFF2-40B4-BE49-F238E27FC236}">
                <a16:creationId xmlns:a16="http://schemas.microsoft.com/office/drawing/2014/main" id="{BA9CB871-6DED-5F41-8A2D-934D0B1D4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0172" y="9038704"/>
            <a:ext cx="13102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600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10.</a:t>
            </a:r>
          </a:p>
        </p:txBody>
      </p:sp>
      <p:sp>
        <p:nvSpPr>
          <p:cNvPr id="98" name="TextBox 46">
            <a:extLst>
              <a:ext uri="{FF2B5EF4-FFF2-40B4-BE49-F238E27FC236}">
                <a16:creationId xmlns:a16="http://schemas.microsoft.com/office/drawing/2014/main" id="{1C29607E-1876-CE43-AEF3-3A8958112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0172" y="10302239"/>
            <a:ext cx="2191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  <a:endParaRPr lang="en-US" altLang="en-US" sz="36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297705-7063-3341-BBF0-3E58797E36F3}"/>
              </a:ext>
            </a:extLst>
          </p:cNvPr>
          <p:cNvSpPr txBox="1"/>
          <p:nvPr/>
        </p:nvSpPr>
        <p:spPr>
          <a:xfrm>
            <a:off x="19360172" y="11056573"/>
            <a:ext cx="314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928FCFE-9655-1A40-9B27-E39C55992EB8}"/>
              </a:ext>
            </a:extLst>
          </p:cNvPr>
          <p:cNvCxnSpPr/>
          <p:nvPr/>
        </p:nvCxnSpPr>
        <p:spPr>
          <a:xfrm>
            <a:off x="4813872" y="9563085"/>
            <a:ext cx="695167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36EF56B-6462-014F-9BBA-DF5C99033B94}"/>
              </a:ext>
            </a:extLst>
          </p:cNvPr>
          <p:cNvCxnSpPr/>
          <p:nvPr/>
        </p:nvCxnSpPr>
        <p:spPr>
          <a:xfrm>
            <a:off x="9186782" y="9563085"/>
            <a:ext cx="695167" cy="0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ABDA3B6-938D-4A48-BE16-3636676895B6}"/>
              </a:ext>
            </a:extLst>
          </p:cNvPr>
          <p:cNvCxnSpPr/>
          <p:nvPr/>
        </p:nvCxnSpPr>
        <p:spPr>
          <a:xfrm>
            <a:off x="13538173" y="9563085"/>
            <a:ext cx="695167" cy="0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4ACE80D-4047-984F-9E76-4940C8ADFC61}"/>
              </a:ext>
            </a:extLst>
          </p:cNvPr>
          <p:cNvCxnSpPr/>
          <p:nvPr/>
        </p:nvCxnSpPr>
        <p:spPr>
          <a:xfrm>
            <a:off x="17915668" y="9563085"/>
            <a:ext cx="695167" cy="0"/>
          </a:xfrm>
          <a:prstGeom prst="line">
            <a:avLst/>
          </a:prstGeom>
          <a:ln w="889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6D05C70-00E1-FB48-8BBD-D1D2BC3B61E6}"/>
              </a:ext>
            </a:extLst>
          </p:cNvPr>
          <p:cNvCxnSpPr/>
          <p:nvPr/>
        </p:nvCxnSpPr>
        <p:spPr>
          <a:xfrm>
            <a:off x="22288578" y="9563085"/>
            <a:ext cx="695167" cy="0"/>
          </a:xfrm>
          <a:prstGeom prst="line">
            <a:avLst/>
          </a:prstGeom>
          <a:ln w="889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34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938645" y="1022190"/>
            <a:ext cx="6500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D7E0C4-7FF5-074E-B35F-4F71C6CEAA01}"/>
              </a:ext>
            </a:extLst>
          </p:cNvPr>
          <p:cNvSpPr/>
          <p:nvPr/>
        </p:nvSpPr>
        <p:spPr>
          <a:xfrm>
            <a:off x="1975201" y="4868351"/>
            <a:ext cx="2152004" cy="21304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E39CB7-3758-884D-A19C-CAFA172EDFC3}"/>
              </a:ext>
            </a:extLst>
          </p:cNvPr>
          <p:cNvSpPr/>
          <p:nvPr/>
        </p:nvSpPr>
        <p:spPr>
          <a:xfrm>
            <a:off x="4128823" y="4867379"/>
            <a:ext cx="7679790" cy="2130487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Isosceles Triangle 31">
            <a:extLst>
              <a:ext uri="{FF2B5EF4-FFF2-40B4-BE49-F238E27FC236}">
                <a16:creationId xmlns:a16="http://schemas.microsoft.com/office/drawing/2014/main" id="{82071159-A7E3-AE4C-8220-7095C0232ACF}"/>
              </a:ext>
            </a:extLst>
          </p:cNvPr>
          <p:cNvSpPr/>
          <p:nvPr/>
        </p:nvSpPr>
        <p:spPr>
          <a:xfrm rot="5400000">
            <a:off x="1801013" y="5821339"/>
            <a:ext cx="572886" cy="2245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DB8991-1EE5-7348-A1EB-EBFE7DA2B29F}"/>
              </a:ext>
            </a:extLst>
          </p:cNvPr>
          <p:cNvSpPr/>
          <p:nvPr/>
        </p:nvSpPr>
        <p:spPr>
          <a:xfrm>
            <a:off x="12569036" y="4868351"/>
            <a:ext cx="2152004" cy="21304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04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37A68ED-D7F1-F847-874F-554279A1332B}"/>
              </a:ext>
            </a:extLst>
          </p:cNvPr>
          <p:cNvSpPr/>
          <p:nvPr/>
        </p:nvSpPr>
        <p:spPr>
          <a:xfrm>
            <a:off x="14722658" y="4867379"/>
            <a:ext cx="7679790" cy="2130487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Isosceles Triangle 31">
            <a:extLst>
              <a:ext uri="{FF2B5EF4-FFF2-40B4-BE49-F238E27FC236}">
                <a16:creationId xmlns:a16="http://schemas.microsoft.com/office/drawing/2014/main" id="{72E41163-9833-8046-971E-7CBDE3A02F13}"/>
              </a:ext>
            </a:extLst>
          </p:cNvPr>
          <p:cNvSpPr/>
          <p:nvPr/>
        </p:nvSpPr>
        <p:spPr>
          <a:xfrm rot="5400000">
            <a:off x="12394848" y="5821339"/>
            <a:ext cx="572886" cy="2245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7B1D1D9-6CE3-1548-8A84-68613FDB187C}"/>
              </a:ext>
            </a:extLst>
          </p:cNvPr>
          <p:cNvSpPr/>
          <p:nvPr/>
        </p:nvSpPr>
        <p:spPr>
          <a:xfrm>
            <a:off x="1975201" y="7488542"/>
            <a:ext cx="2152004" cy="213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496B615-D554-A549-8A44-C206830153DC}"/>
              </a:ext>
            </a:extLst>
          </p:cNvPr>
          <p:cNvSpPr/>
          <p:nvPr/>
        </p:nvSpPr>
        <p:spPr>
          <a:xfrm>
            <a:off x="4128823" y="7487570"/>
            <a:ext cx="7679790" cy="2130487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Isosceles Triangle 31">
            <a:extLst>
              <a:ext uri="{FF2B5EF4-FFF2-40B4-BE49-F238E27FC236}">
                <a16:creationId xmlns:a16="http://schemas.microsoft.com/office/drawing/2014/main" id="{58E13F58-FE2F-D74D-88B9-9682E1AD432D}"/>
              </a:ext>
            </a:extLst>
          </p:cNvPr>
          <p:cNvSpPr/>
          <p:nvPr/>
        </p:nvSpPr>
        <p:spPr>
          <a:xfrm rot="5400000">
            <a:off x="1801013" y="8441530"/>
            <a:ext cx="572886" cy="2245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B13458A-34A2-CB43-8C9E-B22D64AD1731}"/>
              </a:ext>
            </a:extLst>
          </p:cNvPr>
          <p:cNvSpPr/>
          <p:nvPr/>
        </p:nvSpPr>
        <p:spPr>
          <a:xfrm>
            <a:off x="1975201" y="10108733"/>
            <a:ext cx="2152004" cy="21304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79A6F14-CFCC-9E41-8F63-F1AC80DC7B19}"/>
              </a:ext>
            </a:extLst>
          </p:cNvPr>
          <p:cNvSpPr/>
          <p:nvPr/>
        </p:nvSpPr>
        <p:spPr>
          <a:xfrm>
            <a:off x="4128823" y="10107761"/>
            <a:ext cx="7679790" cy="2130487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Isosceles Triangle 31">
            <a:extLst>
              <a:ext uri="{FF2B5EF4-FFF2-40B4-BE49-F238E27FC236}">
                <a16:creationId xmlns:a16="http://schemas.microsoft.com/office/drawing/2014/main" id="{AC048582-696A-F94A-B676-EE1A10413A22}"/>
              </a:ext>
            </a:extLst>
          </p:cNvPr>
          <p:cNvSpPr/>
          <p:nvPr/>
        </p:nvSpPr>
        <p:spPr>
          <a:xfrm rot="5400000">
            <a:off x="1801013" y="11061721"/>
            <a:ext cx="572886" cy="2245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802E93F-4D69-2C46-B73E-0537190DC49F}"/>
              </a:ext>
            </a:extLst>
          </p:cNvPr>
          <p:cNvSpPr/>
          <p:nvPr/>
        </p:nvSpPr>
        <p:spPr>
          <a:xfrm>
            <a:off x="12569036" y="7488542"/>
            <a:ext cx="2152004" cy="21304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05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F0BED5C-BCF9-604D-BA18-41609EED5B03}"/>
              </a:ext>
            </a:extLst>
          </p:cNvPr>
          <p:cNvSpPr/>
          <p:nvPr/>
        </p:nvSpPr>
        <p:spPr>
          <a:xfrm>
            <a:off x="14722658" y="7487570"/>
            <a:ext cx="7679790" cy="2130487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Isosceles Triangle 31">
            <a:extLst>
              <a:ext uri="{FF2B5EF4-FFF2-40B4-BE49-F238E27FC236}">
                <a16:creationId xmlns:a16="http://schemas.microsoft.com/office/drawing/2014/main" id="{E88C6EF6-6371-CC4C-AE50-01360ED73B02}"/>
              </a:ext>
            </a:extLst>
          </p:cNvPr>
          <p:cNvSpPr/>
          <p:nvPr/>
        </p:nvSpPr>
        <p:spPr>
          <a:xfrm rot="5400000">
            <a:off x="12394848" y="8441530"/>
            <a:ext cx="572886" cy="2245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691AD20-D976-8049-B9D3-EA2C4927E128}"/>
              </a:ext>
            </a:extLst>
          </p:cNvPr>
          <p:cNvSpPr txBox="1"/>
          <p:nvPr/>
        </p:nvSpPr>
        <p:spPr>
          <a:xfrm>
            <a:off x="4539987" y="5270252"/>
            <a:ext cx="6827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people</a:t>
            </a: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who have a significant number of followers in every business domain on social media.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C71DB9C-2708-9147-A821-DF55DDE9A4F4}"/>
              </a:ext>
            </a:extLst>
          </p:cNvPr>
          <p:cNvSpPr txBox="1"/>
          <p:nvPr/>
        </p:nvSpPr>
        <p:spPr>
          <a:xfrm>
            <a:off x="4539987" y="7860315"/>
            <a:ext cx="6827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business</a:t>
            </a: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domain on social media.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B634BA9-5872-B648-BC86-C4FE6D035F3A}"/>
              </a:ext>
            </a:extLst>
          </p:cNvPr>
          <p:cNvSpPr txBox="1"/>
          <p:nvPr/>
        </p:nvSpPr>
        <p:spPr>
          <a:xfrm>
            <a:off x="4539987" y="10480506"/>
            <a:ext cx="6827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followers</a:t>
            </a: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in every business domain on social media.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AF06A36-7BF3-C041-9315-5023A83840CA}"/>
              </a:ext>
            </a:extLst>
          </p:cNvPr>
          <p:cNvSpPr txBox="1"/>
          <p:nvPr/>
        </p:nvSpPr>
        <p:spPr>
          <a:xfrm>
            <a:off x="15145544" y="5277276"/>
            <a:ext cx="6827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business</a:t>
            </a: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domain on social media.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B6DDB87-703B-B045-9FF7-70DD7ED458B3}"/>
              </a:ext>
            </a:extLst>
          </p:cNvPr>
          <p:cNvSpPr txBox="1"/>
          <p:nvPr/>
        </p:nvSpPr>
        <p:spPr>
          <a:xfrm>
            <a:off x="15145544" y="7897467"/>
            <a:ext cx="6827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followers</a:t>
            </a: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in every business domain on social media. 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F9EB1BE-5A0C-124B-B856-00AF0E564A8D}"/>
              </a:ext>
            </a:extLst>
          </p:cNvPr>
          <p:cNvSpPr/>
          <p:nvPr/>
        </p:nvSpPr>
        <p:spPr>
          <a:xfrm>
            <a:off x="12569036" y="10108733"/>
            <a:ext cx="2152004" cy="21304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ED392D2-14B6-0047-B8F6-67506CE34D7E}"/>
              </a:ext>
            </a:extLst>
          </p:cNvPr>
          <p:cNvSpPr/>
          <p:nvPr/>
        </p:nvSpPr>
        <p:spPr>
          <a:xfrm>
            <a:off x="14722658" y="10107761"/>
            <a:ext cx="7679790" cy="2130487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Isosceles Triangle 31">
            <a:extLst>
              <a:ext uri="{FF2B5EF4-FFF2-40B4-BE49-F238E27FC236}">
                <a16:creationId xmlns:a16="http://schemas.microsoft.com/office/drawing/2014/main" id="{9884E33F-4E81-2148-AD4A-7CFA529BE682}"/>
              </a:ext>
            </a:extLst>
          </p:cNvPr>
          <p:cNvSpPr/>
          <p:nvPr/>
        </p:nvSpPr>
        <p:spPr>
          <a:xfrm rot="5400000">
            <a:off x="12394848" y="11061721"/>
            <a:ext cx="572886" cy="2245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71B880A-036C-1E49-A304-C777961E7B2F}"/>
              </a:ext>
            </a:extLst>
          </p:cNvPr>
          <p:cNvSpPr txBox="1"/>
          <p:nvPr/>
        </p:nvSpPr>
        <p:spPr>
          <a:xfrm>
            <a:off x="15133822" y="10480506"/>
            <a:ext cx="6827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followers</a:t>
            </a: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in every business domain on social media. </a:t>
            </a:r>
          </a:p>
        </p:txBody>
      </p:sp>
    </p:spTree>
    <p:extLst>
      <p:ext uri="{BB962C8B-B14F-4D97-AF65-F5344CB8AC3E}">
        <p14:creationId xmlns:p14="http://schemas.microsoft.com/office/powerpoint/2010/main" val="248331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10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F88951-3B59-4240-8686-A23E65F60123}"/>
              </a:ext>
            </a:extLst>
          </p:cNvPr>
          <p:cNvSpPr/>
          <p:nvPr/>
        </p:nvSpPr>
        <p:spPr>
          <a:xfrm>
            <a:off x="1301342" y="5451745"/>
            <a:ext cx="4127046" cy="288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3055AE-5647-2040-830A-0EC40959E452}"/>
              </a:ext>
            </a:extLst>
          </p:cNvPr>
          <p:cNvSpPr/>
          <p:nvPr/>
        </p:nvSpPr>
        <p:spPr>
          <a:xfrm>
            <a:off x="3295590" y="4644208"/>
            <a:ext cx="1615069" cy="1615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C28545-F671-0643-9BDC-96E8828A88E7}"/>
              </a:ext>
            </a:extLst>
          </p:cNvPr>
          <p:cNvSpPr/>
          <p:nvPr/>
        </p:nvSpPr>
        <p:spPr>
          <a:xfrm>
            <a:off x="3470993" y="4819611"/>
            <a:ext cx="1264265" cy="12642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66E7B0-879E-DE4B-BB61-3D4C8D700A11}"/>
              </a:ext>
            </a:extLst>
          </p:cNvPr>
          <p:cNvSpPr/>
          <p:nvPr/>
        </p:nvSpPr>
        <p:spPr>
          <a:xfrm>
            <a:off x="5713322" y="5451745"/>
            <a:ext cx="4127046" cy="288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434A810-5979-C44F-9BDE-57FCA0288410}"/>
              </a:ext>
            </a:extLst>
          </p:cNvPr>
          <p:cNvSpPr/>
          <p:nvPr/>
        </p:nvSpPr>
        <p:spPr>
          <a:xfrm>
            <a:off x="7707570" y="4644208"/>
            <a:ext cx="1615069" cy="1615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7C16E4F-0D76-5D4F-84D8-E9922E75F451}"/>
              </a:ext>
            </a:extLst>
          </p:cNvPr>
          <p:cNvSpPr/>
          <p:nvPr/>
        </p:nvSpPr>
        <p:spPr>
          <a:xfrm>
            <a:off x="7882973" y="4819611"/>
            <a:ext cx="1264265" cy="12642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97CF1B-4614-DD45-89E0-34AC3BAC08FB}"/>
              </a:ext>
            </a:extLst>
          </p:cNvPr>
          <p:cNvSpPr/>
          <p:nvPr/>
        </p:nvSpPr>
        <p:spPr>
          <a:xfrm>
            <a:off x="10125302" y="5451745"/>
            <a:ext cx="4127046" cy="288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0CB97B-7E24-E240-88F2-0073B5C19A52}"/>
              </a:ext>
            </a:extLst>
          </p:cNvPr>
          <p:cNvSpPr/>
          <p:nvPr/>
        </p:nvSpPr>
        <p:spPr>
          <a:xfrm>
            <a:off x="12119550" y="4644208"/>
            <a:ext cx="1615069" cy="1615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2A058D6-A45E-3E46-8FFC-234CCE54EE23}"/>
              </a:ext>
            </a:extLst>
          </p:cNvPr>
          <p:cNvSpPr/>
          <p:nvPr/>
        </p:nvSpPr>
        <p:spPr>
          <a:xfrm>
            <a:off x="12294953" y="4819611"/>
            <a:ext cx="1264265" cy="12642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0A7385-28EC-F947-B09D-C8B991F06AE4}"/>
              </a:ext>
            </a:extLst>
          </p:cNvPr>
          <p:cNvSpPr/>
          <p:nvPr/>
        </p:nvSpPr>
        <p:spPr>
          <a:xfrm>
            <a:off x="14537282" y="5451745"/>
            <a:ext cx="4127046" cy="288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1707C9A-4EE3-C842-8730-8F11FF25162A}"/>
              </a:ext>
            </a:extLst>
          </p:cNvPr>
          <p:cNvSpPr/>
          <p:nvPr/>
        </p:nvSpPr>
        <p:spPr>
          <a:xfrm>
            <a:off x="16531530" y="4644208"/>
            <a:ext cx="1615069" cy="1615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E6BA96D-E134-2440-95E5-997E14646794}"/>
              </a:ext>
            </a:extLst>
          </p:cNvPr>
          <p:cNvSpPr/>
          <p:nvPr/>
        </p:nvSpPr>
        <p:spPr>
          <a:xfrm>
            <a:off x="16706933" y="4819611"/>
            <a:ext cx="1264265" cy="12642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9A899F-8C9D-4840-8C7B-9B9A25820DAB}"/>
              </a:ext>
            </a:extLst>
          </p:cNvPr>
          <p:cNvSpPr/>
          <p:nvPr/>
        </p:nvSpPr>
        <p:spPr>
          <a:xfrm>
            <a:off x="18949262" y="5451745"/>
            <a:ext cx="4127046" cy="288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1809A1-0BE7-724E-9428-8C36E58289A9}"/>
              </a:ext>
            </a:extLst>
          </p:cNvPr>
          <p:cNvSpPr/>
          <p:nvPr/>
        </p:nvSpPr>
        <p:spPr>
          <a:xfrm>
            <a:off x="20943510" y="4644208"/>
            <a:ext cx="1615069" cy="1615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DA75EDD-7BAE-A34C-B1F2-2CF2A46B6D51}"/>
              </a:ext>
            </a:extLst>
          </p:cNvPr>
          <p:cNvSpPr/>
          <p:nvPr/>
        </p:nvSpPr>
        <p:spPr>
          <a:xfrm>
            <a:off x="21118913" y="4819611"/>
            <a:ext cx="1264265" cy="126426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3E4ACE-6D8D-134C-A8C1-9990EB1BAEDF}"/>
              </a:ext>
            </a:extLst>
          </p:cNvPr>
          <p:cNvSpPr txBox="1"/>
          <p:nvPr/>
        </p:nvSpPr>
        <p:spPr>
          <a:xfrm>
            <a:off x="1565337" y="7242483"/>
            <a:ext cx="359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BBFFD4-5617-9F42-8B79-ABCC1039593C}"/>
              </a:ext>
            </a:extLst>
          </p:cNvPr>
          <p:cNvSpPr txBox="1"/>
          <p:nvPr/>
        </p:nvSpPr>
        <p:spPr>
          <a:xfrm>
            <a:off x="6052965" y="7242483"/>
            <a:ext cx="359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B1C17E-EDE7-C740-B7EA-BE6243F23ACD}"/>
              </a:ext>
            </a:extLst>
          </p:cNvPr>
          <p:cNvSpPr txBox="1"/>
          <p:nvPr/>
        </p:nvSpPr>
        <p:spPr>
          <a:xfrm>
            <a:off x="10389297" y="7242483"/>
            <a:ext cx="359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C47F3B-B3F4-324F-A274-26E4C1EF6354}"/>
              </a:ext>
            </a:extLst>
          </p:cNvPr>
          <p:cNvSpPr txBox="1"/>
          <p:nvPr/>
        </p:nvSpPr>
        <p:spPr>
          <a:xfrm>
            <a:off x="14801277" y="7242483"/>
            <a:ext cx="359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0E2C7C-CFD2-5643-A789-2F2739347569}"/>
              </a:ext>
            </a:extLst>
          </p:cNvPr>
          <p:cNvSpPr txBox="1"/>
          <p:nvPr/>
        </p:nvSpPr>
        <p:spPr>
          <a:xfrm>
            <a:off x="19213257" y="7242483"/>
            <a:ext cx="359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59" name="TextBox 46">
            <a:extLst>
              <a:ext uri="{FF2B5EF4-FFF2-40B4-BE49-F238E27FC236}">
                <a16:creationId xmlns:a16="http://schemas.microsoft.com/office/drawing/2014/main" id="{7FB8A91A-93C2-4942-9E0E-7CBC68743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337" y="6435701"/>
            <a:ext cx="3238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62" name="TextBox 46">
            <a:extLst>
              <a:ext uri="{FF2B5EF4-FFF2-40B4-BE49-F238E27FC236}">
                <a16:creationId xmlns:a16="http://schemas.microsoft.com/office/drawing/2014/main" id="{0845AE6F-4DA3-054D-B5BF-D5811A7FC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317" y="6435701"/>
            <a:ext cx="3238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63" name="TextBox 46">
            <a:extLst>
              <a:ext uri="{FF2B5EF4-FFF2-40B4-BE49-F238E27FC236}">
                <a16:creationId xmlns:a16="http://schemas.microsoft.com/office/drawing/2014/main" id="{43C387B2-0362-F641-AE80-28EDB2461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9297" y="6435701"/>
            <a:ext cx="3238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64" name="TextBox 46">
            <a:extLst>
              <a:ext uri="{FF2B5EF4-FFF2-40B4-BE49-F238E27FC236}">
                <a16:creationId xmlns:a16="http://schemas.microsoft.com/office/drawing/2014/main" id="{A2EC1112-D827-F046-981A-58B07DDDF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1277" y="6435701"/>
            <a:ext cx="3238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65" name="TextBox 46">
            <a:extLst>
              <a:ext uri="{FF2B5EF4-FFF2-40B4-BE49-F238E27FC236}">
                <a16:creationId xmlns:a16="http://schemas.microsoft.com/office/drawing/2014/main" id="{3C866F4C-A334-3B40-ADBF-CAA5CE7C9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3257" y="6435701"/>
            <a:ext cx="3238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135E617-8DC1-EC47-A437-F1006E502317}"/>
              </a:ext>
            </a:extLst>
          </p:cNvPr>
          <p:cNvSpPr/>
          <p:nvPr/>
        </p:nvSpPr>
        <p:spPr>
          <a:xfrm>
            <a:off x="1301342" y="9433809"/>
            <a:ext cx="4127046" cy="288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E136A81-FC98-3641-9AAB-7BEF2C8404DA}"/>
              </a:ext>
            </a:extLst>
          </p:cNvPr>
          <p:cNvSpPr/>
          <p:nvPr/>
        </p:nvSpPr>
        <p:spPr>
          <a:xfrm>
            <a:off x="3295590" y="8626272"/>
            <a:ext cx="1615069" cy="1615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D2B3757-BC0E-254C-9911-1DFEAD3D6FAA}"/>
              </a:ext>
            </a:extLst>
          </p:cNvPr>
          <p:cNvSpPr/>
          <p:nvPr/>
        </p:nvSpPr>
        <p:spPr>
          <a:xfrm>
            <a:off x="3470993" y="8801675"/>
            <a:ext cx="1264265" cy="12642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61A967-5067-D94A-A34D-2F265E54FFF3}"/>
              </a:ext>
            </a:extLst>
          </p:cNvPr>
          <p:cNvSpPr/>
          <p:nvPr/>
        </p:nvSpPr>
        <p:spPr>
          <a:xfrm>
            <a:off x="5713322" y="9433809"/>
            <a:ext cx="4127046" cy="288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0200771-8D98-6F4A-8479-B00E694FF47C}"/>
              </a:ext>
            </a:extLst>
          </p:cNvPr>
          <p:cNvSpPr/>
          <p:nvPr/>
        </p:nvSpPr>
        <p:spPr>
          <a:xfrm>
            <a:off x="7707570" y="8626272"/>
            <a:ext cx="1615069" cy="1615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246D8C0-5D55-9C41-B26C-7E6750A5C4C6}"/>
              </a:ext>
            </a:extLst>
          </p:cNvPr>
          <p:cNvSpPr/>
          <p:nvPr/>
        </p:nvSpPr>
        <p:spPr>
          <a:xfrm>
            <a:off x="7882973" y="8801675"/>
            <a:ext cx="1264265" cy="12642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5EFF5C9-1944-8D4D-8097-0BEA76600C40}"/>
              </a:ext>
            </a:extLst>
          </p:cNvPr>
          <p:cNvSpPr/>
          <p:nvPr/>
        </p:nvSpPr>
        <p:spPr>
          <a:xfrm>
            <a:off x="10125302" y="9433809"/>
            <a:ext cx="4127046" cy="288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D9BC18E-4A1A-454B-91EB-E6992BFCC726}"/>
              </a:ext>
            </a:extLst>
          </p:cNvPr>
          <p:cNvSpPr/>
          <p:nvPr/>
        </p:nvSpPr>
        <p:spPr>
          <a:xfrm>
            <a:off x="12119550" y="8626272"/>
            <a:ext cx="1615069" cy="1615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B683F17-1901-214C-88A1-EFBAE42574A5}"/>
              </a:ext>
            </a:extLst>
          </p:cNvPr>
          <p:cNvSpPr/>
          <p:nvPr/>
        </p:nvSpPr>
        <p:spPr>
          <a:xfrm>
            <a:off x="12294953" y="8801675"/>
            <a:ext cx="1264265" cy="12642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F1BE275-9B78-474B-8FF8-6F2FF9FA2015}"/>
              </a:ext>
            </a:extLst>
          </p:cNvPr>
          <p:cNvSpPr/>
          <p:nvPr/>
        </p:nvSpPr>
        <p:spPr>
          <a:xfrm>
            <a:off x="14537282" y="9433809"/>
            <a:ext cx="4127046" cy="288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68472D-7823-F344-B899-FF3BF4418182}"/>
              </a:ext>
            </a:extLst>
          </p:cNvPr>
          <p:cNvSpPr/>
          <p:nvPr/>
        </p:nvSpPr>
        <p:spPr>
          <a:xfrm>
            <a:off x="16531530" y="8626272"/>
            <a:ext cx="1615069" cy="1615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0399A20-5EFF-C24C-A564-0BDA8E84B4F8}"/>
              </a:ext>
            </a:extLst>
          </p:cNvPr>
          <p:cNvSpPr/>
          <p:nvPr/>
        </p:nvSpPr>
        <p:spPr>
          <a:xfrm>
            <a:off x="16706933" y="8801675"/>
            <a:ext cx="1264265" cy="12642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8D48FE8-C2EE-5E40-BD82-988947E4A620}"/>
              </a:ext>
            </a:extLst>
          </p:cNvPr>
          <p:cNvSpPr/>
          <p:nvPr/>
        </p:nvSpPr>
        <p:spPr>
          <a:xfrm>
            <a:off x="18949262" y="9433809"/>
            <a:ext cx="4127046" cy="288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CC7D232-3000-834C-A2E0-A726FC1D5C0B}"/>
              </a:ext>
            </a:extLst>
          </p:cNvPr>
          <p:cNvSpPr/>
          <p:nvPr/>
        </p:nvSpPr>
        <p:spPr>
          <a:xfrm>
            <a:off x="20943510" y="8626272"/>
            <a:ext cx="1615069" cy="1615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E36E140-489A-BA41-819F-40CA1982A5E6}"/>
              </a:ext>
            </a:extLst>
          </p:cNvPr>
          <p:cNvSpPr/>
          <p:nvPr/>
        </p:nvSpPr>
        <p:spPr>
          <a:xfrm>
            <a:off x="21118913" y="8801675"/>
            <a:ext cx="1264265" cy="126426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1774A0A-4B05-7049-84AD-C690D6783E97}"/>
              </a:ext>
            </a:extLst>
          </p:cNvPr>
          <p:cNvSpPr txBox="1"/>
          <p:nvPr/>
        </p:nvSpPr>
        <p:spPr>
          <a:xfrm>
            <a:off x="1565337" y="11224547"/>
            <a:ext cx="359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55C612B-5901-D345-B4C4-B2577416EC7A}"/>
              </a:ext>
            </a:extLst>
          </p:cNvPr>
          <p:cNvSpPr txBox="1"/>
          <p:nvPr/>
        </p:nvSpPr>
        <p:spPr>
          <a:xfrm>
            <a:off x="6052965" y="11224547"/>
            <a:ext cx="359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FDE4564-0302-6D4B-9030-8AC598323643}"/>
              </a:ext>
            </a:extLst>
          </p:cNvPr>
          <p:cNvSpPr txBox="1"/>
          <p:nvPr/>
        </p:nvSpPr>
        <p:spPr>
          <a:xfrm>
            <a:off x="10389297" y="11224547"/>
            <a:ext cx="359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62819FC-B114-9144-880B-74F9CFFE155C}"/>
              </a:ext>
            </a:extLst>
          </p:cNvPr>
          <p:cNvSpPr txBox="1"/>
          <p:nvPr/>
        </p:nvSpPr>
        <p:spPr>
          <a:xfrm>
            <a:off x="14801277" y="11224547"/>
            <a:ext cx="359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0AFBB58-6AAA-9C49-AE00-30F1EC0EB694}"/>
              </a:ext>
            </a:extLst>
          </p:cNvPr>
          <p:cNvSpPr txBox="1"/>
          <p:nvPr/>
        </p:nvSpPr>
        <p:spPr>
          <a:xfrm>
            <a:off x="19213257" y="11224547"/>
            <a:ext cx="359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131" name="TextBox 46">
            <a:extLst>
              <a:ext uri="{FF2B5EF4-FFF2-40B4-BE49-F238E27FC236}">
                <a16:creationId xmlns:a16="http://schemas.microsoft.com/office/drawing/2014/main" id="{A8E3AA35-C7AD-3E42-8F01-ED52A9150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337" y="10417765"/>
            <a:ext cx="3238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132" name="TextBox 46">
            <a:extLst>
              <a:ext uri="{FF2B5EF4-FFF2-40B4-BE49-F238E27FC236}">
                <a16:creationId xmlns:a16="http://schemas.microsoft.com/office/drawing/2014/main" id="{0F9C1634-0EBC-1049-AFF2-4D9BD743E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317" y="10417765"/>
            <a:ext cx="3238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133" name="TextBox 46">
            <a:extLst>
              <a:ext uri="{FF2B5EF4-FFF2-40B4-BE49-F238E27FC236}">
                <a16:creationId xmlns:a16="http://schemas.microsoft.com/office/drawing/2014/main" id="{17099D72-8784-374B-8C8E-F31EFAC1D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9297" y="10417765"/>
            <a:ext cx="3238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134" name="TextBox 46">
            <a:extLst>
              <a:ext uri="{FF2B5EF4-FFF2-40B4-BE49-F238E27FC236}">
                <a16:creationId xmlns:a16="http://schemas.microsoft.com/office/drawing/2014/main" id="{66B50299-8927-D346-9E92-6671EF433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1277" y="10417765"/>
            <a:ext cx="3238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135" name="TextBox 46">
            <a:extLst>
              <a:ext uri="{FF2B5EF4-FFF2-40B4-BE49-F238E27FC236}">
                <a16:creationId xmlns:a16="http://schemas.microsoft.com/office/drawing/2014/main" id="{DCBAD036-5E7E-304F-BF0D-2903847D7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3257" y="10417765"/>
            <a:ext cx="3238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102683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D1E81C-88E3-9B4C-8FCC-286A066C205B}"/>
              </a:ext>
            </a:extLst>
          </p:cNvPr>
          <p:cNvGrpSpPr/>
          <p:nvPr/>
        </p:nvGrpSpPr>
        <p:grpSpPr>
          <a:xfrm>
            <a:off x="1920494" y="4480458"/>
            <a:ext cx="20536661" cy="3786345"/>
            <a:chOff x="1920494" y="4817342"/>
            <a:chExt cx="20536661" cy="378634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014DDCC-41CF-754B-B595-54FC8FA17FF5}"/>
                </a:ext>
              </a:extLst>
            </p:cNvPr>
            <p:cNvSpPr txBox="1"/>
            <p:nvPr/>
          </p:nvSpPr>
          <p:spPr>
            <a:xfrm flipH="1">
              <a:off x="2308722" y="4817342"/>
              <a:ext cx="26354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108212-6CC7-A840-AAF4-57E29C0DD26F}"/>
                </a:ext>
              </a:extLst>
            </p:cNvPr>
            <p:cNvSpPr txBox="1"/>
            <p:nvPr/>
          </p:nvSpPr>
          <p:spPr>
            <a:xfrm flipH="1">
              <a:off x="6594972" y="4817342"/>
              <a:ext cx="26354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670BBCD-0A1C-4D47-B3AF-129FFB626860}"/>
                </a:ext>
              </a:extLst>
            </p:cNvPr>
            <p:cNvSpPr txBox="1"/>
            <p:nvPr/>
          </p:nvSpPr>
          <p:spPr>
            <a:xfrm flipH="1">
              <a:off x="10881222" y="4817342"/>
              <a:ext cx="26354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8BF28DD-B7A6-854E-9379-679BC09DFEA8}"/>
                </a:ext>
              </a:extLst>
            </p:cNvPr>
            <p:cNvSpPr txBox="1"/>
            <p:nvPr/>
          </p:nvSpPr>
          <p:spPr>
            <a:xfrm flipH="1">
              <a:off x="15167472" y="4860442"/>
              <a:ext cx="26354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0" dirty="0">
                  <a:solidFill>
                    <a:schemeClr val="accent4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1CF4A72-3261-334D-BD13-0167A68458DF}"/>
                </a:ext>
              </a:extLst>
            </p:cNvPr>
            <p:cNvSpPr txBox="1"/>
            <p:nvPr/>
          </p:nvSpPr>
          <p:spPr>
            <a:xfrm flipH="1">
              <a:off x="19453722" y="4817342"/>
              <a:ext cx="26354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0" dirty="0">
                  <a:solidFill>
                    <a:schemeClr val="accent5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5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ED64A3A-0168-0E47-87ED-E892F225C6BC}"/>
                </a:ext>
              </a:extLst>
            </p:cNvPr>
            <p:cNvGrpSpPr/>
            <p:nvPr/>
          </p:nvGrpSpPr>
          <p:grpSpPr>
            <a:xfrm>
              <a:off x="1920494" y="6141474"/>
              <a:ext cx="2852173" cy="2462213"/>
              <a:chOff x="3611633" y="10041667"/>
              <a:chExt cx="2852173" cy="2462213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2E48C2A-A3F3-C744-BFDA-144A3ED8B75C}"/>
                  </a:ext>
                </a:extLst>
              </p:cNvPr>
              <p:cNvSpPr txBox="1"/>
              <p:nvPr/>
            </p:nvSpPr>
            <p:spPr>
              <a:xfrm flipH="1">
                <a:off x="3611634" y="10687998"/>
                <a:ext cx="285217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platforms.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5F10B1E-3D60-B245-BCFB-654A0FBB256B}"/>
                  </a:ext>
                </a:extLst>
              </p:cNvPr>
              <p:cNvSpPr txBox="1"/>
              <p:nvPr/>
            </p:nvSpPr>
            <p:spPr>
              <a:xfrm flipH="1">
                <a:off x="3611633" y="10041667"/>
                <a:ext cx="28387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Product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74188D0-0903-9346-AC76-1C9BA67762E3}"/>
                </a:ext>
              </a:extLst>
            </p:cNvPr>
            <p:cNvGrpSpPr/>
            <p:nvPr/>
          </p:nvGrpSpPr>
          <p:grpSpPr>
            <a:xfrm>
              <a:off x="5964927" y="6141474"/>
              <a:ext cx="3391661" cy="2462213"/>
              <a:chOff x="3072145" y="10041667"/>
              <a:chExt cx="3391661" cy="246221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3A77195-D11A-8C44-8F63-C3C37967696B}"/>
                  </a:ext>
                </a:extLst>
              </p:cNvPr>
              <p:cNvSpPr txBox="1"/>
              <p:nvPr/>
            </p:nvSpPr>
            <p:spPr>
              <a:xfrm flipH="1">
                <a:off x="3611634" y="10687998"/>
                <a:ext cx="285217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platforms.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7B872BB-28AD-8549-BF34-CCEDE57D8D92}"/>
                  </a:ext>
                </a:extLst>
              </p:cNvPr>
              <p:cNvSpPr txBox="1"/>
              <p:nvPr/>
            </p:nvSpPr>
            <p:spPr>
              <a:xfrm flipH="1">
                <a:off x="3072145" y="10041667"/>
                <a:ext cx="33782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Product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A60BCC8-D834-7347-8BC1-AD10E81B2CED}"/>
                </a:ext>
              </a:extLst>
            </p:cNvPr>
            <p:cNvGrpSpPr/>
            <p:nvPr/>
          </p:nvGrpSpPr>
          <p:grpSpPr>
            <a:xfrm>
              <a:off x="10790664" y="6141474"/>
              <a:ext cx="2852174" cy="2462213"/>
              <a:chOff x="3611632" y="10041667"/>
              <a:chExt cx="2852174" cy="2462213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7306E21-C543-AD48-B3CB-25DA8E635496}"/>
                  </a:ext>
                </a:extLst>
              </p:cNvPr>
              <p:cNvSpPr txBox="1"/>
              <p:nvPr/>
            </p:nvSpPr>
            <p:spPr>
              <a:xfrm flipH="1">
                <a:off x="3611634" y="10687998"/>
                <a:ext cx="285217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platforms.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D33E5A4-4C20-424E-9827-49982AF96B69}"/>
                  </a:ext>
                </a:extLst>
              </p:cNvPr>
              <p:cNvSpPr txBox="1"/>
              <p:nvPr/>
            </p:nvSpPr>
            <p:spPr>
              <a:xfrm flipH="1">
                <a:off x="3611632" y="10041667"/>
                <a:ext cx="28387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Product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902D964-262A-A544-851F-FAA193D128BA}"/>
                </a:ext>
              </a:extLst>
            </p:cNvPr>
            <p:cNvGrpSpPr/>
            <p:nvPr/>
          </p:nvGrpSpPr>
          <p:grpSpPr>
            <a:xfrm>
              <a:off x="14541121" y="6141474"/>
              <a:ext cx="3374528" cy="2462213"/>
              <a:chOff x="3089278" y="10041667"/>
              <a:chExt cx="3374528" cy="2462213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67805B6-9D1A-D244-8FF9-69DB4CBE2340}"/>
                  </a:ext>
                </a:extLst>
              </p:cNvPr>
              <p:cNvSpPr txBox="1"/>
              <p:nvPr/>
            </p:nvSpPr>
            <p:spPr>
              <a:xfrm flipH="1">
                <a:off x="3611634" y="10687998"/>
                <a:ext cx="285217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platforms.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F66CCA3-F940-314A-8E33-D2717A9AA19D}"/>
                  </a:ext>
                </a:extLst>
              </p:cNvPr>
              <p:cNvSpPr txBox="1"/>
              <p:nvPr/>
            </p:nvSpPr>
            <p:spPr>
              <a:xfrm flipH="1">
                <a:off x="3089278" y="10041667"/>
                <a:ext cx="33610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Product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73F0E17-91CC-F64B-8854-5E44F261E1D3}"/>
                </a:ext>
              </a:extLst>
            </p:cNvPr>
            <p:cNvGrpSpPr/>
            <p:nvPr/>
          </p:nvGrpSpPr>
          <p:grpSpPr>
            <a:xfrm>
              <a:off x="18840810" y="6141474"/>
              <a:ext cx="3374528" cy="2462213"/>
              <a:chOff x="3089278" y="10041667"/>
              <a:chExt cx="3374528" cy="2462213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83C5F62-9FFF-4845-89EB-946C28A19255}"/>
                  </a:ext>
                </a:extLst>
              </p:cNvPr>
              <p:cNvSpPr txBox="1"/>
              <p:nvPr/>
            </p:nvSpPr>
            <p:spPr>
              <a:xfrm flipH="1">
                <a:off x="3611634" y="10687998"/>
                <a:ext cx="285217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platforms.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D1220B6-4D69-E543-BE6F-933C2786F1A2}"/>
                  </a:ext>
                </a:extLst>
              </p:cNvPr>
              <p:cNvSpPr txBox="1"/>
              <p:nvPr/>
            </p:nvSpPr>
            <p:spPr>
              <a:xfrm flipH="1">
                <a:off x="3089278" y="10041667"/>
                <a:ext cx="33610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Product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4EA1C66-C879-9B49-8858-CCDD37B9F19F}"/>
                </a:ext>
              </a:extLst>
            </p:cNvPr>
            <p:cNvGrpSpPr/>
            <p:nvPr/>
          </p:nvGrpSpPr>
          <p:grpSpPr>
            <a:xfrm>
              <a:off x="5001070" y="5033568"/>
              <a:ext cx="17456085" cy="3570119"/>
              <a:chOff x="5001070" y="5813050"/>
              <a:chExt cx="17456085" cy="5458679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42ECEA2-956A-514E-B7E1-CFB944F9D7FC}"/>
                  </a:ext>
                </a:extLst>
              </p:cNvPr>
              <p:cNvSpPr/>
              <p:nvPr/>
            </p:nvSpPr>
            <p:spPr>
              <a:xfrm>
                <a:off x="5001070" y="5813050"/>
                <a:ext cx="69265" cy="54586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80EDA28-555A-184D-AAC7-1F69DE98590F}"/>
                  </a:ext>
                </a:extLst>
              </p:cNvPr>
              <p:cNvSpPr/>
              <p:nvPr/>
            </p:nvSpPr>
            <p:spPr>
              <a:xfrm>
                <a:off x="9544417" y="5813050"/>
                <a:ext cx="69265" cy="545867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7F9B9FC-3B5D-E241-AF6B-076DA8B4E114}"/>
                  </a:ext>
                </a:extLst>
              </p:cNvPr>
              <p:cNvSpPr/>
              <p:nvPr/>
            </p:nvSpPr>
            <p:spPr>
              <a:xfrm>
                <a:off x="13815390" y="5813050"/>
                <a:ext cx="69265" cy="545867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D496E01-E365-A54D-99A8-E140E4332C17}"/>
                  </a:ext>
                </a:extLst>
              </p:cNvPr>
              <p:cNvSpPr/>
              <p:nvPr/>
            </p:nvSpPr>
            <p:spPr>
              <a:xfrm>
                <a:off x="18101640" y="5813050"/>
                <a:ext cx="69265" cy="545867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57D8FFB-2A67-8845-828B-C277A4FED3C5}"/>
                  </a:ext>
                </a:extLst>
              </p:cNvPr>
              <p:cNvSpPr/>
              <p:nvPr/>
            </p:nvSpPr>
            <p:spPr>
              <a:xfrm>
                <a:off x="22387890" y="5813050"/>
                <a:ext cx="69265" cy="545867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D046C7A5-5A99-4940-9D6B-E1F36A92B81C}"/>
              </a:ext>
            </a:extLst>
          </p:cNvPr>
          <p:cNvSpPr txBox="1"/>
          <p:nvPr/>
        </p:nvSpPr>
        <p:spPr>
          <a:xfrm flipH="1">
            <a:off x="2308722" y="8763700"/>
            <a:ext cx="2635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solidFill>
                  <a:schemeClr val="accent6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6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B509A03-5A2E-B048-8EE7-5CED09BB54F2}"/>
              </a:ext>
            </a:extLst>
          </p:cNvPr>
          <p:cNvSpPr txBox="1"/>
          <p:nvPr/>
        </p:nvSpPr>
        <p:spPr>
          <a:xfrm flipH="1">
            <a:off x="6594972" y="8763700"/>
            <a:ext cx="2635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7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2F43FCA-3BF1-694F-A1D5-6C0D66EB034D}"/>
              </a:ext>
            </a:extLst>
          </p:cNvPr>
          <p:cNvSpPr txBox="1"/>
          <p:nvPr/>
        </p:nvSpPr>
        <p:spPr>
          <a:xfrm flipH="1">
            <a:off x="10881222" y="8763700"/>
            <a:ext cx="2635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8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81232D6-643B-1B47-9157-6DEB71158FE5}"/>
              </a:ext>
            </a:extLst>
          </p:cNvPr>
          <p:cNvSpPr txBox="1"/>
          <p:nvPr/>
        </p:nvSpPr>
        <p:spPr>
          <a:xfrm flipH="1">
            <a:off x="15167472" y="8806800"/>
            <a:ext cx="2635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9BA70C1-938E-154B-9158-E7029B042409}"/>
              </a:ext>
            </a:extLst>
          </p:cNvPr>
          <p:cNvSpPr txBox="1"/>
          <p:nvPr/>
        </p:nvSpPr>
        <p:spPr>
          <a:xfrm flipH="1">
            <a:off x="19453722" y="8763700"/>
            <a:ext cx="2635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10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CFCE118-C015-484B-8552-F58333044E4F}"/>
              </a:ext>
            </a:extLst>
          </p:cNvPr>
          <p:cNvGrpSpPr/>
          <p:nvPr/>
        </p:nvGrpSpPr>
        <p:grpSpPr>
          <a:xfrm>
            <a:off x="1920494" y="10087832"/>
            <a:ext cx="2852173" cy="2462213"/>
            <a:chOff x="3611633" y="10041667"/>
            <a:chExt cx="2852173" cy="2462213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27A411E-B0ED-D940-B4ED-56F1BE50FCDD}"/>
                </a:ext>
              </a:extLst>
            </p:cNvPr>
            <p:cNvSpPr txBox="1"/>
            <p:nvPr/>
          </p:nvSpPr>
          <p:spPr>
            <a:xfrm flipH="1">
              <a:off x="3611634" y="10687998"/>
              <a:ext cx="285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6DEBCF3-73C6-414D-98F9-1547BDD1C7CA}"/>
                </a:ext>
              </a:extLst>
            </p:cNvPr>
            <p:cNvSpPr txBox="1"/>
            <p:nvPr/>
          </p:nvSpPr>
          <p:spPr>
            <a:xfrm flipH="1">
              <a:off x="3611633" y="10041667"/>
              <a:ext cx="2838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A5298E9-E923-6643-AF96-137B16DFC36E}"/>
              </a:ext>
            </a:extLst>
          </p:cNvPr>
          <p:cNvGrpSpPr/>
          <p:nvPr/>
        </p:nvGrpSpPr>
        <p:grpSpPr>
          <a:xfrm>
            <a:off x="5964927" y="10087832"/>
            <a:ext cx="3391661" cy="2462213"/>
            <a:chOff x="3072145" y="10041667"/>
            <a:chExt cx="3391661" cy="2462213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DA614F0-47BD-DC4A-9E41-3FF5D3DF99FE}"/>
                </a:ext>
              </a:extLst>
            </p:cNvPr>
            <p:cNvSpPr txBox="1"/>
            <p:nvPr/>
          </p:nvSpPr>
          <p:spPr>
            <a:xfrm flipH="1">
              <a:off x="3611634" y="10687998"/>
              <a:ext cx="285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4154B85-FDD3-8C42-BD17-98FFA0BBA721}"/>
                </a:ext>
              </a:extLst>
            </p:cNvPr>
            <p:cNvSpPr txBox="1"/>
            <p:nvPr/>
          </p:nvSpPr>
          <p:spPr>
            <a:xfrm flipH="1">
              <a:off x="3072145" y="10041667"/>
              <a:ext cx="3378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5362C20-9E4F-664D-8FBA-539BAA79ABB1}"/>
              </a:ext>
            </a:extLst>
          </p:cNvPr>
          <p:cNvGrpSpPr/>
          <p:nvPr/>
        </p:nvGrpSpPr>
        <p:grpSpPr>
          <a:xfrm>
            <a:off x="10790664" y="10087832"/>
            <a:ext cx="2852174" cy="2462213"/>
            <a:chOff x="3611632" y="10041667"/>
            <a:chExt cx="2852174" cy="2462213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C0B8F2C-D6F9-F446-B31D-9BA4EF046D53}"/>
                </a:ext>
              </a:extLst>
            </p:cNvPr>
            <p:cNvSpPr txBox="1"/>
            <p:nvPr/>
          </p:nvSpPr>
          <p:spPr>
            <a:xfrm flipH="1">
              <a:off x="3611634" y="10687998"/>
              <a:ext cx="285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96FCF37-8504-D046-9319-B99DE53FD35D}"/>
                </a:ext>
              </a:extLst>
            </p:cNvPr>
            <p:cNvSpPr txBox="1"/>
            <p:nvPr/>
          </p:nvSpPr>
          <p:spPr>
            <a:xfrm flipH="1">
              <a:off x="3611632" y="10041667"/>
              <a:ext cx="28387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E680B77-662F-9645-8ED2-122EF3D35052}"/>
              </a:ext>
            </a:extLst>
          </p:cNvPr>
          <p:cNvGrpSpPr/>
          <p:nvPr/>
        </p:nvGrpSpPr>
        <p:grpSpPr>
          <a:xfrm>
            <a:off x="14541121" y="10087832"/>
            <a:ext cx="3374528" cy="2462213"/>
            <a:chOff x="3089278" y="10041667"/>
            <a:chExt cx="3374528" cy="2462213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0018973-8A0F-2C42-A27B-A5F156D5867E}"/>
                </a:ext>
              </a:extLst>
            </p:cNvPr>
            <p:cNvSpPr txBox="1"/>
            <p:nvPr/>
          </p:nvSpPr>
          <p:spPr>
            <a:xfrm flipH="1">
              <a:off x="3611634" y="10687998"/>
              <a:ext cx="285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0695E1F-D693-8248-BFFA-D39CD5D9D3EF}"/>
                </a:ext>
              </a:extLst>
            </p:cNvPr>
            <p:cNvSpPr txBox="1"/>
            <p:nvPr/>
          </p:nvSpPr>
          <p:spPr>
            <a:xfrm flipH="1">
              <a:off x="3089278" y="10041667"/>
              <a:ext cx="336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71C4B1C-9C12-1A46-B2C6-2D7B8E1F5644}"/>
              </a:ext>
            </a:extLst>
          </p:cNvPr>
          <p:cNvGrpSpPr/>
          <p:nvPr/>
        </p:nvGrpSpPr>
        <p:grpSpPr>
          <a:xfrm>
            <a:off x="18840810" y="10087832"/>
            <a:ext cx="3374528" cy="2462213"/>
            <a:chOff x="3089278" y="10041667"/>
            <a:chExt cx="3374528" cy="2462213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CC8A13C-B1B9-C94C-9B7D-561FD9250219}"/>
                </a:ext>
              </a:extLst>
            </p:cNvPr>
            <p:cNvSpPr txBox="1"/>
            <p:nvPr/>
          </p:nvSpPr>
          <p:spPr>
            <a:xfrm flipH="1">
              <a:off x="3611634" y="10687998"/>
              <a:ext cx="285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35F5C1D-DFCF-DA4A-9963-17CE980EC6F9}"/>
                </a:ext>
              </a:extLst>
            </p:cNvPr>
            <p:cNvSpPr txBox="1"/>
            <p:nvPr/>
          </p:nvSpPr>
          <p:spPr>
            <a:xfrm flipH="1">
              <a:off x="3089278" y="10041667"/>
              <a:ext cx="336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134CF79-38CA-EF48-B1B6-1C0805FD0427}"/>
              </a:ext>
            </a:extLst>
          </p:cNvPr>
          <p:cNvSpPr/>
          <p:nvPr/>
        </p:nvSpPr>
        <p:spPr>
          <a:xfrm>
            <a:off x="5001070" y="8979926"/>
            <a:ext cx="69265" cy="35701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DA9D93A-68A5-5B4F-9E22-B5C5D9F9D2FD}"/>
              </a:ext>
            </a:extLst>
          </p:cNvPr>
          <p:cNvSpPr/>
          <p:nvPr/>
        </p:nvSpPr>
        <p:spPr>
          <a:xfrm>
            <a:off x="9544417" y="8979926"/>
            <a:ext cx="69265" cy="3570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28CC86-2201-2748-B6C9-7F5878E8A014}"/>
              </a:ext>
            </a:extLst>
          </p:cNvPr>
          <p:cNvSpPr/>
          <p:nvPr/>
        </p:nvSpPr>
        <p:spPr>
          <a:xfrm>
            <a:off x="13815390" y="8979926"/>
            <a:ext cx="69265" cy="35701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BCD4C74-294C-D549-866C-D6FC1D269A54}"/>
              </a:ext>
            </a:extLst>
          </p:cNvPr>
          <p:cNvSpPr/>
          <p:nvPr/>
        </p:nvSpPr>
        <p:spPr>
          <a:xfrm>
            <a:off x="18101640" y="8979926"/>
            <a:ext cx="69265" cy="35701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C6CD57A-3066-614B-90CE-A0077008719F}"/>
              </a:ext>
            </a:extLst>
          </p:cNvPr>
          <p:cNvSpPr/>
          <p:nvPr/>
        </p:nvSpPr>
        <p:spPr>
          <a:xfrm>
            <a:off x="22387890" y="8979926"/>
            <a:ext cx="69265" cy="35701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2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9" name="Flowchart: Off-page Connector 88">
            <a:extLst>
              <a:ext uri="{FF2B5EF4-FFF2-40B4-BE49-F238E27FC236}">
                <a16:creationId xmlns:a16="http://schemas.microsoft.com/office/drawing/2014/main" id="{E1929A28-7AC2-524B-8FC0-1A10E9ACBA38}"/>
              </a:ext>
            </a:extLst>
          </p:cNvPr>
          <p:cNvSpPr/>
          <p:nvPr/>
        </p:nvSpPr>
        <p:spPr>
          <a:xfrm>
            <a:off x="1768239" y="5376028"/>
            <a:ext cx="1532399" cy="1685172"/>
          </a:xfrm>
          <a:prstGeom prst="flowChartOffpageConnector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26F0A9A0-9F9A-1248-9AD8-43A1BFFD7B12}"/>
              </a:ext>
            </a:extLst>
          </p:cNvPr>
          <p:cNvSpPr/>
          <p:nvPr/>
        </p:nvSpPr>
        <p:spPr>
          <a:xfrm>
            <a:off x="3300638" y="5376028"/>
            <a:ext cx="185995" cy="291886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30D9AD-A28C-EE43-85BA-6FEA9ACEACF5}"/>
              </a:ext>
            </a:extLst>
          </p:cNvPr>
          <p:cNvGrpSpPr/>
          <p:nvPr/>
        </p:nvGrpSpPr>
        <p:grpSpPr>
          <a:xfrm>
            <a:off x="3824951" y="5220089"/>
            <a:ext cx="4539295" cy="1605527"/>
            <a:chOff x="2900346" y="5978727"/>
            <a:chExt cx="4539295" cy="1605527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93F4C9F2-1F2F-6045-B47E-8E62EEF9A163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7209DD7A-D2D2-3E4B-BE78-367F4BF10617}"/>
                </a:ext>
              </a:extLst>
            </p:cNvPr>
            <p:cNvSpPr/>
            <p:nvPr/>
          </p:nvSpPr>
          <p:spPr>
            <a:xfrm>
              <a:off x="2900346" y="6630147"/>
              <a:ext cx="45392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63" name="Flowchart: Off-page Connector 100">
            <a:extLst>
              <a:ext uri="{FF2B5EF4-FFF2-40B4-BE49-F238E27FC236}">
                <a16:creationId xmlns:a16="http://schemas.microsoft.com/office/drawing/2014/main" id="{5CFCCF55-B66D-A143-BEE7-F744055FCB68}"/>
              </a:ext>
            </a:extLst>
          </p:cNvPr>
          <p:cNvSpPr/>
          <p:nvPr/>
        </p:nvSpPr>
        <p:spPr>
          <a:xfrm>
            <a:off x="1768239" y="7903025"/>
            <a:ext cx="1532399" cy="1685172"/>
          </a:xfrm>
          <a:prstGeom prst="flowChartOffpageConnector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B34EC95C-3C07-9748-80D0-1B8EA7ECAD20}"/>
              </a:ext>
            </a:extLst>
          </p:cNvPr>
          <p:cNvSpPr/>
          <p:nvPr/>
        </p:nvSpPr>
        <p:spPr>
          <a:xfrm>
            <a:off x="3300638" y="7903025"/>
            <a:ext cx="185995" cy="291886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B965130-1F79-6D47-80C9-03A068D69B8B}"/>
              </a:ext>
            </a:extLst>
          </p:cNvPr>
          <p:cNvGrpSpPr/>
          <p:nvPr/>
        </p:nvGrpSpPr>
        <p:grpSpPr>
          <a:xfrm>
            <a:off x="3824951" y="7752476"/>
            <a:ext cx="4539295" cy="1605527"/>
            <a:chOff x="2900346" y="5978727"/>
            <a:chExt cx="4539295" cy="1605527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7A20B3B5-D61E-044A-856E-E7BD7D8F3C7F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E0E3BEBF-9D34-D642-A1BA-DE8D179CF40F}"/>
                </a:ext>
              </a:extLst>
            </p:cNvPr>
            <p:cNvSpPr/>
            <p:nvPr/>
          </p:nvSpPr>
          <p:spPr>
            <a:xfrm>
              <a:off x="2900346" y="6630147"/>
              <a:ext cx="45392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65" name="Flowchart: Off-page Connector 106">
            <a:extLst>
              <a:ext uri="{FF2B5EF4-FFF2-40B4-BE49-F238E27FC236}">
                <a16:creationId xmlns:a16="http://schemas.microsoft.com/office/drawing/2014/main" id="{31BDE054-AE83-1F44-8D5B-91123A04380B}"/>
              </a:ext>
            </a:extLst>
          </p:cNvPr>
          <p:cNvSpPr/>
          <p:nvPr/>
        </p:nvSpPr>
        <p:spPr>
          <a:xfrm>
            <a:off x="1768239" y="10279474"/>
            <a:ext cx="1532399" cy="1685172"/>
          </a:xfrm>
          <a:prstGeom prst="flowChartOffpageConnector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7834466E-C9ED-764B-8EF3-A179C95E29C7}"/>
              </a:ext>
            </a:extLst>
          </p:cNvPr>
          <p:cNvSpPr/>
          <p:nvPr/>
        </p:nvSpPr>
        <p:spPr>
          <a:xfrm>
            <a:off x="3300638" y="10279474"/>
            <a:ext cx="185995" cy="291886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E056D2D-9796-E847-AB47-3C21678D58E6}"/>
              </a:ext>
            </a:extLst>
          </p:cNvPr>
          <p:cNvGrpSpPr/>
          <p:nvPr/>
        </p:nvGrpSpPr>
        <p:grpSpPr>
          <a:xfrm>
            <a:off x="3824951" y="10106538"/>
            <a:ext cx="4539295" cy="1605527"/>
            <a:chOff x="2900346" y="5978727"/>
            <a:chExt cx="4539295" cy="1605527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E659B9F9-7D2A-2B4B-A02C-80341028F332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CCA5BEAF-E9A1-C848-9A8B-5F6A86D36929}"/>
                </a:ext>
              </a:extLst>
            </p:cNvPr>
            <p:cNvSpPr/>
            <p:nvPr/>
          </p:nvSpPr>
          <p:spPr>
            <a:xfrm>
              <a:off x="2900346" y="6630147"/>
              <a:ext cx="45392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101" name="Flowchart: Off-page Connector 88">
            <a:extLst>
              <a:ext uri="{FF2B5EF4-FFF2-40B4-BE49-F238E27FC236}">
                <a16:creationId xmlns:a16="http://schemas.microsoft.com/office/drawing/2014/main" id="{C113B510-1837-1140-96F0-97F4C0734A87}"/>
              </a:ext>
            </a:extLst>
          </p:cNvPr>
          <p:cNvSpPr/>
          <p:nvPr/>
        </p:nvSpPr>
        <p:spPr>
          <a:xfrm>
            <a:off x="9026289" y="5376028"/>
            <a:ext cx="1532399" cy="1685172"/>
          </a:xfrm>
          <a:prstGeom prst="flowChartOffpageConnector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102" name="Right Triangle 101">
            <a:extLst>
              <a:ext uri="{FF2B5EF4-FFF2-40B4-BE49-F238E27FC236}">
                <a16:creationId xmlns:a16="http://schemas.microsoft.com/office/drawing/2014/main" id="{8440AA68-062E-E34B-9280-3486D4761185}"/>
              </a:ext>
            </a:extLst>
          </p:cNvPr>
          <p:cNvSpPr/>
          <p:nvPr/>
        </p:nvSpPr>
        <p:spPr>
          <a:xfrm>
            <a:off x="10558688" y="5376028"/>
            <a:ext cx="185995" cy="291886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47089EC-A083-334B-AA47-C6BB83B8E060}"/>
              </a:ext>
            </a:extLst>
          </p:cNvPr>
          <p:cNvGrpSpPr/>
          <p:nvPr/>
        </p:nvGrpSpPr>
        <p:grpSpPr>
          <a:xfrm>
            <a:off x="11083001" y="5220089"/>
            <a:ext cx="4539295" cy="1605527"/>
            <a:chOff x="2900346" y="5978727"/>
            <a:chExt cx="4539295" cy="1605527"/>
          </a:xfrm>
        </p:grpSpPr>
        <p:sp>
          <p:nvSpPr>
            <p:cNvPr id="104" name="CuadroTexto 395">
              <a:extLst>
                <a:ext uri="{FF2B5EF4-FFF2-40B4-BE49-F238E27FC236}">
                  <a16:creationId xmlns:a16="http://schemas.microsoft.com/office/drawing/2014/main" id="{EF5D0552-5328-564F-B20C-960B6D4914F8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757399A7-C7F8-254E-9C8F-32D3C5A3CC0D}"/>
                </a:ext>
              </a:extLst>
            </p:cNvPr>
            <p:cNvSpPr/>
            <p:nvPr/>
          </p:nvSpPr>
          <p:spPr>
            <a:xfrm>
              <a:off x="2900346" y="6630147"/>
              <a:ext cx="45392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107" name="Flowchart: Off-page Connector 100">
            <a:extLst>
              <a:ext uri="{FF2B5EF4-FFF2-40B4-BE49-F238E27FC236}">
                <a16:creationId xmlns:a16="http://schemas.microsoft.com/office/drawing/2014/main" id="{67DB6448-C68A-8B46-80A7-565AC62AB8A3}"/>
              </a:ext>
            </a:extLst>
          </p:cNvPr>
          <p:cNvSpPr/>
          <p:nvPr/>
        </p:nvSpPr>
        <p:spPr>
          <a:xfrm>
            <a:off x="9026289" y="7903025"/>
            <a:ext cx="1532399" cy="1685172"/>
          </a:xfrm>
          <a:prstGeom prst="flowChartOffpageConnector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108" name="Right Triangle 107">
            <a:extLst>
              <a:ext uri="{FF2B5EF4-FFF2-40B4-BE49-F238E27FC236}">
                <a16:creationId xmlns:a16="http://schemas.microsoft.com/office/drawing/2014/main" id="{78C47596-FF15-5047-BC57-019EFB1D831C}"/>
              </a:ext>
            </a:extLst>
          </p:cNvPr>
          <p:cNvSpPr/>
          <p:nvPr/>
        </p:nvSpPr>
        <p:spPr>
          <a:xfrm>
            <a:off x="10558688" y="7903025"/>
            <a:ext cx="185995" cy="291886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7CF30E5-2C44-E94A-91F3-75A8FEF723EA}"/>
              </a:ext>
            </a:extLst>
          </p:cNvPr>
          <p:cNvGrpSpPr/>
          <p:nvPr/>
        </p:nvGrpSpPr>
        <p:grpSpPr>
          <a:xfrm>
            <a:off x="11083001" y="7752476"/>
            <a:ext cx="4539295" cy="1605527"/>
            <a:chOff x="2900346" y="5978727"/>
            <a:chExt cx="4539295" cy="1605527"/>
          </a:xfrm>
        </p:grpSpPr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765E5984-A1B0-6345-B69D-59517777B5E1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11" name="Rectangle 56">
              <a:extLst>
                <a:ext uri="{FF2B5EF4-FFF2-40B4-BE49-F238E27FC236}">
                  <a16:creationId xmlns:a16="http://schemas.microsoft.com/office/drawing/2014/main" id="{5C51A719-F344-D746-83AC-C1B072681122}"/>
                </a:ext>
              </a:extLst>
            </p:cNvPr>
            <p:cNvSpPr/>
            <p:nvPr/>
          </p:nvSpPr>
          <p:spPr>
            <a:xfrm>
              <a:off x="2900346" y="6630147"/>
              <a:ext cx="45392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113" name="Flowchart: Off-page Connector 106">
            <a:extLst>
              <a:ext uri="{FF2B5EF4-FFF2-40B4-BE49-F238E27FC236}">
                <a16:creationId xmlns:a16="http://schemas.microsoft.com/office/drawing/2014/main" id="{6BD7BE73-6B95-654F-A216-4C804380CFD4}"/>
              </a:ext>
            </a:extLst>
          </p:cNvPr>
          <p:cNvSpPr/>
          <p:nvPr/>
        </p:nvSpPr>
        <p:spPr>
          <a:xfrm>
            <a:off x="9026289" y="10279474"/>
            <a:ext cx="1532399" cy="1685172"/>
          </a:xfrm>
          <a:prstGeom prst="flowChartOffpageConnector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ADD42311-0760-C542-B7DE-481638BADE9E}"/>
              </a:ext>
            </a:extLst>
          </p:cNvPr>
          <p:cNvSpPr/>
          <p:nvPr/>
        </p:nvSpPr>
        <p:spPr>
          <a:xfrm>
            <a:off x="10558688" y="10279474"/>
            <a:ext cx="185995" cy="291886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DA268B5-E818-B447-8F06-D883E1C3DA70}"/>
              </a:ext>
            </a:extLst>
          </p:cNvPr>
          <p:cNvGrpSpPr/>
          <p:nvPr/>
        </p:nvGrpSpPr>
        <p:grpSpPr>
          <a:xfrm>
            <a:off x="11083001" y="10106538"/>
            <a:ext cx="4539295" cy="1605527"/>
            <a:chOff x="2900346" y="5978727"/>
            <a:chExt cx="4539295" cy="1605527"/>
          </a:xfrm>
        </p:grpSpPr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D61E2F1C-B1DD-2846-884E-5BC2CDC14ABE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E3FD65B4-0B5B-8C47-89D9-1BFBE9708919}"/>
                </a:ext>
              </a:extLst>
            </p:cNvPr>
            <p:cNvSpPr/>
            <p:nvPr/>
          </p:nvSpPr>
          <p:spPr>
            <a:xfrm>
              <a:off x="2900346" y="6630147"/>
              <a:ext cx="45392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119" name="Flowchart: Off-page Connector 88">
            <a:extLst>
              <a:ext uri="{FF2B5EF4-FFF2-40B4-BE49-F238E27FC236}">
                <a16:creationId xmlns:a16="http://schemas.microsoft.com/office/drawing/2014/main" id="{A2934323-C65C-DF41-A5D1-8C81D90822E7}"/>
              </a:ext>
            </a:extLst>
          </p:cNvPr>
          <p:cNvSpPr/>
          <p:nvPr/>
        </p:nvSpPr>
        <p:spPr>
          <a:xfrm>
            <a:off x="16284339" y="5376028"/>
            <a:ext cx="1532399" cy="1685172"/>
          </a:xfrm>
          <a:prstGeom prst="flowChartOffpageConnector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0ACFFCA1-FFBC-C944-98C6-1200848F407C}"/>
              </a:ext>
            </a:extLst>
          </p:cNvPr>
          <p:cNvSpPr/>
          <p:nvPr/>
        </p:nvSpPr>
        <p:spPr>
          <a:xfrm>
            <a:off x="17816738" y="5376028"/>
            <a:ext cx="185995" cy="291886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F53DD-B9D8-FB47-9FE4-5A0456DA3A67}"/>
              </a:ext>
            </a:extLst>
          </p:cNvPr>
          <p:cNvGrpSpPr/>
          <p:nvPr/>
        </p:nvGrpSpPr>
        <p:grpSpPr>
          <a:xfrm>
            <a:off x="18341051" y="5220089"/>
            <a:ext cx="4539295" cy="1605527"/>
            <a:chOff x="2900346" y="5978727"/>
            <a:chExt cx="4539295" cy="1605527"/>
          </a:xfrm>
        </p:grpSpPr>
        <p:sp>
          <p:nvSpPr>
            <p:cNvPr id="122" name="CuadroTexto 395">
              <a:extLst>
                <a:ext uri="{FF2B5EF4-FFF2-40B4-BE49-F238E27FC236}">
                  <a16:creationId xmlns:a16="http://schemas.microsoft.com/office/drawing/2014/main" id="{C56F789A-C9A9-F841-9D8E-07C9B8F982B1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FC2C8EB3-9C37-F747-831E-DEB3711B1A79}"/>
                </a:ext>
              </a:extLst>
            </p:cNvPr>
            <p:cNvSpPr/>
            <p:nvPr/>
          </p:nvSpPr>
          <p:spPr>
            <a:xfrm>
              <a:off x="2900346" y="6630147"/>
              <a:ext cx="45392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125" name="Flowchart: Off-page Connector 100">
            <a:extLst>
              <a:ext uri="{FF2B5EF4-FFF2-40B4-BE49-F238E27FC236}">
                <a16:creationId xmlns:a16="http://schemas.microsoft.com/office/drawing/2014/main" id="{A1698BC6-A3B1-0449-9B97-E0E02805D85F}"/>
              </a:ext>
            </a:extLst>
          </p:cNvPr>
          <p:cNvSpPr/>
          <p:nvPr/>
        </p:nvSpPr>
        <p:spPr>
          <a:xfrm>
            <a:off x="16284339" y="7903025"/>
            <a:ext cx="1532399" cy="1685172"/>
          </a:xfrm>
          <a:prstGeom prst="flowChartOffpageConnector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126" name="Right Triangle 125">
            <a:extLst>
              <a:ext uri="{FF2B5EF4-FFF2-40B4-BE49-F238E27FC236}">
                <a16:creationId xmlns:a16="http://schemas.microsoft.com/office/drawing/2014/main" id="{FF13217D-E196-F144-8362-951C61201F94}"/>
              </a:ext>
            </a:extLst>
          </p:cNvPr>
          <p:cNvSpPr/>
          <p:nvPr/>
        </p:nvSpPr>
        <p:spPr>
          <a:xfrm>
            <a:off x="17816738" y="7903025"/>
            <a:ext cx="185995" cy="291886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5C79F7E-FC2B-B245-8FC6-F9101545273A}"/>
              </a:ext>
            </a:extLst>
          </p:cNvPr>
          <p:cNvGrpSpPr/>
          <p:nvPr/>
        </p:nvGrpSpPr>
        <p:grpSpPr>
          <a:xfrm>
            <a:off x="18341051" y="7752476"/>
            <a:ext cx="4539295" cy="1605527"/>
            <a:chOff x="2900346" y="5978727"/>
            <a:chExt cx="4539295" cy="1605527"/>
          </a:xfrm>
        </p:grpSpPr>
        <p:sp>
          <p:nvSpPr>
            <p:cNvPr id="128" name="CuadroTexto 395">
              <a:extLst>
                <a:ext uri="{FF2B5EF4-FFF2-40B4-BE49-F238E27FC236}">
                  <a16:creationId xmlns:a16="http://schemas.microsoft.com/office/drawing/2014/main" id="{FADDC7AD-6416-4143-810D-BF5DDAD82489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29" name="Rectangle 56">
              <a:extLst>
                <a:ext uri="{FF2B5EF4-FFF2-40B4-BE49-F238E27FC236}">
                  <a16:creationId xmlns:a16="http://schemas.microsoft.com/office/drawing/2014/main" id="{D983ED0B-5095-DB4A-B3A2-6FF00CC76605}"/>
                </a:ext>
              </a:extLst>
            </p:cNvPr>
            <p:cNvSpPr/>
            <p:nvPr/>
          </p:nvSpPr>
          <p:spPr>
            <a:xfrm>
              <a:off x="2900346" y="6630147"/>
              <a:ext cx="45392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131" name="Flowchart: Off-page Connector 106">
            <a:extLst>
              <a:ext uri="{FF2B5EF4-FFF2-40B4-BE49-F238E27FC236}">
                <a16:creationId xmlns:a16="http://schemas.microsoft.com/office/drawing/2014/main" id="{2B7F9BDC-5AF5-344F-9379-0FC188D56957}"/>
              </a:ext>
            </a:extLst>
          </p:cNvPr>
          <p:cNvSpPr/>
          <p:nvPr/>
        </p:nvSpPr>
        <p:spPr>
          <a:xfrm>
            <a:off x="16284339" y="10279474"/>
            <a:ext cx="1532399" cy="1685172"/>
          </a:xfrm>
          <a:prstGeom prst="flowChartOffpageConnector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132" name="Right Triangle 131">
            <a:extLst>
              <a:ext uri="{FF2B5EF4-FFF2-40B4-BE49-F238E27FC236}">
                <a16:creationId xmlns:a16="http://schemas.microsoft.com/office/drawing/2014/main" id="{17D6977F-C86B-0A47-BA65-64CAC79FF753}"/>
              </a:ext>
            </a:extLst>
          </p:cNvPr>
          <p:cNvSpPr/>
          <p:nvPr/>
        </p:nvSpPr>
        <p:spPr>
          <a:xfrm>
            <a:off x="17816738" y="10279474"/>
            <a:ext cx="185995" cy="291886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7045976-5CAD-8D45-BD88-4A6B00C0BFB8}"/>
              </a:ext>
            </a:extLst>
          </p:cNvPr>
          <p:cNvGrpSpPr/>
          <p:nvPr/>
        </p:nvGrpSpPr>
        <p:grpSpPr>
          <a:xfrm>
            <a:off x="18341051" y="10106538"/>
            <a:ext cx="4539295" cy="1605527"/>
            <a:chOff x="2900346" y="5978727"/>
            <a:chExt cx="4539295" cy="1605527"/>
          </a:xfrm>
        </p:grpSpPr>
        <p:sp>
          <p:nvSpPr>
            <p:cNvPr id="134" name="CuadroTexto 395">
              <a:extLst>
                <a:ext uri="{FF2B5EF4-FFF2-40B4-BE49-F238E27FC236}">
                  <a16:creationId xmlns:a16="http://schemas.microsoft.com/office/drawing/2014/main" id="{243450AA-32DD-9748-9735-E09D4115BD67}"/>
                </a:ext>
              </a:extLst>
            </p:cNvPr>
            <p:cNvSpPr txBox="1"/>
            <p:nvPr/>
          </p:nvSpPr>
          <p:spPr>
            <a:xfrm>
              <a:off x="2900346" y="5978727"/>
              <a:ext cx="358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</a:t>
              </a:r>
            </a:p>
          </p:txBody>
        </p:sp>
        <p:sp>
          <p:nvSpPr>
            <p:cNvPr id="135" name="Rectangle 56">
              <a:extLst>
                <a:ext uri="{FF2B5EF4-FFF2-40B4-BE49-F238E27FC236}">
                  <a16:creationId xmlns:a16="http://schemas.microsoft.com/office/drawing/2014/main" id="{1B73ED60-7A90-824F-AEB3-D7EE5E441B11}"/>
                </a:ext>
              </a:extLst>
            </p:cNvPr>
            <p:cNvSpPr/>
            <p:nvPr/>
          </p:nvSpPr>
          <p:spPr>
            <a:xfrm>
              <a:off x="2900346" y="6630147"/>
              <a:ext cx="45392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75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A6B505-B43A-2046-BF39-13DB95962252}"/>
              </a:ext>
            </a:extLst>
          </p:cNvPr>
          <p:cNvGrpSpPr/>
          <p:nvPr/>
        </p:nvGrpSpPr>
        <p:grpSpPr>
          <a:xfrm>
            <a:off x="1560756" y="4699000"/>
            <a:ext cx="22010823" cy="7549444"/>
            <a:chOff x="1560756" y="5080000"/>
            <a:chExt cx="22010823" cy="754944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60DD100-D8A0-AF44-A572-C4C341CA4BD3}"/>
                </a:ext>
              </a:extLst>
            </p:cNvPr>
            <p:cNvSpPr/>
            <p:nvPr/>
          </p:nvSpPr>
          <p:spPr>
            <a:xfrm>
              <a:off x="1961750" y="5177714"/>
              <a:ext cx="9829800" cy="197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5C48EF1-EE72-5E4F-8043-5ACFC430DF79}"/>
                </a:ext>
              </a:extLst>
            </p:cNvPr>
            <p:cNvSpPr/>
            <p:nvPr/>
          </p:nvSpPr>
          <p:spPr>
            <a:xfrm>
              <a:off x="1961750" y="5080000"/>
              <a:ext cx="9829800" cy="1978700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35">
              <a:extLst>
                <a:ext uri="{FF2B5EF4-FFF2-40B4-BE49-F238E27FC236}">
                  <a16:creationId xmlns:a16="http://schemas.microsoft.com/office/drawing/2014/main" id="{29B918DD-F2DF-5E40-B7EF-CA3E3764BD34}"/>
                </a:ext>
              </a:extLst>
            </p:cNvPr>
            <p:cNvSpPr/>
            <p:nvPr/>
          </p:nvSpPr>
          <p:spPr>
            <a:xfrm>
              <a:off x="7889868" y="5080000"/>
              <a:ext cx="3901682" cy="1978700"/>
            </a:xfrm>
            <a:custGeom>
              <a:avLst/>
              <a:gdLst>
                <a:gd name="connsiteX0" fmla="*/ 0 w 4314825"/>
                <a:gd name="connsiteY0" fmla="*/ 0 h 2314575"/>
                <a:gd name="connsiteX1" fmla="*/ 4314825 w 4314825"/>
                <a:gd name="connsiteY1" fmla="*/ 0 h 2314575"/>
                <a:gd name="connsiteX2" fmla="*/ 4314825 w 4314825"/>
                <a:gd name="connsiteY2" fmla="*/ 2314575 h 2314575"/>
                <a:gd name="connsiteX3" fmla="*/ 0 w 4314825"/>
                <a:gd name="connsiteY3" fmla="*/ 2314575 h 2314575"/>
                <a:gd name="connsiteX4" fmla="*/ 0 w 4314825"/>
                <a:gd name="connsiteY4" fmla="*/ 0 h 2314575"/>
                <a:gd name="connsiteX0" fmla="*/ 1485900 w 4314825"/>
                <a:gd name="connsiteY0" fmla="*/ 0 h 2314575"/>
                <a:gd name="connsiteX1" fmla="*/ 4314825 w 4314825"/>
                <a:gd name="connsiteY1" fmla="*/ 0 h 2314575"/>
                <a:gd name="connsiteX2" fmla="*/ 4314825 w 4314825"/>
                <a:gd name="connsiteY2" fmla="*/ 2314575 h 2314575"/>
                <a:gd name="connsiteX3" fmla="*/ 0 w 4314825"/>
                <a:gd name="connsiteY3" fmla="*/ 2314575 h 2314575"/>
                <a:gd name="connsiteX4" fmla="*/ 1485900 w 4314825"/>
                <a:gd name="connsiteY4" fmla="*/ 0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825" h="2314575">
                  <a:moveTo>
                    <a:pt x="1485900" y="0"/>
                  </a:moveTo>
                  <a:lnTo>
                    <a:pt x="4314825" y="0"/>
                  </a:lnTo>
                  <a:lnTo>
                    <a:pt x="4314825" y="2314575"/>
                  </a:lnTo>
                  <a:lnTo>
                    <a:pt x="0" y="2314575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E6E2D55-B3F8-F140-909C-0276A7B7C156}"/>
                </a:ext>
              </a:extLst>
            </p:cNvPr>
            <p:cNvSpPr/>
            <p:nvPr/>
          </p:nvSpPr>
          <p:spPr>
            <a:xfrm>
              <a:off x="1961750" y="7940896"/>
              <a:ext cx="9829800" cy="197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469786-421D-AD48-8BBD-5C053087F863}"/>
                </a:ext>
              </a:extLst>
            </p:cNvPr>
            <p:cNvSpPr/>
            <p:nvPr/>
          </p:nvSpPr>
          <p:spPr>
            <a:xfrm>
              <a:off x="1961750" y="7843182"/>
              <a:ext cx="9829800" cy="1978700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35">
              <a:extLst>
                <a:ext uri="{FF2B5EF4-FFF2-40B4-BE49-F238E27FC236}">
                  <a16:creationId xmlns:a16="http://schemas.microsoft.com/office/drawing/2014/main" id="{E5E5C64A-7010-1349-ACFA-14C0A1BD4615}"/>
                </a:ext>
              </a:extLst>
            </p:cNvPr>
            <p:cNvSpPr/>
            <p:nvPr/>
          </p:nvSpPr>
          <p:spPr>
            <a:xfrm>
              <a:off x="7889868" y="7843182"/>
              <a:ext cx="3901682" cy="1978700"/>
            </a:xfrm>
            <a:custGeom>
              <a:avLst/>
              <a:gdLst>
                <a:gd name="connsiteX0" fmla="*/ 0 w 4314825"/>
                <a:gd name="connsiteY0" fmla="*/ 0 h 2314575"/>
                <a:gd name="connsiteX1" fmla="*/ 4314825 w 4314825"/>
                <a:gd name="connsiteY1" fmla="*/ 0 h 2314575"/>
                <a:gd name="connsiteX2" fmla="*/ 4314825 w 4314825"/>
                <a:gd name="connsiteY2" fmla="*/ 2314575 h 2314575"/>
                <a:gd name="connsiteX3" fmla="*/ 0 w 4314825"/>
                <a:gd name="connsiteY3" fmla="*/ 2314575 h 2314575"/>
                <a:gd name="connsiteX4" fmla="*/ 0 w 4314825"/>
                <a:gd name="connsiteY4" fmla="*/ 0 h 2314575"/>
                <a:gd name="connsiteX0" fmla="*/ 1485900 w 4314825"/>
                <a:gd name="connsiteY0" fmla="*/ 0 h 2314575"/>
                <a:gd name="connsiteX1" fmla="*/ 4314825 w 4314825"/>
                <a:gd name="connsiteY1" fmla="*/ 0 h 2314575"/>
                <a:gd name="connsiteX2" fmla="*/ 4314825 w 4314825"/>
                <a:gd name="connsiteY2" fmla="*/ 2314575 h 2314575"/>
                <a:gd name="connsiteX3" fmla="*/ 0 w 4314825"/>
                <a:gd name="connsiteY3" fmla="*/ 2314575 h 2314575"/>
                <a:gd name="connsiteX4" fmla="*/ 1485900 w 4314825"/>
                <a:gd name="connsiteY4" fmla="*/ 0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825" h="2314575">
                  <a:moveTo>
                    <a:pt x="1485900" y="0"/>
                  </a:moveTo>
                  <a:lnTo>
                    <a:pt x="4314825" y="0"/>
                  </a:lnTo>
                  <a:lnTo>
                    <a:pt x="4314825" y="2314575"/>
                  </a:lnTo>
                  <a:lnTo>
                    <a:pt x="0" y="2314575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4BB17D4-3468-434F-9F44-CB7D541263D9}"/>
                </a:ext>
              </a:extLst>
            </p:cNvPr>
            <p:cNvSpPr/>
            <p:nvPr/>
          </p:nvSpPr>
          <p:spPr>
            <a:xfrm>
              <a:off x="13157920" y="5177714"/>
              <a:ext cx="9829800" cy="197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D64778E-4E69-AD4D-A93A-21073303AE94}"/>
                </a:ext>
              </a:extLst>
            </p:cNvPr>
            <p:cNvSpPr/>
            <p:nvPr/>
          </p:nvSpPr>
          <p:spPr>
            <a:xfrm>
              <a:off x="13157920" y="5080000"/>
              <a:ext cx="9829800" cy="1978700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35">
              <a:extLst>
                <a:ext uri="{FF2B5EF4-FFF2-40B4-BE49-F238E27FC236}">
                  <a16:creationId xmlns:a16="http://schemas.microsoft.com/office/drawing/2014/main" id="{C4E43EA3-0732-CF40-A9CB-32ED7AC1FAB7}"/>
                </a:ext>
              </a:extLst>
            </p:cNvPr>
            <p:cNvSpPr/>
            <p:nvPr/>
          </p:nvSpPr>
          <p:spPr>
            <a:xfrm>
              <a:off x="19086038" y="5080000"/>
              <a:ext cx="3901682" cy="1978700"/>
            </a:xfrm>
            <a:custGeom>
              <a:avLst/>
              <a:gdLst>
                <a:gd name="connsiteX0" fmla="*/ 0 w 4314825"/>
                <a:gd name="connsiteY0" fmla="*/ 0 h 2314575"/>
                <a:gd name="connsiteX1" fmla="*/ 4314825 w 4314825"/>
                <a:gd name="connsiteY1" fmla="*/ 0 h 2314575"/>
                <a:gd name="connsiteX2" fmla="*/ 4314825 w 4314825"/>
                <a:gd name="connsiteY2" fmla="*/ 2314575 h 2314575"/>
                <a:gd name="connsiteX3" fmla="*/ 0 w 4314825"/>
                <a:gd name="connsiteY3" fmla="*/ 2314575 h 2314575"/>
                <a:gd name="connsiteX4" fmla="*/ 0 w 4314825"/>
                <a:gd name="connsiteY4" fmla="*/ 0 h 2314575"/>
                <a:gd name="connsiteX0" fmla="*/ 1485900 w 4314825"/>
                <a:gd name="connsiteY0" fmla="*/ 0 h 2314575"/>
                <a:gd name="connsiteX1" fmla="*/ 4314825 w 4314825"/>
                <a:gd name="connsiteY1" fmla="*/ 0 h 2314575"/>
                <a:gd name="connsiteX2" fmla="*/ 4314825 w 4314825"/>
                <a:gd name="connsiteY2" fmla="*/ 2314575 h 2314575"/>
                <a:gd name="connsiteX3" fmla="*/ 0 w 4314825"/>
                <a:gd name="connsiteY3" fmla="*/ 2314575 h 2314575"/>
                <a:gd name="connsiteX4" fmla="*/ 1485900 w 4314825"/>
                <a:gd name="connsiteY4" fmla="*/ 0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825" h="2314575">
                  <a:moveTo>
                    <a:pt x="1485900" y="0"/>
                  </a:moveTo>
                  <a:lnTo>
                    <a:pt x="4314825" y="0"/>
                  </a:lnTo>
                  <a:lnTo>
                    <a:pt x="4314825" y="2314575"/>
                  </a:lnTo>
                  <a:lnTo>
                    <a:pt x="0" y="2314575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660BA7E-E87A-DF4A-95D2-E5FCC60E769B}"/>
                </a:ext>
              </a:extLst>
            </p:cNvPr>
            <p:cNvSpPr/>
            <p:nvPr/>
          </p:nvSpPr>
          <p:spPr>
            <a:xfrm>
              <a:off x="13157920" y="7940896"/>
              <a:ext cx="9829800" cy="197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D83C183-55B2-964A-9F27-2CFBDA00B024}"/>
                </a:ext>
              </a:extLst>
            </p:cNvPr>
            <p:cNvSpPr/>
            <p:nvPr/>
          </p:nvSpPr>
          <p:spPr>
            <a:xfrm>
              <a:off x="13157920" y="7843182"/>
              <a:ext cx="9829800" cy="1978700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35">
              <a:extLst>
                <a:ext uri="{FF2B5EF4-FFF2-40B4-BE49-F238E27FC236}">
                  <a16:creationId xmlns:a16="http://schemas.microsoft.com/office/drawing/2014/main" id="{87737660-784D-5346-B6A0-E1261BFD3F70}"/>
                </a:ext>
              </a:extLst>
            </p:cNvPr>
            <p:cNvSpPr/>
            <p:nvPr/>
          </p:nvSpPr>
          <p:spPr>
            <a:xfrm>
              <a:off x="19086038" y="7843182"/>
              <a:ext cx="3901682" cy="1978700"/>
            </a:xfrm>
            <a:custGeom>
              <a:avLst/>
              <a:gdLst>
                <a:gd name="connsiteX0" fmla="*/ 0 w 4314825"/>
                <a:gd name="connsiteY0" fmla="*/ 0 h 2314575"/>
                <a:gd name="connsiteX1" fmla="*/ 4314825 w 4314825"/>
                <a:gd name="connsiteY1" fmla="*/ 0 h 2314575"/>
                <a:gd name="connsiteX2" fmla="*/ 4314825 w 4314825"/>
                <a:gd name="connsiteY2" fmla="*/ 2314575 h 2314575"/>
                <a:gd name="connsiteX3" fmla="*/ 0 w 4314825"/>
                <a:gd name="connsiteY3" fmla="*/ 2314575 h 2314575"/>
                <a:gd name="connsiteX4" fmla="*/ 0 w 4314825"/>
                <a:gd name="connsiteY4" fmla="*/ 0 h 2314575"/>
                <a:gd name="connsiteX0" fmla="*/ 1485900 w 4314825"/>
                <a:gd name="connsiteY0" fmla="*/ 0 h 2314575"/>
                <a:gd name="connsiteX1" fmla="*/ 4314825 w 4314825"/>
                <a:gd name="connsiteY1" fmla="*/ 0 h 2314575"/>
                <a:gd name="connsiteX2" fmla="*/ 4314825 w 4314825"/>
                <a:gd name="connsiteY2" fmla="*/ 2314575 h 2314575"/>
                <a:gd name="connsiteX3" fmla="*/ 0 w 4314825"/>
                <a:gd name="connsiteY3" fmla="*/ 2314575 h 2314575"/>
                <a:gd name="connsiteX4" fmla="*/ 1485900 w 4314825"/>
                <a:gd name="connsiteY4" fmla="*/ 0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825" h="2314575">
                  <a:moveTo>
                    <a:pt x="1485900" y="0"/>
                  </a:moveTo>
                  <a:lnTo>
                    <a:pt x="4314825" y="0"/>
                  </a:lnTo>
                  <a:lnTo>
                    <a:pt x="4314825" y="2314575"/>
                  </a:lnTo>
                  <a:lnTo>
                    <a:pt x="0" y="2314575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9A6CAF2-2EB2-A447-BC96-62352F6D3D37}"/>
                </a:ext>
              </a:extLst>
            </p:cNvPr>
            <p:cNvSpPr txBox="1"/>
            <p:nvPr/>
          </p:nvSpPr>
          <p:spPr>
            <a:xfrm flipH="1">
              <a:off x="8521136" y="5864482"/>
              <a:ext cx="3270413" cy="605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8759CB2-A690-3F4A-9FC1-5AB0936E66A6}"/>
                </a:ext>
              </a:extLst>
            </p:cNvPr>
            <p:cNvSpPr txBox="1"/>
            <p:nvPr/>
          </p:nvSpPr>
          <p:spPr>
            <a:xfrm flipH="1">
              <a:off x="8521136" y="8602252"/>
              <a:ext cx="3270413" cy="605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4D28C0B-C55F-3443-83AB-C8E778A02086}"/>
                </a:ext>
              </a:extLst>
            </p:cNvPr>
            <p:cNvSpPr txBox="1"/>
            <p:nvPr/>
          </p:nvSpPr>
          <p:spPr>
            <a:xfrm flipH="1">
              <a:off x="19686442" y="5864482"/>
              <a:ext cx="3270413" cy="605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55981C1-3FDC-4C4B-AF5A-06D324249A5F}"/>
                </a:ext>
              </a:extLst>
            </p:cNvPr>
            <p:cNvSpPr txBox="1"/>
            <p:nvPr/>
          </p:nvSpPr>
          <p:spPr>
            <a:xfrm flipH="1">
              <a:off x="19071717" y="8602252"/>
              <a:ext cx="4499862" cy="605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3BC9BC3-7CCE-F843-AFD5-F29E4E74403C}"/>
                </a:ext>
              </a:extLst>
            </p:cNvPr>
            <p:cNvSpPr txBox="1"/>
            <p:nvPr/>
          </p:nvSpPr>
          <p:spPr>
            <a:xfrm>
              <a:off x="3507806" y="5477342"/>
              <a:ext cx="5013329" cy="118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role.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AF06D2A-3F5A-A84C-8D36-6D98C9334FB4}"/>
                </a:ext>
              </a:extLst>
            </p:cNvPr>
            <p:cNvSpPr txBox="1"/>
            <p:nvPr/>
          </p:nvSpPr>
          <p:spPr>
            <a:xfrm>
              <a:off x="14642248" y="5477342"/>
              <a:ext cx="5013329" cy="118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role.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6B6F957-2B76-3F47-A1B5-5CD392690BAF}"/>
                </a:ext>
              </a:extLst>
            </p:cNvPr>
            <p:cNvSpPr txBox="1"/>
            <p:nvPr/>
          </p:nvSpPr>
          <p:spPr>
            <a:xfrm>
              <a:off x="3507806" y="8258354"/>
              <a:ext cx="5013329" cy="118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role.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2EEDB62-56CF-7C49-9FB4-6DB19FC3B338}"/>
                </a:ext>
              </a:extLst>
            </p:cNvPr>
            <p:cNvSpPr txBox="1"/>
            <p:nvPr/>
          </p:nvSpPr>
          <p:spPr>
            <a:xfrm>
              <a:off x="14642248" y="8258354"/>
              <a:ext cx="5013329" cy="118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role.</a:t>
              </a:r>
            </a:p>
          </p:txBody>
        </p:sp>
        <p:sp>
          <p:nvSpPr>
            <p:cNvPr id="85" name="Freeform 1">
              <a:extLst>
                <a:ext uri="{FF2B5EF4-FFF2-40B4-BE49-F238E27FC236}">
                  <a16:creationId xmlns:a16="http://schemas.microsoft.com/office/drawing/2014/main" id="{55CC206E-6C64-A84A-B619-1D2413ABEE86}"/>
                </a:ext>
              </a:extLst>
            </p:cNvPr>
            <p:cNvSpPr/>
            <p:nvPr/>
          </p:nvSpPr>
          <p:spPr>
            <a:xfrm>
              <a:off x="1560756" y="5596759"/>
              <a:ext cx="983318" cy="9451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800" u="none" strike="noStrike" kern="1200" dirty="0">
                  <a:ln>
                    <a:noFill/>
                  </a:ln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itchFamily="2"/>
                </a:rPr>
                <a:t>1</a:t>
              </a:r>
            </a:p>
          </p:txBody>
        </p:sp>
        <p:sp>
          <p:nvSpPr>
            <p:cNvPr id="86" name="Freeform 1">
              <a:extLst>
                <a:ext uri="{FF2B5EF4-FFF2-40B4-BE49-F238E27FC236}">
                  <a16:creationId xmlns:a16="http://schemas.microsoft.com/office/drawing/2014/main" id="{A688C228-CBA1-2847-92CC-26703EE98544}"/>
                </a:ext>
              </a:extLst>
            </p:cNvPr>
            <p:cNvSpPr/>
            <p:nvPr/>
          </p:nvSpPr>
          <p:spPr>
            <a:xfrm>
              <a:off x="1560756" y="8411672"/>
              <a:ext cx="983318" cy="9451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800" u="none" strike="noStrike" kern="1200" dirty="0">
                  <a:ln>
                    <a:noFill/>
                  </a:ln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itchFamily="2"/>
                </a:rPr>
                <a:t>2</a:t>
              </a:r>
            </a:p>
          </p:txBody>
        </p:sp>
        <p:sp>
          <p:nvSpPr>
            <p:cNvPr id="87" name="Freeform 1">
              <a:extLst>
                <a:ext uri="{FF2B5EF4-FFF2-40B4-BE49-F238E27FC236}">
                  <a16:creationId xmlns:a16="http://schemas.microsoft.com/office/drawing/2014/main" id="{5F2F12BC-7E89-EF4A-98DF-7223D594687B}"/>
                </a:ext>
              </a:extLst>
            </p:cNvPr>
            <p:cNvSpPr/>
            <p:nvPr/>
          </p:nvSpPr>
          <p:spPr>
            <a:xfrm>
              <a:off x="12705006" y="5596759"/>
              <a:ext cx="983318" cy="9451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800" u="none" strike="noStrike" kern="1200" dirty="0">
                  <a:ln>
                    <a:noFill/>
                  </a:ln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itchFamily="2"/>
                </a:rPr>
                <a:t>4</a:t>
              </a:r>
            </a:p>
          </p:txBody>
        </p:sp>
        <p:sp>
          <p:nvSpPr>
            <p:cNvPr id="88" name="Freeform 1">
              <a:extLst>
                <a:ext uri="{FF2B5EF4-FFF2-40B4-BE49-F238E27FC236}">
                  <a16:creationId xmlns:a16="http://schemas.microsoft.com/office/drawing/2014/main" id="{346B943F-0659-AA4A-9997-7C5729B6564B}"/>
                </a:ext>
              </a:extLst>
            </p:cNvPr>
            <p:cNvSpPr/>
            <p:nvPr/>
          </p:nvSpPr>
          <p:spPr>
            <a:xfrm>
              <a:off x="12705006" y="8411672"/>
              <a:ext cx="983318" cy="9451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800" u="none" strike="noStrike" kern="1200" dirty="0">
                  <a:ln>
                    <a:noFill/>
                  </a:ln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itchFamily="2"/>
                </a:rPr>
                <a:t>5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F5FB3F2-681F-C84D-B171-58F503FA6278}"/>
                </a:ext>
              </a:extLst>
            </p:cNvPr>
            <p:cNvSpPr/>
            <p:nvPr/>
          </p:nvSpPr>
          <p:spPr>
            <a:xfrm>
              <a:off x="1961750" y="10650744"/>
              <a:ext cx="9829800" cy="1978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0FBC9DE-6B4E-604C-94F6-4B9A95188FA0}"/>
                </a:ext>
              </a:extLst>
            </p:cNvPr>
            <p:cNvSpPr/>
            <p:nvPr/>
          </p:nvSpPr>
          <p:spPr>
            <a:xfrm>
              <a:off x="1961750" y="10553031"/>
              <a:ext cx="9829800" cy="1978700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35">
              <a:extLst>
                <a:ext uri="{FF2B5EF4-FFF2-40B4-BE49-F238E27FC236}">
                  <a16:creationId xmlns:a16="http://schemas.microsoft.com/office/drawing/2014/main" id="{6BF22C99-FB12-D549-B57D-F2FAA006157E}"/>
                </a:ext>
              </a:extLst>
            </p:cNvPr>
            <p:cNvSpPr/>
            <p:nvPr/>
          </p:nvSpPr>
          <p:spPr>
            <a:xfrm>
              <a:off x="7889868" y="10553031"/>
              <a:ext cx="3901682" cy="1978700"/>
            </a:xfrm>
            <a:custGeom>
              <a:avLst/>
              <a:gdLst>
                <a:gd name="connsiteX0" fmla="*/ 0 w 4314825"/>
                <a:gd name="connsiteY0" fmla="*/ 0 h 2314575"/>
                <a:gd name="connsiteX1" fmla="*/ 4314825 w 4314825"/>
                <a:gd name="connsiteY1" fmla="*/ 0 h 2314575"/>
                <a:gd name="connsiteX2" fmla="*/ 4314825 w 4314825"/>
                <a:gd name="connsiteY2" fmla="*/ 2314575 h 2314575"/>
                <a:gd name="connsiteX3" fmla="*/ 0 w 4314825"/>
                <a:gd name="connsiteY3" fmla="*/ 2314575 h 2314575"/>
                <a:gd name="connsiteX4" fmla="*/ 0 w 4314825"/>
                <a:gd name="connsiteY4" fmla="*/ 0 h 2314575"/>
                <a:gd name="connsiteX0" fmla="*/ 1485900 w 4314825"/>
                <a:gd name="connsiteY0" fmla="*/ 0 h 2314575"/>
                <a:gd name="connsiteX1" fmla="*/ 4314825 w 4314825"/>
                <a:gd name="connsiteY1" fmla="*/ 0 h 2314575"/>
                <a:gd name="connsiteX2" fmla="*/ 4314825 w 4314825"/>
                <a:gd name="connsiteY2" fmla="*/ 2314575 h 2314575"/>
                <a:gd name="connsiteX3" fmla="*/ 0 w 4314825"/>
                <a:gd name="connsiteY3" fmla="*/ 2314575 h 2314575"/>
                <a:gd name="connsiteX4" fmla="*/ 1485900 w 4314825"/>
                <a:gd name="connsiteY4" fmla="*/ 0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825" h="2314575">
                  <a:moveTo>
                    <a:pt x="1485900" y="0"/>
                  </a:moveTo>
                  <a:lnTo>
                    <a:pt x="4314825" y="0"/>
                  </a:lnTo>
                  <a:lnTo>
                    <a:pt x="4314825" y="2314575"/>
                  </a:lnTo>
                  <a:lnTo>
                    <a:pt x="0" y="2314575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98D9A56-CB68-5D42-AA83-38B57E2614DB}"/>
                </a:ext>
              </a:extLst>
            </p:cNvPr>
            <p:cNvSpPr/>
            <p:nvPr/>
          </p:nvSpPr>
          <p:spPr>
            <a:xfrm>
              <a:off x="13157920" y="10650744"/>
              <a:ext cx="9829800" cy="1978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24092D0-E356-664D-823E-F44BE9CE8044}"/>
                </a:ext>
              </a:extLst>
            </p:cNvPr>
            <p:cNvSpPr/>
            <p:nvPr/>
          </p:nvSpPr>
          <p:spPr>
            <a:xfrm>
              <a:off x="13157920" y="10553031"/>
              <a:ext cx="9829800" cy="1978700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35">
              <a:extLst>
                <a:ext uri="{FF2B5EF4-FFF2-40B4-BE49-F238E27FC236}">
                  <a16:creationId xmlns:a16="http://schemas.microsoft.com/office/drawing/2014/main" id="{9ED01942-9DCA-224D-866C-A25A7944DFE9}"/>
                </a:ext>
              </a:extLst>
            </p:cNvPr>
            <p:cNvSpPr/>
            <p:nvPr/>
          </p:nvSpPr>
          <p:spPr>
            <a:xfrm>
              <a:off x="19086038" y="10553031"/>
              <a:ext cx="3901682" cy="1978700"/>
            </a:xfrm>
            <a:custGeom>
              <a:avLst/>
              <a:gdLst>
                <a:gd name="connsiteX0" fmla="*/ 0 w 4314825"/>
                <a:gd name="connsiteY0" fmla="*/ 0 h 2314575"/>
                <a:gd name="connsiteX1" fmla="*/ 4314825 w 4314825"/>
                <a:gd name="connsiteY1" fmla="*/ 0 h 2314575"/>
                <a:gd name="connsiteX2" fmla="*/ 4314825 w 4314825"/>
                <a:gd name="connsiteY2" fmla="*/ 2314575 h 2314575"/>
                <a:gd name="connsiteX3" fmla="*/ 0 w 4314825"/>
                <a:gd name="connsiteY3" fmla="*/ 2314575 h 2314575"/>
                <a:gd name="connsiteX4" fmla="*/ 0 w 4314825"/>
                <a:gd name="connsiteY4" fmla="*/ 0 h 2314575"/>
                <a:gd name="connsiteX0" fmla="*/ 1485900 w 4314825"/>
                <a:gd name="connsiteY0" fmla="*/ 0 h 2314575"/>
                <a:gd name="connsiteX1" fmla="*/ 4314825 w 4314825"/>
                <a:gd name="connsiteY1" fmla="*/ 0 h 2314575"/>
                <a:gd name="connsiteX2" fmla="*/ 4314825 w 4314825"/>
                <a:gd name="connsiteY2" fmla="*/ 2314575 h 2314575"/>
                <a:gd name="connsiteX3" fmla="*/ 0 w 4314825"/>
                <a:gd name="connsiteY3" fmla="*/ 2314575 h 2314575"/>
                <a:gd name="connsiteX4" fmla="*/ 1485900 w 4314825"/>
                <a:gd name="connsiteY4" fmla="*/ 0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825" h="2314575">
                  <a:moveTo>
                    <a:pt x="1485900" y="0"/>
                  </a:moveTo>
                  <a:lnTo>
                    <a:pt x="4314825" y="0"/>
                  </a:lnTo>
                  <a:lnTo>
                    <a:pt x="4314825" y="2314575"/>
                  </a:lnTo>
                  <a:lnTo>
                    <a:pt x="0" y="2314575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529954D-5ECB-D546-A63B-12F205BEB6A4}"/>
                </a:ext>
              </a:extLst>
            </p:cNvPr>
            <p:cNvSpPr txBox="1"/>
            <p:nvPr/>
          </p:nvSpPr>
          <p:spPr>
            <a:xfrm flipH="1">
              <a:off x="8521136" y="11312101"/>
              <a:ext cx="3270413" cy="605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FB51EA3-9DB9-E345-AA14-3C582792A042}"/>
                </a:ext>
              </a:extLst>
            </p:cNvPr>
            <p:cNvSpPr txBox="1"/>
            <p:nvPr/>
          </p:nvSpPr>
          <p:spPr>
            <a:xfrm flipH="1">
              <a:off x="19071717" y="11312101"/>
              <a:ext cx="4499862" cy="605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4C09F47-C238-F144-A5BC-31B23637AF14}"/>
                </a:ext>
              </a:extLst>
            </p:cNvPr>
            <p:cNvSpPr txBox="1"/>
            <p:nvPr/>
          </p:nvSpPr>
          <p:spPr>
            <a:xfrm>
              <a:off x="3507806" y="10968203"/>
              <a:ext cx="5013329" cy="118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role.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F818F1E-D816-7F47-A554-8DEAB9CB5128}"/>
                </a:ext>
              </a:extLst>
            </p:cNvPr>
            <p:cNvSpPr txBox="1"/>
            <p:nvPr/>
          </p:nvSpPr>
          <p:spPr>
            <a:xfrm>
              <a:off x="14642248" y="10968203"/>
              <a:ext cx="5013329" cy="118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role.</a:t>
              </a:r>
            </a:p>
          </p:txBody>
        </p:sp>
        <p:sp>
          <p:nvSpPr>
            <p:cNvPr id="143" name="Freeform 1">
              <a:extLst>
                <a:ext uri="{FF2B5EF4-FFF2-40B4-BE49-F238E27FC236}">
                  <a16:creationId xmlns:a16="http://schemas.microsoft.com/office/drawing/2014/main" id="{6AC6ECEE-C80A-F24C-903F-96C29D4BAA81}"/>
                </a:ext>
              </a:extLst>
            </p:cNvPr>
            <p:cNvSpPr/>
            <p:nvPr/>
          </p:nvSpPr>
          <p:spPr>
            <a:xfrm>
              <a:off x="1560756" y="11121521"/>
              <a:ext cx="983318" cy="9451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800" u="none" strike="noStrike" kern="1200" dirty="0">
                  <a:ln>
                    <a:noFill/>
                  </a:ln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itchFamily="2"/>
                </a:rPr>
                <a:t>3</a:t>
              </a:r>
            </a:p>
          </p:txBody>
        </p:sp>
        <p:sp>
          <p:nvSpPr>
            <p:cNvPr id="144" name="Freeform 1">
              <a:extLst>
                <a:ext uri="{FF2B5EF4-FFF2-40B4-BE49-F238E27FC236}">
                  <a16:creationId xmlns:a16="http://schemas.microsoft.com/office/drawing/2014/main" id="{E65B77A5-0A91-D842-9EBC-487D523C0E07}"/>
                </a:ext>
              </a:extLst>
            </p:cNvPr>
            <p:cNvSpPr/>
            <p:nvPr/>
          </p:nvSpPr>
          <p:spPr>
            <a:xfrm>
              <a:off x="12705006" y="11121521"/>
              <a:ext cx="983318" cy="9451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8" h="3087">
                  <a:moveTo>
                    <a:pt x="0" y="1543"/>
                  </a:moveTo>
                  <a:cubicBezTo>
                    <a:pt x="0" y="2396"/>
                    <a:pt x="692" y="3087"/>
                    <a:pt x="1544" y="3087"/>
                  </a:cubicBezTo>
                  <a:cubicBezTo>
                    <a:pt x="2397" y="3087"/>
                    <a:pt x="3088" y="2396"/>
                    <a:pt x="3088" y="1543"/>
                  </a:cubicBezTo>
                  <a:cubicBezTo>
                    <a:pt x="3088" y="691"/>
                    <a:pt x="2397" y="0"/>
                    <a:pt x="1544" y="0"/>
                  </a:cubicBezTo>
                  <a:cubicBezTo>
                    <a:pt x="692" y="0"/>
                    <a:pt x="0" y="691"/>
                    <a:pt x="0" y="1543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800" u="none" strike="noStrike" kern="1200" dirty="0">
                  <a:ln>
                    <a:noFill/>
                  </a:ln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itchFamily="2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872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23003" y="1022190"/>
            <a:ext cx="9531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 for Today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E1572A7-FE45-1842-8E3C-F5CBFD147791}"/>
              </a:ext>
            </a:extLst>
          </p:cNvPr>
          <p:cNvSpPr/>
          <p:nvPr/>
        </p:nvSpPr>
        <p:spPr>
          <a:xfrm>
            <a:off x="3052409" y="4428436"/>
            <a:ext cx="3768992" cy="37689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CA52A96-F483-D64F-B333-BC5F1E6D3384}"/>
              </a:ext>
            </a:extLst>
          </p:cNvPr>
          <p:cNvSpPr/>
          <p:nvPr/>
        </p:nvSpPr>
        <p:spPr>
          <a:xfrm>
            <a:off x="2483209" y="5669598"/>
            <a:ext cx="1234063" cy="1234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adroTexto 350">
            <a:extLst>
              <a:ext uri="{FF2B5EF4-FFF2-40B4-BE49-F238E27FC236}">
                <a16:creationId xmlns:a16="http://schemas.microsoft.com/office/drawing/2014/main" id="{975058F3-79DB-864E-A21B-C44FCA812015}"/>
              </a:ext>
            </a:extLst>
          </p:cNvPr>
          <p:cNvSpPr txBox="1"/>
          <p:nvPr/>
        </p:nvSpPr>
        <p:spPr>
          <a:xfrm>
            <a:off x="2344782" y="5482021"/>
            <a:ext cx="15515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1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A9B0A20-ACD5-2A46-A3A2-EFAEED786095}"/>
              </a:ext>
            </a:extLst>
          </p:cNvPr>
          <p:cNvGrpSpPr/>
          <p:nvPr/>
        </p:nvGrpSpPr>
        <p:grpSpPr>
          <a:xfrm flipH="1">
            <a:off x="3855699" y="5269467"/>
            <a:ext cx="2434549" cy="2086930"/>
            <a:chOff x="3421824" y="10041667"/>
            <a:chExt cx="3041982" cy="260762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BD5CC4-8494-D543-A125-F31E4CB11220}"/>
                </a:ext>
              </a:extLst>
            </p:cNvPr>
            <p:cNvSpPr txBox="1"/>
            <p:nvPr/>
          </p:nvSpPr>
          <p:spPr>
            <a:xfrm flipH="1">
              <a:off x="3421824" y="10687998"/>
              <a:ext cx="3041982" cy="196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16FFFAE-E846-2542-BA64-84C382515800}"/>
                </a:ext>
              </a:extLst>
            </p:cNvPr>
            <p:cNvSpPr txBox="1"/>
            <p:nvPr/>
          </p:nvSpPr>
          <p:spPr>
            <a:xfrm flipH="1">
              <a:off x="3611633" y="10041667"/>
              <a:ext cx="2838735" cy="807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E9F892B8-7967-CF4C-9709-6E60A091F858}"/>
              </a:ext>
            </a:extLst>
          </p:cNvPr>
          <p:cNvSpPr/>
          <p:nvPr/>
        </p:nvSpPr>
        <p:spPr>
          <a:xfrm>
            <a:off x="8033810" y="4428436"/>
            <a:ext cx="3768992" cy="37689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D02A427-5F4F-AB47-8F1E-2A7B263BE014}"/>
              </a:ext>
            </a:extLst>
          </p:cNvPr>
          <p:cNvSpPr/>
          <p:nvPr/>
        </p:nvSpPr>
        <p:spPr>
          <a:xfrm>
            <a:off x="7464610" y="5669598"/>
            <a:ext cx="1234063" cy="1234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adroTexto 350">
            <a:extLst>
              <a:ext uri="{FF2B5EF4-FFF2-40B4-BE49-F238E27FC236}">
                <a16:creationId xmlns:a16="http://schemas.microsoft.com/office/drawing/2014/main" id="{7AEB80DF-923B-0B49-8B27-A2D49A52A7DC}"/>
              </a:ext>
            </a:extLst>
          </p:cNvPr>
          <p:cNvSpPr txBox="1"/>
          <p:nvPr/>
        </p:nvSpPr>
        <p:spPr>
          <a:xfrm>
            <a:off x="7326183" y="5482021"/>
            <a:ext cx="15515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2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FA4383B-50E2-6847-A86B-914E47ACD08B}"/>
              </a:ext>
            </a:extLst>
          </p:cNvPr>
          <p:cNvGrpSpPr/>
          <p:nvPr/>
        </p:nvGrpSpPr>
        <p:grpSpPr>
          <a:xfrm flipH="1">
            <a:off x="8837100" y="5269467"/>
            <a:ext cx="2434549" cy="2086930"/>
            <a:chOff x="3421824" y="10041667"/>
            <a:chExt cx="3041982" cy="260762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7D8E857-D034-1C49-A23D-00E8E8ADD2C3}"/>
                </a:ext>
              </a:extLst>
            </p:cNvPr>
            <p:cNvSpPr txBox="1"/>
            <p:nvPr/>
          </p:nvSpPr>
          <p:spPr>
            <a:xfrm flipH="1">
              <a:off x="3421824" y="10687998"/>
              <a:ext cx="3041982" cy="196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8F04F4E-0ACE-D945-9329-286CAB710563}"/>
                </a:ext>
              </a:extLst>
            </p:cNvPr>
            <p:cNvSpPr txBox="1"/>
            <p:nvPr/>
          </p:nvSpPr>
          <p:spPr>
            <a:xfrm flipH="1">
              <a:off x="3611633" y="10041667"/>
              <a:ext cx="2838735" cy="807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067BBFB8-48F4-EF46-B6C8-71F3F88F912A}"/>
              </a:ext>
            </a:extLst>
          </p:cNvPr>
          <p:cNvSpPr/>
          <p:nvPr/>
        </p:nvSpPr>
        <p:spPr>
          <a:xfrm>
            <a:off x="13079629" y="4428436"/>
            <a:ext cx="3768992" cy="37689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96128B4-49D1-0F41-A004-9DA58B266E9D}"/>
              </a:ext>
            </a:extLst>
          </p:cNvPr>
          <p:cNvSpPr/>
          <p:nvPr/>
        </p:nvSpPr>
        <p:spPr>
          <a:xfrm>
            <a:off x="12510429" y="5669598"/>
            <a:ext cx="1234063" cy="1234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adroTexto 350">
            <a:extLst>
              <a:ext uri="{FF2B5EF4-FFF2-40B4-BE49-F238E27FC236}">
                <a16:creationId xmlns:a16="http://schemas.microsoft.com/office/drawing/2014/main" id="{E42FBA1E-935E-5C4F-89D1-36FFC2E32626}"/>
              </a:ext>
            </a:extLst>
          </p:cNvPr>
          <p:cNvSpPr txBox="1"/>
          <p:nvPr/>
        </p:nvSpPr>
        <p:spPr>
          <a:xfrm>
            <a:off x="12372002" y="5482021"/>
            <a:ext cx="15515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3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B113911-84E7-C540-9746-0E54789559C5}"/>
              </a:ext>
            </a:extLst>
          </p:cNvPr>
          <p:cNvGrpSpPr/>
          <p:nvPr/>
        </p:nvGrpSpPr>
        <p:grpSpPr>
          <a:xfrm flipH="1">
            <a:off x="13882919" y="5269467"/>
            <a:ext cx="2434549" cy="2086930"/>
            <a:chOff x="3421824" y="10041667"/>
            <a:chExt cx="3041982" cy="260762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5C7D18D-37F5-ED4B-96A8-D7C49DCAB06F}"/>
                </a:ext>
              </a:extLst>
            </p:cNvPr>
            <p:cNvSpPr txBox="1"/>
            <p:nvPr/>
          </p:nvSpPr>
          <p:spPr>
            <a:xfrm flipH="1">
              <a:off x="3421824" y="10687998"/>
              <a:ext cx="3041982" cy="196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9261DBE-8CBF-FA4C-910C-687D78159AFD}"/>
                </a:ext>
              </a:extLst>
            </p:cNvPr>
            <p:cNvSpPr txBox="1"/>
            <p:nvPr/>
          </p:nvSpPr>
          <p:spPr>
            <a:xfrm flipH="1">
              <a:off x="3611633" y="10041667"/>
              <a:ext cx="2838735" cy="807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4589CD2A-486B-6647-AB3E-C80C27693DBD}"/>
              </a:ext>
            </a:extLst>
          </p:cNvPr>
          <p:cNvSpPr/>
          <p:nvPr/>
        </p:nvSpPr>
        <p:spPr>
          <a:xfrm>
            <a:off x="18263875" y="4428436"/>
            <a:ext cx="3768992" cy="37689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3F10725-AA20-8F4E-BEBC-1178EF55BBFB}"/>
              </a:ext>
            </a:extLst>
          </p:cNvPr>
          <p:cNvSpPr/>
          <p:nvPr/>
        </p:nvSpPr>
        <p:spPr>
          <a:xfrm>
            <a:off x="17694675" y="5669598"/>
            <a:ext cx="1234063" cy="1234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adroTexto 350">
            <a:extLst>
              <a:ext uri="{FF2B5EF4-FFF2-40B4-BE49-F238E27FC236}">
                <a16:creationId xmlns:a16="http://schemas.microsoft.com/office/drawing/2014/main" id="{650BBE4B-F16F-F24A-8368-55C04CAC9065}"/>
              </a:ext>
            </a:extLst>
          </p:cNvPr>
          <p:cNvSpPr txBox="1"/>
          <p:nvPr/>
        </p:nvSpPr>
        <p:spPr>
          <a:xfrm>
            <a:off x="17556248" y="5482021"/>
            <a:ext cx="15515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4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5872FF9-33D4-7442-9BDF-793B19E0CFE3}"/>
              </a:ext>
            </a:extLst>
          </p:cNvPr>
          <p:cNvGrpSpPr/>
          <p:nvPr/>
        </p:nvGrpSpPr>
        <p:grpSpPr>
          <a:xfrm flipH="1">
            <a:off x="19067165" y="5269467"/>
            <a:ext cx="2434549" cy="2086930"/>
            <a:chOff x="3421824" y="10041667"/>
            <a:chExt cx="3041982" cy="2607629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4F188CE-66A9-B043-ACEB-DCA191B88306}"/>
                </a:ext>
              </a:extLst>
            </p:cNvPr>
            <p:cNvSpPr txBox="1"/>
            <p:nvPr/>
          </p:nvSpPr>
          <p:spPr>
            <a:xfrm flipH="1">
              <a:off x="3421824" y="10687998"/>
              <a:ext cx="3041982" cy="196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61B457-893B-B540-9E2C-57401A906958}"/>
                </a:ext>
              </a:extLst>
            </p:cNvPr>
            <p:cNvSpPr txBox="1"/>
            <p:nvPr/>
          </p:nvSpPr>
          <p:spPr>
            <a:xfrm flipH="1">
              <a:off x="3611633" y="10041667"/>
              <a:ext cx="2838735" cy="807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  <p:sp>
        <p:nvSpPr>
          <p:cNvPr id="121" name="Oval 120">
            <a:extLst>
              <a:ext uri="{FF2B5EF4-FFF2-40B4-BE49-F238E27FC236}">
                <a16:creationId xmlns:a16="http://schemas.microsoft.com/office/drawing/2014/main" id="{42CBCF64-56FF-F844-B493-3656716ED480}"/>
              </a:ext>
            </a:extLst>
          </p:cNvPr>
          <p:cNvSpPr/>
          <p:nvPr/>
        </p:nvSpPr>
        <p:spPr>
          <a:xfrm>
            <a:off x="3052409" y="8695636"/>
            <a:ext cx="3768992" cy="37689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4092F4A-5297-6046-93CB-5EEFFBEC0BDB}"/>
              </a:ext>
            </a:extLst>
          </p:cNvPr>
          <p:cNvSpPr/>
          <p:nvPr/>
        </p:nvSpPr>
        <p:spPr>
          <a:xfrm>
            <a:off x="2483209" y="9936798"/>
            <a:ext cx="1234063" cy="1234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uadroTexto 350">
            <a:extLst>
              <a:ext uri="{FF2B5EF4-FFF2-40B4-BE49-F238E27FC236}">
                <a16:creationId xmlns:a16="http://schemas.microsoft.com/office/drawing/2014/main" id="{8AC86781-E4F1-8640-93D1-23BA4B84946A}"/>
              </a:ext>
            </a:extLst>
          </p:cNvPr>
          <p:cNvSpPr txBox="1"/>
          <p:nvPr/>
        </p:nvSpPr>
        <p:spPr>
          <a:xfrm>
            <a:off x="2344782" y="9749221"/>
            <a:ext cx="15515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5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8EC2175-7888-D049-8BD4-5C9F0F68A813}"/>
              </a:ext>
            </a:extLst>
          </p:cNvPr>
          <p:cNvGrpSpPr/>
          <p:nvPr/>
        </p:nvGrpSpPr>
        <p:grpSpPr>
          <a:xfrm flipH="1">
            <a:off x="3855699" y="9536667"/>
            <a:ext cx="2434549" cy="2086930"/>
            <a:chOff x="3421824" y="10041667"/>
            <a:chExt cx="3041982" cy="2607629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A807B91-21B2-7646-8DAA-0AE4859D1D89}"/>
                </a:ext>
              </a:extLst>
            </p:cNvPr>
            <p:cNvSpPr txBox="1"/>
            <p:nvPr/>
          </p:nvSpPr>
          <p:spPr>
            <a:xfrm flipH="1">
              <a:off x="3421824" y="10687998"/>
              <a:ext cx="3041982" cy="196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7499FC3-D352-E141-B250-69B05E3B763A}"/>
                </a:ext>
              </a:extLst>
            </p:cNvPr>
            <p:cNvSpPr txBox="1"/>
            <p:nvPr/>
          </p:nvSpPr>
          <p:spPr>
            <a:xfrm flipH="1">
              <a:off x="3611633" y="10041667"/>
              <a:ext cx="2838735" cy="807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  <p:sp>
        <p:nvSpPr>
          <p:cNvPr id="115" name="Oval 114">
            <a:extLst>
              <a:ext uri="{FF2B5EF4-FFF2-40B4-BE49-F238E27FC236}">
                <a16:creationId xmlns:a16="http://schemas.microsoft.com/office/drawing/2014/main" id="{EB7E24FB-0C83-974B-BFBD-B5226C6AA0D9}"/>
              </a:ext>
            </a:extLst>
          </p:cNvPr>
          <p:cNvSpPr/>
          <p:nvPr/>
        </p:nvSpPr>
        <p:spPr>
          <a:xfrm>
            <a:off x="8033810" y="8695636"/>
            <a:ext cx="3768992" cy="37689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507C65E-9486-5E49-A6B5-B44AB4093786}"/>
              </a:ext>
            </a:extLst>
          </p:cNvPr>
          <p:cNvSpPr/>
          <p:nvPr/>
        </p:nvSpPr>
        <p:spPr>
          <a:xfrm>
            <a:off x="7464610" y="9936798"/>
            <a:ext cx="1234063" cy="1234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uadroTexto 350">
            <a:extLst>
              <a:ext uri="{FF2B5EF4-FFF2-40B4-BE49-F238E27FC236}">
                <a16:creationId xmlns:a16="http://schemas.microsoft.com/office/drawing/2014/main" id="{3878B7B7-915C-1049-9109-E2D1F121F56A}"/>
              </a:ext>
            </a:extLst>
          </p:cNvPr>
          <p:cNvSpPr txBox="1"/>
          <p:nvPr/>
        </p:nvSpPr>
        <p:spPr>
          <a:xfrm>
            <a:off x="7326183" y="9749221"/>
            <a:ext cx="15515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6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D3538F9-A4BE-2745-BC02-03B6F8B2D26F}"/>
              </a:ext>
            </a:extLst>
          </p:cNvPr>
          <p:cNvGrpSpPr/>
          <p:nvPr/>
        </p:nvGrpSpPr>
        <p:grpSpPr>
          <a:xfrm flipH="1">
            <a:off x="8837100" y="9536667"/>
            <a:ext cx="2434549" cy="2086930"/>
            <a:chOff x="3421824" y="10041667"/>
            <a:chExt cx="3041982" cy="2607629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FE534CE-21B9-1F47-85DB-54CBA96826F6}"/>
                </a:ext>
              </a:extLst>
            </p:cNvPr>
            <p:cNvSpPr txBox="1"/>
            <p:nvPr/>
          </p:nvSpPr>
          <p:spPr>
            <a:xfrm flipH="1">
              <a:off x="3421824" y="10687998"/>
              <a:ext cx="3041982" cy="196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8FFCB6A-447C-0249-99B7-C3B61C8AEB00}"/>
                </a:ext>
              </a:extLst>
            </p:cNvPr>
            <p:cNvSpPr txBox="1"/>
            <p:nvPr/>
          </p:nvSpPr>
          <p:spPr>
            <a:xfrm flipH="1">
              <a:off x="3611633" y="10041667"/>
              <a:ext cx="2838735" cy="807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  <p:sp>
        <p:nvSpPr>
          <p:cNvPr id="109" name="Oval 108">
            <a:extLst>
              <a:ext uri="{FF2B5EF4-FFF2-40B4-BE49-F238E27FC236}">
                <a16:creationId xmlns:a16="http://schemas.microsoft.com/office/drawing/2014/main" id="{3D4BDCA0-53A9-A849-A9F3-C4A733D80917}"/>
              </a:ext>
            </a:extLst>
          </p:cNvPr>
          <p:cNvSpPr/>
          <p:nvPr/>
        </p:nvSpPr>
        <p:spPr>
          <a:xfrm>
            <a:off x="13079629" y="8695636"/>
            <a:ext cx="3768992" cy="37689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F375414-EB2E-ED4A-A64C-6BC351FFC44C}"/>
              </a:ext>
            </a:extLst>
          </p:cNvPr>
          <p:cNvSpPr/>
          <p:nvPr/>
        </p:nvSpPr>
        <p:spPr>
          <a:xfrm>
            <a:off x="12510429" y="9936798"/>
            <a:ext cx="1234063" cy="1234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adroTexto 350">
            <a:extLst>
              <a:ext uri="{FF2B5EF4-FFF2-40B4-BE49-F238E27FC236}">
                <a16:creationId xmlns:a16="http://schemas.microsoft.com/office/drawing/2014/main" id="{D459E640-5135-BF4F-98E0-73E97177A27F}"/>
              </a:ext>
            </a:extLst>
          </p:cNvPr>
          <p:cNvSpPr txBox="1"/>
          <p:nvPr/>
        </p:nvSpPr>
        <p:spPr>
          <a:xfrm>
            <a:off x="12372002" y="9749221"/>
            <a:ext cx="15515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7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13066EC-CE9C-6740-BD6A-33D030EF8730}"/>
              </a:ext>
            </a:extLst>
          </p:cNvPr>
          <p:cNvGrpSpPr/>
          <p:nvPr/>
        </p:nvGrpSpPr>
        <p:grpSpPr>
          <a:xfrm flipH="1">
            <a:off x="13882919" y="9536667"/>
            <a:ext cx="2434549" cy="2086930"/>
            <a:chOff x="3421824" y="10041667"/>
            <a:chExt cx="3041982" cy="260762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CDB3220-9281-CD4F-976D-0427B211F09A}"/>
                </a:ext>
              </a:extLst>
            </p:cNvPr>
            <p:cNvSpPr txBox="1"/>
            <p:nvPr/>
          </p:nvSpPr>
          <p:spPr>
            <a:xfrm flipH="1">
              <a:off x="3421824" y="10687998"/>
              <a:ext cx="3041982" cy="196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50A3AF-52A1-E949-AC22-FFDD8441BBD9}"/>
                </a:ext>
              </a:extLst>
            </p:cNvPr>
            <p:cNvSpPr txBox="1"/>
            <p:nvPr/>
          </p:nvSpPr>
          <p:spPr>
            <a:xfrm flipH="1">
              <a:off x="3611633" y="10041667"/>
              <a:ext cx="2838735" cy="807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D1EE8F77-382F-3C44-9C4E-82040D8A829D}"/>
              </a:ext>
            </a:extLst>
          </p:cNvPr>
          <p:cNvSpPr/>
          <p:nvPr/>
        </p:nvSpPr>
        <p:spPr>
          <a:xfrm>
            <a:off x="18263875" y="8695636"/>
            <a:ext cx="3768992" cy="37689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22947A8-2E69-774D-94EA-BD024B5EA4E5}"/>
              </a:ext>
            </a:extLst>
          </p:cNvPr>
          <p:cNvSpPr/>
          <p:nvPr/>
        </p:nvSpPr>
        <p:spPr>
          <a:xfrm>
            <a:off x="17694675" y="9936798"/>
            <a:ext cx="1234063" cy="1234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adroTexto 350">
            <a:extLst>
              <a:ext uri="{FF2B5EF4-FFF2-40B4-BE49-F238E27FC236}">
                <a16:creationId xmlns:a16="http://schemas.microsoft.com/office/drawing/2014/main" id="{3D0DC795-D169-A549-9B7A-B415135299EF}"/>
              </a:ext>
            </a:extLst>
          </p:cNvPr>
          <p:cNvSpPr txBox="1"/>
          <p:nvPr/>
        </p:nvSpPr>
        <p:spPr>
          <a:xfrm>
            <a:off x="17556248" y="9749221"/>
            <a:ext cx="15515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8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0BEC19B-2B04-6B47-8520-3884E81397CA}"/>
              </a:ext>
            </a:extLst>
          </p:cNvPr>
          <p:cNvGrpSpPr/>
          <p:nvPr/>
        </p:nvGrpSpPr>
        <p:grpSpPr>
          <a:xfrm flipH="1">
            <a:off x="19067165" y="9536667"/>
            <a:ext cx="2434549" cy="2086930"/>
            <a:chOff x="3421824" y="10041667"/>
            <a:chExt cx="3041982" cy="2607629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40CD19C-C230-BB46-8063-191B438261DD}"/>
                </a:ext>
              </a:extLst>
            </p:cNvPr>
            <p:cNvSpPr txBox="1"/>
            <p:nvPr/>
          </p:nvSpPr>
          <p:spPr>
            <a:xfrm flipH="1">
              <a:off x="3421824" y="10687998"/>
              <a:ext cx="3041982" cy="196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EF961CC-59AD-C045-9267-21755AE2764F}"/>
                </a:ext>
              </a:extLst>
            </p:cNvPr>
            <p:cNvSpPr txBox="1"/>
            <p:nvPr/>
          </p:nvSpPr>
          <p:spPr>
            <a:xfrm flipH="1">
              <a:off x="3611633" y="10041667"/>
              <a:ext cx="2838735" cy="807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Product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5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14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1E81CA"/>
      </a:accent1>
      <a:accent2>
        <a:srgbClr val="4BDCED"/>
      </a:accent2>
      <a:accent3>
        <a:srgbClr val="06548F"/>
      </a:accent3>
      <a:accent4>
        <a:srgbClr val="1E81CA"/>
      </a:accent4>
      <a:accent5>
        <a:srgbClr val="4BDCED"/>
      </a:accent5>
      <a:accent6>
        <a:srgbClr val="06548F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126188</TotalTime>
  <Words>3157</Words>
  <Application>Microsoft Macintosh PowerPoint</Application>
  <PresentationFormat>Custom</PresentationFormat>
  <Paragraphs>674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Poppins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20305</cp:revision>
  <dcterms:created xsi:type="dcterms:W3CDTF">2014-11-12T21:47:38Z</dcterms:created>
  <dcterms:modified xsi:type="dcterms:W3CDTF">2020-06-05T15:38:25Z</dcterms:modified>
  <cp:category/>
</cp:coreProperties>
</file>