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9" autoAdjust="0"/>
    <p:restoredTop sz="72993" autoAdjust="0"/>
  </p:normalViewPr>
  <p:slideViewPr>
    <p:cSldViewPr snapToGrid="0" snapToObjects="1">
      <p:cViewPr varScale="1">
        <p:scale>
          <a:sx n="64" d="100"/>
          <a:sy n="64" d="100"/>
        </p:scale>
        <p:origin x="424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994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8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91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75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956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787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53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1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reeform 170"/>
          <p:cNvSpPr>
            <a:spLocks noChangeArrowheads="1"/>
          </p:cNvSpPr>
          <p:nvPr/>
        </p:nvSpPr>
        <p:spPr bwMode="auto">
          <a:xfrm>
            <a:off x="2325473" y="5608399"/>
            <a:ext cx="4173424" cy="5983526"/>
          </a:xfrm>
          <a:custGeom>
            <a:avLst/>
            <a:gdLst>
              <a:gd name="T0" fmla="*/ 3651 w 3792"/>
              <a:gd name="T1" fmla="*/ 5434 h 5435"/>
              <a:gd name="T2" fmla="*/ 140 w 3792"/>
              <a:gd name="T3" fmla="*/ 5434 h 5435"/>
              <a:gd name="T4" fmla="*/ 140 w 3792"/>
              <a:gd name="T5" fmla="*/ 5434 h 5435"/>
              <a:gd name="T6" fmla="*/ 0 w 3792"/>
              <a:gd name="T7" fmla="*/ 5292 h 5435"/>
              <a:gd name="T8" fmla="*/ 0 w 3792"/>
              <a:gd name="T9" fmla="*/ 141 h 5435"/>
              <a:gd name="T10" fmla="*/ 0 w 3792"/>
              <a:gd name="T11" fmla="*/ 141 h 5435"/>
              <a:gd name="T12" fmla="*/ 140 w 3792"/>
              <a:gd name="T13" fmla="*/ 0 h 5435"/>
              <a:gd name="T14" fmla="*/ 3651 w 3792"/>
              <a:gd name="T15" fmla="*/ 0 h 5435"/>
              <a:gd name="T16" fmla="*/ 3651 w 3792"/>
              <a:gd name="T17" fmla="*/ 0 h 5435"/>
              <a:gd name="T18" fmla="*/ 3791 w 3792"/>
              <a:gd name="T19" fmla="*/ 141 h 5435"/>
              <a:gd name="T20" fmla="*/ 3791 w 3792"/>
              <a:gd name="T21" fmla="*/ 5292 h 5435"/>
              <a:gd name="T22" fmla="*/ 3791 w 3792"/>
              <a:gd name="T23" fmla="*/ 5292 h 5435"/>
              <a:gd name="T24" fmla="*/ 3651 w 3792"/>
              <a:gd name="T25" fmla="*/ 5434 h 5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92" h="5435">
                <a:moveTo>
                  <a:pt x="3651" y="5434"/>
                </a:moveTo>
                <a:lnTo>
                  <a:pt x="140" y="5434"/>
                </a:lnTo>
                <a:lnTo>
                  <a:pt x="140" y="5434"/>
                </a:lnTo>
                <a:cubicBezTo>
                  <a:pt x="63" y="5434"/>
                  <a:pt x="0" y="5371"/>
                  <a:pt x="0" y="5292"/>
                </a:cubicBezTo>
                <a:lnTo>
                  <a:pt x="0" y="141"/>
                </a:lnTo>
                <a:lnTo>
                  <a:pt x="0" y="141"/>
                </a:lnTo>
                <a:cubicBezTo>
                  <a:pt x="0" y="63"/>
                  <a:pt x="63" y="0"/>
                  <a:pt x="140" y="0"/>
                </a:cubicBezTo>
                <a:lnTo>
                  <a:pt x="3651" y="0"/>
                </a:lnTo>
                <a:lnTo>
                  <a:pt x="3651" y="0"/>
                </a:lnTo>
                <a:cubicBezTo>
                  <a:pt x="3728" y="0"/>
                  <a:pt x="3791" y="63"/>
                  <a:pt x="3791" y="141"/>
                </a:cubicBezTo>
                <a:lnTo>
                  <a:pt x="3791" y="5292"/>
                </a:lnTo>
                <a:lnTo>
                  <a:pt x="3791" y="5292"/>
                </a:lnTo>
                <a:cubicBezTo>
                  <a:pt x="3791" y="5371"/>
                  <a:pt x="3728" y="5434"/>
                  <a:pt x="3651" y="54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1"/>
          <p:cNvSpPr>
            <a:spLocks noChangeArrowheads="1"/>
          </p:cNvSpPr>
          <p:nvPr/>
        </p:nvSpPr>
        <p:spPr bwMode="auto">
          <a:xfrm>
            <a:off x="2597231" y="5909273"/>
            <a:ext cx="3629908" cy="5376923"/>
          </a:xfrm>
          <a:custGeom>
            <a:avLst/>
            <a:gdLst>
              <a:gd name="T0" fmla="*/ 3069 w 3297"/>
              <a:gd name="T1" fmla="*/ 4702 h 4888"/>
              <a:gd name="T2" fmla="*/ 150 w 3297"/>
              <a:gd name="T3" fmla="*/ 4882 h 4888"/>
              <a:gd name="T4" fmla="*/ 150 w 3297"/>
              <a:gd name="T5" fmla="*/ 4882 h 4888"/>
              <a:gd name="T6" fmla="*/ 0 w 3297"/>
              <a:gd name="T7" fmla="*/ 4742 h 4888"/>
              <a:gd name="T8" fmla="*/ 0 w 3297"/>
              <a:gd name="T9" fmla="*/ 142 h 4888"/>
              <a:gd name="T10" fmla="*/ 0 w 3297"/>
              <a:gd name="T11" fmla="*/ 142 h 4888"/>
              <a:gd name="T12" fmla="*/ 141 w 3297"/>
              <a:gd name="T13" fmla="*/ 0 h 4888"/>
              <a:gd name="T14" fmla="*/ 3153 w 3297"/>
              <a:gd name="T15" fmla="*/ 0 h 4888"/>
              <a:gd name="T16" fmla="*/ 3153 w 3297"/>
              <a:gd name="T17" fmla="*/ 0 h 4888"/>
              <a:gd name="T18" fmla="*/ 3294 w 3297"/>
              <a:gd name="T19" fmla="*/ 145 h 4888"/>
              <a:gd name="T20" fmla="*/ 3201 w 3297"/>
              <a:gd name="T21" fmla="*/ 4564 h 4888"/>
              <a:gd name="T22" fmla="*/ 3201 w 3297"/>
              <a:gd name="T23" fmla="*/ 4564 h 4888"/>
              <a:gd name="T24" fmla="*/ 3069 w 3297"/>
              <a:gd name="T25" fmla="*/ 4702 h 4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97" h="4888">
                <a:moveTo>
                  <a:pt x="3069" y="4702"/>
                </a:moveTo>
                <a:lnTo>
                  <a:pt x="150" y="4882"/>
                </a:lnTo>
                <a:lnTo>
                  <a:pt x="150" y="4882"/>
                </a:lnTo>
                <a:cubicBezTo>
                  <a:pt x="68" y="4887"/>
                  <a:pt x="0" y="4823"/>
                  <a:pt x="0" y="4742"/>
                </a:cubicBezTo>
                <a:lnTo>
                  <a:pt x="0" y="142"/>
                </a:lnTo>
                <a:lnTo>
                  <a:pt x="0" y="142"/>
                </a:lnTo>
                <a:cubicBezTo>
                  <a:pt x="0" y="64"/>
                  <a:pt x="63" y="0"/>
                  <a:pt x="141" y="0"/>
                </a:cubicBezTo>
                <a:lnTo>
                  <a:pt x="3153" y="0"/>
                </a:lnTo>
                <a:lnTo>
                  <a:pt x="3153" y="0"/>
                </a:lnTo>
                <a:cubicBezTo>
                  <a:pt x="3232" y="0"/>
                  <a:pt x="3296" y="66"/>
                  <a:pt x="3294" y="145"/>
                </a:cubicBezTo>
                <a:lnTo>
                  <a:pt x="3201" y="4564"/>
                </a:lnTo>
                <a:lnTo>
                  <a:pt x="3201" y="4564"/>
                </a:lnTo>
                <a:cubicBezTo>
                  <a:pt x="3199" y="4638"/>
                  <a:pt x="3142" y="4697"/>
                  <a:pt x="3069" y="47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2"/>
          <p:cNvSpPr>
            <a:spLocks noChangeArrowheads="1"/>
          </p:cNvSpPr>
          <p:nvPr/>
        </p:nvSpPr>
        <p:spPr bwMode="auto">
          <a:xfrm>
            <a:off x="2325473" y="6171325"/>
            <a:ext cx="3222271" cy="1043357"/>
          </a:xfrm>
          <a:custGeom>
            <a:avLst/>
            <a:gdLst>
              <a:gd name="T0" fmla="*/ 2634 w 2930"/>
              <a:gd name="T1" fmla="*/ 945 h 946"/>
              <a:gd name="T2" fmla="*/ 140 w 2930"/>
              <a:gd name="T3" fmla="*/ 945 h 946"/>
              <a:gd name="T4" fmla="*/ 140 w 2930"/>
              <a:gd name="T5" fmla="*/ 945 h 946"/>
              <a:gd name="T6" fmla="*/ 0 w 2930"/>
              <a:gd name="T7" fmla="*/ 805 h 946"/>
              <a:gd name="T8" fmla="*/ 0 w 2930"/>
              <a:gd name="T9" fmla="*/ 141 h 946"/>
              <a:gd name="T10" fmla="*/ 0 w 2930"/>
              <a:gd name="T11" fmla="*/ 141 h 946"/>
              <a:gd name="T12" fmla="*/ 140 w 2930"/>
              <a:gd name="T13" fmla="*/ 0 h 946"/>
              <a:gd name="T14" fmla="*/ 2773 w 2930"/>
              <a:gd name="T15" fmla="*/ 0 h 946"/>
              <a:gd name="T16" fmla="*/ 2773 w 2930"/>
              <a:gd name="T17" fmla="*/ 0 h 946"/>
              <a:gd name="T18" fmla="*/ 2911 w 2930"/>
              <a:gd name="T19" fmla="*/ 170 h 946"/>
              <a:gd name="T20" fmla="*/ 2772 w 2930"/>
              <a:gd name="T21" fmla="*/ 834 h 946"/>
              <a:gd name="T22" fmla="*/ 2772 w 2930"/>
              <a:gd name="T23" fmla="*/ 834 h 946"/>
              <a:gd name="T24" fmla="*/ 2634 w 2930"/>
              <a:gd name="T25" fmla="*/ 945 h 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30" h="946">
                <a:moveTo>
                  <a:pt x="2634" y="945"/>
                </a:moveTo>
                <a:lnTo>
                  <a:pt x="140" y="945"/>
                </a:lnTo>
                <a:lnTo>
                  <a:pt x="140" y="945"/>
                </a:lnTo>
                <a:cubicBezTo>
                  <a:pt x="63" y="945"/>
                  <a:pt x="0" y="882"/>
                  <a:pt x="0" y="805"/>
                </a:cubicBezTo>
                <a:lnTo>
                  <a:pt x="0" y="141"/>
                </a:lnTo>
                <a:lnTo>
                  <a:pt x="0" y="141"/>
                </a:lnTo>
                <a:cubicBezTo>
                  <a:pt x="0" y="63"/>
                  <a:pt x="63" y="0"/>
                  <a:pt x="140" y="0"/>
                </a:cubicBezTo>
                <a:lnTo>
                  <a:pt x="2773" y="0"/>
                </a:lnTo>
                <a:lnTo>
                  <a:pt x="2773" y="0"/>
                </a:lnTo>
                <a:cubicBezTo>
                  <a:pt x="2862" y="0"/>
                  <a:pt x="2929" y="82"/>
                  <a:pt x="2911" y="170"/>
                </a:cubicBezTo>
                <a:lnTo>
                  <a:pt x="2772" y="834"/>
                </a:lnTo>
                <a:lnTo>
                  <a:pt x="2772" y="834"/>
                </a:lnTo>
                <a:cubicBezTo>
                  <a:pt x="2758" y="899"/>
                  <a:pt x="2701" y="945"/>
                  <a:pt x="2634" y="9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3"/>
          <p:cNvSpPr>
            <a:spLocks noChangeArrowheads="1"/>
          </p:cNvSpPr>
          <p:nvPr/>
        </p:nvSpPr>
        <p:spPr bwMode="auto">
          <a:xfrm>
            <a:off x="7508283" y="5608399"/>
            <a:ext cx="4173424" cy="5983526"/>
          </a:xfrm>
          <a:custGeom>
            <a:avLst/>
            <a:gdLst>
              <a:gd name="T0" fmla="*/ 3651 w 3793"/>
              <a:gd name="T1" fmla="*/ 5434 h 5435"/>
              <a:gd name="T2" fmla="*/ 141 w 3793"/>
              <a:gd name="T3" fmla="*/ 5434 h 5435"/>
              <a:gd name="T4" fmla="*/ 141 w 3793"/>
              <a:gd name="T5" fmla="*/ 5434 h 5435"/>
              <a:gd name="T6" fmla="*/ 0 w 3793"/>
              <a:gd name="T7" fmla="*/ 5292 h 5435"/>
              <a:gd name="T8" fmla="*/ 0 w 3793"/>
              <a:gd name="T9" fmla="*/ 141 h 5435"/>
              <a:gd name="T10" fmla="*/ 0 w 3793"/>
              <a:gd name="T11" fmla="*/ 141 h 5435"/>
              <a:gd name="T12" fmla="*/ 141 w 3793"/>
              <a:gd name="T13" fmla="*/ 0 h 5435"/>
              <a:gd name="T14" fmla="*/ 3651 w 3793"/>
              <a:gd name="T15" fmla="*/ 0 h 5435"/>
              <a:gd name="T16" fmla="*/ 3651 w 3793"/>
              <a:gd name="T17" fmla="*/ 0 h 5435"/>
              <a:gd name="T18" fmla="*/ 3792 w 3793"/>
              <a:gd name="T19" fmla="*/ 141 h 5435"/>
              <a:gd name="T20" fmla="*/ 3792 w 3793"/>
              <a:gd name="T21" fmla="*/ 5292 h 5435"/>
              <a:gd name="T22" fmla="*/ 3792 w 3793"/>
              <a:gd name="T23" fmla="*/ 5292 h 5435"/>
              <a:gd name="T24" fmla="*/ 3651 w 3793"/>
              <a:gd name="T25" fmla="*/ 5434 h 5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93" h="5435">
                <a:moveTo>
                  <a:pt x="3651" y="5434"/>
                </a:moveTo>
                <a:lnTo>
                  <a:pt x="141" y="5434"/>
                </a:lnTo>
                <a:lnTo>
                  <a:pt x="141" y="5434"/>
                </a:lnTo>
                <a:cubicBezTo>
                  <a:pt x="63" y="5434"/>
                  <a:pt x="0" y="5371"/>
                  <a:pt x="0" y="5292"/>
                </a:cubicBezTo>
                <a:lnTo>
                  <a:pt x="0" y="141"/>
                </a:lnTo>
                <a:lnTo>
                  <a:pt x="0" y="141"/>
                </a:lnTo>
                <a:cubicBezTo>
                  <a:pt x="0" y="63"/>
                  <a:pt x="63" y="0"/>
                  <a:pt x="141" y="0"/>
                </a:cubicBezTo>
                <a:lnTo>
                  <a:pt x="3651" y="0"/>
                </a:lnTo>
                <a:lnTo>
                  <a:pt x="3651" y="0"/>
                </a:lnTo>
                <a:cubicBezTo>
                  <a:pt x="3729" y="0"/>
                  <a:pt x="3792" y="63"/>
                  <a:pt x="3792" y="141"/>
                </a:cubicBezTo>
                <a:lnTo>
                  <a:pt x="3792" y="5292"/>
                </a:lnTo>
                <a:lnTo>
                  <a:pt x="3792" y="5292"/>
                </a:lnTo>
                <a:cubicBezTo>
                  <a:pt x="3792" y="5371"/>
                  <a:pt x="3729" y="5434"/>
                  <a:pt x="3651" y="54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4"/>
          <p:cNvSpPr>
            <a:spLocks noChangeArrowheads="1"/>
          </p:cNvSpPr>
          <p:nvPr/>
        </p:nvSpPr>
        <p:spPr bwMode="auto">
          <a:xfrm>
            <a:off x="7780041" y="5909273"/>
            <a:ext cx="3629908" cy="5376923"/>
          </a:xfrm>
          <a:custGeom>
            <a:avLst/>
            <a:gdLst>
              <a:gd name="T0" fmla="*/ 3069 w 3297"/>
              <a:gd name="T1" fmla="*/ 4702 h 4888"/>
              <a:gd name="T2" fmla="*/ 149 w 3297"/>
              <a:gd name="T3" fmla="*/ 4882 h 4888"/>
              <a:gd name="T4" fmla="*/ 149 w 3297"/>
              <a:gd name="T5" fmla="*/ 4882 h 4888"/>
              <a:gd name="T6" fmla="*/ 0 w 3297"/>
              <a:gd name="T7" fmla="*/ 4742 h 4888"/>
              <a:gd name="T8" fmla="*/ 0 w 3297"/>
              <a:gd name="T9" fmla="*/ 142 h 4888"/>
              <a:gd name="T10" fmla="*/ 0 w 3297"/>
              <a:gd name="T11" fmla="*/ 142 h 4888"/>
              <a:gd name="T12" fmla="*/ 140 w 3297"/>
              <a:gd name="T13" fmla="*/ 0 h 4888"/>
              <a:gd name="T14" fmla="*/ 3153 w 3297"/>
              <a:gd name="T15" fmla="*/ 0 h 4888"/>
              <a:gd name="T16" fmla="*/ 3153 w 3297"/>
              <a:gd name="T17" fmla="*/ 0 h 4888"/>
              <a:gd name="T18" fmla="*/ 3294 w 3297"/>
              <a:gd name="T19" fmla="*/ 145 h 4888"/>
              <a:gd name="T20" fmla="*/ 3201 w 3297"/>
              <a:gd name="T21" fmla="*/ 4564 h 4888"/>
              <a:gd name="T22" fmla="*/ 3201 w 3297"/>
              <a:gd name="T23" fmla="*/ 4564 h 4888"/>
              <a:gd name="T24" fmla="*/ 3069 w 3297"/>
              <a:gd name="T25" fmla="*/ 4702 h 4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97" h="4888">
                <a:moveTo>
                  <a:pt x="3069" y="4702"/>
                </a:moveTo>
                <a:lnTo>
                  <a:pt x="149" y="4882"/>
                </a:lnTo>
                <a:lnTo>
                  <a:pt x="149" y="4882"/>
                </a:lnTo>
                <a:cubicBezTo>
                  <a:pt x="68" y="4887"/>
                  <a:pt x="0" y="4823"/>
                  <a:pt x="0" y="4742"/>
                </a:cubicBezTo>
                <a:lnTo>
                  <a:pt x="0" y="142"/>
                </a:lnTo>
                <a:lnTo>
                  <a:pt x="0" y="142"/>
                </a:lnTo>
                <a:cubicBezTo>
                  <a:pt x="0" y="64"/>
                  <a:pt x="63" y="0"/>
                  <a:pt x="140" y="0"/>
                </a:cubicBezTo>
                <a:lnTo>
                  <a:pt x="3153" y="0"/>
                </a:lnTo>
                <a:lnTo>
                  <a:pt x="3153" y="0"/>
                </a:lnTo>
                <a:cubicBezTo>
                  <a:pt x="3232" y="0"/>
                  <a:pt x="3296" y="66"/>
                  <a:pt x="3294" y="145"/>
                </a:cubicBezTo>
                <a:lnTo>
                  <a:pt x="3201" y="4564"/>
                </a:lnTo>
                <a:lnTo>
                  <a:pt x="3201" y="4564"/>
                </a:lnTo>
                <a:cubicBezTo>
                  <a:pt x="3200" y="4638"/>
                  <a:pt x="3142" y="4697"/>
                  <a:pt x="3069" y="47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75"/>
          <p:cNvSpPr>
            <a:spLocks noChangeArrowheads="1"/>
          </p:cNvSpPr>
          <p:nvPr/>
        </p:nvSpPr>
        <p:spPr bwMode="auto">
          <a:xfrm>
            <a:off x="7508283" y="6171325"/>
            <a:ext cx="3227123" cy="1043357"/>
          </a:xfrm>
          <a:custGeom>
            <a:avLst/>
            <a:gdLst>
              <a:gd name="T0" fmla="*/ 2635 w 2931"/>
              <a:gd name="T1" fmla="*/ 945 h 946"/>
              <a:gd name="T2" fmla="*/ 141 w 2931"/>
              <a:gd name="T3" fmla="*/ 945 h 946"/>
              <a:gd name="T4" fmla="*/ 141 w 2931"/>
              <a:gd name="T5" fmla="*/ 945 h 946"/>
              <a:gd name="T6" fmla="*/ 0 w 2931"/>
              <a:gd name="T7" fmla="*/ 805 h 946"/>
              <a:gd name="T8" fmla="*/ 0 w 2931"/>
              <a:gd name="T9" fmla="*/ 141 h 946"/>
              <a:gd name="T10" fmla="*/ 0 w 2931"/>
              <a:gd name="T11" fmla="*/ 141 h 946"/>
              <a:gd name="T12" fmla="*/ 141 w 2931"/>
              <a:gd name="T13" fmla="*/ 0 h 946"/>
              <a:gd name="T14" fmla="*/ 2774 w 2931"/>
              <a:gd name="T15" fmla="*/ 0 h 946"/>
              <a:gd name="T16" fmla="*/ 2774 w 2931"/>
              <a:gd name="T17" fmla="*/ 0 h 946"/>
              <a:gd name="T18" fmla="*/ 2911 w 2931"/>
              <a:gd name="T19" fmla="*/ 170 h 946"/>
              <a:gd name="T20" fmla="*/ 2773 w 2931"/>
              <a:gd name="T21" fmla="*/ 834 h 946"/>
              <a:gd name="T22" fmla="*/ 2773 w 2931"/>
              <a:gd name="T23" fmla="*/ 834 h 946"/>
              <a:gd name="T24" fmla="*/ 2635 w 2931"/>
              <a:gd name="T25" fmla="*/ 945 h 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31" h="946">
                <a:moveTo>
                  <a:pt x="2635" y="945"/>
                </a:moveTo>
                <a:lnTo>
                  <a:pt x="141" y="945"/>
                </a:lnTo>
                <a:lnTo>
                  <a:pt x="141" y="945"/>
                </a:lnTo>
                <a:cubicBezTo>
                  <a:pt x="63" y="945"/>
                  <a:pt x="0" y="882"/>
                  <a:pt x="0" y="805"/>
                </a:cubicBezTo>
                <a:lnTo>
                  <a:pt x="0" y="141"/>
                </a:lnTo>
                <a:lnTo>
                  <a:pt x="0" y="141"/>
                </a:lnTo>
                <a:cubicBezTo>
                  <a:pt x="0" y="63"/>
                  <a:pt x="63" y="0"/>
                  <a:pt x="141" y="0"/>
                </a:cubicBezTo>
                <a:lnTo>
                  <a:pt x="2774" y="0"/>
                </a:lnTo>
                <a:lnTo>
                  <a:pt x="2774" y="0"/>
                </a:lnTo>
                <a:cubicBezTo>
                  <a:pt x="2863" y="0"/>
                  <a:pt x="2930" y="82"/>
                  <a:pt x="2911" y="170"/>
                </a:cubicBezTo>
                <a:lnTo>
                  <a:pt x="2773" y="834"/>
                </a:lnTo>
                <a:lnTo>
                  <a:pt x="2773" y="834"/>
                </a:lnTo>
                <a:cubicBezTo>
                  <a:pt x="2759" y="899"/>
                  <a:pt x="2701" y="945"/>
                  <a:pt x="2635" y="9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6"/>
          <p:cNvSpPr>
            <a:spLocks noChangeArrowheads="1"/>
          </p:cNvSpPr>
          <p:nvPr/>
        </p:nvSpPr>
        <p:spPr bwMode="auto">
          <a:xfrm>
            <a:off x="12691093" y="5608399"/>
            <a:ext cx="4173424" cy="5983526"/>
          </a:xfrm>
          <a:custGeom>
            <a:avLst/>
            <a:gdLst>
              <a:gd name="T0" fmla="*/ 3651 w 3793"/>
              <a:gd name="T1" fmla="*/ 5434 h 5435"/>
              <a:gd name="T2" fmla="*/ 141 w 3793"/>
              <a:gd name="T3" fmla="*/ 5434 h 5435"/>
              <a:gd name="T4" fmla="*/ 141 w 3793"/>
              <a:gd name="T5" fmla="*/ 5434 h 5435"/>
              <a:gd name="T6" fmla="*/ 0 w 3793"/>
              <a:gd name="T7" fmla="*/ 5292 h 5435"/>
              <a:gd name="T8" fmla="*/ 0 w 3793"/>
              <a:gd name="T9" fmla="*/ 141 h 5435"/>
              <a:gd name="T10" fmla="*/ 0 w 3793"/>
              <a:gd name="T11" fmla="*/ 141 h 5435"/>
              <a:gd name="T12" fmla="*/ 141 w 3793"/>
              <a:gd name="T13" fmla="*/ 0 h 5435"/>
              <a:gd name="T14" fmla="*/ 3651 w 3793"/>
              <a:gd name="T15" fmla="*/ 0 h 5435"/>
              <a:gd name="T16" fmla="*/ 3651 w 3793"/>
              <a:gd name="T17" fmla="*/ 0 h 5435"/>
              <a:gd name="T18" fmla="*/ 3792 w 3793"/>
              <a:gd name="T19" fmla="*/ 141 h 5435"/>
              <a:gd name="T20" fmla="*/ 3792 w 3793"/>
              <a:gd name="T21" fmla="*/ 5292 h 5435"/>
              <a:gd name="T22" fmla="*/ 3792 w 3793"/>
              <a:gd name="T23" fmla="*/ 5292 h 5435"/>
              <a:gd name="T24" fmla="*/ 3651 w 3793"/>
              <a:gd name="T25" fmla="*/ 5434 h 5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93" h="5435">
                <a:moveTo>
                  <a:pt x="3651" y="5434"/>
                </a:moveTo>
                <a:lnTo>
                  <a:pt x="141" y="5434"/>
                </a:lnTo>
                <a:lnTo>
                  <a:pt x="141" y="5434"/>
                </a:lnTo>
                <a:cubicBezTo>
                  <a:pt x="63" y="5434"/>
                  <a:pt x="0" y="5371"/>
                  <a:pt x="0" y="5292"/>
                </a:cubicBezTo>
                <a:lnTo>
                  <a:pt x="0" y="141"/>
                </a:lnTo>
                <a:lnTo>
                  <a:pt x="0" y="141"/>
                </a:lnTo>
                <a:cubicBezTo>
                  <a:pt x="0" y="63"/>
                  <a:pt x="63" y="0"/>
                  <a:pt x="141" y="0"/>
                </a:cubicBezTo>
                <a:lnTo>
                  <a:pt x="3651" y="0"/>
                </a:lnTo>
                <a:lnTo>
                  <a:pt x="3651" y="0"/>
                </a:lnTo>
                <a:cubicBezTo>
                  <a:pt x="3729" y="0"/>
                  <a:pt x="3792" y="63"/>
                  <a:pt x="3792" y="141"/>
                </a:cubicBezTo>
                <a:lnTo>
                  <a:pt x="3792" y="5292"/>
                </a:lnTo>
                <a:lnTo>
                  <a:pt x="3792" y="5292"/>
                </a:lnTo>
                <a:cubicBezTo>
                  <a:pt x="3792" y="5371"/>
                  <a:pt x="3729" y="5434"/>
                  <a:pt x="3651" y="543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77"/>
          <p:cNvSpPr>
            <a:spLocks noChangeArrowheads="1"/>
          </p:cNvSpPr>
          <p:nvPr/>
        </p:nvSpPr>
        <p:spPr bwMode="auto">
          <a:xfrm>
            <a:off x="12962851" y="5909273"/>
            <a:ext cx="3629908" cy="5376923"/>
          </a:xfrm>
          <a:custGeom>
            <a:avLst/>
            <a:gdLst>
              <a:gd name="T0" fmla="*/ 3069 w 3297"/>
              <a:gd name="T1" fmla="*/ 4702 h 4888"/>
              <a:gd name="T2" fmla="*/ 150 w 3297"/>
              <a:gd name="T3" fmla="*/ 4882 h 4888"/>
              <a:gd name="T4" fmla="*/ 150 w 3297"/>
              <a:gd name="T5" fmla="*/ 4882 h 4888"/>
              <a:gd name="T6" fmla="*/ 0 w 3297"/>
              <a:gd name="T7" fmla="*/ 4742 h 4888"/>
              <a:gd name="T8" fmla="*/ 0 w 3297"/>
              <a:gd name="T9" fmla="*/ 142 h 4888"/>
              <a:gd name="T10" fmla="*/ 0 w 3297"/>
              <a:gd name="T11" fmla="*/ 142 h 4888"/>
              <a:gd name="T12" fmla="*/ 142 w 3297"/>
              <a:gd name="T13" fmla="*/ 0 h 4888"/>
              <a:gd name="T14" fmla="*/ 3154 w 3297"/>
              <a:gd name="T15" fmla="*/ 0 h 4888"/>
              <a:gd name="T16" fmla="*/ 3154 w 3297"/>
              <a:gd name="T17" fmla="*/ 0 h 4888"/>
              <a:gd name="T18" fmla="*/ 3295 w 3297"/>
              <a:gd name="T19" fmla="*/ 145 h 4888"/>
              <a:gd name="T20" fmla="*/ 3202 w 3297"/>
              <a:gd name="T21" fmla="*/ 4564 h 4888"/>
              <a:gd name="T22" fmla="*/ 3202 w 3297"/>
              <a:gd name="T23" fmla="*/ 4564 h 4888"/>
              <a:gd name="T24" fmla="*/ 3069 w 3297"/>
              <a:gd name="T25" fmla="*/ 4702 h 4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97" h="4888">
                <a:moveTo>
                  <a:pt x="3069" y="4702"/>
                </a:moveTo>
                <a:lnTo>
                  <a:pt x="150" y="4882"/>
                </a:lnTo>
                <a:lnTo>
                  <a:pt x="150" y="4882"/>
                </a:lnTo>
                <a:cubicBezTo>
                  <a:pt x="69" y="4887"/>
                  <a:pt x="0" y="4823"/>
                  <a:pt x="0" y="4742"/>
                </a:cubicBezTo>
                <a:lnTo>
                  <a:pt x="0" y="142"/>
                </a:lnTo>
                <a:lnTo>
                  <a:pt x="0" y="142"/>
                </a:lnTo>
                <a:cubicBezTo>
                  <a:pt x="0" y="64"/>
                  <a:pt x="63" y="0"/>
                  <a:pt x="142" y="0"/>
                </a:cubicBezTo>
                <a:lnTo>
                  <a:pt x="3154" y="0"/>
                </a:lnTo>
                <a:lnTo>
                  <a:pt x="3154" y="0"/>
                </a:lnTo>
                <a:cubicBezTo>
                  <a:pt x="3232" y="0"/>
                  <a:pt x="3296" y="66"/>
                  <a:pt x="3295" y="145"/>
                </a:cubicBezTo>
                <a:lnTo>
                  <a:pt x="3202" y="4564"/>
                </a:lnTo>
                <a:lnTo>
                  <a:pt x="3202" y="4564"/>
                </a:lnTo>
                <a:cubicBezTo>
                  <a:pt x="3200" y="4638"/>
                  <a:pt x="3143" y="4697"/>
                  <a:pt x="3069" y="47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78"/>
          <p:cNvSpPr>
            <a:spLocks noChangeArrowheads="1"/>
          </p:cNvSpPr>
          <p:nvPr/>
        </p:nvSpPr>
        <p:spPr bwMode="auto">
          <a:xfrm>
            <a:off x="12691093" y="6171325"/>
            <a:ext cx="3222271" cy="1043357"/>
          </a:xfrm>
          <a:custGeom>
            <a:avLst/>
            <a:gdLst>
              <a:gd name="T0" fmla="*/ 2634 w 2930"/>
              <a:gd name="T1" fmla="*/ 945 h 946"/>
              <a:gd name="T2" fmla="*/ 141 w 2930"/>
              <a:gd name="T3" fmla="*/ 945 h 946"/>
              <a:gd name="T4" fmla="*/ 141 w 2930"/>
              <a:gd name="T5" fmla="*/ 945 h 946"/>
              <a:gd name="T6" fmla="*/ 0 w 2930"/>
              <a:gd name="T7" fmla="*/ 805 h 946"/>
              <a:gd name="T8" fmla="*/ 0 w 2930"/>
              <a:gd name="T9" fmla="*/ 141 h 946"/>
              <a:gd name="T10" fmla="*/ 0 w 2930"/>
              <a:gd name="T11" fmla="*/ 141 h 946"/>
              <a:gd name="T12" fmla="*/ 141 w 2930"/>
              <a:gd name="T13" fmla="*/ 0 h 946"/>
              <a:gd name="T14" fmla="*/ 2773 w 2930"/>
              <a:gd name="T15" fmla="*/ 0 h 946"/>
              <a:gd name="T16" fmla="*/ 2773 w 2930"/>
              <a:gd name="T17" fmla="*/ 0 h 946"/>
              <a:gd name="T18" fmla="*/ 2911 w 2930"/>
              <a:gd name="T19" fmla="*/ 170 h 946"/>
              <a:gd name="T20" fmla="*/ 2772 w 2930"/>
              <a:gd name="T21" fmla="*/ 834 h 946"/>
              <a:gd name="T22" fmla="*/ 2772 w 2930"/>
              <a:gd name="T23" fmla="*/ 834 h 946"/>
              <a:gd name="T24" fmla="*/ 2634 w 2930"/>
              <a:gd name="T25" fmla="*/ 945 h 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30" h="946">
                <a:moveTo>
                  <a:pt x="2634" y="945"/>
                </a:moveTo>
                <a:lnTo>
                  <a:pt x="141" y="945"/>
                </a:lnTo>
                <a:lnTo>
                  <a:pt x="141" y="945"/>
                </a:lnTo>
                <a:cubicBezTo>
                  <a:pt x="63" y="945"/>
                  <a:pt x="0" y="882"/>
                  <a:pt x="0" y="805"/>
                </a:cubicBezTo>
                <a:lnTo>
                  <a:pt x="0" y="141"/>
                </a:lnTo>
                <a:lnTo>
                  <a:pt x="0" y="141"/>
                </a:lnTo>
                <a:cubicBezTo>
                  <a:pt x="0" y="63"/>
                  <a:pt x="63" y="0"/>
                  <a:pt x="141" y="0"/>
                </a:cubicBezTo>
                <a:lnTo>
                  <a:pt x="2773" y="0"/>
                </a:lnTo>
                <a:lnTo>
                  <a:pt x="2773" y="0"/>
                </a:lnTo>
                <a:cubicBezTo>
                  <a:pt x="2862" y="0"/>
                  <a:pt x="2929" y="82"/>
                  <a:pt x="2911" y="170"/>
                </a:cubicBezTo>
                <a:lnTo>
                  <a:pt x="2772" y="834"/>
                </a:lnTo>
                <a:lnTo>
                  <a:pt x="2772" y="834"/>
                </a:lnTo>
                <a:cubicBezTo>
                  <a:pt x="2759" y="899"/>
                  <a:pt x="2702" y="945"/>
                  <a:pt x="2634" y="9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79"/>
          <p:cNvSpPr>
            <a:spLocks noChangeArrowheads="1"/>
          </p:cNvSpPr>
          <p:nvPr/>
        </p:nvSpPr>
        <p:spPr bwMode="auto">
          <a:xfrm>
            <a:off x="17878754" y="5608399"/>
            <a:ext cx="4173424" cy="5983526"/>
          </a:xfrm>
          <a:custGeom>
            <a:avLst/>
            <a:gdLst>
              <a:gd name="T0" fmla="*/ 3651 w 3792"/>
              <a:gd name="T1" fmla="*/ 5434 h 5435"/>
              <a:gd name="T2" fmla="*/ 140 w 3792"/>
              <a:gd name="T3" fmla="*/ 5434 h 5435"/>
              <a:gd name="T4" fmla="*/ 140 w 3792"/>
              <a:gd name="T5" fmla="*/ 5434 h 5435"/>
              <a:gd name="T6" fmla="*/ 0 w 3792"/>
              <a:gd name="T7" fmla="*/ 5292 h 5435"/>
              <a:gd name="T8" fmla="*/ 0 w 3792"/>
              <a:gd name="T9" fmla="*/ 141 h 5435"/>
              <a:gd name="T10" fmla="*/ 0 w 3792"/>
              <a:gd name="T11" fmla="*/ 141 h 5435"/>
              <a:gd name="T12" fmla="*/ 140 w 3792"/>
              <a:gd name="T13" fmla="*/ 0 h 5435"/>
              <a:gd name="T14" fmla="*/ 3651 w 3792"/>
              <a:gd name="T15" fmla="*/ 0 h 5435"/>
              <a:gd name="T16" fmla="*/ 3651 w 3792"/>
              <a:gd name="T17" fmla="*/ 0 h 5435"/>
              <a:gd name="T18" fmla="*/ 3791 w 3792"/>
              <a:gd name="T19" fmla="*/ 141 h 5435"/>
              <a:gd name="T20" fmla="*/ 3791 w 3792"/>
              <a:gd name="T21" fmla="*/ 5292 h 5435"/>
              <a:gd name="T22" fmla="*/ 3791 w 3792"/>
              <a:gd name="T23" fmla="*/ 5292 h 5435"/>
              <a:gd name="T24" fmla="*/ 3651 w 3792"/>
              <a:gd name="T25" fmla="*/ 5434 h 5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92" h="5435">
                <a:moveTo>
                  <a:pt x="3651" y="5434"/>
                </a:moveTo>
                <a:lnTo>
                  <a:pt x="140" y="5434"/>
                </a:lnTo>
                <a:lnTo>
                  <a:pt x="140" y="5434"/>
                </a:lnTo>
                <a:cubicBezTo>
                  <a:pt x="63" y="5434"/>
                  <a:pt x="0" y="5371"/>
                  <a:pt x="0" y="5292"/>
                </a:cubicBezTo>
                <a:lnTo>
                  <a:pt x="0" y="141"/>
                </a:lnTo>
                <a:lnTo>
                  <a:pt x="0" y="141"/>
                </a:lnTo>
                <a:cubicBezTo>
                  <a:pt x="0" y="63"/>
                  <a:pt x="63" y="0"/>
                  <a:pt x="140" y="0"/>
                </a:cubicBezTo>
                <a:lnTo>
                  <a:pt x="3651" y="0"/>
                </a:lnTo>
                <a:lnTo>
                  <a:pt x="3651" y="0"/>
                </a:lnTo>
                <a:cubicBezTo>
                  <a:pt x="3728" y="0"/>
                  <a:pt x="3791" y="63"/>
                  <a:pt x="3791" y="141"/>
                </a:cubicBezTo>
                <a:lnTo>
                  <a:pt x="3791" y="5292"/>
                </a:lnTo>
                <a:lnTo>
                  <a:pt x="3791" y="5292"/>
                </a:lnTo>
                <a:cubicBezTo>
                  <a:pt x="3791" y="5371"/>
                  <a:pt x="3728" y="5434"/>
                  <a:pt x="3651" y="54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80"/>
          <p:cNvSpPr>
            <a:spLocks noChangeArrowheads="1"/>
          </p:cNvSpPr>
          <p:nvPr/>
        </p:nvSpPr>
        <p:spPr bwMode="auto">
          <a:xfrm>
            <a:off x="18150512" y="5909273"/>
            <a:ext cx="3629908" cy="5376923"/>
          </a:xfrm>
          <a:custGeom>
            <a:avLst/>
            <a:gdLst>
              <a:gd name="T0" fmla="*/ 3069 w 3297"/>
              <a:gd name="T1" fmla="*/ 4702 h 4888"/>
              <a:gd name="T2" fmla="*/ 150 w 3297"/>
              <a:gd name="T3" fmla="*/ 4882 h 4888"/>
              <a:gd name="T4" fmla="*/ 150 w 3297"/>
              <a:gd name="T5" fmla="*/ 4882 h 4888"/>
              <a:gd name="T6" fmla="*/ 0 w 3297"/>
              <a:gd name="T7" fmla="*/ 4742 h 4888"/>
              <a:gd name="T8" fmla="*/ 0 w 3297"/>
              <a:gd name="T9" fmla="*/ 142 h 4888"/>
              <a:gd name="T10" fmla="*/ 0 w 3297"/>
              <a:gd name="T11" fmla="*/ 142 h 4888"/>
              <a:gd name="T12" fmla="*/ 141 w 3297"/>
              <a:gd name="T13" fmla="*/ 0 h 4888"/>
              <a:gd name="T14" fmla="*/ 3154 w 3297"/>
              <a:gd name="T15" fmla="*/ 0 h 4888"/>
              <a:gd name="T16" fmla="*/ 3154 w 3297"/>
              <a:gd name="T17" fmla="*/ 0 h 4888"/>
              <a:gd name="T18" fmla="*/ 3294 w 3297"/>
              <a:gd name="T19" fmla="*/ 145 h 4888"/>
              <a:gd name="T20" fmla="*/ 3202 w 3297"/>
              <a:gd name="T21" fmla="*/ 4564 h 4888"/>
              <a:gd name="T22" fmla="*/ 3202 w 3297"/>
              <a:gd name="T23" fmla="*/ 4564 h 4888"/>
              <a:gd name="T24" fmla="*/ 3069 w 3297"/>
              <a:gd name="T25" fmla="*/ 4702 h 4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97" h="4888">
                <a:moveTo>
                  <a:pt x="3069" y="4702"/>
                </a:moveTo>
                <a:lnTo>
                  <a:pt x="150" y="4882"/>
                </a:lnTo>
                <a:lnTo>
                  <a:pt x="150" y="4882"/>
                </a:lnTo>
                <a:cubicBezTo>
                  <a:pt x="69" y="4887"/>
                  <a:pt x="0" y="4823"/>
                  <a:pt x="0" y="4742"/>
                </a:cubicBezTo>
                <a:lnTo>
                  <a:pt x="0" y="142"/>
                </a:lnTo>
                <a:lnTo>
                  <a:pt x="0" y="142"/>
                </a:lnTo>
                <a:cubicBezTo>
                  <a:pt x="0" y="64"/>
                  <a:pt x="63" y="0"/>
                  <a:pt x="141" y="0"/>
                </a:cubicBezTo>
                <a:lnTo>
                  <a:pt x="3154" y="0"/>
                </a:lnTo>
                <a:lnTo>
                  <a:pt x="3154" y="0"/>
                </a:lnTo>
                <a:cubicBezTo>
                  <a:pt x="3233" y="0"/>
                  <a:pt x="3296" y="66"/>
                  <a:pt x="3294" y="145"/>
                </a:cubicBezTo>
                <a:lnTo>
                  <a:pt x="3202" y="4564"/>
                </a:lnTo>
                <a:lnTo>
                  <a:pt x="3202" y="4564"/>
                </a:lnTo>
                <a:cubicBezTo>
                  <a:pt x="3200" y="4638"/>
                  <a:pt x="3143" y="4697"/>
                  <a:pt x="3069" y="47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81"/>
          <p:cNvSpPr>
            <a:spLocks noChangeArrowheads="1"/>
          </p:cNvSpPr>
          <p:nvPr/>
        </p:nvSpPr>
        <p:spPr bwMode="auto">
          <a:xfrm>
            <a:off x="17878754" y="6171325"/>
            <a:ext cx="3222271" cy="1043357"/>
          </a:xfrm>
          <a:custGeom>
            <a:avLst/>
            <a:gdLst>
              <a:gd name="T0" fmla="*/ 2634 w 2930"/>
              <a:gd name="T1" fmla="*/ 945 h 946"/>
              <a:gd name="T2" fmla="*/ 140 w 2930"/>
              <a:gd name="T3" fmla="*/ 945 h 946"/>
              <a:gd name="T4" fmla="*/ 140 w 2930"/>
              <a:gd name="T5" fmla="*/ 945 h 946"/>
              <a:gd name="T6" fmla="*/ 0 w 2930"/>
              <a:gd name="T7" fmla="*/ 805 h 946"/>
              <a:gd name="T8" fmla="*/ 0 w 2930"/>
              <a:gd name="T9" fmla="*/ 141 h 946"/>
              <a:gd name="T10" fmla="*/ 0 w 2930"/>
              <a:gd name="T11" fmla="*/ 141 h 946"/>
              <a:gd name="T12" fmla="*/ 140 w 2930"/>
              <a:gd name="T13" fmla="*/ 0 h 946"/>
              <a:gd name="T14" fmla="*/ 2773 w 2930"/>
              <a:gd name="T15" fmla="*/ 0 h 946"/>
              <a:gd name="T16" fmla="*/ 2773 w 2930"/>
              <a:gd name="T17" fmla="*/ 0 h 946"/>
              <a:gd name="T18" fmla="*/ 2911 w 2930"/>
              <a:gd name="T19" fmla="*/ 170 h 946"/>
              <a:gd name="T20" fmla="*/ 2772 w 2930"/>
              <a:gd name="T21" fmla="*/ 834 h 946"/>
              <a:gd name="T22" fmla="*/ 2772 w 2930"/>
              <a:gd name="T23" fmla="*/ 834 h 946"/>
              <a:gd name="T24" fmla="*/ 2634 w 2930"/>
              <a:gd name="T25" fmla="*/ 945 h 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30" h="946">
                <a:moveTo>
                  <a:pt x="2634" y="945"/>
                </a:moveTo>
                <a:lnTo>
                  <a:pt x="140" y="945"/>
                </a:lnTo>
                <a:lnTo>
                  <a:pt x="140" y="945"/>
                </a:lnTo>
                <a:cubicBezTo>
                  <a:pt x="63" y="945"/>
                  <a:pt x="0" y="882"/>
                  <a:pt x="0" y="805"/>
                </a:cubicBezTo>
                <a:lnTo>
                  <a:pt x="0" y="141"/>
                </a:lnTo>
                <a:lnTo>
                  <a:pt x="0" y="141"/>
                </a:lnTo>
                <a:cubicBezTo>
                  <a:pt x="0" y="63"/>
                  <a:pt x="63" y="0"/>
                  <a:pt x="140" y="0"/>
                </a:cubicBezTo>
                <a:lnTo>
                  <a:pt x="2773" y="0"/>
                </a:lnTo>
                <a:lnTo>
                  <a:pt x="2773" y="0"/>
                </a:lnTo>
                <a:cubicBezTo>
                  <a:pt x="2863" y="0"/>
                  <a:pt x="2929" y="82"/>
                  <a:pt x="2911" y="170"/>
                </a:cubicBezTo>
                <a:lnTo>
                  <a:pt x="2772" y="834"/>
                </a:lnTo>
                <a:lnTo>
                  <a:pt x="2772" y="834"/>
                </a:lnTo>
                <a:cubicBezTo>
                  <a:pt x="2759" y="899"/>
                  <a:pt x="2701" y="945"/>
                  <a:pt x="2634" y="9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Freeform 480"/>
          <p:cNvSpPr>
            <a:spLocks noChangeArrowheads="1"/>
          </p:cNvSpPr>
          <p:nvPr/>
        </p:nvSpPr>
        <p:spPr bwMode="auto">
          <a:xfrm>
            <a:off x="4077339" y="7539820"/>
            <a:ext cx="659983" cy="761894"/>
          </a:xfrm>
          <a:custGeom>
            <a:avLst/>
            <a:gdLst>
              <a:gd name="T0" fmla="*/ 317 w 599"/>
              <a:gd name="T1" fmla="*/ 641 h 693"/>
              <a:gd name="T2" fmla="*/ 277 w 599"/>
              <a:gd name="T3" fmla="*/ 641 h 693"/>
              <a:gd name="T4" fmla="*/ 279 w 599"/>
              <a:gd name="T5" fmla="*/ 51 h 693"/>
              <a:gd name="T6" fmla="*/ 319 w 599"/>
              <a:gd name="T7" fmla="*/ 51 h 693"/>
              <a:gd name="T8" fmla="*/ 317 w 599"/>
              <a:gd name="T9" fmla="*/ 641 h 693"/>
              <a:gd name="T10" fmla="*/ 573 w 599"/>
              <a:gd name="T11" fmla="*/ 1 h 693"/>
              <a:gd name="T12" fmla="*/ 257 w 599"/>
              <a:gd name="T13" fmla="*/ 1 h 693"/>
              <a:gd name="T14" fmla="*/ 257 w 599"/>
              <a:gd name="T15" fmla="*/ 1 h 693"/>
              <a:gd name="T16" fmla="*/ 254 w 599"/>
              <a:gd name="T17" fmla="*/ 0 h 693"/>
              <a:gd name="T18" fmla="*/ 254 w 599"/>
              <a:gd name="T19" fmla="*/ 0 h 693"/>
              <a:gd name="T20" fmla="*/ 254 w 599"/>
              <a:gd name="T21" fmla="*/ 0 h 693"/>
              <a:gd name="T22" fmla="*/ 251 w 599"/>
              <a:gd name="T23" fmla="*/ 1 h 693"/>
              <a:gd name="T24" fmla="*/ 25 w 599"/>
              <a:gd name="T25" fmla="*/ 1 h 693"/>
              <a:gd name="T26" fmla="*/ 25 w 599"/>
              <a:gd name="T27" fmla="*/ 1 h 693"/>
              <a:gd name="T28" fmla="*/ 0 w 599"/>
              <a:gd name="T29" fmla="*/ 26 h 693"/>
              <a:gd name="T30" fmla="*/ 0 w 599"/>
              <a:gd name="T31" fmla="*/ 119 h 693"/>
              <a:gd name="T32" fmla="*/ 0 w 599"/>
              <a:gd name="T33" fmla="*/ 119 h 693"/>
              <a:gd name="T34" fmla="*/ 25 w 599"/>
              <a:gd name="T35" fmla="*/ 144 h 693"/>
              <a:gd name="T36" fmla="*/ 25 w 599"/>
              <a:gd name="T37" fmla="*/ 144 h 693"/>
              <a:gd name="T38" fmla="*/ 50 w 599"/>
              <a:gd name="T39" fmla="*/ 119 h 693"/>
              <a:gd name="T40" fmla="*/ 50 w 599"/>
              <a:gd name="T41" fmla="*/ 51 h 693"/>
              <a:gd name="T42" fmla="*/ 228 w 599"/>
              <a:gd name="T43" fmla="*/ 51 h 693"/>
              <a:gd name="T44" fmla="*/ 226 w 599"/>
              <a:gd name="T45" fmla="*/ 641 h 693"/>
              <a:gd name="T46" fmla="*/ 160 w 599"/>
              <a:gd name="T47" fmla="*/ 641 h 693"/>
              <a:gd name="T48" fmla="*/ 160 w 599"/>
              <a:gd name="T49" fmla="*/ 641 h 693"/>
              <a:gd name="T50" fmla="*/ 135 w 599"/>
              <a:gd name="T51" fmla="*/ 667 h 693"/>
              <a:gd name="T52" fmla="*/ 135 w 599"/>
              <a:gd name="T53" fmla="*/ 667 h 693"/>
              <a:gd name="T54" fmla="*/ 160 w 599"/>
              <a:gd name="T55" fmla="*/ 692 h 693"/>
              <a:gd name="T56" fmla="*/ 340 w 599"/>
              <a:gd name="T57" fmla="*/ 692 h 693"/>
              <a:gd name="T58" fmla="*/ 340 w 599"/>
              <a:gd name="T59" fmla="*/ 692 h 693"/>
              <a:gd name="T60" fmla="*/ 342 w 599"/>
              <a:gd name="T61" fmla="*/ 692 h 693"/>
              <a:gd name="T62" fmla="*/ 343 w 599"/>
              <a:gd name="T63" fmla="*/ 692 h 693"/>
              <a:gd name="T64" fmla="*/ 343 w 599"/>
              <a:gd name="T65" fmla="*/ 692 h 693"/>
              <a:gd name="T66" fmla="*/ 346 w 599"/>
              <a:gd name="T67" fmla="*/ 692 h 693"/>
              <a:gd name="T68" fmla="*/ 438 w 599"/>
              <a:gd name="T69" fmla="*/ 692 h 693"/>
              <a:gd name="T70" fmla="*/ 438 w 599"/>
              <a:gd name="T71" fmla="*/ 692 h 693"/>
              <a:gd name="T72" fmla="*/ 463 w 599"/>
              <a:gd name="T73" fmla="*/ 667 h 693"/>
              <a:gd name="T74" fmla="*/ 463 w 599"/>
              <a:gd name="T75" fmla="*/ 667 h 693"/>
              <a:gd name="T76" fmla="*/ 438 w 599"/>
              <a:gd name="T77" fmla="*/ 641 h 693"/>
              <a:gd name="T78" fmla="*/ 368 w 599"/>
              <a:gd name="T79" fmla="*/ 641 h 693"/>
              <a:gd name="T80" fmla="*/ 371 w 599"/>
              <a:gd name="T81" fmla="*/ 51 h 693"/>
              <a:gd name="T82" fmla="*/ 548 w 599"/>
              <a:gd name="T83" fmla="*/ 51 h 693"/>
              <a:gd name="T84" fmla="*/ 548 w 599"/>
              <a:gd name="T85" fmla="*/ 119 h 693"/>
              <a:gd name="T86" fmla="*/ 548 w 599"/>
              <a:gd name="T87" fmla="*/ 119 h 693"/>
              <a:gd name="T88" fmla="*/ 573 w 599"/>
              <a:gd name="T89" fmla="*/ 144 h 693"/>
              <a:gd name="T90" fmla="*/ 573 w 599"/>
              <a:gd name="T91" fmla="*/ 144 h 693"/>
              <a:gd name="T92" fmla="*/ 598 w 599"/>
              <a:gd name="T93" fmla="*/ 119 h 693"/>
              <a:gd name="T94" fmla="*/ 598 w 599"/>
              <a:gd name="T95" fmla="*/ 26 h 693"/>
              <a:gd name="T96" fmla="*/ 598 w 599"/>
              <a:gd name="T97" fmla="*/ 26 h 693"/>
              <a:gd name="T98" fmla="*/ 573 w 599"/>
              <a:gd name="T99" fmla="*/ 1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99" h="693">
                <a:moveTo>
                  <a:pt x="317" y="641"/>
                </a:moveTo>
                <a:lnTo>
                  <a:pt x="277" y="641"/>
                </a:lnTo>
                <a:lnTo>
                  <a:pt x="279" y="51"/>
                </a:lnTo>
                <a:lnTo>
                  <a:pt x="319" y="51"/>
                </a:lnTo>
                <a:lnTo>
                  <a:pt x="317" y="641"/>
                </a:lnTo>
                <a:close/>
                <a:moveTo>
                  <a:pt x="573" y="1"/>
                </a:moveTo>
                <a:lnTo>
                  <a:pt x="257" y="1"/>
                </a:lnTo>
                <a:lnTo>
                  <a:pt x="257" y="1"/>
                </a:lnTo>
                <a:cubicBezTo>
                  <a:pt x="256" y="1"/>
                  <a:pt x="255" y="0"/>
                  <a:pt x="254" y="0"/>
                </a:cubicBezTo>
                <a:lnTo>
                  <a:pt x="254" y="0"/>
                </a:lnTo>
                <a:lnTo>
                  <a:pt x="254" y="0"/>
                </a:lnTo>
                <a:cubicBezTo>
                  <a:pt x="253" y="0"/>
                  <a:pt x="252" y="1"/>
                  <a:pt x="251" y="1"/>
                </a:cubicBezTo>
                <a:lnTo>
                  <a:pt x="25" y="1"/>
                </a:lnTo>
                <a:lnTo>
                  <a:pt x="25" y="1"/>
                </a:lnTo>
                <a:cubicBezTo>
                  <a:pt x="11" y="1"/>
                  <a:pt x="0" y="12"/>
                  <a:pt x="0" y="26"/>
                </a:cubicBezTo>
                <a:lnTo>
                  <a:pt x="0" y="119"/>
                </a:lnTo>
                <a:lnTo>
                  <a:pt x="0" y="119"/>
                </a:lnTo>
                <a:cubicBezTo>
                  <a:pt x="0" y="133"/>
                  <a:pt x="11" y="144"/>
                  <a:pt x="25" y="144"/>
                </a:cubicBezTo>
                <a:lnTo>
                  <a:pt x="25" y="144"/>
                </a:lnTo>
                <a:cubicBezTo>
                  <a:pt x="39" y="144"/>
                  <a:pt x="50" y="133"/>
                  <a:pt x="50" y="119"/>
                </a:cubicBezTo>
                <a:lnTo>
                  <a:pt x="50" y="51"/>
                </a:lnTo>
                <a:lnTo>
                  <a:pt x="228" y="51"/>
                </a:lnTo>
                <a:lnTo>
                  <a:pt x="226" y="641"/>
                </a:lnTo>
                <a:lnTo>
                  <a:pt x="160" y="641"/>
                </a:lnTo>
                <a:lnTo>
                  <a:pt x="160" y="641"/>
                </a:lnTo>
                <a:cubicBezTo>
                  <a:pt x="146" y="641"/>
                  <a:pt x="135" y="652"/>
                  <a:pt x="135" y="667"/>
                </a:cubicBezTo>
                <a:lnTo>
                  <a:pt x="135" y="667"/>
                </a:lnTo>
                <a:cubicBezTo>
                  <a:pt x="135" y="681"/>
                  <a:pt x="146" y="692"/>
                  <a:pt x="160" y="692"/>
                </a:cubicBezTo>
                <a:lnTo>
                  <a:pt x="340" y="692"/>
                </a:lnTo>
                <a:lnTo>
                  <a:pt x="340" y="692"/>
                </a:lnTo>
                <a:cubicBezTo>
                  <a:pt x="340" y="692"/>
                  <a:pt x="341" y="692"/>
                  <a:pt x="342" y="692"/>
                </a:cubicBezTo>
                <a:lnTo>
                  <a:pt x="343" y="692"/>
                </a:lnTo>
                <a:lnTo>
                  <a:pt x="343" y="692"/>
                </a:lnTo>
                <a:cubicBezTo>
                  <a:pt x="343" y="692"/>
                  <a:pt x="345" y="692"/>
                  <a:pt x="346" y="692"/>
                </a:cubicBezTo>
                <a:lnTo>
                  <a:pt x="438" y="692"/>
                </a:lnTo>
                <a:lnTo>
                  <a:pt x="438" y="692"/>
                </a:lnTo>
                <a:cubicBezTo>
                  <a:pt x="451" y="692"/>
                  <a:pt x="463" y="681"/>
                  <a:pt x="463" y="667"/>
                </a:cubicBezTo>
                <a:lnTo>
                  <a:pt x="463" y="667"/>
                </a:lnTo>
                <a:cubicBezTo>
                  <a:pt x="463" y="652"/>
                  <a:pt x="451" y="641"/>
                  <a:pt x="438" y="641"/>
                </a:cubicBezTo>
                <a:lnTo>
                  <a:pt x="368" y="641"/>
                </a:lnTo>
                <a:lnTo>
                  <a:pt x="371" y="51"/>
                </a:lnTo>
                <a:lnTo>
                  <a:pt x="548" y="51"/>
                </a:lnTo>
                <a:lnTo>
                  <a:pt x="548" y="119"/>
                </a:lnTo>
                <a:lnTo>
                  <a:pt x="548" y="119"/>
                </a:lnTo>
                <a:cubicBezTo>
                  <a:pt x="548" y="133"/>
                  <a:pt x="559" y="144"/>
                  <a:pt x="573" y="144"/>
                </a:cubicBezTo>
                <a:lnTo>
                  <a:pt x="573" y="144"/>
                </a:lnTo>
                <a:cubicBezTo>
                  <a:pt x="587" y="144"/>
                  <a:pt x="598" y="133"/>
                  <a:pt x="598" y="119"/>
                </a:cubicBezTo>
                <a:lnTo>
                  <a:pt x="598" y="26"/>
                </a:lnTo>
                <a:lnTo>
                  <a:pt x="598" y="26"/>
                </a:lnTo>
                <a:cubicBezTo>
                  <a:pt x="598" y="12"/>
                  <a:pt x="587" y="1"/>
                  <a:pt x="5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Freeform 481"/>
          <p:cNvSpPr>
            <a:spLocks noChangeArrowheads="1"/>
          </p:cNvSpPr>
          <p:nvPr/>
        </p:nvSpPr>
        <p:spPr bwMode="auto">
          <a:xfrm>
            <a:off x="19669446" y="7656288"/>
            <a:ext cx="296020" cy="296023"/>
          </a:xfrm>
          <a:custGeom>
            <a:avLst/>
            <a:gdLst>
              <a:gd name="T0" fmla="*/ 133 w 267"/>
              <a:gd name="T1" fmla="*/ 47 h 268"/>
              <a:gd name="T2" fmla="*/ 133 w 267"/>
              <a:gd name="T3" fmla="*/ 47 h 268"/>
              <a:gd name="T4" fmla="*/ 46 w 267"/>
              <a:gd name="T5" fmla="*/ 133 h 268"/>
              <a:gd name="T6" fmla="*/ 46 w 267"/>
              <a:gd name="T7" fmla="*/ 133 h 268"/>
              <a:gd name="T8" fmla="*/ 133 w 267"/>
              <a:gd name="T9" fmla="*/ 220 h 268"/>
              <a:gd name="T10" fmla="*/ 133 w 267"/>
              <a:gd name="T11" fmla="*/ 220 h 268"/>
              <a:gd name="T12" fmla="*/ 219 w 267"/>
              <a:gd name="T13" fmla="*/ 133 h 268"/>
              <a:gd name="T14" fmla="*/ 219 w 267"/>
              <a:gd name="T15" fmla="*/ 133 h 268"/>
              <a:gd name="T16" fmla="*/ 133 w 267"/>
              <a:gd name="T17" fmla="*/ 47 h 268"/>
              <a:gd name="T18" fmla="*/ 133 w 267"/>
              <a:gd name="T19" fmla="*/ 267 h 268"/>
              <a:gd name="T20" fmla="*/ 133 w 267"/>
              <a:gd name="T21" fmla="*/ 267 h 268"/>
              <a:gd name="T22" fmla="*/ 0 w 267"/>
              <a:gd name="T23" fmla="*/ 133 h 268"/>
              <a:gd name="T24" fmla="*/ 0 w 267"/>
              <a:gd name="T25" fmla="*/ 133 h 268"/>
              <a:gd name="T26" fmla="*/ 133 w 267"/>
              <a:gd name="T27" fmla="*/ 0 h 268"/>
              <a:gd name="T28" fmla="*/ 133 w 267"/>
              <a:gd name="T29" fmla="*/ 0 h 268"/>
              <a:gd name="T30" fmla="*/ 266 w 267"/>
              <a:gd name="T31" fmla="*/ 133 h 268"/>
              <a:gd name="T32" fmla="*/ 266 w 267"/>
              <a:gd name="T33" fmla="*/ 133 h 268"/>
              <a:gd name="T34" fmla="*/ 133 w 267"/>
              <a:gd name="T35" fmla="*/ 26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7" h="268">
                <a:moveTo>
                  <a:pt x="133" y="47"/>
                </a:moveTo>
                <a:lnTo>
                  <a:pt x="133" y="47"/>
                </a:lnTo>
                <a:cubicBezTo>
                  <a:pt x="85" y="47"/>
                  <a:pt x="46" y="86"/>
                  <a:pt x="46" y="133"/>
                </a:cubicBezTo>
                <a:lnTo>
                  <a:pt x="46" y="133"/>
                </a:lnTo>
                <a:cubicBezTo>
                  <a:pt x="46" y="181"/>
                  <a:pt x="85" y="220"/>
                  <a:pt x="133" y="220"/>
                </a:cubicBezTo>
                <a:lnTo>
                  <a:pt x="133" y="220"/>
                </a:lnTo>
                <a:cubicBezTo>
                  <a:pt x="180" y="220"/>
                  <a:pt x="219" y="181"/>
                  <a:pt x="219" y="133"/>
                </a:cubicBezTo>
                <a:lnTo>
                  <a:pt x="219" y="133"/>
                </a:lnTo>
                <a:cubicBezTo>
                  <a:pt x="219" y="86"/>
                  <a:pt x="180" y="47"/>
                  <a:pt x="133" y="47"/>
                </a:cubicBezTo>
                <a:close/>
                <a:moveTo>
                  <a:pt x="133" y="267"/>
                </a:moveTo>
                <a:lnTo>
                  <a:pt x="133" y="267"/>
                </a:lnTo>
                <a:cubicBezTo>
                  <a:pt x="59" y="267"/>
                  <a:pt x="0" y="207"/>
                  <a:pt x="0" y="133"/>
                </a:cubicBezTo>
                <a:lnTo>
                  <a:pt x="0" y="133"/>
                </a:lnTo>
                <a:cubicBezTo>
                  <a:pt x="0" y="60"/>
                  <a:pt x="59" y="0"/>
                  <a:pt x="133" y="0"/>
                </a:cubicBezTo>
                <a:lnTo>
                  <a:pt x="133" y="0"/>
                </a:lnTo>
                <a:cubicBezTo>
                  <a:pt x="206" y="0"/>
                  <a:pt x="266" y="60"/>
                  <a:pt x="266" y="133"/>
                </a:cubicBezTo>
                <a:lnTo>
                  <a:pt x="266" y="133"/>
                </a:lnTo>
                <a:cubicBezTo>
                  <a:pt x="266" y="207"/>
                  <a:pt x="206" y="267"/>
                  <a:pt x="133" y="26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Freeform 482"/>
          <p:cNvSpPr>
            <a:spLocks noChangeArrowheads="1"/>
          </p:cNvSpPr>
          <p:nvPr/>
        </p:nvSpPr>
        <p:spPr bwMode="auto">
          <a:xfrm>
            <a:off x="19567535" y="7976574"/>
            <a:ext cx="499842" cy="281463"/>
          </a:xfrm>
          <a:custGeom>
            <a:avLst/>
            <a:gdLst>
              <a:gd name="T0" fmla="*/ 48 w 453"/>
              <a:gd name="T1" fmla="*/ 206 h 254"/>
              <a:gd name="T2" fmla="*/ 405 w 453"/>
              <a:gd name="T3" fmla="*/ 206 h 254"/>
              <a:gd name="T4" fmla="*/ 405 w 453"/>
              <a:gd name="T5" fmla="*/ 206 h 254"/>
              <a:gd name="T6" fmla="*/ 405 w 453"/>
              <a:gd name="T7" fmla="*/ 136 h 254"/>
              <a:gd name="T8" fmla="*/ 405 w 453"/>
              <a:gd name="T9" fmla="*/ 136 h 254"/>
              <a:gd name="T10" fmla="*/ 383 w 453"/>
              <a:gd name="T11" fmla="*/ 94 h 254"/>
              <a:gd name="T12" fmla="*/ 383 w 453"/>
              <a:gd name="T13" fmla="*/ 94 h 254"/>
              <a:gd name="T14" fmla="*/ 226 w 453"/>
              <a:gd name="T15" fmla="*/ 47 h 254"/>
              <a:gd name="T16" fmla="*/ 226 w 453"/>
              <a:gd name="T17" fmla="*/ 47 h 254"/>
              <a:gd name="T18" fmla="*/ 69 w 453"/>
              <a:gd name="T19" fmla="*/ 94 h 254"/>
              <a:gd name="T20" fmla="*/ 69 w 453"/>
              <a:gd name="T21" fmla="*/ 94 h 254"/>
              <a:gd name="T22" fmla="*/ 48 w 453"/>
              <a:gd name="T23" fmla="*/ 136 h 254"/>
              <a:gd name="T24" fmla="*/ 48 w 453"/>
              <a:gd name="T25" fmla="*/ 206 h 254"/>
              <a:gd name="T26" fmla="*/ 428 w 453"/>
              <a:gd name="T27" fmla="*/ 253 h 254"/>
              <a:gd name="T28" fmla="*/ 24 w 453"/>
              <a:gd name="T29" fmla="*/ 253 h 254"/>
              <a:gd name="T30" fmla="*/ 24 w 453"/>
              <a:gd name="T31" fmla="*/ 253 h 254"/>
              <a:gd name="T32" fmla="*/ 0 w 453"/>
              <a:gd name="T33" fmla="*/ 230 h 254"/>
              <a:gd name="T34" fmla="*/ 0 w 453"/>
              <a:gd name="T35" fmla="*/ 136 h 254"/>
              <a:gd name="T36" fmla="*/ 0 w 453"/>
              <a:gd name="T37" fmla="*/ 136 h 254"/>
              <a:gd name="T38" fmla="*/ 43 w 453"/>
              <a:gd name="T39" fmla="*/ 55 h 254"/>
              <a:gd name="T40" fmla="*/ 43 w 453"/>
              <a:gd name="T41" fmla="*/ 55 h 254"/>
              <a:gd name="T42" fmla="*/ 226 w 453"/>
              <a:gd name="T43" fmla="*/ 0 h 254"/>
              <a:gd name="T44" fmla="*/ 226 w 453"/>
              <a:gd name="T45" fmla="*/ 0 h 254"/>
              <a:gd name="T46" fmla="*/ 410 w 453"/>
              <a:gd name="T47" fmla="*/ 57 h 254"/>
              <a:gd name="T48" fmla="*/ 410 w 453"/>
              <a:gd name="T49" fmla="*/ 57 h 254"/>
              <a:gd name="T50" fmla="*/ 451 w 453"/>
              <a:gd name="T51" fmla="*/ 135 h 254"/>
              <a:gd name="T52" fmla="*/ 451 w 453"/>
              <a:gd name="T53" fmla="*/ 135 h 254"/>
              <a:gd name="T54" fmla="*/ 452 w 453"/>
              <a:gd name="T55" fmla="*/ 230 h 254"/>
              <a:gd name="T56" fmla="*/ 452 w 453"/>
              <a:gd name="T57" fmla="*/ 230 h 254"/>
              <a:gd name="T58" fmla="*/ 428 w 453"/>
              <a:gd name="T59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53" h="254">
                <a:moveTo>
                  <a:pt x="48" y="206"/>
                </a:moveTo>
                <a:lnTo>
                  <a:pt x="405" y="206"/>
                </a:lnTo>
                <a:lnTo>
                  <a:pt x="405" y="206"/>
                </a:lnTo>
                <a:cubicBezTo>
                  <a:pt x="405" y="181"/>
                  <a:pt x="405" y="156"/>
                  <a:pt x="405" y="136"/>
                </a:cubicBezTo>
                <a:lnTo>
                  <a:pt x="405" y="136"/>
                </a:lnTo>
                <a:cubicBezTo>
                  <a:pt x="405" y="119"/>
                  <a:pt x="396" y="104"/>
                  <a:pt x="383" y="94"/>
                </a:cubicBezTo>
                <a:lnTo>
                  <a:pt x="383" y="94"/>
                </a:lnTo>
                <a:cubicBezTo>
                  <a:pt x="339" y="64"/>
                  <a:pt x="284" y="47"/>
                  <a:pt x="226" y="47"/>
                </a:cubicBezTo>
                <a:lnTo>
                  <a:pt x="226" y="47"/>
                </a:lnTo>
                <a:cubicBezTo>
                  <a:pt x="169" y="47"/>
                  <a:pt x="113" y="63"/>
                  <a:pt x="69" y="94"/>
                </a:cubicBezTo>
                <a:lnTo>
                  <a:pt x="69" y="94"/>
                </a:lnTo>
                <a:cubicBezTo>
                  <a:pt x="55" y="104"/>
                  <a:pt x="48" y="119"/>
                  <a:pt x="48" y="136"/>
                </a:cubicBezTo>
                <a:lnTo>
                  <a:pt x="48" y="206"/>
                </a:lnTo>
                <a:close/>
                <a:moveTo>
                  <a:pt x="428" y="253"/>
                </a:moveTo>
                <a:lnTo>
                  <a:pt x="24" y="253"/>
                </a:lnTo>
                <a:lnTo>
                  <a:pt x="24" y="253"/>
                </a:lnTo>
                <a:cubicBezTo>
                  <a:pt x="11" y="253"/>
                  <a:pt x="0" y="243"/>
                  <a:pt x="0" y="230"/>
                </a:cubicBezTo>
                <a:lnTo>
                  <a:pt x="0" y="136"/>
                </a:lnTo>
                <a:lnTo>
                  <a:pt x="0" y="136"/>
                </a:lnTo>
                <a:cubicBezTo>
                  <a:pt x="0" y="104"/>
                  <a:pt x="16" y="74"/>
                  <a:pt x="43" y="55"/>
                </a:cubicBezTo>
                <a:lnTo>
                  <a:pt x="43" y="55"/>
                </a:lnTo>
                <a:cubicBezTo>
                  <a:pt x="94" y="20"/>
                  <a:pt x="159" y="0"/>
                  <a:pt x="226" y="0"/>
                </a:cubicBezTo>
                <a:lnTo>
                  <a:pt x="226" y="0"/>
                </a:lnTo>
                <a:cubicBezTo>
                  <a:pt x="293" y="0"/>
                  <a:pt x="359" y="20"/>
                  <a:pt x="410" y="57"/>
                </a:cubicBezTo>
                <a:lnTo>
                  <a:pt x="410" y="57"/>
                </a:lnTo>
                <a:cubicBezTo>
                  <a:pt x="436" y="74"/>
                  <a:pt x="451" y="104"/>
                  <a:pt x="451" y="135"/>
                </a:cubicBezTo>
                <a:lnTo>
                  <a:pt x="451" y="135"/>
                </a:lnTo>
                <a:cubicBezTo>
                  <a:pt x="451" y="162"/>
                  <a:pt x="452" y="199"/>
                  <a:pt x="452" y="230"/>
                </a:cubicBezTo>
                <a:lnTo>
                  <a:pt x="452" y="230"/>
                </a:lnTo>
                <a:cubicBezTo>
                  <a:pt x="452" y="243"/>
                  <a:pt x="441" y="253"/>
                  <a:pt x="428" y="2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Freeform 483"/>
          <p:cNvSpPr>
            <a:spLocks noChangeArrowheads="1"/>
          </p:cNvSpPr>
          <p:nvPr/>
        </p:nvSpPr>
        <p:spPr bwMode="auto">
          <a:xfrm>
            <a:off x="20009143" y="7704816"/>
            <a:ext cx="247492" cy="247495"/>
          </a:xfrm>
          <a:custGeom>
            <a:avLst/>
            <a:gdLst>
              <a:gd name="T0" fmla="*/ 111 w 224"/>
              <a:gd name="T1" fmla="*/ 47 h 224"/>
              <a:gd name="T2" fmla="*/ 111 w 224"/>
              <a:gd name="T3" fmla="*/ 47 h 224"/>
              <a:gd name="T4" fmla="*/ 46 w 224"/>
              <a:gd name="T5" fmla="*/ 112 h 224"/>
              <a:gd name="T6" fmla="*/ 46 w 224"/>
              <a:gd name="T7" fmla="*/ 112 h 224"/>
              <a:gd name="T8" fmla="*/ 111 w 224"/>
              <a:gd name="T9" fmla="*/ 177 h 224"/>
              <a:gd name="T10" fmla="*/ 111 w 224"/>
              <a:gd name="T11" fmla="*/ 177 h 224"/>
              <a:gd name="T12" fmla="*/ 176 w 224"/>
              <a:gd name="T13" fmla="*/ 112 h 224"/>
              <a:gd name="T14" fmla="*/ 176 w 224"/>
              <a:gd name="T15" fmla="*/ 112 h 224"/>
              <a:gd name="T16" fmla="*/ 111 w 224"/>
              <a:gd name="T17" fmla="*/ 47 h 224"/>
              <a:gd name="T18" fmla="*/ 111 w 224"/>
              <a:gd name="T19" fmla="*/ 223 h 224"/>
              <a:gd name="T20" fmla="*/ 111 w 224"/>
              <a:gd name="T21" fmla="*/ 223 h 224"/>
              <a:gd name="T22" fmla="*/ 0 w 224"/>
              <a:gd name="T23" fmla="*/ 112 h 224"/>
              <a:gd name="T24" fmla="*/ 0 w 224"/>
              <a:gd name="T25" fmla="*/ 112 h 224"/>
              <a:gd name="T26" fmla="*/ 111 w 224"/>
              <a:gd name="T27" fmla="*/ 0 h 224"/>
              <a:gd name="T28" fmla="*/ 111 w 224"/>
              <a:gd name="T29" fmla="*/ 0 h 224"/>
              <a:gd name="T30" fmla="*/ 223 w 224"/>
              <a:gd name="T31" fmla="*/ 112 h 224"/>
              <a:gd name="T32" fmla="*/ 223 w 224"/>
              <a:gd name="T33" fmla="*/ 112 h 224"/>
              <a:gd name="T34" fmla="*/ 111 w 224"/>
              <a:gd name="T35" fmla="*/ 22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4" h="224">
                <a:moveTo>
                  <a:pt x="111" y="47"/>
                </a:moveTo>
                <a:lnTo>
                  <a:pt x="111" y="47"/>
                </a:lnTo>
                <a:cubicBezTo>
                  <a:pt x="76" y="47"/>
                  <a:pt x="46" y="76"/>
                  <a:pt x="46" y="112"/>
                </a:cubicBezTo>
                <a:lnTo>
                  <a:pt x="46" y="112"/>
                </a:lnTo>
                <a:cubicBezTo>
                  <a:pt x="46" y="148"/>
                  <a:pt x="76" y="177"/>
                  <a:pt x="111" y="177"/>
                </a:cubicBezTo>
                <a:lnTo>
                  <a:pt x="111" y="177"/>
                </a:lnTo>
                <a:cubicBezTo>
                  <a:pt x="147" y="177"/>
                  <a:pt x="176" y="148"/>
                  <a:pt x="176" y="112"/>
                </a:cubicBezTo>
                <a:lnTo>
                  <a:pt x="176" y="112"/>
                </a:lnTo>
                <a:cubicBezTo>
                  <a:pt x="176" y="76"/>
                  <a:pt x="147" y="47"/>
                  <a:pt x="111" y="47"/>
                </a:cubicBezTo>
                <a:close/>
                <a:moveTo>
                  <a:pt x="111" y="223"/>
                </a:moveTo>
                <a:lnTo>
                  <a:pt x="111" y="223"/>
                </a:lnTo>
                <a:cubicBezTo>
                  <a:pt x="50" y="223"/>
                  <a:pt x="0" y="173"/>
                  <a:pt x="0" y="112"/>
                </a:cubicBezTo>
                <a:lnTo>
                  <a:pt x="0" y="112"/>
                </a:lnTo>
                <a:cubicBezTo>
                  <a:pt x="0" y="51"/>
                  <a:pt x="50" y="0"/>
                  <a:pt x="111" y="0"/>
                </a:cubicBezTo>
                <a:lnTo>
                  <a:pt x="111" y="0"/>
                </a:lnTo>
                <a:cubicBezTo>
                  <a:pt x="172" y="0"/>
                  <a:pt x="223" y="51"/>
                  <a:pt x="223" y="112"/>
                </a:cubicBezTo>
                <a:lnTo>
                  <a:pt x="223" y="112"/>
                </a:lnTo>
                <a:cubicBezTo>
                  <a:pt x="223" y="173"/>
                  <a:pt x="172" y="223"/>
                  <a:pt x="111" y="2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Freeform 484"/>
          <p:cNvSpPr>
            <a:spLocks noChangeArrowheads="1"/>
          </p:cNvSpPr>
          <p:nvPr/>
        </p:nvSpPr>
        <p:spPr bwMode="auto">
          <a:xfrm>
            <a:off x="20043111" y="7986279"/>
            <a:ext cx="315435" cy="252347"/>
          </a:xfrm>
          <a:custGeom>
            <a:avLst/>
            <a:gdLst>
              <a:gd name="T0" fmla="*/ 263 w 288"/>
              <a:gd name="T1" fmla="*/ 230 h 231"/>
              <a:gd name="T2" fmla="*/ 85 w 288"/>
              <a:gd name="T3" fmla="*/ 230 h 231"/>
              <a:gd name="T4" fmla="*/ 85 w 288"/>
              <a:gd name="T5" fmla="*/ 230 h 231"/>
              <a:gd name="T6" fmla="*/ 62 w 288"/>
              <a:gd name="T7" fmla="*/ 207 h 231"/>
              <a:gd name="T8" fmla="*/ 62 w 288"/>
              <a:gd name="T9" fmla="*/ 207 h 231"/>
              <a:gd name="T10" fmla="*/ 85 w 288"/>
              <a:gd name="T11" fmla="*/ 184 h 231"/>
              <a:gd name="T12" fmla="*/ 240 w 288"/>
              <a:gd name="T13" fmla="*/ 184 h 231"/>
              <a:gd name="T14" fmla="*/ 240 w 288"/>
              <a:gd name="T15" fmla="*/ 184 h 231"/>
              <a:gd name="T16" fmla="*/ 240 w 288"/>
              <a:gd name="T17" fmla="*/ 124 h 231"/>
              <a:gd name="T18" fmla="*/ 240 w 288"/>
              <a:gd name="T19" fmla="*/ 124 h 231"/>
              <a:gd name="T20" fmla="*/ 222 w 288"/>
              <a:gd name="T21" fmla="*/ 89 h 231"/>
              <a:gd name="T22" fmla="*/ 222 w 288"/>
              <a:gd name="T23" fmla="*/ 89 h 231"/>
              <a:gd name="T24" fmla="*/ 83 w 288"/>
              <a:gd name="T25" fmla="*/ 47 h 231"/>
              <a:gd name="T26" fmla="*/ 83 w 288"/>
              <a:gd name="T27" fmla="*/ 47 h 231"/>
              <a:gd name="T28" fmla="*/ 30 w 288"/>
              <a:gd name="T29" fmla="*/ 52 h 231"/>
              <a:gd name="T30" fmla="*/ 30 w 288"/>
              <a:gd name="T31" fmla="*/ 52 h 231"/>
              <a:gd name="T32" fmla="*/ 2 w 288"/>
              <a:gd name="T33" fmla="*/ 35 h 231"/>
              <a:gd name="T34" fmla="*/ 2 w 288"/>
              <a:gd name="T35" fmla="*/ 35 h 231"/>
              <a:gd name="T36" fmla="*/ 20 w 288"/>
              <a:gd name="T37" fmla="*/ 7 h 231"/>
              <a:gd name="T38" fmla="*/ 20 w 288"/>
              <a:gd name="T39" fmla="*/ 7 h 231"/>
              <a:gd name="T40" fmla="*/ 83 w 288"/>
              <a:gd name="T41" fmla="*/ 0 h 231"/>
              <a:gd name="T42" fmla="*/ 83 w 288"/>
              <a:gd name="T43" fmla="*/ 0 h 231"/>
              <a:gd name="T44" fmla="*/ 249 w 288"/>
              <a:gd name="T45" fmla="*/ 51 h 231"/>
              <a:gd name="T46" fmla="*/ 249 w 288"/>
              <a:gd name="T47" fmla="*/ 51 h 231"/>
              <a:gd name="T48" fmla="*/ 287 w 288"/>
              <a:gd name="T49" fmla="*/ 123 h 231"/>
              <a:gd name="T50" fmla="*/ 287 w 288"/>
              <a:gd name="T51" fmla="*/ 123 h 231"/>
              <a:gd name="T52" fmla="*/ 287 w 288"/>
              <a:gd name="T53" fmla="*/ 207 h 231"/>
              <a:gd name="T54" fmla="*/ 287 w 288"/>
              <a:gd name="T55" fmla="*/ 207 h 231"/>
              <a:gd name="T56" fmla="*/ 263 w 288"/>
              <a:gd name="T57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8" h="231">
                <a:moveTo>
                  <a:pt x="263" y="230"/>
                </a:moveTo>
                <a:lnTo>
                  <a:pt x="85" y="230"/>
                </a:lnTo>
                <a:lnTo>
                  <a:pt x="85" y="230"/>
                </a:lnTo>
                <a:cubicBezTo>
                  <a:pt x="72" y="230"/>
                  <a:pt x="62" y="220"/>
                  <a:pt x="62" y="207"/>
                </a:cubicBezTo>
                <a:lnTo>
                  <a:pt x="62" y="207"/>
                </a:lnTo>
                <a:cubicBezTo>
                  <a:pt x="62" y="194"/>
                  <a:pt x="72" y="184"/>
                  <a:pt x="85" y="184"/>
                </a:cubicBezTo>
                <a:lnTo>
                  <a:pt x="240" y="184"/>
                </a:lnTo>
                <a:lnTo>
                  <a:pt x="240" y="184"/>
                </a:lnTo>
                <a:cubicBezTo>
                  <a:pt x="240" y="163"/>
                  <a:pt x="240" y="140"/>
                  <a:pt x="240" y="124"/>
                </a:cubicBezTo>
                <a:lnTo>
                  <a:pt x="240" y="124"/>
                </a:lnTo>
                <a:cubicBezTo>
                  <a:pt x="240" y="110"/>
                  <a:pt x="233" y="97"/>
                  <a:pt x="222" y="89"/>
                </a:cubicBezTo>
                <a:lnTo>
                  <a:pt x="222" y="89"/>
                </a:lnTo>
                <a:cubicBezTo>
                  <a:pt x="183" y="62"/>
                  <a:pt x="135" y="47"/>
                  <a:pt x="83" y="47"/>
                </a:cubicBezTo>
                <a:lnTo>
                  <a:pt x="83" y="47"/>
                </a:lnTo>
                <a:cubicBezTo>
                  <a:pt x="66" y="47"/>
                  <a:pt x="48" y="49"/>
                  <a:pt x="30" y="52"/>
                </a:cubicBezTo>
                <a:lnTo>
                  <a:pt x="30" y="52"/>
                </a:lnTo>
                <a:cubicBezTo>
                  <a:pt x="18" y="55"/>
                  <a:pt x="5" y="47"/>
                  <a:pt x="2" y="35"/>
                </a:cubicBezTo>
                <a:lnTo>
                  <a:pt x="2" y="35"/>
                </a:lnTo>
                <a:cubicBezTo>
                  <a:pt x="0" y="22"/>
                  <a:pt x="8" y="9"/>
                  <a:pt x="20" y="7"/>
                </a:cubicBezTo>
                <a:lnTo>
                  <a:pt x="20" y="7"/>
                </a:lnTo>
                <a:cubicBezTo>
                  <a:pt x="41" y="3"/>
                  <a:pt x="62" y="0"/>
                  <a:pt x="83" y="0"/>
                </a:cubicBezTo>
                <a:lnTo>
                  <a:pt x="83" y="0"/>
                </a:lnTo>
                <a:cubicBezTo>
                  <a:pt x="144" y="0"/>
                  <a:pt x="203" y="18"/>
                  <a:pt x="249" y="51"/>
                </a:cubicBezTo>
                <a:lnTo>
                  <a:pt x="249" y="51"/>
                </a:lnTo>
                <a:cubicBezTo>
                  <a:pt x="272" y="67"/>
                  <a:pt x="286" y="95"/>
                  <a:pt x="287" y="123"/>
                </a:cubicBezTo>
                <a:lnTo>
                  <a:pt x="287" y="123"/>
                </a:lnTo>
                <a:cubicBezTo>
                  <a:pt x="287" y="146"/>
                  <a:pt x="287" y="180"/>
                  <a:pt x="287" y="207"/>
                </a:cubicBezTo>
                <a:lnTo>
                  <a:pt x="287" y="207"/>
                </a:lnTo>
                <a:cubicBezTo>
                  <a:pt x="287" y="220"/>
                  <a:pt x="276" y="230"/>
                  <a:pt x="263" y="2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485"/>
          <p:cNvSpPr>
            <a:spLocks noChangeArrowheads="1"/>
          </p:cNvSpPr>
          <p:nvPr/>
        </p:nvSpPr>
        <p:spPr bwMode="auto">
          <a:xfrm>
            <a:off x="9425145" y="7661142"/>
            <a:ext cx="601749" cy="461016"/>
          </a:xfrm>
          <a:custGeom>
            <a:avLst/>
            <a:gdLst>
              <a:gd name="T0" fmla="*/ 544 w 548"/>
              <a:gd name="T1" fmla="*/ 236 h 420"/>
              <a:gd name="T2" fmla="*/ 544 w 548"/>
              <a:gd name="T3" fmla="*/ 236 h 420"/>
              <a:gd name="T4" fmla="*/ 539 w 548"/>
              <a:gd name="T5" fmla="*/ 231 h 420"/>
              <a:gd name="T6" fmla="*/ 539 w 548"/>
              <a:gd name="T7" fmla="*/ 231 h 420"/>
              <a:gd name="T8" fmla="*/ 414 w 548"/>
              <a:gd name="T9" fmla="*/ 99 h 420"/>
              <a:gd name="T10" fmla="*/ 414 w 548"/>
              <a:gd name="T11" fmla="*/ 99 h 420"/>
              <a:gd name="T12" fmla="*/ 148 w 548"/>
              <a:gd name="T13" fmla="*/ 1 h 420"/>
              <a:gd name="T14" fmla="*/ 148 w 548"/>
              <a:gd name="T15" fmla="*/ 1 h 420"/>
              <a:gd name="T16" fmla="*/ 16 w 548"/>
              <a:gd name="T17" fmla="*/ 26 h 420"/>
              <a:gd name="T18" fmla="*/ 16 w 548"/>
              <a:gd name="T19" fmla="*/ 26 h 420"/>
              <a:gd name="T20" fmla="*/ 4 w 548"/>
              <a:gd name="T21" fmla="*/ 53 h 420"/>
              <a:gd name="T22" fmla="*/ 4 w 548"/>
              <a:gd name="T23" fmla="*/ 53 h 420"/>
              <a:gd name="T24" fmla="*/ 31 w 548"/>
              <a:gd name="T25" fmla="*/ 65 h 420"/>
              <a:gd name="T26" fmla="*/ 31 w 548"/>
              <a:gd name="T27" fmla="*/ 65 h 420"/>
              <a:gd name="T28" fmla="*/ 148 w 548"/>
              <a:gd name="T29" fmla="*/ 42 h 420"/>
              <a:gd name="T30" fmla="*/ 148 w 548"/>
              <a:gd name="T31" fmla="*/ 42 h 420"/>
              <a:gd name="T32" fmla="*/ 152 w 548"/>
              <a:gd name="T33" fmla="*/ 42 h 420"/>
              <a:gd name="T34" fmla="*/ 152 w 548"/>
              <a:gd name="T35" fmla="*/ 42 h 420"/>
              <a:gd name="T36" fmla="*/ 499 w 548"/>
              <a:gd name="T37" fmla="*/ 246 h 420"/>
              <a:gd name="T38" fmla="*/ 499 w 548"/>
              <a:gd name="T39" fmla="*/ 246 h 420"/>
              <a:gd name="T40" fmla="*/ 360 w 548"/>
              <a:gd name="T41" fmla="*/ 380 h 420"/>
              <a:gd name="T42" fmla="*/ 360 w 548"/>
              <a:gd name="T43" fmla="*/ 380 h 420"/>
              <a:gd name="T44" fmla="*/ 355 w 548"/>
              <a:gd name="T45" fmla="*/ 409 h 420"/>
              <a:gd name="T46" fmla="*/ 355 w 548"/>
              <a:gd name="T47" fmla="*/ 409 h 420"/>
              <a:gd name="T48" fmla="*/ 372 w 548"/>
              <a:gd name="T49" fmla="*/ 419 h 420"/>
              <a:gd name="T50" fmla="*/ 372 w 548"/>
              <a:gd name="T51" fmla="*/ 419 h 420"/>
              <a:gd name="T52" fmla="*/ 384 w 548"/>
              <a:gd name="T53" fmla="*/ 415 h 420"/>
              <a:gd name="T54" fmla="*/ 384 w 548"/>
              <a:gd name="T55" fmla="*/ 415 h 420"/>
              <a:gd name="T56" fmla="*/ 542 w 548"/>
              <a:gd name="T57" fmla="*/ 258 h 420"/>
              <a:gd name="T58" fmla="*/ 542 w 548"/>
              <a:gd name="T59" fmla="*/ 258 h 420"/>
              <a:gd name="T60" fmla="*/ 544 w 548"/>
              <a:gd name="T61" fmla="*/ 236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48" h="420">
                <a:moveTo>
                  <a:pt x="544" y="236"/>
                </a:moveTo>
                <a:lnTo>
                  <a:pt x="544" y="236"/>
                </a:lnTo>
                <a:cubicBezTo>
                  <a:pt x="543" y="234"/>
                  <a:pt x="541" y="232"/>
                  <a:pt x="539" y="231"/>
                </a:cubicBezTo>
                <a:lnTo>
                  <a:pt x="539" y="231"/>
                </a:lnTo>
                <a:cubicBezTo>
                  <a:pt x="504" y="180"/>
                  <a:pt x="460" y="135"/>
                  <a:pt x="414" y="99"/>
                </a:cubicBezTo>
                <a:lnTo>
                  <a:pt x="414" y="99"/>
                </a:lnTo>
                <a:cubicBezTo>
                  <a:pt x="330" y="33"/>
                  <a:pt x="240" y="0"/>
                  <a:pt x="148" y="1"/>
                </a:cubicBezTo>
                <a:lnTo>
                  <a:pt x="148" y="1"/>
                </a:lnTo>
                <a:cubicBezTo>
                  <a:pt x="103" y="1"/>
                  <a:pt x="59" y="10"/>
                  <a:pt x="16" y="26"/>
                </a:cubicBezTo>
                <a:lnTo>
                  <a:pt x="16" y="26"/>
                </a:lnTo>
                <a:cubicBezTo>
                  <a:pt x="5" y="30"/>
                  <a:pt x="0" y="42"/>
                  <a:pt x="4" y="53"/>
                </a:cubicBezTo>
                <a:lnTo>
                  <a:pt x="4" y="53"/>
                </a:lnTo>
                <a:cubicBezTo>
                  <a:pt x="7" y="64"/>
                  <a:pt x="20" y="69"/>
                  <a:pt x="31" y="65"/>
                </a:cubicBezTo>
                <a:lnTo>
                  <a:pt x="31" y="65"/>
                </a:lnTo>
                <a:cubicBezTo>
                  <a:pt x="69" y="51"/>
                  <a:pt x="108" y="43"/>
                  <a:pt x="148" y="42"/>
                </a:cubicBezTo>
                <a:lnTo>
                  <a:pt x="148" y="42"/>
                </a:lnTo>
                <a:cubicBezTo>
                  <a:pt x="149" y="42"/>
                  <a:pt x="150" y="42"/>
                  <a:pt x="152" y="42"/>
                </a:cubicBezTo>
                <a:lnTo>
                  <a:pt x="152" y="42"/>
                </a:lnTo>
                <a:cubicBezTo>
                  <a:pt x="323" y="42"/>
                  <a:pt x="447" y="177"/>
                  <a:pt x="499" y="246"/>
                </a:cubicBezTo>
                <a:lnTo>
                  <a:pt x="499" y="246"/>
                </a:lnTo>
                <a:cubicBezTo>
                  <a:pt x="458" y="300"/>
                  <a:pt x="410" y="346"/>
                  <a:pt x="360" y="380"/>
                </a:cubicBezTo>
                <a:lnTo>
                  <a:pt x="360" y="380"/>
                </a:lnTo>
                <a:cubicBezTo>
                  <a:pt x="351" y="387"/>
                  <a:pt x="348" y="400"/>
                  <a:pt x="355" y="409"/>
                </a:cubicBezTo>
                <a:lnTo>
                  <a:pt x="355" y="409"/>
                </a:lnTo>
                <a:cubicBezTo>
                  <a:pt x="359" y="415"/>
                  <a:pt x="365" y="419"/>
                  <a:pt x="372" y="419"/>
                </a:cubicBezTo>
                <a:lnTo>
                  <a:pt x="372" y="419"/>
                </a:lnTo>
                <a:cubicBezTo>
                  <a:pt x="376" y="419"/>
                  <a:pt x="380" y="417"/>
                  <a:pt x="384" y="415"/>
                </a:cubicBezTo>
                <a:lnTo>
                  <a:pt x="384" y="415"/>
                </a:lnTo>
                <a:cubicBezTo>
                  <a:pt x="442" y="375"/>
                  <a:pt x="497" y="321"/>
                  <a:pt x="542" y="258"/>
                </a:cubicBezTo>
                <a:lnTo>
                  <a:pt x="542" y="258"/>
                </a:lnTo>
                <a:cubicBezTo>
                  <a:pt x="547" y="252"/>
                  <a:pt x="547" y="243"/>
                  <a:pt x="544" y="2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Freeform 486"/>
          <p:cNvSpPr>
            <a:spLocks noChangeArrowheads="1"/>
          </p:cNvSpPr>
          <p:nvPr/>
        </p:nvSpPr>
        <p:spPr bwMode="auto">
          <a:xfrm>
            <a:off x="9497938" y="7753344"/>
            <a:ext cx="271758" cy="266907"/>
          </a:xfrm>
          <a:custGeom>
            <a:avLst/>
            <a:gdLst>
              <a:gd name="T0" fmla="*/ 206 w 249"/>
              <a:gd name="T1" fmla="*/ 240 h 242"/>
              <a:gd name="T2" fmla="*/ 206 w 249"/>
              <a:gd name="T3" fmla="*/ 240 h 242"/>
              <a:gd name="T4" fmla="*/ 215 w 249"/>
              <a:gd name="T5" fmla="*/ 241 h 242"/>
              <a:gd name="T6" fmla="*/ 215 w 249"/>
              <a:gd name="T7" fmla="*/ 241 h 242"/>
              <a:gd name="T8" fmla="*/ 234 w 249"/>
              <a:gd name="T9" fmla="*/ 229 h 242"/>
              <a:gd name="T10" fmla="*/ 234 w 249"/>
              <a:gd name="T11" fmla="*/ 229 h 242"/>
              <a:gd name="T12" fmla="*/ 248 w 249"/>
              <a:gd name="T13" fmla="*/ 163 h 242"/>
              <a:gd name="T14" fmla="*/ 248 w 249"/>
              <a:gd name="T15" fmla="*/ 163 h 242"/>
              <a:gd name="T16" fmla="*/ 85 w 249"/>
              <a:gd name="T17" fmla="*/ 0 h 242"/>
              <a:gd name="T18" fmla="*/ 85 w 249"/>
              <a:gd name="T19" fmla="*/ 0 h 242"/>
              <a:gd name="T20" fmla="*/ 15 w 249"/>
              <a:gd name="T21" fmla="*/ 16 h 242"/>
              <a:gd name="T22" fmla="*/ 15 w 249"/>
              <a:gd name="T23" fmla="*/ 16 h 242"/>
              <a:gd name="T24" fmla="*/ 5 w 249"/>
              <a:gd name="T25" fmla="*/ 44 h 242"/>
              <a:gd name="T26" fmla="*/ 5 w 249"/>
              <a:gd name="T27" fmla="*/ 44 h 242"/>
              <a:gd name="T28" fmla="*/ 33 w 249"/>
              <a:gd name="T29" fmla="*/ 54 h 242"/>
              <a:gd name="T30" fmla="*/ 33 w 249"/>
              <a:gd name="T31" fmla="*/ 54 h 242"/>
              <a:gd name="T32" fmla="*/ 85 w 249"/>
              <a:gd name="T33" fmla="*/ 42 h 242"/>
              <a:gd name="T34" fmla="*/ 85 w 249"/>
              <a:gd name="T35" fmla="*/ 42 h 242"/>
              <a:gd name="T36" fmla="*/ 206 w 249"/>
              <a:gd name="T37" fmla="*/ 163 h 242"/>
              <a:gd name="T38" fmla="*/ 206 w 249"/>
              <a:gd name="T39" fmla="*/ 163 h 242"/>
              <a:gd name="T40" fmla="*/ 196 w 249"/>
              <a:gd name="T41" fmla="*/ 212 h 242"/>
              <a:gd name="T42" fmla="*/ 196 w 249"/>
              <a:gd name="T43" fmla="*/ 212 h 242"/>
              <a:gd name="T44" fmla="*/ 206 w 249"/>
              <a:gd name="T45" fmla="*/ 24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49" h="242">
                <a:moveTo>
                  <a:pt x="206" y="240"/>
                </a:moveTo>
                <a:lnTo>
                  <a:pt x="206" y="240"/>
                </a:lnTo>
                <a:cubicBezTo>
                  <a:pt x="209" y="241"/>
                  <a:pt x="211" y="241"/>
                  <a:pt x="215" y="241"/>
                </a:cubicBezTo>
                <a:lnTo>
                  <a:pt x="215" y="241"/>
                </a:lnTo>
                <a:cubicBezTo>
                  <a:pt x="222" y="241"/>
                  <a:pt x="230" y="237"/>
                  <a:pt x="234" y="229"/>
                </a:cubicBezTo>
                <a:lnTo>
                  <a:pt x="234" y="229"/>
                </a:lnTo>
                <a:cubicBezTo>
                  <a:pt x="243" y="209"/>
                  <a:pt x="248" y="186"/>
                  <a:pt x="248" y="163"/>
                </a:cubicBezTo>
                <a:lnTo>
                  <a:pt x="248" y="163"/>
                </a:lnTo>
                <a:cubicBezTo>
                  <a:pt x="248" y="73"/>
                  <a:pt x="175" y="0"/>
                  <a:pt x="85" y="0"/>
                </a:cubicBezTo>
                <a:lnTo>
                  <a:pt x="85" y="0"/>
                </a:lnTo>
                <a:cubicBezTo>
                  <a:pt x="61" y="0"/>
                  <a:pt x="37" y="5"/>
                  <a:pt x="15" y="16"/>
                </a:cubicBezTo>
                <a:lnTo>
                  <a:pt x="15" y="16"/>
                </a:lnTo>
                <a:cubicBezTo>
                  <a:pt x="5" y="21"/>
                  <a:pt x="0" y="33"/>
                  <a:pt x="5" y="44"/>
                </a:cubicBezTo>
                <a:lnTo>
                  <a:pt x="5" y="44"/>
                </a:lnTo>
                <a:cubicBezTo>
                  <a:pt x="10" y="54"/>
                  <a:pt x="22" y="59"/>
                  <a:pt x="33" y="54"/>
                </a:cubicBezTo>
                <a:lnTo>
                  <a:pt x="33" y="54"/>
                </a:lnTo>
                <a:cubicBezTo>
                  <a:pt x="49" y="46"/>
                  <a:pt x="67" y="42"/>
                  <a:pt x="85" y="42"/>
                </a:cubicBezTo>
                <a:lnTo>
                  <a:pt x="85" y="42"/>
                </a:lnTo>
                <a:cubicBezTo>
                  <a:pt x="152" y="42"/>
                  <a:pt x="206" y="96"/>
                  <a:pt x="206" y="163"/>
                </a:cubicBezTo>
                <a:lnTo>
                  <a:pt x="206" y="163"/>
                </a:lnTo>
                <a:cubicBezTo>
                  <a:pt x="206" y="180"/>
                  <a:pt x="202" y="197"/>
                  <a:pt x="196" y="212"/>
                </a:cubicBezTo>
                <a:lnTo>
                  <a:pt x="196" y="212"/>
                </a:lnTo>
                <a:cubicBezTo>
                  <a:pt x="191" y="222"/>
                  <a:pt x="196" y="235"/>
                  <a:pt x="206" y="2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" name="Freeform 487"/>
          <p:cNvSpPr>
            <a:spLocks noChangeArrowheads="1"/>
          </p:cNvSpPr>
          <p:nvPr/>
        </p:nvSpPr>
        <p:spPr bwMode="auto">
          <a:xfrm>
            <a:off x="9158241" y="7578643"/>
            <a:ext cx="791008" cy="708511"/>
          </a:xfrm>
          <a:custGeom>
            <a:avLst/>
            <a:gdLst>
              <a:gd name="T0" fmla="*/ 400 w 718"/>
              <a:gd name="T1" fmla="*/ 526 h 644"/>
              <a:gd name="T2" fmla="*/ 400 w 718"/>
              <a:gd name="T3" fmla="*/ 526 h 644"/>
              <a:gd name="T4" fmla="*/ 48 w 718"/>
              <a:gd name="T5" fmla="*/ 323 h 644"/>
              <a:gd name="T6" fmla="*/ 48 w 718"/>
              <a:gd name="T7" fmla="*/ 323 h 644"/>
              <a:gd name="T8" fmla="*/ 214 w 718"/>
              <a:gd name="T9" fmla="*/ 171 h 644"/>
              <a:gd name="T10" fmla="*/ 266 w 718"/>
              <a:gd name="T11" fmla="*/ 223 h 644"/>
              <a:gd name="T12" fmla="*/ 266 w 718"/>
              <a:gd name="T13" fmla="*/ 223 h 644"/>
              <a:gd name="T14" fmla="*/ 232 w 718"/>
              <a:gd name="T15" fmla="*/ 323 h 644"/>
              <a:gd name="T16" fmla="*/ 232 w 718"/>
              <a:gd name="T17" fmla="*/ 323 h 644"/>
              <a:gd name="T18" fmla="*/ 394 w 718"/>
              <a:gd name="T19" fmla="*/ 485 h 644"/>
              <a:gd name="T20" fmla="*/ 394 w 718"/>
              <a:gd name="T21" fmla="*/ 485 h 644"/>
              <a:gd name="T22" fmla="*/ 494 w 718"/>
              <a:gd name="T23" fmla="*/ 451 h 644"/>
              <a:gd name="T24" fmla="*/ 537 w 718"/>
              <a:gd name="T25" fmla="*/ 495 h 644"/>
              <a:gd name="T26" fmla="*/ 537 w 718"/>
              <a:gd name="T27" fmla="*/ 495 h 644"/>
              <a:gd name="T28" fmla="*/ 400 w 718"/>
              <a:gd name="T29" fmla="*/ 526 h 644"/>
              <a:gd name="T30" fmla="*/ 295 w 718"/>
              <a:gd name="T31" fmla="*/ 253 h 644"/>
              <a:gd name="T32" fmla="*/ 463 w 718"/>
              <a:gd name="T33" fmla="*/ 422 h 644"/>
              <a:gd name="T34" fmla="*/ 463 w 718"/>
              <a:gd name="T35" fmla="*/ 422 h 644"/>
              <a:gd name="T36" fmla="*/ 394 w 718"/>
              <a:gd name="T37" fmla="*/ 444 h 644"/>
              <a:gd name="T38" fmla="*/ 394 w 718"/>
              <a:gd name="T39" fmla="*/ 444 h 644"/>
              <a:gd name="T40" fmla="*/ 273 w 718"/>
              <a:gd name="T41" fmla="*/ 323 h 644"/>
              <a:gd name="T42" fmla="*/ 273 w 718"/>
              <a:gd name="T43" fmla="*/ 323 h 644"/>
              <a:gd name="T44" fmla="*/ 295 w 718"/>
              <a:gd name="T45" fmla="*/ 253 h 644"/>
              <a:gd name="T46" fmla="*/ 109 w 718"/>
              <a:gd name="T47" fmla="*/ 8 h 644"/>
              <a:gd name="T48" fmla="*/ 109 w 718"/>
              <a:gd name="T49" fmla="*/ 8 h 644"/>
              <a:gd name="T50" fmla="*/ 79 w 718"/>
              <a:gd name="T51" fmla="*/ 8 h 644"/>
              <a:gd name="T52" fmla="*/ 79 w 718"/>
              <a:gd name="T53" fmla="*/ 8 h 644"/>
              <a:gd name="T54" fmla="*/ 79 w 718"/>
              <a:gd name="T55" fmla="*/ 38 h 644"/>
              <a:gd name="T56" fmla="*/ 183 w 718"/>
              <a:gd name="T57" fmla="*/ 141 h 644"/>
              <a:gd name="T58" fmla="*/ 183 w 718"/>
              <a:gd name="T59" fmla="*/ 141 h 644"/>
              <a:gd name="T60" fmla="*/ 73 w 718"/>
              <a:gd name="T61" fmla="*/ 229 h 644"/>
              <a:gd name="T62" fmla="*/ 73 w 718"/>
              <a:gd name="T63" fmla="*/ 229 h 644"/>
              <a:gd name="T64" fmla="*/ 6 w 718"/>
              <a:gd name="T65" fmla="*/ 310 h 644"/>
              <a:gd name="T66" fmla="*/ 6 w 718"/>
              <a:gd name="T67" fmla="*/ 310 h 644"/>
              <a:gd name="T68" fmla="*/ 4 w 718"/>
              <a:gd name="T69" fmla="*/ 332 h 644"/>
              <a:gd name="T70" fmla="*/ 4 w 718"/>
              <a:gd name="T71" fmla="*/ 332 h 644"/>
              <a:gd name="T72" fmla="*/ 8 w 718"/>
              <a:gd name="T73" fmla="*/ 338 h 644"/>
              <a:gd name="T74" fmla="*/ 8 w 718"/>
              <a:gd name="T75" fmla="*/ 338 h 644"/>
              <a:gd name="T76" fmla="*/ 134 w 718"/>
              <a:gd name="T77" fmla="*/ 469 h 644"/>
              <a:gd name="T78" fmla="*/ 134 w 718"/>
              <a:gd name="T79" fmla="*/ 469 h 644"/>
              <a:gd name="T80" fmla="*/ 396 w 718"/>
              <a:gd name="T81" fmla="*/ 567 h 644"/>
              <a:gd name="T82" fmla="*/ 396 w 718"/>
              <a:gd name="T83" fmla="*/ 567 h 644"/>
              <a:gd name="T84" fmla="*/ 400 w 718"/>
              <a:gd name="T85" fmla="*/ 567 h 644"/>
              <a:gd name="T86" fmla="*/ 400 w 718"/>
              <a:gd name="T87" fmla="*/ 567 h 644"/>
              <a:gd name="T88" fmla="*/ 568 w 718"/>
              <a:gd name="T89" fmla="*/ 526 h 644"/>
              <a:gd name="T90" fmla="*/ 680 w 718"/>
              <a:gd name="T91" fmla="*/ 637 h 644"/>
              <a:gd name="T92" fmla="*/ 680 w 718"/>
              <a:gd name="T93" fmla="*/ 637 h 644"/>
              <a:gd name="T94" fmla="*/ 694 w 718"/>
              <a:gd name="T95" fmla="*/ 643 h 644"/>
              <a:gd name="T96" fmla="*/ 694 w 718"/>
              <a:gd name="T97" fmla="*/ 643 h 644"/>
              <a:gd name="T98" fmla="*/ 709 w 718"/>
              <a:gd name="T99" fmla="*/ 637 h 644"/>
              <a:gd name="T100" fmla="*/ 709 w 718"/>
              <a:gd name="T101" fmla="*/ 637 h 644"/>
              <a:gd name="T102" fmla="*/ 709 w 718"/>
              <a:gd name="T103" fmla="*/ 607 h 644"/>
              <a:gd name="T104" fmla="*/ 109 w 718"/>
              <a:gd name="T105" fmla="*/ 8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18" h="644">
                <a:moveTo>
                  <a:pt x="400" y="526"/>
                </a:moveTo>
                <a:lnTo>
                  <a:pt x="400" y="526"/>
                </a:lnTo>
                <a:cubicBezTo>
                  <a:pt x="226" y="527"/>
                  <a:pt x="101" y="392"/>
                  <a:pt x="48" y="323"/>
                </a:cubicBezTo>
                <a:lnTo>
                  <a:pt x="48" y="323"/>
                </a:lnTo>
                <a:cubicBezTo>
                  <a:pt x="96" y="259"/>
                  <a:pt x="154" y="206"/>
                  <a:pt x="214" y="171"/>
                </a:cubicBezTo>
                <a:lnTo>
                  <a:pt x="266" y="223"/>
                </a:lnTo>
                <a:lnTo>
                  <a:pt x="266" y="223"/>
                </a:lnTo>
                <a:cubicBezTo>
                  <a:pt x="244" y="252"/>
                  <a:pt x="232" y="286"/>
                  <a:pt x="232" y="323"/>
                </a:cubicBezTo>
                <a:lnTo>
                  <a:pt x="232" y="323"/>
                </a:lnTo>
                <a:cubicBezTo>
                  <a:pt x="232" y="412"/>
                  <a:pt x="305" y="485"/>
                  <a:pt x="394" y="485"/>
                </a:cubicBezTo>
                <a:lnTo>
                  <a:pt x="394" y="485"/>
                </a:lnTo>
                <a:cubicBezTo>
                  <a:pt x="431" y="485"/>
                  <a:pt x="465" y="473"/>
                  <a:pt x="494" y="451"/>
                </a:cubicBezTo>
                <a:lnTo>
                  <a:pt x="537" y="495"/>
                </a:lnTo>
                <a:lnTo>
                  <a:pt x="537" y="495"/>
                </a:lnTo>
                <a:cubicBezTo>
                  <a:pt x="492" y="515"/>
                  <a:pt x="446" y="525"/>
                  <a:pt x="400" y="526"/>
                </a:cubicBezTo>
                <a:close/>
                <a:moveTo>
                  <a:pt x="295" y="253"/>
                </a:moveTo>
                <a:lnTo>
                  <a:pt x="463" y="422"/>
                </a:lnTo>
                <a:lnTo>
                  <a:pt x="463" y="422"/>
                </a:lnTo>
                <a:cubicBezTo>
                  <a:pt x="444" y="436"/>
                  <a:pt x="420" y="444"/>
                  <a:pt x="394" y="444"/>
                </a:cubicBezTo>
                <a:lnTo>
                  <a:pt x="394" y="444"/>
                </a:lnTo>
                <a:cubicBezTo>
                  <a:pt x="327" y="444"/>
                  <a:pt x="273" y="389"/>
                  <a:pt x="273" y="323"/>
                </a:cubicBezTo>
                <a:lnTo>
                  <a:pt x="273" y="323"/>
                </a:lnTo>
                <a:cubicBezTo>
                  <a:pt x="273" y="297"/>
                  <a:pt x="281" y="274"/>
                  <a:pt x="295" y="253"/>
                </a:cubicBezTo>
                <a:close/>
                <a:moveTo>
                  <a:pt x="109" y="8"/>
                </a:moveTo>
                <a:lnTo>
                  <a:pt x="109" y="8"/>
                </a:lnTo>
                <a:cubicBezTo>
                  <a:pt x="101" y="0"/>
                  <a:pt x="88" y="0"/>
                  <a:pt x="79" y="8"/>
                </a:cubicBezTo>
                <a:lnTo>
                  <a:pt x="79" y="8"/>
                </a:lnTo>
                <a:cubicBezTo>
                  <a:pt x="72" y="16"/>
                  <a:pt x="72" y="30"/>
                  <a:pt x="79" y="38"/>
                </a:cubicBezTo>
                <a:lnTo>
                  <a:pt x="183" y="141"/>
                </a:lnTo>
                <a:lnTo>
                  <a:pt x="183" y="141"/>
                </a:lnTo>
                <a:cubicBezTo>
                  <a:pt x="145" y="164"/>
                  <a:pt x="108" y="194"/>
                  <a:pt x="73" y="229"/>
                </a:cubicBezTo>
                <a:lnTo>
                  <a:pt x="73" y="229"/>
                </a:lnTo>
                <a:cubicBezTo>
                  <a:pt x="49" y="254"/>
                  <a:pt x="26" y="282"/>
                  <a:pt x="6" y="310"/>
                </a:cubicBezTo>
                <a:lnTo>
                  <a:pt x="6" y="310"/>
                </a:lnTo>
                <a:cubicBezTo>
                  <a:pt x="1" y="317"/>
                  <a:pt x="0" y="325"/>
                  <a:pt x="4" y="332"/>
                </a:cubicBezTo>
                <a:lnTo>
                  <a:pt x="4" y="332"/>
                </a:lnTo>
                <a:cubicBezTo>
                  <a:pt x="5" y="334"/>
                  <a:pt x="6" y="336"/>
                  <a:pt x="8" y="338"/>
                </a:cubicBezTo>
                <a:lnTo>
                  <a:pt x="8" y="338"/>
                </a:lnTo>
                <a:cubicBezTo>
                  <a:pt x="45" y="388"/>
                  <a:pt x="88" y="433"/>
                  <a:pt x="134" y="469"/>
                </a:cubicBezTo>
                <a:lnTo>
                  <a:pt x="134" y="469"/>
                </a:lnTo>
                <a:cubicBezTo>
                  <a:pt x="216" y="534"/>
                  <a:pt x="305" y="567"/>
                  <a:pt x="396" y="567"/>
                </a:cubicBezTo>
                <a:lnTo>
                  <a:pt x="396" y="567"/>
                </a:lnTo>
                <a:cubicBezTo>
                  <a:pt x="398" y="567"/>
                  <a:pt x="399" y="567"/>
                  <a:pt x="400" y="567"/>
                </a:cubicBezTo>
                <a:lnTo>
                  <a:pt x="400" y="567"/>
                </a:lnTo>
                <a:cubicBezTo>
                  <a:pt x="457" y="566"/>
                  <a:pt x="514" y="553"/>
                  <a:pt x="568" y="526"/>
                </a:cubicBezTo>
                <a:lnTo>
                  <a:pt x="680" y="637"/>
                </a:lnTo>
                <a:lnTo>
                  <a:pt x="680" y="637"/>
                </a:lnTo>
                <a:cubicBezTo>
                  <a:pt x="683" y="641"/>
                  <a:pt x="689" y="643"/>
                  <a:pt x="694" y="643"/>
                </a:cubicBezTo>
                <a:lnTo>
                  <a:pt x="694" y="643"/>
                </a:lnTo>
                <a:cubicBezTo>
                  <a:pt x="699" y="643"/>
                  <a:pt x="704" y="641"/>
                  <a:pt x="709" y="637"/>
                </a:cubicBezTo>
                <a:lnTo>
                  <a:pt x="709" y="637"/>
                </a:lnTo>
                <a:cubicBezTo>
                  <a:pt x="717" y="629"/>
                  <a:pt x="717" y="616"/>
                  <a:pt x="709" y="607"/>
                </a:cubicBezTo>
                <a:lnTo>
                  <a:pt x="109" y="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Freeform 488"/>
          <p:cNvSpPr>
            <a:spLocks noChangeArrowheads="1"/>
          </p:cNvSpPr>
          <p:nvPr/>
        </p:nvSpPr>
        <p:spPr bwMode="auto">
          <a:xfrm>
            <a:off x="14549721" y="7467029"/>
            <a:ext cx="456165" cy="907475"/>
          </a:xfrm>
          <a:custGeom>
            <a:avLst/>
            <a:gdLst>
              <a:gd name="T0" fmla="*/ 341 w 415"/>
              <a:gd name="T1" fmla="*/ 285 h 824"/>
              <a:gd name="T2" fmla="*/ 286 w 415"/>
              <a:gd name="T3" fmla="*/ 340 h 824"/>
              <a:gd name="T4" fmla="*/ 269 w 415"/>
              <a:gd name="T5" fmla="*/ 382 h 824"/>
              <a:gd name="T6" fmla="*/ 259 w 415"/>
              <a:gd name="T7" fmla="*/ 393 h 824"/>
              <a:gd name="T8" fmla="*/ 251 w 415"/>
              <a:gd name="T9" fmla="*/ 412 h 824"/>
              <a:gd name="T10" fmla="*/ 207 w 415"/>
              <a:gd name="T11" fmla="*/ 758 h 824"/>
              <a:gd name="T12" fmla="*/ 205 w 415"/>
              <a:gd name="T13" fmla="*/ 696 h 824"/>
              <a:gd name="T14" fmla="*/ 213 w 415"/>
              <a:gd name="T15" fmla="*/ 676 h 824"/>
              <a:gd name="T16" fmla="*/ 204 w 415"/>
              <a:gd name="T17" fmla="*/ 656 h 824"/>
              <a:gd name="T18" fmla="*/ 210 w 415"/>
              <a:gd name="T19" fmla="*/ 601 h 824"/>
              <a:gd name="T20" fmla="*/ 219 w 415"/>
              <a:gd name="T21" fmla="*/ 580 h 824"/>
              <a:gd name="T22" fmla="*/ 210 w 415"/>
              <a:gd name="T23" fmla="*/ 560 h 824"/>
              <a:gd name="T24" fmla="*/ 161 w 415"/>
              <a:gd name="T25" fmla="*/ 497 h 824"/>
              <a:gd name="T26" fmla="*/ 196 w 415"/>
              <a:gd name="T27" fmla="*/ 458 h 824"/>
              <a:gd name="T28" fmla="*/ 202 w 415"/>
              <a:gd name="T29" fmla="*/ 438 h 824"/>
              <a:gd name="T30" fmla="*/ 142 w 415"/>
              <a:gd name="T31" fmla="*/ 376 h 824"/>
              <a:gd name="T32" fmla="*/ 125 w 415"/>
              <a:gd name="T33" fmla="*/ 337 h 824"/>
              <a:gd name="T34" fmla="*/ 54 w 415"/>
              <a:gd name="T35" fmla="*/ 207 h 824"/>
              <a:gd name="T36" fmla="*/ 207 w 415"/>
              <a:gd name="T37" fmla="*/ 53 h 824"/>
              <a:gd name="T38" fmla="*/ 207 w 415"/>
              <a:gd name="T39" fmla="*/ 53 h 824"/>
              <a:gd name="T40" fmla="*/ 316 w 415"/>
              <a:gd name="T41" fmla="*/ 99 h 824"/>
              <a:gd name="T42" fmla="*/ 361 w 415"/>
              <a:gd name="T43" fmla="*/ 207 h 824"/>
              <a:gd name="T44" fmla="*/ 354 w 415"/>
              <a:gd name="T45" fmla="*/ 61 h 824"/>
              <a:gd name="T46" fmla="*/ 207 w 415"/>
              <a:gd name="T47" fmla="*/ 0 h 824"/>
              <a:gd name="T48" fmla="*/ 207 w 415"/>
              <a:gd name="T49" fmla="*/ 0 h 824"/>
              <a:gd name="T50" fmla="*/ 61 w 415"/>
              <a:gd name="T51" fmla="*/ 61 h 824"/>
              <a:gd name="T52" fmla="*/ 0 w 415"/>
              <a:gd name="T53" fmla="*/ 207 h 824"/>
              <a:gd name="T54" fmla="*/ 80 w 415"/>
              <a:gd name="T55" fmla="*/ 371 h 824"/>
              <a:gd name="T56" fmla="*/ 138 w 415"/>
              <a:gd name="T57" fmla="*/ 443 h 824"/>
              <a:gd name="T58" fmla="*/ 114 w 415"/>
              <a:gd name="T59" fmla="*/ 470 h 824"/>
              <a:gd name="T60" fmla="*/ 108 w 415"/>
              <a:gd name="T61" fmla="*/ 532 h 824"/>
              <a:gd name="T62" fmla="*/ 117 w 415"/>
              <a:gd name="T63" fmla="*/ 553 h 824"/>
              <a:gd name="T64" fmla="*/ 117 w 415"/>
              <a:gd name="T65" fmla="*/ 611 h 824"/>
              <a:gd name="T66" fmla="*/ 108 w 415"/>
              <a:gd name="T67" fmla="*/ 631 h 824"/>
              <a:gd name="T68" fmla="*/ 117 w 415"/>
              <a:gd name="T69" fmla="*/ 651 h 824"/>
              <a:gd name="T70" fmla="*/ 116 w 415"/>
              <a:gd name="T71" fmla="*/ 705 h 824"/>
              <a:gd name="T72" fmla="*/ 108 w 415"/>
              <a:gd name="T73" fmla="*/ 724 h 824"/>
              <a:gd name="T74" fmla="*/ 115 w 415"/>
              <a:gd name="T75" fmla="*/ 744 h 824"/>
              <a:gd name="T76" fmla="*/ 189 w 415"/>
              <a:gd name="T77" fmla="*/ 815 h 824"/>
              <a:gd name="T78" fmla="*/ 208 w 415"/>
              <a:gd name="T79" fmla="*/ 823 h 824"/>
              <a:gd name="T80" fmla="*/ 227 w 415"/>
              <a:gd name="T81" fmla="*/ 815 h 824"/>
              <a:gd name="T82" fmla="*/ 296 w 415"/>
              <a:gd name="T83" fmla="*/ 743 h 824"/>
              <a:gd name="T84" fmla="*/ 304 w 415"/>
              <a:gd name="T85" fmla="*/ 423 h 824"/>
              <a:gd name="T86" fmla="*/ 326 w 415"/>
              <a:gd name="T87" fmla="*/ 402 h 824"/>
              <a:gd name="T88" fmla="*/ 332 w 415"/>
              <a:gd name="T89" fmla="*/ 373 h 824"/>
              <a:gd name="T90" fmla="*/ 332 w 415"/>
              <a:gd name="T91" fmla="*/ 373 h 824"/>
              <a:gd name="T92" fmla="*/ 386 w 415"/>
              <a:gd name="T93" fmla="*/ 311 h 824"/>
              <a:gd name="T94" fmla="*/ 414 w 415"/>
              <a:gd name="T95" fmla="*/ 207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5" h="824">
                <a:moveTo>
                  <a:pt x="341" y="285"/>
                </a:moveTo>
                <a:lnTo>
                  <a:pt x="341" y="285"/>
                </a:lnTo>
                <a:cubicBezTo>
                  <a:pt x="327" y="307"/>
                  <a:pt x="308" y="326"/>
                  <a:pt x="286" y="340"/>
                </a:cubicBezTo>
                <a:lnTo>
                  <a:pt x="286" y="340"/>
                </a:lnTo>
                <a:cubicBezTo>
                  <a:pt x="271" y="348"/>
                  <a:pt x="264" y="365"/>
                  <a:pt x="269" y="382"/>
                </a:cubicBezTo>
                <a:lnTo>
                  <a:pt x="269" y="382"/>
                </a:lnTo>
                <a:lnTo>
                  <a:pt x="269" y="382"/>
                </a:lnTo>
                <a:lnTo>
                  <a:pt x="259" y="393"/>
                </a:lnTo>
                <a:lnTo>
                  <a:pt x="259" y="393"/>
                </a:lnTo>
                <a:cubicBezTo>
                  <a:pt x="253" y="398"/>
                  <a:pt x="251" y="405"/>
                  <a:pt x="251" y="412"/>
                </a:cubicBezTo>
                <a:lnTo>
                  <a:pt x="251" y="714"/>
                </a:lnTo>
                <a:lnTo>
                  <a:pt x="207" y="758"/>
                </a:lnTo>
                <a:lnTo>
                  <a:pt x="173" y="726"/>
                </a:lnTo>
                <a:lnTo>
                  <a:pt x="205" y="696"/>
                </a:lnTo>
                <a:lnTo>
                  <a:pt x="205" y="696"/>
                </a:lnTo>
                <a:cubicBezTo>
                  <a:pt x="210" y="691"/>
                  <a:pt x="214" y="684"/>
                  <a:pt x="213" y="676"/>
                </a:cubicBezTo>
                <a:lnTo>
                  <a:pt x="213" y="676"/>
                </a:lnTo>
                <a:cubicBezTo>
                  <a:pt x="213" y="669"/>
                  <a:pt x="210" y="661"/>
                  <a:pt x="204" y="656"/>
                </a:cubicBezTo>
                <a:lnTo>
                  <a:pt x="175" y="631"/>
                </a:lnTo>
                <a:lnTo>
                  <a:pt x="210" y="601"/>
                </a:lnTo>
                <a:lnTo>
                  <a:pt x="210" y="601"/>
                </a:lnTo>
                <a:cubicBezTo>
                  <a:pt x="217" y="595"/>
                  <a:pt x="219" y="588"/>
                  <a:pt x="219" y="580"/>
                </a:cubicBezTo>
                <a:lnTo>
                  <a:pt x="219" y="580"/>
                </a:lnTo>
                <a:cubicBezTo>
                  <a:pt x="219" y="572"/>
                  <a:pt x="216" y="565"/>
                  <a:pt x="210" y="560"/>
                </a:cubicBezTo>
                <a:lnTo>
                  <a:pt x="161" y="520"/>
                </a:lnTo>
                <a:lnTo>
                  <a:pt x="161" y="497"/>
                </a:lnTo>
                <a:lnTo>
                  <a:pt x="196" y="458"/>
                </a:lnTo>
                <a:lnTo>
                  <a:pt x="196" y="458"/>
                </a:lnTo>
                <a:cubicBezTo>
                  <a:pt x="201" y="453"/>
                  <a:pt x="203" y="445"/>
                  <a:pt x="202" y="438"/>
                </a:cubicBezTo>
                <a:lnTo>
                  <a:pt x="202" y="438"/>
                </a:lnTo>
                <a:cubicBezTo>
                  <a:pt x="202" y="431"/>
                  <a:pt x="199" y="425"/>
                  <a:pt x="193" y="420"/>
                </a:cubicBezTo>
                <a:lnTo>
                  <a:pt x="142" y="376"/>
                </a:lnTo>
                <a:lnTo>
                  <a:pt x="142" y="376"/>
                </a:lnTo>
                <a:cubicBezTo>
                  <a:pt x="145" y="361"/>
                  <a:pt x="139" y="346"/>
                  <a:pt x="125" y="337"/>
                </a:cubicBezTo>
                <a:lnTo>
                  <a:pt x="125" y="337"/>
                </a:lnTo>
                <a:cubicBezTo>
                  <a:pt x="81" y="309"/>
                  <a:pt x="54" y="260"/>
                  <a:pt x="54" y="207"/>
                </a:cubicBezTo>
                <a:lnTo>
                  <a:pt x="54" y="207"/>
                </a:lnTo>
                <a:cubicBezTo>
                  <a:pt x="54" y="123"/>
                  <a:pt x="122" y="54"/>
                  <a:pt x="207" y="53"/>
                </a:cubicBezTo>
                <a:lnTo>
                  <a:pt x="207" y="53"/>
                </a:lnTo>
                <a:lnTo>
                  <a:pt x="207" y="53"/>
                </a:lnTo>
                <a:cubicBezTo>
                  <a:pt x="248" y="53"/>
                  <a:pt x="287" y="69"/>
                  <a:pt x="316" y="99"/>
                </a:cubicBezTo>
                <a:lnTo>
                  <a:pt x="316" y="99"/>
                </a:lnTo>
                <a:cubicBezTo>
                  <a:pt x="345" y="127"/>
                  <a:pt x="361" y="166"/>
                  <a:pt x="361" y="207"/>
                </a:cubicBezTo>
                <a:lnTo>
                  <a:pt x="361" y="207"/>
                </a:lnTo>
                <a:cubicBezTo>
                  <a:pt x="361" y="234"/>
                  <a:pt x="354" y="261"/>
                  <a:pt x="341" y="285"/>
                </a:cubicBezTo>
                <a:close/>
                <a:moveTo>
                  <a:pt x="354" y="61"/>
                </a:moveTo>
                <a:lnTo>
                  <a:pt x="354" y="61"/>
                </a:lnTo>
                <a:cubicBezTo>
                  <a:pt x="314" y="22"/>
                  <a:pt x="262" y="0"/>
                  <a:pt x="207" y="0"/>
                </a:cubicBezTo>
                <a:lnTo>
                  <a:pt x="207" y="0"/>
                </a:lnTo>
                <a:lnTo>
                  <a:pt x="207" y="0"/>
                </a:lnTo>
                <a:cubicBezTo>
                  <a:pt x="152" y="0"/>
                  <a:pt x="100" y="22"/>
                  <a:pt x="61" y="61"/>
                </a:cubicBezTo>
                <a:lnTo>
                  <a:pt x="61" y="61"/>
                </a:lnTo>
                <a:cubicBezTo>
                  <a:pt x="22" y="100"/>
                  <a:pt x="0" y="152"/>
                  <a:pt x="0" y="207"/>
                </a:cubicBezTo>
                <a:lnTo>
                  <a:pt x="0" y="207"/>
                </a:lnTo>
                <a:cubicBezTo>
                  <a:pt x="0" y="272"/>
                  <a:pt x="30" y="332"/>
                  <a:pt x="80" y="371"/>
                </a:cubicBezTo>
                <a:lnTo>
                  <a:pt x="80" y="371"/>
                </a:lnTo>
                <a:cubicBezTo>
                  <a:pt x="76" y="381"/>
                  <a:pt x="80" y="393"/>
                  <a:pt x="88" y="400"/>
                </a:cubicBezTo>
                <a:lnTo>
                  <a:pt x="138" y="443"/>
                </a:lnTo>
                <a:lnTo>
                  <a:pt x="114" y="470"/>
                </a:lnTo>
                <a:lnTo>
                  <a:pt x="114" y="470"/>
                </a:lnTo>
                <a:cubicBezTo>
                  <a:pt x="110" y="475"/>
                  <a:pt x="108" y="481"/>
                  <a:pt x="108" y="488"/>
                </a:cubicBezTo>
                <a:lnTo>
                  <a:pt x="108" y="532"/>
                </a:lnTo>
                <a:lnTo>
                  <a:pt x="108" y="532"/>
                </a:lnTo>
                <a:cubicBezTo>
                  <a:pt x="108" y="540"/>
                  <a:pt x="111" y="548"/>
                  <a:pt x="117" y="553"/>
                </a:cubicBezTo>
                <a:lnTo>
                  <a:pt x="152" y="581"/>
                </a:lnTo>
                <a:lnTo>
                  <a:pt x="117" y="611"/>
                </a:lnTo>
                <a:lnTo>
                  <a:pt x="117" y="611"/>
                </a:lnTo>
                <a:cubicBezTo>
                  <a:pt x="111" y="616"/>
                  <a:pt x="108" y="623"/>
                  <a:pt x="108" y="631"/>
                </a:cubicBezTo>
                <a:lnTo>
                  <a:pt x="108" y="631"/>
                </a:lnTo>
                <a:cubicBezTo>
                  <a:pt x="108" y="639"/>
                  <a:pt x="111" y="646"/>
                  <a:pt x="117" y="651"/>
                </a:cubicBezTo>
                <a:lnTo>
                  <a:pt x="147" y="677"/>
                </a:lnTo>
                <a:lnTo>
                  <a:pt x="116" y="705"/>
                </a:lnTo>
                <a:lnTo>
                  <a:pt x="116" y="705"/>
                </a:lnTo>
                <a:cubicBezTo>
                  <a:pt x="111" y="710"/>
                  <a:pt x="108" y="717"/>
                  <a:pt x="108" y="724"/>
                </a:cubicBezTo>
                <a:lnTo>
                  <a:pt x="108" y="724"/>
                </a:lnTo>
                <a:cubicBezTo>
                  <a:pt x="108" y="732"/>
                  <a:pt x="111" y="739"/>
                  <a:pt x="115" y="744"/>
                </a:cubicBezTo>
                <a:lnTo>
                  <a:pt x="189" y="815"/>
                </a:lnTo>
                <a:lnTo>
                  <a:pt x="189" y="815"/>
                </a:lnTo>
                <a:cubicBezTo>
                  <a:pt x="194" y="820"/>
                  <a:pt x="201" y="823"/>
                  <a:pt x="207" y="823"/>
                </a:cubicBezTo>
                <a:lnTo>
                  <a:pt x="208" y="823"/>
                </a:lnTo>
                <a:lnTo>
                  <a:pt x="208" y="823"/>
                </a:lnTo>
                <a:cubicBezTo>
                  <a:pt x="215" y="823"/>
                  <a:pt x="222" y="820"/>
                  <a:pt x="227" y="815"/>
                </a:cubicBezTo>
                <a:lnTo>
                  <a:pt x="296" y="743"/>
                </a:lnTo>
                <a:lnTo>
                  <a:pt x="296" y="743"/>
                </a:lnTo>
                <a:cubicBezTo>
                  <a:pt x="301" y="738"/>
                  <a:pt x="304" y="732"/>
                  <a:pt x="304" y="725"/>
                </a:cubicBezTo>
                <a:lnTo>
                  <a:pt x="304" y="423"/>
                </a:lnTo>
                <a:lnTo>
                  <a:pt x="326" y="402"/>
                </a:lnTo>
                <a:lnTo>
                  <a:pt x="326" y="402"/>
                </a:lnTo>
                <a:cubicBezTo>
                  <a:pt x="333" y="395"/>
                  <a:pt x="336" y="383"/>
                  <a:pt x="332" y="373"/>
                </a:cubicBezTo>
                <a:lnTo>
                  <a:pt x="332" y="373"/>
                </a:lnTo>
                <a:lnTo>
                  <a:pt x="332" y="373"/>
                </a:lnTo>
                <a:lnTo>
                  <a:pt x="332" y="373"/>
                </a:lnTo>
                <a:cubicBezTo>
                  <a:pt x="354" y="356"/>
                  <a:pt x="373" y="335"/>
                  <a:pt x="386" y="311"/>
                </a:cubicBezTo>
                <a:lnTo>
                  <a:pt x="386" y="311"/>
                </a:lnTo>
                <a:cubicBezTo>
                  <a:pt x="405" y="280"/>
                  <a:pt x="414" y="244"/>
                  <a:pt x="414" y="207"/>
                </a:cubicBezTo>
                <a:lnTo>
                  <a:pt x="414" y="207"/>
                </a:lnTo>
                <a:cubicBezTo>
                  <a:pt x="414" y="152"/>
                  <a:pt x="393" y="100"/>
                  <a:pt x="354" y="6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Freeform 489"/>
          <p:cNvSpPr>
            <a:spLocks noChangeArrowheads="1"/>
          </p:cNvSpPr>
          <p:nvPr/>
        </p:nvSpPr>
        <p:spPr bwMode="auto">
          <a:xfrm>
            <a:off x="14709865" y="7583497"/>
            <a:ext cx="131025" cy="131025"/>
          </a:xfrm>
          <a:custGeom>
            <a:avLst/>
            <a:gdLst>
              <a:gd name="T0" fmla="*/ 59 w 120"/>
              <a:gd name="T1" fmla="*/ 92 h 120"/>
              <a:gd name="T2" fmla="*/ 59 w 120"/>
              <a:gd name="T3" fmla="*/ 92 h 120"/>
              <a:gd name="T4" fmla="*/ 27 w 120"/>
              <a:gd name="T5" fmla="*/ 59 h 120"/>
              <a:gd name="T6" fmla="*/ 27 w 120"/>
              <a:gd name="T7" fmla="*/ 59 h 120"/>
              <a:gd name="T8" fmla="*/ 59 w 120"/>
              <a:gd name="T9" fmla="*/ 26 h 120"/>
              <a:gd name="T10" fmla="*/ 59 w 120"/>
              <a:gd name="T11" fmla="*/ 26 h 120"/>
              <a:gd name="T12" fmla="*/ 92 w 120"/>
              <a:gd name="T13" fmla="*/ 59 h 120"/>
              <a:gd name="T14" fmla="*/ 92 w 120"/>
              <a:gd name="T15" fmla="*/ 59 h 120"/>
              <a:gd name="T16" fmla="*/ 59 w 120"/>
              <a:gd name="T17" fmla="*/ 92 h 120"/>
              <a:gd name="T18" fmla="*/ 59 w 120"/>
              <a:gd name="T19" fmla="*/ 0 h 120"/>
              <a:gd name="T20" fmla="*/ 59 w 120"/>
              <a:gd name="T21" fmla="*/ 0 h 120"/>
              <a:gd name="T22" fmla="*/ 0 w 120"/>
              <a:gd name="T23" fmla="*/ 59 h 120"/>
              <a:gd name="T24" fmla="*/ 0 w 120"/>
              <a:gd name="T25" fmla="*/ 59 h 120"/>
              <a:gd name="T26" fmla="*/ 59 w 120"/>
              <a:gd name="T27" fmla="*/ 119 h 120"/>
              <a:gd name="T28" fmla="*/ 59 w 120"/>
              <a:gd name="T29" fmla="*/ 119 h 120"/>
              <a:gd name="T30" fmla="*/ 119 w 120"/>
              <a:gd name="T31" fmla="*/ 59 h 120"/>
              <a:gd name="T32" fmla="*/ 119 w 120"/>
              <a:gd name="T33" fmla="*/ 59 h 120"/>
              <a:gd name="T34" fmla="*/ 59 w 120"/>
              <a:gd name="T3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0" h="120">
                <a:moveTo>
                  <a:pt x="59" y="92"/>
                </a:moveTo>
                <a:lnTo>
                  <a:pt x="59" y="92"/>
                </a:lnTo>
                <a:cubicBezTo>
                  <a:pt x="42" y="92"/>
                  <a:pt x="27" y="77"/>
                  <a:pt x="27" y="59"/>
                </a:cubicBezTo>
                <a:lnTo>
                  <a:pt x="27" y="59"/>
                </a:lnTo>
                <a:cubicBezTo>
                  <a:pt x="27" y="41"/>
                  <a:pt x="42" y="26"/>
                  <a:pt x="59" y="26"/>
                </a:cubicBezTo>
                <a:lnTo>
                  <a:pt x="59" y="26"/>
                </a:lnTo>
                <a:cubicBezTo>
                  <a:pt x="78" y="26"/>
                  <a:pt x="92" y="41"/>
                  <a:pt x="92" y="59"/>
                </a:cubicBezTo>
                <a:lnTo>
                  <a:pt x="92" y="59"/>
                </a:lnTo>
                <a:cubicBezTo>
                  <a:pt x="92" y="77"/>
                  <a:pt x="78" y="92"/>
                  <a:pt x="59" y="92"/>
                </a:cubicBezTo>
                <a:close/>
                <a:moveTo>
                  <a:pt x="59" y="0"/>
                </a:moveTo>
                <a:lnTo>
                  <a:pt x="59" y="0"/>
                </a:lnTo>
                <a:cubicBezTo>
                  <a:pt x="27" y="0"/>
                  <a:pt x="0" y="26"/>
                  <a:pt x="0" y="59"/>
                </a:cubicBezTo>
                <a:lnTo>
                  <a:pt x="0" y="59"/>
                </a:lnTo>
                <a:cubicBezTo>
                  <a:pt x="0" y="92"/>
                  <a:pt x="27" y="119"/>
                  <a:pt x="59" y="119"/>
                </a:cubicBezTo>
                <a:lnTo>
                  <a:pt x="59" y="119"/>
                </a:lnTo>
                <a:cubicBezTo>
                  <a:pt x="92" y="119"/>
                  <a:pt x="119" y="92"/>
                  <a:pt x="119" y="59"/>
                </a:cubicBezTo>
                <a:lnTo>
                  <a:pt x="119" y="59"/>
                </a:lnTo>
                <a:cubicBezTo>
                  <a:pt x="119" y="26"/>
                  <a:pt x="92" y="0"/>
                  <a:pt x="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CuadroTexto 570"/>
          <p:cNvSpPr txBox="1"/>
          <p:nvPr/>
        </p:nvSpPr>
        <p:spPr>
          <a:xfrm>
            <a:off x="7261839" y="1043206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72" name="CuadroTexto 571"/>
          <p:cNvSpPr txBox="1"/>
          <p:nvPr/>
        </p:nvSpPr>
        <p:spPr>
          <a:xfrm>
            <a:off x="2032436" y="2563549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73" name="CuadroTexto 572"/>
          <p:cNvSpPr txBox="1"/>
          <p:nvPr/>
        </p:nvSpPr>
        <p:spPr>
          <a:xfrm>
            <a:off x="2896640" y="6356800"/>
            <a:ext cx="218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74" name="CuadroTexto 573"/>
          <p:cNvSpPr txBox="1"/>
          <p:nvPr/>
        </p:nvSpPr>
        <p:spPr>
          <a:xfrm>
            <a:off x="8104122" y="6349522"/>
            <a:ext cx="218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75" name="CuadroTexto 574"/>
          <p:cNvSpPr txBox="1"/>
          <p:nvPr/>
        </p:nvSpPr>
        <p:spPr>
          <a:xfrm>
            <a:off x="13174809" y="6366794"/>
            <a:ext cx="250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76" name="CuadroTexto 575"/>
          <p:cNvSpPr txBox="1"/>
          <p:nvPr/>
        </p:nvSpPr>
        <p:spPr>
          <a:xfrm>
            <a:off x="18276027" y="6356800"/>
            <a:ext cx="250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7" name="Rectángulo 576"/>
          <p:cNvSpPr/>
          <p:nvPr/>
        </p:nvSpPr>
        <p:spPr>
          <a:xfrm>
            <a:off x="2711095" y="8715238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78" name="Rectángulo 577"/>
          <p:cNvSpPr/>
          <p:nvPr/>
        </p:nvSpPr>
        <p:spPr>
          <a:xfrm>
            <a:off x="7857510" y="8715238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79" name="Rectángulo 578"/>
          <p:cNvSpPr/>
          <p:nvPr/>
        </p:nvSpPr>
        <p:spPr>
          <a:xfrm>
            <a:off x="13036353" y="8688547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80" name="Rectángulo 579"/>
          <p:cNvSpPr/>
          <p:nvPr/>
        </p:nvSpPr>
        <p:spPr>
          <a:xfrm>
            <a:off x="18244756" y="8677915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28486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reeform 170"/>
          <p:cNvSpPr>
            <a:spLocks noChangeArrowheads="1"/>
          </p:cNvSpPr>
          <p:nvPr/>
        </p:nvSpPr>
        <p:spPr bwMode="auto">
          <a:xfrm>
            <a:off x="1711681" y="5655827"/>
            <a:ext cx="5068619" cy="4458785"/>
          </a:xfrm>
          <a:custGeom>
            <a:avLst/>
            <a:gdLst>
              <a:gd name="T0" fmla="*/ 3274 w 4470"/>
              <a:gd name="T1" fmla="*/ 926 h 3933"/>
              <a:gd name="T2" fmla="*/ 3274 w 4470"/>
              <a:gd name="T3" fmla="*/ 926 h 3933"/>
              <a:gd name="T4" fmla="*/ 2235 w 4470"/>
              <a:gd name="T5" fmla="*/ 0 h 3933"/>
              <a:gd name="T6" fmla="*/ 2235 w 4470"/>
              <a:gd name="T7" fmla="*/ 0 h 3933"/>
              <a:gd name="T8" fmla="*/ 1196 w 4470"/>
              <a:gd name="T9" fmla="*/ 926 h 3933"/>
              <a:gd name="T10" fmla="*/ 1196 w 4470"/>
              <a:gd name="T11" fmla="*/ 926 h 3933"/>
              <a:gd name="T12" fmla="*/ 0 w 4470"/>
              <a:gd name="T13" fmla="*/ 1076 h 3933"/>
              <a:gd name="T14" fmla="*/ 0 w 4470"/>
              <a:gd name="T15" fmla="*/ 1076 h 3933"/>
              <a:gd name="T16" fmla="*/ 286 w 4470"/>
              <a:gd name="T17" fmla="*/ 3932 h 3933"/>
              <a:gd name="T18" fmla="*/ 286 w 4470"/>
              <a:gd name="T19" fmla="*/ 3932 h 3933"/>
              <a:gd name="T20" fmla="*/ 2201 w 4470"/>
              <a:gd name="T21" fmla="*/ 3729 h 3933"/>
              <a:gd name="T22" fmla="*/ 2201 w 4470"/>
              <a:gd name="T23" fmla="*/ 3729 h 3933"/>
              <a:gd name="T24" fmla="*/ 4183 w 4470"/>
              <a:gd name="T25" fmla="*/ 3932 h 3933"/>
              <a:gd name="T26" fmla="*/ 4183 w 4470"/>
              <a:gd name="T27" fmla="*/ 3932 h 3933"/>
              <a:gd name="T28" fmla="*/ 4469 w 4470"/>
              <a:gd name="T29" fmla="*/ 1076 h 3933"/>
              <a:gd name="T30" fmla="*/ 4469 w 4470"/>
              <a:gd name="T31" fmla="*/ 1076 h 3933"/>
              <a:gd name="T32" fmla="*/ 3274 w 4470"/>
              <a:gd name="T33" fmla="*/ 926 h 3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70" h="3933">
                <a:moveTo>
                  <a:pt x="3274" y="926"/>
                </a:moveTo>
                <a:lnTo>
                  <a:pt x="3274" y="926"/>
                </a:lnTo>
                <a:cubicBezTo>
                  <a:pt x="3215" y="405"/>
                  <a:pt x="2772" y="0"/>
                  <a:pt x="2235" y="0"/>
                </a:cubicBezTo>
                <a:lnTo>
                  <a:pt x="2235" y="0"/>
                </a:lnTo>
                <a:cubicBezTo>
                  <a:pt x="1697" y="0"/>
                  <a:pt x="1255" y="405"/>
                  <a:pt x="1196" y="926"/>
                </a:cubicBezTo>
                <a:lnTo>
                  <a:pt x="1196" y="926"/>
                </a:lnTo>
                <a:cubicBezTo>
                  <a:pt x="759" y="961"/>
                  <a:pt x="359" y="1015"/>
                  <a:pt x="0" y="1076"/>
                </a:cubicBezTo>
                <a:lnTo>
                  <a:pt x="0" y="1076"/>
                </a:lnTo>
                <a:cubicBezTo>
                  <a:pt x="96" y="2028"/>
                  <a:pt x="191" y="2980"/>
                  <a:pt x="286" y="3932"/>
                </a:cubicBezTo>
                <a:lnTo>
                  <a:pt x="286" y="3932"/>
                </a:lnTo>
                <a:cubicBezTo>
                  <a:pt x="802" y="3823"/>
                  <a:pt x="1450" y="3732"/>
                  <a:pt x="2201" y="3729"/>
                </a:cubicBezTo>
                <a:lnTo>
                  <a:pt x="2201" y="3729"/>
                </a:lnTo>
                <a:cubicBezTo>
                  <a:pt x="2982" y="3726"/>
                  <a:pt x="3654" y="3821"/>
                  <a:pt x="4183" y="3932"/>
                </a:cubicBezTo>
                <a:lnTo>
                  <a:pt x="4183" y="3932"/>
                </a:lnTo>
                <a:cubicBezTo>
                  <a:pt x="4278" y="2980"/>
                  <a:pt x="4374" y="2028"/>
                  <a:pt x="4469" y="1076"/>
                </a:cubicBezTo>
                <a:lnTo>
                  <a:pt x="4469" y="1076"/>
                </a:lnTo>
                <a:cubicBezTo>
                  <a:pt x="4111" y="1015"/>
                  <a:pt x="3711" y="961"/>
                  <a:pt x="3274" y="92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71"/>
          <p:cNvSpPr>
            <a:spLocks noChangeArrowheads="1"/>
          </p:cNvSpPr>
          <p:nvPr/>
        </p:nvSpPr>
        <p:spPr bwMode="auto">
          <a:xfrm>
            <a:off x="1581716" y="5520865"/>
            <a:ext cx="5328548" cy="4723711"/>
          </a:xfrm>
          <a:custGeom>
            <a:avLst/>
            <a:gdLst>
              <a:gd name="T0" fmla="*/ 4602 w 4700"/>
              <a:gd name="T1" fmla="*/ 1078 h 4168"/>
              <a:gd name="T2" fmla="*/ 4602 w 4700"/>
              <a:gd name="T3" fmla="*/ 1078 h 4168"/>
              <a:gd name="T4" fmla="*/ 3481 w 4700"/>
              <a:gd name="T5" fmla="*/ 934 h 4168"/>
              <a:gd name="T6" fmla="*/ 3481 w 4700"/>
              <a:gd name="T7" fmla="*/ 934 h 4168"/>
              <a:gd name="T8" fmla="*/ 3120 w 4700"/>
              <a:gd name="T9" fmla="*/ 295 h 4168"/>
              <a:gd name="T10" fmla="*/ 3120 w 4700"/>
              <a:gd name="T11" fmla="*/ 295 h 4168"/>
              <a:gd name="T12" fmla="*/ 2350 w 4700"/>
              <a:gd name="T13" fmla="*/ 0 h 4168"/>
              <a:gd name="T14" fmla="*/ 2350 w 4700"/>
              <a:gd name="T15" fmla="*/ 0 h 4168"/>
              <a:gd name="T16" fmla="*/ 1580 w 4700"/>
              <a:gd name="T17" fmla="*/ 295 h 4168"/>
              <a:gd name="T18" fmla="*/ 1580 w 4700"/>
              <a:gd name="T19" fmla="*/ 295 h 4168"/>
              <a:gd name="T20" fmla="*/ 1219 w 4700"/>
              <a:gd name="T21" fmla="*/ 934 h 4168"/>
              <a:gd name="T22" fmla="*/ 1219 w 4700"/>
              <a:gd name="T23" fmla="*/ 934 h 4168"/>
              <a:gd name="T24" fmla="*/ 98 w 4700"/>
              <a:gd name="T25" fmla="*/ 1078 h 4168"/>
              <a:gd name="T26" fmla="*/ 0 w 4700"/>
              <a:gd name="T27" fmla="*/ 1095 h 4168"/>
              <a:gd name="T28" fmla="*/ 10 w 4700"/>
              <a:gd name="T29" fmla="*/ 1193 h 4168"/>
              <a:gd name="T30" fmla="*/ 296 w 4700"/>
              <a:gd name="T31" fmla="*/ 4049 h 4168"/>
              <a:gd name="T32" fmla="*/ 308 w 4700"/>
              <a:gd name="T33" fmla="*/ 4167 h 4168"/>
              <a:gd name="T34" fmla="*/ 424 w 4700"/>
              <a:gd name="T35" fmla="*/ 4142 h 4168"/>
              <a:gd name="T36" fmla="*/ 424 w 4700"/>
              <a:gd name="T37" fmla="*/ 4142 h 4168"/>
              <a:gd name="T38" fmla="*/ 2317 w 4700"/>
              <a:gd name="T39" fmla="*/ 3941 h 4168"/>
              <a:gd name="T40" fmla="*/ 2317 w 4700"/>
              <a:gd name="T41" fmla="*/ 3941 h 4168"/>
              <a:gd name="T42" fmla="*/ 2350 w 4700"/>
              <a:gd name="T43" fmla="*/ 3941 h 4168"/>
              <a:gd name="T44" fmla="*/ 2350 w 4700"/>
              <a:gd name="T45" fmla="*/ 3941 h 4168"/>
              <a:gd name="T46" fmla="*/ 4276 w 4700"/>
              <a:gd name="T47" fmla="*/ 4142 h 4168"/>
              <a:gd name="T48" fmla="*/ 4391 w 4700"/>
              <a:gd name="T49" fmla="*/ 4167 h 4168"/>
              <a:gd name="T50" fmla="*/ 4404 w 4700"/>
              <a:gd name="T51" fmla="*/ 4049 h 4168"/>
              <a:gd name="T52" fmla="*/ 4521 w 4700"/>
              <a:gd name="T53" fmla="*/ 2872 h 4168"/>
              <a:gd name="T54" fmla="*/ 4689 w 4700"/>
              <a:gd name="T55" fmla="*/ 1193 h 4168"/>
              <a:gd name="T56" fmla="*/ 4699 w 4700"/>
              <a:gd name="T57" fmla="*/ 1095 h 4168"/>
              <a:gd name="T58" fmla="*/ 4602 w 4700"/>
              <a:gd name="T59" fmla="*/ 1078 h 4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00" h="4168">
                <a:moveTo>
                  <a:pt x="4602" y="1078"/>
                </a:moveTo>
                <a:lnTo>
                  <a:pt x="4602" y="1078"/>
                </a:lnTo>
                <a:cubicBezTo>
                  <a:pt x="4233" y="1014"/>
                  <a:pt x="3856" y="966"/>
                  <a:pt x="3481" y="934"/>
                </a:cubicBezTo>
                <a:lnTo>
                  <a:pt x="3481" y="934"/>
                </a:lnTo>
                <a:cubicBezTo>
                  <a:pt x="3434" y="688"/>
                  <a:pt x="3308" y="464"/>
                  <a:pt x="3120" y="295"/>
                </a:cubicBezTo>
                <a:lnTo>
                  <a:pt x="3120" y="295"/>
                </a:lnTo>
                <a:cubicBezTo>
                  <a:pt x="2908" y="105"/>
                  <a:pt x="2634" y="0"/>
                  <a:pt x="2350" y="0"/>
                </a:cubicBezTo>
                <a:lnTo>
                  <a:pt x="2350" y="0"/>
                </a:lnTo>
                <a:cubicBezTo>
                  <a:pt x="2065" y="0"/>
                  <a:pt x="1792" y="105"/>
                  <a:pt x="1580" y="295"/>
                </a:cubicBezTo>
                <a:lnTo>
                  <a:pt x="1580" y="295"/>
                </a:lnTo>
                <a:cubicBezTo>
                  <a:pt x="1392" y="464"/>
                  <a:pt x="1266" y="688"/>
                  <a:pt x="1219" y="934"/>
                </a:cubicBezTo>
                <a:lnTo>
                  <a:pt x="1219" y="934"/>
                </a:lnTo>
                <a:cubicBezTo>
                  <a:pt x="844" y="966"/>
                  <a:pt x="467" y="1014"/>
                  <a:pt x="98" y="1078"/>
                </a:cubicBezTo>
                <a:lnTo>
                  <a:pt x="0" y="1095"/>
                </a:lnTo>
                <a:lnTo>
                  <a:pt x="10" y="1193"/>
                </a:lnTo>
                <a:lnTo>
                  <a:pt x="296" y="4049"/>
                </a:lnTo>
                <a:lnTo>
                  <a:pt x="308" y="4167"/>
                </a:lnTo>
                <a:lnTo>
                  <a:pt x="424" y="4142"/>
                </a:lnTo>
                <a:lnTo>
                  <a:pt x="424" y="4142"/>
                </a:lnTo>
                <a:cubicBezTo>
                  <a:pt x="1045" y="4011"/>
                  <a:pt x="1681" y="3944"/>
                  <a:pt x="2317" y="3941"/>
                </a:cubicBezTo>
                <a:lnTo>
                  <a:pt x="2317" y="3941"/>
                </a:lnTo>
                <a:cubicBezTo>
                  <a:pt x="2328" y="3941"/>
                  <a:pt x="2339" y="3941"/>
                  <a:pt x="2350" y="3941"/>
                </a:cubicBezTo>
                <a:lnTo>
                  <a:pt x="2350" y="3941"/>
                </a:lnTo>
                <a:cubicBezTo>
                  <a:pt x="2996" y="3941"/>
                  <a:pt x="3644" y="4009"/>
                  <a:pt x="4276" y="4142"/>
                </a:cubicBezTo>
                <a:lnTo>
                  <a:pt x="4391" y="4167"/>
                </a:lnTo>
                <a:lnTo>
                  <a:pt x="4404" y="4049"/>
                </a:lnTo>
                <a:lnTo>
                  <a:pt x="4521" y="2872"/>
                </a:lnTo>
                <a:lnTo>
                  <a:pt x="4689" y="1193"/>
                </a:lnTo>
                <a:lnTo>
                  <a:pt x="4699" y="1095"/>
                </a:lnTo>
                <a:lnTo>
                  <a:pt x="4602" y="1078"/>
                </a:lnTo>
              </a:path>
            </a:pathLst>
          </a:custGeom>
          <a:noFill/>
          <a:ln w="111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2"/>
          <p:cNvSpPr>
            <a:spLocks noChangeArrowheads="1"/>
          </p:cNvSpPr>
          <p:nvPr/>
        </p:nvSpPr>
        <p:spPr bwMode="auto">
          <a:xfrm>
            <a:off x="7005240" y="6945475"/>
            <a:ext cx="5063619" cy="4458785"/>
          </a:xfrm>
          <a:custGeom>
            <a:avLst/>
            <a:gdLst>
              <a:gd name="T0" fmla="*/ 3273 w 4469"/>
              <a:gd name="T1" fmla="*/ 3006 h 3934"/>
              <a:gd name="T2" fmla="*/ 3273 w 4469"/>
              <a:gd name="T3" fmla="*/ 3006 h 3934"/>
              <a:gd name="T4" fmla="*/ 2234 w 4469"/>
              <a:gd name="T5" fmla="*/ 3933 h 3934"/>
              <a:gd name="T6" fmla="*/ 2234 w 4469"/>
              <a:gd name="T7" fmla="*/ 3933 h 3934"/>
              <a:gd name="T8" fmla="*/ 1195 w 4469"/>
              <a:gd name="T9" fmla="*/ 3006 h 3934"/>
              <a:gd name="T10" fmla="*/ 1195 w 4469"/>
              <a:gd name="T11" fmla="*/ 3006 h 3934"/>
              <a:gd name="T12" fmla="*/ 0 w 4469"/>
              <a:gd name="T13" fmla="*/ 2856 h 3934"/>
              <a:gd name="T14" fmla="*/ 0 w 4469"/>
              <a:gd name="T15" fmla="*/ 2856 h 3934"/>
              <a:gd name="T16" fmla="*/ 286 w 4469"/>
              <a:gd name="T17" fmla="*/ 0 h 3934"/>
              <a:gd name="T18" fmla="*/ 286 w 4469"/>
              <a:gd name="T19" fmla="*/ 0 h 3934"/>
              <a:gd name="T20" fmla="*/ 2201 w 4469"/>
              <a:gd name="T21" fmla="*/ 203 h 3934"/>
              <a:gd name="T22" fmla="*/ 2201 w 4469"/>
              <a:gd name="T23" fmla="*/ 203 h 3934"/>
              <a:gd name="T24" fmla="*/ 4182 w 4469"/>
              <a:gd name="T25" fmla="*/ 0 h 3934"/>
              <a:gd name="T26" fmla="*/ 4182 w 4469"/>
              <a:gd name="T27" fmla="*/ 0 h 3934"/>
              <a:gd name="T28" fmla="*/ 4468 w 4469"/>
              <a:gd name="T29" fmla="*/ 2856 h 3934"/>
              <a:gd name="T30" fmla="*/ 4468 w 4469"/>
              <a:gd name="T31" fmla="*/ 2856 h 3934"/>
              <a:gd name="T32" fmla="*/ 3273 w 4469"/>
              <a:gd name="T33" fmla="*/ 3006 h 3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69" h="3934">
                <a:moveTo>
                  <a:pt x="3273" y="3006"/>
                </a:moveTo>
                <a:lnTo>
                  <a:pt x="3273" y="3006"/>
                </a:lnTo>
                <a:cubicBezTo>
                  <a:pt x="3214" y="3528"/>
                  <a:pt x="2771" y="3933"/>
                  <a:pt x="2234" y="3933"/>
                </a:cubicBezTo>
                <a:lnTo>
                  <a:pt x="2234" y="3933"/>
                </a:lnTo>
                <a:cubicBezTo>
                  <a:pt x="1697" y="3933"/>
                  <a:pt x="1255" y="3528"/>
                  <a:pt x="1195" y="3006"/>
                </a:cubicBezTo>
                <a:lnTo>
                  <a:pt x="1195" y="3006"/>
                </a:lnTo>
                <a:cubicBezTo>
                  <a:pt x="758" y="2972"/>
                  <a:pt x="358" y="2918"/>
                  <a:pt x="0" y="2856"/>
                </a:cubicBezTo>
                <a:lnTo>
                  <a:pt x="0" y="2856"/>
                </a:lnTo>
                <a:cubicBezTo>
                  <a:pt x="96" y="1904"/>
                  <a:pt x="191" y="952"/>
                  <a:pt x="286" y="0"/>
                </a:cubicBezTo>
                <a:lnTo>
                  <a:pt x="286" y="0"/>
                </a:lnTo>
                <a:cubicBezTo>
                  <a:pt x="801" y="109"/>
                  <a:pt x="1450" y="200"/>
                  <a:pt x="2201" y="203"/>
                </a:cubicBezTo>
                <a:lnTo>
                  <a:pt x="2201" y="203"/>
                </a:lnTo>
                <a:cubicBezTo>
                  <a:pt x="2981" y="206"/>
                  <a:pt x="3654" y="111"/>
                  <a:pt x="4182" y="0"/>
                </a:cubicBezTo>
                <a:lnTo>
                  <a:pt x="4182" y="0"/>
                </a:lnTo>
                <a:cubicBezTo>
                  <a:pt x="4277" y="952"/>
                  <a:pt x="4373" y="1904"/>
                  <a:pt x="4468" y="2856"/>
                </a:cubicBezTo>
                <a:lnTo>
                  <a:pt x="4468" y="2856"/>
                </a:lnTo>
                <a:cubicBezTo>
                  <a:pt x="4110" y="2918"/>
                  <a:pt x="3710" y="2972"/>
                  <a:pt x="3273" y="30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3"/>
          <p:cNvSpPr>
            <a:spLocks noChangeArrowheads="1"/>
          </p:cNvSpPr>
          <p:nvPr/>
        </p:nvSpPr>
        <p:spPr bwMode="auto">
          <a:xfrm>
            <a:off x="6875275" y="6810514"/>
            <a:ext cx="5328548" cy="4723711"/>
          </a:xfrm>
          <a:custGeom>
            <a:avLst/>
            <a:gdLst>
              <a:gd name="T0" fmla="*/ 4601 w 4700"/>
              <a:gd name="T1" fmla="*/ 3089 h 4168"/>
              <a:gd name="T2" fmla="*/ 4601 w 4700"/>
              <a:gd name="T3" fmla="*/ 3089 h 4168"/>
              <a:gd name="T4" fmla="*/ 3481 w 4700"/>
              <a:gd name="T5" fmla="*/ 3233 h 4168"/>
              <a:gd name="T6" fmla="*/ 3481 w 4700"/>
              <a:gd name="T7" fmla="*/ 3233 h 4168"/>
              <a:gd name="T8" fmla="*/ 3119 w 4700"/>
              <a:gd name="T9" fmla="*/ 3872 h 4168"/>
              <a:gd name="T10" fmla="*/ 3119 w 4700"/>
              <a:gd name="T11" fmla="*/ 3872 h 4168"/>
              <a:gd name="T12" fmla="*/ 2349 w 4700"/>
              <a:gd name="T13" fmla="*/ 4167 h 4168"/>
              <a:gd name="T14" fmla="*/ 2349 w 4700"/>
              <a:gd name="T15" fmla="*/ 4167 h 4168"/>
              <a:gd name="T16" fmla="*/ 1579 w 4700"/>
              <a:gd name="T17" fmla="*/ 3872 h 4168"/>
              <a:gd name="T18" fmla="*/ 1579 w 4700"/>
              <a:gd name="T19" fmla="*/ 3872 h 4168"/>
              <a:gd name="T20" fmla="*/ 1218 w 4700"/>
              <a:gd name="T21" fmla="*/ 3233 h 4168"/>
              <a:gd name="T22" fmla="*/ 1218 w 4700"/>
              <a:gd name="T23" fmla="*/ 3233 h 4168"/>
              <a:gd name="T24" fmla="*/ 97 w 4700"/>
              <a:gd name="T25" fmla="*/ 3089 h 4168"/>
              <a:gd name="T26" fmla="*/ 0 w 4700"/>
              <a:gd name="T27" fmla="*/ 3072 h 4168"/>
              <a:gd name="T28" fmla="*/ 9 w 4700"/>
              <a:gd name="T29" fmla="*/ 2974 h 4168"/>
              <a:gd name="T30" fmla="*/ 296 w 4700"/>
              <a:gd name="T31" fmla="*/ 117 h 4168"/>
              <a:gd name="T32" fmla="*/ 307 w 4700"/>
              <a:gd name="T33" fmla="*/ 0 h 4168"/>
              <a:gd name="T34" fmla="*/ 423 w 4700"/>
              <a:gd name="T35" fmla="*/ 25 h 4168"/>
              <a:gd name="T36" fmla="*/ 423 w 4700"/>
              <a:gd name="T37" fmla="*/ 25 h 4168"/>
              <a:gd name="T38" fmla="*/ 2316 w 4700"/>
              <a:gd name="T39" fmla="*/ 225 h 4168"/>
              <a:gd name="T40" fmla="*/ 2316 w 4700"/>
              <a:gd name="T41" fmla="*/ 225 h 4168"/>
              <a:gd name="T42" fmla="*/ 2349 w 4700"/>
              <a:gd name="T43" fmla="*/ 225 h 4168"/>
              <a:gd name="T44" fmla="*/ 2349 w 4700"/>
              <a:gd name="T45" fmla="*/ 225 h 4168"/>
              <a:gd name="T46" fmla="*/ 4275 w 4700"/>
              <a:gd name="T47" fmla="*/ 25 h 4168"/>
              <a:gd name="T48" fmla="*/ 4391 w 4700"/>
              <a:gd name="T49" fmla="*/ 0 h 4168"/>
              <a:gd name="T50" fmla="*/ 4403 w 4700"/>
              <a:gd name="T51" fmla="*/ 117 h 4168"/>
              <a:gd name="T52" fmla="*/ 4520 w 4700"/>
              <a:gd name="T53" fmla="*/ 1293 h 4168"/>
              <a:gd name="T54" fmla="*/ 4689 w 4700"/>
              <a:gd name="T55" fmla="*/ 2974 h 4168"/>
              <a:gd name="T56" fmla="*/ 4699 w 4700"/>
              <a:gd name="T57" fmla="*/ 3072 h 4168"/>
              <a:gd name="T58" fmla="*/ 4601 w 4700"/>
              <a:gd name="T59" fmla="*/ 3089 h 4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00" h="4168">
                <a:moveTo>
                  <a:pt x="4601" y="3089"/>
                </a:moveTo>
                <a:lnTo>
                  <a:pt x="4601" y="3089"/>
                </a:lnTo>
                <a:cubicBezTo>
                  <a:pt x="4232" y="3153"/>
                  <a:pt x="3855" y="3201"/>
                  <a:pt x="3481" y="3233"/>
                </a:cubicBezTo>
                <a:lnTo>
                  <a:pt x="3481" y="3233"/>
                </a:lnTo>
                <a:cubicBezTo>
                  <a:pt x="3433" y="3479"/>
                  <a:pt x="3307" y="3704"/>
                  <a:pt x="3119" y="3872"/>
                </a:cubicBezTo>
                <a:lnTo>
                  <a:pt x="3119" y="3872"/>
                </a:lnTo>
                <a:cubicBezTo>
                  <a:pt x="2907" y="4062"/>
                  <a:pt x="2634" y="4167"/>
                  <a:pt x="2349" y="4167"/>
                </a:cubicBezTo>
                <a:lnTo>
                  <a:pt x="2349" y="4167"/>
                </a:lnTo>
                <a:cubicBezTo>
                  <a:pt x="2064" y="4167"/>
                  <a:pt x="1791" y="4062"/>
                  <a:pt x="1579" y="3872"/>
                </a:cubicBezTo>
                <a:lnTo>
                  <a:pt x="1579" y="3872"/>
                </a:lnTo>
                <a:cubicBezTo>
                  <a:pt x="1392" y="3704"/>
                  <a:pt x="1265" y="3479"/>
                  <a:pt x="1218" y="3233"/>
                </a:cubicBezTo>
                <a:lnTo>
                  <a:pt x="1218" y="3233"/>
                </a:lnTo>
                <a:cubicBezTo>
                  <a:pt x="843" y="3201"/>
                  <a:pt x="466" y="3153"/>
                  <a:pt x="97" y="3089"/>
                </a:cubicBezTo>
                <a:lnTo>
                  <a:pt x="0" y="3072"/>
                </a:lnTo>
                <a:lnTo>
                  <a:pt x="9" y="2974"/>
                </a:lnTo>
                <a:lnTo>
                  <a:pt x="296" y="117"/>
                </a:lnTo>
                <a:lnTo>
                  <a:pt x="307" y="0"/>
                </a:lnTo>
                <a:lnTo>
                  <a:pt x="423" y="25"/>
                </a:lnTo>
                <a:lnTo>
                  <a:pt x="423" y="25"/>
                </a:lnTo>
                <a:cubicBezTo>
                  <a:pt x="1044" y="154"/>
                  <a:pt x="1681" y="222"/>
                  <a:pt x="2316" y="225"/>
                </a:cubicBezTo>
                <a:lnTo>
                  <a:pt x="2316" y="225"/>
                </a:lnTo>
                <a:cubicBezTo>
                  <a:pt x="2327" y="225"/>
                  <a:pt x="2338" y="225"/>
                  <a:pt x="2349" y="225"/>
                </a:cubicBezTo>
                <a:lnTo>
                  <a:pt x="2349" y="225"/>
                </a:lnTo>
                <a:cubicBezTo>
                  <a:pt x="2995" y="225"/>
                  <a:pt x="3643" y="157"/>
                  <a:pt x="4275" y="25"/>
                </a:cubicBezTo>
                <a:lnTo>
                  <a:pt x="4391" y="0"/>
                </a:lnTo>
                <a:lnTo>
                  <a:pt x="4403" y="117"/>
                </a:lnTo>
                <a:lnTo>
                  <a:pt x="4520" y="1293"/>
                </a:lnTo>
                <a:lnTo>
                  <a:pt x="4689" y="2974"/>
                </a:lnTo>
                <a:lnTo>
                  <a:pt x="4699" y="3072"/>
                </a:lnTo>
                <a:lnTo>
                  <a:pt x="4601" y="3089"/>
                </a:lnTo>
              </a:path>
            </a:pathLst>
          </a:custGeom>
          <a:noFill/>
          <a:ln w="111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4"/>
          <p:cNvSpPr>
            <a:spLocks noChangeArrowheads="1"/>
          </p:cNvSpPr>
          <p:nvPr/>
        </p:nvSpPr>
        <p:spPr bwMode="auto">
          <a:xfrm>
            <a:off x="12298796" y="5655827"/>
            <a:ext cx="5063622" cy="4458785"/>
          </a:xfrm>
          <a:custGeom>
            <a:avLst/>
            <a:gdLst>
              <a:gd name="T0" fmla="*/ 3273 w 4469"/>
              <a:gd name="T1" fmla="*/ 926 h 3933"/>
              <a:gd name="T2" fmla="*/ 3273 w 4469"/>
              <a:gd name="T3" fmla="*/ 926 h 3933"/>
              <a:gd name="T4" fmla="*/ 2234 w 4469"/>
              <a:gd name="T5" fmla="*/ 0 h 3933"/>
              <a:gd name="T6" fmla="*/ 2234 w 4469"/>
              <a:gd name="T7" fmla="*/ 0 h 3933"/>
              <a:gd name="T8" fmla="*/ 1195 w 4469"/>
              <a:gd name="T9" fmla="*/ 926 h 3933"/>
              <a:gd name="T10" fmla="*/ 1195 w 4469"/>
              <a:gd name="T11" fmla="*/ 926 h 3933"/>
              <a:gd name="T12" fmla="*/ 0 w 4469"/>
              <a:gd name="T13" fmla="*/ 1076 h 3933"/>
              <a:gd name="T14" fmla="*/ 0 w 4469"/>
              <a:gd name="T15" fmla="*/ 1076 h 3933"/>
              <a:gd name="T16" fmla="*/ 287 w 4469"/>
              <a:gd name="T17" fmla="*/ 3932 h 3933"/>
              <a:gd name="T18" fmla="*/ 287 w 4469"/>
              <a:gd name="T19" fmla="*/ 3932 h 3933"/>
              <a:gd name="T20" fmla="*/ 2201 w 4469"/>
              <a:gd name="T21" fmla="*/ 3729 h 3933"/>
              <a:gd name="T22" fmla="*/ 2201 w 4469"/>
              <a:gd name="T23" fmla="*/ 3729 h 3933"/>
              <a:gd name="T24" fmla="*/ 4182 w 4469"/>
              <a:gd name="T25" fmla="*/ 3932 h 3933"/>
              <a:gd name="T26" fmla="*/ 4182 w 4469"/>
              <a:gd name="T27" fmla="*/ 3932 h 3933"/>
              <a:gd name="T28" fmla="*/ 4468 w 4469"/>
              <a:gd name="T29" fmla="*/ 1076 h 3933"/>
              <a:gd name="T30" fmla="*/ 4468 w 4469"/>
              <a:gd name="T31" fmla="*/ 1076 h 3933"/>
              <a:gd name="T32" fmla="*/ 3273 w 4469"/>
              <a:gd name="T33" fmla="*/ 926 h 3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69" h="3933">
                <a:moveTo>
                  <a:pt x="3273" y="926"/>
                </a:moveTo>
                <a:lnTo>
                  <a:pt x="3273" y="926"/>
                </a:lnTo>
                <a:cubicBezTo>
                  <a:pt x="3214" y="405"/>
                  <a:pt x="2772" y="0"/>
                  <a:pt x="2234" y="0"/>
                </a:cubicBezTo>
                <a:lnTo>
                  <a:pt x="2234" y="0"/>
                </a:lnTo>
                <a:cubicBezTo>
                  <a:pt x="1697" y="0"/>
                  <a:pt x="1255" y="405"/>
                  <a:pt x="1195" y="926"/>
                </a:cubicBezTo>
                <a:lnTo>
                  <a:pt x="1195" y="926"/>
                </a:lnTo>
                <a:cubicBezTo>
                  <a:pt x="759" y="961"/>
                  <a:pt x="358" y="1015"/>
                  <a:pt x="0" y="1076"/>
                </a:cubicBezTo>
                <a:lnTo>
                  <a:pt x="0" y="1076"/>
                </a:lnTo>
                <a:cubicBezTo>
                  <a:pt x="96" y="2028"/>
                  <a:pt x="191" y="2980"/>
                  <a:pt x="287" y="3932"/>
                </a:cubicBezTo>
                <a:lnTo>
                  <a:pt x="287" y="3932"/>
                </a:lnTo>
                <a:cubicBezTo>
                  <a:pt x="801" y="3823"/>
                  <a:pt x="1450" y="3732"/>
                  <a:pt x="2201" y="3729"/>
                </a:cubicBezTo>
                <a:lnTo>
                  <a:pt x="2201" y="3729"/>
                </a:lnTo>
                <a:cubicBezTo>
                  <a:pt x="2981" y="3726"/>
                  <a:pt x="3654" y="3821"/>
                  <a:pt x="4182" y="3932"/>
                </a:cubicBezTo>
                <a:lnTo>
                  <a:pt x="4182" y="3932"/>
                </a:lnTo>
                <a:cubicBezTo>
                  <a:pt x="4278" y="2980"/>
                  <a:pt x="4373" y="2028"/>
                  <a:pt x="4468" y="1076"/>
                </a:cubicBezTo>
                <a:lnTo>
                  <a:pt x="4468" y="1076"/>
                </a:lnTo>
                <a:cubicBezTo>
                  <a:pt x="4110" y="1015"/>
                  <a:pt x="3710" y="961"/>
                  <a:pt x="3273" y="9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5"/>
          <p:cNvSpPr>
            <a:spLocks noChangeArrowheads="1"/>
          </p:cNvSpPr>
          <p:nvPr/>
        </p:nvSpPr>
        <p:spPr bwMode="auto">
          <a:xfrm>
            <a:off x="12173831" y="5520865"/>
            <a:ext cx="5328548" cy="4723711"/>
          </a:xfrm>
          <a:custGeom>
            <a:avLst/>
            <a:gdLst>
              <a:gd name="T0" fmla="*/ 4601 w 4699"/>
              <a:gd name="T1" fmla="*/ 1078 h 4168"/>
              <a:gd name="T2" fmla="*/ 4601 w 4699"/>
              <a:gd name="T3" fmla="*/ 1078 h 4168"/>
              <a:gd name="T4" fmla="*/ 3480 w 4699"/>
              <a:gd name="T5" fmla="*/ 934 h 4168"/>
              <a:gd name="T6" fmla="*/ 3480 w 4699"/>
              <a:gd name="T7" fmla="*/ 934 h 4168"/>
              <a:gd name="T8" fmla="*/ 3118 w 4699"/>
              <a:gd name="T9" fmla="*/ 295 h 4168"/>
              <a:gd name="T10" fmla="*/ 3118 w 4699"/>
              <a:gd name="T11" fmla="*/ 295 h 4168"/>
              <a:gd name="T12" fmla="*/ 2348 w 4699"/>
              <a:gd name="T13" fmla="*/ 0 h 4168"/>
              <a:gd name="T14" fmla="*/ 2348 w 4699"/>
              <a:gd name="T15" fmla="*/ 0 h 4168"/>
              <a:gd name="T16" fmla="*/ 1578 w 4699"/>
              <a:gd name="T17" fmla="*/ 295 h 4168"/>
              <a:gd name="T18" fmla="*/ 1578 w 4699"/>
              <a:gd name="T19" fmla="*/ 295 h 4168"/>
              <a:gd name="T20" fmla="*/ 1217 w 4699"/>
              <a:gd name="T21" fmla="*/ 934 h 4168"/>
              <a:gd name="T22" fmla="*/ 1217 w 4699"/>
              <a:gd name="T23" fmla="*/ 934 h 4168"/>
              <a:gd name="T24" fmla="*/ 97 w 4699"/>
              <a:gd name="T25" fmla="*/ 1078 h 4168"/>
              <a:gd name="T26" fmla="*/ 0 w 4699"/>
              <a:gd name="T27" fmla="*/ 1095 h 4168"/>
              <a:gd name="T28" fmla="*/ 10 w 4699"/>
              <a:gd name="T29" fmla="*/ 1193 h 4168"/>
              <a:gd name="T30" fmla="*/ 295 w 4699"/>
              <a:gd name="T31" fmla="*/ 4049 h 4168"/>
              <a:gd name="T32" fmla="*/ 306 w 4699"/>
              <a:gd name="T33" fmla="*/ 4167 h 4168"/>
              <a:gd name="T34" fmla="*/ 423 w 4699"/>
              <a:gd name="T35" fmla="*/ 4142 h 4168"/>
              <a:gd name="T36" fmla="*/ 423 w 4699"/>
              <a:gd name="T37" fmla="*/ 4142 h 4168"/>
              <a:gd name="T38" fmla="*/ 2315 w 4699"/>
              <a:gd name="T39" fmla="*/ 3941 h 4168"/>
              <a:gd name="T40" fmla="*/ 2315 w 4699"/>
              <a:gd name="T41" fmla="*/ 3941 h 4168"/>
              <a:gd name="T42" fmla="*/ 2348 w 4699"/>
              <a:gd name="T43" fmla="*/ 3941 h 4168"/>
              <a:gd name="T44" fmla="*/ 2348 w 4699"/>
              <a:gd name="T45" fmla="*/ 3941 h 4168"/>
              <a:gd name="T46" fmla="*/ 4274 w 4699"/>
              <a:gd name="T47" fmla="*/ 4142 h 4168"/>
              <a:gd name="T48" fmla="*/ 4391 w 4699"/>
              <a:gd name="T49" fmla="*/ 4167 h 4168"/>
              <a:gd name="T50" fmla="*/ 4402 w 4699"/>
              <a:gd name="T51" fmla="*/ 4049 h 4168"/>
              <a:gd name="T52" fmla="*/ 4520 w 4699"/>
              <a:gd name="T53" fmla="*/ 2872 h 4168"/>
              <a:gd name="T54" fmla="*/ 4688 w 4699"/>
              <a:gd name="T55" fmla="*/ 1193 h 4168"/>
              <a:gd name="T56" fmla="*/ 4698 w 4699"/>
              <a:gd name="T57" fmla="*/ 1095 h 4168"/>
              <a:gd name="T58" fmla="*/ 4601 w 4699"/>
              <a:gd name="T59" fmla="*/ 1078 h 4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99" h="4168">
                <a:moveTo>
                  <a:pt x="4601" y="1078"/>
                </a:moveTo>
                <a:lnTo>
                  <a:pt x="4601" y="1078"/>
                </a:lnTo>
                <a:cubicBezTo>
                  <a:pt x="4231" y="1014"/>
                  <a:pt x="3855" y="966"/>
                  <a:pt x="3480" y="934"/>
                </a:cubicBezTo>
                <a:lnTo>
                  <a:pt x="3480" y="934"/>
                </a:lnTo>
                <a:cubicBezTo>
                  <a:pt x="3433" y="688"/>
                  <a:pt x="3306" y="464"/>
                  <a:pt x="3118" y="295"/>
                </a:cubicBezTo>
                <a:lnTo>
                  <a:pt x="3118" y="295"/>
                </a:lnTo>
                <a:cubicBezTo>
                  <a:pt x="2907" y="105"/>
                  <a:pt x="2634" y="0"/>
                  <a:pt x="2348" y="0"/>
                </a:cubicBezTo>
                <a:lnTo>
                  <a:pt x="2348" y="0"/>
                </a:lnTo>
                <a:cubicBezTo>
                  <a:pt x="2063" y="0"/>
                  <a:pt x="1790" y="105"/>
                  <a:pt x="1578" y="295"/>
                </a:cubicBezTo>
                <a:lnTo>
                  <a:pt x="1578" y="295"/>
                </a:lnTo>
                <a:cubicBezTo>
                  <a:pt x="1391" y="464"/>
                  <a:pt x="1264" y="688"/>
                  <a:pt x="1217" y="934"/>
                </a:cubicBezTo>
                <a:lnTo>
                  <a:pt x="1217" y="934"/>
                </a:lnTo>
                <a:cubicBezTo>
                  <a:pt x="843" y="966"/>
                  <a:pt x="466" y="1014"/>
                  <a:pt x="97" y="1078"/>
                </a:cubicBezTo>
                <a:lnTo>
                  <a:pt x="0" y="1095"/>
                </a:lnTo>
                <a:lnTo>
                  <a:pt x="10" y="1193"/>
                </a:lnTo>
                <a:lnTo>
                  <a:pt x="295" y="4049"/>
                </a:lnTo>
                <a:lnTo>
                  <a:pt x="306" y="4167"/>
                </a:lnTo>
                <a:lnTo>
                  <a:pt x="423" y="4142"/>
                </a:lnTo>
                <a:lnTo>
                  <a:pt x="423" y="4142"/>
                </a:lnTo>
                <a:cubicBezTo>
                  <a:pt x="1043" y="4011"/>
                  <a:pt x="1681" y="3944"/>
                  <a:pt x="2315" y="3941"/>
                </a:cubicBezTo>
                <a:lnTo>
                  <a:pt x="2315" y="3941"/>
                </a:lnTo>
                <a:cubicBezTo>
                  <a:pt x="2326" y="3941"/>
                  <a:pt x="2337" y="3941"/>
                  <a:pt x="2348" y="3941"/>
                </a:cubicBezTo>
                <a:lnTo>
                  <a:pt x="2348" y="3941"/>
                </a:lnTo>
                <a:cubicBezTo>
                  <a:pt x="2994" y="3941"/>
                  <a:pt x="3642" y="4009"/>
                  <a:pt x="4274" y="4142"/>
                </a:cubicBezTo>
                <a:lnTo>
                  <a:pt x="4391" y="4167"/>
                </a:lnTo>
                <a:lnTo>
                  <a:pt x="4402" y="4049"/>
                </a:lnTo>
                <a:lnTo>
                  <a:pt x="4520" y="2872"/>
                </a:lnTo>
                <a:lnTo>
                  <a:pt x="4688" y="1193"/>
                </a:lnTo>
                <a:lnTo>
                  <a:pt x="4698" y="1095"/>
                </a:lnTo>
                <a:lnTo>
                  <a:pt x="4601" y="1078"/>
                </a:lnTo>
              </a:path>
            </a:pathLst>
          </a:cu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6"/>
          <p:cNvSpPr>
            <a:spLocks noChangeArrowheads="1"/>
          </p:cNvSpPr>
          <p:nvPr/>
        </p:nvSpPr>
        <p:spPr bwMode="auto">
          <a:xfrm>
            <a:off x="17597352" y="6945475"/>
            <a:ext cx="5063622" cy="4458785"/>
          </a:xfrm>
          <a:custGeom>
            <a:avLst/>
            <a:gdLst>
              <a:gd name="T0" fmla="*/ 3273 w 4469"/>
              <a:gd name="T1" fmla="*/ 3006 h 3934"/>
              <a:gd name="T2" fmla="*/ 3273 w 4469"/>
              <a:gd name="T3" fmla="*/ 3006 h 3934"/>
              <a:gd name="T4" fmla="*/ 2234 w 4469"/>
              <a:gd name="T5" fmla="*/ 3933 h 3934"/>
              <a:gd name="T6" fmla="*/ 2234 w 4469"/>
              <a:gd name="T7" fmla="*/ 3933 h 3934"/>
              <a:gd name="T8" fmla="*/ 1195 w 4469"/>
              <a:gd name="T9" fmla="*/ 3006 h 3934"/>
              <a:gd name="T10" fmla="*/ 1195 w 4469"/>
              <a:gd name="T11" fmla="*/ 3006 h 3934"/>
              <a:gd name="T12" fmla="*/ 0 w 4469"/>
              <a:gd name="T13" fmla="*/ 2856 h 3934"/>
              <a:gd name="T14" fmla="*/ 0 w 4469"/>
              <a:gd name="T15" fmla="*/ 2856 h 3934"/>
              <a:gd name="T16" fmla="*/ 286 w 4469"/>
              <a:gd name="T17" fmla="*/ 0 h 3934"/>
              <a:gd name="T18" fmla="*/ 286 w 4469"/>
              <a:gd name="T19" fmla="*/ 0 h 3934"/>
              <a:gd name="T20" fmla="*/ 2200 w 4469"/>
              <a:gd name="T21" fmla="*/ 203 h 3934"/>
              <a:gd name="T22" fmla="*/ 2200 w 4469"/>
              <a:gd name="T23" fmla="*/ 203 h 3934"/>
              <a:gd name="T24" fmla="*/ 4182 w 4469"/>
              <a:gd name="T25" fmla="*/ 0 h 3934"/>
              <a:gd name="T26" fmla="*/ 4182 w 4469"/>
              <a:gd name="T27" fmla="*/ 0 h 3934"/>
              <a:gd name="T28" fmla="*/ 4468 w 4469"/>
              <a:gd name="T29" fmla="*/ 2856 h 3934"/>
              <a:gd name="T30" fmla="*/ 4468 w 4469"/>
              <a:gd name="T31" fmla="*/ 2856 h 3934"/>
              <a:gd name="T32" fmla="*/ 3273 w 4469"/>
              <a:gd name="T33" fmla="*/ 3006 h 3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69" h="3934">
                <a:moveTo>
                  <a:pt x="3273" y="3006"/>
                </a:moveTo>
                <a:lnTo>
                  <a:pt x="3273" y="3006"/>
                </a:lnTo>
                <a:cubicBezTo>
                  <a:pt x="3214" y="3528"/>
                  <a:pt x="2771" y="3933"/>
                  <a:pt x="2234" y="3933"/>
                </a:cubicBezTo>
                <a:lnTo>
                  <a:pt x="2234" y="3933"/>
                </a:lnTo>
                <a:cubicBezTo>
                  <a:pt x="1697" y="3933"/>
                  <a:pt x="1254" y="3528"/>
                  <a:pt x="1195" y="3006"/>
                </a:cubicBezTo>
                <a:lnTo>
                  <a:pt x="1195" y="3006"/>
                </a:lnTo>
                <a:cubicBezTo>
                  <a:pt x="758" y="2972"/>
                  <a:pt x="358" y="2918"/>
                  <a:pt x="0" y="2856"/>
                </a:cubicBezTo>
                <a:lnTo>
                  <a:pt x="0" y="2856"/>
                </a:lnTo>
                <a:cubicBezTo>
                  <a:pt x="95" y="1904"/>
                  <a:pt x="190" y="952"/>
                  <a:pt x="286" y="0"/>
                </a:cubicBezTo>
                <a:lnTo>
                  <a:pt x="286" y="0"/>
                </a:lnTo>
                <a:cubicBezTo>
                  <a:pt x="801" y="109"/>
                  <a:pt x="1449" y="200"/>
                  <a:pt x="2200" y="203"/>
                </a:cubicBezTo>
                <a:lnTo>
                  <a:pt x="2200" y="203"/>
                </a:lnTo>
                <a:cubicBezTo>
                  <a:pt x="2981" y="206"/>
                  <a:pt x="3653" y="111"/>
                  <a:pt x="4182" y="0"/>
                </a:cubicBezTo>
                <a:lnTo>
                  <a:pt x="4182" y="0"/>
                </a:lnTo>
                <a:cubicBezTo>
                  <a:pt x="4278" y="952"/>
                  <a:pt x="4372" y="1904"/>
                  <a:pt x="4468" y="2856"/>
                </a:cubicBezTo>
                <a:lnTo>
                  <a:pt x="4468" y="2856"/>
                </a:lnTo>
                <a:cubicBezTo>
                  <a:pt x="4110" y="2918"/>
                  <a:pt x="3710" y="2972"/>
                  <a:pt x="3273" y="300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7"/>
          <p:cNvSpPr>
            <a:spLocks noChangeArrowheads="1"/>
          </p:cNvSpPr>
          <p:nvPr/>
        </p:nvSpPr>
        <p:spPr bwMode="auto">
          <a:xfrm>
            <a:off x="17467387" y="6810514"/>
            <a:ext cx="5328548" cy="4723711"/>
          </a:xfrm>
          <a:custGeom>
            <a:avLst/>
            <a:gdLst>
              <a:gd name="T0" fmla="*/ 4602 w 4700"/>
              <a:gd name="T1" fmla="*/ 3089 h 4168"/>
              <a:gd name="T2" fmla="*/ 4602 w 4700"/>
              <a:gd name="T3" fmla="*/ 3089 h 4168"/>
              <a:gd name="T4" fmla="*/ 3481 w 4700"/>
              <a:gd name="T5" fmla="*/ 3233 h 4168"/>
              <a:gd name="T6" fmla="*/ 3481 w 4700"/>
              <a:gd name="T7" fmla="*/ 3233 h 4168"/>
              <a:gd name="T8" fmla="*/ 3120 w 4700"/>
              <a:gd name="T9" fmla="*/ 3872 h 4168"/>
              <a:gd name="T10" fmla="*/ 3120 w 4700"/>
              <a:gd name="T11" fmla="*/ 3872 h 4168"/>
              <a:gd name="T12" fmla="*/ 2350 w 4700"/>
              <a:gd name="T13" fmla="*/ 4167 h 4168"/>
              <a:gd name="T14" fmla="*/ 2350 w 4700"/>
              <a:gd name="T15" fmla="*/ 4167 h 4168"/>
              <a:gd name="T16" fmla="*/ 1580 w 4700"/>
              <a:gd name="T17" fmla="*/ 3872 h 4168"/>
              <a:gd name="T18" fmla="*/ 1580 w 4700"/>
              <a:gd name="T19" fmla="*/ 3872 h 4168"/>
              <a:gd name="T20" fmla="*/ 1219 w 4700"/>
              <a:gd name="T21" fmla="*/ 3233 h 4168"/>
              <a:gd name="T22" fmla="*/ 1219 w 4700"/>
              <a:gd name="T23" fmla="*/ 3233 h 4168"/>
              <a:gd name="T24" fmla="*/ 98 w 4700"/>
              <a:gd name="T25" fmla="*/ 3089 h 4168"/>
              <a:gd name="T26" fmla="*/ 0 w 4700"/>
              <a:gd name="T27" fmla="*/ 3072 h 4168"/>
              <a:gd name="T28" fmla="*/ 10 w 4700"/>
              <a:gd name="T29" fmla="*/ 2974 h 4168"/>
              <a:gd name="T30" fmla="*/ 296 w 4700"/>
              <a:gd name="T31" fmla="*/ 117 h 4168"/>
              <a:gd name="T32" fmla="*/ 308 w 4700"/>
              <a:gd name="T33" fmla="*/ 0 h 4168"/>
              <a:gd name="T34" fmla="*/ 424 w 4700"/>
              <a:gd name="T35" fmla="*/ 25 h 4168"/>
              <a:gd name="T36" fmla="*/ 424 w 4700"/>
              <a:gd name="T37" fmla="*/ 25 h 4168"/>
              <a:gd name="T38" fmla="*/ 2317 w 4700"/>
              <a:gd name="T39" fmla="*/ 225 h 4168"/>
              <a:gd name="T40" fmla="*/ 2317 w 4700"/>
              <a:gd name="T41" fmla="*/ 225 h 4168"/>
              <a:gd name="T42" fmla="*/ 2350 w 4700"/>
              <a:gd name="T43" fmla="*/ 225 h 4168"/>
              <a:gd name="T44" fmla="*/ 2350 w 4700"/>
              <a:gd name="T45" fmla="*/ 225 h 4168"/>
              <a:gd name="T46" fmla="*/ 4276 w 4700"/>
              <a:gd name="T47" fmla="*/ 25 h 4168"/>
              <a:gd name="T48" fmla="*/ 4392 w 4700"/>
              <a:gd name="T49" fmla="*/ 0 h 4168"/>
              <a:gd name="T50" fmla="*/ 4403 w 4700"/>
              <a:gd name="T51" fmla="*/ 117 h 4168"/>
              <a:gd name="T52" fmla="*/ 4521 w 4700"/>
              <a:gd name="T53" fmla="*/ 1293 h 4168"/>
              <a:gd name="T54" fmla="*/ 4689 w 4700"/>
              <a:gd name="T55" fmla="*/ 2974 h 4168"/>
              <a:gd name="T56" fmla="*/ 4699 w 4700"/>
              <a:gd name="T57" fmla="*/ 3072 h 4168"/>
              <a:gd name="T58" fmla="*/ 4602 w 4700"/>
              <a:gd name="T59" fmla="*/ 3089 h 4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00" h="4168">
                <a:moveTo>
                  <a:pt x="4602" y="3089"/>
                </a:moveTo>
                <a:lnTo>
                  <a:pt x="4602" y="3089"/>
                </a:lnTo>
                <a:cubicBezTo>
                  <a:pt x="4233" y="3153"/>
                  <a:pt x="3856" y="3201"/>
                  <a:pt x="3481" y="3233"/>
                </a:cubicBezTo>
                <a:lnTo>
                  <a:pt x="3481" y="3233"/>
                </a:lnTo>
                <a:cubicBezTo>
                  <a:pt x="3434" y="3479"/>
                  <a:pt x="3307" y="3704"/>
                  <a:pt x="3120" y="3872"/>
                </a:cubicBezTo>
                <a:lnTo>
                  <a:pt x="3120" y="3872"/>
                </a:lnTo>
                <a:cubicBezTo>
                  <a:pt x="2908" y="4062"/>
                  <a:pt x="2634" y="4167"/>
                  <a:pt x="2350" y="4167"/>
                </a:cubicBezTo>
                <a:lnTo>
                  <a:pt x="2350" y="4167"/>
                </a:lnTo>
                <a:cubicBezTo>
                  <a:pt x="2065" y="4167"/>
                  <a:pt x="1792" y="4062"/>
                  <a:pt x="1580" y="3872"/>
                </a:cubicBezTo>
                <a:lnTo>
                  <a:pt x="1580" y="3872"/>
                </a:lnTo>
                <a:cubicBezTo>
                  <a:pt x="1392" y="3704"/>
                  <a:pt x="1266" y="3479"/>
                  <a:pt x="1219" y="3233"/>
                </a:cubicBezTo>
                <a:lnTo>
                  <a:pt x="1219" y="3233"/>
                </a:lnTo>
                <a:cubicBezTo>
                  <a:pt x="844" y="3201"/>
                  <a:pt x="467" y="3153"/>
                  <a:pt x="98" y="3089"/>
                </a:cubicBezTo>
                <a:lnTo>
                  <a:pt x="0" y="3072"/>
                </a:lnTo>
                <a:lnTo>
                  <a:pt x="10" y="2974"/>
                </a:lnTo>
                <a:lnTo>
                  <a:pt x="296" y="117"/>
                </a:lnTo>
                <a:lnTo>
                  <a:pt x="308" y="0"/>
                </a:lnTo>
                <a:lnTo>
                  <a:pt x="424" y="25"/>
                </a:lnTo>
                <a:lnTo>
                  <a:pt x="424" y="25"/>
                </a:lnTo>
                <a:cubicBezTo>
                  <a:pt x="1045" y="154"/>
                  <a:pt x="1682" y="222"/>
                  <a:pt x="2317" y="225"/>
                </a:cubicBezTo>
                <a:lnTo>
                  <a:pt x="2317" y="225"/>
                </a:lnTo>
                <a:cubicBezTo>
                  <a:pt x="2328" y="225"/>
                  <a:pt x="2339" y="225"/>
                  <a:pt x="2350" y="225"/>
                </a:cubicBezTo>
                <a:lnTo>
                  <a:pt x="2350" y="225"/>
                </a:lnTo>
                <a:cubicBezTo>
                  <a:pt x="2995" y="225"/>
                  <a:pt x="3644" y="157"/>
                  <a:pt x="4276" y="25"/>
                </a:cubicBezTo>
                <a:lnTo>
                  <a:pt x="4392" y="0"/>
                </a:lnTo>
                <a:lnTo>
                  <a:pt x="4403" y="117"/>
                </a:lnTo>
                <a:lnTo>
                  <a:pt x="4521" y="1293"/>
                </a:lnTo>
                <a:lnTo>
                  <a:pt x="4689" y="2974"/>
                </a:lnTo>
                <a:lnTo>
                  <a:pt x="4699" y="3072"/>
                </a:lnTo>
                <a:lnTo>
                  <a:pt x="4602" y="3089"/>
                </a:lnTo>
              </a:path>
            </a:pathLst>
          </a:cu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468"/>
          <p:cNvSpPr>
            <a:spLocks noChangeArrowheads="1"/>
          </p:cNvSpPr>
          <p:nvPr/>
        </p:nvSpPr>
        <p:spPr bwMode="auto">
          <a:xfrm>
            <a:off x="9194643" y="9804696"/>
            <a:ext cx="689812" cy="939744"/>
          </a:xfrm>
          <a:custGeom>
            <a:avLst/>
            <a:gdLst>
              <a:gd name="T0" fmla="*/ 558 w 607"/>
              <a:gd name="T1" fmla="*/ 781 h 830"/>
              <a:gd name="T2" fmla="*/ 49 w 607"/>
              <a:gd name="T3" fmla="*/ 781 h 830"/>
              <a:gd name="T4" fmla="*/ 49 w 607"/>
              <a:gd name="T5" fmla="*/ 134 h 830"/>
              <a:gd name="T6" fmla="*/ 77 w 607"/>
              <a:gd name="T7" fmla="*/ 134 h 830"/>
              <a:gd name="T8" fmla="*/ 77 w 607"/>
              <a:gd name="T9" fmla="*/ 723 h 830"/>
              <a:gd name="T10" fmla="*/ 77 w 607"/>
              <a:gd name="T11" fmla="*/ 723 h 830"/>
              <a:gd name="T12" fmla="*/ 101 w 607"/>
              <a:gd name="T13" fmla="*/ 747 h 830"/>
              <a:gd name="T14" fmla="*/ 507 w 607"/>
              <a:gd name="T15" fmla="*/ 747 h 830"/>
              <a:gd name="T16" fmla="*/ 507 w 607"/>
              <a:gd name="T17" fmla="*/ 747 h 830"/>
              <a:gd name="T18" fmla="*/ 531 w 607"/>
              <a:gd name="T19" fmla="*/ 723 h 830"/>
              <a:gd name="T20" fmla="*/ 531 w 607"/>
              <a:gd name="T21" fmla="*/ 134 h 830"/>
              <a:gd name="T22" fmla="*/ 558 w 607"/>
              <a:gd name="T23" fmla="*/ 134 h 830"/>
              <a:gd name="T24" fmla="*/ 558 w 607"/>
              <a:gd name="T25" fmla="*/ 781 h 830"/>
              <a:gd name="T26" fmla="*/ 125 w 607"/>
              <a:gd name="T27" fmla="*/ 134 h 830"/>
              <a:gd name="T28" fmla="*/ 150 w 607"/>
              <a:gd name="T29" fmla="*/ 134 h 830"/>
              <a:gd name="T30" fmla="*/ 150 w 607"/>
              <a:gd name="T31" fmla="*/ 181 h 830"/>
              <a:gd name="T32" fmla="*/ 150 w 607"/>
              <a:gd name="T33" fmla="*/ 181 h 830"/>
              <a:gd name="T34" fmla="*/ 179 w 607"/>
              <a:gd name="T35" fmla="*/ 207 h 830"/>
              <a:gd name="T36" fmla="*/ 428 w 607"/>
              <a:gd name="T37" fmla="*/ 207 h 830"/>
              <a:gd name="T38" fmla="*/ 428 w 607"/>
              <a:gd name="T39" fmla="*/ 207 h 830"/>
              <a:gd name="T40" fmla="*/ 457 w 607"/>
              <a:gd name="T41" fmla="*/ 181 h 830"/>
              <a:gd name="T42" fmla="*/ 457 w 607"/>
              <a:gd name="T43" fmla="*/ 134 h 830"/>
              <a:gd name="T44" fmla="*/ 483 w 607"/>
              <a:gd name="T45" fmla="*/ 134 h 830"/>
              <a:gd name="T46" fmla="*/ 483 w 607"/>
              <a:gd name="T47" fmla="*/ 698 h 830"/>
              <a:gd name="T48" fmla="*/ 125 w 607"/>
              <a:gd name="T49" fmla="*/ 698 h 830"/>
              <a:gd name="T50" fmla="*/ 125 w 607"/>
              <a:gd name="T51" fmla="*/ 134 h 830"/>
              <a:gd name="T52" fmla="*/ 198 w 607"/>
              <a:gd name="T53" fmla="*/ 115 h 830"/>
              <a:gd name="T54" fmla="*/ 198 w 607"/>
              <a:gd name="T55" fmla="*/ 115 h 830"/>
              <a:gd name="T56" fmla="*/ 238 w 607"/>
              <a:gd name="T57" fmla="*/ 68 h 830"/>
              <a:gd name="T58" fmla="*/ 238 w 607"/>
              <a:gd name="T59" fmla="*/ 68 h 830"/>
              <a:gd name="T60" fmla="*/ 303 w 607"/>
              <a:gd name="T61" fmla="*/ 49 h 830"/>
              <a:gd name="T62" fmla="*/ 303 w 607"/>
              <a:gd name="T63" fmla="*/ 49 h 830"/>
              <a:gd name="T64" fmla="*/ 369 w 607"/>
              <a:gd name="T65" fmla="*/ 68 h 830"/>
              <a:gd name="T66" fmla="*/ 369 w 607"/>
              <a:gd name="T67" fmla="*/ 68 h 830"/>
              <a:gd name="T68" fmla="*/ 408 w 607"/>
              <a:gd name="T69" fmla="*/ 115 h 830"/>
              <a:gd name="T70" fmla="*/ 408 w 607"/>
              <a:gd name="T71" fmla="*/ 159 h 830"/>
              <a:gd name="T72" fmla="*/ 198 w 607"/>
              <a:gd name="T73" fmla="*/ 159 h 830"/>
              <a:gd name="T74" fmla="*/ 198 w 607"/>
              <a:gd name="T75" fmla="*/ 115 h 830"/>
              <a:gd name="T76" fmla="*/ 572 w 607"/>
              <a:gd name="T77" fmla="*/ 86 h 830"/>
              <a:gd name="T78" fmla="*/ 448 w 607"/>
              <a:gd name="T79" fmla="*/ 86 h 830"/>
              <a:gd name="T80" fmla="*/ 448 w 607"/>
              <a:gd name="T81" fmla="*/ 86 h 830"/>
              <a:gd name="T82" fmla="*/ 396 w 607"/>
              <a:gd name="T83" fmla="*/ 29 h 830"/>
              <a:gd name="T84" fmla="*/ 396 w 607"/>
              <a:gd name="T85" fmla="*/ 29 h 830"/>
              <a:gd name="T86" fmla="*/ 303 w 607"/>
              <a:gd name="T87" fmla="*/ 0 h 830"/>
              <a:gd name="T88" fmla="*/ 303 w 607"/>
              <a:gd name="T89" fmla="*/ 0 h 830"/>
              <a:gd name="T90" fmla="*/ 211 w 607"/>
              <a:gd name="T91" fmla="*/ 29 h 830"/>
              <a:gd name="T92" fmla="*/ 211 w 607"/>
              <a:gd name="T93" fmla="*/ 29 h 830"/>
              <a:gd name="T94" fmla="*/ 159 w 607"/>
              <a:gd name="T95" fmla="*/ 86 h 830"/>
              <a:gd name="T96" fmla="*/ 34 w 607"/>
              <a:gd name="T97" fmla="*/ 86 h 830"/>
              <a:gd name="T98" fmla="*/ 34 w 607"/>
              <a:gd name="T99" fmla="*/ 86 h 830"/>
              <a:gd name="T100" fmla="*/ 0 w 607"/>
              <a:gd name="T101" fmla="*/ 131 h 830"/>
              <a:gd name="T102" fmla="*/ 0 w 607"/>
              <a:gd name="T103" fmla="*/ 805 h 830"/>
              <a:gd name="T104" fmla="*/ 0 w 607"/>
              <a:gd name="T105" fmla="*/ 805 h 830"/>
              <a:gd name="T106" fmla="*/ 25 w 607"/>
              <a:gd name="T107" fmla="*/ 829 h 830"/>
              <a:gd name="T108" fmla="*/ 583 w 607"/>
              <a:gd name="T109" fmla="*/ 829 h 830"/>
              <a:gd name="T110" fmla="*/ 583 w 607"/>
              <a:gd name="T111" fmla="*/ 829 h 830"/>
              <a:gd name="T112" fmla="*/ 606 w 607"/>
              <a:gd name="T113" fmla="*/ 805 h 830"/>
              <a:gd name="T114" fmla="*/ 606 w 607"/>
              <a:gd name="T115" fmla="*/ 131 h 830"/>
              <a:gd name="T116" fmla="*/ 606 w 607"/>
              <a:gd name="T117" fmla="*/ 131 h 830"/>
              <a:gd name="T118" fmla="*/ 572 w 607"/>
              <a:gd name="T119" fmla="*/ 86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07" h="830">
                <a:moveTo>
                  <a:pt x="558" y="781"/>
                </a:moveTo>
                <a:lnTo>
                  <a:pt x="49" y="781"/>
                </a:lnTo>
                <a:lnTo>
                  <a:pt x="49" y="134"/>
                </a:lnTo>
                <a:lnTo>
                  <a:pt x="77" y="134"/>
                </a:lnTo>
                <a:lnTo>
                  <a:pt x="77" y="723"/>
                </a:lnTo>
                <a:lnTo>
                  <a:pt x="77" y="723"/>
                </a:lnTo>
                <a:cubicBezTo>
                  <a:pt x="77" y="735"/>
                  <a:pt x="88" y="747"/>
                  <a:pt x="101" y="747"/>
                </a:cubicBezTo>
                <a:lnTo>
                  <a:pt x="507" y="747"/>
                </a:lnTo>
                <a:lnTo>
                  <a:pt x="507" y="747"/>
                </a:lnTo>
                <a:cubicBezTo>
                  <a:pt x="520" y="747"/>
                  <a:pt x="531" y="735"/>
                  <a:pt x="531" y="723"/>
                </a:cubicBezTo>
                <a:lnTo>
                  <a:pt x="531" y="134"/>
                </a:lnTo>
                <a:lnTo>
                  <a:pt x="558" y="134"/>
                </a:lnTo>
                <a:lnTo>
                  <a:pt x="558" y="781"/>
                </a:lnTo>
                <a:close/>
                <a:moveTo>
                  <a:pt x="125" y="134"/>
                </a:moveTo>
                <a:lnTo>
                  <a:pt x="150" y="134"/>
                </a:lnTo>
                <a:lnTo>
                  <a:pt x="150" y="181"/>
                </a:lnTo>
                <a:lnTo>
                  <a:pt x="150" y="181"/>
                </a:lnTo>
                <a:cubicBezTo>
                  <a:pt x="150" y="195"/>
                  <a:pt x="162" y="207"/>
                  <a:pt x="179" y="207"/>
                </a:cubicBezTo>
                <a:lnTo>
                  <a:pt x="428" y="207"/>
                </a:lnTo>
                <a:lnTo>
                  <a:pt x="428" y="207"/>
                </a:lnTo>
                <a:cubicBezTo>
                  <a:pt x="444" y="207"/>
                  <a:pt x="457" y="195"/>
                  <a:pt x="457" y="181"/>
                </a:cubicBezTo>
                <a:lnTo>
                  <a:pt x="457" y="134"/>
                </a:lnTo>
                <a:lnTo>
                  <a:pt x="483" y="134"/>
                </a:lnTo>
                <a:lnTo>
                  <a:pt x="483" y="698"/>
                </a:lnTo>
                <a:lnTo>
                  <a:pt x="125" y="698"/>
                </a:lnTo>
                <a:lnTo>
                  <a:pt x="125" y="134"/>
                </a:lnTo>
                <a:close/>
                <a:moveTo>
                  <a:pt x="198" y="115"/>
                </a:moveTo>
                <a:lnTo>
                  <a:pt x="198" y="115"/>
                </a:lnTo>
                <a:cubicBezTo>
                  <a:pt x="207" y="96"/>
                  <a:pt x="221" y="80"/>
                  <a:pt x="238" y="68"/>
                </a:cubicBezTo>
                <a:lnTo>
                  <a:pt x="238" y="68"/>
                </a:lnTo>
                <a:cubicBezTo>
                  <a:pt x="257" y="56"/>
                  <a:pt x="280" y="49"/>
                  <a:pt x="303" y="49"/>
                </a:cubicBezTo>
                <a:lnTo>
                  <a:pt x="303" y="49"/>
                </a:lnTo>
                <a:cubicBezTo>
                  <a:pt x="327" y="49"/>
                  <a:pt x="349" y="56"/>
                  <a:pt x="369" y="68"/>
                </a:cubicBezTo>
                <a:lnTo>
                  <a:pt x="369" y="68"/>
                </a:lnTo>
                <a:cubicBezTo>
                  <a:pt x="386" y="80"/>
                  <a:pt x="400" y="96"/>
                  <a:pt x="408" y="115"/>
                </a:cubicBezTo>
                <a:lnTo>
                  <a:pt x="408" y="159"/>
                </a:lnTo>
                <a:lnTo>
                  <a:pt x="198" y="159"/>
                </a:lnTo>
                <a:lnTo>
                  <a:pt x="198" y="115"/>
                </a:lnTo>
                <a:close/>
                <a:moveTo>
                  <a:pt x="572" y="86"/>
                </a:moveTo>
                <a:lnTo>
                  <a:pt x="448" y="86"/>
                </a:lnTo>
                <a:lnTo>
                  <a:pt x="448" y="86"/>
                </a:lnTo>
                <a:cubicBezTo>
                  <a:pt x="436" y="63"/>
                  <a:pt x="418" y="43"/>
                  <a:pt x="396" y="29"/>
                </a:cubicBezTo>
                <a:lnTo>
                  <a:pt x="396" y="29"/>
                </a:lnTo>
                <a:cubicBezTo>
                  <a:pt x="369" y="10"/>
                  <a:pt x="337" y="0"/>
                  <a:pt x="303" y="0"/>
                </a:cubicBezTo>
                <a:lnTo>
                  <a:pt x="303" y="0"/>
                </a:lnTo>
                <a:cubicBezTo>
                  <a:pt x="270" y="0"/>
                  <a:pt x="238" y="10"/>
                  <a:pt x="211" y="29"/>
                </a:cubicBezTo>
                <a:lnTo>
                  <a:pt x="211" y="29"/>
                </a:lnTo>
                <a:cubicBezTo>
                  <a:pt x="189" y="43"/>
                  <a:pt x="171" y="63"/>
                  <a:pt x="159" y="86"/>
                </a:cubicBezTo>
                <a:lnTo>
                  <a:pt x="34" y="86"/>
                </a:lnTo>
                <a:lnTo>
                  <a:pt x="34" y="86"/>
                </a:lnTo>
                <a:cubicBezTo>
                  <a:pt x="15" y="86"/>
                  <a:pt x="0" y="105"/>
                  <a:pt x="0" y="131"/>
                </a:cubicBezTo>
                <a:lnTo>
                  <a:pt x="0" y="805"/>
                </a:lnTo>
                <a:lnTo>
                  <a:pt x="0" y="805"/>
                </a:lnTo>
                <a:cubicBezTo>
                  <a:pt x="0" y="819"/>
                  <a:pt x="11" y="829"/>
                  <a:pt x="25" y="829"/>
                </a:cubicBezTo>
                <a:lnTo>
                  <a:pt x="583" y="829"/>
                </a:lnTo>
                <a:lnTo>
                  <a:pt x="583" y="829"/>
                </a:lnTo>
                <a:cubicBezTo>
                  <a:pt x="596" y="829"/>
                  <a:pt x="606" y="819"/>
                  <a:pt x="606" y="805"/>
                </a:cubicBezTo>
                <a:lnTo>
                  <a:pt x="606" y="131"/>
                </a:lnTo>
                <a:lnTo>
                  <a:pt x="606" y="131"/>
                </a:lnTo>
                <a:cubicBezTo>
                  <a:pt x="606" y="105"/>
                  <a:pt x="592" y="86"/>
                  <a:pt x="572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469"/>
          <p:cNvSpPr>
            <a:spLocks noChangeArrowheads="1"/>
          </p:cNvSpPr>
          <p:nvPr/>
        </p:nvSpPr>
        <p:spPr bwMode="auto">
          <a:xfrm>
            <a:off x="9414583" y="10104615"/>
            <a:ext cx="254929" cy="54987"/>
          </a:xfrm>
          <a:custGeom>
            <a:avLst/>
            <a:gdLst>
              <a:gd name="T0" fmla="*/ 24 w 224"/>
              <a:gd name="T1" fmla="*/ 49 h 50"/>
              <a:gd name="T2" fmla="*/ 199 w 224"/>
              <a:gd name="T3" fmla="*/ 49 h 50"/>
              <a:gd name="T4" fmla="*/ 199 w 224"/>
              <a:gd name="T5" fmla="*/ 49 h 50"/>
              <a:gd name="T6" fmla="*/ 223 w 224"/>
              <a:gd name="T7" fmla="*/ 25 h 50"/>
              <a:gd name="T8" fmla="*/ 223 w 224"/>
              <a:gd name="T9" fmla="*/ 25 h 50"/>
              <a:gd name="T10" fmla="*/ 199 w 224"/>
              <a:gd name="T11" fmla="*/ 0 h 50"/>
              <a:gd name="T12" fmla="*/ 24 w 224"/>
              <a:gd name="T13" fmla="*/ 0 h 50"/>
              <a:gd name="T14" fmla="*/ 24 w 224"/>
              <a:gd name="T15" fmla="*/ 0 h 50"/>
              <a:gd name="T16" fmla="*/ 0 w 224"/>
              <a:gd name="T17" fmla="*/ 25 h 50"/>
              <a:gd name="T18" fmla="*/ 0 w 224"/>
              <a:gd name="T19" fmla="*/ 25 h 50"/>
              <a:gd name="T20" fmla="*/ 24 w 224"/>
              <a:gd name="T21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4" h="50">
                <a:moveTo>
                  <a:pt x="24" y="49"/>
                </a:moveTo>
                <a:lnTo>
                  <a:pt x="199" y="49"/>
                </a:lnTo>
                <a:lnTo>
                  <a:pt x="199" y="49"/>
                </a:lnTo>
                <a:cubicBezTo>
                  <a:pt x="212" y="49"/>
                  <a:pt x="223" y="38"/>
                  <a:pt x="223" y="25"/>
                </a:cubicBezTo>
                <a:lnTo>
                  <a:pt x="223" y="25"/>
                </a:lnTo>
                <a:cubicBezTo>
                  <a:pt x="223" y="11"/>
                  <a:pt x="212" y="0"/>
                  <a:pt x="199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11" y="0"/>
                  <a:pt x="0" y="11"/>
                  <a:pt x="0" y="25"/>
                </a:cubicBezTo>
                <a:lnTo>
                  <a:pt x="0" y="25"/>
                </a:lnTo>
                <a:cubicBezTo>
                  <a:pt x="0" y="38"/>
                  <a:pt x="11" y="49"/>
                  <a:pt x="24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470"/>
          <p:cNvSpPr>
            <a:spLocks noChangeArrowheads="1"/>
          </p:cNvSpPr>
          <p:nvPr/>
        </p:nvSpPr>
        <p:spPr bwMode="auto">
          <a:xfrm>
            <a:off x="9414583" y="10254574"/>
            <a:ext cx="254929" cy="54987"/>
          </a:xfrm>
          <a:custGeom>
            <a:avLst/>
            <a:gdLst>
              <a:gd name="T0" fmla="*/ 24 w 224"/>
              <a:gd name="T1" fmla="*/ 48 h 49"/>
              <a:gd name="T2" fmla="*/ 199 w 224"/>
              <a:gd name="T3" fmla="*/ 48 h 49"/>
              <a:gd name="T4" fmla="*/ 199 w 224"/>
              <a:gd name="T5" fmla="*/ 48 h 49"/>
              <a:gd name="T6" fmla="*/ 223 w 224"/>
              <a:gd name="T7" fmla="*/ 23 h 49"/>
              <a:gd name="T8" fmla="*/ 223 w 224"/>
              <a:gd name="T9" fmla="*/ 23 h 49"/>
              <a:gd name="T10" fmla="*/ 199 w 224"/>
              <a:gd name="T11" fmla="*/ 0 h 49"/>
              <a:gd name="T12" fmla="*/ 24 w 224"/>
              <a:gd name="T13" fmla="*/ 0 h 49"/>
              <a:gd name="T14" fmla="*/ 24 w 224"/>
              <a:gd name="T15" fmla="*/ 0 h 49"/>
              <a:gd name="T16" fmla="*/ 0 w 224"/>
              <a:gd name="T17" fmla="*/ 23 h 49"/>
              <a:gd name="T18" fmla="*/ 0 w 224"/>
              <a:gd name="T19" fmla="*/ 23 h 49"/>
              <a:gd name="T20" fmla="*/ 24 w 224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4" h="49">
                <a:moveTo>
                  <a:pt x="24" y="48"/>
                </a:moveTo>
                <a:lnTo>
                  <a:pt x="199" y="48"/>
                </a:lnTo>
                <a:lnTo>
                  <a:pt x="199" y="48"/>
                </a:lnTo>
                <a:cubicBezTo>
                  <a:pt x="212" y="48"/>
                  <a:pt x="223" y="37"/>
                  <a:pt x="223" y="23"/>
                </a:cubicBezTo>
                <a:lnTo>
                  <a:pt x="223" y="23"/>
                </a:lnTo>
                <a:cubicBezTo>
                  <a:pt x="223" y="11"/>
                  <a:pt x="212" y="0"/>
                  <a:pt x="199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11" y="0"/>
                  <a:pt x="0" y="11"/>
                  <a:pt x="0" y="23"/>
                </a:cubicBezTo>
                <a:lnTo>
                  <a:pt x="0" y="23"/>
                </a:lnTo>
                <a:cubicBezTo>
                  <a:pt x="0" y="37"/>
                  <a:pt x="11" y="48"/>
                  <a:pt x="24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471"/>
          <p:cNvSpPr>
            <a:spLocks noChangeArrowheads="1"/>
          </p:cNvSpPr>
          <p:nvPr/>
        </p:nvSpPr>
        <p:spPr bwMode="auto">
          <a:xfrm>
            <a:off x="9414583" y="10404533"/>
            <a:ext cx="254929" cy="54987"/>
          </a:xfrm>
          <a:custGeom>
            <a:avLst/>
            <a:gdLst>
              <a:gd name="T0" fmla="*/ 24 w 224"/>
              <a:gd name="T1" fmla="*/ 48 h 49"/>
              <a:gd name="T2" fmla="*/ 199 w 224"/>
              <a:gd name="T3" fmla="*/ 48 h 49"/>
              <a:gd name="T4" fmla="*/ 199 w 224"/>
              <a:gd name="T5" fmla="*/ 48 h 49"/>
              <a:gd name="T6" fmla="*/ 223 w 224"/>
              <a:gd name="T7" fmla="*/ 24 h 49"/>
              <a:gd name="T8" fmla="*/ 223 w 224"/>
              <a:gd name="T9" fmla="*/ 24 h 49"/>
              <a:gd name="T10" fmla="*/ 199 w 224"/>
              <a:gd name="T11" fmla="*/ 0 h 49"/>
              <a:gd name="T12" fmla="*/ 24 w 224"/>
              <a:gd name="T13" fmla="*/ 0 h 49"/>
              <a:gd name="T14" fmla="*/ 24 w 224"/>
              <a:gd name="T15" fmla="*/ 0 h 49"/>
              <a:gd name="T16" fmla="*/ 0 w 224"/>
              <a:gd name="T17" fmla="*/ 24 h 49"/>
              <a:gd name="T18" fmla="*/ 0 w 224"/>
              <a:gd name="T19" fmla="*/ 24 h 49"/>
              <a:gd name="T20" fmla="*/ 24 w 224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4" h="49">
                <a:moveTo>
                  <a:pt x="24" y="48"/>
                </a:moveTo>
                <a:lnTo>
                  <a:pt x="199" y="48"/>
                </a:lnTo>
                <a:lnTo>
                  <a:pt x="199" y="48"/>
                </a:lnTo>
                <a:cubicBezTo>
                  <a:pt x="212" y="48"/>
                  <a:pt x="223" y="37"/>
                  <a:pt x="223" y="24"/>
                </a:cubicBezTo>
                <a:lnTo>
                  <a:pt x="223" y="24"/>
                </a:lnTo>
                <a:cubicBezTo>
                  <a:pt x="223" y="11"/>
                  <a:pt x="212" y="0"/>
                  <a:pt x="199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11" y="0"/>
                  <a:pt x="0" y="11"/>
                  <a:pt x="0" y="24"/>
                </a:cubicBezTo>
                <a:lnTo>
                  <a:pt x="0" y="24"/>
                </a:lnTo>
                <a:cubicBezTo>
                  <a:pt x="0" y="37"/>
                  <a:pt x="11" y="48"/>
                  <a:pt x="24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72"/>
          <p:cNvSpPr>
            <a:spLocks noChangeArrowheads="1"/>
          </p:cNvSpPr>
          <p:nvPr/>
        </p:nvSpPr>
        <p:spPr bwMode="auto">
          <a:xfrm>
            <a:off x="3736130" y="6250666"/>
            <a:ext cx="1014722" cy="929747"/>
          </a:xfrm>
          <a:custGeom>
            <a:avLst/>
            <a:gdLst>
              <a:gd name="T0" fmla="*/ 824 w 895"/>
              <a:gd name="T1" fmla="*/ 624 h 820"/>
              <a:gd name="T2" fmla="*/ 672 w 895"/>
              <a:gd name="T3" fmla="*/ 624 h 820"/>
              <a:gd name="T4" fmla="*/ 672 w 895"/>
              <a:gd name="T5" fmla="*/ 187 h 820"/>
              <a:gd name="T6" fmla="*/ 824 w 895"/>
              <a:gd name="T7" fmla="*/ 187 h 820"/>
              <a:gd name="T8" fmla="*/ 824 w 895"/>
              <a:gd name="T9" fmla="*/ 624 h 820"/>
              <a:gd name="T10" fmla="*/ 748 w 895"/>
              <a:gd name="T11" fmla="*/ 750 h 820"/>
              <a:gd name="T12" fmla="*/ 70 w 895"/>
              <a:gd name="T13" fmla="*/ 750 h 820"/>
              <a:gd name="T14" fmla="*/ 70 w 895"/>
              <a:gd name="T15" fmla="*/ 69 h 820"/>
              <a:gd name="T16" fmla="*/ 748 w 895"/>
              <a:gd name="T17" fmla="*/ 69 h 820"/>
              <a:gd name="T18" fmla="*/ 748 w 895"/>
              <a:gd name="T19" fmla="*/ 117 h 820"/>
              <a:gd name="T20" fmla="*/ 643 w 895"/>
              <a:gd name="T21" fmla="*/ 117 h 820"/>
              <a:gd name="T22" fmla="*/ 643 w 895"/>
              <a:gd name="T23" fmla="*/ 117 h 820"/>
              <a:gd name="T24" fmla="*/ 603 w 895"/>
              <a:gd name="T25" fmla="*/ 162 h 820"/>
              <a:gd name="T26" fmla="*/ 603 w 895"/>
              <a:gd name="T27" fmla="*/ 650 h 820"/>
              <a:gd name="T28" fmla="*/ 603 w 895"/>
              <a:gd name="T29" fmla="*/ 650 h 820"/>
              <a:gd name="T30" fmla="*/ 643 w 895"/>
              <a:gd name="T31" fmla="*/ 694 h 820"/>
              <a:gd name="T32" fmla="*/ 748 w 895"/>
              <a:gd name="T33" fmla="*/ 694 h 820"/>
              <a:gd name="T34" fmla="*/ 748 w 895"/>
              <a:gd name="T35" fmla="*/ 750 h 820"/>
              <a:gd name="T36" fmla="*/ 852 w 895"/>
              <a:gd name="T37" fmla="*/ 117 h 820"/>
              <a:gd name="T38" fmla="*/ 818 w 895"/>
              <a:gd name="T39" fmla="*/ 117 h 820"/>
              <a:gd name="T40" fmla="*/ 818 w 895"/>
              <a:gd name="T41" fmla="*/ 49 h 820"/>
              <a:gd name="T42" fmla="*/ 818 w 895"/>
              <a:gd name="T43" fmla="*/ 49 h 820"/>
              <a:gd name="T44" fmla="*/ 769 w 895"/>
              <a:gd name="T45" fmla="*/ 0 h 820"/>
              <a:gd name="T46" fmla="*/ 49 w 895"/>
              <a:gd name="T47" fmla="*/ 0 h 820"/>
              <a:gd name="T48" fmla="*/ 49 w 895"/>
              <a:gd name="T49" fmla="*/ 0 h 820"/>
              <a:gd name="T50" fmla="*/ 0 w 895"/>
              <a:gd name="T51" fmla="*/ 49 h 820"/>
              <a:gd name="T52" fmla="*/ 0 w 895"/>
              <a:gd name="T53" fmla="*/ 771 h 820"/>
              <a:gd name="T54" fmla="*/ 0 w 895"/>
              <a:gd name="T55" fmla="*/ 771 h 820"/>
              <a:gd name="T56" fmla="*/ 49 w 895"/>
              <a:gd name="T57" fmla="*/ 819 h 820"/>
              <a:gd name="T58" fmla="*/ 769 w 895"/>
              <a:gd name="T59" fmla="*/ 819 h 820"/>
              <a:gd name="T60" fmla="*/ 769 w 895"/>
              <a:gd name="T61" fmla="*/ 819 h 820"/>
              <a:gd name="T62" fmla="*/ 818 w 895"/>
              <a:gd name="T63" fmla="*/ 771 h 820"/>
              <a:gd name="T64" fmla="*/ 818 w 895"/>
              <a:gd name="T65" fmla="*/ 694 h 820"/>
              <a:gd name="T66" fmla="*/ 852 w 895"/>
              <a:gd name="T67" fmla="*/ 694 h 820"/>
              <a:gd name="T68" fmla="*/ 852 w 895"/>
              <a:gd name="T69" fmla="*/ 694 h 820"/>
              <a:gd name="T70" fmla="*/ 894 w 895"/>
              <a:gd name="T71" fmla="*/ 650 h 820"/>
              <a:gd name="T72" fmla="*/ 894 w 895"/>
              <a:gd name="T73" fmla="*/ 162 h 820"/>
              <a:gd name="T74" fmla="*/ 894 w 895"/>
              <a:gd name="T75" fmla="*/ 162 h 820"/>
              <a:gd name="T76" fmla="*/ 852 w 895"/>
              <a:gd name="T77" fmla="*/ 117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95" h="820">
                <a:moveTo>
                  <a:pt x="824" y="624"/>
                </a:moveTo>
                <a:lnTo>
                  <a:pt x="672" y="624"/>
                </a:lnTo>
                <a:lnTo>
                  <a:pt x="672" y="187"/>
                </a:lnTo>
                <a:lnTo>
                  <a:pt x="824" y="187"/>
                </a:lnTo>
                <a:lnTo>
                  <a:pt x="824" y="624"/>
                </a:lnTo>
                <a:close/>
                <a:moveTo>
                  <a:pt x="748" y="750"/>
                </a:moveTo>
                <a:lnTo>
                  <a:pt x="70" y="750"/>
                </a:lnTo>
                <a:lnTo>
                  <a:pt x="70" y="69"/>
                </a:lnTo>
                <a:lnTo>
                  <a:pt x="748" y="69"/>
                </a:lnTo>
                <a:lnTo>
                  <a:pt x="748" y="117"/>
                </a:lnTo>
                <a:lnTo>
                  <a:pt x="643" y="117"/>
                </a:lnTo>
                <a:lnTo>
                  <a:pt x="643" y="117"/>
                </a:lnTo>
                <a:cubicBezTo>
                  <a:pt x="620" y="117"/>
                  <a:pt x="603" y="137"/>
                  <a:pt x="603" y="162"/>
                </a:cubicBezTo>
                <a:lnTo>
                  <a:pt x="603" y="650"/>
                </a:lnTo>
                <a:lnTo>
                  <a:pt x="603" y="650"/>
                </a:lnTo>
                <a:cubicBezTo>
                  <a:pt x="603" y="675"/>
                  <a:pt x="620" y="694"/>
                  <a:pt x="643" y="694"/>
                </a:cubicBezTo>
                <a:lnTo>
                  <a:pt x="748" y="694"/>
                </a:lnTo>
                <a:lnTo>
                  <a:pt x="748" y="750"/>
                </a:lnTo>
                <a:close/>
                <a:moveTo>
                  <a:pt x="852" y="117"/>
                </a:moveTo>
                <a:lnTo>
                  <a:pt x="818" y="117"/>
                </a:lnTo>
                <a:lnTo>
                  <a:pt x="818" y="49"/>
                </a:lnTo>
                <a:lnTo>
                  <a:pt x="818" y="49"/>
                </a:lnTo>
                <a:cubicBezTo>
                  <a:pt x="818" y="22"/>
                  <a:pt x="796" y="0"/>
                  <a:pt x="769" y="0"/>
                </a:cubicBezTo>
                <a:lnTo>
                  <a:pt x="49" y="0"/>
                </a:lnTo>
                <a:lnTo>
                  <a:pt x="49" y="0"/>
                </a:lnTo>
                <a:cubicBezTo>
                  <a:pt x="22" y="0"/>
                  <a:pt x="0" y="22"/>
                  <a:pt x="0" y="49"/>
                </a:cubicBezTo>
                <a:lnTo>
                  <a:pt x="0" y="771"/>
                </a:lnTo>
                <a:lnTo>
                  <a:pt x="0" y="771"/>
                </a:lnTo>
                <a:cubicBezTo>
                  <a:pt x="0" y="798"/>
                  <a:pt x="22" y="819"/>
                  <a:pt x="49" y="819"/>
                </a:cubicBezTo>
                <a:lnTo>
                  <a:pt x="769" y="819"/>
                </a:lnTo>
                <a:lnTo>
                  <a:pt x="769" y="819"/>
                </a:lnTo>
                <a:cubicBezTo>
                  <a:pt x="796" y="819"/>
                  <a:pt x="818" y="798"/>
                  <a:pt x="818" y="771"/>
                </a:cubicBezTo>
                <a:lnTo>
                  <a:pt x="818" y="694"/>
                </a:lnTo>
                <a:lnTo>
                  <a:pt x="852" y="694"/>
                </a:lnTo>
                <a:lnTo>
                  <a:pt x="852" y="694"/>
                </a:lnTo>
                <a:cubicBezTo>
                  <a:pt x="875" y="694"/>
                  <a:pt x="894" y="675"/>
                  <a:pt x="894" y="650"/>
                </a:cubicBezTo>
                <a:lnTo>
                  <a:pt x="894" y="162"/>
                </a:lnTo>
                <a:lnTo>
                  <a:pt x="894" y="162"/>
                </a:lnTo>
                <a:cubicBezTo>
                  <a:pt x="894" y="137"/>
                  <a:pt x="875" y="117"/>
                  <a:pt x="852" y="1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73"/>
          <p:cNvSpPr>
            <a:spLocks noChangeArrowheads="1"/>
          </p:cNvSpPr>
          <p:nvPr/>
        </p:nvSpPr>
        <p:spPr bwMode="auto">
          <a:xfrm>
            <a:off x="3961068" y="6870497"/>
            <a:ext cx="129965" cy="129965"/>
          </a:xfrm>
          <a:custGeom>
            <a:avLst/>
            <a:gdLst>
              <a:gd name="T0" fmla="*/ 58 w 116"/>
              <a:gd name="T1" fmla="*/ 0 h 116"/>
              <a:gd name="T2" fmla="*/ 58 w 116"/>
              <a:gd name="T3" fmla="*/ 0 h 116"/>
              <a:gd name="T4" fmla="*/ 0 w 116"/>
              <a:gd name="T5" fmla="*/ 58 h 116"/>
              <a:gd name="T6" fmla="*/ 0 w 116"/>
              <a:gd name="T7" fmla="*/ 58 h 116"/>
              <a:gd name="T8" fmla="*/ 58 w 116"/>
              <a:gd name="T9" fmla="*/ 115 h 116"/>
              <a:gd name="T10" fmla="*/ 58 w 116"/>
              <a:gd name="T11" fmla="*/ 115 h 116"/>
              <a:gd name="T12" fmla="*/ 115 w 116"/>
              <a:gd name="T13" fmla="*/ 58 h 116"/>
              <a:gd name="T14" fmla="*/ 115 w 116"/>
              <a:gd name="T15" fmla="*/ 58 h 116"/>
              <a:gd name="T16" fmla="*/ 58 w 116"/>
              <a:gd name="T1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16">
                <a:moveTo>
                  <a:pt x="58" y="0"/>
                </a:moveTo>
                <a:lnTo>
                  <a:pt x="58" y="0"/>
                </a:lnTo>
                <a:cubicBezTo>
                  <a:pt x="26" y="0"/>
                  <a:pt x="0" y="26"/>
                  <a:pt x="0" y="58"/>
                </a:cubicBezTo>
                <a:lnTo>
                  <a:pt x="0" y="58"/>
                </a:lnTo>
                <a:cubicBezTo>
                  <a:pt x="0" y="89"/>
                  <a:pt x="26" y="115"/>
                  <a:pt x="58" y="115"/>
                </a:cubicBezTo>
                <a:lnTo>
                  <a:pt x="58" y="115"/>
                </a:lnTo>
                <a:cubicBezTo>
                  <a:pt x="89" y="115"/>
                  <a:pt x="115" y="89"/>
                  <a:pt x="115" y="58"/>
                </a:cubicBezTo>
                <a:lnTo>
                  <a:pt x="115" y="58"/>
                </a:lnTo>
                <a:cubicBezTo>
                  <a:pt x="115" y="26"/>
                  <a:pt x="89" y="0"/>
                  <a:pt x="5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74"/>
          <p:cNvSpPr>
            <a:spLocks noChangeArrowheads="1"/>
          </p:cNvSpPr>
          <p:nvPr/>
        </p:nvSpPr>
        <p:spPr bwMode="auto">
          <a:xfrm>
            <a:off x="14388226" y="6180685"/>
            <a:ext cx="894758" cy="884757"/>
          </a:xfrm>
          <a:custGeom>
            <a:avLst/>
            <a:gdLst>
              <a:gd name="T0" fmla="*/ 683 w 788"/>
              <a:gd name="T1" fmla="*/ 722 h 782"/>
              <a:gd name="T2" fmla="*/ 104 w 788"/>
              <a:gd name="T3" fmla="*/ 722 h 782"/>
              <a:gd name="T4" fmla="*/ 104 w 788"/>
              <a:gd name="T5" fmla="*/ 228 h 782"/>
              <a:gd name="T6" fmla="*/ 147 w 788"/>
              <a:gd name="T7" fmla="*/ 228 h 782"/>
              <a:gd name="T8" fmla="*/ 628 w 788"/>
              <a:gd name="T9" fmla="*/ 228 h 782"/>
              <a:gd name="T10" fmla="*/ 683 w 788"/>
              <a:gd name="T11" fmla="*/ 228 h 782"/>
              <a:gd name="T12" fmla="*/ 683 w 788"/>
              <a:gd name="T13" fmla="*/ 722 h 782"/>
              <a:gd name="T14" fmla="*/ 59 w 788"/>
              <a:gd name="T15" fmla="*/ 59 h 782"/>
              <a:gd name="T16" fmla="*/ 728 w 788"/>
              <a:gd name="T17" fmla="*/ 59 h 782"/>
              <a:gd name="T18" fmla="*/ 728 w 788"/>
              <a:gd name="T19" fmla="*/ 169 h 782"/>
              <a:gd name="T20" fmla="*/ 701 w 788"/>
              <a:gd name="T21" fmla="*/ 169 h 782"/>
              <a:gd name="T22" fmla="*/ 628 w 788"/>
              <a:gd name="T23" fmla="*/ 169 h 782"/>
              <a:gd name="T24" fmla="*/ 147 w 788"/>
              <a:gd name="T25" fmla="*/ 169 h 782"/>
              <a:gd name="T26" fmla="*/ 86 w 788"/>
              <a:gd name="T27" fmla="*/ 169 h 782"/>
              <a:gd name="T28" fmla="*/ 59 w 788"/>
              <a:gd name="T29" fmla="*/ 169 h 782"/>
              <a:gd name="T30" fmla="*/ 59 w 788"/>
              <a:gd name="T31" fmla="*/ 59 h 782"/>
              <a:gd name="T32" fmla="*/ 744 w 788"/>
              <a:gd name="T33" fmla="*/ 0 h 782"/>
              <a:gd name="T34" fmla="*/ 42 w 788"/>
              <a:gd name="T35" fmla="*/ 0 h 782"/>
              <a:gd name="T36" fmla="*/ 42 w 788"/>
              <a:gd name="T37" fmla="*/ 0 h 782"/>
              <a:gd name="T38" fmla="*/ 0 w 788"/>
              <a:gd name="T39" fmla="*/ 34 h 782"/>
              <a:gd name="T40" fmla="*/ 0 w 788"/>
              <a:gd name="T41" fmla="*/ 194 h 782"/>
              <a:gd name="T42" fmla="*/ 0 w 788"/>
              <a:gd name="T43" fmla="*/ 194 h 782"/>
              <a:gd name="T44" fmla="*/ 42 w 788"/>
              <a:gd name="T45" fmla="*/ 228 h 782"/>
              <a:gd name="T46" fmla="*/ 44 w 788"/>
              <a:gd name="T47" fmla="*/ 228 h 782"/>
              <a:gd name="T48" fmla="*/ 44 w 788"/>
              <a:gd name="T49" fmla="*/ 740 h 782"/>
              <a:gd name="T50" fmla="*/ 44 w 788"/>
              <a:gd name="T51" fmla="*/ 740 h 782"/>
              <a:gd name="T52" fmla="*/ 86 w 788"/>
              <a:gd name="T53" fmla="*/ 781 h 782"/>
              <a:gd name="T54" fmla="*/ 701 w 788"/>
              <a:gd name="T55" fmla="*/ 781 h 782"/>
              <a:gd name="T56" fmla="*/ 701 w 788"/>
              <a:gd name="T57" fmla="*/ 781 h 782"/>
              <a:gd name="T58" fmla="*/ 743 w 788"/>
              <a:gd name="T59" fmla="*/ 740 h 782"/>
              <a:gd name="T60" fmla="*/ 743 w 788"/>
              <a:gd name="T61" fmla="*/ 228 h 782"/>
              <a:gd name="T62" fmla="*/ 744 w 788"/>
              <a:gd name="T63" fmla="*/ 228 h 782"/>
              <a:gd name="T64" fmla="*/ 744 w 788"/>
              <a:gd name="T65" fmla="*/ 228 h 782"/>
              <a:gd name="T66" fmla="*/ 787 w 788"/>
              <a:gd name="T67" fmla="*/ 194 h 782"/>
              <a:gd name="T68" fmla="*/ 787 w 788"/>
              <a:gd name="T69" fmla="*/ 34 h 782"/>
              <a:gd name="T70" fmla="*/ 787 w 788"/>
              <a:gd name="T71" fmla="*/ 34 h 782"/>
              <a:gd name="T72" fmla="*/ 744 w 788"/>
              <a:gd name="T73" fmla="*/ 0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88" h="782">
                <a:moveTo>
                  <a:pt x="683" y="722"/>
                </a:moveTo>
                <a:lnTo>
                  <a:pt x="104" y="722"/>
                </a:lnTo>
                <a:lnTo>
                  <a:pt x="104" y="228"/>
                </a:lnTo>
                <a:lnTo>
                  <a:pt x="147" y="228"/>
                </a:lnTo>
                <a:lnTo>
                  <a:pt x="628" y="228"/>
                </a:lnTo>
                <a:lnTo>
                  <a:pt x="683" y="228"/>
                </a:lnTo>
                <a:lnTo>
                  <a:pt x="683" y="722"/>
                </a:lnTo>
                <a:close/>
                <a:moveTo>
                  <a:pt x="59" y="59"/>
                </a:moveTo>
                <a:lnTo>
                  <a:pt x="728" y="59"/>
                </a:lnTo>
                <a:lnTo>
                  <a:pt x="728" y="169"/>
                </a:lnTo>
                <a:lnTo>
                  <a:pt x="701" y="169"/>
                </a:lnTo>
                <a:lnTo>
                  <a:pt x="628" y="169"/>
                </a:lnTo>
                <a:lnTo>
                  <a:pt x="147" y="169"/>
                </a:lnTo>
                <a:lnTo>
                  <a:pt x="86" y="169"/>
                </a:lnTo>
                <a:lnTo>
                  <a:pt x="59" y="169"/>
                </a:lnTo>
                <a:lnTo>
                  <a:pt x="59" y="59"/>
                </a:lnTo>
                <a:close/>
                <a:moveTo>
                  <a:pt x="744" y="0"/>
                </a:moveTo>
                <a:lnTo>
                  <a:pt x="42" y="0"/>
                </a:lnTo>
                <a:lnTo>
                  <a:pt x="42" y="0"/>
                </a:lnTo>
                <a:cubicBezTo>
                  <a:pt x="13" y="0"/>
                  <a:pt x="0" y="17"/>
                  <a:pt x="0" y="34"/>
                </a:cubicBezTo>
                <a:lnTo>
                  <a:pt x="0" y="194"/>
                </a:lnTo>
                <a:lnTo>
                  <a:pt x="0" y="194"/>
                </a:lnTo>
                <a:cubicBezTo>
                  <a:pt x="0" y="211"/>
                  <a:pt x="13" y="228"/>
                  <a:pt x="42" y="228"/>
                </a:cubicBezTo>
                <a:lnTo>
                  <a:pt x="44" y="228"/>
                </a:lnTo>
                <a:lnTo>
                  <a:pt x="44" y="740"/>
                </a:lnTo>
                <a:lnTo>
                  <a:pt x="44" y="740"/>
                </a:lnTo>
                <a:cubicBezTo>
                  <a:pt x="44" y="762"/>
                  <a:pt x="63" y="781"/>
                  <a:pt x="86" y="781"/>
                </a:cubicBezTo>
                <a:lnTo>
                  <a:pt x="701" y="781"/>
                </a:lnTo>
                <a:lnTo>
                  <a:pt x="701" y="781"/>
                </a:lnTo>
                <a:cubicBezTo>
                  <a:pt x="724" y="781"/>
                  <a:pt x="743" y="762"/>
                  <a:pt x="743" y="740"/>
                </a:cubicBezTo>
                <a:lnTo>
                  <a:pt x="743" y="228"/>
                </a:lnTo>
                <a:lnTo>
                  <a:pt x="744" y="228"/>
                </a:lnTo>
                <a:lnTo>
                  <a:pt x="744" y="228"/>
                </a:lnTo>
                <a:cubicBezTo>
                  <a:pt x="774" y="228"/>
                  <a:pt x="787" y="211"/>
                  <a:pt x="787" y="194"/>
                </a:cubicBezTo>
                <a:lnTo>
                  <a:pt x="787" y="34"/>
                </a:lnTo>
                <a:lnTo>
                  <a:pt x="787" y="34"/>
                </a:lnTo>
                <a:cubicBezTo>
                  <a:pt x="787" y="17"/>
                  <a:pt x="774" y="0"/>
                  <a:pt x="7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75"/>
          <p:cNvSpPr>
            <a:spLocks noChangeArrowheads="1"/>
          </p:cNvSpPr>
          <p:nvPr/>
        </p:nvSpPr>
        <p:spPr bwMode="auto">
          <a:xfrm>
            <a:off x="14738131" y="6535587"/>
            <a:ext cx="189948" cy="69981"/>
          </a:xfrm>
          <a:custGeom>
            <a:avLst/>
            <a:gdLst>
              <a:gd name="T0" fmla="*/ 137 w 168"/>
              <a:gd name="T1" fmla="*/ 0 h 60"/>
              <a:gd name="T2" fmla="*/ 30 w 168"/>
              <a:gd name="T3" fmla="*/ 0 h 60"/>
              <a:gd name="T4" fmla="*/ 30 w 168"/>
              <a:gd name="T5" fmla="*/ 0 h 60"/>
              <a:gd name="T6" fmla="*/ 0 w 168"/>
              <a:gd name="T7" fmla="*/ 29 h 60"/>
              <a:gd name="T8" fmla="*/ 0 w 168"/>
              <a:gd name="T9" fmla="*/ 29 h 60"/>
              <a:gd name="T10" fmla="*/ 30 w 168"/>
              <a:gd name="T11" fmla="*/ 59 h 60"/>
              <a:gd name="T12" fmla="*/ 137 w 168"/>
              <a:gd name="T13" fmla="*/ 59 h 60"/>
              <a:gd name="T14" fmla="*/ 137 w 168"/>
              <a:gd name="T15" fmla="*/ 59 h 60"/>
              <a:gd name="T16" fmla="*/ 167 w 168"/>
              <a:gd name="T17" fmla="*/ 29 h 60"/>
              <a:gd name="T18" fmla="*/ 167 w 168"/>
              <a:gd name="T19" fmla="*/ 29 h 60"/>
              <a:gd name="T20" fmla="*/ 137 w 168"/>
              <a:gd name="T2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60">
                <a:moveTo>
                  <a:pt x="137" y="0"/>
                </a:moveTo>
                <a:lnTo>
                  <a:pt x="30" y="0"/>
                </a:lnTo>
                <a:lnTo>
                  <a:pt x="30" y="0"/>
                </a:lnTo>
                <a:cubicBezTo>
                  <a:pt x="14" y="0"/>
                  <a:pt x="0" y="12"/>
                  <a:pt x="0" y="29"/>
                </a:cubicBezTo>
                <a:lnTo>
                  <a:pt x="0" y="29"/>
                </a:lnTo>
                <a:cubicBezTo>
                  <a:pt x="0" y="46"/>
                  <a:pt x="14" y="59"/>
                  <a:pt x="30" y="59"/>
                </a:cubicBezTo>
                <a:lnTo>
                  <a:pt x="137" y="59"/>
                </a:lnTo>
                <a:lnTo>
                  <a:pt x="137" y="59"/>
                </a:lnTo>
                <a:cubicBezTo>
                  <a:pt x="153" y="59"/>
                  <a:pt x="167" y="46"/>
                  <a:pt x="167" y="29"/>
                </a:cubicBezTo>
                <a:lnTo>
                  <a:pt x="167" y="29"/>
                </a:lnTo>
                <a:cubicBezTo>
                  <a:pt x="167" y="12"/>
                  <a:pt x="153" y="0"/>
                  <a:pt x="1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76"/>
          <p:cNvSpPr>
            <a:spLocks noChangeArrowheads="1"/>
          </p:cNvSpPr>
          <p:nvPr/>
        </p:nvSpPr>
        <p:spPr bwMode="auto">
          <a:xfrm>
            <a:off x="19931717" y="10124609"/>
            <a:ext cx="714804" cy="549850"/>
          </a:xfrm>
          <a:custGeom>
            <a:avLst/>
            <a:gdLst>
              <a:gd name="T0" fmla="*/ 626 w 631"/>
              <a:gd name="T1" fmla="*/ 272 h 483"/>
              <a:gd name="T2" fmla="*/ 626 w 631"/>
              <a:gd name="T3" fmla="*/ 272 h 483"/>
              <a:gd name="T4" fmla="*/ 621 w 631"/>
              <a:gd name="T5" fmla="*/ 265 h 483"/>
              <a:gd name="T6" fmla="*/ 621 w 631"/>
              <a:gd name="T7" fmla="*/ 265 h 483"/>
              <a:gd name="T8" fmla="*/ 477 w 631"/>
              <a:gd name="T9" fmla="*/ 114 h 483"/>
              <a:gd name="T10" fmla="*/ 477 w 631"/>
              <a:gd name="T11" fmla="*/ 114 h 483"/>
              <a:gd name="T12" fmla="*/ 170 w 631"/>
              <a:gd name="T13" fmla="*/ 1 h 483"/>
              <a:gd name="T14" fmla="*/ 170 w 631"/>
              <a:gd name="T15" fmla="*/ 1 h 483"/>
              <a:gd name="T16" fmla="*/ 18 w 631"/>
              <a:gd name="T17" fmla="*/ 31 h 483"/>
              <a:gd name="T18" fmla="*/ 18 w 631"/>
              <a:gd name="T19" fmla="*/ 31 h 483"/>
              <a:gd name="T20" fmla="*/ 5 w 631"/>
              <a:gd name="T21" fmla="*/ 61 h 483"/>
              <a:gd name="T22" fmla="*/ 5 w 631"/>
              <a:gd name="T23" fmla="*/ 61 h 483"/>
              <a:gd name="T24" fmla="*/ 35 w 631"/>
              <a:gd name="T25" fmla="*/ 75 h 483"/>
              <a:gd name="T26" fmla="*/ 35 w 631"/>
              <a:gd name="T27" fmla="*/ 75 h 483"/>
              <a:gd name="T28" fmla="*/ 170 w 631"/>
              <a:gd name="T29" fmla="*/ 49 h 483"/>
              <a:gd name="T30" fmla="*/ 170 w 631"/>
              <a:gd name="T31" fmla="*/ 49 h 483"/>
              <a:gd name="T32" fmla="*/ 175 w 631"/>
              <a:gd name="T33" fmla="*/ 49 h 483"/>
              <a:gd name="T34" fmla="*/ 175 w 631"/>
              <a:gd name="T35" fmla="*/ 49 h 483"/>
              <a:gd name="T36" fmla="*/ 574 w 631"/>
              <a:gd name="T37" fmla="*/ 283 h 483"/>
              <a:gd name="T38" fmla="*/ 574 w 631"/>
              <a:gd name="T39" fmla="*/ 283 h 483"/>
              <a:gd name="T40" fmla="*/ 415 w 631"/>
              <a:gd name="T41" fmla="*/ 438 h 483"/>
              <a:gd name="T42" fmla="*/ 415 w 631"/>
              <a:gd name="T43" fmla="*/ 438 h 483"/>
              <a:gd name="T44" fmla="*/ 408 w 631"/>
              <a:gd name="T45" fmla="*/ 471 h 483"/>
              <a:gd name="T46" fmla="*/ 408 w 631"/>
              <a:gd name="T47" fmla="*/ 471 h 483"/>
              <a:gd name="T48" fmla="*/ 428 w 631"/>
              <a:gd name="T49" fmla="*/ 482 h 483"/>
              <a:gd name="T50" fmla="*/ 428 w 631"/>
              <a:gd name="T51" fmla="*/ 482 h 483"/>
              <a:gd name="T52" fmla="*/ 442 w 631"/>
              <a:gd name="T53" fmla="*/ 478 h 483"/>
              <a:gd name="T54" fmla="*/ 442 w 631"/>
              <a:gd name="T55" fmla="*/ 478 h 483"/>
              <a:gd name="T56" fmla="*/ 624 w 631"/>
              <a:gd name="T57" fmla="*/ 297 h 483"/>
              <a:gd name="T58" fmla="*/ 624 w 631"/>
              <a:gd name="T59" fmla="*/ 297 h 483"/>
              <a:gd name="T60" fmla="*/ 626 w 631"/>
              <a:gd name="T61" fmla="*/ 272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31" h="483">
                <a:moveTo>
                  <a:pt x="626" y="272"/>
                </a:moveTo>
                <a:lnTo>
                  <a:pt x="626" y="272"/>
                </a:lnTo>
                <a:cubicBezTo>
                  <a:pt x="625" y="270"/>
                  <a:pt x="623" y="267"/>
                  <a:pt x="621" y="265"/>
                </a:cubicBezTo>
                <a:lnTo>
                  <a:pt x="621" y="265"/>
                </a:lnTo>
                <a:cubicBezTo>
                  <a:pt x="579" y="208"/>
                  <a:pt x="529" y="156"/>
                  <a:pt x="477" y="114"/>
                </a:cubicBezTo>
                <a:lnTo>
                  <a:pt x="477" y="114"/>
                </a:lnTo>
                <a:cubicBezTo>
                  <a:pt x="380" y="38"/>
                  <a:pt x="277" y="0"/>
                  <a:pt x="170" y="1"/>
                </a:cubicBezTo>
                <a:lnTo>
                  <a:pt x="170" y="1"/>
                </a:lnTo>
                <a:cubicBezTo>
                  <a:pt x="118" y="2"/>
                  <a:pt x="68" y="11"/>
                  <a:pt x="18" y="31"/>
                </a:cubicBezTo>
                <a:lnTo>
                  <a:pt x="18" y="31"/>
                </a:lnTo>
                <a:cubicBezTo>
                  <a:pt x="6" y="35"/>
                  <a:pt x="0" y="49"/>
                  <a:pt x="5" y="61"/>
                </a:cubicBezTo>
                <a:lnTo>
                  <a:pt x="5" y="61"/>
                </a:lnTo>
                <a:cubicBezTo>
                  <a:pt x="9" y="73"/>
                  <a:pt x="23" y="79"/>
                  <a:pt x="35" y="75"/>
                </a:cubicBezTo>
                <a:lnTo>
                  <a:pt x="35" y="75"/>
                </a:lnTo>
                <a:cubicBezTo>
                  <a:pt x="79" y="59"/>
                  <a:pt x="124" y="50"/>
                  <a:pt x="170" y="49"/>
                </a:cubicBezTo>
                <a:lnTo>
                  <a:pt x="170" y="49"/>
                </a:lnTo>
                <a:cubicBezTo>
                  <a:pt x="171" y="49"/>
                  <a:pt x="173" y="49"/>
                  <a:pt x="175" y="49"/>
                </a:cubicBezTo>
                <a:lnTo>
                  <a:pt x="175" y="49"/>
                </a:lnTo>
                <a:cubicBezTo>
                  <a:pt x="372" y="49"/>
                  <a:pt x="514" y="203"/>
                  <a:pt x="574" y="283"/>
                </a:cubicBezTo>
                <a:lnTo>
                  <a:pt x="574" y="283"/>
                </a:lnTo>
                <a:cubicBezTo>
                  <a:pt x="527" y="345"/>
                  <a:pt x="472" y="399"/>
                  <a:pt x="415" y="438"/>
                </a:cubicBezTo>
                <a:lnTo>
                  <a:pt x="415" y="438"/>
                </a:lnTo>
                <a:cubicBezTo>
                  <a:pt x="404" y="445"/>
                  <a:pt x="401" y="460"/>
                  <a:pt x="408" y="471"/>
                </a:cubicBezTo>
                <a:lnTo>
                  <a:pt x="408" y="471"/>
                </a:lnTo>
                <a:cubicBezTo>
                  <a:pt x="413" y="478"/>
                  <a:pt x="420" y="482"/>
                  <a:pt x="428" y="482"/>
                </a:cubicBezTo>
                <a:lnTo>
                  <a:pt x="428" y="482"/>
                </a:lnTo>
                <a:cubicBezTo>
                  <a:pt x="433" y="482"/>
                  <a:pt x="438" y="481"/>
                  <a:pt x="442" y="478"/>
                </a:cubicBezTo>
                <a:lnTo>
                  <a:pt x="442" y="478"/>
                </a:lnTo>
                <a:cubicBezTo>
                  <a:pt x="509" y="432"/>
                  <a:pt x="572" y="370"/>
                  <a:pt x="624" y="297"/>
                </a:cubicBezTo>
                <a:lnTo>
                  <a:pt x="624" y="297"/>
                </a:lnTo>
                <a:cubicBezTo>
                  <a:pt x="629" y="289"/>
                  <a:pt x="630" y="280"/>
                  <a:pt x="626" y="2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477"/>
          <p:cNvSpPr>
            <a:spLocks noChangeArrowheads="1"/>
          </p:cNvSpPr>
          <p:nvPr/>
        </p:nvSpPr>
        <p:spPr bwMode="auto">
          <a:xfrm>
            <a:off x="20016692" y="10234579"/>
            <a:ext cx="324913" cy="314916"/>
          </a:xfrm>
          <a:custGeom>
            <a:avLst/>
            <a:gdLst>
              <a:gd name="T0" fmla="*/ 237 w 286"/>
              <a:gd name="T1" fmla="*/ 276 h 278"/>
              <a:gd name="T2" fmla="*/ 237 w 286"/>
              <a:gd name="T3" fmla="*/ 276 h 278"/>
              <a:gd name="T4" fmla="*/ 246 w 286"/>
              <a:gd name="T5" fmla="*/ 277 h 278"/>
              <a:gd name="T6" fmla="*/ 246 w 286"/>
              <a:gd name="T7" fmla="*/ 277 h 278"/>
              <a:gd name="T8" fmla="*/ 268 w 286"/>
              <a:gd name="T9" fmla="*/ 264 h 278"/>
              <a:gd name="T10" fmla="*/ 268 w 286"/>
              <a:gd name="T11" fmla="*/ 264 h 278"/>
              <a:gd name="T12" fmla="*/ 285 w 286"/>
              <a:gd name="T13" fmla="*/ 187 h 278"/>
              <a:gd name="T14" fmla="*/ 285 w 286"/>
              <a:gd name="T15" fmla="*/ 187 h 278"/>
              <a:gd name="T16" fmla="*/ 98 w 286"/>
              <a:gd name="T17" fmla="*/ 0 h 278"/>
              <a:gd name="T18" fmla="*/ 98 w 286"/>
              <a:gd name="T19" fmla="*/ 0 h 278"/>
              <a:gd name="T20" fmla="*/ 17 w 286"/>
              <a:gd name="T21" fmla="*/ 18 h 278"/>
              <a:gd name="T22" fmla="*/ 17 w 286"/>
              <a:gd name="T23" fmla="*/ 18 h 278"/>
              <a:gd name="T24" fmla="*/ 6 w 286"/>
              <a:gd name="T25" fmla="*/ 50 h 278"/>
              <a:gd name="T26" fmla="*/ 6 w 286"/>
              <a:gd name="T27" fmla="*/ 50 h 278"/>
              <a:gd name="T28" fmla="*/ 38 w 286"/>
              <a:gd name="T29" fmla="*/ 61 h 278"/>
              <a:gd name="T30" fmla="*/ 38 w 286"/>
              <a:gd name="T31" fmla="*/ 61 h 278"/>
              <a:gd name="T32" fmla="*/ 98 w 286"/>
              <a:gd name="T33" fmla="*/ 48 h 278"/>
              <a:gd name="T34" fmla="*/ 98 w 286"/>
              <a:gd name="T35" fmla="*/ 48 h 278"/>
              <a:gd name="T36" fmla="*/ 237 w 286"/>
              <a:gd name="T37" fmla="*/ 187 h 278"/>
              <a:gd name="T38" fmla="*/ 237 w 286"/>
              <a:gd name="T39" fmla="*/ 187 h 278"/>
              <a:gd name="T40" fmla="*/ 225 w 286"/>
              <a:gd name="T41" fmla="*/ 244 h 278"/>
              <a:gd name="T42" fmla="*/ 225 w 286"/>
              <a:gd name="T43" fmla="*/ 244 h 278"/>
              <a:gd name="T44" fmla="*/ 237 w 286"/>
              <a:gd name="T45" fmla="*/ 276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" h="278">
                <a:moveTo>
                  <a:pt x="237" y="276"/>
                </a:moveTo>
                <a:lnTo>
                  <a:pt x="237" y="276"/>
                </a:lnTo>
                <a:cubicBezTo>
                  <a:pt x="240" y="277"/>
                  <a:pt x="243" y="277"/>
                  <a:pt x="246" y="277"/>
                </a:cubicBezTo>
                <a:lnTo>
                  <a:pt x="246" y="277"/>
                </a:lnTo>
                <a:cubicBezTo>
                  <a:pt x="256" y="277"/>
                  <a:pt x="265" y="272"/>
                  <a:pt x="268" y="264"/>
                </a:cubicBezTo>
                <a:lnTo>
                  <a:pt x="268" y="264"/>
                </a:lnTo>
                <a:cubicBezTo>
                  <a:pt x="279" y="239"/>
                  <a:pt x="285" y="213"/>
                  <a:pt x="285" y="187"/>
                </a:cubicBezTo>
                <a:lnTo>
                  <a:pt x="285" y="187"/>
                </a:lnTo>
                <a:cubicBezTo>
                  <a:pt x="285" y="84"/>
                  <a:pt x="201" y="0"/>
                  <a:pt x="98" y="0"/>
                </a:cubicBezTo>
                <a:lnTo>
                  <a:pt x="98" y="0"/>
                </a:lnTo>
                <a:cubicBezTo>
                  <a:pt x="70" y="0"/>
                  <a:pt x="43" y="6"/>
                  <a:pt x="17" y="18"/>
                </a:cubicBezTo>
                <a:lnTo>
                  <a:pt x="17" y="18"/>
                </a:lnTo>
                <a:cubicBezTo>
                  <a:pt x="5" y="24"/>
                  <a:pt x="0" y="38"/>
                  <a:pt x="6" y="50"/>
                </a:cubicBezTo>
                <a:lnTo>
                  <a:pt x="6" y="50"/>
                </a:lnTo>
                <a:cubicBezTo>
                  <a:pt x="11" y="62"/>
                  <a:pt x="26" y="67"/>
                  <a:pt x="38" y="61"/>
                </a:cubicBezTo>
                <a:lnTo>
                  <a:pt x="38" y="61"/>
                </a:lnTo>
                <a:cubicBezTo>
                  <a:pt x="57" y="52"/>
                  <a:pt x="77" y="48"/>
                  <a:pt x="98" y="48"/>
                </a:cubicBezTo>
                <a:lnTo>
                  <a:pt x="98" y="48"/>
                </a:lnTo>
                <a:cubicBezTo>
                  <a:pt x="175" y="48"/>
                  <a:pt x="237" y="110"/>
                  <a:pt x="237" y="187"/>
                </a:cubicBezTo>
                <a:lnTo>
                  <a:pt x="237" y="187"/>
                </a:lnTo>
                <a:cubicBezTo>
                  <a:pt x="237" y="207"/>
                  <a:pt x="233" y="225"/>
                  <a:pt x="225" y="244"/>
                </a:cubicBezTo>
                <a:lnTo>
                  <a:pt x="225" y="244"/>
                </a:lnTo>
                <a:cubicBezTo>
                  <a:pt x="219" y="256"/>
                  <a:pt x="225" y="270"/>
                  <a:pt x="237" y="2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478"/>
          <p:cNvSpPr>
            <a:spLocks noChangeArrowheads="1"/>
          </p:cNvSpPr>
          <p:nvPr/>
        </p:nvSpPr>
        <p:spPr bwMode="auto">
          <a:xfrm>
            <a:off x="19611804" y="10024636"/>
            <a:ext cx="934744" cy="839771"/>
          </a:xfrm>
          <a:custGeom>
            <a:avLst/>
            <a:gdLst>
              <a:gd name="T0" fmla="*/ 460 w 825"/>
              <a:gd name="T1" fmla="*/ 606 h 742"/>
              <a:gd name="T2" fmla="*/ 460 w 825"/>
              <a:gd name="T3" fmla="*/ 606 h 742"/>
              <a:gd name="T4" fmla="*/ 55 w 825"/>
              <a:gd name="T5" fmla="*/ 371 h 742"/>
              <a:gd name="T6" fmla="*/ 55 w 825"/>
              <a:gd name="T7" fmla="*/ 371 h 742"/>
              <a:gd name="T8" fmla="*/ 245 w 825"/>
              <a:gd name="T9" fmla="*/ 198 h 742"/>
              <a:gd name="T10" fmla="*/ 305 w 825"/>
              <a:gd name="T11" fmla="*/ 258 h 742"/>
              <a:gd name="T12" fmla="*/ 305 w 825"/>
              <a:gd name="T13" fmla="*/ 258 h 742"/>
              <a:gd name="T14" fmla="*/ 266 w 825"/>
              <a:gd name="T15" fmla="*/ 372 h 742"/>
              <a:gd name="T16" fmla="*/ 266 w 825"/>
              <a:gd name="T17" fmla="*/ 372 h 742"/>
              <a:gd name="T18" fmla="*/ 453 w 825"/>
              <a:gd name="T19" fmla="*/ 559 h 742"/>
              <a:gd name="T20" fmla="*/ 453 w 825"/>
              <a:gd name="T21" fmla="*/ 559 h 742"/>
              <a:gd name="T22" fmla="*/ 567 w 825"/>
              <a:gd name="T23" fmla="*/ 520 h 742"/>
              <a:gd name="T24" fmla="*/ 617 w 825"/>
              <a:gd name="T25" fmla="*/ 570 h 742"/>
              <a:gd name="T26" fmla="*/ 617 w 825"/>
              <a:gd name="T27" fmla="*/ 570 h 742"/>
              <a:gd name="T28" fmla="*/ 460 w 825"/>
              <a:gd name="T29" fmla="*/ 606 h 742"/>
              <a:gd name="T30" fmla="*/ 339 w 825"/>
              <a:gd name="T31" fmla="*/ 292 h 742"/>
              <a:gd name="T32" fmla="*/ 533 w 825"/>
              <a:gd name="T33" fmla="*/ 486 h 742"/>
              <a:gd name="T34" fmla="*/ 533 w 825"/>
              <a:gd name="T35" fmla="*/ 486 h 742"/>
              <a:gd name="T36" fmla="*/ 453 w 825"/>
              <a:gd name="T37" fmla="*/ 511 h 742"/>
              <a:gd name="T38" fmla="*/ 453 w 825"/>
              <a:gd name="T39" fmla="*/ 511 h 742"/>
              <a:gd name="T40" fmla="*/ 314 w 825"/>
              <a:gd name="T41" fmla="*/ 372 h 742"/>
              <a:gd name="T42" fmla="*/ 314 w 825"/>
              <a:gd name="T43" fmla="*/ 372 h 742"/>
              <a:gd name="T44" fmla="*/ 339 w 825"/>
              <a:gd name="T45" fmla="*/ 292 h 742"/>
              <a:gd name="T46" fmla="*/ 125 w 825"/>
              <a:gd name="T47" fmla="*/ 10 h 742"/>
              <a:gd name="T48" fmla="*/ 125 w 825"/>
              <a:gd name="T49" fmla="*/ 10 h 742"/>
              <a:gd name="T50" fmla="*/ 91 w 825"/>
              <a:gd name="T51" fmla="*/ 10 h 742"/>
              <a:gd name="T52" fmla="*/ 91 w 825"/>
              <a:gd name="T53" fmla="*/ 10 h 742"/>
              <a:gd name="T54" fmla="*/ 91 w 825"/>
              <a:gd name="T55" fmla="*/ 44 h 742"/>
              <a:gd name="T56" fmla="*/ 210 w 825"/>
              <a:gd name="T57" fmla="*/ 163 h 742"/>
              <a:gd name="T58" fmla="*/ 210 w 825"/>
              <a:gd name="T59" fmla="*/ 163 h 742"/>
              <a:gd name="T60" fmla="*/ 84 w 825"/>
              <a:gd name="T61" fmla="*/ 265 h 742"/>
              <a:gd name="T62" fmla="*/ 84 w 825"/>
              <a:gd name="T63" fmla="*/ 265 h 742"/>
              <a:gd name="T64" fmla="*/ 6 w 825"/>
              <a:gd name="T65" fmla="*/ 358 h 742"/>
              <a:gd name="T66" fmla="*/ 6 w 825"/>
              <a:gd name="T67" fmla="*/ 358 h 742"/>
              <a:gd name="T68" fmla="*/ 4 w 825"/>
              <a:gd name="T69" fmla="*/ 382 h 742"/>
              <a:gd name="T70" fmla="*/ 4 w 825"/>
              <a:gd name="T71" fmla="*/ 382 h 742"/>
              <a:gd name="T72" fmla="*/ 9 w 825"/>
              <a:gd name="T73" fmla="*/ 389 h 742"/>
              <a:gd name="T74" fmla="*/ 9 w 825"/>
              <a:gd name="T75" fmla="*/ 389 h 742"/>
              <a:gd name="T76" fmla="*/ 152 w 825"/>
              <a:gd name="T77" fmla="*/ 540 h 742"/>
              <a:gd name="T78" fmla="*/ 152 w 825"/>
              <a:gd name="T79" fmla="*/ 540 h 742"/>
              <a:gd name="T80" fmla="*/ 455 w 825"/>
              <a:gd name="T81" fmla="*/ 653 h 742"/>
              <a:gd name="T82" fmla="*/ 455 w 825"/>
              <a:gd name="T83" fmla="*/ 653 h 742"/>
              <a:gd name="T84" fmla="*/ 460 w 825"/>
              <a:gd name="T85" fmla="*/ 653 h 742"/>
              <a:gd name="T86" fmla="*/ 460 w 825"/>
              <a:gd name="T87" fmla="*/ 653 h 742"/>
              <a:gd name="T88" fmla="*/ 653 w 825"/>
              <a:gd name="T89" fmla="*/ 606 h 742"/>
              <a:gd name="T90" fmla="*/ 781 w 825"/>
              <a:gd name="T91" fmla="*/ 734 h 742"/>
              <a:gd name="T92" fmla="*/ 781 w 825"/>
              <a:gd name="T93" fmla="*/ 734 h 742"/>
              <a:gd name="T94" fmla="*/ 798 w 825"/>
              <a:gd name="T95" fmla="*/ 741 h 742"/>
              <a:gd name="T96" fmla="*/ 798 w 825"/>
              <a:gd name="T97" fmla="*/ 741 h 742"/>
              <a:gd name="T98" fmla="*/ 815 w 825"/>
              <a:gd name="T99" fmla="*/ 734 h 742"/>
              <a:gd name="T100" fmla="*/ 815 w 825"/>
              <a:gd name="T101" fmla="*/ 734 h 742"/>
              <a:gd name="T102" fmla="*/ 815 w 825"/>
              <a:gd name="T103" fmla="*/ 700 h 742"/>
              <a:gd name="T104" fmla="*/ 125 w 825"/>
              <a:gd name="T105" fmla="*/ 1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25" h="742">
                <a:moveTo>
                  <a:pt x="460" y="606"/>
                </a:moveTo>
                <a:lnTo>
                  <a:pt x="460" y="606"/>
                </a:lnTo>
                <a:cubicBezTo>
                  <a:pt x="260" y="608"/>
                  <a:pt x="116" y="452"/>
                  <a:pt x="55" y="371"/>
                </a:cubicBezTo>
                <a:lnTo>
                  <a:pt x="55" y="371"/>
                </a:lnTo>
                <a:cubicBezTo>
                  <a:pt x="110" y="299"/>
                  <a:pt x="176" y="237"/>
                  <a:pt x="245" y="198"/>
                </a:cubicBezTo>
                <a:lnTo>
                  <a:pt x="305" y="258"/>
                </a:lnTo>
                <a:lnTo>
                  <a:pt x="305" y="258"/>
                </a:lnTo>
                <a:cubicBezTo>
                  <a:pt x="280" y="290"/>
                  <a:pt x="266" y="330"/>
                  <a:pt x="266" y="372"/>
                </a:cubicBezTo>
                <a:lnTo>
                  <a:pt x="266" y="372"/>
                </a:lnTo>
                <a:cubicBezTo>
                  <a:pt x="266" y="475"/>
                  <a:pt x="350" y="559"/>
                  <a:pt x="453" y="559"/>
                </a:cubicBezTo>
                <a:lnTo>
                  <a:pt x="453" y="559"/>
                </a:lnTo>
                <a:cubicBezTo>
                  <a:pt x="494" y="559"/>
                  <a:pt x="535" y="545"/>
                  <a:pt x="567" y="520"/>
                </a:cubicBezTo>
                <a:lnTo>
                  <a:pt x="617" y="570"/>
                </a:lnTo>
                <a:lnTo>
                  <a:pt x="617" y="570"/>
                </a:lnTo>
                <a:cubicBezTo>
                  <a:pt x="566" y="593"/>
                  <a:pt x="513" y="605"/>
                  <a:pt x="460" y="606"/>
                </a:cubicBezTo>
                <a:close/>
                <a:moveTo>
                  <a:pt x="339" y="292"/>
                </a:moveTo>
                <a:lnTo>
                  <a:pt x="533" y="486"/>
                </a:lnTo>
                <a:lnTo>
                  <a:pt x="533" y="486"/>
                </a:lnTo>
                <a:cubicBezTo>
                  <a:pt x="509" y="502"/>
                  <a:pt x="482" y="511"/>
                  <a:pt x="453" y="511"/>
                </a:cubicBezTo>
                <a:lnTo>
                  <a:pt x="453" y="511"/>
                </a:lnTo>
                <a:cubicBezTo>
                  <a:pt x="376" y="511"/>
                  <a:pt x="314" y="449"/>
                  <a:pt x="314" y="372"/>
                </a:cubicBezTo>
                <a:lnTo>
                  <a:pt x="314" y="372"/>
                </a:lnTo>
                <a:cubicBezTo>
                  <a:pt x="314" y="343"/>
                  <a:pt x="323" y="315"/>
                  <a:pt x="339" y="292"/>
                </a:cubicBezTo>
                <a:close/>
                <a:moveTo>
                  <a:pt x="125" y="10"/>
                </a:moveTo>
                <a:lnTo>
                  <a:pt x="125" y="10"/>
                </a:lnTo>
                <a:cubicBezTo>
                  <a:pt x="115" y="0"/>
                  <a:pt x="100" y="0"/>
                  <a:pt x="91" y="10"/>
                </a:cubicBezTo>
                <a:lnTo>
                  <a:pt x="91" y="10"/>
                </a:lnTo>
                <a:cubicBezTo>
                  <a:pt x="82" y="19"/>
                  <a:pt x="82" y="35"/>
                  <a:pt x="91" y="44"/>
                </a:cubicBezTo>
                <a:lnTo>
                  <a:pt x="210" y="163"/>
                </a:lnTo>
                <a:lnTo>
                  <a:pt x="210" y="163"/>
                </a:lnTo>
                <a:cubicBezTo>
                  <a:pt x="167" y="190"/>
                  <a:pt x="124" y="224"/>
                  <a:pt x="84" y="265"/>
                </a:cubicBezTo>
                <a:lnTo>
                  <a:pt x="84" y="265"/>
                </a:lnTo>
                <a:cubicBezTo>
                  <a:pt x="56" y="293"/>
                  <a:pt x="30" y="324"/>
                  <a:pt x="6" y="358"/>
                </a:cubicBezTo>
                <a:lnTo>
                  <a:pt x="6" y="358"/>
                </a:lnTo>
                <a:cubicBezTo>
                  <a:pt x="0" y="365"/>
                  <a:pt x="0" y="375"/>
                  <a:pt x="4" y="382"/>
                </a:cubicBezTo>
                <a:lnTo>
                  <a:pt x="4" y="382"/>
                </a:lnTo>
                <a:cubicBezTo>
                  <a:pt x="5" y="385"/>
                  <a:pt x="7" y="387"/>
                  <a:pt x="9" y="389"/>
                </a:cubicBezTo>
                <a:lnTo>
                  <a:pt x="9" y="389"/>
                </a:lnTo>
                <a:cubicBezTo>
                  <a:pt x="50" y="447"/>
                  <a:pt x="100" y="499"/>
                  <a:pt x="152" y="540"/>
                </a:cubicBezTo>
                <a:lnTo>
                  <a:pt x="152" y="540"/>
                </a:lnTo>
                <a:cubicBezTo>
                  <a:pt x="248" y="616"/>
                  <a:pt x="350" y="653"/>
                  <a:pt x="455" y="653"/>
                </a:cubicBezTo>
                <a:lnTo>
                  <a:pt x="455" y="653"/>
                </a:lnTo>
                <a:cubicBezTo>
                  <a:pt x="456" y="653"/>
                  <a:pt x="458" y="653"/>
                  <a:pt x="460" y="653"/>
                </a:cubicBezTo>
                <a:lnTo>
                  <a:pt x="460" y="653"/>
                </a:lnTo>
                <a:cubicBezTo>
                  <a:pt x="525" y="653"/>
                  <a:pt x="591" y="637"/>
                  <a:pt x="653" y="606"/>
                </a:cubicBezTo>
                <a:lnTo>
                  <a:pt x="781" y="734"/>
                </a:lnTo>
                <a:lnTo>
                  <a:pt x="781" y="734"/>
                </a:lnTo>
                <a:cubicBezTo>
                  <a:pt x="785" y="738"/>
                  <a:pt x="791" y="741"/>
                  <a:pt x="798" y="741"/>
                </a:cubicBezTo>
                <a:lnTo>
                  <a:pt x="798" y="741"/>
                </a:lnTo>
                <a:cubicBezTo>
                  <a:pt x="804" y="741"/>
                  <a:pt x="811" y="738"/>
                  <a:pt x="815" y="734"/>
                </a:cubicBezTo>
                <a:lnTo>
                  <a:pt x="815" y="734"/>
                </a:lnTo>
                <a:cubicBezTo>
                  <a:pt x="824" y="724"/>
                  <a:pt x="824" y="709"/>
                  <a:pt x="815" y="700"/>
                </a:cubicBezTo>
                <a:lnTo>
                  <a:pt x="125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CuadroTexto 523"/>
          <p:cNvSpPr txBox="1"/>
          <p:nvPr/>
        </p:nvSpPr>
        <p:spPr>
          <a:xfrm>
            <a:off x="7261839" y="1324558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25" name="CuadroTexto 524"/>
          <p:cNvSpPr txBox="1"/>
          <p:nvPr/>
        </p:nvSpPr>
        <p:spPr>
          <a:xfrm>
            <a:off x="2032436" y="2844901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26" name="CuadroTexto 525"/>
          <p:cNvSpPr txBox="1"/>
          <p:nvPr/>
        </p:nvSpPr>
        <p:spPr>
          <a:xfrm>
            <a:off x="3023712" y="7563025"/>
            <a:ext cx="238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27" name="Rectángulo 526"/>
          <p:cNvSpPr/>
          <p:nvPr/>
        </p:nvSpPr>
        <p:spPr>
          <a:xfrm>
            <a:off x="2132814" y="8244670"/>
            <a:ext cx="42213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28" name="CuadroTexto 527"/>
          <p:cNvSpPr txBox="1"/>
          <p:nvPr/>
        </p:nvSpPr>
        <p:spPr>
          <a:xfrm>
            <a:off x="8413414" y="7563025"/>
            <a:ext cx="2287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29" name="Rectángulo 528"/>
          <p:cNvSpPr/>
          <p:nvPr/>
        </p:nvSpPr>
        <p:spPr>
          <a:xfrm>
            <a:off x="7421534" y="8244670"/>
            <a:ext cx="42213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30" name="CuadroTexto 529"/>
          <p:cNvSpPr txBox="1"/>
          <p:nvPr/>
        </p:nvSpPr>
        <p:spPr>
          <a:xfrm>
            <a:off x="13551799" y="7563025"/>
            <a:ext cx="2632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31" name="Rectángulo 530"/>
          <p:cNvSpPr/>
          <p:nvPr/>
        </p:nvSpPr>
        <p:spPr>
          <a:xfrm>
            <a:off x="12719929" y="8244670"/>
            <a:ext cx="42213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37" name="CuadroTexto 536"/>
          <p:cNvSpPr txBox="1"/>
          <p:nvPr/>
        </p:nvSpPr>
        <p:spPr>
          <a:xfrm>
            <a:off x="18974897" y="7565351"/>
            <a:ext cx="2408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8" name="Rectángulo 537"/>
          <p:cNvSpPr/>
          <p:nvPr/>
        </p:nvSpPr>
        <p:spPr>
          <a:xfrm>
            <a:off x="18057529" y="8246354"/>
            <a:ext cx="42213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9568137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reeform 170"/>
          <p:cNvSpPr>
            <a:spLocks noChangeArrowheads="1"/>
          </p:cNvSpPr>
          <p:nvPr/>
        </p:nvSpPr>
        <p:spPr bwMode="auto">
          <a:xfrm>
            <a:off x="2137026" y="7193061"/>
            <a:ext cx="4211406" cy="5023176"/>
          </a:xfrm>
          <a:custGeom>
            <a:avLst/>
            <a:gdLst>
              <a:gd name="T0" fmla="*/ 3321 w 3408"/>
              <a:gd name="T1" fmla="*/ 4064 h 4065"/>
              <a:gd name="T2" fmla="*/ 85 w 3408"/>
              <a:gd name="T3" fmla="*/ 4064 h 4065"/>
              <a:gd name="T4" fmla="*/ 85 w 3408"/>
              <a:gd name="T5" fmla="*/ 4064 h 4065"/>
              <a:gd name="T6" fmla="*/ 0 w 3408"/>
              <a:gd name="T7" fmla="*/ 3979 h 4065"/>
              <a:gd name="T8" fmla="*/ 0 w 3408"/>
              <a:gd name="T9" fmla="*/ 103 h 4065"/>
              <a:gd name="T10" fmla="*/ 0 w 3408"/>
              <a:gd name="T11" fmla="*/ 103 h 4065"/>
              <a:gd name="T12" fmla="*/ 121 w 3408"/>
              <a:gd name="T13" fmla="*/ 25 h 4065"/>
              <a:gd name="T14" fmla="*/ 1668 w 3408"/>
              <a:gd name="T15" fmla="*/ 730 h 4065"/>
              <a:gd name="T16" fmla="*/ 1668 w 3408"/>
              <a:gd name="T17" fmla="*/ 730 h 4065"/>
              <a:gd name="T18" fmla="*/ 1739 w 3408"/>
              <a:gd name="T19" fmla="*/ 730 h 4065"/>
              <a:gd name="T20" fmla="*/ 3286 w 3408"/>
              <a:gd name="T21" fmla="*/ 25 h 4065"/>
              <a:gd name="T22" fmla="*/ 3286 w 3408"/>
              <a:gd name="T23" fmla="*/ 25 h 4065"/>
              <a:gd name="T24" fmla="*/ 3407 w 3408"/>
              <a:gd name="T25" fmla="*/ 103 h 4065"/>
              <a:gd name="T26" fmla="*/ 3407 w 3408"/>
              <a:gd name="T27" fmla="*/ 3979 h 4065"/>
              <a:gd name="T28" fmla="*/ 3407 w 3408"/>
              <a:gd name="T29" fmla="*/ 3979 h 4065"/>
              <a:gd name="T30" fmla="*/ 3321 w 3408"/>
              <a:gd name="T31" fmla="*/ 4064 h 4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08" h="4065">
                <a:moveTo>
                  <a:pt x="3321" y="4064"/>
                </a:moveTo>
                <a:lnTo>
                  <a:pt x="85" y="4064"/>
                </a:lnTo>
                <a:lnTo>
                  <a:pt x="85" y="4064"/>
                </a:lnTo>
                <a:cubicBezTo>
                  <a:pt x="38" y="4064"/>
                  <a:pt x="0" y="4025"/>
                  <a:pt x="0" y="3979"/>
                </a:cubicBezTo>
                <a:lnTo>
                  <a:pt x="0" y="103"/>
                </a:lnTo>
                <a:lnTo>
                  <a:pt x="0" y="103"/>
                </a:lnTo>
                <a:cubicBezTo>
                  <a:pt x="0" y="41"/>
                  <a:pt x="64" y="0"/>
                  <a:pt x="121" y="25"/>
                </a:cubicBezTo>
                <a:lnTo>
                  <a:pt x="1668" y="730"/>
                </a:lnTo>
                <a:lnTo>
                  <a:pt x="1668" y="730"/>
                </a:lnTo>
                <a:cubicBezTo>
                  <a:pt x="1690" y="740"/>
                  <a:pt x="1716" y="740"/>
                  <a:pt x="1739" y="730"/>
                </a:cubicBezTo>
                <a:lnTo>
                  <a:pt x="3286" y="25"/>
                </a:lnTo>
                <a:lnTo>
                  <a:pt x="3286" y="25"/>
                </a:lnTo>
                <a:cubicBezTo>
                  <a:pt x="3342" y="0"/>
                  <a:pt x="3407" y="41"/>
                  <a:pt x="3407" y="103"/>
                </a:cubicBezTo>
                <a:lnTo>
                  <a:pt x="3407" y="3979"/>
                </a:lnTo>
                <a:lnTo>
                  <a:pt x="3407" y="3979"/>
                </a:lnTo>
                <a:cubicBezTo>
                  <a:pt x="3407" y="4025"/>
                  <a:pt x="3369" y="4064"/>
                  <a:pt x="3321" y="406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71"/>
          <p:cNvSpPr>
            <a:spLocks noChangeArrowheads="1"/>
          </p:cNvSpPr>
          <p:nvPr/>
        </p:nvSpPr>
        <p:spPr bwMode="auto">
          <a:xfrm>
            <a:off x="2137026" y="4839469"/>
            <a:ext cx="4211406" cy="1465545"/>
          </a:xfrm>
          <a:custGeom>
            <a:avLst/>
            <a:gdLst>
              <a:gd name="T0" fmla="*/ 3321 w 3408"/>
              <a:gd name="T1" fmla="*/ 0 h 1185"/>
              <a:gd name="T2" fmla="*/ 85 w 3408"/>
              <a:gd name="T3" fmla="*/ 0 h 1185"/>
              <a:gd name="T4" fmla="*/ 85 w 3408"/>
              <a:gd name="T5" fmla="*/ 0 h 1185"/>
              <a:gd name="T6" fmla="*/ 0 w 3408"/>
              <a:gd name="T7" fmla="*/ 85 h 1185"/>
              <a:gd name="T8" fmla="*/ 0 w 3408"/>
              <a:gd name="T9" fmla="*/ 1081 h 1185"/>
              <a:gd name="T10" fmla="*/ 0 w 3408"/>
              <a:gd name="T11" fmla="*/ 1081 h 1185"/>
              <a:gd name="T12" fmla="*/ 121 w 3408"/>
              <a:gd name="T13" fmla="*/ 1159 h 1185"/>
              <a:gd name="T14" fmla="*/ 1668 w 3408"/>
              <a:gd name="T15" fmla="*/ 454 h 1185"/>
              <a:gd name="T16" fmla="*/ 1668 w 3408"/>
              <a:gd name="T17" fmla="*/ 454 h 1185"/>
              <a:gd name="T18" fmla="*/ 1739 w 3408"/>
              <a:gd name="T19" fmla="*/ 454 h 1185"/>
              <a:gd name="T20" fmla="*/ 3286 w 3408"/>
              <a:gd name="T21" fmla="*/ 1159 h 1185"/>
              <a:gd name="T22" fmla="*/ 3286 w 3408"/>
              <a:gd name="T23" fmla="*/ 1159 h 1185"/>
              <a:gd name="T24" fmla="*/ 3407 w 3408"/>
              <a:gd name="T25" fmla="*/ 1081 h 1185"/>
              <a:gd name="T26" fmla="*/ 3407 w 3408"/>
              <a:gd name="T27" fmla="*/ 85 h 1185"/>
              <a:gd name="T28" fmla="*/ 3407 w 3408"/>
              <a:gd name="T29" fmla="*/ 85 h 1185"/>
              <a:gd name="T30" fmla="*/ 3321 w 3408"/>
              <a:gd name="T31" fmla="*/ 0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08" h="1185">
                <a:moveTo>
                  <a:pt x="3321" y="0"/>
                </a:moveTo>
                <a:lnTo>
                  <a:pt x="85" y="0"/>
                </a:lnTo>
                <a:lnTo>
                  <a:pt x="85" y="0"/>
                </a:lnTo>
                <a:cubicBezTo>
                  <a:pt x="38" y="0"/>
                  <a:pt x="0" y="38"/>
                  <a:pt x="0" y="85"/>
                </a:cubicBezTo>
                <a:lnTo>
                  <a:pt x="0" y="1081"/>
                </a:lnTo>
                <a:lnTo>
                  <a:pt x="0" y="1081"/>
                </a:lnTo>
                <a:cubicBezTo>
                  <a:pt x="0" y="1143"/>
                  <a:pt x="64" y="1184"/>
                  <a:pt x="121" y="1159"/>
                </a:cubicBezTo>
                <a:lnTo>
                  <a:pt x="1668" y="454"/>
                </a:lnTo>
                <a:lnTo>
                  <a:pt x="1668" y="454"/>
                </a:lnTo>
                <a:cubicBezTo>
                  <a:pt x="1690" y="444"/>
                  <a:pt x="1716" y="444"/>
                  <a:pt x="1739" y="454"/>
                </a:cubicBezTo>
                <a:lnTo>
                  <a:pt x="3286" y="1159"/>
                </a:lnTo>
                <a:lnTo>
                  <a:pt x="3286" y="1159"/>
                </a:lnTo>
                <a:cubicBezTo>
                  <a:pt x="3342" y="1184"/>
                  <a:pt x="3407" y="1143"/>
                  <a:pt x="3407" y="1081"/>
                </a:cubicBezTo>
                <a:lnTo>
                  <a:pt x="3407" y="85"/>
                </a:lnTo>
                <a:lnTo>
                  <a:pt x="3407" y="85"/>
                </a:lnTo>
                <a:cubicBezTo>
                  <a:pt x="3407" y="38"/>
                  <a:pt x="3369" y="0"/>
                  <a:pt x="332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72"/>
          <p:cNvSpPr>
            <a:spLocks noChangeArrowheads="1"/>
          </p:cNvSpPr>
          <p:nvPr/>
        </p:nvSpPr>
        <p:spPr bwMode="auto">
          <a:xfrm>
            <a:off x="7416266" y="4839469"/>
            <a:ext cx="4211403" cy="5023176"/>
          </a:xfrm>
          <a:custGeom>
            <a:avLst/>
            <a:gdLst>
              <a:gd name="T0" fmla="*/ 3322 w 3408"/>
              <a:gd name="T1" fmla="*/ 0 h 4064"/>
              <a:gd name="T2" fmla="*/ 85 w 3408"/>
              <a:gd name="T3" fmla="*/ 0 h 4064"/>
              <a:gd name="T4" fmla="*/ 85 w 3408"/>
              <a:gd name="T5" fmla="*/ 0 h 4064"/>
              <a:gd name="T6" fmla="*/ 0 w 3408"/>
              <a:gd name="T7" fmla="*/ 85 h 4064"/>
              <a:gd name="T8" fmla="*/ 0 w 3408"/>
              <a:gd name="T9" fmla="*/ 3960 h 4064"/>
              <a:gd name="T10" fmla="*/ 0 w 3408"/>
              <a:gd name="T11" fmla="*/ 3960 h 4064"/>
              <a:gd name="T12" fmla="*/ 120 w 3408"/>
              <a:gd name="T13" fmla="*/ 4037 h 4064"/>
              <a:gd name="T14" fmla="*/ 1668 w 3408"/>
              <a:gd name="T15" fmla="*/ 3332 h 4064"/>
              <a:gd name="T16" fmla="*/ 1668 w 3408"/>
              <a:gd name="T17" fmla="*/ 3332 h 4064"/>
              <a:gd name="T18" fmla="*/ 1738 w 3408"/>
              <a:gd name="T19" fmla="*/ 3332 h 4064"/>
              <a:gd name="T20" fmla="*/ 3286 w 3408"/>
              <a:gd name="T21" fmla="*/ 4037 h 4064"/>
              <a:gd name="T22" fmla="*/ 3286 w 3408"/>
              <a:gd name="T23" fmla="*/ 4037 h 4064"/>
              <a:gd name="T24" fmla="*/ 3407 w 3408"/>
              <a:gd name="T25" fmla="*/ 3960 h 4064"/>
              <a:gd name="T26" fmla="*/ 3407 w 3408"/>
              <a:gd name="T27" fmla="*/ 85 h 4064"/>
              <a:gd name="T28" fmla="*/ 3407 w 3408"/>
              <a:gd name="T29" fmla="*/ 85 h 4064"/>
              <a:gd name="T30" fmla="*/ 3322 w 3408"/>
              <a:gd name="T31" fmla="*/ 0 h 4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08" h="4064">
                <a:moveTo>
                  <a:pt x="3322" y="0"/>
                </a:moveTo>
                <a:lnTo>
                  <a:pt x="85" y="0"/>
                </a:lnTo>
                <a:lnTo>
                  <a:pt x="85" y="0"/>
                </a:lnTo>
                <a:cubicBezTo>
                  <a:pt x="38" y="0"/>
                  <a:pt x="0" y="38"/>
                  <a:pt x="0" y="85"/>
                </a:cubicBezTo>
                <a:lnTo>
                  <a:pt x="0" y="3960"/>
                </a:lnTo>
                <a:lnTo>
                  <a:pt x="0" y="3960"/>
                </a:lnTo>
                <a:cubicBezTo>
                  <a:pt x="0" y="4022"/>
                  <a:pt x="64" y="4063"/>
                  <a:pt x="120" y="4037"/>
                </a:cubicBezTo>
                <a:lnTo>
                  <a:pt x="1668" y="3332"/>
                </a:lnTo>
                <a:lnTo>
                  <a:pt x="1668" y="3332"/>
                </a:lnTo>
                <a:cubicBezTo>
                  <a:pt x="1691" y="3323"/>
                  <a:pt x="1716" y="3323"/>
                  <a:pt x="1738" y="3332"/>
                </a:cubicBezTo>
                <a:lnTo>
                  <a:pt x="3286" y="4037"/>
                </a:lnTo>
                <a:lnTo>
                  <a:pt x="3286" y="4037"/>
                </a:lnTo>
                <a:cubicBezTo>
                  <a:pt x="3342" y="4063"/>
                  <a:pt x="3407" y="4022"/>
                  <a:pt x="3407" y="3960"/>
                </a:cubicBezTo>
                <a:lnTo>
                  <a:pt x="3407" y="85"/>
                </a:lnTo>
                <a:lnTo>
                  <a:pt x="3407" y="85"/>
                </a:lnTo>
                <a:cubicBezTo>
                  <a:pt x="3407" y="38"/>
                  <a:pt x="3368" y="0"/>
                  <a:pt x="33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3"/>
          <p:cNvSpPr>
            <a:spLocks noChangeArrowheads="1"/>
          </p:cNvSpPr>
          <p:nvPr/>
        </p:nvSpPr>
        <p:spPr bwMode="auto">
          <a:xfrm>
            <a:off x="7416266" y="10750688"/>
            <a:ext cx="4211403" cy="1465549"/>
          </a:xfrm>
          <a:custGeom>
            <a:avLst/>
            <a:gdLst>
              <a:gd name="T0" fmla="*/ 3322 w 3408"/>
              <a:gd name="T1" fmla="*/ 1184 h 1185"/>
              <a:gd name="T2" fmla="*/ 85 w 3408"/>
              <a:gd name="T3" fmla="*/ 1184 h 1185"/>
              <a:gd name="T4" fmla="*/ 85 w 3408"/>
              <a:gd name="T5" fmla="*/ 1184 h 1185"/>
              <a:gd name="T6" fmla="*/ 0 w 3408"/>
              <a:gd name="T7" fmla="*/ 1099 h 1185"/>
              <a:gd name="T8" fmla="*/ 0 w 3408"/>
              <a:gd name="T9" fmla="*/ 103 h 1185"/>
              <a:gd name="T10" fmla="*/ 0 w 3408"/>
              <a:gd name="T11" fmla="*/ 103 h 1185"/>
              <a:gd name="T12" fmla="*/ 120 w 3408"/>
              <a:gd name="T13" fmla="*/ 25 h 1185"/>
              <a:gd name="T14" fmla="*/ 1668 w 3408"/>
              <a:gd name="T15" fmla="*/ 730 h 1185"/>
              <a:gd name="T16" fmla="*/ 1668 w 3408"/>
              <a:gd name="T17" fmla="*/ 730 h 1185"/>
              <a:gd name="T18" fmla="*/ 1738 w 3408"/>
              <a:gd name="T19" fmla="*/ 730 h 1185"/>
              <a:gd name="T20" fmla="*/ 3286 w 3408"/>
              <a:gd name="T21" fmla="*/ 25 h 1185"/>
              <a:gd name="T22" fmla="*/ 3286 w 3408"/>
              <a:gd name="T23" fmla="*/ 25 h 1185"/>
              <a:gd name="T24" fmla="*/ 3407 w 3408"/>
              <a:gd name="T25" fmla="*/ 103 h 1185"/>
              <a:gd name="T26" fmla="*/ 3407 w 3408"/>
              <a:gd name="T27" fmla="*/ 1099 h 1185"/>
              <a:gd name="T28" fmla="*/ 3407 w 3408"/>
              <a:gd name="T29" fmla="*/ 1099 h 1185"/>
              <a:gd name="T30" fmla="*/ 3322 w 3408"/>
              <a:gd name="T31" fmla="*/ 1184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08" h="1185">
                <a:moveTo>
                  <a:pt x="3322" y="1184"/>
                </a:moveTo>
                <a:lnTo>
                  <a:pt x="85" y="1184"/>
                </a:lnTo>
                <a:lnTo>
                  <a:pt x="85" y="1184"/>
                </a:lnTo>
                <a:cubicBezTo>
                  <a:pt x="38" y="1184"/>
                  <a:pt x="0" y="1145"/>
                  <a:pt x="0" y="1099"/>
                </a:cubicBezTo>
                <a:lnTo>
                  <a:pt x="0" y="103"/>
                </a:lnTo>
                <a:lnTo>
                  <a:pt x="0" y="103"/>
                </a:lnTo>
                <a:cubicBezTo>
                  <a:pt x="0" y="41"/>
                  <a:pt x="64" y="0"/>
                  <a:pt x="120" y="25"/>
                </a:cubicBezTo>
                <a:lnTo>
                  <a:pt x="1668" y="730"/>
                </a:lnTo>
                <a:lnTo>
                  <a:pt x="1668" y="730"/>
                </a:lnTo>
                <a:cubicBezTo>
                  <a:pt x="1691" y="740"/>
                  <a:pt x="1716" y="740"/>
                  <a:pt x="1738" y="730"/>
                </a:cubicBezTo>
                <a:lnTo>
                  <a:pt x="3286" y="25"/>
                </a:lnTo>
                <a:lnTo>
                  <a:pt x="3286" y="25"/>
                </a:lnTo>
                <a:cubicBezTo>
                  <a:pt x="3342" y="0"/>
                  <a:pt x="3407" y="41"/>
                  <a:pt x="3407" y="103"/>
                </a:cubicBezTo>
                <a:lnTo>
                  <a:pt x="3407" y="1099"/>
                </a:lnTo>
                <a:lnTo>
                  <a:pt x="3407" y="1099"/>
                </a:lnTo>
                <a:cubicBezTo>
                  <a:pt x="3407" y="1145"/>
                  <a:pt x="3368" y="1184"/>
                  <a:pt x="3322" y="118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4"/>
          <p:cNvSpPr>
            <a:spLocks noChangeArrowheads="1"/>
          </p:cNvSpPr>
          <p:nvPr/>
        </p:nvSpPr>
        <p:spPr bwMode="auto">
          <a:xfrm>
            <a:off x="12690055" y="7193061"/>
            <a:ext cx="4211403" cy="5023176"/>
          </a:xfrm>
          <a:custGeom>
            <a:avLst/>
            <a:gdLst>
              <a:gd name="T0" fmla="*/ 3322 w 3407"/>
              <a:gd name="T1" fmla="*/ 4064 h 4065"/>
              <a:gd name="T2" fmla="*/ 85 w 3407"/>
              <a:gd name="T3" fmla="*/ 4064 h 4065"/>
              <a:gd name="T4" fmla="*/ 85 w 3407"/>
              <a:gd name="T5" fmla="*/ 4064 h 4065"/>
              <a:gd name="T6" fmla="*/ 0 w 3407"/>
              <a:gd name="T7" fmla="*/ 3979 h 4065"/>
              <a:gd name="T8" fmla="*/ 0 w 3407"/>
              <a:gd name="T9" fmla="*/ 103 h 4065"/>
              <a:gd name="T10" fmla="*/ 0 w 3407"/>
              <a:gd name="T11" fmla="*/ 103 h 4065"/>
              <a:gd name="T12" fmla="*/ 120 w 3407"/>
              <a:gd name="T13" fmla="*/ 25 h 4065"/>
              <a:gd name="T14" fmla="*/ 1668 w 3407"/>
              <a:gd name="T15" fmla="*/ 730 h 4065"/>
              <a:gd name="T16" fmla="*/ 1668 w 3407"/>
              <a:gd name="T17" fmla="*/ 730 h 4065"/>
              <a:gd name="T18" fmla="*/ 1738 w 3407"/>
              <a:gd name="T19" fmla="*/ 730 h 4065"/>
              <a:gd name="T20" fmla="*/ 3286 w 3407"/>
              <a:gd name="T21" fmla="*/ 25 h 4065"/>
              <a:gd name="T22" fmla="*/ 3286 w 3407"/>
              <a:gd name="T23" fmla="*/ 25 h 4065"/>
              <a:gd name="T24" fmla="*/ 3406 w 3407"/>
              <a:gd name="T25" fmla="*/ 103 h 4065"/>
              <a:gd name="T26" fmla="*/ 3406 w 3407"/>
              <a:gd name="T27" fmla="*/ 3979 h 4065"/>
              <a:gd name="T28" fmla="*/ 3406 w 3407"/>
              <a:gd name="T29" fmla="*/ 3979 h 4065"/>
              <a:gd name="T30" fmla="*/ 3322 w 3407"/>
              <a:gd name="T31" fmla="*/ 4064 h 4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07" h="4065">
                <a:moveTo>
                  <a:pt x="3322" y="4064"/>
                </a:moveTo>
                <a:lnTo>
                  <a:pt x="85" y="4064"/>
                </a:lnTo>
                <a:lnTo>
                  <a:pt x="85" y="4064"/>
                </a:lnTo>
                <a:cubicBezTo>
                  <a:pt x="38" y="4064"/>
                  <a:pt x="0" y="4025"/>
                  <a:pt x="0" y="3979"/>
                </a:cubicBezTo>
                <a:lnTo>
                  <a:pt x="0" y="103"/>
                </a:lnTo>
                <a:lnTo>
                  <a:pt x="0" y="103"/>
                </a:lnTo>
                <a:cubicBezTo>
                  <a:pt x="0" y="41"/>
                  <a:pt x="64" y="0"/>
                  <a:pt x="120" y="25"/>
                </a:cubicBezTo>
                <a:lnTo>
                  <a:pt x="1668" y="730"/>
                </a:lnTo>
                <a:lnTo>
                  <a:pt x="1668" y="730"/>
                </a:lnTo>
                <a:cubicBezTo>
                  <a:pt x="1691" y="740"/>
                  <a:pt x="1716" y="740"/>
                  <a:pt x="1738" y="730"/>
                </a:cubicBezTo>
                <a:lnTo>
                  <a:pt x="3286" y="25"/>
                </a:lnTo>
                <a:lnTo>
                  <a:pt x="3286" y="25"/>
                </a:lnTo>
                <a:cubicBezTo>
                  <a:pt x="3342" y="0"/>
                  <a:pt x="3406" y="41"/>
                  <a:pt x="3406" y="103"/>
                </a:cubicBezTo>
                <a:lnTo>
                  <a:pt x="3406" y="3979"/>
                </a:lnTo>
                <a:lnTo>
                  <a:pt x="3406" y="3979"/>
                </a:lnTo>
                <a:cubicBezTo>
                  <a:pt x="3406" y="4025"/>
                  <a:pt x="3368" y="4064"/>
                  <a:pt x="3322" y="40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5"/>
          <p:cNvSpPr>
            <a:spLocks noChangeArrowheads="1"/>
          </p:cNvSpPr>
          <p:nvPr/>
        </p:nvSpPr>
        <p:spPr bwMode="auto">
          <a:xfrm>
            <a:off x="12690055" y="4839469"/>
            <a:ext cx="4211403" cy="1465545"/>
          </a:xfrm>
          <a:custGeom>
            <a:avLst/>
            <a:gdLst>
              <a:gd name="T0" fmla="*/ 3322 w 3407"/>
              <a:gd name="T1" fmla="*/ 0 h 1185"/>
              <a:gd name="T2" fmla="*/ 85 w 3407"/>
              <a:gd name="T3" fmla="*/ 0 h 1185"/>
              <a:gd name="T4" fmla="*/ 85 w 3407"/>
              <a:gd name="T5" fmla="*/ 0 h 1185"/>
              <a:gd name="T6" fmla="*/ 0 w 3407"/>
              <a:gd name="T7" fmla="*/ 85 h 1185"/>
              <a:gd name="T8" fmla="*/ 0 w 3407"/>
              <a:gd name="T9" fmla="*/ 1081 h 1185"/>
              <a:gd name="T10" fmla="*/ 0 w 3407"/>
              <a:gd name="T11" fmla="*/ 1081 h 1185"/>
              <a:gd name="T12" fmla="*/ 120 w 3407"/>
              <a:gd name="T13" fmla="*/ 1159 h 1185"/>
              <a:gd name="T14" fmla="*/ 1668 w 3407"/>
              <a:gd name="T15" fmla="*/ 454 h 1185"/>
              <a:gd name="T16" fmla="*/ 1668 w 3407"/>
              <a:gd name="T17" fmla="*/ 454 h 1185"/>
              <a:gd name="T18" fmla="*/ 1738 w 3407"/>
              <a:gd name="T19" fmla="*/ 454 h 1185"/>
              <a:gd name="T20" fmla="*/ 3286 w 3407"/>
              <a:gd name="T21" fmla="*/ 1159 h 1185"/>
              <a:gd name="T22" fmla="*/ 3286 w 3407"/>
              <a:gd name="T23" fmla="*/ 1159 h 1185"/>
              <a:gd name="T24" fmla="*/ 3406 w 3407"/>
              <a:gd name="T25" fmla="*/ 1081 h 1185"/>
              <a:gd name="T26" fmla="*/ 3406 w 3407"/>
              <a:gd name="T27" fmla="*/ 85 h 1185"/>
              <a:gd name="T28" fmla="*/ 3406 w 3407"/>
              <a:gd name="T29" fmla="*/ 85 h 1185"/>
              <a:gd name="T30" fmla="*/ 3322 w 3407"/>
              <a:gd name="T31" fmla="*/ 0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07" h="1185">
                <a:moveTo>
                  <a:pt x="3322" y="0"/>
                </a:moveTo>
                <a:lnTo>
                  <a:pt x="85" y="0"/>
                </a:lnTo>
                <a:lnTo>
                  <a:pt x="85" y="0"/>
                </a:lnTo>
                <a:cubicBezTo>
                  <a:pt x="38" y="0"/>
                  <a:pt x="0" y="38"/>
                  <a:pt x="0" y="85"/>
                </a:cubicBezTo>
                <a:lnTo>
                  <a:pt x="0" y="1081"/>
                </a:lnTo>
                <a:lnTo>
                  <a:pt x="0" y="1081"/>
                </a:lnTo>
                <a:cubicBezTo>
                  <a:pt x="0" y="1143"/>
                  <a:pt x="64" y="1184"/>
                  <a:pt x="120" y="1159"/>
                </a:cubicBezTo>
                <a:lnTo>
                  <a:pt x="1668" y="454"/>
                </a:lnTo>
                <a:lnTo>
                  <a:pt x="1668" y="454"/>
                </a:lnTo>
                <a:cubicBezTo>
                  <a:pt x="1691" y="444"/>
                  <a:pt x="1716" y="444"/>
                  <a:pt x="1738" y="454"/>
                </a:cubicBezTo>
                <a:lnTo>
                  <a:pt x="3286" y="1159"/>
                </a:lnTo>
                <a:lnTo>
                  <a:pt x="3286" y="1159"/>
                </a:lnTo>
                <a:cubicBezTo>
                  <a:pt x="3342" y="1184"/>
                  <a:pt x="3406" y="1143"/>
                  <a:pt x="3406" y="1081"/>
                </a:cubicBezTo>
                <a:lnTo>
                  <a:pt x="3406" y="85"/>
                </a:lnTo>
                <a:lnTo>
                  <a:pt x="3406" y="85"/>
                </a:lnTo>
                <a:cubicBezTo>
                  <a:pt x="3406" y="38"/>
                  <a:pt x="3368" y="0"/>
                  <a:pt x="332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6"/>
          <p:cNvSpPr>
            <a:spLocks noChangeArrowheads="1"/>
          </p:cNvSpPr>
          <p:nvPr/>
        </p:nvSpPr>
        <p:spPr bwMode="auto">
          <a:xfrm>
            <a:off x="17963845" y="4839469"/>
            <a:ext cx="4211403" cy="5023176"/>
          </a:xfrm>
          <a:custGeom>
            <a:avLst/>
            <a:gdLst>
              <a:gd name="T0" fmla="*/ 3321 w 3407"/>
              <a:gd name="T1" fmla="*/ 0 h 4064"/>
              <a:gd name="T2" fmla="*/ 85 w 3407"/>
              <a:gd name="T3" fmla="*/ 0 h 4064"/>
              <a:gd name="T4" fmla="*/ 85 w 3407"/>
              <a:gd name="T5" fmla="*/ 0 h 4064"/>
              <a:gd name="T6" fmla="*/ 0 w 3407"/>
              <a:gd name="T7" fmla="*/ 85 h 4064"/>
              <a:gd name="T8" fmla="*/ 0 w 3407"/>
              <a:gd name="T9" fmla="*/ 3960 h 4064"/>
              <a:gd name="T10" fmla="*/ 0 w 3407"/>
              <a:gd name="T11" fmla="*/ 3960 h 4064"/>
              <a:gd name="T12" fmla="*/ 120 w 3407"/>
              <a:gd name="T13" fmla="*/ 4037 h 4064"/>
              <a:gd name="T14" fmla="*/ 1668 w 3407"/>
              <a:gd name="T15" fmla="*/ 3332 h 4064"/>
              <a:gd name="T16" fmla="*/ 1668 w 3407"/>
              <a:gd name="T17" fmla="*/ 3332 h 4064"/>
              <a:gd name="T18" fmla="*/ 1738 w 3407"/>
              <a:gd name="T19" fmla="*/ 3332 h 4064"/>
              <a:gd name="T20" fmla="*/ 3286 w 3407"/>
              <a:gd name="T21" fmla="*/ 4037 h 4064"/>
              <a:gd name="T22" fmla="*/ 3286 w 3407"/>
              <a:gd name="T23" fmla="*/ 4037 h 4064"/>
              <a:gd name="T24" fmla="*/ 3406 w 3407"/>
              <a:gd name="T25" fmla="*/ 3960 h 4064"/>
              <a:gd name="T26" fmla="*/ 3406 w 3407"/>
              <a:gd name="T27" fmla="*/ 85 h 4064"/>
              <a:gd name="T28" fmla="*/ 3406 w 3407"/>
              <a:gd name="T29" fmla="*/ 85 h 4064"/>
              <a:gd name="T30" fmla="*/ 3321 w 3407"/>
              <a:gd name="T31" fmla="*/ 0 h 4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07" h="4064">
                <a:moveTo>
                  <a:pt x="3321" y="0"/>
                </a:moveTo>
                <a:lnTo>
                  <a:pt x="85" y="0"/>
                </a:lnTo>
                <a:lnTo>
                  <a:pt x="85" y="0"/>
                </a:lnTo>
                <a:cubicBezTo>
                  <a:pt x="38" y="0"/>
                  <a:pt x="0" y="38"/>
                  <a:pt x="0" y="85"/>
                </a:cubicBezTo>
                <a:lnTo>
                  <a:pt x="0" y="3960"/>
                </a:lnTo>
                <a:lnTo>
                  <a:pt x="0" y="3960"/>
                </a:lnTo>
                <a:cubicBezTo>
                  <a:pt x="0" y="4022"/>
                  <a:pt x="64" y="4063"/>
                  <a:pt x="120" y="4037"/>
                </a:cubicBezTo>
                <a:lnTo>
                  <a:pt x="1668" y="3332"/>
                </a:lnTo>
                <a:lnTo>
                  <a:pt x="1668" y="3332"/>
                </a:lnTo>
                <a:cubicBezTo>
                  <a:pt x="1690" y="3323"/>
                  <a:pt x="1716" y="3323"/>
                  <a:pt x="1738" y="3332"/>
                </a:cubicBezTo>
                <a:lnTo>
                  <a:pt x="3286" y="4037"/>
                </a:lnTo>
                <a:lnTo>
                  <a:pt x="3286" y="4037"/>
                </a:lnTo>
                <a:cubicBezTo>
                  <a:pt x="3342" y="4063"/>
                  <a:pt x="3406" y="4022"/>
                  <a:pt x="3406" y="3960"/>
                </a:cubicBezTo>
                <a:lnTo>
                  <a:pt x="3406" y="85"/>
                </a:lnTo>
                <a:lnTo>
                  <a:pt x="3406" y="85"/>
                </a:lnTo>
                <a:cubicBezTo>
                  <a:pt x="3406" y="38"/>
                  <a:pt x="3368" y="0"/>
                  <a:pt x="332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7"/>
          <p:cNvSpPr>
            <a:spLocks noChangeArrowheads="1"/>
          </p:cNvSpPr>
          <p:nvPr/>
        </p:nvSpPr>
        <p:spPr bwMode="auto">
          <a:xfrm>
            <a:off x="17963845" y="10750688"/>
            <a:ext cx="4211403" cy="1465549"/>
          </a:xfrm>
          <a:custGeom>
            <a:avLst/>
            <a:gdLst>
              <a:gd name="T0" fmla="*/ 3321 w 3407"/>
              <a:gd name="T1" fmla="*/ 1184 h 1185"/>
              <a:gd name="T2" fmla="*/ 85 w 3407"/>
              <a:gd name="T3" fmla="*/ 1184 h 1185"/>
              <a:gd name="T4" fmla="*/ 85 w 3407"/>
              <a:gd name="T5" fmla="*/ 1184 h 1185"/>
              <a:gd name="T6" fmla="*/ 0 w 3407"/>
              <a:gd name="T7" fmla="*/ 1099 h 1185"/>
              <a:gd name="T8" fmla="*/ 0 w 3407"/>
              <a:gd name="T9" fmla="*/ 103 h 1185"/>
              <a:gd name="T10" fmla="*/ 0 w 3407"/>
              <a:gd name="T11" fmla="*/ 103 h 1185"/>
              <a:gd name="T12" fmla="*/ 120 w 3407"/>
              <a:gd name="T13" fmla="*/ 25 h 1185"/>
              <a:gd name="T14" fmla="*/ 1668 w 3407"/>
              <a:gd name="T15" fmla="*/ 730 h 1185"/>
              <a:gd name="T16" fmla="*/ 1668 w 3407"/>
              <a:gd name="T17" fmla="*/ 730 h 1185"/>
              <a:gd name="T18" fmla="*/ 1738 w 3407"/>
              <a:gd name="T19" fmla="*/ 730 h 1185"/>
              <a:gd name="T20" fmla="*/ 3286 w 3407"/>
              <a:gd name="T21" fmla="*/ 25 h 1185"/>
              <a:gd name="T22" fmla="*/ 3286 w 3407"/>
              <a:gd name="T23" fmla="*/ 25 h 1185"/>
              <a:gd name="T24" fmla="*/ 3406 w 3407"/>
              <a:gd name="T25" fmla="*/ 103 h 1185"/>
              <a:gd name="T26" fmla="*/ 3406 w 3407"/>
              <a:gd name="T27" fmla="*/ 1099 h 1185"/>
              <a:gd name="T28" fmla="*/ 3406 w 3407"/>
              <a:gd name="T29" fmla="*/ 1099 h 1185"/>
              <a:gd name="T30" fmla="*/ 3321 w 3407"/>
              <a:gd name="T31" fmla="*/ 1184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07" h="1185">
                <a:moveTo>
                  <a:pt x="3321" y="1184"/>
                </a:moveTo>
                <a:lnTo>
                  <a:pt x="85" y="1184"/>
                </a:lnTo>
                <a:lnTo>
                  <a:pt x="85" y="1184"/>
                </a:lnTo>
                <a:cubicBezTo>
                  <a:pt x="38" y="1184"/>
                  <a:pt x="0" y="1145"/>
                  <a:pt x="0" y="1099"/>
                </a:cubicBezTo>
                <a:lnTo>
                  <a:pt x="0" y="103"/>
                </a:lnTo>
                <a:lnTo>
                  <a:pt x="0" y="103"/>
                </a:lnTo>
                <a:cubicBezTo>
                  <a:pt x="0" y="41"/>
                  <a:pt x="64" y="0"/>
                  <a:pt x="120" y="25"/>
                </a:cubicBezTo>
                <a:lnTo>
                  <a:pt x="1668" y="730"/>
                </a:lnTo>
                <a:lnTo>
                  <a:pt x="1668" y="730"/>
                </a:lnTo>
                <a:cubicBezTo>
                  <a:pt x="1690" y="740"/>
                  <a:pt x="1716" y="740"/>
                  <a:pt x="1738" y="730"/>
                </a:cubicBezTo>
                <a:lnTo>
                  <a:pt x="3286" y="25"/>
                </a:lnTo>
                <a:lnTo>
                  <a:pt x="3286" y="25"/>
                </a:lnTo>
                <a:cubicBezTo>
                  <a:pt x="3342" y="0"/>
                  <a:pt x="3406" y="41"/>
                  <a:pt x="3406" y="103"/>
                </a:cubicBezTo>
                <a:lnTo>
                  <a:pt x="3406" y="1099"/>
                </a:lnTo>
                <a:lnTo>
                  <a:pt x="3406" y="1099"/>
                </a:lnTo>
                <a:cubicBezTo>
                  <a:pt x="3406" y="1145"/>
                  <a:pt x="3368" y="1184"/>
                  <a:pt x="3321" y="11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468"/>
          <p:cNvSpPr>
            <a:spLocks noChangeArrowheads="1"/>
          </p:cNvSpPr>
          <p:nvPr/>
        </p:nvSpPr>
        <p:spPr bwMode="auto">
          <a:xfrm>
            <a:off x="8800090" y="9720994"/>
            <a:ext cx="1438306" cy="1133211"/>
          </a:xfrm>
          <a:custGeom>
            <a:avLst/>
            <a:gdLst>
              <a:gd name="T0" fmla="*/ 75 w 1162"/>
              <a:gd name="T1" fmla="*/ 842 h 918"/>
              <a:gd name="T2" fmla="*/ 75 w 1162"/>
              <a:gd name="T3" fmla="*/ 612 h 918"/>
              <a:gd name="T4" fmla="*/ 75 w 1162"/>
              <a:gd name="T5" fmla="*/ 612 h 918"/>
              <a:gd name="T6" fmla="*/ 145 w 1162"/>
              <a:gd name="T7" fmla="*/ 629 h 918"/>
              <a:gd name="T8" fmla="*/ 1015 w 1162"/>
              <a:gd name="T9" fmla="*/ 629 h 918"/>
              <a:gd name="T10" fmla="*/ 1015 w 1162"/>
              <a:gd name="T11" fmla="*/ 629 h 918"/>
              <a:gd name="T12" fmla="*/ 1085 w 1162"/>
              <a:gd name="T13" fmla="*/ 612 h 918"/>
              <a:gd name="T14" fmla="*/ 1085 w 1162"/>
              <a:gd name="T15" fmla="*/ 842 h 918"/>
              <a:gd name="T16" fmla="*/ 75 w 1162"/>
              <a:gd name="T17" fmla="*/ 842 h 918"/>
              <a:gd name="T18" fmla="*/ 75 w 1162"/>
              <a:gd name="T19" fmla="*/ 241 h 918"/>
              <a:gd name="T20" fmla="*/ 273 w 1162"/>
              <a:gd name="T21" fmla="*/ 241 h 918"/>
              <a:gd name="T22" fmla="*/ 272 w 1162"/>
              <a:gd name="T23" fmla="*/ 242 h 918"/>
              <a:gd name="T24" fmla="*/ 888 w 1162"/>
              <a:gd name="T25" fmla="*/ 242 h 918"/>
              <a:gd name="T26" fmla="*/ 888 w 1162"/>
              <a:gd name="T27" fmla="*/ 241 h 918"/>
              <a:gd name="T28" fmla="*/ 1085 w 1162"/>
              <a:gd name="T29" fmla="*/ 241 h 918"/>
              <a:gd name="T30" fmla="*/ 1085 w 1162"/>
              <a:gd name="T31" fmla="*/ 311 h 918"/>
              <a:gd name="T32" fmla="*/ 1085 w 1162"/>
              <a:gd name="T33" fmla="*/ 484 h 918"/>
              <a:gd name="T34" fmla="*/ 1085 w 1162"/>
              <a:gd name="T35" fmla="*/ 484 h 918"/>
              <a:gd name="T36" fmla="*/ 1015 w 1162"/>
              <a:gd name="T37" fmla="*/ 554 h 918"/>
              <a:gd name="T38" fmla="*/ 145 w 1162"/>
              <a:gd name="T39" fmla="*/ 554 h 918"/>
              <a:gd name="T40" fmla="*/ 145 w 1162"/>
              <a:gd name="T41" fmla="*/ 554 h 918"/>
              <a:gd name="T42" fmla="*/ 75 w 1162"/>
              <a:gd name="T43" fmla="*/ 484 h 918"/>
              <a:gd name="T44" fmla="*/ 75 w 1162"/>
              <a:gd name="T45" fmla="*/ 311 h 918"/>
              <a:gd name="T46" fmla="*/ 75 w 1162"/>
              <a:gd name="T47" fmla="*/ 241 h 918"/>
              <a:gd name="T48" fmla="*/ 447 w 1162"/>
              <a:gd name="T49" fmla="*/ 115 h 918"/>
              <a:gd name="T50" fmla="*/ 447 w 1162"/>
              <a:gd name="T51" fmla="*/ 115 h 918"/>
              <a:gd name="T52" fmla="*/ 580 w 1162"/>
              <a:gd name="T53" fmla="*/ 75 h 918"/>
              <a:gd name="T54" fmla="*/ 580 w 1162"/>
              <a:gd name="T55" fmla="*/ 75 h 918"/>
              <a:gd name="T56" fmla="*/ 714 w 1162"/>
              <a:gd name="T57" fmla="*/ 115 h 918"/>
              <a:gd name="T58" fmla="*/ 714 w 1162"/>
              <a:gd name="T59" fmla="*/ 115 h 918"/>
              <a:gd name="T60" fmla="*/ 768 w 1162"/>
              <a:gd name="T61" fmla="*/ 165 h 918"/>
              <a:gd name="T62" fmla="*/ 580 w 1162"/>
              <a:gd name="T63" fmla="*/ 165 h 918"/>
              <a:gd name="T64" fmla="*/ 393 w 1162"/>
              <a:gd name="T65" fmla="*/ 166 h 918"/>
              <a:gd name="T66" fmla="*/ 393 w 1162"/>
              <a:gd name="T67" fmla="*/ 166 h 918"/>
              <a:gd name="T68" fmla="*/ 447 w 1162"/>
              <a:gd name="T69" fmla="*/ 115 h 918"/>
              <a:gd name="T70" fmla="*/ 1103 w 1162"/>
              <a:gd name="T71" fmla="*/ 165 h 918"/>
              <a:gd name="T72" fmla="*/ 856 w 1162"/>
              <a:gd name="T73" fmla="*/ 165 h 918"/>
              <a:gd name="T74" fmla="*/ 856 w 1162"/>
              <a:gd name="T75" fmla="*/ 165 h 918"/>
              <a:gd name="T76" fmla="*/ 755 w 1162"/>
              <a:gd name="T77" fmla="*/ 53 h 918"/>
              <a:gd name="T78" fmla="*/ 755 w 1162"/>
              <a:gd name="T79" fmla="*/ 53 h 918"/>
              <a:gd name="T80" fmla="*/ 580 w 1162"/>
              <a:gd name="T81" fmla="*/ 0 h 918"/>
              <a:gd name="T82" fmla="*/ 580 w 1162"/>
              <a:gd name="T83" fmla="*/ 0 h 918"/>
              <a:gd name="T84" fmla="*/ 405 w 1162"/>
              <a:gd name="T85" fmla="*/ 53 h 918"/>
              <a:gd name="T86" fmla="*/ 405 w 1162"/>
              <a:gd name="T87" fmla="*/ 53 h 918"/>
              <a:gd name="T88" fmla="*/ 304 w 1162"/>
              <a:gd name="T89" fmla="*/ 166 h 918"/>
              <a:gd name="T90" fmla="*/ 61 w 1162"/>
              <a:gd name="T91" fmla="*/ 166 h 918"/>
              <a:gd name="T92" fmla="*/ 61 w 1162"/>
              <a:gd name="T93" fmla="*/ 166 h 918"/>
              <a:gd name="T94" fmla="*/ 0 w 1162"/>
              <a:gd name="T95" fmla="*/ 226 h 918"/>
              <a:gd name="T96" fmla="*/ 0 w 1162"/>
              <a:gd name="T97" fmla="*/ 311 h 918"/>
              <a:gd name="T98" fmla="*/ 0 w 1162"/>
              <a:gd name="T99" fmla="*/ 484 h 918"/>
              <a:gd name="T100" fmla="*/ 0 w 1162"/>
              <a:gd name="T101" fmla="*/ 861 h 918"/>
              <a:gd name="T102" fmla="*/ 0 w 1162"/>
              <a:gd name="T103" fmla="*/ 861 h 918"/>
              <a:gd name="T104" fmla="*/ 57 w 1162"/>
              <a:gd name="T105" fmla="*/ 917 h 918"/>
              <a:gd name="T106" fmla="*/ 1103 w 1162"/>
              <a:gd name="T107" fmla="*/ 917 h 918"/>
              <a:gd name="T108" fmla="*/ 1103 w 1162"/>
              <a:gd name="T109" fmla="*/ 917 h 918"/>
              <a:gd name="T110" fmla="*/ 1161 w 1162"/>
              <a:gd name="T111" fmla="*/ 861 h 918"/>
              <a:gd name="T112" fmla="*/ 1161 w 1162"/>
              <a:gd name="T113" fmla="*/ 484 h 918"/>
              <a:gd name="T114" fmla="*/ 1161 w 1162"/>
              <a:gd name="T115" fmla="*/ 311 h 918"/>
              <a:gd name="T116" fmla="*/ 1161 w 1162"/>
              <a:gd name="T117" fmla="*/ 221 h 918"/>
              <a:gd name="T118" fmla="*/ 1161 w 1162"/>
              <a:gd name="T119" fmla="*/ 221 h 918"/>
              <a:gd name="T120" fmla="*/ 1103 w 1162"/>
              <a:gd name="T121" fmla="*/ 165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62" h="918">
                <a:moveTo>
                  <a:pt x="75" y="842"/>
                </a:moveTo>
                <a:lnTo>
                  <a:pt x="75" y="612"/>
                </a:lnTo>
                <a:lnTo>
                  <a:pt x="75" y="612"/>
                </a:lnTo>
                <a:cubicBezTo>
                  <a:pt x="96" y="623"/>
                  <a:pt x="120" y="629"/>
                  <a:pt x="145" y="629"/>
                </a:cubicBezTo>
                <a:lnTo>
                  <a:pt x="1015" y="629"/>
                </a:lnTo>
                <a:lnTo>
                  <a:pt x="1015" y="629"/>
                </a:lnTo>
                <a:cubicBezTo>
                  <a:pt x="1040" y="629"/>
                  <a:pt x="1065" y="623"/>
                  <a:pt x="1085" y="612"/>
                </a:cubicBezTo>
                <a:lnTo>
                  <a:pt x="1085" y="842"/>
                </a:lnTo>
                <a:lnTo>
                  <a:pt x="75" y="842"/>
                </a:lnTo>
                <a:close/>
                <a:moveTo>
                  <a:pt x="75" y="241"/>
                </a:moveTo>
                <a:lnTo>
                  <a:pt x="273" y="241"/>
                </a:lnTo>
                <a:lnTo>
                  <a:pt x="272" y="242"/>
                </a:lnTo>
                <a:lnTo>
                  <a:pt x="888" y="242"/>
                </a:lnTo>
                <a:lnTo>
                  <a:pt x="888" y="241"/>
                </a:lnTo>
                <a:lnTo>
                  <a:pt x="1085" y="241"/>
                </a:lnTo>
                <a:lnTo>
                  <a:pt x="1085" y="311"/>
                </a:lnTo>
                <a:lnTo>
                  <a:pt x="1085" y="484"/>
                </a:lnTo>
                <a:lnTo>
                  <a:pt x="1085" y="484"/>
                </a:lnTo>
                <a:cubicBezTo>
                  <a:pt x="1085" y="523"/>
                  <a:pt x="1054" y="554"/>
                  <a:pt x="1015" y="554"/>
                </a:cubicBezTo>
                <a:lnTo>
                  <a:pt x="145" y="554"/>
                </a:lnTo>
                <a:lnTo>
                  <a:pt x="145" y="554"/>
                </a:lnTo>
                <a:cubicBezTo>
                  <a:pt x="106" y="554"/>
                  <a:pt x="75" y="523"/>
                  <a:pt x="75" y="484"/>
                </a:cubicBezTo>
                <a:lnTo>
                  <a:pt x="75" y="311"/>
                </a:lnTo>
                <a:lnTo>
                  <a:pt x="75" y="241"/>
                </a:lnTo>
                <a:close/>
                <a:moveTo>
                  <a:pt x="447" y="115"/>
                </a:moveTo>
                <a:lnTo>
                  <a:pt x="447" y="115"/>
                </a:lnTo>
                <a:cubicBezTo>
                  <a:pt x="486" y="88"/>
                  <a:pt x="532" y="75"/>
                  <a:pt x="580" y="75"/>
                </a:cubicBezTo>
                <a:lnTo>
                  <a:pt x="580" y="75"/>
                </a:lnTo>
                <a:cubicBezTo>
                  <a:pt x="628" y="75"/>
                  <a:pt x="675" y="88"/>
                  <a:pt x="714" y="115"/>
                </a:cubicBezTo>
                <a:lnTo>
                  <a:pt x="714" y="115"/>
                </a:lnTo>
                <a:cubicBezTo>
                  <a:pt x="734" y="129"/>
                  <a:pt x="752" y="146"/>
                  <a:pt x="768" y="165"/>
                </a:cubicBezTo>
                <a:lnTo>
                  <a:pt x="580" y="165"/>
                </a:lnTo>
                <a:lnTo>
                  <a:pt x="393" y="166"/>
                </a:lnTo>
                <a:lnTo>
                  <a:pt x="393" y="166"/>
                </a:lnTo>
                <a:cubicBezTo>
                  <a:pt x="408" y="146"/>
                  <a:pt x="426" y="129"/>
                  <a:pt x="447" y="115"/>
                </a:cubicBezTo>
                <a:close/>
                <a:moveTo>
                  <a:pt x="1103" y="165"/>
                </a:moveTo>
                <a:lnTo>
                  <a:pt x="856" y="165"/>
                </a:lnTo>
                <a:lnTo>
                  <a:pt x="856" y="165"/>
                </a:lnTo>
                <a:cubicBezTo>
                  <a:pt x="833" y="120"/>
                  <a:pt x="799" y="81"/>
                  <a:pt x="755" y="53"/>
                </a:cubicBezTo>
                <a:lnTo>
                  <a:pt x="755" y="53"/>
                </a:lnTo>
                <a:cubicBezTo>
                  <a:pt x="704" y="18"/>
                  <a:pt x="643" y="0"/>
                  <a:pt x="580" y="0"/>
                </a:cubicBezTo>
                <a:lnTo>
                  <a:pt x="580" y="0"/>
                </a:lnTo>
                <a:cubicBezTo>
                  <a:pt x="517" y="0"/>
                  <a:pt x="457" y="18"/>
                  <a:pt x="405" y="53"/>
                </a:cubicBezTo>
                <a:lnTo>
                  <a:pt x="405" y="53"/>
                </a:lnTo>
                <a:cubicBezTo>
                  <a:pt x="362" y="81"/>
                  <a:pt x="327" y="121"/>
                  <a:pt x="304" y="166"/>
                </a:cubicBezTo>
                <a:lnTo>
                  <a:pt x="61" y="166"/>
                </a:lnTo>
                <a:lnTo>
                  <a:pt x="61" y="166"/>
                </a:lnTo>
                <a:cubicBezTo>
                  <a:pt x="27" y="166"/>
                  <a:pt x="0" y="193"/>
                  <a:pt x="0" y="226"/>
                </a:cubicBezTo>
                <a:lnTo>
                  <a:pt x="0" y="311"/>
                </a:lnTo>
                <a:lnTo>
                  <a:pt x="0" y="484"/>
                </a:lnTo>
                <a:lnTo>
                  <a:pt x="0" y="861"/>
                </a:lnTo>
                <a:lnTo>
                  <a:pt x="0" y="861"/>
                </a:lnTo>
                <a:cubicBezTo>
                  <a:pt x="0" y="892"/>
                  <a:pt x="26" y="917"/>
                  <a:pt x="57" y="917"/>
                </a:cubicBezTo>
                <a:lnTo>
                  <a:pt x="1103" y="917"/>
                </a:lnTo>
                <a:lnTo>
                  <a:pt x="1103" y="917"/>
                </a:lnTo>
                <a:cubicBezTo>
                  <a:pt x="1135" y="917"/>
                  <a:pt x="1161" y="892"/>
                  <a:pt x="1161" y="861"/>
                </a:cubicBezTo>
                <a:lnTo>
                  <a:pt x="1161" y="484"/>
                </a:lnTo>
                <a:lnTo>
                  <a:pt x="1161" y="311"/>
                </a:lnTo>
                <a:lnTo>
                  <a:pt x="1161" y="221"/>
                </a:lnTo>
                <a:lnTo>
                  <a:pt x="1161" y="221"/>
                </a:lnTo>
                <a:cubicBezTo>
                  <a:pt x="1161" y="191"/>
                  <a:pt x="1135" y="165"/>
                  <a:pt x="1103" y="1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469"/>
          <p:cNvSpPr>
            <a:spLocks noChangeArrowheads="1"/>
          </p:cNvSpPr>
          <p:nvPr/>
        </p:nvSpPr>
        <p:spPr bwMode="auto">
          <a:xfrm>
            <a:off x="19440286" y="9731890"/>
            <a:ext cx="1263966" cy="1351136"/>
          </a:xfrm>
          <a:custGeom>
            <a:avLst/>
            <a:gdLst>
              <a:gd name="T0" fmla="*/ 1013 w 1021"/>
              <a:gd name="T1" fmla="*/ 847 h 1092"/>
              <a:gd name="T2" fmla="*/ 1014 w 1021"/>
              <a:gd name="T3" fmla="*/ 845 h 1092"/>
              <a:gd name="T4" fmla="*/ 1015 w 1021"/>
              <a:gd name="T5" fmla="*/ 844 h 1092"/>
              <a:gd name="T6" fmla="*/ 1016 w 1021"/>
              <a:gd name="T7" fmla="*/ 842 h 1092"/>
              <a:gd name="T8" fmla="*/ 1017 w 1021"/>
              <a:gd name="T9" fmla="*/ 840 h 1092"/>
              <a:gd name="T10" fmla="*/ 1017 w 1021"/>
              <a:gd name="T11" fmla="*/ 838 h 1092"/>
              <a:gd name="T12" fmla="*/ 1018 w 1021"/>
              <a:gd name="T13" fmla="*/ 836 h 1092"/>
              <a:gd name="T14" fmla="*/ 1018 w 1021"/>
              <a:gd name="T15" fmla="*/ 834 h 1092"/>
              <a:gd name="T16" fmla="*/ 1019 w 1021"/>
              <a:gd name="T17" fmla="*/ 832 h 1092"/>
              <a:gd name="T18" fmla="*/ 1020 w 1021"/>
              <a:gd name="T19" fmla="*/ 830 h 1092"/>
              <a:gd name="T20" fmla="*/ 1020 w 1021"/>
              <a:gd name="T21" fmla="*/ 828 h 1092"/>
              <a:gd name="T22" fmla="*/ 1020 w 1021"/>
              <a:gd name="T23" fmla="*/ 824 h 1092"/>
              <a:gd name="T24" fmla="*/ 1020 w 1021"/>
              <a:gd name="T25" fmla="*/ 820 h 1092"/>
              <a:gd name="T26" fmla="*/ 1020 w 1021"/>
              <a:gd name="T27" fmla="*/ 818 h 1092"/>
              <a:gd name="T28" fmla="*/ 1019 w 1021"/>
              <a:gd name="T29" fmla="*/ 815 h 1092"/>
              <a:gd name="T30" fmla="*/ 1018 w 1021"/>
              <a:gd name="T31" fmla="*/ 814 h 1092"/>
              <a:gd name="T32" fmla="*/ 1018 w 1021"/>
              <a:gd name="T33" fmla="*/ 812 h 1092"/>
              <a:gd name="T34" fmla="*/ 1017 w 1021"/>
              <a:gd name="T35" fmla="*/ 810 h 1092"/>
              <a:gd name="T36" fmla="*/ 1017 w 1021"/>
              <a:gd name="T37" fmla="*/ 808 h 1092"/>
              <a:gd name="T38" fmla="*/ 1016 w 1021"/>
              <a:gd name="T39" fmla="*/ 806 h 1092"/>
              <a:gd name="T40" fmla="*/ 1015 w 1021"/>
              <a:gd name="T41" fmla="*/ 804 h 1092"/>
              <a:gd name="T42" fmla="*/ 1014 w 1021"/>
              <a:gd name="T43" fmla="*/ 803 h 1092"/>
              <a:gd name="T44" fmla="*/ 1013 w 1021"/>
              <a:gd name="T45" fmla="*/ 801 h 1092"/>
              <a:gd name="T46" fmla="*/ 1012 w 1021"/>
              <a:gd name="T47" fmla="*/ 799 h 1092"/>
              <a:gd name="T48" fmla="*/ 1011 w 1021"/>
              <a:gd name="T49" fmla="*/ 798 h 1092"/>
              <a:gd name="T50" fmla="*/ 1008 w 1021"/>
              <a:gd name="T51" fmla="*/ 795 h 1092"/>
              <a:gd name="T52" fmla="*/ 1008 w 1021"/>
              <a:gd name="T53" fmla="*/ 795 h 1092"/>
              <a:gd name="T54" fmla="*/ 783 w 1021"/>
              <a:gd name="T55" fmla="*/ 570 h 1092"/>
              <a:gd name="T56" fmla="*/ 724 w 1021"/>
              <a:gd name="T57" fmla="*/ 570 h 1092"/>
              <a:gd name="T58" fmla="*/ 878 w 1021"/>
              <a:gd name="T59" fmla="*/ 782 h 1092"/>
              <a:gd name="T60" fmla="*/ 474 w 1021"/>
              <a:gd name="T61" fmla="*/ 782 h 1092"/>
              <a:gd name="T62" fmla="*/ 83 w 1021"/>
              <a:gd name="T63" fmla="*/ 433 h 1092"/>
              <a:gd name="T64" fmla="*/ 754 w 1021"/>
              <a:gd name="T65" fmla="*/ 83 h 1092"/>
              <a:gd name="T66" fmla="*/ 795 w 1021"/>
              <a:gd name="T67" fmla="*/ 41 h 1092"/>
              <a:gd name="T68" fmla="*/ 754 w 1021"/>
              <a:gd name="T69" fmla="*/ 0 h 1092"/>
              <a:gd name="T70" fmla="*/ 474 w 1021"/>
              <a:gd name="T71" fmla="*/ 1 h 1092"/>
              <a:gd name="T72" fmla="*/ 140 w 1021"/>
              <a:gd name="T73" fmla="*/ 126 h 1092"/>
              <a:gd name="T74" fmla="*/ 0 w 1021"/>
              <a:gd name="T75" fmla="*/ 433 h 1092"/>
              <a:gd name="T76" fmla="*/ 140 w 1021"/>
              <a:gd name="T77" fmla="*/ 740 h 1092"/>
              <a:gd name="T78" fmla="*/ 474 w 1021"/>
              <a:gd name="T79" fmla="*/ 866 h 1092"/>
              <a:gd name="T80" fmla="*/ 724 w 1021"/>
              <a:gd name="T81" fmla="*/ 1019 h 1092"/>
              <a:gd name="T82" fmla="*/ 724 w 1021"/>
              <a:gd name="T83" fmla="*/ 1078 h 1092"/>
              <a:gd name="T84" fmla="*/ 754 w 1021"/>
              <a:gd name="T85" fmla="*/ 1091 h 1092"/>
              <a:gd name="T86" fmla="*/ 783 w 1021"/>
              <a:gd name="T87" fmla="*/ 1078 h 1092"/>
              <a:gd name="T88" fmla="*/ 1008 w 1021"/>
              <a:gd name="T89" fmla="*/ 853 h 1092"/>
              <a:gd name="T90" fmla="*/ 1011 w 1021"/>
              <a:gd name="T91" fmla="*/ 850 h 1092"/>
              <a:gd name="T92" fmla="*/ 1012 w 1021"/>
              <a:gd name="T93" fmla="*/ 849 h 1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21" h="1092">
                <a:moveTo>
                  <a:pt x="1013" y="847"/>
                </a:moveTo>
                <a:lnTo>
                  <a:pt x="1013" y="847"/>
                </a:lnTo>
                <a:cubicBezTo>
                  <a:pt x="1014" y="847"/>
                  <a:pt x="1014" y="846"/>
                  <a:pt x="1014" y="845"/>
                </a:cubicBezTo>
                <a:lnTo>
                  <a:pt x="1014" y="845"/>
                </a:lnTo>
                <a:lnTo>
                  <a:pt x="1015" y="844"/>
                </a:lnTo>
                <a:lnTo>
                  <a:pt x="1015" y="844"/>
                </a:lnTo>
                <a:cubicBezTo>
                  <a:pt x="1016" y="843"/>
                  <a:pt x="1016" y="842"/>
                  <a:pt x="1016" y="842"/>
                </a:cubicBezTo>
                <a:lnTo>
                  <a:pt x="1016" y="842"/>
                </a:lnTo>
                <a:cubicBezTo>
                  <a:pt x="1016" y="841"/>
                  <a:pt x="1017" y="841"/>
                  <a:pt x="1017" y="840"/>
                </a:cubicBezTo>
                <a:lnTo>
                  <a:pt x="1017" y="840"/>
                </a:lnTo>
                <a:cubicBezTo>
                  <a:pt x="1017" y="839"/>
                  <a:pt x="1017" y="839"/>
                  <a:pt x="1017" y="838"/>
                </a:cubicBezTo>
                <a:lnTo>
                  <a:pt x="1017" y="838"/>
                </a:lnTo>
                <a:cubicBezTo>
                  <a:pt x="1018" y="837"/>
                  <a:pt x="1018" y="837"/>
                  <a:pt x="1018" y="836"/>
                </a:cubicBezTo>
                <a:lnTo>
                  <a:pt x="1018" y="836"/>
                </a:lnTo>
                <a:cubicBezTo>
                  <a:pt x="1018" y="835"/>
                  <a:pt x="1018" y="834"/>
                  <a:pt x="1018" y="834"/>
                </a:cubicBezTo>
                <a:lnTo>
                  <a:pt x="1018" y="834"/>
                </a:lnTo>
                <a:cubicBezTo>
                  <a:pt x="1019" y="833"/>
                  <a:pt x="1019" y="832"/>
                  <a:pt x="1019" y="832"/>
                </a:cubicBezTo>
                <a:lnTo>
                  <a:pt x="1019" y="832"/>
                </a:lnTo>
                <a:cubicBezTo>
                  <a:pt x="1019" y="831"/>
                  <a:pt x="1020" y="831"/>
                  <a:pt x="1020" y="830"/>
                </a:cubicBezTo>
                <a:lnTo>
                  <a:pt x="1020" y="830"/>
                </a:lnTo>
                <a:cubicBezTo>
                  <a:pt x="1020" y="829"/>
                  <a:pt x="1020" y="828"/>
                  <a:pt x="1020" y="828"/>
                </a:cubicBezTo>
                <a:lnTo>
                  <a:pt x="1020" y="828"/>
                </a:lnTo>
                <a:cubicBezTo>
                  <a:pt x="1020" y="826"/>
                  <a:pt x="1020" y="825"/>
                  <a:pt x="1020" y="824"/>
                </a:cubicBezTo>
                <a:lnTo>
                  <a:pt x="1020" y="824"/>
                </a:lnTo>
                <a:lnTo>
                  <a:pt x="1020" y="824"/>
                </a:lnTo>
                <a:cubicBezTo>
                  <a:pt x="1020" y="822"/>
                  <a:pt x="1020" y="821"/>
                  <a:pt x="1020" y="820"/>
                </a:cubicBezTo>
                <a:lnTo>
                  <a:pt x="1020" y="820"/>
                </a:lnTo>
                <a:cubicBezTo>
                  <a:pt x="1020" y="819"/>
                  <a:pt x="1020" y="819"/>
                  <a:pt x="1020" y="818"/>
                </a:cubicBezTo>
                <a:lnTo>
                  <a:pt x="1020" y="818"/>
                </a:lnTo>
                <a:cubicBezTo>
                  <a:pt x="1020" y="817"/>
                  <a:pt x="1019" y="817"/>
                  <a:pt x="1019" y="815"/>
                </a:cubicBezTo>
                <a:lnTo>
                  <a:pt x="1019" y="815"/>
                </a:lnTo>
                <a:cubicBezTo>
                  <a:pt x="1019" y="815"/>
                  <a:pt x="1019" y="814"/>
                  <a:pt x="1018" y="814"/>
                </a:cubicBezTo>
                <a:lnTo>
                  <a:pt x="1018" y="814"/>
                </a:lnTo>
                <a:cubicBezTo>
                  <a:pt x="1018" y="813"/>
                  <a:pt x="1018" y="813"/>
                  <a:pt x="1018" y="812"/>
                </a:cubicBezTo>
                <a:lnTo>
                  <a:pt x="1018" y="812"/>
                </a:lnTo>
                <a:cubicBezTo>
                  <a:pt x="1018" y="811"/>
                  <a:pt x="1018" y="811"/>
                  <a:pt x="1017" y="810"/>
                </a:cubicBezTo>
                <a:lnTo>
                  <a:pt x="1017" y="810"/>
                </a:lnTo>
                <a:cubicBezTo>
                  <a:pt x="1017" y="809"/>
                  <a:pt x="1017" y="809"/>
                  <a:pt x="1017" y="808"/>
                </a:cubicBezTo>
                <a:lnTo>
                  <a:pt x="1017" y="808"/>
                </a:lnTo>
                <a:cubicBezTo>
                  <a:pt x="1017" y="808"/>
                  <a:pt x="1016" y="807"/>
                  <a:pt x="1016" y="806"/>
                </a:cubicBezTo>
                <a:lnTo>
                  <a:pt x="1016" y="806"/>
                </a:lnTo>
                <a:cubicBezTo>
                  <a:pt x="1016" y="806"/>
                  <a:pt x="1016" y="805"/>
                  <a:pt x="1015" y="804"/>
                </a:cubicBezTo>
                <a:lnTo>
                  <a:pt x="1015" y="804"/>
                </a:lnTo>
                <a:lnTo>
                  <a:pt x="1014" y="803"/>
                </a:lnTo>
                <a:lnTo>
                  <a:pt x="1014" y="803"/>
                </a:lnTo>
                <a:cubicBezTo>
                  <a:pt x="1014" y="802"/>
                  <a:pt x="1014" y="802"/>
                  <a:pt x="1013" y="801"/>
                </a:cubicBezTo>
                <a:lnTo>
                  <a:pt x="1013" y="801"/>
                </a:lnTo>
                <a:cubicBezTo>
                  <a:pt x="1012" y="800"/>
                  <a:pt x="1012" y="800"/>
                  <a:pt x="1012" y="799"/>
                </a:cubicBezTo>
                <a:lnTo>
                  <a:pt x="1012" y="799"/>
                </a:lnTo>
                <a:cubicBezTo>
                  <a:pt x="1011" y="798"/>
                  <a:pt x="1011" y="798"/>
                  <a:pt x="1011" y="798"/>
                </a:cubicBezTo>
                <a:lnTo>
                  <a:pt x="1011" y="798"/>
                </a:lnTo>
                <a:cubicBezTo>
                  <a:pt x="1010" y="797"/>
                  <a:pt x="1009" y="796"/>
                  <a:pt x="1008" y="795"/>
                </a:cubicBezTo>
                <a:lnTo>
                  <a:pt x="1008" y="795"/>
                </a:lnTo>
                <a:lnTo>
                  <a:pt x="1008" y="795"/>
                </a:lnTo>
                <a:lnTo>
                  <a:pt x="783" y="570"/>
                </a:lnTo>
                <a:lnTo>
                  <a:pt x="783" y="570"/>
                </a:lnTo>
                <a:cubicBezTo>
                  <a:pt x="766" y="553"/>
                  <a:pt x="740" y="553"/>
                  <a:pt x="724" y="570"/>
                </a:cubicBezTo>
                <a:lnTo>
                  <a:pt x="724" y="570"/>
                </a:lnTo>
                <a:cubicBezTo>
                  <a:pt x="708" y="585"/>
                  <a:pt x="708" y="612"/>
                  <a:pt x="724" y="628"/>
                </a:cubicBezTo>
                <a:lnTo>
                  <a:pt x="878" y="782"/>
                </a:lnTo>
                <a:lnTo>
                  <a:pt x="474" y="782"/>
                </a:lnTo>
                <a:lnTo>
                  <a:pt x="474" y="782"/>
                </a:lnTo>
                <a:cubicBezTo>
                  <a:pt x="258" y="782"/>
                  <a:pt x="83" y="626"/>
                  <a:pt x="83" y="433"/>
                </a:cubicBezTo>
                <a:lnTo>
                  <a:pt x="83" y="433"/>
                </a:lnTo>
                <a:cubicBezTo>
                  <a:pt x="83" y="241"/>
                  <a:pt x="258" y="84"/>
                  <a:pt x="474" y="84"/>
                </a:cubicBezTo>
                <a:lnTo>
                  <a:pt x="754" y="83"/>
                </a:lnTo>
                <a:lnTo>
                  <a:pt x="754" y="83"/>
                </a:lnTo>
                <a:cubicBezTo>
                  <a:pt x="776" y="83"/>
                  <a:pt x="795" y="64"/>
                  <a:pt x="795" y="41"/>
                </a:cubicBezTo>
                <a:lnTo>
                  <a:pt x="795" y="41"/>
                </a:lnTo>
                <a:cubicBezTo>
                  <a:pt x="795" y="18"/>
                  <a:pt x="776" y="0"/>
                  <a:pt x="754" y="0"/>
                </a:cubicBezTo>
                <a:lnTo>
                  <a:pt x="753" y="0"/>
                </a:lnTo>
                <a:lnTo>
                  <a:pt x="474" y="1"/>
                </a:lnTo>
                <a:lnTo>
                  <a:pt x="474" y="1"/>
                </a:lnTo>
                <a:cubicBezTo>
                  <a:pt x="348" y="1"/>
                  <a:pt x="230" y="45"/>
                  <a:pt x="140" y="126"/>
                </a:cubicBezTo>
                <a:lnTo>
                  <a:pt x="140" y="126"/>
                </a:lnTo>
                <a:cubicBezTo>
                  <a:pt x="50" y="208"/>
                  <a:pt x="0" y="316"/>
                  <a:pt x="0" y="433"/>
                </a:cubicBezTo>
                <a:lnTo>
                  <a:pt x="0" y="433"/>
                </a:lnTo>
                <a:cubicBezTo>
                  <a:pt x="0" y="549"/>
                  <a:pt x="50" y="658"/>
                  <a:pt x="140" y="740"/>
                </a:cubicBezTo>
                <a:lnTo>
                  <a:pt x="140" y="740"/>
                </a:lnTo>
                <a:cubicBezTo>
                  <a:pt x="230" y="821"/>
                  <a:pt x="348" y="866"/>
                  <a:pt x="474" y="866"/>
                </a:cubicBezTo>
                <a:lnTo>
                  <a:pt x="878" y="866"/>
                </a:lnTo>
                <a:lnTo>
                  <a:pt x="724" y="1019"/>
                </a:lnTo>
                <a:lnTo>
                  <a:pt x="724" y="1019"/>
                </a:lnTo>
                <a:cubicBezTo>
                  <a:pt x="708" y="1036"/>
                  <a:pt x="708" y="1062"/>
                  <a:pt x="724" y="1078"/>
                </a:cubicBezTo>
                <a:lnTo>
                  <a:pt x="724" y="1078"/>
                </a:lnTo>
                <a:cubicBezTo>
                  <a:pt x="732" y="1086"/>
                  <a:pt x="743" y="1091"/>
                  <a:pt x="754" y="1091"/>
                </a:cubicBezTo>
                <a:lnTo>
                  <a:pt x="754" y="1091"/>
                </a:lnTo>
                <a:cubicBezTo>
                  <a:pt x="764" y="1091"/>
                  <a:pt x="775" y="1086"/>
                  <a:pt x="783" y="1078"/>
                </a:cubicBezTo>
                <a:lnTo>
                  <a:pt x="1008" y="853"/>
                </a:lnTo>
                <a:lnTo>
                  <a:pt x="1008" y="853"/>
                </a:lnTo>
                <a:cubicBezTo>
                  <a:pt x="1009" y="852"/>
                  <a:pt x="1010" y="852"/>
                  <a:pt x="1011" y="850"/>
                </a:cubicBezTo>
                <a:lnTo>
                  <a:pt x="1011" y="850"/>
                </a:lnTo>
                <a:cubicBezTo>
                  <a:pt x="1011" y="850"/>
                  <a:pt x="1011" y="849"/>
                  <a:pt x="1012" y="849"/>
                </a:cubicBezTo>
                <a:lnTo>
                  <a:pt x="1012" y="849"/>
                </a:lnTo>
                <a:cubicBezTo>
                  <a:pt x="1012" y="848"/>
                  <a:pt x="1012" y="848"/>
                  <a:pt x="1013" y="84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470"/>
          <p:cNvSpPr>
            <a:spLocks noChangeArrowheads="1"/>
          </p:cNvSpPr>
          <p:nvPr/>
        </p:nvSpPr>
        <p:spPr bwMode="auto">
          <a:xfrm>
            <a:off x="14237324" y="6065297"/>
            <a:ext cx="1122315" cy="1258520"/>
          </a:xfrm>
          <a:custGeom>
            <a:avLst/>
            <a:gdLst>
              <a:gd name="T0" fmla="*/ 746 w 907"/>
              <a:gd name="T1" fmla="*/ 950 h 1017"/>
              <a:gd name="T2" fmla="*/ 746 w 907"/>
              <a:gd name="T3" fmla="*/ 592 h 1017"/>
              <a:gd name="T4" fmla="*/ 193 w 907"/>
              <a:gd name="T5" fmla="*/ 552 h 1017"/>
              <a:gd name="T6" fmla="*/ 145 w 907"/>
              <a:gd name="T7" fmla="*/ 592 h 1017"/>
              <a:gd name="T8" fmla="*/ 67 w 907"/>
              <a:gd name="T9" fmla="*/ 950 h 1017"/>
              <a:gd name="T10" fmla="*/ 239 w 907"/>
              <a:gd name="T11" fmla="*/ 66 h 1017"/>
              <a:gd name="T12" fmla="*/ 239 w 907"/>
              <a:gd name="T13" fmla="*/ 279 h 1017"/>
              <a:gd name="T14" fmla="*/ 580 w 907"/>
              <a:gd name="T15" fmla="*/ 317 h 1017"/>
              <a:gd name="T16" fmla="*/ 622 w 907"/>
              <a:gd name="T17" fmla="*/ 279 h 1017"/>
              <a:gd name="T18" fmla="*/ 838 w 907"/>
              <a:gd name="T19" fmla="*/ 284 h 1017"/>
              <a:gd name="T20" fmla="*/ 838 w 907"/>
              <a:gd name="T21" fmla="*/ 286 h 1017"/>
              <a:gd name="T22" fmla="*/ 211 w 907"/>
              <a:gd name="T23" fmla="*/ 617 h 1017"/>
              <a:gd name="T24" fmla="*/ 680 w 907"/>
              <a:gd name="T25" fmla="*/ 950 h 1017"/>
              <a:gd name="T26" fmla="*/ 211 w 907"/>
              <a:gd name="T27" fmla="*/ 617 h 1017"/>
              <a:gd name="T28" fmla="*/ 305 w 907"/>
              <a:gd name="T29" fmla="*/ 251 h 1017"/>
              <a:gd name="T30" fmla="*/ 556 w 907"/>
              <a:gd name="T31" fmla="*/ 68 h 1017"/>
              <a:gd name="T32" fmla="*/ 902 w 907"/>
              <a:gd name="T33" fmla="*/ 278 h 1017"/>
              <a:gd name="T34" fmla="*/ 893 w 907"/>
              <a:gd name="T35" fmla="*/ 246 h 1017"/>
              <a:gd name="T36" fmla="*/ 648 w 907"/>
              <a:gd name="T37" fmla="*/ 10 h 1017"/>
              <a:gd name="T38" fmla="*/ 647 w 907"/>
              <a:gd name="T39" fmla="*/ 9 h 1017"/>
              <a:gd name="T40" fmla="*/ 646 w 907"/>
              <a:gd name="T41" fmla="*/ 8 h 1017"/>
              <a:gd name="T42" fmla="*/ 644 w 907"/>
              <a:gd name="T43" fmla="*/ 6 h 1017"/>
              <a:gd name="T44" fmla="*/ 643 w 907"/>
              <a:gd name="T45" fmla="*/ 6 h 1017"/>
              <a:gd name="T46" fmla="*/ 642 w 907"/>
              <a:gd name="T47" fmla="*/ 5 h 1017"/>
              <a:gd name="T48" fmla="*/ 640 w 907"/>
              <a:gd name="T49" fmla="*/ 4 h 1017"/>
              <a:gd name="T50" fmla="*/ 639 w 907"/>
              <a:gd name="T51" fmla="*/ 3 h 1017"/>
              <a:gd name="T52" fmla="*/ 638 w 907"/>
              <a:gd name="T53" fmla="*/ 3 h 1017"/>
              <a:gd name="T54" fmla="*/ 636 w 907"/>
              <a:gd name="T55" fmla="*/ 2 h 1017"/>
              <a:gd name="T56" fmla="*/ 635 w 907"/>
              <a:gd name="T57" fmla="*/ 2 h 1017"/>
              <a:gd name="T58" fmla="*/ 633 w 907"/>
              <a:gd name="T59" fmla="*/ 1 h 1017"/>
              <a:gd name="T60" fmla="*/ 631 w 907"/>
              <a:gd name="T61" fmla="*/ 1 h 1017"/>
              <a:gd name="T62" fmla="*/ 630 w 907"/>
              <a:gd name="T63" fmla="*/ 0 h 1017"/>
              <a:gd name="T64" fmla="*/ 628 w 907"/>
              <a:gd name="T65" fmla="*/ 0 h 1017"/>
              <a:gd name="T66" fmla="*/ 626 w 907"/>
              <a:gd name="T67" fmla="*/ 0 h 1017"/>
              <a:gd name="T68" fmla="*/ 57 w 907"/>
              <a:gd name="T69" fmla="*/ 0 h 1017"/>
              <a:gd name="T70" fmla="*/ 0 w 907"/>
              <a:gd name="T71" fmla="*/ 63 h 1017"/>
              <a:gd name="T72" fmla="*/ 0 w 907"/>
              <a:gd name="T73" fmla="*/ 983 h 1017"/>
              <a:gd name="T74" fmla="*/ 193 w 907"/>
              <a:gd name="T75" fmla="*/ 1016 h 1017"/>
              <a:gd name="T76" fmla="*/ 871 w 907"/>
              <a:gd name="T77" fmla="*/ 1016 h 1017"/>
              <a:gd name="T78" fmla="*/ 904 w 907"/>
              <a:gd name="T79" fmla="*/ 983 h 1017"/>
              <a:gd name="T80" fmla="*/ 904 w 907"/>
              <a:gd name="T81" fmla="*/ 28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07" h="1017">
                <a:moveTo>
                  <a:pt x="838" y="950"/>
                </a:moveTo>
                <a:lnTo>
                  <a:pt x="746" y="950"/>
                </a:lnTo>
                <a:lnTo>
                  <a:pt x="746" y="592"/>
                </a:lnTo>
                <a:lnTo>
                  <a:pt x="746" y="592"/>
                </a:lnTo>
                <a:cubicBezTo>
                  <a:pt x="746" y="569"/>
                  <a:pt x="725" y="552"/>
                  <a:pt x="698" y="552"/>
                </a:cubicBezTo>
                <a:lnTo>
                  <a:pt x="193" y="552"/>
                </a:lnTo>
                <a:lnTo>
                  <a:pt x="193" y="552"/>
                </a:lnTo>
                <a:cubicBezTo>
                  <a:pt x="166" y="552"/>
                  <a:pt x="145" y="569"/>
                  <a:pt x="145" y="592"/>
                </a:cubicBezTo>
                <a:lnTo>
                  <a:pt x="145" y="950"/>
                </a:lnTo>
                <a:lnTo>
                  <a:pt x="67" y="950"/>
                </a:lnTo>
                <a:lnTo>
                  <a:pt x="67" y="66"/>
                </a:lnTo>
                <a:lnTo>
                  <a:pt x="239" y="66"/>
                </a:lnTo>
                <a:lnTo>
                  <a:pt x="239" y="279"/>
                </a:lnTo>
                <a:lnTo>
                  <a:pt x="239" y="279"/>
                </a:lnTo>
                <a:cubicBezTo>
                  <a:pt x="239" y="301"/>
                  <a:pt x="257" y="317"/>
                  <a:pt x="280" y="317"/>
                </a:cubicBezTo>
                <a:lnTo>
                  <a:pt x="580" y="317"/>
                </a:lnTo>
                <a:lnTo>
                  <a:pt x="580" y="317"/>
                </a:lnTo>
                <a:cubicBezTo>
                  <a:pt x="603" y="317"/>
                  <a:pt x="622" y="301"/>
                  <a:pt x="622" y="279"/>
                </a:cubicBezTo>
                <a:lnTo>
                  <a:pt x="622" y="75"/>
                </a:lnTo>
                <a:lnTo>
                  <a:pt x="838" y="284"/>
                </a:lnTo>
                <a:lnTo>
                  <a:pt x="838" y="284"/>
                </a:lnTo>
                <a:cubicBezTo>
                  <a:pt x="838" y="285"/>
                  <a:pt x="838" y="286"/>
                  <a:pt x="838" y="286"/>
                </a:cubicBezTo>
                <a:lnTo>
                  <a:pt x="838" y="950"/>
                </a:lnTo>
                <a:close/>
                <a:moveTo>
                  <a:pt x="211" y="617"/>
                </a:moveTo>
                <a:lnTo>
                  <a:pt x="680" y="617"/>
                </a:lnTo>
                <a:lnTo>
                  <a:pt x="680" y="950"/>
                </a:lnTo>
                <a:lnTo>
                  <a:pt x="211" y="950"/>
                </a:lnTo>
                <a:lnTo>
                  <a:pt x="211" y="617"/>
                </a:lnTo>
                <a:close/>
                <a:moveTo>
                  <a:pt x="556" y="251"/>
                </a:moveTo>
                <a:lnTo>
                  <a:pt x="305" y="251"/>
                </a:lnTo>
                <a:lnTo>
                  <a:pt x="305" y="68"/>
                </a:lnTo>
                <a:lnTo>
                  <a:pt x="556" y="68"/>
                </a:lnTo>
                <a:lnTo>
                  <a:pt x="556" y="251"/>
                </a:lnTo>
                <a:close/>
                <a:moveTo>
                  <a:pt x="902" y="278"/>
                </a:moveTo>
                <a:lnTo>
                  <a:pt x="902" y="278"/>
                </a:lnTo>
                <a:cubicBezTo>
                  <a:pt x="906" y="267"/>
                  <a:pt x="902" y="255"/>
                  <a:pt x="893" y="246"/>
                </a:cubicBezTo>
                <a:lnTo>
                  <a:pt x="648" y="10"/>
                </a:lnTo>
                <a:lnTo>
                  <a:pt x="648" y="10"/>
                </a:lnTo>
                <a:cubicBezTo>
                  <a:pt x="647" y="10"/>
                  <a:pt x="647" y="9"/>
                  <a:pt x="647" y="9"/>
                </a:cubicBezTo>
                <a:lnTo>
                  <a:pt x="647" y="9"/>
                </a:lnTo>
                <a:cubicBezTo>
                  <a:pt x="647" y="8"/>
                  <a:pt x="646" y="8"/>
                  <a:pt x="646" y="8"/>
                </a:cubicBezTo>
                <a:lnTo>
                  <a:pt x="646" y="8"/>
                </a:lnTo>
                <a:cubicBezTo>
                  <a:pt x="646" y="7"/>
                  <a:pt x="645" y="7"/>
                  <a:pt x="644" y="6"/>
                </a:cubicBezTo>
                <a:lnTo>
                  <a:pt x="644" y="6"/>
                </a:lnTo>
                <a:cubicBezTo>
                  <a:pt x="644" y="6"/>
                  <a:pt x="644" y="6"/>
                  <a:pt x="643" y="6"/>
                </a:cubicBezTo>
                <a:lnTo>
                  <a:pt x="643" y="6"/>
                </a:lnTo>
                <a:cubicBezTo>
                  <a:pt x="643" y="5"/>
                  <a:pt x="642" y="5"/>
                  <a:pt x="642" y="5"/>
                </a:cubicBezTo>
                <a:lnTo>
                  <a:pt x="642" y="5"/>
                </a:lnTo>
                <a:cubicBezTo>
                  <a:pt x="641" y="5"/>
                  <a:pt x="641" y="4"/>
                  <a:pt x="640" y="4"/>
                </a:cubicBezTo>
                <a:lnTo>
                  <a:pt x="640" y="4"/>
                </a:lnTo>
                <a:cubicBezTo>
                  <a:pt x="640" y="4"/>
                  <a:pt x="640" y="3"/>
                  <a:pt x="639" y="3"/>
                </a:cubicBezTo>
                <a:lnTo>
                  <a:pt x="639" y="3"/>
                </a:lnTo>
                <a:cubicBezTo>
                  <a:pt x="638" y="3"/>
                  <a:pt x="638" y="3"/>
                  <a:pt x="638" y="3"/>
                </a:cubicBezTo>
                <a:lnTo>
                  <a:pt x="638" y="3"/>
                </a:lnTo>
                <a:cubicBezTo>
                  <a:pt x="637" y="2"/>
                  <a:pt x="636" y="2"/>
                  <a:pt x="636" y="2"/>
                </a:cubicBezTo>
                <a:lnTo>
                  <a:pt x="636" y="2"/>
                </a:lnTo>
                <a:cubicBezTo>
                  <a:pt x="635" y="2"/>
                  <a:pt x="635" y="2"/>
                  <a:pt x="635" y="2"/>
                </a:cubicBezTo>
                <a:lnTo>
                  <a:pt x="635" y="2"/>
                </a:lnTo>
                <a:cubicBezTo>
                  <a:pt x="634" y="2"/>
                  <a:pt x="633" y="2"/>
                  <a:pt x="633" y="1"/>
                </a:cubicBezTo>
                <a:lnTo>
                  <a:pt x="633" y="1"/>
                </a:lnTo>
                <a:cubicBezTo>
                  <a:pt x="632" y="1"/>
                  <a:pt x="631" y="1"/>
                  <a:pt x="631" y="1"/>
                </a:cubicBezTo>
                <a:lnTo>
                  <a:pt x="631" y="1"/>
                </a:lnTo>
                <a:cubicBezTo>
                  <a:pt x="631" y="1"/>
                  <a:pt x="630" y="1"/>
                  <a:pt x="630" y="0"/>
                </a:cubicBezTo>
                <a:lnTo>
                  <a:pt x="630" y="0"/>
                </a:lnTo>
                <a:cubicBezTo>
                  <a:pt x="629" y="0"/>
                  <a:pt x="629" y="0"/>
                  <a:pt x="628" y="0"/>
                </a:cubicBezTo>
                <a:lnTo>
                  <a:pt x="628" y="0"/>
                </a:lnTo>
                <a:cubicBezTo>
                  <a:pt x="627" y="0"/>
                  <a:pt x="627" y="0"/>
                  <a:pt x="626" y="0"/>
                </a:cubicBezTo>
                <a:lnTo>
                  <a:pt x="626" y="0"/>
                </a:lnTo>
                <a:lnTo>
                  <a:pt x="625" y="0"/>
                </a:lnTo>
                <a:lnTo>
                  <a:pt x="57" y="0"/>
                </a:lnTo>
                <a:lnTo>
                  <a:pt x="57" y="0"/>
                </a:lnTo>
                <a:cubicBezTo>
                  <a:pt x="31" y="0"/>
                  <a:pt x="0" y="28"/>
                  <a:pt x="0" y="63"/>
                </a:cubicBezTo>
                <a:lnTo>
                  <a:pt x="0" y="983"/>
                </a:lnTo>
                <a:lnTo>
                  <a:pt x="0" y="983"/>
                </a:lnTo>
                <a:cubicBezTo>
                  <a:pt x="0" y="1000"/>
                  <a:pt x="15" y="1016"/>
                  <a:pt x="33" y="1016"/>
                </a:cubicBezTo>
                <a:lnTo>
                  <a:pt x="193" y="1016"/>
                </a:lnTo>
                <a:lnTo>
                  <a:pt x="698" y="1016"/>
                </a:lnTo>
                <a:lnTo>
                  <a:pt x="871" y="1016"/>
                </a:lnTo>
                <a:lnTo>
                  <a:pt x="871" y="1016"/>
                </a:lnTo>
                <a:cubicBezTo>
                  <a:pt x="889" y="1016"/>
                  <a:pt x="904" y="1000"/>
                  <a:pt x="904" y="983"/>
                </a:cubicBezTo>
                <a:lnTo>
                  <a:pt x="904" y="286"/>
                </a:lnTo>
                <a:lnTo>
                  <a:pt x="904" y="286"/>
                </a:lnTo>
                <a:cubicBezTo>
                  <a:pt x="904" y="284"/>
                  <a:pt x="903" y="281"/>
                  <a:pt x="902" y="27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471"/>
          <p:cNvSpPr>
            <a:spLocks noChangeArrowheads="1"/>
          </p:cNvSpPr>
          <p:nvPr/>
        </p:nvSpPr>
        <p:spPr bwMode="auto">
          <a:xfrm>
            <a:off x="3635263" y="6152467"/>
            <a:ext cx="1220381" cy="1253070"/>
          </a:xfrm>
          <a:custGeom>
            <a:avLst/>
            <a:gdLst>
              <a:gd name="T0" fmla="*/ 979 w 988"/>
              <a:gd name="T1" fmla="*/ 291 h 1014"/>
              <a:gd name="T2" fmla="*/ 980 w 988"/>
              <a:gd name="T3" fmla="*/ 290 h 1014"/>
              <a:gd name="T4" fmla="*/ 981 w 988"/>
              <a:gd name="T5" fmla="*/ 288 h 1014"/>
              <a:gd name="T6" fmla="*/ 982 w 988"/>
              <a:gd name="T7" fmla="*/ 286 h 1014"/>
              <a:gd name="T8" fmla="*/ 983 w 988"/>
              <a:gd name="T9" fmla="*/ 285 h 1014"/>
              <a:gd name="T10" fmla="*/ 984 w 988"/>
              <a:gd name="T11" fmla="*/ 283 h 1014"/>
              <a:gd name="T12" fmla="*/ 985 w 988"/>
              <a:gd name="T13" fmla="*/ 281 h 1014"/>
              <a:gd name="T14" fmla="*/ 985 w 988"/>
              <a:gd name="T15" fmla="*/ 279 h 1014"/>
              <a:gd name="T16" fmla="*/ 986 w 988"/>
              <a:gd name="T17" fmla="*/ 277 h 1014"/>
              <a:gd name="T18" fmla="*/ 986 w 988"/>
              <a:gd name="T19" fmla="*/ 275 h 1014"/>
              <a:gd name="T20" fmla="*/ 986 w 988"/>
              <a:gd name="T21" fmla="*/ 273 h 1014"/>
              <a:gd name="T22" fmla="*/ 987 w 988"/>
              <a:gd name="T23" fmla="*/ 271 h 1014"/>
              <a:gd name="T24" fmla="*/ 987 w 988"/>
              <a:gd name="T25" fmla="*/ 267 h 1014"/>
              <a:gd name="T26" fmla="*/ 987 w 988"/>
              <a:gd name="T27" fmla="*/ 267 h 1014"/>
              <a:gd name="T28" fmla="*/ 987 w 988"/>
              <a:gd name="T29" fmla="*/ 263 h 1014"/>
              <a:gd name="T30" fmla="*/ 986 w 988"/>
              <a:gd name="T31" fmla="*/ 261 h 1014"/>
              <a:gd name="T32" fmla="*/ 986 w 988"/>
              <a:gd name="T33" fmla="*/ 259 h 1014"/>
              <a:gd name="T34" fmla="*/ 986 w 988"/>
              <a:gd name="T35" fmla="*/ 257 h 1014"/>
              <a:gd name="T36" fmla="*/ 985 w 988"/>
              <a:gd name="T37" fmla="*/ 255 h 1014"/>
              <a:gd name="T38" fmla="*/ 985 w 988"/>
              <a:gd name="T39" fmla="*/ 253 h 1014"/>
              <a:gd name="T40" fmla="*/ 984 w 988"/>
              <a:gd name="T41" fmla="*/ 252 h 1014"/>
              <a:gd name="T42" fmla="*/ 983 w 988"/>
              <a:gd name="T43" fmla="*/ 250 h 1014"/>
              <a:gd name="T44" fmla="*/ 982 w 988"/>
              <a:gd name="T45" fmla="*/ 248 h 1014"/>
              <a:gd name="T46" fmla="*/ 981 w 988"/>
              <a:gd name="T47" fmla="*/ 246 h 1014"/>
              <a:gd name="T48" fmla="*/ 980 w 988"/>
              <a:gd name="T49" fmla="*/ 244 h 1014"/>
              <a:gd name="T50" fmla="*/ 978 w 988"/>
              <a:gd name="T51" fmla="*/ 243 h 1014"/>
              <a:gd name="T52" fmla="*/ 978 w 988"/>
              <a:gd name="T53" fmla="*/ 241 h 1014"/>
              <a:gd name="T54" fmla="*/ 975 w 988"/>
              <a:gd name="T55" fmla="*/ 238 h 1014"/>
              <a:gd name="T56" fmla="*/ 753 w 988"/>
              <a:gd name="T57" fmla="*/ 16 h 1014"/>
              <a:gd name="T58" fmla="*/ 695 w 988"/>
              <a:gd name="T59" fmla="*/ 16 h 1014"/>
              <a:gd name="T60" fmla="*/ 847 w 988"/>
              <a:gd name="T61" fmla="*/ 226 h 1014"/>
              <a:gd name="T62" fmla="*/ 447 w 988"/>
              <a:gd name="T63" fmla="*/ 226 h 1014"/>
              <a:gd name="T64" fmla="*/ 209 w 988"/>
              <a:gd name="T65" fmla="*/ 280 h 1014"/>
              <a:gd name="T66" fmla="*/ 70 w 988"/>
              <a:gd name="T67" fmla="*/ 439 h 1014"/>
              <a:gd name="T68" fmla="*/ 12 w 988"/>
              <a:gd name="T69" fmla="*/ 672 h 1014"/>
              <a:gd name="T70" fmla="*/ 0 w 988"/>
              <a:gd name="T71" fmla="*/ 972 h 1014"/>
              <a:gd name="T72" fmla="*/ 41 w 988"/>
              <a:gd name="T73" fmla="*/ 1013 h 1014"/>
              <a:gd name="T74" fmla="*/ 82 w 988"/>
              <a:gd name="T75" fmla="*/ 972 h 1014"/>
              <a:gd name="T76" fmla="*/ 144 w 988"/>
              <a:gd name="T77" fmla="*/ 473 h 1014"/>
              <a:gd name="T78" fmla="*/ 847 w 988"/>
              <a:gd name="T79" fmla="*/ 308 h 1014"/>
              <a:gd name="T80" fmla="*/ 695 w 988"/>
              <a:gd name="T81" fmla="*/ 460 h 1014"/>
              <a:gd name="T82" fmla="*/ 695 w 988"/>
              <a:gd name="T83" fmla="*/ 518 h 1014"/>
              <a:gd name="T84" fmla="*/ 724 w 988"/>
              <a:gd name="T85" fmla="*/ 530 h 1014"/>
              <a:gd name="T86" fmla="*/ 975 w 988"/>
              <a:gd name="T87" fmla="*/ 296 h 1014"/>
              <a:gd name="T88" fmla="*/ 975 w 988"/>
              <a:gd name="T89" fmla="*/ 296 h 1014"/>
              <a:gd name="T90" fmla="*/ 978 w 988"/>
              <a:gd name="T91" fmla="*/ 293 h 1014"/>
              <a:gd name="T92" fmla="*/ 979 w 988"/>
              <a:gd name="T93" fmla="*/ 291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88" h="1014">
                <a:moveTo>
                  <a:pt x="979" y="291"/>
                </a:moveTo>
                <a:lnTo>
                  <a:pt x="979" y="291"/>
                </a:lnTo>
                <a:lnTo>
                  <a:pt x="980" y="290"/>
                </a:lnTo>
                <a:lnTo>
                  <a:pt x="980" y="290"/>
                </a:lnTo>
                <a:lnTo>
                  <a:pt x="981" y="288"/>
                </a:lnTo>
                <a:lnTo>
                  <a:pt x="981" y="288"/>
                </a:lnTo>
                <a:cubicBezTo>
                  <a:pt x="981" y="288"/>
                  <a:pt x="982" y="287"/>
                  <a:pt x="982" y="286"/>
                </a:cubicBezTo>
                <a:lnTo>
                  <a:pt x="982" y="286"/>
                </a:lnTo>
                <a:cubicBezTo>
                  <a:pt x="983" y="286"/>
                  <a:pt x="983" y="285"/>
                  <a:pt x="983" y="285"/>
                </a:cubicBezTo>
                <a:lnTo>
                  <a:pt x="983" y="285"/>
                </a:lnTo>
                <a:cubicBezTo>
                  <a:pt x="983" y="284"/>
                  <a:pt x="983" y="283"/>
                  <a:pt x="984" y="283"/>
                </a:cubicBezTo>
                <a:lnTo>
                  <a:pt x="984" y="283"/>
                </a:lnTo>
                <a:cubicBezTo>
                  <a:pt x="984" y="282"/>
                  <a:pt x="985" y="282"/>
                  <a:pt x="985" y="281"/>
                </a:cubicBezTo>
                <a:lnTo>
                  <a:pt x="985" y="281"/>
                </a:lnTo>
                <a:cubicBezTo>
                  <a:pt x="985" y="280"/>
                  <a:pt x="985" y="280"/>
                  <a:pt x="985" y="279"/>
                </a:cubicBezTo>
                <a:lnTo>
                  <a:pt x="985" y="279"/>
                </a:lnTo>
                <a:cubicBezTo>
                  <a:pt x="985" y="278"/>
                  <a:pt x="986" y="278"/>
                  <a:pt x="986" y="277"/>
                </a:cubicBezTo>
                <a:lnTo>
                  <a:pt x="986" y="277"/>
                </a:lnTo>
                <a:cubicBezTo>
                  <a:pt x="986" y="276"/>
                  <a:pt x="986" y="276"/>
                  <a:pt x="986" y="275"/>
                </a:cubicBezTo>
                <a:lnTo>
                  <a:pt x="986" y="275"/>
                </a:lnTo>
                <a:cubicBezTo>
                  <a:pt x="986" y="274"/>
                  <a:pt x="986" y="274"/>
                  <a:pt x="986" y="273"/>
                </a:cubicBezTo>
                <a:lnTo>
                  <a:pt x="986" y="273"/>
                </a:lnTo>
                <a:cubicBezTo>
                  <a:pt x="986" y="272"/>
                  <a:pt x="986" y="272"/>
                  <a:pt x="987" y="271"/>
                </a:cubicBezTo>
                <a:lnTo>
                  <a:pt x="987" y="271"/>
                </a:lnTo>
                <a:cubicBezTo>
                  <a:pt x="987" y="270"/>
                  <a:pt x="987" y="268"/>
                  <a:pt x="987" y="267"/>
                </a:cubicBezTo>
                <a:lnTo>
                  <a:pt x="987" y="267"/>
                </a:lnTo>
                <a:lnTo>
                  <a:pt x="987" y="267"/>
                </a:lnTo>
                <a:lnTo>
                  <a:pt x="987" y="267"/>
                </a:lnTo>
                <a:lnTo>
                  <a:pt x="987" y="267"/>
                </a:lnTo>
                <a:cubicBezTo>
                  <a:pt x="987" y="266"/>
                  <a:pt x="987" y="265"/>
                  <a:pt x="987" y="263"/>
                </a:cubicBezTo>
                <a:lnTo>
                  <a:pt x="987" y="263"/>
                </a:lnTo>
                <a:cubicBezTo>
                  <a:pt x="986" y="262"/>
                  <a:pt x="986" y="262"/>
                  <a:pt x="986" y="261"/>
                </a:cubicBezTo>
                <a:lnTo>
                  <a:pt x="986" y="261"/>
                </a:lnTo>
                <a:cubicBezTo>
                  <a:pt x="986" y="260"/>
                  <a:pt x="986" y="260"/>
                  <a:pt x="986" y="259"/>
                </a:cubicBezTo>
                <a:lnTo>
                  <a:pt x="986" y="259"/>
                </a:lnTo>
                <a:cubicBezTo>
                  <a:pt x="986" y="258"/>
                  <a:pt x="986" y="258"/>
                  <a:pt x="986" y="257"/>
                </a:cubicBezTo>
                <a:lnTo>
                  <a:pt x="986" y="257"/>
                </a:lnTo>
                <a:cubicBezTo>
                  <a:pt x="986" y="256"/>
                  <a:pt x="985" y="256"/>
                  <a:pt x="985" y="255"/>
                </a:cubicBezTo>
                <a:lnTo>
                  <a:pt x="985" y="255"/>
                </a:lnTo>
                <a:cubicBezTo>
                  <a:pt x="985" y="255"/>
                  <a:pt x="985" y="254"/>
                  <a:pt x="985" y="253"/>
                </a:cubicBezTo>
                <a:lnTo>
                  <a:pt x="985" y="253"/>
                </a:lnTo>
                <a:cubicBezTo>
                  <a:pt x="985" y="252"/>
                  <a:pt x="984" y="252"/>
                  <a:pt x="984" y="252"/>
                </a:cubicBezTo>
                <a:lnTo>
                  <a:pt x="984" y="252"/>
                </a:lnTo>
                <a:cubicBezTo>
                  <a:pt x="983" y="251"/>
                  <a:pt x="983" y="250"/>
                  <a:pt x="983" y="250"/>
                </a:cubicBezTo>
                <a:lnTo>
                  <a:pt x="983" y="250"/>
                </a:lnTo>
                <a:cubicBezTo>
                  <a:pt x="983" y="249"/>
                  <a:pt x="983" y="249"/>
                  <a:pt x="982" y="248"/>
                </a:cubicBezTo>
                <a:lnTo>
                  <a:pt x="982" y="248"/>
                </a:lnTo>
                <a:cubicBezTo>
                  <a:pt x="981" y="247"/>
                  <a:pt x="981" y="247"/>
                  <a:pt x="981" y="246"/>
                </a:cubicBezTo>
                <a:lnTo>
                  <a:pt x="981" y="246"/>
                </a:lnTo>
                <a:cubicBezTo>
                  <a:pt x="981" y="245"/>
                  <a:pt x="980" y="245"/>
                  <a:pt x="980" y="244"/>
                </a:cubicBezTo>
                <a:lnTo>
                  <a:pt x="980" y="244"/>
                </a:lnTo>
                <a:cubicBezTo>
                  <a:pt x="980" y="244"/>
                  <a:pt x="979" y="243"/>
                  <a:pt x="978" y="243"/>
                </a:cubicBezTo>
                <a:lnTo>
                  <a:pt x="978" y="243"/>
                </a:lnTo>
                <a:cubicBezTo>
                  <a:pt x="978" y="242"/>
                  <a:pt x="978" y="241"/>
                  <a:pt x="978" y="241"/>
                </a:cubicBezTo>
                <a:lnTo>
                  <a:pt x="978" y="241"/>
                </a:lnTo>
                <a:cubicBezTo>
                  <a:pt x="977" y="240"/>
                  <a:pt x="976" y="239"/>
                  <a:pt x="975" y="238"/>
                </a:cubicBezTo>
                <a:lnTo>
                  <a:pt x="753" y="16"/>
                </a:lnTo>
                <a:lnTo>
                  <a:pt x="753" y="16"/>
                </a:lnTo>
                <a:cubicBezTo>
                  <a:pt x="737" y="0"/>
                  <a:pt x="710" y="0"/>
                  <a:pt x="695" y="16"/>
                </a:cubicBezTo>
                <a:lnTo>
                  <a:pt x="695" y="16"/>
                </a:lnTo>
                <a:cubicBezTo>
                  <a:pt x="679" y="32"/>
                  <a:pt x="679" y="58"/>
                  <a:pt x="695" y="74"/>
                </a:cubicBezTo>
                <a:lnTo>
                  <a:pt x="847" y="226"/>
                </a:lnTo>
                <a:lnTo>
                  <a:pt x="447" y="226"/>
                </a:lnTo>
                <a:lnTo>
                  <a:pt x="447" y="226"/>
                </a:lnTo>
                <a:cubicBezTo>
                  <a:pt x="350" y="226"/>
                  <a:pt x="272" y="244"/>
                  <a:pt x="209" y="280"/>
                </a:cubicBezTo>
                <a:lnTo>
                  <a:pt x="209" y="280"/>
                </a:lnTo>
                <a:cubicBezTo>
                  <a:pt x="148" y="315"/>
                  <a:pt x="102" y="367"/>
                  <a:pt x="70" y="439"/>
                </a:cubicBezTo>
                <a:lnTo>
                  <a:pt x="70" y="439"/>
                </a:lnTo>
                <a:cubicBezTo>
                  <a:pt x="42" y="499"/>
                  <a:pt x="22" y="575"/>
                  <a:pt x="12" y="672"/>
                </a:cubicBezTo>
                <a:lnTo>
                  <a:pt x="12" y="672"/>
                </a:lnTo>
                <a:cubicBezTo>
                  <a:pt x="4" y="750"/>
                  <a:pt x="0" y="842"/>
                  <a:pt x="0" y="972"/>
                </a:cubicBezTo>
                <a:lnTo>
                  <a:pt x="0" y="972"/>
                </a:lnTo>
                <a:cubicBezTo>
                  <a:pt x="0" y="994"/>
                  <a:pt x="18" y="1013"/>
                  <a:pt x="41" y="1013"/>
                </a:cubicBezTo>
                <a:lnTo>
                  <a:pt x="41" y="1013"/>
                </a:lnTo>
                <a:cubicBezTo>
                  <a:pt x="63" y="1013"/>
                  <a:pt x="82" y="994"/>
                  <a:pt x="82" y="972"/>
                </a:cubicBezTo>
                <a:lnTo>
                  <a:pt x="82" y="972"/>
                </a:lnTo>
                <a:cubicBezTo>
                  <a:pt x="82" y="753"/>
                  <a:pt x="93" y="584"/>
                  <a:pt x="144" y="473"/>
                </a:cubicBezTo>
                <a:lnTo>
                  <a:pt x="144" y="473"/>
                </a:lnTo>
                <a:cubicBezTo>
                  <a:pt x="196" y="359"/>
                  <a:pt x="290" y="308"/>
                  <a:pt x="447" y="308"/>
                </a:cubicBezTo>
                <a:lnTo>
                  <a:pt x="847" y="308"/>
                </a:lnTo>
                <a:lnTo>
                  <a:pt x="695" y="460"/>
                </a:lnTo>
                <a:lnTo>
                  <a:pt x="695" y="460"/>
                </a:lnTo>
                <a:cubicBezTo>
                  <a:pt x="679" y="476"/>
                  <a:pt x="679" y="502"/>
                  <a:pt x="695" y="518"/>
                </a:cubicBezTo>
                <a:lnTo>
                  <a:pt x="695" y="518"/>
                </a:lnTo>
                <a:cubicBezTo>
                  <a:pt x="703" y="526"/>
                  <a:pt x="713" y="530"/>
                  <a:pt x="724" y="530"/>
                </a:cubicBezTo>
                <a:lnTo>
                  <a:pt x="724" y="530"/>
                </a:lnTo>
                <a:cubicBezTo>
                  <a:pt x="734" y="530"/>
                  <a:pt x="745" y="526"/>
                  <a:pt x="753" y="518"/>
                </a:cubicBezTo>
                <a:lnTo>
                  <a:pt x="975" y="296"/>
                </a:lnTo>
                <a:lnTo>
                  <a:pt x="975" y="296"/>
                </a:lnTo>
                <a:lnTo>
                  <a:pt x="975" y="296"/>
                </a:lnTo>
                <a:lnTo>
                  <a:pt x="975" y="296"/>
                </a:lnTo>
                <a:cubicBezTo>
                  <a:pt x="976" y="295"/>
                  <a:pt x="977" y="294"/>
                  <a:pt x="978" y="293"/>
                </a:cubicBezTo>
                <a:lnTo>
                  <a:pt x="978" y="293"/>
                </a:lnTo>
                <a:cubicBezTo>
                  <a:pt x="978" y="293"/>
                  <a:pt x="978" y="292"/>
                  <a:pt x="979" y="2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CuadroTexto 509"/>
          <p:cNvSpPr txBox="1"/>
          <p:nvPr/>
        </p:nvSpPr>
        <p:spPr>
          <a:xfrm>
            <a:off x="7261839" y="1228306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11" name="CuadroTexto 510"/>
          <p:cNvSpPr txBox="1"/>
          <p:nvPr/>
        </p:nvSpPr>
        <p:spPr>
          <a:xfrm>
            <a:off x="2032436" y="2748649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12" name="CuadroTexto 511"/>
          <p:cNvSpPr txBox="1"/>
          <p:nvPr/>
        </p:nvSpPr>
        <p:spPr>
          <a:xfrm>
            <a:off x="3063269" y="8837613"/>
            <a:ext cx="2382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32" name="Rectángulo 531"/>
          <p:cNvSpPr/>
          <p:nvPr/>
        </p:nvSpPr>
        <p:spPr>
          <a:xfrm>
            <a:off x="2564556" y="9545499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33" name="CuadroTexto 532"/>
          <p:cNvSpPr txBox="1"/>
          <p:nvPr/>
        </p:nvSpPr>
        <p:spPr>
          <a:xfrm>
            <a:off x="8363470" y="5707990"/>
            <a:ext cx="2382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34" name="Rectángulo 533"/>
          <p:cNvSpPr/>
          <p:nvPr/>
        </p:nvSpPr>
        <p:spPr>
          <a:xfrm>
            <a:off x="7864757" y="6415876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35" name="CuadroTexto 534"/>
          <p:cNvSpPr txBox="1"/>
          <p:nvPr/>
        </p:nvSpPr>
        <p:spPr>
          <a:xfrm>
            <a:off x="13477192" y="8837613"/>
            <a:ext cx="2677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6" name="Rectángulo 535"/>
          <p:cNvSpPr/>
          <p:nvPr/>
        </p:nvSpPr>
        <p:spPr>
          <a:xfrm>
            <a:off x="13119706" y="9545499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39" name="CuadroTexto 538"/>
          <p:cNvSpPr txBox="1"/>
          <p:nvPr/>
        </p:nvSpPr>
        <p:spPr>
          <a:xfrm>
            <a:off x="18939335" y="5728750"/>
            <a:ext cx="2382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0" name="Rectángulo 539"/>
          <p:cNvSpPr/>
          <p:nvPr/>
        </p:nvSpPr>
        <p:spPr>
          <a:xfrm>
            <a:off x="18440622" y="6436636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8108528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reeform 170"/>
          <p:cNvSpPr>
            <a:spLocks noChangeArrowheads="1"/>
          </p:cNvSpPr>
          <p:nvPr/>
        </p:nvSpPr>
        <p:spPr bwMode="auto">
          <a:xfrm>
            <a:off x="16038391" y="6209143"/>
            <a:ext cx="5825188" cy="5825191"/>
          </a:xfrm>
          <a:custGeom>
            <a:avLst/>
            <a:gdLst>
              <a:gd name="T0" fmla="*/ 229 w 5307"/>
              <a:gd name="T1" fmla="*/ 2237 h 5307"/>
              <a:gd name="T2" fmla="*/ 229 w 5307"/>
              <a:gd name="T3" fmla="*/ 2237 h 5307"/>
              <a:gd name="T4" fmla="*/ 1060 w 5307"/>
              <a:gd name="T5" fmla="*/ 2237 h 5307"/>
              <a:gd name="T6" fmla="*/ 1233 w 5307"/>
              <a:gd name="T7" fmla="*/ 2064 h 5307"/>
              <a:gd name="T8" fmla="*/ 1233 w 5307"/>
              <a:gd name="T9" fmla="*/ 1550 h 5307"/>
              <a:gd name="T10" fmla="*/ 1233 w 5307"/>
              <a:gd name="T11" fmla="*/ 1550 h 5307"/>
              <a:gd name="T12" fmla="*/ 1551 w 5307"/>
              <a:gd name="T13" fmla="*/ 1232 h 5307"/>
              <a:gd name="T14" fmla="*/ 2065 w 5307"/>
              <a:gd name="T15" fmla="*/ 1232 h 5307"/>
              <a:gd name="T16" fmla="*/ 2238 w 5307"/>
              <a:gd name="T17" fmla="*/ 1059 h 5307"/>
              <a:gd name="T18" fmla="*/ 2238 w 5307"/>
              <a:gd name="T19" fmla="*/ 1059 h 5307"/>
              <a:gd name="T20" fmla="*/ 2238 w 5307"/>
              <a:gd name="T21" fmla="*/ 230 h 5307"/>
              <a:gd name="T22" fmla="*/ 2238 w 5307"/>
              <a:gd name="T23" fmla="*/ 230 h 5307"/>
              <a:gd name="T24" fmla="*/ 3069 w 5307"/>
              <a:gd name="T25" fmla="*/ 230 h 5307"/>
              <a:gd name="T26" fmla="*/ 3069 w 5307"/>
              <a:gd name="T27" fmla="*/ 230 h 5307"/>
              <a:gd name="T28" fmla="*/ 3069 w 5307"/>
              <a:gd name="T29" fmla="*/ 1059 h 5307"/>
              <a:gd name="T30" fmla="*/ 3241 w 5307"/>
              <a:gd name="T31" fmla="*/ 1232 h 5307"/>
              <a:gd name="T32" fmla="*/ 3755 w 5307"/>
              <a:gd name="T33" fmla="*/ 1232 h 5307"/>
              <a:gd name="T34" fmla="*/ 3755 w 5307"/>
              <a:gd name="T35" fmla="*/ 1232 h 5307"/>
              <a:gd name="T36" fmla="*/ 4074 w 5307"/>
              <a:gd name="T37" fmla="*/ 1550 h 5307"/>
              <a:gd name="T38" fmla="*/ 4074 w 5307"/>
              <a:gd name="T39" fmla="*/ 2064 h 5307"/>
              <a:gd name="T40" fmla="*/ 4246 w 5307"/>
              <a:gd name="T41" fmla="*/ 2237 h 5307"/>
              <a:gd name="T42" fmla="*/ 4246 w 5307"/>
              <a:gd name="T43" fmla="*/ 2237 h 5307"/>
              <a:gd name="T44" fmla="*/ 5077 w 5307"/>
              <a:gd name="T45" fmla="*/ 2237 h 5307"/>
              <a:gd name="T46" fmla="*/ 5077 w 5307"/>
              <a:gd name="T47" fmla="*/ 2237 h 5307"/>
              <a:gd name="T48" fmla="*/ 5077 w 5307"/>
              <a:gd name="T49" fmla="*/ 3068 h 5307"/>
              <a:gd name="T50" fmla="*/ 5077 w 5307"/>
              <a:gd name="T51" fmla="*/ 3068 h 5307"/>
              <a:gd name="T52" fmla="*/ 4246 w 5307"/>
              <a:gd name="T53" fmla="*/ 3068 h 5307"/>
              <a:gd name="T54" fmla="*/ 4074 w 5307"/>
              <a:gd name="T55" fmla="*/ 3240 h 5307"/>
              <a:gd name="T56" fmla="*/ 4074 w 5307"/>
              <a:gd name="T57" fmla="*/ 3754 h 5307"/>
              <a:gd name="T58" fmla="*/ 4074 w 5307"/>
              <a:gd name="T59" fmla="*/ 3754 h 5307"/>
              <a:gd name="T60" fmla="*/ 3755 w 5307"/>
              <a:gd name="T61" fmla="*/ 4073 h 5307"/>
              <a:gd name="T62" fmla="*/ 3241 w 5307"/>
              <a:gd name="T63" fmla="*/ 4073 h 5307"/>
              <a:gd name="T64" fmla="*/ 3069 w 5307"/>
              <a:gd name="T65" fmla="*/ 4245 h 5307"/>
              <a:gd name="T66" fmla="*/ 3069 w 5307"/>
              <a:gd name="T67" fmla="*/ 4245 h 5307"/>
              <a:gd name="T68" fmla="*/ 3069 w 5307"/>
              <a:gd name="T69" fmla="*/ 5076 h 5307"/>
              <a:gd name="T70" fmla="*/ 3069 w 5307"/>
              <a:gd name="T71" fmla="*/ 5076 h 5307"/>
              <a:gd name="T72" fmla="*/ 2238 w 5307"/>
              <a:gd name="T73" fmla="*/ 5076 h 5307"/>
              <a:gd name="T74" fmla="*/ 2238 w 5307"/>
              <a:gd name="T75" fmla="*/ 5076 h 5307"/>
              <a:gd name="T76" fmla="*/ 2238 w 5307"/>
              <a:gd name="T77" fmla="*/ 4245 h 5307"/>
              <a:gd name="T78" fmla="*/ 2065 w 5307"/>
              <a:gd name="T79" fmla="*/ 4073 h 5307"/>
              <a:gd name="T80" fmla="*/ 1551 w 5307"/>
              <a:gd name="T81" fmla="*/ 4073 h 5307"/>
              <a:gd name="T82" fmla="*/ 1551 w 5307"/>
              <a:gd name="T83" fmla="*/ 4073 h 5307"/>
              <a:gd name="T84" fmla="*/ 1233 w 5307"/>
              <a:gd name="T85" fmla="*/ 3754 h 5307"/>
              <a:gd name="T86" fmla="*/ 1233 w 5307"/>
              <a:gd name="T87" fmla="*/ 3240 h 5307"/>
              <a:gd name="T88" fmla="*/ 1060 w 5307"/>
              <a:gd name="T89" fmla="*/ 3068 h 5307"/>
              <a:gd name="T90" fmla="*/ 1060 w 5307"/>
              <a:gd name="T91" fmla="*/ 3068 h 5307"/>
              <a:gd name="T92" fmla="*/ 229 w 5307"/>
              <a:gd name="T93" fmla="*/ 3068 h 5307"/>
              <a:gd name="T94" fmla="*/ 229 w 5307"/>
              <a:gd name="T95" fmla="*/ 3068 h 5307"/>
              <a:gd name="T96" fmla="*/ 229 w 5307"/>
              <a:gd name="T97" fmla="*/ 2237 h 5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307" h="5307">
                <a:moveTo>
                  <a:pt x="229" y="2237"/>
                </a:moveTo>
                <a:lnTo>
                  <a:pt x="229" y="2237"/>
                </a:lnTo>
                <a:cubicBezTo>
                  <a:pt x="459" y="2008"/>
                  <a:pt x="831" y="2008"/>
                  <a:pt x="1060" y="2237"/>
                </a:cubicBezTo>
                <a:lnTo>
                  <a:pt x="1233" y="2064"/>
                </a:lnTo>
                <a:lnTo>
                  <a:pt x="1233" y="1550"/>
                </a:lnTo>
                <a:lnTo>
                  <a:pt x="1233" y="1550"/>
                </a:lnTo>
                <a:cubicBezTo>
                  <a:pt x="1233" y="1375"/>
                  <a:pt x="1375" y="1232"/>
                  <a:pt x="1551" y="1232"/>
                </a:cubicBezTo>
                <a:lnTo>
                  <a:pt x="2065" y="1232"/>
                </a:lnTo>
                <a:lnTo>
                  <a:pt x="2238" y="1059"/>
                </a:lnTo>
                <a:lnTo>
                  <a:pt x="2238" y="1059"/>
                </a:lnTo>
                <a:cubicBezTo>
                  <a:pt x="2008" y="830"/>
                  <a:pt x="2008" y="459"/>
                  <a:pt x="2238" y="230"/>
                </a:cubicBezTo>
                <a:lnTo>
                  <a:pt x="2238" y="230"/>
                </a:lnTo>
                <a:cubicBezTo>
                  <a:pt x="2467" y="0"/>
                  <a:pt x="2840" y="0"/>
                  <a:pt x="3069" y="230"/>
                </a:cubicBezTo>
                <a:lnTo>
                  <a:pt x="3069" y="230"/>
                </a:lnTo>
                <a:cubicBezTo>
                  <a:pt x="3298" y="459"/>
                  <a:pt x="3298" y="830"/>
                  <a:pt x="3069" y="1059"/>
                </a:cubicBezTo>
                <a:lnTo>
                  <a:pt x="3241" y="1232"/>
                </a:lnTo>
                <a:lnTo>
                  <a:pt x="3755" y="1232"/>
                </a:lnTo>
                <a:lnTo>
                  <a:pt x="3755" y="1232"/>
                </a:lnTo>
                <a:cubicBezTo>
                  <a:pt x="3931" y="1232"/>
                  <a:pt x="4074" y="1375"/>
                  <a:pt x="4074" y="1550"/>
                </a:cubicBezTo>
                <a:lnTo>
                  <a:pt x="4074" y="2064"/>
                </a:lnTo>
                <a:lnTo>
                  <a:pt x="4246" y="2237"/>
                </a:lnTo>
                <a:lnTo>
                  <a:pt x="4246" y="2237"/>
                </a:lnTo>
                <a:cubicBezTo>
                  <a:pt x="4476" y="2008"/>
                  <a:pt x="4848" y="2008"/>
                  <a:pt x="5077" y="2237"/>
                </a:cubicBezTo>
                <a:lnTo>
                  <a:pt x="5077" y="2237"/>
                </a:lnTo>
                <a:cubicBezTo>
                  <a:pt x="5306" y="2466"/>
                  <a:pt x="5306" y="2838"/>
                  <a:pt x="5077" y="3068"/>
                </a:cubicBezTo>
                <a:lnTo>
                  <a:pt x="5077" y="3068"/>
                </a:lnTo>
                <a:cubicBezTo>
                  <a:pt x="4848" y="3297"/>
                  <a:pt x="4476" y="3297"/>
                  <a:pt x="4246" y="3068"/>
                </a:cubicBezTo>
                <a:lnTo>
                  <a:pt x="4074" y="3240"/>
                </a:lnTo>
                <a:lnTo>
                  <a:pt x="4074" y="3754"/>
                </a:lnTo>
                <a:lnTo>
                  <a:pt x="4074" y="3754"/>
                </a:lnTo>
                <a:cubicBezTo>
                  <a:pt x="4074" y="3930"/>
                  <a:pt x="3931" y="4073"/>
                  <a:pt x="3755" y="4073"/>
                </a:cubicBezTo>
                <a:lnTo>
                  <a:pt x="3241" y="4073"/>
                </a:lnTo>
                <a:lnTo>
                  <a:pt x="3069" y="4245"/>
                </a:lnTo>
                <a:lnTo>
                  <a:pt x="3069" y="4245"/>
                </a:lnTo>
                <a:cubicBezTo>
                  <a:pt x="3298" y="4475"/>
                  <a:pt x="3298" y="4847"/>
                  <a:pt x="3069" y="5076"/>
                </a:cubicBezTo>
                <a:lnTo>
                  <a:pt x="3069" y="5076"/>
                </a:lnTo>
                <a:cubicBezTo>
                  <a:pt x="2840" y="5306"/>
                  <a:pt x="2467" y="5306"/>
                  <a:pt x="2238" y="5076"/>
                </a:cubicBezTo>
                <a:lnTo>
                  <a:pt x="2238" y="5076"/>
                </a:lnTo>
                <a:cubicBezTo>
                  <a:pt x="2008" y="4847"/>
                  <a:pt x="2008" y="4475"/>
                  <a:pt x="2238" y="4245"/>
                </a:cubicBezTo>
                <a:lnTo>
                  <a:pt x="2065" y="4073"/>
                </a:lnTo>
                <a:lnTo>
                  <a:pt x="1551" y="4073"/>
                </a:lnTo>
                <a:lnTo>
                  <a:pt x="1551" y="4073"/>
                </a:lnTo>
                <a:cubicBezTo>
                  <a:pt x="1375" y="4073"/>
                  <a:pt x="1233" y="3930"/>
                  <a:pt x="1233" y="3754"/>
                </a:cubicBezTo>
                <a:lnTo>
                  <a:pt x="1233" y="3240"/>
                </a:lnTo>
                <a:lnTo>
                  <a:pt x="1060" y="3068"/>
                </a:lnTo>
                <a:lnTo>
                  <a:pt x="1060" y="3068"/>
                </a:lnTo>
                <a:cubicBezTo>
                  <a:pt x="831" y="3297"/>
                  <a:pt x="459" y="3297"/>
                  <a:pt x="229" y="3068"/>
                </a:cubicBezTo>
                <a:lnTo>
                  <a:pt x="229" y="3068"/>
                </a:lnTo>
                <a:cubicBezTo>
                  <a:pt x="0" y="2838"/>
                  <a:pt x="0" y="2466"/>
                  <a:pt x="229" y="22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171"/>
          <p:cNvSpPr>
            <a:spLocks noChangeArrowheads="1"/>
          </p:cNvSpPr>
          <p:nvPr/>
        </p:nvSpPr>
        <p:spPr bwMode="auto">
          <a:xfrm>
            <a:off x="11443123" y="4441734"/>
            <a:ext cx="5825191" cy="5825188"/>
          </a:xfrm>
          <a:custGeom>
            <a:avLst/>
            <a:gdLst>
              <a:gd name="T0" fmla="*/ 229 w 5307"/>
              <a:gd name="T1" fmla="*/ 2238 h 5307"/>
              <a:gd name="T2" fmla="*/ 229 w 5307"/>
              <a:gd name="T3" fmla="*/ 2238 h 5307"/>
              <a:gd name="T4" fmla="*/ 1059 w 5307"/>
              <a:gd name="T5" fmla="*/ 2238 h 5307"/>
              <a:gd name="T6" fmla="*/ 1232 w 5307"/>
              <a:gd name="T7" fmla="*/ 2065 h 5307"/>
              <a:gd name="T8" fmla="*/ 1232 w 5307"/>
              <a:gd name="T9" fmla="*/ 1552 h 5307"/>
              <a:gd name="T10" fmla="*/ 1232 w 5307"/>
              <a:gd name="T11" fmla="*/ 1552 h 5307"/>
              <a:gd name="T12" fmla="*/ 1550 w 5307"/>
              <a:gd name="T13" fmla="*/ 1233 h 5307"/>
              <a:gd name="T14" fmla="*/ 2064 w 5307"/>
              <a:gd name="T15" fmla="*/ 1233 h 5307"/>
              <a:gd name="T16" fmla="*/ 2237 w 5307"/>
              <a:gd name="T17" fmla="*/ 1060 h 5307"/>
              <a:gd name="T18" fmla="*/ 2237 w 5307"/>
              <a:gd name="T19" fmla="*/ 1060 h 5307"/>
              <a:gd name="T20" fmla="*/ 2237 w 5307"/>
              <a:gd name="T21" fmla="*/ 230 h 5307"/>
              <a:gd name="T22" fmla="*/ 2237 w 5307"/>
              <a:gd name="T23" fmla="*/ 230 h 5307"/>
              <a:gd name="T24" fmla="*/ 3068 w 5307"/>
              <a:gd name="T25" fmla="*/ 230 h 5307"/>
              <a:gd name="T26" fmla="*/ 3068 w 5307"/>
              <a:gd name="T27" fmla="*/ 230 h 5307"/>
              <a:gd name="T28" fmla="*/ 3068 w 5307"/>
              <a:gd name="T29" fmla="*/ 1060 h 5307"/>
              <a:gd name="T30" fmla="*/ 3241 w 5307"/>
              <a:gd name="T31" fmla="*/ 1233 h 5307"/>
              <a:gd name="T32" fmla="*/ 3754 w 5307"/>
              <a:gd name="T33" fmla="*/ 1233 h 5307"/>
              <a:gd name="T34" fmla="*/ 3754 w 5307"/>
              <a:gd name="T35" fmla="*/ 1233 h 5307"/>
              <a:gd name="T36" fmla="*/ 4073 w 5307"/>
              <a:gd name="T37" fmla="*/ 1552 h 5307"/>
              <a:gd name="T38" fmla="*/ 4073 w 5307"/>
              <a:gd name="T39" fmla="*/ 2065 h 5307"/>
              <a:gd name="T40" fmla="*/ 4246 w 5307"/>
              <a:gd name="T41" fmla="*/ 2238 h 5307"/>
              <a:gd name="T42" fmla="*/ 4246 w 5307"/>
              <a:gd name="T43" fmla="*/ 2238 h 5307"/>
              <a:gd name="T44" fmla="*/ 5077 w 5307"/>
              <a:gd name="T45" fmla="*/ 2238 h 5307"/>
              <a:gd name="T46" fmla="*/ 5077 w 5307"/>
              <a:gd name="T47" fmla="*/ 2238 h 5307"/>
              <a:gd name="T48" fmla="*/ 5077 w 5307"/>
              <a:gd name="T49" fmla="*/ 3068 h 5307"/>
              <a:gd name="T50" fmla="*/ 5077 w 5307"/>
              <a:gd name="T51" fmla="*/ 3068 h 5307"/>
              <a:gd name="T52" fmla="*/ 4246 w 5307"/>
              <a:gd name="T53" fmla="*/ 3068 h 5307"/>
              <a:gd name="T54" fmla="*/ 4073 w 5307"/>
              <a:gd name="T55" fmla="*/ 3241 h 5307"/>
              <a:gd name="T56" fmla="*/ 4073 w 5307"/>
              <a:gd name="T57" fmla="*/ 3754 h 5307"/>
              <a:gd name="T58" fmla="*/ 4073 w 5307"/>
              <a:gd name="T59" fmla="*/ 3754 h 5307"/>
              <a:gd name="T60" fmla="*/ 3754 w 5307"/>
              <a:gd name="T61" fmla="*/ 4073 h 5307"/>
              <a:gd name="T62" fmla="*/ 3241 w 5307"/>
              <a:gd name="T63" fmla="*/ 4073 h 5307"/>
              <a:gd name="T64" fmla="*/ 3068 w 5307"/>
              <a:gd name="T65" fmla="*/ 4246 h 5307"/>
              <a:gd name="T66" fmla="*/ 3068 w 5307"/>
              <a:gd name="T67" fmla="*/ 4246 h 5307"/>
              <a:gd name="T68" fmla="*/ 3068 w 5307"/>
              <a:gd name="T69" fmla="*/ 5077 h 5307"/>
              <a:gd name="T70" fmla="*/ 3068 w 5307"/>
              <a:gd name="T71" fmla="*/ 5077 h 5307"/>
              <a:gd name="T72" fmla="*/ 2237 w 5307"/>
              <a:gd name="T73" fmla="*/ 5077 h 5307"/>
              <a:gd name="T74" fmla="*/ 2237 w 5307"/>
              <a:gd name="T75" fmla="*/ 5077 h 5307"/>
              <a:gd name="T76" fmla="*/ 2237 w 5307"/>
              <a:gd name="T77" fmla="*/ 4246 h 5307"/>
              <a:gd name="T78" fmla="*/ 2064 w 5307"/>
              <a:gd name="T79" fmla="*/ 4073 h 5307"/>
              <a:gd name="T80" fmla="*/ 1550 w 5307"/>
              <a:gd name="T81" fmla="*/ 4073 h 5307"/>
              <a:gd name="T82" fmla="*/ 1550 w 5307"/>
              <a:gd name="T83" fmla="*/ 4073 h 5307"/>
              <a:gd name="T84" fmla="*/ 1232 w 5307"/>
              <a:gd name="T85" fmla="*/ 3754 h 5307"/>
              <a:gd name="T86" fmla="*/ 1232 w 5307"/>
              <a:gd name="T87" fmla="*/ 3241 h 5307"/>
              <a:gd name="T88" fmla="*/ 1059 w 5307"/>
              <a:gd name="T89" fmla="*/ 3068 h 5307"/>
              <a:gd name="T90" fmla="*/ 1059 w 5307"/>
              <a:gd name="T91" fmla="*/ 3068 h 5307"/>
              <a:gd name="T92" fmla="*/ 229 w 5307"/>
              <a:gd name="T93" fmla="*/ 3068 h 5307"/>
              <a:gd name="T94" fmla="*/ 229 w 5307"/>
              <a:gd name="T95" fmla="*/ 3068 h 5307"/>
              <a:gd name="T96" fmla="*/ 229 w 5307"/>
              <a:gd name="T97" fmla="*/ 2238 h 5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307" h="5307">
                <a:moveTo>
                  <a:pt x="229" y="2238"/>
                </a:moveTo>
                <a:lnTo>
                  <a:pt x="229" y="2238"/>
                </a:lnTo>
                <a:cubicBezTo>
                  <a:pt x="458" y="2009"/>
                  <a:pt x="830" y="2009"/>
                  <a:pt x="1059" y="2238"/>
                </a:cubicBezTo>
                <a:lnTo>
                  <a:pt x="1232" y="2065"/>
                </a:lnTo>
                <a:lnTo>
                  <a:pt x="1232" y="1552"/>
                </a:lnTo>
                <a:lnTo>
                  <a:pt x="1232" y="1552"/>
                </a:lnTo>
                <a:cubicBezTo>
                  <a:pt x="1232" y="1376"/>
                  <a:pt x="1375" y="1233"/>
                  <a:pt x="1550" y="1233"/>
                </a:cubicBezTo>
                <a:lnTo>
                  <a:pt x="2064" y="1233"/>
                </a:lnTo>
                <a:lnTo>
                  <a:pt x="2237" y="1060"/>
                </a:lnTo>
                <a:lnTo>
                  <a:pt x="2237" y="1060"/>
                </a:lnTo>
                <a:cubicBezTo>
                  <a:pt x="2008" y="831"/>
                  <a:pt x="2008" y="459"/>
                  <a:pt x="2237" y="230"/>
                </a:cubicBezTo>
                <a:lnTo>
                  <a:pt x="2237" y="230"/>
                </a:lnTo>
                <a:cubicBezTo>
                  <a:pt x="2467" y="0"/>
                  <a:pt x="2839" y="0"/>
                  <a:pt x="3068" y="230"/>
                </a:cubicBezTo>
                <a:lnTo>
                  <a:pt x="3068" y="230"/>
                </a:lnTo>
                <a:cubicBezTo>
                  <a:pt x="3298" y="459"/>
                  <a:pt x="3298" y="831"/>
                  <a:pt x="3068" y="1060"/>
                </a:cubicBezTo>
                <a:lnTo>
                  <a:pt x="3241" y="1233"/>
                </a:lnTo>
                <a:lnTo>
                  <a:pt x="3754" y="1233"/>
                </a:lnTo>
                <a:lnTo>
                  <a:pt x="3754" y="1233"/>
                </a:lnTo>
                <a:cubicBezTo>
                  <a:pt x="3931" y="1233"/>
                  <a:pt x="4073" y="1376"/>
                  <a:pt x="4073" y="1552"/>
                </a:cubicBezTo>
                <a:lnTo>
                  <a:pt x="4073" y="2065"/>
                </a:lnTo>
                <a:lnTo>
                  <a:pt x="4246" y="2238"/>
                </a:lnTo>
                <a:lnTo>
                  <a:pt x="4246" y="2238"/>
                </a:lnTo>
                <a:cubicBezTo>
                  <a:pt x="4476" y="2009"/>
                  <a:pt x="4847" y="2009"/>
                  <a:pt x="5077" y="2238"/>
                </a:cubicBezTo>
                <a:lnTo>
                  <a:pt x="5077" y="2238"/>
                </a:lnTo>
                <a:cubicBezTo>
                  <a:pt x="5306" y="2467"/>
                  <a:pt x="5306" y="2839"/>
                  <a:pt x="5077" y="3068"/>
                </a:cubicBezTo>
                <a:lnTo>
                  <a:pt x="5077" y="3068"/>
                </a:lnTo>
                <a:cubicBezTo>
                  <a:pt x="4847" y="3298"/>
                  <a:pt x="4476" y="3298"/>
                  <a:pt x="4246" y="3068"/>
                </a:cubicBezTo>
                <a:lnTo>
                  <a:pt x="4073" y="3241"/>
                </a:lnTo>
                <a:lnTo>
                  <a:pt x="4073" y="3754"/>
                </a:lnTo>
                <a:lnTo>
                  <a:pt x="4073" y="3754"/>
                </a:lnTo>
                <a:cubicBezTo>
                  <a:pt x="4073" y="3931"/>
                  <a:pt x="3931" y="4073"/>
                  <a:pt x="3754" y="4073"/>
                </a:cubicBezTo>
                <a:lnTo>
                  <a:pt x="3241" y="4073"/>
                </a:lnTo>
                <a:lnTo>
                  <a:pt x="3068" y="4246"/>
                </a:lnTo>
                <a:lnTo>
                  <a:pt x="3068" y="4246"/>
                </a:lnTo>
                <a:cubicBezTo>
                  <a:pt x="3298" y="4475"/>
                  <a:pt x="3298" y="4847"/>
                  <a:pt x="3068" y="5077"/>
                </a:cubicBezTo>
                <a:lnTo>
                  <a:pt x="3068" y="5077"/>
                </a:lnTo>
                <a:cubicBezTo>
                  <a:pt x="2839" y="5306"/>
                  <a:pt x="2467" y="5306"/>
                  <a:pt x="2237" y="5077"/>
                </a:cubicBezTo>
                <a:lnTo>
                  <a:pt x="2237" y="5077"/>
                </a:lnTo>
                <a:cubicBezTo>
                  <a:pt x="2008" y="4847"/>
                  <a:pt x="2008" y="4475"/>
                  <a:pt x="2237" y="4246"/>
                </a:cubicBezTo>
                <a:lnTo>
                  <a:pt x="2064" y="4073"/>
                </a:lnTo>
                <a:lnTo>
                  <a:pt x="1550" y="4073"/>
                </a:lnTo>
                <a:lnTo>
                  <a:pt x="1550" y="4073"/>
                </a:lnTo>
                <a:cubicBezTo>
                  <a:pt x="1375" y="4073"/>
                  <a:pt x="1232" y="3931"/>
                  <a:pt x="1232" y="3754"/>
                </a:cubicBezTo>
                <a:lnTo>
                  <a:pt x="1232" y="3241"/>
                </a:lnTo>
                <a:lnTo>
                  <a:pt x="1059" y="3068"/>
                </a:lnTo>
                <a:lnTo>
                  <a:pt x="1059" y="3068"/>
                </a:lnTo>
                <a:cubicBezTo>
                  <a:pt x="830" y="3298"/>
                  <a:pt x="458" y="3298"/>
                  <a:pt x="229" y="3068"/>
                </a:cubicBezTo>
                <a:lnTo>
                  <a:pt x="229" y="3068"/>
                </a:lnTo>
                <a:cubicBezTo>
                  <a:pt x="0" y="2839"/>
                  <a:pt x="0" y="2467"/>
                  <a:pt x="229" y="22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Freeform 172"/>
          <p:cNvSpPr>
            <a:spLocks noChangeArrowheads="1"/>
          </p:cNvSpPr>
          <p:nvPr/>
        </p:nvSpPr>
        <p:spPr bwMode="auto">
          <a:xfrm>
            <a:off x="14697095" y="873017"/>
            <a:ext cx="5830032" cy="5830032"/>
          </a:xfrm>
          <a:custGeom>
            <a:avLst/>
            <a:gdLst>
              <a:gd name="T0" fmla="*/ 230 w 5308"/>
              <a:gd name="T1" fmla="*/ 2238 h 5308"/>
              <a:gd name="T2" fmla="*/ 230 w 5308"/>
              <a:gd name="T3" fmla="*/ 2238 h 5308"/>
              <a:gd name="T4" fmla="*/ 1060 w 5308"/>
              <a:gd name="T5" fmla="*/ 2238 h 5308"/>
              <a:gd name="T6" fmla="*/ 1234 w 5308"/>
              <a:gd name="T7" fmla="*/ 2065 h 5308"/>
              <a:gd name="T8" fmla="*/ 1234 w 5308"/>
              <a:gd name="T9" fmla="*/ 1552 h 5308"/>
              <a:gd name="T10" fmla="*/ 1234 w 5308"/>
              <a:gd name="T11" fmla="*/ 1552 h 5308"/>
              <a:gd name="T12" fmla="*/ 1552 w 5308"/>
              <a:gd name="T13" fmla="*/ 1233 h 5308"/>
              <a:gd name="T14" fmla="*/ 2065 w 5308"/>
              <a:gd name="T15" fmla="*/ 1233 h 5308"/>
              <a:gd name="T16" fmla="*/ 2238 w 5308"/>
              <a:gd name="T17" fmla="*/ 1061 h 5308"/>
              <a:gd name="T18" fmla="*/ 2238 w 5308"/>
              <a:gd name="T19" fmla="*/ 1061 h 5308"/>
              <a:gd name="T20" fmla="*/ 2238 w 5308"/>
              <a:gd name="T21" fmla="*/ 230 h 5308"/>
              <a:gd name="T22" fmla="*/ 2238 w 5308"/>
              <a:gd name="T23" fmla="*/ 230 h 5308"/>
              <a:gd name="T24" fmla="*/ 3069 w 5308"/>
              <a:gd name="T25" fmla="*/ 230 h 5308"/>
              <a:gd name="T26" fmla="*/ 3069 w 5308"/>
              <a:gd name="T27" fmla="*/ 230 h 5308"/>
              <a:gd name="T28" fmla="*/ 3069 w 5308"/>
              <a:gd name="T29" fmla="*/ 1061 h 5308"/>
              <a:gd name="T30" fmla="*/ 3242 w 5308"/>
              <a:gd name="T31" fmla="*/ 1233 h 5308"/>
              <a:gd name="T32" fmla="*/ 3756 w 5308"/>
              <a:gd name="T33" fmla="*/ 1233 h 5308"/>
              <a:gd name="T34" fmla="*/ 3756 w 5308"/>
              <a:gd name="T35" fmla="*/ 1233 h 5308"/>
              <a:gd name="T36" fmla="*/ 4074 w 5308"/>
              <a:gd name="T37" fmla="*/ 1552 h 5308"/>
              <a:gd name="T38" fmla="*/ 4074 w 5308"/>
              <a:gd name="T39" fmla="*/ 2065 h 5308"/>
              <a:gd name="T40" fmla="*/ 4247 w 5308"/>
              <a:gd name="T41" fmla="*/ 2238 h 5308"/>
              <a:gd name="T42" fmla="*/ 4247 w 5308"/>
              <a:gd name="T43" fmla="*/ 2238 h 5308"/>
              <a:gd name="T44" fmla="*/ 5078 w 5308"/>
              <a:gd name="T45" fmla="*/ 2238 h 5308"/>
              <a:gd name="T46" fmla="*/ 5078 w 5308"/>
              <a:gd name="T47" fmla="*/ 2238 h 5308"/>
              <a:gd name="T48" fmla="*/ 5078 w 5308"/>
              <a:gd name="T49" fmla="*/ 3069 h 5308"/>
              <a:gd name="T50" fmla="*/ 5078 w 5308"/>
              <a:gd name="T51" fmla="*/ 3069 h 5308"/>
              <a:gd name="T52" fmla="*/ 4247 w 5308"/>
              <a:gd name="T53" fmla="*/ 3069 h 5308"/>
              <a:gd name="T54" fmla="*/ 4074 w 5308"/>
              <a:gd name="T55" fmla="*/ 3242 h 5308"/>
              <a:gd name="T56" fmla="*/ 4074 w 5308"/>
              <a:gd name="T57" fmla="*/ 3756 h 5308"/>
              <a:gd name="T58" fmla="*/ 4074 w 5308"/>
              <a:gd name="T59" fmla="*/ 3756 h 5308"/>
              <a:gd name="T60" fmla="*/ 3756 w 5308"/>
              <a:gd name="T61" fmla="*/ 4074 h 5308"/>
              <a:gd name="T62" fmla="*/ 3242 w 5308"/>
              <a:gd name="T63" fmla="*/ 4074 h 5308"/>
              <a:gd name="T64" fmla="*/ 3084 w 5308"/>
              <a:gd name="T65" fmla="*/ 4232 h 5308"/>
              <a:gd name="T66" fmla="*/ 3084 w 5308"/>
              <a:gd name="T67" fmla="*/ 4232 h 5308"/>
              <a:gd name="T68" fmla="*/ 3099 w 5308"/>
              <a:gd name="T69" fmla="*/ 4247 h 5308"/>
              <a:gd name="T70" fmla="*/ 3099 w 5308"/>
              <a:gd name="T71" fmla="*/ 4247 h 5308"/>
              <a:gd name="T72" fmla="*/ 3099 w 5308"/>
              <a:gd name="T73" fmla="*/ 5077 h 5308"/>
              <a:gd name="T74" fmla="*/ 3099 w 5308"/>
              <a:gd name="T75" fmla="*/ 5077 h 5308"/>
              <a:gd name="T76" fmla="*/ 2268 w 5308"/>
              <a:gd name="T77" fmla="*/ 5077 h 5308"/>
              <a:gd name="T78" fmla="*/ 2268 w 5308"/>
              <a:gd name="T79" fmla="*/ 5077 h 5308"/>
              <a:gd name="T80" fmla="*/ 2253 w 5308"/>
              <a:gd name="T81" fmla="*/ 4261 h 5308"/>
              <a:gd name="T82" fmla="*/ 2065 w 5308"/>
              <a:gd name="T83" fmla="*/ 4074 h 5308"/>
              <a:gd name="T84" fmla="*/ 1552 w 5308"/>
              <a:gd name="T85" fmla="*/ 4074 h 5308"/>
              <a:gd name="T86" fmla="*/ 1552 w 5308"/>
              <a:gd name="T87" fmla="*/ 4074 h 5308"/>
              <a:gd name="T88" fmla="*/ 1234 w 5308"/>
              <a:gd name="T89" fmla="*/ 3756 h 5308"/>
              <a:gd name="T90" fmla="*/ 1234 w 5308"/>
              <a:gd name="T91" fmla="*/ 3242 h 5308"/>
              <a:gd name="T92" fmla="*/ 1060 w 5308"/>
              <a:gd name="T93" fmla="*/ 3069 h 5308"/>
              <a:gd name="T94" fmla="*/ 1060 w 5308"/>
              <a:gd name="T95" fmla="*/ 3069 h 5308"/>
              <a:gd name="T96" fmla="*/ 230 w 5308"/>
              <a:gd name="T97" fmla="*/ 3069 h 5308"/>
              <a:gd name="T98" fmla="*/ 230 w 5308"/>
              <a:gd name="T99" fmla="*/ 3069 h 5308"/>
              <a:gd name="T100" fmla="*/ 230 w 5308"/>
              <a:gd name="T101" fmla="*/ 2238 h 5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308" h="5308">
                <a:moveTo>
                  <a:pt x="230" y="2238"/>
                </a:moveTo>
                <a:lnTo>
                  <a:pt x="230" y="2238"/>
                </a:lnTo>
                <a:cubicBezTo>
                  <a:pt x="460" y="2009"/>
                  <a:pt x="831" y="2009"/>
                  <a:pt x="1060" y="2238"/>
                </a:cubicBezTo>
                <a:lnTo>
                  <a:pt x="1234" y="2065"/>
                </a:lnTo>
                <a:lnTo>
                  <a:pt x="1234" y="1552"/>
                </a:lnTo>
                <a:lnTo>
                  <a:pt x="1234" y="1552"/>
                </a:lnTo>
                <a:cubicBezTo>
                  <a:pt x="1234" y="1376"/>
                  <a:pt x="1376" y="1233"/>
                  <a:pt x="1552" y="1233"/>
                </a:cubicBezTo>
                <a:lnTo>
                  <a:pt x="2065" y="1233"/>
                </a:lnTo>
                <a:lnTo>
                  <a:pt x="2238" y="1061"/>
                </a:lnTo>
                <a:lnTo>
                  <a:pt x="2238" y="1061"/>
                </a:lnTo>
                <a:cubicBezTo>
                  <a:pt x="2009" y="831"/>
                  <a:pt x="2009" y="459"/>
                  <a:pt x="2238" y="230"/>
                </a:cubicBezTo>
                <a:lnTo>
                  <a:pt x="2238" y="230"/>
                </a:lnTo>
                <a:cubicBezTo>
                  <a:pt x="2468" y="0"/>
                  <a:pt x="2840" y="0"/>
                  <a:pt x="3069" y="230"/>
                </a:cubicBezTo>
                <a:lnTo>
                  <a:pt x="3069" y="230"/>
                </a:lnTo>
                <a:cubicBezTo>
                  <a:pt x="3299" y="459"/>
                  <a:pt x="3299" y="831"/>
                  <a:pt x="3069" y="1061"/>
                </a:cubicBezTo>
                <a:lnTo>
                  <a:pt x="3242" y="1233"/>
                </a:lnTo>
                <a:lnTo>
                  <a:pt x="3756" y="1233"/>
                </a:lnTo>
                <a:lnTo>
                  <a:pt x="3756" y="1233"/>
                </a:lnTo>
                <a:cubicBezTo>
                  <a:pt x="3931" y="1233"/>
                  <a:pt x="4074" y="1376"/>
                  <a:pt x="4074" y="1552"/>
                </a:cubicBezTo>
                <a:lnTo>
                  <a:pt x="4074" y="2065"/>
                </a:lnTo>
                <a:lnTo>
                  <a:pt x="4247" y="2238"/>
                </a:lnTo>
                <a:lnTo>
                  <a:pt x="4247" y="2238"/>
                </a:lnTo>
                <a:cubicBezTo>
                  <a:pt x="4476" y="2009"/>
                  <a:pt x="4848" y="2009"/>
                  <a:pt x="5078" y="2238"/>
                </a:cubicBezTo>
                <a:lnTo>
                  <a:pt x="5078" y="2238"/>
                </a:lnTo>
                <a:cubicBezTo>
                  <a:pt x="5307" y="2467"/>
                  <a:pt x="5307" y="2840"/>
                  <a:pt x="5078" y="3069"/>
                </a:cubicBezTo>
                <a:lnTo>
                  <a:pt x="5078" y="3069"/>
                </a:lnTo>
                <a:cubicBezTo>
                  <a:pt x="4848" y="3298"/>
                  <a:pt x="4476" y="3298"/>
                  <a:pt x="4247" y="3069"/>
                </a:cubicBezTo>
                <a:lnTo>
                  <a:pt x="4074" y="3242"/>
                </a:lnTo>
                <a:lnTo>
                  <a:pt x="4074" y="3756"/>
                </a:lnTo>
                <a:lnTo>
                  <a:pt x="4074" y="3756"/>
                </a:lnTo>
                <a:cubicBezTo>
                  <a:pt x="4074" y="3931"/>
                  <a:pt x="3931" y="4074"/>
                  <a:pt x="3756" y="4074"/>
                </a:cubicBezTo>
                <a:lnTo>
                  <a:pt x="3242" y="4074"/>
                </a:lnTo>
                <a:lnTo>
                  <a:pt x="3084" y="4232"/>
                </a:lnTo>
                <a:lnTo>
                  <a:pt x="3084" y="4232"/>
                </a:lnTo>
                <a:cubicBezTo>
                  <a:pt x="3089" y="4237"/>
                  <a:pt x="3093" y="4242"/>
                  <a:pt x="3099" y="4247"/>
                </a:cubicBezTo>
                <a:lnTo>
                  <a:pt x="3099" y="4247"/>
                </a:lnTo>
                <a:cubicBezTo>
                  <a:pt x="3328" y="4476"/>
                  <a:pt x="3328" y="4848"/>
                  <a:pt x="3099" y="5077"/>
                </a:cubicBezTo>
                <a:lnTo>
                  <a:pt x="3099" y="5077"/>
                </a:lnTo>
                <a:cubicBezTo>
                  <a:pt x="2869" y="5307"/>
                  <a:pt x="2497" y="5307"/>
                  <a:pt x="2268" y="5077"/>
                </a:cubicBezTo>
                <a:lnTo>
                  <a:pt x="2268" y="5077"/>
                </a:lnTo>
                <a:cubicBezTo>
                  <a:pt x="2043" y="4853"/>
                  <a:pt x="2039" y="4492"/>
                  <a:pt x="2253" y="4261"/>
                </a:cubicBezTo>
                <a:lnTo>
                  <a:pt x="2065" y="4074"/>
                </a:lnTo>
                <a:lnTo>
                  <a:pt x="1552" y="4074"/>
                </a:lnTo>
                <a:lnTo>
                  <a:pt x="1552" y="4074"/>
                </a:lnTo>
                <a:cubicBezTo>
                  <a:pt x="1376" y="4074"/>
                  <a:pt x="1234" y="3931"/>
                  <a:pt x="1234" y="3756"/>
                </a:cubicBezTo>
                <a:lnTo>
                  <a:pt x="1234" y="3242"/>
                </a:lnTo>
                <a:lnTo>
                  <a:pt x="1060" y="3069"/>
                </a:lnTo>
                <a:lnTo>
                  <a:pt x="1060" y="3069"/>
                </a:lnTo>
                <a:cubicBezTo>
                  <a:pt x="831" y="3298"/>
                  <a:pt x="460" y="3298"/>
                  <a:pt x="230" y="3069"/>
                </a:cubicBezTo>
                <a:lnTo>
                  <a:pt x="230" y="3069"/>
                </a:lnTo>
                <a:cubicBezTo>
                  <a:pt x="0" y="2840"/>
                  <a:pt x="0" y="2467"/>
                  <a:pt x="230" y="223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173"/>
          <p:cNvSpPr>
            <a:spLocks noChangeArrowheads="1"/>
          </p:cNvSpPr>
          <p:nvPr/>
        </p:nvSpPr>
        <p:spPr bwMode="auto">
          <a:xfrm>
            <a:off x="7579032" y="7012951"/>
            <a:ext cx="5825191" cy="5830032"/>
          </a:xfrm>
          <a:custGeom>
            <a:avLst/>
            <a:gdLst>
              <a:gd name="T0" fmla="*/ 230 w 5307"/>
              <a:gd name="T1" fmla="*/ 2238 h 5308"/>
              <a:gd name="T2" fmla="*/ 230 w 5307"/>
              <a:gd name="T3" fmla="*/ 2238 h 5308"/>
              <a:gd name="T4" fmla="*/ 1061 w 5307"/>
              <a:gd name="T5" fmla="*/ 2238 h 5308"/>
              <a:gd name="T6" fmla="*/ 1233 w 5307"/>
              <a:gd name="T7" fmla="*/ 2065 h 5308"/>
              <a:gd name="T8" fmla="*/ 1233 w 5307"/>
              <a:gd name="T9" fmla="*/ 1551 h 5308"/>
              <a:gd name="T10" fmla="*/ 1233 w 5307"/>
              <a:gd name="T11" fmla="*/ 1551 h 5308"/>
              <a:gd name="T12" fmla="*/ 1551 w 5307"/>
              <a:gd name="T13" fmla="*/ 1233 h 5308"/>
              <a:gd name="T14" fmla="*/ 2066 w 5307"/>
              <a:gd name="T15" fmla="*/ 1233 h 5308"/>
              <a:gd name="T16" fmla="*/ 2238 w 5307"/>
              <a:gd name="T17" fmla="*/ 1060 h 5308"/>
              <a:gd name="T18" fmla="*/ 2238 w 5307"/>
              <a:gd name="T19" fmla="*/ 1060 h 5308"/>
              <a:gd name="T20" fmla="*/ 2238 w 5307"/>
              <a:gd name="T21" fmla="*/ 229 h 5308"/>
              <a:gd name="T22" fmla="*/ 2238 w 5307"/>
              <a:gd name="T23" fmla="*/ 229 h 5308"/>
              <a:gd name="T24" fmla="*/ 3069 w 5307"/>
              <a:gd name="T25" fmla="*/ 229 h 5308"/>
              <a:gd name="T26" fmla="*/ 3069 w 5307"/>
              <a:gd name="T27" fmla="*/ 229 h 5308"/>
              <a:gd name="T28" fmla="*/ 3069 w 5307"/>
              <a:gd name="T29" fmla="*/ 1060 h 5308"/>
              <a:gd name="T30" fmla="*/ 3242 w 5307"/>
              <a:gd name="T31" fmla="*/ 1233 h 5308"/>
              <a:gd name="T32" fmla="*/ 3755 w 5307"/>
              <a:gd name="T33" fmla="*/ 1233 h 5308"/>
              <a:gd name="T34" fmla="*/ 3755 w 5307"/>
              <a:gd name="T35" fmla="*/ 1233 h 5308"/>
              <a:gd name="T36" fmla="*/ 4073 w 5307"/>
              <a:gd name="T37" fmla="*/ 1551 h 5308"/>
              <a:gd name="T38" fmla="*/ 4073 w 5307"/>
              <a:gd name="T39" fmla="*/ 2065 h 5308"/>
              <a:gd name="T40" fmla="*/ 4246 w 5307"/>
              <a:gd name="T41" fmla="*/ 2238 h 5308"/>
              <a:gd name="T42" fmla="*/ 4246 w 5307"/>
              <a:gd name="T43" fmla="*/ 2238 h 5308"/>
              <a:gd name="T44" fmla="*/ 5077 w 5307"/>
              <a:gd name="T45" fmla="*/ 2238 h 5308"/>
              <a:gd name="T46" fmla="*/ 5077 w 5307"/>
              <a:gd name="T47" fmla="*/ 2238 h 5308"/>
              <a:gd name="T48" fmla="*/ 5077 w 5307"/>
              <a:gd name="T49" fmla="*/ 3068 h 5308"/>
              <a:gd name="T50" fmla="*/ 5077 w 5307"/>
              <a:gd name="T51" fmla="*/ 3068 h 5308"/>
              <a:gd name="T52" fmla="*/ 4246 w 5307"/>
              <a:gd name="T53" fmla="*/ 3068 h 5308"/>
              <a:gd name="T54" fmla="*/ 4073 w 5307"/>
              <a:gd name="T55" fmla="*/ 3241 h 5308"/>
              <a:gd name="T56" fmla="*/ 4073 w 5307"/>
              <a:gd name="T57" fmla="*/ 3755 h 5308"/>
              <a:gd name="T58" fmla="*/ 4073 w 5307"/>
              <a:gd name="T59" fmla="*/ 3755 h 5308"/>
              <a:gd name="T60" fmla="*/ 3755 w 5307"/>
              <a:gd name="T61" fmla="*/ 4073 h 5308"/>
              <a:gd name="T62" fmla="*/ 3242 w 5307"/>
              <a:gd name="T63" fmla="*/ 4073 h 5308"/>
              <a:gd name="T64" fmla="*/ 3069 w 5307"/>
              <a:gd name="T65" fmla="*/ 4246 h 5308"/>
              <a:gd name="T66" fmla="*/ 3069 w 5307"/>
              <a:gd name="T67" fmla="*/ 4246 h 5308"/>
              <a:gd name="T68" fmla="*/ 3069 w 5307"/>
              <a:gd name="T69" fmla="*/ 5077 h 5308"/>
              <a:gd name="T70" fmla="*/ 3069 w 5307"/>
              <a:gd name="T71" fmla="*/ 5077 h 5308"/>
              <a:gd name="T72" fmla="*/ 2238 w 5307"/>
              <a:gd name="T73" fmla="*/ 5077 h 5308"/>
              <a:gd name="T74" fmla="*/ 2238 w 5307"/>
              <a:gd name="T75" fmla="*/ 5077 h 5308"/>
              <a:gd name="T76" fmla="*/ 2238 w 5307"/>
              <a:gd name="T77" fmla="*/ 4246 h 5308"/>
              <a:gd name="T78" fmla="*/ 2066 w 5307"/>
              <a:gd name="T79" fmla="*/ 4073 h 5308"/>
              <a:gd name="T80" fmla="*/ 1551 w 5307"/>
              <a:gd name="T81" fmla="*/ 4073 h 5308"/>
              <a:gd name="T82" fmla="*/ 1551 w 5307"/>
              <a:gd name="T83" fmla="*/ 4073 h 5308"/>
              <a:gd name="T84" fmla="*/ 1233 w 5307"/>
              <a:gd name="T85" fmla="*/ 3755 h 5308"/>
              <a:gd name="T86" fmla="*/ 1233 w 5307"/>
              <a:gd name="T87" fmla="*/ 3241 h 5308"/>
              <a:gd name="T88" fmla="*/ 1061 w 5307"/>
              <a:gd name="T89" fmla="*/ 3068 h 5308"/>
              <a:gd name="T90" fmla="*/ 1061 w 5307"/>
              <a:gd name="T91" fmla="*/ 3068 h 5308"/>
              <a:gd name="T92" fmla="*/ 230 w 5307"/>
              <a:gd name="T93" fmla="*/ 3068 h 5308"/>
              <a:gd name="T94" fmla="*/ 230 w 5307"/>
              <a:gd name="T95" fmla="*/ 3068 h 5308"/>
              <a:gd name="T96" fmla="*/ 230 w 5307"/>
              <a:gd name="T97" fmla="*/ 2238 h 5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307" h="5308">
                <a:moveTo>
                  <a:pt x="230" y="2238"/>
                </a:moveTo>
                <a:lnTo>
                  <a:pt x="230" y="2238"/>
                </a:lnTo>
                <a:cubicBezTo>
                  <a:pt x="459" y="2008"/>
                  <a:pt x="831" y="2008"/>
                  <a:pt x="1061" y="2238"/>
                </a:cubicBezTo>
                <a:lnTo>
                  <a:pt x="1233" y="2065"/>
                </a:lnTo>
                <a:lnTo>
                  <a:pt x="1233" y="1551"/>
                </a:lnTo>
                <a:lnTo>
                  <a:pt x="1233" y="1551"/>
                </a:lnTo>
                <a:cubicBezTo>
                  <a:pt x="1233" y="1375"/>
                  <a:pt x="1376" y="1233"/>
                  <a:pt x="1551" y="1233"/>
                </a:cubicBezTo>
                <a:lnTo>
                  <a:pt x="2066" y="1233"/>
                </a:lnTo>
                <a:lnTo>
                  <a:pt x="2238" y="1060"/>
                </a:lnTo>
                <a:lnTo>
                  <a:pt x="2238" y="1060"/>
                </a:lnTo>
                <a:cubicBezTo>
                  <a:pt x="2009" y="831"/>
                  <a:pt x="2009" y="458"/>
                  <a:pt x="2238" y="229"/>
                </a:cubicBezTo>
                <a:lnTo>
                  <a:pt x="2238" y="229"/>
                </a:lnTo>
                <a:cubicBezTo>
                  <a:pt x="2467" y="0"/>
                  <a:pt x="2840" y="0"/>
                  <a:pt x="3069" y="229"/>
                </a:cubicBezTo>
                <a:lnTo>
                  <a:pt x="3069" y="229"/>
                </a:lnTo>
                <a:cubicBezTo>
                  <a:pt x="3299" y="458"/>
                  <a:pt x="3299" y="831"/>
                  <a:pt x="3069" y="1060"/>
                </a:cubicBezTo>
                <a:lnTo>
                  <a:pt x="3242" y="1233"/>
                </a:lnTo>
                <a:lnTo>
                  <a:pt x="3755" y="1233"/>
                </a:lnTo>
                <a:lnTo>
                  <a:pt x="3755" y="1233"/>
                </a:lnTo>
                <a:cubicBezTo>
                  <a:pt x="3931" y="1233"/>
                  <a:pt x="4073" y="1375"/>
                  <a:pt x="4073" y="1551"/>
                </a:cubicBezTo>
                <a:lnTo>
                  <a:pt x="4073" y="2065"/>
                </a:lnTo>
                <a:lnTo>
                  <a:pt x="4246" y="2238"/>
                </a:lnTo>
                <a:lnTo>
                  <a:pt x="4246" y="2238"/>
                </a:lnTo>
                <a:cubicBezTo>
                  <a:pt x="4476" y="2008"/>
                  <a:pt x="4847" y="2008"/>
                  <a:pt x="5077" y="2238"/>
                </a:cubicBezTo>
                <a:lnTo>
                  <a:pt x="5077" y="2238"/>
                </a:lnTo>
                <a:cubicBezTo>
                  <a:pt x="5306" y="2467"/>
                  <a:pt x="5306" y="2839"/>
                  <a:pt x="5077" y="3068"/>
                </a:cubicBezTo>
                <a:lnTo>
                  <a:pt x="5077" y="3068"/>
                </a:lnTo>
                <a:cubicBezTo>
                  <a:pt x="4847" y="3298"/>
                  <a:pt x="4476" y="3298"/>
                  <a:pt x="4246" y="3068"/>
                </a:cubicBezTo>
                <a:lnTo>
                  <a:pt x="4073" y="3241"/>
                </a:lnTo>
                <a:lnTo>
                  <a:pt x="4073" y="3755"/>
                </a:lnTo>
                <a:lnTo>
                  <a:pt x="4073" y="3755"/>
                </a:lnTo>
                <a:cubicBezTo>
                  <a:pt x="4073" y="3931"/>
                  <a:pt x="3931" y="4073"/>
                  <a:pt x="3755" y="4073"/>
                </a:cubicBezTo>
                <a:lnTo>
                  <a:pt x="3242" y="4073"/>
                </a:lnTo>
                <a:lnTo>
                  <a:pt x="3069" y="4246"/>
                </a:lnTo>
                <a:lnTo>
                  <a:pt x="3069" y="4246"/>
                </a:lnTo>
                <a:cubicBezTo>
                  <a:pt x="3299" y="4476"/>
                  <a:pt x="3299" y="4847"/>
                  <a:pt x="3069" y="5077"/>
                </a:cubicBezTo>
                <a:lnTo>
                  <a:pt x="3069" y="5077"/>
                </a:lnTo>
                <a:cubicBezTo>
                  <a:pt x="2840" y="5307"/>
                  <a:pt x="2467" y="5307"/>
                  <a:pt x="2238" y="5077"/>
                </a:cubicBezTo>
                <a:lnTo>
                  <a:pt x="2238" y="5077"/>
                </a:lnTo>
                <a:cubicBezTo>
                  <a:pt x="2009" y="4847"/>
                  <a:pt x="2009" y="4476"/>
                  <a:pt x="2238" y="4246"/>
                </a:cubicBezTo>
                <a:lnTo>
                  <a:pt x="2066" y="4073"/>
                </a:lnTo>
                <a:lnTo>
                  <a:pt x="1551" y="4073"/>
                </a:lnTo>
                <a:lnTo>
                  <a:pt x="1551" y="4073"/>
                </a:lnTo>
                <a:cubicBezTo>
                  <a:pt x="1376" y="4073"/>
                  <a:pt x="1233" y="3931"/>
                  <a:pt x="1233" y="3755"/>
                </a:cubicBezTo>
                <a:lnTo>
                  <a:pt x="1233" y="3241"/>
                </a:lnTo>
                <a:lnTo>
                  <a:pt x="1061" y="3068"/>
                </a:lnTo>
                <a:lnTo>
                  <a:pt x="1061" y="3068"/>
                </a:lnTo>
                <a:cubicBezTo>
                  <a:pt x="831" y="3298"/>
                  <a:pt x="459" y="3298"/>
                  <a:pt x="230" y="3068"/>
                </a:cubicBezTo>
                <a:lnTo>
                  <a:pt x="230" y="3068"/>
                </a:lnTo>
                <a:cubicBezTo>
                  <a:pt x="0" y="2839"/>
                  <a:pt x="0" y="2467"/>
                  <a:pt x="230" y="223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Freeform 471"/>
          <p:cNvSpPr>
            <a:spLocks noChangeArrowheads="1"/>
          </p:cNvSpPr>
          <p:nvPr/>
        </p:nvSpPr>
        <p:spPr bwMode="auto">
          <a:xfrm>
            <a:off x="17307052" y="2161047"/>
            <a:ext cx="610120" cy="953919"/>
          </a:xfrm>
          <a:custGeom>
            <a:avLst/>
            <a:gdLst>
              <a:gd name="T0" fmla="*/ 408 w 556"/>
              <a:gd name="T1" fmla="*/ 782 h 869"/>
              <a:gd name="T2" fmla="*/ 420 w 556"/>
              <a:gd name="T3" fmla="*/ 788 h 869"/>
              <a:gd name="T4" fmla="*/ 482 w 556"/>
              <a:gd name="T5" fmla="*/ 788 h 869"/>
              <a:gd name="T6" fmla="*/ 494 w 556"/>
              <a:gd name="T7" fmla="*/ 782 h 869"/>
              <a:gd name="T8" fmla="*/ 495 w 556"/>
              <a:gd name="T9" fmla="*/ 782 h 869"/>
              <a:gd name="T10" fmla="*/ 521 w 556"/>
              <a:gd name="T11" fmla="*/ 804 h 869"/>
              <a:gd name="T12" fmla="*/ 34 w 556"/>
              <a:gd name="T13" fmla="*/ 34 h 869"/>
              <a:gd name="T14" fmla="*/ 48 w 556"/>
              <a:gd name="T15" fmla="*/ 789 h 869"/>
              <a:gd name="T16" fmla="*/ 61 w 556"/>
              <a:gd name="T17" fmla="*/ 783 h 869"/>
              <a:gd name="T18" fmla="*/ 61 w 556"/>
              <a:gd name="T19" fmla="*/ 783 h 869"/>
              <a:gd name="T20" fmla="*/ 103 w 556"/>
              <a:gd name="T21" fmla="*/ 823 h 869"/>
              <a:gd name="T22" fmla="*/ 135 w 556"/>
              <a:gd name="T23" fmla="*/ 788 h 869"/>
              <a:gd name="T24" fmla="*/ 147 w 556"/>
              <a:gd name="T25" fmla="*/ 782 h 869"/>
              <a:gd name="T26" fmla="*/ 191 w 556"/>
              <a:gd name="T27" fmla="*/ 822 h 869"/>
              <a:gd name="T28" fmla="*/ 221 w 556"/>
              <a:gd name="T29" fmla="*/ 789 h 869"/>
              <a:gd name="T30" fmla="*/ 234 w 556"/>
              <a:gd name="T31" fmla="*/ 783 h 869"/>
              <a:gd name="T32" fmla="*/ 246 w 556"/>
              <a:gd name="T33" fmla="*/ 789 h 869"/>
              <a:gd name="T34" fmla="*/ 308 w 556"/>
              <a:gd name="T35" fmla="*/ 789 h 869"/>
              <a:gd name="T36" fmla="*/ 320 w 556"/>
              <a:gd name="T37" fmla="*/ 783 h 869"/>
              <a:gd name="T38" fmla="*/ 320 w 556"/>
              <a:gd name="T39" fmla="*/ 783 h 869"/>
              <a:gd name="T40" fmla="*/ 365 w 556"/>
              <a:gd name="T41" fmla="*/ 822 h 869"/>
              <a:gd name="T42" fmla="*/ 395 w 556"/>
              <a:gd name="T43" fmla="*/ 788 h 869"/>
              <a:gd name="T44" fmla="*/ 17 w 556"/>
              <a:gd name="T45" fmla="*/ 865 h 869"/>
              <a:gd name="T46" fmla="*/ 11 w 556"/>
              <a:gd name="T47" fmla="*/ 865 h 869"/>
              <a:gd name="T48" fmla="*/ 0 w 556"/>
              <a:gd name="T49" fmla="*/ 849 h 869"/>
              <a:gd name="T50" fmla="*/ 1 w 556"/>
              <a:gd name="T51" fmla="*/ 27 h 869"/>
              <a:gd name="T52" fmla="*/ 26 w 556"/>
              <a:gd name="T53" fmla="*/ 0 h 869"/>
              <a:gd name="T54" fmla="*/ 530 w 556"/>
              <a:gd name="T55" fmla="*/ 0 h 869"/>
              <a:gd name="T56" fmla="*/ 555 w 556"/>
              <a:gd name="T57" fmla="*/ 810 h 869"/>
              <a:gd name="T58" fmla="*/ 555 w 556"/>
              <a:gd name="T59" fmla="*/ 849 h 869"/>
              <a:gd name="T60" fmla="*/ 544 w 556"/>
              <a:gd name="T61" fmla="*/ 865 h 869"/>
              <a:gd name="T62" fmla="*/ 495 w 556"/>
              <a:gd name="T63" fmla="*/ 825 h 869"/>
              <a:gd name="T64" fmla="*/ 465 w 556"/>
              <a:gd name="T65" fmla="*/ 860 h 869"/>
              <a:gd name="T66" fmla="*/ 452 w 556"/>
              <a:gd name="T67" fmla="*/ 865 h 869"/>
              <a:gd name="T68" fmla="*/ 439 w 556"/>
              <a:gd name="T69" fmla="*/ 860 h 869"/>
              <a:gd name="T70" fmla="*/ 377 w 556"/>
              <a:gd name="T71" fmla="*/ 858 h 869"/>
              <a:gd name="T72" fmla="*/ 365 w 556"/>
              <a:gd name="T73" fmla="*/ 864 h 869"/>
              <a:gd name="T74" fmla="*/ 365 w 556"/>
              <a:gd name="T75" fmla="*/ 864 h 869"/>
              <a:gd name="T76" fmla="*/ 321 w 556"/>
              <a:gd name="T77" fmla="*/ 825 h 869"/>
              <a:gd name="T78" fmla="*/ 291 w 556"/>
              <a:gd name="T79" fmla="*/ 858 h 869"/>
              <a:gd name="T80" fmla="*/ 278 w 556"/>
              <a:gd name="T81" fmla="*/ 864 h 869"/>
              <a:gd name="T82" fmla="*/ 266 w 556"/>
              <a:gd name="T83" fmla="*/ 859 h 869"/>
              <a:gd name="T84" fmla="*/ 203 w 556"/>
              <a:gd name="T85" fmla="*/ 859 h 869"/>
              <a:gd name="T86" fmla="*/ 191 w 556"/>
              <a:gd name="T87" fmla="*/ 864 h 869"/>
              <a:gd name="T88" fmla="*/ 191 w 556"/>
              <a:gd name="T89" fmla="*/ 864 h 869"/>
              <a:gd name="T90" fmla="*/ 147 w 556"/>
              <a:gd name="T91" fmla="*/ 824 h 869"/>
              <a:gd name="T92" fmla="*/ 116 w 556"/>
              <a:gd name="T93" fmla="*/ 860 h 869"/>
              <a:gd name="T94" fmla="*/ 103 w 556"/>
              <a:gd name="T95" fmla="*/ 865 h 869"/>
              <a:gd name="T96" fmla="*/ 90 w 556"/>
              <a:gd name="T97" fmla="*/ 860 h 869"/>
              <a:gd name="T98" fmla="*/ 30 w 556"/>
              <a:gd name="T99" fmla="*/ 860 h 869"/>
              <a:gd name="T100" fmla="*/ 17 w 556"/>
              <a:gd name="T101" fmla="*/ 865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56" h="869">
                <a:moveTo>
                  <a:pt x="408" y="782"/>
                </a:moveTo>
                <a:lnTo>
                  <a:pt x="408" y="782"/>
                </a:lnTo>
                <a:lnTo>
                  <a:pt x="408" y="782"/>
                </a:lnTo>
                <a:cubicBezTo>
                  <a:pt x="412" y="782"/>
                  <a:pt x="417" y="784"/>
                  <a:pt x="420" y="788"/>
                </a:cubicBezTo>
                <a:lnTo>
                  <a:pt x="451" y="823"/>
                </a:lnTo>
                <a:lnTo>
                  <a:pt x="482" y="788"/>
                </a:lnTo>
                <a:lnTo>
                  <a:pt x="482" y="788"/>
                </a:lnTo>
                <a:cubicBezTo>
                  <a:pt x="485" y="784"/>
                  <a:pt x="489" y="782"/>
                  <a:pt x="494" y="782"/>
                </a:cubicBezTo>
                <a:lnTo>
                  <a:pt x="495" y="782"/>
                </a:lnTo>
                <a:lnTo>
                  <a:pt x="495" y="782"/>
                </a:lnTo>
                <a:cubicBezTo>
                  <a:pt x="500" y="782"/>
                  <a:pt x="504" y="784"/>
                  <a:pt x="507" y="788"/>
                </a:cubicBezTo>
                <a:lnTo>
                  <a:pt x="521" y="804"/>
                </a:lnTo>
                <a:lnTo>
                  <a:pt x="522" y="34"/>
                </a:lnTo>
                <a:lnTo>
                  <a:pt x="34" y="34"/>
                </a:lnTo>
                <a:lnTo>
                  <a:pt x="34" y="805"/>
                </a:lnTo>
                <a:lnTo>
                  <a:pt x="48" y="789"/>
                </a:lnTo>
                <a:lnTo>
                  <a:pt x="48" y="789"/>
                </a:lnTo>
                <a:cubicBezTo>
                  <a:pt x="51" y="785"/>
                  <a:pt x="56" y="783"/>
                  <a:pt x="61" y="783"/>
                </a:cubicBezTo>
                <a:lnTo>
                  <a:pt x="61" y="783"/>
                </a:lnTo>
                <a:lnTo>
                  <a:pt x="61" y="783"/>
                </a:lnTo>
                <a:cubicBezTo>
                  <a:pt x="66" y="783"/>
                  <a:pt x="71" y="785"/>
                  <a:pt x="73" y="789"/>
                </a:cubicBezTo>
                <a:lnTo>
                  <a:pt x="103" y="823"/>
                </a:lnTo>
                <a:lnTo>
                  <a:pt x="135" y="788"/>
                </a:lnTo>
                <a:lnTo>
                  <a:pt x="135" y="788"/>
                </a:lnTo>
                <a:cubicBezTo>
                  <a:pt x="138" y="784"/>
                  <a:pt x="142" y="782"/>
                  <a:pt x="147" y="782"/>
                </a:cubicBezTo>
                <a:lnTo>
                  <a:pt x="147" y="782"/>
                </a:lnTo>
                <a:cubicBezTo>
                  <a:pt x="152" y="782"/>
                  <a:pt x="157" y="784"/>
                  <a:pt x="160" y="788"/>
                </a:cubicBezTo>
                <a:lnTo>
                  <a:pt x="191" y="822"/>
                </a:lnTo>
                <a:lnTo>
                  <a:pt x="221" y="789"/>
                </a:lnTo>
                <a:lnTo>
                  <a:pt x="221" y="789"/>
                </a:lnTo>
                <a:cubicBezTo>
                  <a:pt x="225" y="785"/>
                  <a:pt x="229" y="783"/>
                  <a:pt x="234" y="783"/>
                </a:cubicBezTo>
                <a:lnTo>
                  <a:pt x="234" y="783"/>
                </a:lnTo>
                <a:lnTo>
                  <a:pt x="234" y="783"/>
                </a:lnTo>
                <a:cubicBezTo>
                  <a:pt x="239" y="783"/>
                  <a:pt x="243" y="785"/>
                  <a:pt x="246" y="789"/>
                </a:cubicBezTo>
                <a:lnTo>
                  <a:pt x="278" y="822"/>
                </a:lnTo>
                <a:lnTo>
                  <a:pt x="308" y="789"/>
                </a:lnTo>
                <a:lnTo>
                  <a:pt x="308" y="789"/>
                </a:lnTo>
                <a:cubicBezTo>
                  <a:pt x="311" y="785"/>
                  <a:pt x="316" y="783"/>
                  <a:pt x="320" y="783"/>
                </a:cubicBezTo>
                <a:lnTo>
                  <a:pt x="320" y="783"/>
                </a:lnTo>
                <a:lnTo>
                  <a:pt x="320" y="783"/>
                </a:lnTo>
                <a:cubicBezTo>
                  <a:pt x="325" y="783"/>
                  <a:pt x="330" y="785"/>
                  <a:pt x="333" y="789"/>
                </a:cubicBezTo>
                <a:lnTo>
                  <a:pt x="365" y="822"/>
                </a:lnTo>
                <a:lnTo>
                  <a:pt x="395" y="788"/>
                </a:lnTo>
                <a:lnTo>
                  <a:pt x="395" y="788"/>
                </a:lnTo>
                <a:cubicBezTo>
                  <a:pt x="398" y="784"/>
                  <a:pt x="403" y="782"/>
                  <a:pt x="408" y="782"/>
                </a:cubicBezTo>
                <a:close/>
                <a:moveTo>
                  <a:pt x="17" y="865"/>
                </a:moveTo>
                <a:lnTo>
                  <a:pt x="17" y="865"/>
                </a:lnTo>
                <a:cubicBezTo>
                  <a:pt x="15" y="865"/>
                  <a:pt x="13" y="865"/>
                  <a:pt x="11" y="865"/>
                </a:cubicBezTo>
                <a:lnTo>
                  <a:pt x="11" y="865"/>
                </a:lnTo>
                <a:cubicBezTo>
                  <a:pt x="4" y="862"/>
                  <a:pt x="0" y="856"/>
                  <a:pt x="0" y="849"/>
                </a:cubicBezTo>
                <a:lnTo>
                  <a:pt x="0" y="811"/>
                </a:lnTo>
                <a:lnTo>
                  <a:pt x="1" y="27"/>
                </a:lnTo>
                <a:lnTo>
                  <a:pt x="1" y="27"/>
                </a:lnTo>
                <a:cubicBezTo>
                  <a:pt x="1" y="12"/>
                  <a:pt x="12" y="0"/>
                  <a:pt x="26" y="0"/>
                </a:cubicBezTo>
                <a:lnTo>
                  <a:pt x="530" y="0"/>
                </a:lnTo>
                <a:lnTo>
                  <a:pt x="530" y="0"/>
                </a:lnTo>
                <a:cubicBezTo>
                  <a:pt x="544" y="0"/>
                  <a:pt x="555" y="12"/>
                  <a:pt x="555" y="27"/>
                </a:cubicBezTo>
                <a:lnTo>
                  <a:pt x="555" y="810"/>
                </a:lnTo>
                <a:lnTo>
                  <a:pt x="555" y="849"/>
                </a:lnTo>
                <a:lnTo>
                  <a:pt x="555" y="849"/>
                </a:lnTo>
                <a:cubicBezTo>
                  <a:pt x="555" y="856"/>
                  <a:pt x="551" y="863"/>
                  <a:pt x="544" y="865"/>
                </a:cubicBezTo>
                <a:lnTo>
                  <a:pt x="544" y="865"/>
                </a:lnTo>
                <a:cubicBezTo>
                  <a:pt x="538" y="868"/>
                  <a:pt x="530" y="865"/>
                  <a:pt x="526" y="860"/>
                </a:cubicBezTo>
                <a:lnTo>
                  <a:pt x="495" y="825"/>
                </a:lnTo>
                <a:lnTo>
                  <a:pt x="465" y="860"/>
                </a:lnTo>
                <a:lnTo>
                  <a:pt x="465" y="860"/>
                </a:lnTo>
                <a:cubicBezTo>
                  <a:pt x="461" y="864"/>
                  <a:pt x="457" y="865"/>
                  <a:pt x="452" y="865"/>
                </a:cubicBezTo>
                <a:lnTo>
                  <a:pt x="452" y="865"/>
                </a:lnTo>
                <a:lnTo>
                  <a:pt x="452" y="865"/>
                </a:lnTo>
                <a:cubicBezTo>
                  <a:pt x="447" y="865"/>
                  <a:pt x="442" y="864"/>
                  <a:pt x="439" y="860"/>
                </a:cubicBezTo>
                <a:lnTo>
                  <a:pt x="407" y="824"/>
                </a:lnTo>
                <a:lnTo>
                  <a:pt x="377" y="858"/>
                </a:lnTo>
                <a:lnTo>
                  <a:pt x="377" y="858"/>
                </a:lnTo>
                <a:cubicBezTo>
                  <a:pt x="374" y="862"/>
                  <a:pt x="370" y="864"/>
                  <a:pt x="365" y="864"/>
                </a:cubicBezTo>
                <a:lnTo>
                  <a:pt x="365" y="864"/>
                </a:lnTo>
                <a:lnTo>
                  <a:pt x="365" y="864"/>
                </a:lnTo>
                <a:cubicBezTo>
                  <a:pt x="360" y="864"/>
                  <a:pt x="355" y="862"/>
                  <a:pt x="352" y="859"/>
                </a:cubicBezTo>
                <a:lnTo>
                  <a:pt x="321" y="825"/>
                </a:lnTo>
                <a:lnTo>
                  <a:pt x="291" y="858"/>
                </a:lnTo>
                <a:lnTo>
                  <a:pt x="291" y="858"/>
                </a:lnTo>
                <a:cubicBezTo>
                  <a:pt x="288" y="862"/>
                  <a:pt x="283" y="864"/>
                  <a:pt x="278" y="864"/>
                </a:cubicBezTo>
                <a:lnTo>
                  <a:pt x="278" y="864"/>
                </a:lnTo>
                <a:lnTo>
                  <a:pt x="278" y="864"/>
                </a:lnTo>
                <a:cubicBezTo>
                  <a:pt x="273" y="864"/>
                  <a:pt x="269" y="862"/>
                  <a:pt x="266" y="859"/>
                </a:cubicBezTo>
                <a:lnTo>
                  <a:pt x="234" y="824"/>
                </a:lnTo>
                <a:lnTo>
                  <a:pt x="203" y="859"/>
                </a:lnTo>
                <a:lnTo>
                  <a:pt x="203" y="859"/>
                </a:lnTo>
                <a:cubicBezTo>
                  <a:pt x="200" y="862"/>
                  <a:pt x="196" y="864"/>
                  <a:pt x="191" y="864"/>
                </a:cubicBezTo>
                <a:lnTo>
                  <a:pt x="191" y="864"/>
                </a:lnTo>
                <a:lnTo>
                  <a:pt x="191" y="864"/>
                </a:lnTo>
                <a:cubicBezTo>
                  <a:pt x="186" y="864"/>
                  <a:pt x="182" y="862"/>
                  <a:pt x="178" y="859"/>
                </a:cubicBezTo>
                <a:lnTo>
                  <a:pt x="147" y="824"/>
                </a:lnTo>
                <a:lnTo>
                  <a:pt x="116" y="860"/>
                </a:lnTo>
                <a:lnTo>
                  <a:pt x="116" y="860"/>
                </a:lnTo>
                <a:cubicBezTo>
                  <a:pt x="113" y="864"/>
                  <a:pt x="108" y="865"/>
                  <a:pt x="103" y="865"/>
                </a:cubicBezTo>
                <a:lnTo>
                  <a:pt x="103" y="865"/>
                </a:lnTo>
                <a:lnTo>
                  <a:pt x="103" y="865"/>
                </a:lnTo>
                <a:cubicBezTo>
                  <a:pt x="99" y="865"/>
                  <a:pt x="94" y="864"/>
                  <a:pt x="90" y="860"/>
                </a:cubicBezTo>
                <a:lnTo>
                  <a:pt x="61" y="825"/>
                </a:lnTo>
                <a:lnTo>
                  <a:pt x="30" y="860"/>
                </a:lnTo>
                <a:lnTo>
                  <a:pt x="30" y="860"/>
                </a:lnTo>
                <a:cubicBezTo>
                  <a:pt x="26" y="864"/>
                  <a:pt x="21" y="865"/>
                  <a:pt x="17" y="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3" name="Freeform 472"/>
          <p:cNvSpPr>
            <a:spLocks noChangeArrowheads="1"/>
          </p:cNvSpPr>
          <p:nvPr/>
        </p:nvSpPr>
        <p:spPr bwMode="auto">
          <a:xfrm>
            <a:off x="17399053" y="2238523"/>
            <a:ext cx="135582" cy="135582"/>
          </a:xfrm>
          <a:custGeom>
            <a:avLst/>
            <a:gdLst>
              <a:gd name="T0" fmla="*/ 60 w 123"/>
              <a:gd name="T1" fmla="*/ 34 h 124"/>
              <a:gd name="T2" fmla="*/ 60 w 123"/>
              <a:gd name="T3" fmla="*/ 34 h 124"/>
              <a:gd name="T4" fmla="*/ 34 w 123"/>
              <a:gd name="T5" fmla="*/ 62 h 124"/>
              <a:gd name="T6" fmla="*/ 34 w 123"/>
              <a:gd name="T7" fmla="*/ 62 h 124"/>
              <a:gd name="T8" fmla="*/ 60 w 123"/>
              <a:gd name="T9" fmla="*/ 89 h 124"/>
              <a:gd name="T10" fmla="*/ 60 w 123"/>
              <a:gd name="T11" fmla="*/ 89 h 124"/>
              <a:gd name="T12" fmla="*/ 88 w 123"/>
              <a:gd name="T13" fmla="*/ 62 h 124"/>
              <a:gd name="T14" fmla="*/ 88 w 123"/>
              <a:gd name="T15" fmla="*/ 62 h 124"/>
              <a:gd name="T16" fmla="*/ 60 w 123"/>
              <a:gd name="T17" fmla="*/ 34 h 124"/>
              <a:gd name="T18" fmla="*/ 60 w 123"/>
              <a:gd name="T19" fmla="*/ 123 h 124"/>
              <a:gd name="T20" fmla="*/ 60 w 123"/>
              <a:gd name="T21" fmla="*/ 123 h 124"/>
              <a:gd name="T22" fmla="*/ 0 w 123"/>
              <a:gd name="T23" fmla="*/ 62 h 124"/>
              <a:gd name="T24" fmla="*/ 0 w 123"/>
              <a:gd name="T25" fmla="*/ 62 h 124"/>
              <a:gd name="T26" fmla="*/ 60 w 123"/>
              <a:gd name="T27" fmla="*/ 0 h 124"/>
              <a:gd name="T28" fmla="*/ 60 w 123"/>
              <a:gd name="T29" fmla="*/ 0 h 124"/>
              <a:gd name="T30" fmla="*/ 122 w 123"/>
              <a:gd name="T31" fmla="*/ 62 h 124"/>
              <a:gd name="T32" fmla="*/ 122 w 123"/>
              <a:gd name="T33" fmla="*/ 62 h 124"/>
              <a:gd name="T34" fmla="*/ 60 w 123"/>
              <a:gd name="T3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3" h="124">
                <a:moveTo>
                  <a:pt x="60" y="34"/>
                </a:moveTo>
                <a:lnTo>
                  <a:pt x="60" y="34"/>
                </a:lnTo>
                <a:cubicBezTo>
                  <a:pt x="46" y="34"/>
                  <a:pt x="34" y="46"/>
                  <a:pt x="34" y="62"/>
                </a:cubicBezTo>
                <a:lnTo>
                  <a:pt x="34" y="62"/>
                </a:lnTo>
                <a:cubicBezTo>
                  <a:pt x="34" y="76"/>
                  <a:pt x="46" y="89"/>
                  <a:pt x="60" y="89"/>
                </a:cubicBezTo>
                <a:lnTo>
                  <a:pt x="60" y="89"/>
                </a:lnTo>
                <a:cubicBezTo>
                  <a:pt x="76" y="89"/>
                  <a:pt x="88" y="76"/>
                  <a:pt x="88" y="62"/>
                </a:cubicBezTo>
                <a:lnTo>
                  <a:pt x="88" y="62"/>
                </a:lnTo>
                <a:cubicBezTo>
                  <a:pt x="88" y="46"/>
                  <a:pt x="76" y="34"/>
                  <a:pt x="60" y="34"/>
                </a:cubicBezTo>
                <a:close/>
                <a:moveTo>
                  <a:pt x="60" y="123"/>
                </a:moveTo>
                <a:lnTo>
                  <a:pt x="60" y="123"/>
                </a:lnTo>
                <a:cubicBezTo>
                  <a:pt x="27" y="123"/>
                  <a:pt x="0" y="95"/>
                  <a:pt x="0" y="62"/>
                </a:cubicBezTo>
                <a:lnTo>
                  <a:pt x="0" y="62"/>
                </a:lnTo>
                <a:cubicBezTo>
                  <a:pt x="0" y="28"/>
                  <a:pt x="27" y="0"/>
                  <a:pt x="60" y="0"/>
                </a:cubicBezTo>
                <a:lnTo>
                  <a:pt x="60" y="0"/>
                </a:lnTo>
                <a:cubicBezTo>
                  <a:pt x="95" y="0"/>
                  <a:pt x="122" y="28"/>
                  <a:pt x="122" y="62"/>
                </a:cubicBezTo>
                <a:lnTo>
                  <a:pt x="122" y="62"/>
                </a:lnTo>
                <a:cubicBezTo>
                  <a:pt x="122" y="95"/>
                  <a:pt x="95" y="123"/>
                  <a:pt x="60" y="1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473"/>
          <p:cNvSpPr>
            <a:spLocks noChangeArrowheads="1"/>
          </p:cNvSpPr>
          <p:nvPr/>
        </p:nvSpPr>
        <p:spPr bwMode="auto">
          <a:xfrm>
            <a:off x="17592742" y="2286945"/>
            <a:ext cx="227586" cy="38738"/>
          </a:xfrm>
          <a:custGeom>
            <a:avLst/>
            <a:gdLst>
              <a:gd name="T0" fmla="*/ 189 w 207"/>
              <a:gd name="T1" fmla="*/ 34 h 35"/>
              <a:gd name="T2" fmla="*/ 17 w 207"/>
              <a:gd name="T3" fmla="*/ 34 h 35"/>
              <a:gd name="T4" fmla="*/ 17 w 207"/>
              <a:gd name="T5" fmla="*/ 34 h 35"/>
              <a:gd name="T6" fmla="*/ 0 w 207"/>
              <a:gd name="T7" fmla="*/ 17 h 35"/>
              <a:gd name="T8" fmla="*/ 0 w 207"/>
              <a:gd name="T9" fmla="*/ 17 h 35"/>
              <a:gd name="T10" fmla="*/ 17 w 207"/>
              <a:gd name="T11" fmla="*/ 0 h 35"/>
              <a:gd name="T12" fmla="*/ 189 w 207"/>
              <a:gd name="T13" fmla="*/ 0 h 35"/>
              <a:gd name="T14" fmla="*/ 189 w 207"/>
              <a:gd name="T15" fmla="*/ 0 h 35"/>
              <a:gd name="T16" fmla="*/ 206 w 207"/>
              <a:gd name="T17" fmla="*/ 17 h 35"/>
              <a:gd name="T18" fmla="*/ 206 w 207"/>
              <a:gd name="T19" fmla="*/ 17 h 35"/>
              <a:gd name="T20" fmla="*/ 189 w 207"/>
              <a:gd name="T21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7" h="35">
                <a:moveTo>
                  <a:pt x="189" y="34"/>
                </a:moveTo>
                <a:lnTo>
                  <a:pt x="17" y="34"/>
                </a:lnTo>
                <a:lnTo>
                  <a:pt x="17" y="34"/>
                </a:lnTo>
                <a:cubicBezTo>
                  <a:pt x="7" y="34"/>
                  <a:pt x="0" y="26"/>
                  <a:pt x="0" y="17"/>
                </a:cubicBezTo>
                <a:lnTo>
                  <a:pt x="0" y="17"/>
                </a:lnTo>
                <a:cubicBezTo>
                  <a:pt x="0" y="8"/>
                  <a:pt x="7" y="0"/>
                  <a:pt x="17" y="0"/>
                </a:cubicBezTo>
                <a:lnTo>
                  <a:pt x="189" y="0"/>
                </a:lnTo>
                <a:lnTo>
                  <a:pt x="189" y="0"/>
                </a:lnTo>
                <a:cubicBezTo>
                  <a:pt x="198" y="0"/>
                  <a:pt x="206" y="8"/>
                  <a:pt x="206" y="17"/>
                </a:cubicBezTo>
                <a:lnTo>
                  <a:pt x="206" y="17"/>
                </a:lnTo>
                <a:cubicBezTo>
                  <a:pt x="206" y="26"/>
                  <a:pt x="198" y="34"/>
                  <a:pt x="189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Freeform 474"/>
          <p:cNvSpPr>
            <a:spLocks noChangeArrowheads="1"/>
          </p:cNvSpPr>
          <p:nvPr/>
        </p:nvSpPr>
        <p:spPr bwMode="auto">
          <a:xfrm>
            <a:off x="17399053" y="2524215"/>
            <a:ext cx="232427" cy="38738"/>
          </a:xfrm>
          <a:custGeom>
            <a:avLst/>
            <a:gdLst>
              <a:gd name="T0" fmla="*/ 17 w 210"/>
              <a:gd name="T1" fmla="*/ 35 h 36"/>
              <a:gd name="T2" fmla="*/ 17 w 210"/>
              <a:gd name="T3" fmla="*/ 35 h 36"/>
              <a:gd name="T4" fmla="*/ 0 w 210"/>
              <a:gd name="T5" fmla="*/ 18 h 36"/>
              <a:gd name="T6" fmla="*/ 0 w 210"/>
              <a:gd name="T7" fmla="*/ 18 h 36"/>
              <a:gd name="T8" fmla="*/ 17 w 210"/>
              <a:gd name="T9" fmla="*/ 1 h 36"/>
              <a:gd name="T10" fmla="*/ 192 w 210"/>
              <a:gd name="T11" fmla="*/ 0 h 36"/>
              <a:gd name="T12" fmla="*/ 192 w 210"/>
              <a:gd name="T13" fmla="*/ 0 h 36"/>
              <a:gd name="T14" fmla="*/ 192 w 210"/>
              <a:gd name="T15" fmla="*/ 0 h 36"/>
              <a:gd name="T16" fmla="*/ 209 w 210"/>
              <a:gd name="T17" fmla="*/ 17 h 36"/>
              <a:gd name="T18" fmla="*/ 209 w 210"/>
              <a:gd name="T19" fmla="*/ 17 h 36"/>
              <a:gd name="T20" fmla="*/ 192 w 210"/>
              <a:gd name="T21" fmla="*/ 34 h 36"/>
              <a:gd name="T22" fmla="*/ 17 w 210"/>
              <a:gd name="T23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0" h="36">
                <a:moveTo>
                  <a:pt x="17" y="35"/>
                </a:moveTo>
                <a:lnTo>
                  <a:pt x="17" y="35"/>
                </a:lnTo>
                <a:cubicBezTo>
                  <a:pt x="8" y="35"/>
                  <a:pt x="0" y="27"/>
                  <a:pt x="0" y="18"/>
                </a:cubicBezTo>
                <a:lnTo>
                  <a:pt x="0" y="18"/>
                </a:lnTo>
                <a:cubicBezTo>
                  <a:pt x="0" y="8"/>
                  <a:pt x="8" y="1"/>
                  <a:pt x="17" y="1"/>
                </a:cubicBezTo>
                <a:lnTo>
                  <a:pt x="192" y="0"/>
                </a:lnTo>
                <a:lnTo>
                  <a:pt x="192" y="0"/>
                </a:lnTo>
                <a:lnTo>
                  <a:pt x="192" y="0"/>
                </a:lnTo>
                <a:cubicBezTo>
                  <a:pt x="201" y="0"/>
                  <a:pt x="208" y="7"/>
                  <a:pt x="209" y="17"/>
                </a:cubicBezTo>
                <a:lnTo>
                  <a:pt x="209" y="17"/>
                </a:lnTo>
                <a:cubicBezTo>
                  <a:pt x="209" y="26"/>
                  <a:pt x="201" y="34"/>
                  <a:pt x="192" y="34"/>
                </a:cubicBezTo>
                <a:lnTo>
                  <a:pt x="17" y="3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475"/>
          <p:cNvSpPr>
            <a:spLocks noChangeArrowheads="1"/>
          </p:cNvSpPr>
          <p:nvPr/>
        </p:nvSpPr>
        <p:spPr bwMode="auto">
          <a:xfrm>
            <a:off x="17689586" y="2524215"/>
            <a:ext cx="130741" cy="38738"/>
          </a:xfrm>
          <a:custGeom>
            <a:avLst/>
            <a:gdLst>
              <a:gd name="T0" fmla="*/ 101 w 119"/>
              <a:gd name="T1" fmla="*/ 34 h 35"/>
              <a:gd name="T2" fmla="*/ 101 w 119"/>
              <a:gd name="T3" fmla="*/ 34 h 35"/>
              <a:gd name="T4" fmla="*/ 17 w 119"/>
              <a:gd name="T5" fmla="*/ 33 h 35"/>
              <a:gd name="T6" fmla="*/ 17 w 119"/>
              <a:gd name="T7" fmla="*/ 33 h 35"/>
              <a:gd name="T8" fmla="*/ 0 w 119"/>
              <a:gd name="T9" fmla="*/ 17 h 35"/>
              <a:gd name="T10" fmla="*/ 0 w 119"/>
              <a:gd name="T11" fmla="*/ 17 h 35"/>
              <a:gd name="T12" fmla="*/ 17 w 119"/>
              <a:gd name="T13" fmla="*/ 0 h 35"/>
              <a:gd name="T14" fmla="*/ 17 w 119"/>
              <a:gd name="T15" fmla="*/ 0 h 35"/>
              <a:gd name="T16" fmla="*/ 101 w 119"/>
              <a:gd name="T17" fmla="*/ 0 h 35"/>
              <a:gd name="T18" fmla="*/ 101 w 119"/>
              <a:gd name="T19" fmla="*/ 0 h 35"/>
              <a:gd name="T20" fmla="*/ 118 w 119"/>
              <a:gd name="T21" fmla="*/ 17 h 35"/>
              <a:gd name="T22" fmla="*/ 118 w 119"/>
              <a:gd name="T23" fmla="*/ 17 h 35"/>
              <a:gd name="T24" fmla="*/ 101 w 119"/>
              <a:gd name="T2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9" h="35">
                <a:moveTo>
                  <a:pt x="101" y="34"/>
                </a:moveTo>
                <a:lnTo>
                  <a:pt x="101" y="34"/>
                </a:lnTo>
                <a:lnTo>
                  <a:pt x="17" y="33"/>
                </a:lnTo>
                <a:lnTo>
                  <a:pt x="17" y="33"/>
                </a:lnTo>
                <a:cubicBezTo>
                  <a:pt x="8" y="33"/>
                  <a:pt x="0" y="26"/>
                  <a:pt x="0" y="17"/>
                </a:cubicBezTo>
                <a:lnTo>
                  <a:pt x="0" y="17"/>
                </a:lnTo>
                <a:cubicBezTo>
                  <a:pt x="0" y="7"/>
                  <a:pt x="8" y="0"/>
                  <a:pt x="17" y="0"/>
                </a:cubicBezTo>
                <a:lnTo>
                  <a:pt x="17" y="0"/>
                </a:lnTo>
                <a:lnTo>
                  <a:pt x="101" y="0"/>
                </a:lnTo>
                <a:lnTo>
                  <a:pt x="101" y="0"/>
                </a:lnTo>
                <a:cubicBezTo>
                  <a:pt x="110" y="0"/>
                  <a:pt x="118" y="7"/>
                  <a:pt x="118" y="17"/>
                </a:cubicBezTo>
                <a:lnTo>
                  <a:pt x="118" y="17"/>
                </a:lnTo>
                <a:cubicBezTo>
                  <a:pt x="118" y="26"/>
                  <a:pt x="110" y="34"/>
                  <a:pt x="101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476"/>
          <p:cNvSpPr>
            <a:spLocks noChangeArrowheads="1"/>
          </p:cNvSpPr>
          <p:nvPr/>
        </p:nvSpPr>
        <p:spPr bwMode="auto">
          <a:xfrm>
            <a:off x="17689586" y="2621060"/>
            <a:ext cx="130741" cy="38738"/>
          </a:xfrm>
          <a:custGeom>
            <a:avLst/>
            <a:gdLst>
              <a:gd name="T0" fmla="*/ 100 w 118"/>
              <a:gd name="T1" fmla="*/ 35 h 36"/>
              <a:gd name="T2" fmla="*/ 100 w 118"/>
              <a:gd name="T3" fmla="*/ 35 h 36"/>
              <a:gd name="T4" fmla="*/ 17 w 118"/>
              <a:gd name="T5" fmla="*/ 35 h 36"/>
              <a:gd name="T6" fmla="*/ 17 w 118"/>
              <a:gd name="T7" fmla="*/ 35 h 36"/>
              <a:gd name="T8" fmla="*/ 0 w 118"/>
              <a:gd name="T9" fmla="*/ 18 h 36"/>
              <a:gd name="T10" fmla="*/ 0 w 118"/>
              <a:gd name="T11" fmla="*/ 18 h 36"/>
              <a:gd name="T12" fmla="*/ 17 w 118"/>
              <a:gd name="T13" fmla="*/ 0 h 36"/>
              <a:gd name="T14" fmla="*/ 17 w 118"/>
              <a:gd name="T15" fmla="*/ 0 h 36"/>
              <a:gd name="T16" fmla="*/ 101 w 118"/>
              <a:gd name="T17" fmla="*/ 1 h 36"/>
              <a:gd name="T18" fmla="*/ 101 w 118"/>
              <a:gd name="T19" fmla="*/ 1 h 36"/>
              <a:gd name="T20" fmla="*/ 117 w 118"/>
              <a:gd name="T21" fmla="*/ 18 h 36"/>
              <a:gd name="T22" fmla="*/ 117 w 118"/>
              <a:gd name="T23" fmla="*/ 18 h 36"/>
              <a:gd name="T24" fmla="*/ 100 w 118"/>
              <a:gd name="T2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" h="36">
                <a:moveTo>
                  <a:pt x="100" y="35"/>
                </a:moveTo>
                <a:lnTo>
                  <a:pt x="100" y="35"/>
                </a:lnTo>
                <a:lnTo>
                  <a:pt x="17" y="35"/>
                </a:lnTo>
                <a:lnTo>
                  <a:pt x="17" y="35"/>
                </a:lnTo>
                <a:cubicBezTo>
                  <a:pt x="8" y="35"/>
                  <a:pt x="0" y="27"/>
                  <a:pt x="0" y="18"/>
                </a:cubicBezTo>
                <a:lnTo>
                  <a:pt x="0" y="18"/>
                </a:lnTo>
                <a:cubicBezTo>
                  <a:pt x="0" y="8"/>
                  <a:pt x="8" y="0"/>
                  <a:pt x="17" y="0"/>
                </a:cubicBezTo>
                <a:lnTo>
                  <a:pt x="17" y="0"/>
                </a:lnTo>
                <a:lnTo>
                  <a:pt x="101" y="1"/>
                </a:lnTo>
                <a:lnTo>
                  <a:pt x="101" y="1"/>
                </a:lnTo>
                <a:cubicBezTo>
                  <a:pt x="110" y="1"/>
                  <a:pt x="117" y="9"/>
                  <a:pt x="117" y="18"/>
                </a:cubicBezTo>
                <a:lnTo>
                  <a:pt x="117" y="18"/>
                </a:lnTo>
                <a:cubicBezTo>
                  <a:pt x="117" y="27"/>
                  <a:pt x="110" y="35"/>
                  <a:pt x="100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477"/>
          <p:cNvSpPr>
            <a:spLocks noChangeArrowheads="1"/>
          </p:cNvSpPr>
          <p:nvPr/>
        </p:nvSpPr>
        <p:spPr bwMode="auto">
          <a:xfrm>
            <a:off x="17689586" y="2717904"/>
            <a:ext cx="130741" cy="38738"/>
          </a:xfrm>
          <a:custGeom>
            <a:avLst/>
            <a:gdLst>
              <a:gd name="T0" fmla="*/ 101 w 119"/>
              <a:gd name="T1" fmla="*/ 34 h 35"/>
              <a:gd name="T2" fmla="*/ 100 w 119"/>
              <a:gd name="T3" fmla="*/ 34 h 35"/>
              <a:gd name="T4" fmla="*/ 17 w 119"/>
              <a:gd name="T5" fmla="*/ 34 h 35"/>
              <a:gd name="T6" fmla="*/ 17 w 119"/>
              <a:gd name="T7" fmla="*/ 34 h 35"/>
              <a:gd name="T8" fmla="*/ 0 w 119"/>
              <a:gd name="T9" fmla="*/ 17 h 35"/>
              <a:gd name="T10" fmla="*/ 0 w 119"/>
              <a:gd name="T11" fmla="*/ 17 h 35"/>
              <a:gd name="T12" fmla="*/ 17 w 119"/>
              <a:gd name="T13" fmla="*/ 0 h 35"/>
              <a:gd name="T14" fmla="*/ 17 w 119"/>
              <a:gd name="T15" fmla="*/ 0 h 35"/>
              <a:gd name="T16" fmla="*/ 101 w 119"/>
              <a:gd name="T17" fmla="*/ 0 h 35"/>
              <a:gd name="T18" fmla="*/ 101 w 119"/>
              <a:gd name="T19" fmla="*/ 0 h 35"/>
              <a:gd name="T20" fmla="*/ 118 w 119"/>
              <a:gd name="T21" fmla="*/ 17 h 35"/>
              <a:gd name="T22" fmla="*/ 118 w 119"/>
              <a:gd name="T23" fmla="*/ 17 h 35"/>
              <a:gd name="T24" fmla="*/ 101 w 119"/>
              <a:gd name="T2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9" h="35">
                <a:moveTo>
                  <a:pt x="101" y="34"/>
                </a:moveTo>
                <a:lnTo>
                  <a:pt x="100" y="34"/>
                </a:lnTo>
                <a:lnTo>
                  <a:pt x="17" y="34"/>
                </a:lnTo>
                <a:lnTo>
                  <a:pt x="17" y="34"/>
                </a:lnTo>
                <a:cubicBezTo>
                  <a:pt x="8" y="34"/>
                  <a:pt x="0" y="26"/>
                  <a:pt x="0" y="17"/>
                </a:cubicBezTo>
                <a:lnTo>
                  <a:pt x="0" y="17"/>
                </a:lnTo>
                <a:cubicBezTo>
                  <a:pt x="1" y="8"/>
                  <a:pt x="8" y="0"/>
                  <a:pt x="17" y="0"/>
                </a:cubicBezTo>
                <a:lnTo>
                  <a:pt x="17" y="0"/>
                </a:lnTo>
                <a:lnTo>
                  <a:pt x="101" y="0"/>
                </a:lnTo>
                <a:lnTo>
                  <a:pt x="101" y="0"/>
                </a:lnTo>
                <a:cubicBezTo>
                  <a:pt x="110" y="0"/>
                  <a:pt x="118" y="8"/>
                  <a:pt x="118" y="17"/>
                </a:cubicBezTo>
                <a:lnTo>
                  <a:pt x="118" y="17"/>
                </a:lnTo>
                <a:cubicBezTo>
                  <a:pt x="118" y="26"/>
                  <a:pt x="110" y="34"/>
                  <a:pt x="101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478"/>
          <p:cNvSpPr>
            <a:spLocks noChangeArrowheads="1"/>
          </p:cNvSpPr>
          <p:nvPr/>
        </p:nvSpPr>
        <p:spPr bwMode="auto">
          <a:xfrm>
            <a:off x="17399053" y="2621060"/>
            <a:ext cx="135582" cy="38738"/>
          </a:xfrm>
          <a:custGeom>
            <a:avLst/>
            <a:gdLst>
              <a:gd name="T0" fmla="*/ 107 w 125"/>
              <a:gd name="T1" fmla="*/ 34 h 35"/>
              <a:gd name="T2" fmla="*/ 107 w 125"/>
              <a:gd name="T3" fmla="*/ 34 h 35"/>
              <a:gd name="T4" fmla="*/ 17 w 125"/>
              <a:gd name="T5" fmla="*/ 34 h 35"/>
              <a:gd name="T6" fmla="*/ 17 w 125"/>
              <a:gd name="T7" fmla="*/ 34 h 35"/>
              <a:gd name="T8" fmla="*/ 0 w 125"/>
              <a:gd name="T9" fmla="*/ 17 h 35"/>
              <a:gd name="T10" fmla="*/ 0 w 125"/>
              <a:gd name="T11" fmla="*/ 17 h 35"/>
              <a:gd name="T12" fmla="*/ 17 w 125"/>
              <a:gd name="T13" fmla="*/ 0 h 35"/>
              <a:gd name="T14" fmla="*/ 17 w 125"/>
              <a:gd name="T15" fmla="*/ 0 h 35"/>
              <a:gd name="T16" fmla="*/ 107 w 125"/>
              <a:gd name="T17" fmla="*/ 0 h 35"/>
              <a:gd name="T18" fmla="*/ 107 w 125"/>
              <a:gd name="T19" fmla="*/ 0 h 35"/>
              <a:gd name="T20" fmla="*/ 124 w 125"/>
              <a:gd name="T21" fmla="*/ 17 h 35"/>
              <a:gd name="T22" fmla="*/ 124 w 125"/>
              <a:gd name="T23" fmla="*/ 17 h 35"/>
              <a:gd name="T24" fmla="*/ 107 w 125"/>
              <a:gd name="T2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5" h="35">
                <a:moveTo>
                  <a:pt x="107" y="34"/>
                </a:moveTo>
                <a:lnTo>
                  <a:pt x="107" y="34"/>
                </a:lnTo>
                <a:lnTo>
                  <a:pt x="17" y="34"/>
                </a:lnTo>
                <a:lnTo>
                  <a:pt x="17" y="34"/>
                </a:lnTo>
                <a:cubicBezTo>
                  <a:pt x="8" y="34"/>
                  <a:pt x="0" y="26"/>
                  <a:pt x="0" y="17"/>
                </a:cubicBezTo>
                <a:lnTo>
                  <a:pt x="0" y="17"/>
                </a:lnTo>
                <a:cubicBezTo>
                  <a:pt x="0" y="7"/>
                  <a:pt x="8" y="0"/>
                  <a:pt x="17" y="0"/>
                </a:cubicBezTo>
                <a:lnTo>
                  <a:pt x="17" y="0"/>
                </a:lnTo>
                <a:lnTo>
                  <a:pt x="107" y="0"/>
                </a:lnTo>
                <a:lnTo>
                  <a:pt x="107" y="0"/>
                </a:lnTo>
                <a:cubicBezTo>
                  <a:pt x="117" y="0"/>
                  <a:pt x="124" y="8"/>
                  <a:pt x="124" y="17"/>
                </a:cubicBezTo>
                <a:lnTo>
                  <a:pt x="124" y="17"/>
                </a:lnTo>
                <a:cubicBezTo>
                  <a:pt x="124" y="26"/>
                  <a:pt x="117" y="34"/>
                  <a:pt x="107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79"/>
          <p:cNvSpPr>
            <a:spLocks noChangeArrowheads="1"/>
          </p:cNvSpPr>
          <p:nvPr/>
        </p:nvSpPr>
        <p:spPr bwMode="auto">
          <a:xfrm>
            <a:off x="17399053" y="2717904"/>
            <a:ext cx="232427" cy="38738"/>
          </a:xfrm>
          <a:custGeom>
            <a:avLst/>
            <a:gdLst>
              <a:gd name="T0" fmla="*/ 192 w 210"/>
              <a:gd name="T1" fmla="*/ 34 h 35"/>
              <a:gd name="T2" fmla="*/ 17 w 210"/>
              <a:gd name="T3" fmla="*/ 34 h 35"/>
              <a:gd name="T4" fmla="*/ 17 w 210"/>
              <a:gd name="T5" fmla="*/ 34 h 35"/>
              <a:gd name="T6" fmla="*/ 0 w 210"/>
              <a:gd name="T7" fmla="*/ 17 h 35"/>
              <a:gd name="T8" fmla="*/ 0 w 210"/>
              <a:gd name="T9" fmla="*/ 17 h 35"/>
              <a:gd name="T10" fmla="*/ 17 w 210"/>
              <a:gd name="T11" fmla="*/ 0 h 35"/>
              <a:gd name="T12" fmla="*/ 192 w 210"/>
              <a:gd name="T13" fmla="*/ 0 h 35"/>
              <a:gd name="T14" fmla="*/ 192 w 210"/>
              <a:gd name="T15" fmla="*/ 0 h 35"/>
              <a:gd name="T16" fmla="*/ 209 w 210"/>
              <a:gd name="T17" fmla="*/ 17 h 35"/>
              <a:gd name="T18" fmla="*/ 209 w 210"/>
              <a:gd name="T19" fmla="*/ 17 h 35"/>
              <a:gd name="T20" fmla="*/ 192 w 210"/>
              <a:gd name="T21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0" h="35">
                <a:moveTo>
                  <a:pt x="192" y="34"/>
                </a:moveTo>
                <a:lnTo>
                  <a:pt x="17" y="34"/>
                </a:lnTo>
                <a:lnTo>
                  <a:pt x="17" y="34"/>
                </a:lnTo>
                <a:cubicBezTo>
                  <a:pt x="8" y="34"/>
                  <a:pt x="0" y="26"/>
                  <a:pt x="0" y="17"/>
                </a:cubicBez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lnTo>
                  <a:pt x="192" y="0"/>
                </a:lnTo>
                <a:lnTo>
                  <a:pt x="192" y="0"/>
                </a:lnTo>
                <a:cubicBezTo>
                  <a:pt x="201" y="0"/>
                  <a:pt x="209" y="8"/>
                  <a:pt x="209" y="17"/>
                </a:cubicBezTo>
                <a:lnTo>
                  <a:pt x="209" y="17"/>
                </a:lnTo>
                <a:cubicBezTo>
                  <a:pt x="209" y="26"/>
                  <a:pt x="201" y="34"/>
                  <a:pt x="192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80"/>
          <p:cNvSpPr>
            <a:spLocks noChangeArrowheads="1"/>
          </p:cNvSpPr>
          <p:nvPr/>
        </p:nvSpPr>
        <p:spPr bwMode="auto">
          <a:xfrm>
            <a:off x="17718639" y="2829274"/>
            <a:ext cx="72635" cy="116213"/>
          </a:xfrm>
          <a:custGeom>
            <a:avLst/>
            <a:gdLst>
              <a:gd name="T0" fmla="*/ 30 w 66"/>
              <a:gd name="T1" fmla="*/ 106 h 107"/>
              <a:gd name="T2" fmla="*/ 30 w 66"/>
              <a:gd name="T3" fmla="*/ 106 h 107"/>
              <a:gd name="T4" fmla="*/ 4 w 66"/>
              <a:gd name="T5" fmla="*/ 100 h 107"/>
              <a:gd name="T6" fmla="*/ 4 w 66"/>
              <a:gd name="T7" fmla="*/ 100 h 107"/>
              <a:gd name="T8" fmla="*/ 1 w 66"/>
              <a:gd name="T9" fmla="*/ 93 h 107"/>
              <a:gd name="T10" fmla="*/ 1 w 66"/>
              <a:gd name="T11" fmla="*/ 93 h 107"/>
              <a:gd name="T12" fmla="*/ 9 w 66"/>
              <a:gd name="T13" fmla="*/ 90 h 107"/>
              <a:gd name="T14" fmla="*/ 9 w 66"/>
              <a:gd name="T15" fmla="*/ 90 h 107"/>
              <a:gd name="T16" fmla="*/ 46 w 66"/>
              <a:gd name="T17" fmla="*/ 91 h 107"/>
              <a:gd name="T18" fmla="*/ 46 w 66"/>
              <a:gd name="T19" fmla="*/ 91 h 107"/>
              <a:gd name="T20" fmla="*/ 52 w 66"/>
              <a:gd name="T21" fmla="*/ 77 h 107"/>
              <a:gd name="T22" fmla="*/ 52 w 66"/>
              <a:gd name="T23" fmla="*/ 77 h 107"/>
              <a:gd name="T24" fmla="*/ 30 w 66"/>
              <a:gd name="T25" fmla="*/ 59 h 107"/>
              <a:gd name="T26" fmla="*/ 30 w 66"/>
              <a:gd name="T27" fmla="*/ 59 h 107"/>
              <a:gd name="T28" fmla="*/ 11 w 66"/>
              <a:gd name="T29" fmla="*/ 49 h 107"/>
              <a:gd name="T30" fmla="*/ 11 w 66"/>
              <a:gd name="T31" fmla="*/ 49 h 107"/>
              <a:gd name="T32" fmla="*/ 1 w 66"/>
              <a:gd name="T33" fmla="*/ 31 h 107"/>
              <a:gd name="T34" fmla="*/ 1 w 66"/>
              <a:gd name="T35" fmla="*/ 31 h 107"/>
              <a:gd name="T36" fmla="*/ 13 w 66"/>
              <a:gd name="T37" fmla="*/ 8 h 107"/>
              <a:gd name="T38" fmla="*/ 13 w 66"/>
              <a:gd name="T39" fmla="*/ 8 h 107"/>
              <a:gd name="T40" fmla="*/ 60 w 66"/>
              <a:gd name="T41" fmla="*/ 7 h 107"/>
              <a:gd name="T42" fmla="*/ 60 w 66"/>
              <a:gd name="T43" fmla="*/ 7 h 107"/>
              <a:gd name="T44" fmla="*/ 63 w 66"/>
              <a:gd name="T45" fmla="*/ 14 h 107"/>
              <a:gd name="T46" fmla="*/ 63 w 66"/>
              <a:gd name="T47" fmla="*/ 14 h 107"/>
              <a:gd name="T48" fmla="*/ 56 w 66"/>
              <a:gd name="T49" fmla="*/ 18 h 107"/>
              <a:gd name="T50" fmla="*/ 56 w 66"/>
              <a:gd name="T51" fmla="*/ 18 h 107"/>
              <a:gd name="T52" fmla="*/ 19 w 66"/>
              <a:gd name="T53" fmla="*/ 18 h 107"/>
              <a:gd name="T54" fmla="*/ 19 w 66"/>
              <a:gd name="T55" fmla="*/ 18 h 107"/>
              <a:gd name="T56" fmla="*/ 13 w 66"/>
              <a:gd name="T57" fmla="*/ 31 h 107"/>
              <a:gd name="T58" fmla="*/ 13 w 66"/>
              <a:gd name="T59" fmla="*/ 31 h 107"/>
              <a:gd name="T60" fmla="*/ 35 w 66"/>
              <a:gd name="T61" fmla="*/ 49 h 107"/>
              <a:gd name="T62" fmla="*/ 35 w 66"/>
              <a:gd name="T63" fmla="*/ 49 h 107"/>
              <a:gd name="T64" fmla="*/ 54 w 66"/>
              <a:gd name="T65" fmla="*/ 60 h 107"/>
              <a:gd name="T66" fmla="*/ 54 w 66"/>
              <a:gd name="T67" fmla="*/ 60 h 107"/>
              <a:gd name="T68" fmla="*/ 64 w 66"/>
              <a:gd name="T69" fmla="*/ 77 h 107"/>
              <a:gd name="T70" fmla="*/ 64 w 66"/>
              <a:gd name="T71" fmla="*/ 77 h 107"/>
              <a:gd name="T72" fmla="*/ 52 w 66"/>
              <a:gd name="T73" fmla="*/ 100 h 107"/>
              <a:gd name="T74" fmla="*/ 52 w 66"/>
              <a:gd name="T75" fmla="*/ 100 h 107"/>
              <a:gd name="T76" fmla="*/ 30 w 66"/>
              <a:gd name="T77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6" h="107">
                <a:moveTo>
                  <a:pt x="30" y="106"/>
                </a:moveTo>
                <a:lnTo>
                  <a:pt x="30" y="106"/>
                </a:lnTo>
                <a:cubicBezTo>
                  <a:pt x="22" y="106"/>
                  <a:pt x="13" y="104"/>
                  <a:pt x="4" y="100"/>
                </a:cubicBezTo>
                <a:lnTo>
                  <a:pt x="4" y="100"/>
                </a:lnTo>
                <a:cubicBezTo>
                  <a:pt x="2" y="99"/>
                  <a:pt x="0" y="96"/>
                  <a:pt x="1" y="93"/>
                </a:cubicBezTo>
                <a:lnTo>
                  <a:pt x="1" y="93"/>
                </a:lnTo>
                <a:cubicBezTo>
                  <a:pt x="3" y="90"/>
                  <a:pt x="6" y="89"/>
                  <a:pt x="9" y="90"/>
                </a:cubicBezTo>
                <a:lnTo>
                  <a:pt x="9" y="90"/>
                </a:lnTo>
                <a:cubicBezTo>
                  <a:pt x="22" y="96"/>
                  <a:pt x="37" y="96"/>
                  <a:pt x="46" y="91"/>
                </a:cubicBezTo>
                <a:lnTo>
                  <a:pt x="46" y="91"/>
                </a:lnTo>
                <a:cubicBezTo>
                  <a:pt x="50" y="88"/>
                  <a:pt x="52" y="83"/>
                  <a:pt x="52" y="77"/>
                </a:cubicBezTo>
                <a:lnTo>
                  <a:pt x="52" y="77"/>
                </a:lnTo>
                <a:cubicBezTo>
                  <a:pt x="52" y="71"/>
                  <a:pt x="41" y="65"/>
                  <a:pt x="30" y="59"/>
                </a:cubicBezTo>
                <a:lnTo>
                  <a:pt x="30" y="59"/>
                </a:lnTo>
                <a:cubicBezTo>
                  <a:pt x="23" y="56"/>
                  <a:pt x="16" y="52"/>
                  <a:pt x="11" y="49"/>
                </a:cubicBezTo>
                <a:lnTo>
                  <a:pt x="11" y="49"/>
                </a:lnTo>
                <a:cubicBezTo>
                  <a:pt x="4" y="43"/>
                  <a:pt x="1" y="37"/>
                  <a:pt x="1" y="31"/>
                </a:cubicBezTo>
                <a:lnTo>
                  <a:pt x="1" y="31"/>
                </a:lnTo>
                <a:cubicBezTo>
                  <a:pt x="1" y="21"/>
                  <a:pt x="5" y="13"/>
                  <a:pt x="13" y="8"/>
                </a:cubicBezTo>
                <a:lnTo>
                  <a:pt x="13" y="8"/>
                </a:lnTo>
                <a:cubicBezTo>
                  <a:pt x="25" y="0"/>
                  <a:pt x="43" y="0"/>
                  <a:pt x="60" y="7"/>
                </a:cubicBezTo>
                <a:lnTo>
                  <a:pt x="60" y="7"/>
                </a:lnTo>
                <a:cubicBezTo>
                  <a:pt x="63" y="8"/>
                  <a:pt x="65" y="12"/>
                  <a:pt x="63" y="14"/>
                </a:cubicBezTo>
                <a:lnTo>
                  <a:pt x="63" y="14"/>
                </a:lnTo>
                <a:cubicBezTo>
                  <a:pt x="62" y="18"/>
                  <a:pt x="58" y="19"/>
                  <a:pt x="56" y="18"/>
                </a:cubicBezTo>
                <a:lnTo>
                  <a:pt x="56" y="18"/>
                </a:lnTo>
                <a:cubicBezTo>
                  <a:pt x="42" y="12"/>
                  <a:pt x="28" y="12"/>
                  <a:pt x="19" y="18"/>
                </a:cubicBezTo>
                <a:lnTo>
                  <a:pt x="19" y="18"/>
                </a:lnTo>
                <a:cubicBezTo>
                  <a:pt x="15" y="20"/>
                  <a:pt x="13" y="25"/>
                  <a:pt x="13" y="31"/>
                </a:cubicBezTo>
                <a:lnTo>
                  <a:pt x="13" y="31"/>
                </a:lnTo>
                <a:cubicBezTo>
                  <a:pt x="13" y="37"/>
                  <a:pt x="24" y="43"/>
                  <a:pt x="35" y="49"/>
                </a:cubicBezTo>
                <a:lnTo>
                  <a:pt x="35" y="49"/>
                </a:lnTo>
                <a:cubicBezTo>
                  <a:pt x="41" y="52"/>
                  <a:pt x="48" y="55"/>
                  <a:pt x="54" y="60"/>
                </a:cubicBezTo>
                <a:lnTo>
                  <a:pt x="54" y="60"/>
                </a:lnTo>
                <a:cubicBezTo>
                  <a:pt x="60" y="65"/>
                  <a:pt x="64" y="71"/>
                  <a:pt x="64" y="77"/>
                </a:cubicBezTo>
                <a:lnTo>
                  <a:pt x="64" y="77"/>
                </a:lnTo>
                <a:cubicBezTo>
                  <a:pt x="64" y="87"/>
                  <a:pt x="60" y="95"/>
                  <a:pt x="52" y="100"/>
                </a:cubicBezTo>
                <a:lnTo>
                  <a:pt x="52" y="100"/>
                </a:lnTo>
                <a:cubicBezTo>
                  <a:pt x="46" y="104"/>
                  <a:pt x="38" y="106"/>
                  <a:pt x="30" y="1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81"/>
          <p:cNvSpPr>
            <a:spLocks noChangeArrowheads="1"/>
          </p:cNvSpPr>
          <p:nvPr/>
        </p:nvSpPr>
        <p:spPr bwMode="auto">
          <a:xfrm>
            <a:off x="17747693" y="2805064"/>
            <a:ext cx="14528" cy="24210"/>
          </a:xfrm>
          <a:custGeom>
            <a:avLst/>
            <a:gdLst>
              <a:gd name="T0" fmla="*/ 6 w 13"/>
              <a:gd name="T1" fmla="*/ 22 h 23"/>
              <a:gd name="T2" fmla="*/ 6 w 13"/>
              <a:gd name="T3" fmla="*/ 22 h 23"/>
              <a:gd name="T4" fmla="*/ 0 w 13"/>
              <a:gd name="T5" fmla="*/ 17 h 23"/>
              <a:gd name="T6" fmla="*/ 0 w 13"/>
              <a:gd name="T7" fmla="*/ 6 h 23"/>
              <a:gd name="T8" fmla="*/ 0 w 13"/>
              <a:gd name="T9" fmla="*/ 6 h 23"/>
              <a:gd name="T10" fmla="*/ 6 w 13"/>
              <a:gd name="T11" fmla="*/ 0 h 23"/>
              <a:gd name="T12" fmla="*/ 6 w 13"/>
              <a:gd name="T13" fmla="*/ 0 h 23"/>
              <a:gd name="T14" fmla="*/ 12 w 13"/>
              <a:gd name="T15" fmla="*/ 6 h 23"/>
              <a:gd name="T16" fmla="*/ 12 w 13"/>
              <a:gd name="T17" fmla="*/ 17 h 23"/>
              <a:gd name="T18" fmla="*/ 12 w 13"/>
              <a:gd name="T19" fmla="*/ 17 h 23"/>
              <a:gd name="T20" fmla="*/ 6 w 13"/>
              <a:gd name="T21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" h="23">
                <a:moveTo>
                  <a:pt x="6" y="22"/>
                </a:moveTo>
                <a:lnTo>
                  <a:pt x="6" y="22"/>
                </a:lnTo>
                <a:cubicBezTo>
                  <a:pt x="3" y="22"/>
                  <a:pt x="0" y="20"/>
                  <a:pt x="0" y="17"/>
                </a:cubicBezTo>
                <a:lnTo>
                  <a:pt x="0" y="6"/>
                </a:lnTo>
                <a:lnTo>
                  <a:pt x="0" y="6"/>
                </a:lnTo>
                <a:cubicBezTo>
                  <a:pt x="0" y="3"/>
                  <a:pt x="3" y="0"/>
                  <a:pt x="6" y="0"/>
                </a:cubicBezTo>
                <a:lnTo>
                  <a:pt x="6" y="0"/>
                </a:lnTo>
                <a:cubicBezTo>
                  <a:pt x="9" y="0"/>
                  <a:pt x="12" y="3"/>
                  <a:pt x="12" y="6"/>
                </a:cubicBezTo>
                <a:lnTo>
                  <a:pt x="12" y="17"/>
                </a:lnTo>
                <a:lnTo>
                  <a:pt x="12" y="17"/>
                </a:lnTo>
                <a:cubicBezTo>
                  <a:pt x="12" y="20"/>
                  <a:pt x="9" y="22"/>
                  <a:pt x="6" y="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82"/>
          <p:cNvSpPr>
            <a:spLocks noChangeArrowheads="1"/>
          </p:cNvSpPr>
          <p:nvPr/>
        </p:nvSpPr>
        <p:spPr bwMode="auto">
          <a:xfrm>
            <a:off x="17747693" y="2950331"/>
            <a:ext cx="14528" cy="24210"/>
          </a:xfrm>
          <a:custGeom>
            <a:avLst/>
            <a:gdLst>
              <a:gd name="T0" fmla="*/ 6 w 13"/>
              <a:gd name="T1" fmla="*/ 23 h 24"/>
              <a:gd name="T2" fmla="*/ 6 w 13"/>
              <a:gd name="T3" fmla="*/ 23 h 24"/>
              <a:gd name="T4" fmla="*/ 0 w 13"/>
              <a:gd name="T5" fmla="*/ 17 h 24"/>
              <a:gd name="T6" fmla="*/ 0 w 13"/>
              <a:gd name="T7" fmla="*/ 7 h 24"/>
              <a:gd name="T8" fmla="*/ 0 w 13"/>
              <a:gd name="T9" fmla="*/ 7 h 24"/>
              <a:gd name="T10" fmla="*/ 6 w 13"/>
              <a:gd name="T11" fmla="*/ 0 h 24"/>
              <a:gd name="T12" fmla="*/ 6 w 13"/>
              <a:gd name="T13" fmla="*/ 0 h 24"/>
              <a:gd name="T14" fmla="*/ 12 w 13"/>
              <a:gd name="T15" fmla="*/ 7 h 24"/>
              <a:gd name="T16" fmla="*/ 12 w 13"/>
              <a:gd name="T17" fmla="*/ 17 h 24"/>
              <a:gd name="T18" fmla="*/ 12 w 13"/>
              <a:gd name="T19" fmla="*/ 17 h 24"/>
              <a:gd name="T20" fmla="*/ 6 w 13"/>
              <a:gd name="T21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" h="24">
                <a:moveTo>
                  <a:pt x="6" y="23"/>
                </a:moveTo>
                <a:lnTo>
                  <a:pt x="6" y="23"/>
                </a:lnTo>
                <a:cubicBezTo>
                  <a:pt x="3" y="23"/>
                  <a:pt x="0" y="20"/>
                  <a:pt x="0" y="17"/>
                </a:cubicBezTo>
                <a:lnTo>
                  <a:pt x="0" y="7"/>
                </a:lnTo>
                <a:lnTo>
                  <a:pt x="0" y="7"/>
                </a:lnTo>
                <a:cubicBezTo>
                  <a:pt x="0" y="3"/>
                  <a:pt x="3" y="0"/>
                  <a:pt x="6" y="0"/>
                </a:cubicBezTo>
                <a:lnTo>
                  <a:pt x="6" y="0"/>
                </a:lnTo>
                <a:cubicBezTo>
                  <a:pt x="9" y="0"/>
                  <a:pt x="12" y="3"/>
                  <a:pt x="12" y="7"/>
                </a:cubicBezTo>
                <a:lnTo>
                  <a:pt x="12" y="17"/>
                </a:lnTo>
                <a:lnTo>
                  <a:pt x="12" y="17"/>
                </a:lnTo>
                <a:cubicBezTo>
                  <a:pt x="12" y="20"/>
                  <a:pt x="9" y="23"/>
                  <a:pt x="6" y="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83"/>
          <p:cNvSpPr>
            <a:spLocks noChangeArrowheads="1"/>
          </p:cNvSpPr>
          <p:nvPr/>
        </p:nvSpPr>
        <p:spPr bwMode="auto">
          <a:xfrm>
            <a:off x="17399053" y="2906749"/>
            <a:ext cx="135582" cy="38738"/>
          </a:xfrm>
          <a:custGeom>
            <a:avLst/>
            <a:gdLst>
              <a:gd name="T0" fmla="*/ 105 w 123"/>
              <a:gd name="T1" fmla="*/ 34 h 35"/>
              <a:gd name="T2" fmla="*/ 17 w 123"/>
              <a:gd name="T3" fmla="*/ 34 h 35"/>
              <a:gd name="T4" fmla="*/ 17 w 123"/>
              <a:gd name="T5" fmla="*/ 34 h 35"/>
              <a:gd name="T6" fmla="*/ 0 w 123"/>
              <a:gd name="T7" fmla="*/ 17 h 35"/>
              <a:gd name="T8" fmla="*/ 0 w 123"/>
              <a:gd name="T9" fmla="*/ 17 h 35"/>
              <a:gd name="T10" fmla="*/ 17 w 123"/>
              <a:gd name="T11" fmla="*/ 0 h 35"/>
              <a:gd name="T12" fmla="*/ 105 w 123"/>
              <a:gd name="T13" fmla="*/ 0 h 35"/>
              <a:gd name="T14" fmla="*/ 105 w 123"/>
              <a:gd name="T15" fmla="*/ 0 h 35"/>
              <a:gd name="T16" fmla="*/ 122 w 123"/>
              <a:gd name="T17" fmla="*/ 17 h 35"/>
              <a:gd name="T18" fmla="*/ 122 w 123"/>
              <a:gd name="T19" fmla="*/ 17 h 35"/>
              <a:gd name="T20" fmla="*/ 105 w 123"/>
              <a:gd name="T21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3" h="35">
                <a:moveTo>
                  <a:pt x="105" y="34"/>
                </a:moveTo>
                <a:lnTo>
                  <a:pt x="17" y="34"/>
                </a:lnTo>
                <a:lnTo>
                  <a:pt x="17" y="34"/>
                </a:lnTo>
                <a:cubicBezTo>
                  <a:pt x="8" y="34"/>
                  <a:pt x="0" y="26"/>
                  <a:pt x="0" y="17"/>
                </a:cubicBez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lnTo>
                  <a:pt x="105" y="0"/>
                </a:lnTo>
                <a:lnTo>
                  <a:pt x="105" y="0"/>
                </a:lnTo>
                <a:cubicBezTo>
                  <a:pt x="114" y="0"/>
                  <a:pt x="122" y="8"/>
                  <a:pt x="122" y="17"/>
                </a:cubicBezTo>
                <a:lnTo>
                  <a:pt x="122" y="17"/>
                </a:lnTo>
                <a:cubicBezTo>
                  <a:pt x="122" y="26"/>
                  <a:pt x="114" y="34"/>
                  <a:pt x="105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484"/>
          <p:cNvSpPr>
            <a:spLocks noChangeArrowheads="1"/>
          </p:cNvSpPr>
          <p:nvPr/>
        </p:nvSpPr>
        <p:spPr bwMode="auto">
          <a:xfrm>
            <a:off x="13961077" y="5773343"/>
            <a:ext cx="58107" cy="779599"/>
          </a:xfrm>
          <a:custGeom>
            <a:avLst/>
            <a:gdLst>
              <a:gd name="T0" fmla="*/ 26 w 53"/>
              <a:gd name="T1" fmla="*/ 709 h 710"/>
              <a:gd name="T2" fmla="*/ 26 w 53"/>
              <a:gd name="T3" fmla="*/ 709 h 710"/>
              <a:gd name="T4" fmla="*/ 0 w 53"/>
              <a:gd name="T5" fmla="*/ 683 h 710"/>
              <a:gd name="T6" fmla="*/ 0 w 53"/>
              <a:gd name="T7" fmla="*/ 26 h 710"/>
              <a:gd name="T8" fmla="*/ 0 w 53"/>
              <a:gd name="T9" fmla="*/ 26 h 710"/>
              <a:gd name="T10" fmla="*/ 26 w 53"/>
              <a:gd name="T11" fmla="*/ 0 h 710"/>
              <a:gd name="T12" fmla="*/ 26 w 53"/>
              <a:gd name="T13" fmla="*/ 0 h 710"/>
              <a:gd name="T14" fmla="*/ 52 w 53"/>
              <a:gd name="T15" fmla="*/ 26 h 710"/>
              <a:gd name="T16" fmla="*/ 52 w 53"/>
              <a:gd name="T17" fmla="*/ 683 h 710"/>
              <a:gd name="T18" fmla="*/ 52 w 53"/>
              <a:gd name="T19" fmla="*/ 683 h 710"/>
              <a:gd name="T20" fmla="*/ 26 w 53"/>
              <a:gd name="T21" fmla="*/ 709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" h="710">
                <a:moveTo>
                  <a:pt x="26" y="709"/>
                </a:moveTo>
                <a:lnTo>
                  <a:pt x="26" y="709"/>
                </a:lnTo>
                <a:cubicBezTo>
                  <a:pt x="12" y="709"/>
                  <a:pt x="0" y="698"/>
                  <a:pt x="0" y="683"/>
                </a:cubicBezTo>
                <a:lnTo>
                  <a:pt x="0" y="26"/>
                </a:lnTo>
                <a:lnTo>
                  <a:pt x="0" y="26"/>
                </a:lnTo>
                <a:cubicBezTo>
                  <a:pt x="0" y="12"/>
                  <a:pt x="12" y="0"/>
                  <a:pt x="26" y="0"/>
                </a:cubicBezTo>
                <a:lnTo>
                  <a:pt x="26" y="0"/>
                </a:lnTo>
                <a:cubicBezTo>
                  <a:pt x="40" y="0"/>
                  <a:pt x="52" y="12"/>
                  <a:pt x="52" y="26"/>
                </a:cubicBezTo>
                <a:lnTo>
                  <a:pt x="52" y="683"/>
                </a:lnTo>
                <a:lnTo>
                  <a:pt x="52" y="683"/>
                </a:lnTo>
                <a:cubicBezTo>
                  <a:pt x="52" y="698"/>
                  <a:pt x="40" y="709"/>
                  <a:pt x="26" y="7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485"/>
          <p:cNvSpPr>
            <a:spLocks noChangeArrowheads="1"/>
          </p:cNvSpPr>
          <p:nvPr/>
        </p:nvSpPr>
        <p:spPr bwMode="auto">
          <a:xfrm>
            <a:off x="13961077" y="6494835"/>
            <a:ext cx="779599" cy="58107"/>
          </a:xfrm>
          <a:custGeom>
            <a:avLst/>
            <a:gdLst>
              <a:gd name="T0" fmla="*/ 681 w 708"/>
              <a:gd name="T1" fmla="*/ 51 h 52"/>
              <a:gd name="T2" fmla="*/ 26 w 708"/>
              <a:gd name="T3" fmla="*/ 51 h 52"/>
              <a:gd name="T4" fmla="*/ 26 w 708"/>
              <a:gd name="T5" fmla="*/ 51 h 52"/>
              <a:gd name="T6" fmla="*/ 0 w 708"/>
              <a:gd name="T7" fmla="*/ 25 h 52"/>
              <a:gd name="T8" fmla="*/ 0 w 708"/>
              <a:gd name="T9" fmla="*/ 25 h 52"/>
              <a:gd name="T10" fmla="*/ 26 w 708"/>
              <a:gd name="T11" fmla="*/ 0 h 52"/>
              <a:gd name="T12" fmla="*/ 681 w 708"/>
              <a:gd name="T13" fmla="*/ 0 h 52"/>
              <a:gd name="T14" fmla="*/ 681 w 708"/>
              <a:gd name="T15" fmla="*/ 0 h 52"/>
              <a:gd name="T16" fmla="*/ 707 w 708"/>
              <a:gd name="T17" fmla="*/ 25 h 52"/>
              <a:gd name="T18" fmla="*/ 707 w 708"/>
              <a:gd name="T19" fmla="*/ 25 h 52"/>
              <a:gd name="T20" fmla="*/ 681 w 708"/>
              <a:gd name="T21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08" h="52">
                <a:moveTo>
                  <a:pt x="681" y="51"/>
                </a:moveTo>
                <a:lnTo>
                  <a:pt x="26" y="51"/>
                </a:lnTo>
                <a:lnTo>
                  <a:pt x="26" y="51"/>
                </a:lnTo>
                <a:cubicBezTo>
                  <a:pt x="12" y="51"/>
                  <a:pt x="0" y="39"/>
                  <a:pt x="0" y="25"/>
                </a:cubicBezTo>
                <a:lnTo>
                  <a:pt x="0" y="25"/>
                </a:lnTo>
                <a:cubicBezTo>
                  <a:pt x="0" y="11"/>
                  <a:pt x="12" y="0"/>
                  <a:pt x="26" y="0"/>
                </a:cubicBezTo>
                <a:lnTo>
                  <a:pt x="681" y="0"/>
                </a:lnTo>
                <a:lnTo>
                  <a:pt x="681" y="0"/>
                </a:lnTo>
                <a:cubicBezTo>
                  <a:pt x="695" y="0"/>
                  <a:pt x="707" y="11"/>
                  <a:pt x="707" y="25"/>
                </a:cubicBezTo>
                <a:lnTo>
                  <a:pt x="707" y="25"/>
                </a:lnTo>
                <a:cubicBezTo>
                  <a:pt x="707" y="39"/>
                  <a:pt x="695" y="51"/>
                  <a:pt x="681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86"/>
          <p:cNvSpPr>
            <a:spLocks noChangeArrowheads="1"/>
          </p:cNvSpPr>
          <p:nvPr/>
        </p:nvSpPr>
        <p:spPr bwMode="auto">
          <a:xfrm>
            <a:off x="14062765" y="5792712"/>
            <a:ext cx="508431" cy="673070"/>
          </a:xfrm>
          <a:custGeom>
            <a:avLst/>
            <a:gdLst>
              <a:gd name="T0" fmla="*/ 30 w 463"/>
              <a:gd name="T1" fmla="*/ 611 h 612"/>
              <a:gd name="T2" fmla="*/ 30 w 463"/>
              <a:gd name="T3" fmla="*/ 611 h 612"/>
              <a:gd name="T4" fmla="*/ 18 w 463"/>
              <a:gd name="T5" fmla="*/ 608 h 612"/>
              <a:gd name="T6" fmla="*/ 18 w 463"/>
              <a:gd name="T7" fmla="*/ 608 h 612"/>
              <a:gd name="T8" fmla="*/ 6 w 463"/>
              <a:gd name="T9" fmla="*/ 574 h 612"/>
              <a:gd name="T10" fmla="*/ 58 w 463"/>
              <a:gd name="T11" fmla="*/ 472 h 612"/>
              <a:gd name="T12" fmla="*/ 58 w 463"/>
              <a:gd name="T13" fmla="*/ 472 h 612"/>
              <a:gd name="T14" fmla="*/ 70 w 463"/>
              <a:gd name="T15" fmla="*/ 460 h 612"/>
              <a:gd name="T16" fmla="*/ 218 w 463"/>
              <a:gd name="T17" fmla="*/ 391 h 612"/>
              <a:gd name="T18" fmla="*/ 218 w 463"/>
              <a:gd name="T19" fmla="*/ 391 h 612"/>
              <a:gd name="T20" fmla="*/ 221 w 463"/>
              <a:gd name="T21" fmla="*/ 390 h 612"/>
              <a:gd name="T22" fmla="*/ 310 w 463"/>
              <a:gd name="T23" fmla="*/ 362 h 612"/>
              <a:gd name="T24" fmla="*/ 326 w 463"/>
              <a:gd name="T25" fmla="*/ 246 h 612"/>
              <a:gd name="T26" fmla="*/ 345 w 463"/>
              <a:gd name="T27" fmla="*/ 129 h 612"/>
              <a:gd name="T28" fmla="*/ 345 w 463"/>
              <a:gd name="T29" fmla="*/ 129 h 612"/>
              <a:gd name="T30" fmla="*/ 348 w 463"/>
              <a:gd name="T31" fmla="*/ 119 h 612"/>
              <a:gd name="T32" fmla="*/ 411 w 463"/>
              <a:gd name="T33" fmla="*/ 16 h 612"/>
              <a:gd name="T34" fmla="*/ 411 w 463"/>
              <a:gd name="T35" fmla="*/ 16 h 612"/>
              <a:gd name="T36" fmla="*/ 445 w 463"/>
              <a:gd name="T37" fmla="*/ 7 h 612"/>
              <a:gd name="T38" fmla="*/ 445 w 463"/>
              <a:gd name="T39" fmla="*/ 7 h 612"/>
              <a:gd name="T40" fmla="*/ 455 w 463"/>
              <a:gd name="T41" fmla="*/ 43 h 612"/>
              <a:gd name="T42" fmla="*/ 394 w 463"/>
              <a:gd name="T43" fmla="*/ 142 h 612"/>
              <a:gd name="T44" fmla="*/ 378 w 463"/>
              <a:gd name="T45" fmla="*/ 253 h 612"/>
              <a:gd name="T46" fmla="*/ 358 w 463"/>
              <a:gd name="T47" fmla="*/ 386 h 612"/>
              <a:gd name="T48" fmla="*/ 358 w 463"/>
              <a:gd name="T49" fmla="*/ 386 h 612"/>
              <a:gd name="T50" fmla="*/ 340 w 463"/>
              <a:gd name="T51" fmla="*/ 407 h 612"/>
              <a:gd name="T52" fmla="*/ 238 w 463"/>
              <a:gd name="T53" fmla="*/ 438 h 612"/>
              <a:gd name="T54" fmla="*/ 100 w 463"/>
              <a:gd name="T55" fmla="*/ 503 h 612"/>
              <a:gd name="T56" fmla="*/ 52 w 463"/>
              <a:gd name="T57" fmla="*/ 597 h 612"/>
              <a:gd name="T58" fmla="*/ 52 w 463"/>
              <a:gd name="T59" fmla="*/ 597 h 612"/>
              <a:gd name="T60" fmla="*/ 30 w 463"/>
              <a:gd name="T61" fmla="*/ 611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63" h="612">
                <a:moveTo>
                  <a:pt x="30" y="611"/>
                </a:moveTo>
                <a:lnTo>
                  <a:pt x="30" y="611"/>
                </a:lnTo>
                <a:cubicBezTo>
                  <a:pt x="25" y="611"/>
                  <a:pt x="22" y="610"/>
                  <a:pt x="18" y="608"/>
                </a:cubicBezTo>
                <a:lnTo>
                  <a:pt x="18" y="608"/>
                </a:lnTo>
                <a:cubicBezTo>
                  <a:pt x="5" y="602"/>
                  <a:pt x="0" y="586"/>
                  <a:pt x="6" y="574"/>
                </a:cubicBezTo>
                <a:lnTo>
                  <a:pt x="58" y="472"/>
                </a:lnTo>
                <a:lnTo>
                  <a:pt x="58" y="472"/>
                </a:lnTo>
                <a:cubicBezTo>
                  <a:pt x="61" y="466"/>
                  <a:pt x="66" y="462"/>
                  <a:pt x="70" y="460"/>
                </a:cubicBezTo>
                <a:lnTo>
                  <a:pt x="218" y="391"/>
                </a:lnTo>
                <a:lnTo>
                  <a:pt x="218" y="391"/>
                </a:lnTo>
                <a:cubicBezTo>
                  <a:pt x="219" y="391"/>
                  <a:pt x="220" y="390"/>
                  <a:pt x="221" y="390"/>
                </a:cubicBezTo>
                <a:lnTo>
                  <a:pt x="310" y="362"/>
                </a:lnTo>
                <a:lnTo>
                  <a:pt x="326" y="246"/>
                </a:lnTo>
                <a:lnTo>
                  <a:pt x="345" y="129"/>
                </a:lnTo>
                <a:lnTo>
                  <a:pt x="345" y="129"/>
                </a:lnTo>
                <a:cubicBezTo>
                  <a:pt x="345" y="126"/>
                  <a:pt x="346" y="122"/>
                  <a:pt x="348" y="119"/>
                </a:cubicBezTo>
                <a:lnTo>
                  <a:pt x="411" y="16"/>
                </a:lnTo>
                <a:lnTo>
                  <a:pt x="411" y="16"/>
                </a:lnTo>
                <a:cubicBezTo>
                  <a:pt x="418" y="4"/>
                  <a:pt x="434" y="0"/>
                  <a:pt x="445" y="7"/>
                </a:cubicBezTo>
                <a:lnTo>
                  <a:pt x="445" y="7"/>
                </a:lnTo>
                <a:cubicBezTo>
                  <a:pt x="458" y="15"/>
                  <a:pt x="462" y="31"/>
                  <a:pt x="455" y="43"/>
                </a:cubicBezTo>
                <a:lnTo>
                  <a:pt x="394" y="142"/>
                </a:lnTo>
                <a:lnTo>
                  <a:pt x="378" y="253"/>
                </a:lnTo>
                <a:lnTo>
                  <a:pt x="358" y="386"/>
                </a:lnTo>
                <a:lnTo>
                  <a:pt x="358" y="386"/>
                </a:lnTo>
                <a:cubicBezTo>
                  <a:pt x="356" y="396"/>
                  <a:pt x="349" y="404"/>
                  <a:pt x="340" y="407"/>
                </a:cubicBezTo>
                <a:lnTo>
                  <a:pt x="238" y="438"/>
                </a:lnTo>
                <a:lnTo>
                  <a:pt x="100" y="503"/>
                </a:lnTo>
                <a:lnTo>
                  <a:pt x="52" y="597"/>
                </a:lnTo>
                <a:lnTo>
                  <a:pt x="52" y="597"/>
                </a:lnTo>
                <a:cubicBezTo>
                  <a:pt x="48" y="605"/>
                  <a:pt x="39" y="611"/>
                  <a:pt x="30" y="6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Freeform 487"/>
          <p:cNvSpPr>
            <a:spLocks noChangeArrowheads="1"/>
          </p:cNvSpPr>
          <p:nvPr/>
        </p:nvSpPr>
        <p:spPr bwMode="auto">
          <a:xfrm>
            <a:off x="14479196" y="5947663"/>
            <a:ext cx="271164" cy="174320"/>
          </a:xfrm>
          <a:custGeom>
            <a:avLst/>
            <a:gdLst>
              <a:gd name="T0" fmla="*/ 66 w 247"/>
              <a:gd name="T1" fmla="*/ 156 h 157"/>
              <a:gd name="T2" fmla="*/ 66 w 247"/>
              <a:gd name="T3" fmla="*/ 156 h 157"/>
              <a:gd name="T4" fmla="*/ 59 w 247"/>
              <a:gd name="T5" fmla="*/ 154 h 157"/>
              <a:gd name="T6" fmla="*/ 22 w 247"/>
              <a:gd name="T7" fmla="*/ 145 h 157"/>
              <a:gd name="T8" fmla="*/ 22 w 247"/>
              <a:gd name="T9" fmla="*/ 145 h 157"/>
              <a:gd name="T10" fmla="*/ 3 w 247"/>
              <a:gd name="T11" fmla="*/ 113 h 157"/>
              <a:gd name="T12" fmla="*/ 3 w 247"/>
              <a:gd name="T13" fmla="*/ 113 h 157"/>
              <a:gd name="T14" fmla="*/ 35 w 247"/>
              <a:gd name="T15" fmla="*/ 95 h 157"/>
              <a:gd name="T16" fmla="*/ 62 w 247"/>
              <a:gd name="T17" fmla="*/ 102 h 157"/>
              <a:gd name="T18" fmla="*/ 202 w 247"/>
              <a:gd name="T19" fmla="*/ 8 h 157"/>
              <a:gd name="T20" fmla="*/ 202 w 247"/>
              <a:gd name="T21" fmla="*/ 8 h 157"/>
              <a:gd name="T22" fmla="*/ 238 w 247"/>
              <a:gd name="T23" fmla="*/ 15 h 157"/>
              <a:gd name="T24" fmla="*/ 238 w 247"/>
              <a:gd name="T25" fmla="*/ 15 h 157"/>
              <a:gd name="T26" fmla="*/ 230 w 247"/>
              <a:gd name="T27" fmla="*/ 51 h 157"/>
              <a:gd name="T28" fmla="*/ 80 w 247"/>
              <a:gd name="T29" fmla="*/ 151 h 157"/>
              <a:gd name="T30" fmla="*/ 80 w 247"/>
              <a:gd name="T31" fmla="*/ 151 h 157"/>
              <a:gd name="T32" fmla="*/ 66 w 247"/>
              <a:gd name="T33" fmla="*/ 15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7" h="157">
                <a:moveTo>
                  <a:pt x="66" y="156"/>
                </a:moveTo>
                <a:lnTo>
                  <a:pt x="66" y="156"/>
                </a:lnTo>
                <a:cubicBezTo>
                  <a:pt x="63" y="156"/>
                  <a:pt x="61" y="155"/>
                  <a:pt x="59" y="154"/>
                </a:cubicBezTo>
                <a:lnTo>
                  <a:pt x="22" y="145"/>
                </a:lnTo>
                <a:lnTo>
                  <a:pt x="22" y="145"/>
                </a:lnTo>
                <a:cubicBezTo>
                  <a:pt x="8" y="140"/>
                  <a:pt x="0" y="126"/>
                  <a:pt x="3" y="113"/>
                </a:cubicBezTo>
                <a:lnTo>
                  <a:pt x="3" y="113"/>
                </a:lnTo>
                <a:cubicBezTo>
                  <a:pt x="8" y="99"/>
                  <a:pt x="22" y="91"/>
                  <a:pt x="35" y="95"/>
                </a:cubicBezTo>
                <a:lnTo>
                  <a:pt x="62" y="102"/>
                </a:lnTo>
                <a:lnTo>
                  <a:pt x="202" y="8"/>
                </a:lnTo>
                <a:lnTo>
                  <a:pt x="202" y="8"/>
                </a:lnTo>
                <a:cubicBezTo>
                  <a:pt x="214" y="0"/>
                  <a:pt x="230" y="3"/>
                  <a:pt x="238" y="15"/>
                </a:cubicBezTo>
                <a:lnTo>
                  <a:pt x="238" y="15"/>
                </a:lnTo>
                <a:cubicBezTo>
                  <a:pt x="246" y="27"/>
                  <a:pt x="242" y="43"/>
                  <a:pt x="230" y="51"/>
                </a:cubicBezTo>
                <a:lnTo>
                  <a:pt x="80" y="151"/>
                </a:lnTo>
                <a:lnTo>
                  <a:pt x="80" y="151"/>
                </a:lnTo>
                <a:cubicBezTo>
                  <a:pt x="76" y="154"/>
                  <a:pt x="71" y="156"/>
                  <a:pt x="66" y="1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488"/>
          <p:cNvSpPr>
            <a:spLocks noChangeArrowheads="1"/>
          </p:cNvSpPr>
          <p:nvPr/>
        </p:nvSpPr>
        <p:spPr bwMode="auto">
          <a:xfrm>
            <a:off x="14062765" y="5981560"/>
            <a:ext cx="353480" cy="280849"/>
          </a:xfrm>
          <a:custGeom>
            <a:avLst/>
            <a:gdLst>
              <a:gd name="T0" fmla="*/ 29 w 320"/>
              <a:gd name="T1" fmla="*/ 253 h 254"/>
              <a:gd name="T2" fmla="*/ 29 w 320"/>
              <a:gd name="T3" fmla="*/ 253 h 254"/>
              <a:gd name="T4" fmla="*/ 10 w 320"/>
              <a:gd name="T5" fmla="*/ 245 h 254"/>
              <a:gd name="T6" fmla="*/ 10 w 320"/>
              <a:gd name="T7" fmla="*/ 245 h 254"/>
              <a:gd name="T8" fmla="*/ 11 w 320"/>
              <a:gd name="T9" fmla="*/ 209 h 254"/>
              <a:gd name="T10" fmla="*/ 106 w 320"/>
              <a:gd name="T11" fmla="*/ 117 h 254"/>
              <a:gd name="T12" fmla="*/ 155 w 320"/>
              <a:gd name="T13" fmla="*/ 17 h 254"/>
              <a:gd name="T14" fmla="*/ 155 w 320"/>
              <a:gd name="T15" fmla="*/ 17 h 254"/>
              <a:gd name="T16" fmla="*/ 185 w 320"/>
              <a:gd name="T17" fmla="*/ 3 h 254"/>
              <a:gd name="T18" fmla="*/ 298 w 320"/>
              <a:gd name="T19" fmla="*/ 34 h 254"/>
              <a:gd name="T20" fmla="*/ 298 w 320"/>
              <a:gd name="T21" fmla="*/ 34 h 254"/>
              <a:gd name="T22" fmla="*/ 315 w 320"/>
              <a:gd name="T23" fmla="*/ 65 h 254"/>
              <a:gd name="T24" fmla="*/ 315 w 320"/>
              <a:gd name="T25" fmla="*/ 65 h 254"/>
              <a:gd name="T26" fmla="*/ 284 w 320"/>
              <a:gd name="T27" fmla="*/ 83 h 254"/>
              <a:gd name="T28" fmla="*/ 192 w 320"/>
              <a:gd name="T29" fmla="*/ 58 h 254"/>
              <a:gd name="T30" fmla="*/ 150 w 320"/>
              <a:gd name="T31" fmla="*/ 144 h 254"/>
              <a:gd name="T32" fmla="*/ 150 w 320"/>
              <a:gd name="T33" fmla="*/ 144 h 254"/>
              <a:gd name="T34" fmla="*/ 145 w 320"/>
              <a:gd name="T35" fmla="*/ 151 h 254"/>
              <a:gd name="T36" fmla="*/ 46 w 320"/>
              <a:gd name="T37" fmla="*/ 246 h 254"/>
              <a:gd name="T38" fmla="*/ 46 w 320"/>
              <a:gd name="T39" fmla="*/ 246 h 254"/>
              <a:gd name="T40" fmla="*/ 29 w 320"/>
              <a:gd name="T41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0" h="254">
                <a:moveTo>
                  <a:pt x="29" y="253"/>
                </a:moveTo>
                <a:lnTo>
                  <a:pt x="29" y="253"/>
                </a:lnTo>
                <a:cubicBezTo>
                  <a:pt x="22" y="253"/>
                  <a:pt x="15" y="250"/>
                  <a:pt x="10" y="245"/>
                </a:cubicBezTo>
                <a:lnTo>
                  <a:pt x="10" y="245"/>
                </a:lnTo>
                <a:cubicBezTo>
                  <a:pt x="0" y="235"/>
                  <a:pt x="0" y="219"/>
                  <a:pt x="11" y="209"/>
                </a:cubicBezTo>
                <a:lnTo>
                  <a:pt x="106" y="117"/>
                </a:lnTo>
                <a:lnTo>
                  <a:pt x="155" y="17"/>
                </a:lnTo>
                <a:lnTo>
                  <a:pt x="155" y="17"/>
                </a:lnTo>
                <a:cubicBezTo>
                  <a:pt x="161" y="6"/>
                  <a:pt x="173" y="0"/>
                  <a:pt x="185" y="3"/>
                </a:cubicBezTo>
                <a:lnTo>
                  <a:pt x="298" y="34"/>
                </a:lnTo>
                <a:lnTo>
                  <a:pt x="298" y="34"/>
                </a:lnTo>
                <a:cubicBezTo>
                  <a:pt x="311" y="38"/>
                  <a:pt x="319" y="52"/>
                  <a:pt x="315" y="65"/>
                </a:cubicBezTo>
                <a:lnTo>
                  <a:pt x="315" y="65"/>
                </a:lnTo>
                <a:cubicBezTo>
                  <a:pt x="312" y="79"/>
                  <a:pt x="298" y="87"/>
                  <a:pt x="284" y="83"/>
                </a:cubicBezTo>
                <a:lnTo>
                  <a:pt x="192" y="58"/>
                </a:lnTo>
                <a:lnTo>
                  <a:pt x="150" y="144"/>
                </a:lnTo>
                <a:lnTo>
                  <a:pt x="150" y="144"/>
                </a:lnTo>
                <a:cubicBezTo>
                  <a:pt x="148" y="146"/>
                  <a:pt x="147" y="149"/>
                  <a:pt x="145" y="151"/>
                </a:cubicBezTo>
                <a:lnTo>
                  <a:pt x="46" y="246"/>
                </a:lnTo>
                <a:lnTo>
                  <a:pt x="46" y="246"/>
                </a:lnTo>
                <a:cubicBezTo>
                  <a:pt x="41" y="251"/>
                  <a:pt x="35" y="253"/>
                  <a:pt x="29" y="2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489"/>
          <p:cNvSpPr>
            <a:spLocks noChangeArrowheads="1"/>
          </p:cNvSpPr>
          <p:nvPr/>
        </p:nvSpPr>
        <p:spPr bwMode="auto">
          <a:xfrm>
            <a:off x="14314561" y="6199458"/>
            <a:ext cx="348640" cy="251795"/>
          </a:xfrm>
          <a:custGeom>
            <a:avLst/>
            <a:gdLst>
              <a:gd name="T0" fmla="*/ 29 w 318"/>
              <a:gd name="T1" fmla="*/ 229 h 230"/>
              <a:gd name="T2" fmla="*/ 29 w 318"/>
              <a:gd name="T3" fmla="*/ 229 h 230"/>
              <a:gd name="T4" fmla="*/ 5 w 318"/>
              <a:gd name="T5" fmla="*/ 212 h 230"/>
              <a:gd name="T6" fmla="*/ 5 w 318"/>
              <a:gd name="T7" fmla="*/ 212 h 230"/>
              <a:gd name="T8" fmla="*/ 21 w 318"/>
              <a:gd name="T9" fmla="*/ 179 h 230"/>
              <a:gd name="T10" fmla="*/ 147 w 318"/>
              <a:gd name="T11" fmla="*/ 133 h 230"/>
              <a:gd name="T12" fmla="*/ 271 w 318"/>
              <a:gd name="T13" fmla="*/ 10 h 230"/>
              <a:gd name="T14" fmla="*/ 271 w 318"/>
              <a:gd name="T15" fmla="*/ 10 h 230"/>
              <a:gd name="T16" fmla="*/ 308 w 318"/>
              <a:gd name="T17" fmla="*/ 10 h 230"/>
              <a:gd name="T18" fmla="*/ 308 w 318"/>
              <a:gd name="T19" fmla="*/ 10 h 230"/>
              <a:gd name="T20" fmla="*/ 308 w 318"/>
              <a:gd name="T21" fmla="*/ 47 h 230"/>
              <a:gd name="T22" fmla="*/ 179 w 318"/>
              <a:gd name="T23" fmla="*/ 173 h 230"/>
              <a:gd name="T24" fmla="*/ 179 w 318"/>
              <a:gd name="T25" fmla="*/ 173 h 230"/>
              <a:gd name="T26" fmla="*/ 170 w 318"/>
              <a:gd name="T27" fmla="*/ 179 h 230"/>
              <a:gd name="T28" fmla="*/ 38 w 318"/>
              <a:gd name="T29" fmla="*/ 227 h 230"/>
              <a:gd name="T30" fmla="*/ 38 w 318"/>
              <a:gd name="T31" fmla="*/ 227 h 230"/>
              <a:gd name="T32" fmla="*/ 29 w 318"/>
              <a:gd name="T33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8" h="230">
                <a:moveTo>
                  <a:pt x="29" y="229"/>
                </a:moveTo>
                <a:lnTo>
                  <a:pt x="29" y="229"/>
                </a:lnTo>
                <a:cubicBezTo>
                  <a:pt x="19" y="229"/>
                  <a:pt x="9" y="222"/>
                  <a:pt x="5" y="212"/>
                </a:cubicBezTo>
                <a:lnTo>
                  <a:pt x="5" y="212"/>
                </a:lnTo>
                <a:cubicBezTo>
                  <a:pt x="0" y="198"/>
                  <a:pt x="7" y="184"/>
                  <a:pt x="21" y="179"/>
                </a:cubicBezTo>
                <a:lnTo>
                  <a:pt x="147" y="133"/>
                </a:lnTo>
                <a:lnTo>
                  <a:pt x="271" y="10"/>
                </a:lnTo>
                <a:lnTo>
                  <a:pt x="271" y="10"/>
                </a:lnTo>
                <a:cubicBezTo>
                  <a:pt x="281" y="0"/>
                  <a:pt x="297" y="0"/>
                  <a:pt x="308" y="10"/>
                </a:cubicBezTo>
                <a:lnTo>
                  <a:pt x="308" y="10"/>
                </a:lnTo>
                <a:cubicBezTo>
                  <a:pt x="317" y="20"/>
                  <a:pt x="317" y="36"/>
                  <a:pt x="308" y="47"/>
                </a:cubicBezTo>
                <a:lnTo>
                  <a:pt x="179" y="173"/>
                </a:lnTo>
                <a:lnTo>
                  <a:pt x="179" y="173"/>
                </a:lnTo>
                <a:cubicBezTo>
                  <a:pt x="177" y="176"/>
                  <a:pt x="173" y="178"/>
                  <a:pt x="170" y="179"/>
                </a:cubicBezTo>
                <a:lnTo>
                  <a:pt x="38" y="227"/>
                </a:lnTo>
                <a:lnTo>
                  <a:pt x="38" y="227"/>
                </a:lnTo>
                <a:cubicBezTo>
                  <a:pt x="35" y="228"/>
                  <a:pt x="32" y="229"/>
                  <a:pt x="29" y="22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90"/>
          <p:cNvSpPr>
            <a:spLocks noChangeArrowheads="1"/>
          </p:cNvSpPr>
          <p:nvPr/>
        </p:nvSpPr>
        <p:spPr bwMode="auto">
          <a:xfrm>
            <a:off x="14663201" y="5947663"/>
            <a:ext cx="82316" cy="164635"/>
          </a:xfrm>
          <a:custGeom>
            <a:avLst/>
            <a:gdLst>
              <a:gd name="T0" fmla="*/ 28 w 76"/>
              <a:gd name="T1" fmla="*/ 149 h 150"/>
              <a:gd name="T2" fmla="*/ 28 w 76"/>
              <a:gd name="T3" fmla="*/ 149 h 150"/>
              <a:gd name="T4" fmla="*/ 22 w 76"/>
              <a:gd name="T5" fmla="*/ 148 h 150"/>
              <a:gd name="T6" fmla="*/ 22 w 76"/>
              <a:gd name="T7" fmla="*/ 148 h 150"/>
              <a:gd name="T8" fmla="*/ 2 w 76"/>
              <a:gd name="T9" fmla="*/ 117 h 150"/>
              <a:gd name="T10" fmla="*/ 22 w 76"/>
              <a:gd name="T11" fmla="*/ 23 h 150"/>
              <a:gd name="T12" fmla="*/ 22 w 76"/>
              <a:gd name="T13" fmla="*/ 23 h 150"/>
              <a:gd name="T14" fmla="*/ 52 w 76"/>
              <a:gd name="T15" fmla="*/ 3 h 150"/>
              <a:gd name="T16" fmla="*/ 52 w 76"/>
              <a:gd name="T17" fmla="*/ 3 h 150"/>
              <a:gd name="T18" fmla="*/ 73 w 76"/>
              <a:gd name="T19" fmla="*/ 34 h 150"/>
              <a:gd name="T20" fmla="*/ 53 w 76"/>
              <a:gd name="T21" fmla="*/ 128 h 150"/>
              <a:gd name="T22" fmla="*/ 53 w 76"/>
              <a:gd name="T23" fmla="*/ 128 h 150"/>
              <a:gd name="T24" fmla="*/ 28 w 76"/>
              <a:gd name="T25" fmla="*/ 14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" h="150">
                <a:moveTo>
                  <a:pt x="28" y="149"/>
                </a:moveTo>
                <a:lnTo>
                  <a:pt x="28" y="149"/>
                </a:lnTo>
                <a:cubicBezTo>
                  <a:pt x="26" y="149"/>
                  <a:pt x="24" y="148"/>
                  <a:pt x="22" y="148"/>
                </a:cubicBezTo>
                <a:lnTo>
                  <a:pt x="22" y="148"/>
                </a:lnTo>
                <a:cubicBezTo>
                  <a:pt x="8" y="145"/>
                  <a:pt x="0" y="131"/>
                  <a:pt x="2" y="117"/>
                </a:cubicBezTo>
                <a:lnTo>
                  <a:pt x="22" y="23"/>
                </a:lnTo>
                <a:lnTo>
                  <a:pt x="22" y="23"/>
                </a:lnTo>
                <a:cubicBezTo>
                  <a:pt x="25" y="9"/>
                  <a:pt x="39" y="0"/>
                  <a:pt x="52" y="3"/>
                </a:cubicBezTo>
                <a:lnTo>
                  <a:pt x="52" y="3"/>
                </a:lnTo>
                <a:cubicBezTo>
                  <a:pt x="66" y="6"/>
                  <a:pt x="75" y="19"/>
                  <a:pt x="73" y="34"/>
                </a:cubicBezTo>
                <a:lnTo>
                  <a:pt x="53" y="128"/>
                </a:lnTo>
                <a:lnTo>
                  <a:pt x="53" y="128"/>
                </a:lnTo>
                <a:cubicBezTo>
                  <a:pt x="51" y="140"/>
                  <a:pt x="40" y="149"/>
                  <a:pt x="28" y="1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91"/>
          <p:cNvSpPr>
            <a:spLocks noChangeArrowheads="1"/>
          </p:cNvSpPr>
          <p:nvPr/>
        </p:nvSpPr>
        <p:spPr bwMode="auto">
          <a:xfrm>
            <a:off x="14580881" y="5928294"/>
            <a:ext cx="164635" cy="82319"/>
          </a:xfrm>
          <a:custGeom>
            <a:avLst/>
            <a:gdLst>
              <a:gd name="T0" fmla="*/ 122 w 151"/>
              <a:gd name="T1" fmla="*/ 74 h 75"/>
              <a:gd name="T2" fmla="*/ 122 w 151"/>
              <a:gd name="T3" fmla="*/ 74 h 75"/>
              <a:gd name="T4" fmla="*/ 117 w 151"/>
              <a:gd name="T5" fmla="*/ 73 h 75"/>
              <a:gd name="T6" fmla="*/ 23 w 151"/>
              <a:gd name="T7" fmla="*/ 54 h 75"/>
              <a:gd name="T8" fmla="*/ 23 w 151"/>
              <a:gd name="T9" fmla="*/ 54 h 75"/>
              <a:gd name="T10" fmla="*/ 2 w 151"/>
              <a:gd name="T11" fmla="*/ 23 h 75"/>
              <a:gd name="T12" fmla="*/ 2 w 151"/>
              <a:gd name="T13" fmla="*/ 23 h 75"/>
              <a:gd name="T14" fmla="*/ 33 w 151"/>
              <a:gd name="T15" fmla="*/ 4 h 75"/>
              <a:gd name="T16" fmla="*/ 127 w 151"/>
              <a:gd name="T17" fmla="*/ 23 h 75"/>
              <a:gd name="T18" fmla="*/ 127 w 151"/>
              <a:gd name="T19" fmla="*/ 23 h 75"/>
              <a:gd name="T20" fmla="*/ 148 w 151"/>
              <a:gd name="T21" fmla="*/ 54 h 75"/>
              <a:gd name="T22" fmla="*/ 148 w 151"/>
              <a:gd name="T23" fmla="*/ 54 h 75"/>
              <a:gd name="T24" fmla="*/ 122 w 151"/>
              <a:gd name="T25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1" h="75">
                <a:moveTo>
                  <a:pt x="122" y="74"/>
                </a:moveTo>
                <a:lnTo>
                  <a:pt x="122" y="74"/>
                </a:lnTo>
                <a:cubicBezTo>
                  <a:pt x="121" y="74"/>
                  <a:pt x="119" y="74"/>
                  <a:pt x="117" y="73"/>
                </a:cubicBezTo>
                <a:lnTo>
                  <a:pt x="23" y="54"/>
                </a:lnTo>
                <a:lnTo>
                  <a:pt x="23" y="54"/>
                </a:lnTo>
                <a:cubicBezTo>
                  <a:pt x="9" y="51"/>
                  <a:pt x="0" y="37"/>
                  <a:pt x="2" y="23"/>
                </a:cubicBezTo>
                <a:lnTo>
                  <a:pt x="2" y="23"/>
                </a:lnTo>
                <a:cubicBezTo>
                  <a:pt x="6" y="10"/>
                  <a:pt x="19" y="0"/>
                  <a:pt x="33" y="4"/>
                </a:cubicBezTo>
                <a:lnTo>
                  <a:pt x="127" y="23"/>
                </a:lnTo>
                <a:lnTo>
                  <a:pt x="127" y="23"/>
                </a:lnTo>
                <a:cubicBezTo>
                  <a:pt x="141" y="26"/>
                  <a:pt x="150" y="39"/>
                  <a:pt x="148" y="54"/>
                </a:cubicBezTo>
                <a:lnTo>
                  <a:pt x="148" y="54"/>
                </a:lnTo>
                <a:cubicBezTo>
                  <a:pt x="145" y="65"/>
                  <a:pt x="134" y="74"/>
                  <a:pt x="122" y="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492"/>
          <p:cNvSpPr>
            <a:spLocks noChangeArrowheads="1"/>
          </p:cNvSpPr>
          <p:nvPr/>
        </p:nvSpPr>
        <p:spPr bwMode="auto">
          <a:xfrm>
            <a:off x="18580554" y="7661808"/>
            <a:ext cx="58107" cy="740861"/>
          </a:xfrm>
          <a:custGeom>
            <a:avLst/>
            <a:gdLst>
              <a:gd name="T0" fmla="*/ 24 w 52"/>
              <a:gd name="T1" fmla="*/ 673 h 674"/>
              <a:gd name="T2" fmla="*/ 24 w 52"/>
              <a:gd name="T3" fmla="*/ 673 h 674"/>
              <a:gd name="T4" fmla="*/ 24 w 52"/>
              <a:gd name="T5" fmla="*/ 673 h 674"/>
              <a:gd name="T6" fmla="*/ 0 w 52"/>
              <a:gd name="T7" fmla="*/ 648 h 674"/>
              <a:gd name="T8" fmla="*/ 3 w 52"/>
              <a:gd name="T9" fmla="*/ 24 h 674"/>
              <a:gd name="T10" fmla="*/ 3 w 52"/>
              <a:gd name="T11" fmla="*/ 24 h 674"/>
              <a:gd name="T12" fmla="*/ 26 w 52"/>
              <a:gd name="T13" fmla="*/ 0 h 674"/>
              <a:gd name="T14" fmla="*/ 27 w 52"/>
              <a:gd name="T15" fmla="*/ 0 h 674"/>
              <a:gd name="T16" fmla="*/ 27 w 52"/>
              <a:gd name="T17" fmla="*/ 0 h 674"/>
              <a:gd name="T18" fmla="*/ 51 w 52"/>
              <a:gd name="T19" fmla="*/ 24 h 674"/>
              <a:gd name="T20" fmla="*/ 49 w 52"/>
              <a:gd name="T21" fmla="*/ 648 h 674"/>
              <a:gd name="T22" fmla="*/ 49 w 52"/>
              <a:gd name="T23" fmla="*/ 648 h 674"/>
              <a:gd name="T24" fmla="*/ 24 w 52"/>
              <a:gd name="T25" fmla="*/ 673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674">
                <a:moveTo>
                  <a:pt x="24" y="673"/>
                </a:moveTo>
                <a:lnTo>
                  <a:pt x="24" y="673"/>
                </a:lnTo>
                <a:lnTo>
                  <a:pt x="24" y="673"/>
                </a:lnTo>
                <a:cubicBezTo>
                  <a:pt x="11" y="673"/>
                  <a:pt x="0" y="662"/>
                  <a:pt x="0" y="648"/>
                </a:cubicBezTo>
                <a:lnTo>
                  <a:pt x="3" y="24"/>
                </a:lnTo>
                <a:lnTo>
                  <a:pt x="3" y="24"/>
                </a:lnTo>
                <a:cubicBezTo>
                  <a:pt x="3" y="11"/>
                  <a:pt x="14" y="0"/>
                  <a:pt x="26" y="0"/>
                </a:cubicBezTo>
                <a:lnTo>
                  <a:pt x="27" y="0"/>
                </a:lnTo>
                <a:lnTo>
                  <a:pt x="27" y="0"/>
                </a:lnTo>
                <a:cubicBezTo>
                  <a:pt x="41" y="0"/>
                  <a:pt x="51" y="11"/>
                  <a:pt x="51" y="24"/>
                </a:cubicBezTo>
                <a:lnTo>
                  <a:pt x="49" y="648"/>
                </a:lnTo>
                <a:lnTo>
                  <a:pt x="49" y="648"/>
                </a:lnTo>
                <a:cubicBezTo>
                  <a:pt x="49" y="662"/>
                  <a:pt x="37" y="673"/>
                  <a:pt x="24" y="6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493"/>
          <p:cNvSpPr>
            <a:spLocks noChangeArrowheads="1"/>
          </p:cNvSpPr>
          <p:nvPr/>
        </p:nvSpPr>
        <p:spPr bwMode="auto">
          <a:xfrm>
            <a:off x="18580554" y="8349404"/>
            <a:ext cx="740861" cy="53266"/>
          </a:xfrm>
          <a:custGeom>
            <a:avLst/>
            <a:gdLst>
              <a:gd name="T0" fmla="*/ 24 w 673"/>
              <a:gd name="T1" fmla="*/ 49 h 50"/>
              <a:gd name="T2" fmla="*/ 24 w 673"/>
              <a:gd name="T3" fmla="*/ 49 h 50"/>
              <a:gd name="T4" fmla="*/ 0 w 673"/>
              <a:gd name="T5" fmla="*/ 24 h 50"/>
              <a:gd name="T6" fmla="*/ 0 w 673"/>
              <a:gd name="T7" fmla="*/ 24 h 50"/>
              <a:gd name="T8" fmla="*/ 24 w 673"/>
              <a:gd name="T9" fmla="*/ 0 h 50"/>
              <a:gd name="T10" fmla="*/ 648 w 673"/>
              <a:gd name="T11" fmla="*/ 0 h 50"/>
              <a:gd name="T12" fmla="*/ 648 w 673"/>
              <a:gd name="T13" fmla="*/ 0 h 50"/>
              <a:gd name="T14" fmla="*/ 672 w 673"/>
              <a:gd name="T15" fmla="*/ 24 h 50"/>
              <a:gd name="T16" fmla="*/ 672 w 673"/>
              <a:gd name="T17" fmla="*/ 24 h 50"/>
              <a:gd name="T18" fmla="*/ 648 w 673"/>
              <a:gd name="T19" fmla="*/ 49 h 50"/>
              <a:gd name="T20" fmla="*/ 24 w 673"/>
              <a:gd name="T21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3" h="50">
                <a:moveTo>
                  <a:pt x="24" y="49"/>
                </a:moveTo>
                <a:lnTo>
                  <a:pt x="24" y="49"/>
                </a:lnTo>
                <a:cubicBezTo>
                  <a:pt x="11" y="49"/>
                  <a:pt x="0" y="38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648" y="0"/>
                </a:lnTo>
                <a:lnTo>
                  <a:pt x="648" y="0"/>
                </a:lnTo>
                <a:cubicBezTo>
                  <a:pt x="662" y="0"/>
                  <a:pt x="672" y="11"/>
                  <a:pt x="672" y="24"/>
                </a:cubicBezTo>
                <a:lnTo>
                  <a:pt x="672" y="24"/>
                </a:lnTo>
                <a:cubicBezTo>
                  <a:pt x="672" y="38"/>
                  <a:pt x="662" y="49"/>
                  <a:pt x="648" y="49"/>
                </a:cubicBezTo>
                <a:lnTo>
                  <a:pt x="24" y="4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94"/>
          <p:cNvSpPr>
            <a:spLocks noChangeArrowheads="1"/>
          </p:cNvSpPr>
          <p:nvPr/>
        </p:nvSpPr>
        <p:spPr bwMode="auto">
          <a:xfrm>
            <a:off x="18716137" y="7937816"/>
            <a:ext cx="188848" cy="464853"/>
          </a:xfrm>
          <a:custGeom>
            <a:avLst/>
            <a:gdLst>
              <a:gd name="T0" fmla="*/ 49 w 174"/>
              <a:gd name="T1" fmla="*/ 374 h 424"/>
              <a:gd name="T2" fmla="*/ 125 w 174"/>
              <a:gd name="T3" fmla="*/ 374 h 424"/>
              <a:gd name="T4" fmla="*/ 125 w 174"/>
              <a:gd name="T5" fmla="*/ 49 h 424"/>
              <a:gd name="T6" fmla="*/ 49 w 174"/>
              <a:gd name="T7" fmla="*/ 49 h 424"/>
              <a:gd name="T8" fmla="*/ 49 w 174"/>
              <a:gd name="T9" fmla="*/ 374 h 424"/>
              <a:gd name="T10" fmla="*/ 149 w 174"/>
              <a:gd name="T11" fmla="*/ 423 h 424"/>
              <a:gd name="T12" fmla="*/ 25 w 174"/>
              <a:gd name="T13" fmla="*/ 423 h 424"/>
              <a:gd name="T14" fmla="*/ 25 w 174"/>
              <a:gd name="T15" fmla="*/ 423 h 424"/>
              <a:gd name="T16" fmla="*/ 0 w 174"/>
              <a:gd name="T17" fmla="*/ 398 h 424"/>
              <a:gd name="T18" fmla="*/ 0 w 174"/>
              <a:gd name="T19" fmla="*/ 24 h 424"/>
              <a:gd name="T20" fmla="*/ 0 w 174"/>
              <a:gd name="T21" fmla="*/ 24 h 424"/>
              <a:gd name="T22" fmla="*/ 25 w 174"/>
              <a:gd name="T23" fmla="*/ 0 h 424"/>
              <a:gd name="T24" fmla="*/ 149 w 174"/>
              <a:gd name="T25" fmla="*/ 0 h 424"/>
              <a:gd name="T26" fmla="*/ 149 w 174"/>
              <a:gd name="T27" fmla="*/ 0 h 424"/>
              <a:gd name="T28" fmla="*/ 173 w 174"/>
              <a:gd name="T29" fmla="*/ 24 h 424"/>
              <a:gd name="T30" fmla="*/ 173 w 174"/>
              <a:gd name="T31" fmla="*/ 398 h 424"/>
              <a:gd name="T32" fmla="*/ 173 w 174"/>
              <a:gd name="T33" fmla="*/ 398 h 424"/>
              <a:gd name="T34" fmla="*/ 149 w 174"/>
              <a:gd name="T35" fmla="*/ 423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4" h="424">
                <a:moveTo>
                  <a:pt x="49" y="374"/>
                </a:moveTo>
                <a:lnTo>
                  <a:pt x="125" y="374"/>
                </a:lnTo>
                <a:lnTo>
                  <a:pt x="125" y="49"/>
                </a:lnTo>
                <a:lnTo>
                  <a:pt x="49" y="49"/>
                </a:lnTo>
                <a:lnTo>
                  <a:pt x="49" y="374"/>
                </a:lnTo>
                <a:close/>
                <a:moveTo>
                  <a:pt x="149" y="423"/>
                </a:moveTo>
                <a:lnTo>
                  <a:pt x="25" y="423"/>
                </a:lnTo>
                <a:lnTo>
                  <a:pt x="25" y="423"/>
                </a:lnTo>
                <a:cubicBezTo>
                  <a:pt x="11" y="423"/>
                  <a:pt x="0" y="412"/>
                  <a:pt x="0" y="398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lnTo>
                  <a:pt x="149" y="0"/>
                </a:lnTo>
                <a:lnTo>
                  <a:pt x="149" y="0"/>
                </a:lnTo>
                <a:cubicBezTo>
                  <a:pt x="162" y="0"/>
                  <a:pt x="173" y="11"/>
                  <a:pt x="173" y="24"/>
                </a:cubicBezTo>
                <a:lnTo>
                  <a:pt x="173" y="398"/>
                </a:lnTo>
                <a:lnTo>
                  <a:pt x="173" y="398"/>
                </a:lnTo>
                <a:cubicBezTo>
                  <a:pt x="173" y="412"/>
                  <a:pt x="162" y="423"/>
                  <a:pt x="149" y="4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495"/>
          <p:cNvSpPr>
            <a:spLocks noChangeArrowheads="1"/>
          </p:cNvSpPr>
          <p:nvPr/>
        </p:nvSpPr>
        <p:spPr bwMode="auto">
          <a:xfrm>
            <a:off x="18856562" y="7724759"/>
            <a:ext cx="188845" cy="677911"/>
          </a:xfrm>
          <a:custGeom>
            <a:avLst/>
            <a:gdLst>
              <a:gd name="T0" fmla="*/ 49 w 174"/>
              <a:gd name="T1" fmla="*/ 567 h 617"/>
              <a:gd name="T2" fmla="*/ 124 w 174"/>
              <a:gd name="T3" fmla="*/ 567 h 617"/>
              <a:gd name="T4" fmla="*/ 124 w 174"/>
              <a:gd name="T5" fmla="*/ 49 h 617"/>
              <a:gd name="T6" fmla="*/ 49 w 174"/>
              <a:gd name="T7" fmla="*/ 49 h 617"/>
              <a:gd name="T8" fmla="*/ 49 w 174"/>
              <a:gd name="T9" fmla="*/ 567 h 617"/>
              <a:gd name="T10" fmla="*/ 148 w 174"/>
              <a:gd name="T11" fmla="*/ 616 h 617"/>
              <a:gd name="T12" fmla="*/ 24 w 174"/>
              <a:gd name="T13" fmla="*/ 616 h 617"/>
              <a:gd name="T14" fmla="*/ 24 w 174"/>
              <a:gd name="T15" fmla="*/ 616 h 617"/>
              <a:gd name="T16" fmla="*/ 0 w 174"/>
              <a:gd name="T17" fmla="*/ 591 h 617"/>
              <a:gd name="T18" fmla="*/ 0 w 174"/>
              <a:gd name="T19" fmla="*/ 25 h 617"/>
              <a:gd name="T20" fmla="*/ 0 w 174"/>
              <a:gd name="T21" fmla="*/ 25 h 617"/>
              <a:gd name="T22" fmla="*/ 24 w 174"/>
              <a:gd name="T23" fmla="*/ 0 h 617"/>
              <a:gd name="T24" fmla="*/ 148 w 174"/>
              <a:gd name="T25" fmla="*/ 0 h 617"/>
              <a:gd name="T26" fmla="*/ 148 w 174"/>
              <a:gd name="T27" fmla="*/ 0 h 617"/>
              <a:gd name="T28" fmla="*/ 173 w 174"/>
              <a:gd name="T29" fmla="*/ 25 h 617"/>
              <a:gd name="T30" fmla="*/ 173 w 174"/>
              <a:gd name="T31" fmla="*/ 591 h 617"/>
              <a:gd name="T32" fmla="*/ 173 w 174"/>
              <a:gd name="T33" fmla="*/ 591 h 617"/>
              <a:gd name="T34" fmla="*/ 148 w 174"/>
              <a:gd name="T35" fmla="*/ 616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4" h="617">
                <a:moveTo>
                  <a:pt x="49" y="567"/>
                </a:moveTo>
                <a:lnTo>
                  <a:pt x="124" y="567"/>
                </a:lnTo>
                <a:lnTo>
                  <a:pt x="124" y="49"/>
                </a:lnTo>
                <a:lnTo>
                  <a:pt x="49" y="49"/>
                </a:lnTo>
                <a:lnTo>
                  <a:pt x="49" y="567"/>
                </a:lnTo>
                <a:close/>
                <a:moveTo>
                  <a:pt x="148" y="616"/>
                </a:moveTo>
                <a:lnTo>
                  <a:pt x="24" y="616"/>
                </a:lnTo>
                <a:lnTo>
                  <a:pt x="24" y="616"/>
                </a:lnTo>
                <a:cubicBezTo>
                  <a:pt x="11" y="616"/>
                  <a:pt x="0" y="605"/>
                  <a:pt x="0" y="591"/>
                </a:cubicBezTo>
                <a:lnTo>
                  <a:pt x="0" y="25"/>
                </a:lnTo>
                <a:lnTo>
                  <a:pt x="0" y="25"/>
                </a:lnTo>
                <a:cubicBezTo>
                  <a:pt x="0" y="11"/>
                  <a:pt x="11" y="0"/>
                  <a:pt x="24" y="0"/>
                </a:cubicBezTo>
                <a:lnTo>
                  <a:pt x="148" y="0"/>
                </a:lnTo>
                <a:lnTo>
                  <a:pt x="148" y="0"/>
                </a:lnTo>
                <a:cubicBezTo>
                  <a:pt x="162" y="0"/>
                  <a:pt x="173" y="11"/>
                  <a:pt x="173" y="25"/>
                </a:cubicBezTo>
                <a:lnTo>
                  <a:pt x="173" y="591"/>
                </a:lnTo>
                <a:lnTo>
                  <a:pt x="173" y="591"/>
                </a:lnTo>
                <a:cubicBezTo>
                  <a:pt x="173" y="605"/>
                  <a:pt x="162" y="616"/>
                  <a:pt x="148" y="6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96"/>
          <p:cNvSpPr>
            <a:spLocks noChangeArrowheads="1"/>
          </p:cNvSpPr>
          <p:nvPr/>
        </p:nvSpPr>
        <p:spPr bwMode="auto">
          <a:xfrm>
            <a:off x="18992145" y="7797391"/>
            <a:ext cx="188845" cy="605279"/>
          </a:xfrm>
          <a:custGeom>
            <a:avLst/>
            <a:gdLst>
              <a:gd name="T0" fmla="*/ 49 w 174"/>
              <a:gd name="T1" fmla="*/ 501 h 551"/>
              <a:gd name="T2" fmla="*/ 124 w 174"/>
              <a:gd name="T3" fmla="*/ 501 h 551"/>
              <a:gd name="T4" fmla="*/ 124 w 174"/>
              <a:gd name="T5" fmla="*/ 49 h 551"/>
              <a:gd name="T6" fmla="*/ 49 w 174"/>
              <a:gd name="T7" fmla="*/ 49 h 551"/>
              <a:gd name="T8" fmla="*/ 49 w 174"/>
              <a:gd name="T9" fmla="*/ 501 h 551"/>
              <a:gd name="T10" fmla="*/ 149 w 174"/>
              <a:gd name="T11" fmla="*/ 550 h 551"/>
              <a:gd name="T12" fmla="*/ 24 w 174"/>
              <a:gd name="T13" fmla="*/ 550 h 551"/>
              <a:gd name="T14" fmla="*/ 24 w 174"/>
              <a:gd name="T15" fmla="*/ 550 h 551"/>
              <a:gd name="T16" fmla="*/ 0 w 174"/>
              <a:gd name="T17" fmla="*/ 525 h 551"/>
              <a:gd name="T18" fmla="*/ 0 w 174"/>
              <a:gd name="T19" fmla="*/ 24 h 551"/>
              <a:gd name="T20" fmla="*/ 0 w 174"/>
              <a:gd name="T21" fmla="*/ 24 h 551"/>
              <a:gd name="T22" fmla="*/ 24 w 174"/>
              <a:gd name="T23" fmla="*/ 0 h 551"/>
              <a:gd name="T24" fmla="*/ 149 w 174"/>
              <a:gd name="T25" fmla="*/ 0 h 551"/>
              <a:gd name="T26" fmla="*/ 149 w 174"/>
              <a:gd name="T27" fmla="*/ 0 h 551"/>
              <a:gd name="T28" fmla="*/ 173 w 174"/>
              <a:gd name="T29" fmla="*/ 24 h 551"/>
              <a:gd name="T30" fmla="*/ 173 w 174"/>
              <a:gd name="T31" fmla="*/ 525 h 551"/>
              <a:gd name="T32" fmla="*/ 173 w 174"/>
              <a:gd name="T33" fmla="*/ 525 h 551"/>
              <a:gd name="T34" fmla="*/ 149 w 174"/>
              <a:gd name="T35" fmla="*/ 55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4" h="551">
                <a:moveTo>
                  <a:pt x="49" y="501"/>
                </a:moveTo>
                <a:lnTo>
                  <a:pt x="124" y="501"/>
                </a:lnTo>
                <a:lnTo>
                  <a:pt x="124" y="49"/>
                </a:lnTo>
                <a:lnTo>
                  <a:pt x="49" y="49"/>
                </a:lnTo>
                <a:lnTo>
                  <a:pt x="49" y="501"/>
                </a:lnTo>
                <a:close/>
                <a:moveTo>
                  <a:pt x="149" y="550"/>
                </a:moveTo>
                <a:lnTo>
                  <a:pt x="24" y="550"/>
                </a:lnTo>
                <a:lnTo>
                  <a:pt x="24" y="550"/>
                </a:lnTo>
                <a:cubicBezTo>
                  <a:pt x="11" y="550"/>
                  <a:pt x="0" y="539"/>
                  <a:pt x="0" y="525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149" y="0"/>
                </a:lnTo>
                <a:lnTo>
                  <a:pt x="149" y="0"/>
                </a:lnTo>
                <a:cubicBezTo>
                  <a:pt x="162" y="0"/>
                  <a:pt x="173" y="11"/>
                  <a:pt x="173" y="24"/>
                </a:cubicBezTo>
                <a:lnTo>
                  <a:pt x="173" y="525"/>
                </a:lnTo>
                <a:lnTo>
                  <a:pt x="173" y="525"/>
                </a:lnTo>
                <a:cubicBezTo>
                  <a:pt x="173" y="539"/>
                  <a:pt x="162" y="550"/>
                  <a:pt x="149" y="5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97"/>
          <p:cNvSpPr>
            <a:spLocks noChangeArrowheads="1"/>
          </p:cNvSpPr>
          <p:nvPr/>
        </p:nvSpPr>
        <p:spPr bwMode="auto">
          <a:xfrm>
            <a:off x="10058249" y="8451092"/>
            <a:ext cx="876443" cy="663383"/>
          </a:xfrm>
          <a:custGeom>
            <a:avLst/>
            <a:gdLst>
              <a:gd name="T0" fmla="*/ 55 w 797"/>
              <a:gd name="T1" fmla="*/ 38 h 605"/>
              <a:gd name="T2" fmla="*/ 55 w 797"/>
              <a:gd name="T3" fmla="*/ 38 h 605"/>
              <a:gd name="T4" fmla="*/ 37 w 797"/>
              <a:gd name="T5" fmla="*/ 56 h 605"/>
              <a:gd name="T6" fmla="*/ 37 w 797"/>
              <a:gd name="T7" fmla="*/ 549 h 605"/>
              <a:gd name="T8" fmla="*/ 37 w 797"/>
              <a:gd name="T9" fmla="*/ 549 h 605"/>
              <a:gd name="T10" fmla="*/ 55 w 797"/>
              <a:gd name="T11" fmla="*/ 567 h 605"/>
              <a:gd name="T12" fmla="*/ 740 w 797"/>
              <a:gd name="T13" fmla="*/ 567 h 605"/>
              <a:gd name="T14" fmla="*/ 740 w 797"/>
              <a:gd name="T15" fmla="*/ 567 h 605"/>
              <a:gd name="T16" fmla="*/ 759 w 797"/>
              <a:gd name="T17" fmla="*/ 549 h 605"/>
              <a:gd name="T18" fmla="*/ 759 w 797"/>
              <a:gd name="T19" fmla="*/ 56 h 605"/>
              <a:gd name="T20" fmla="*/ 759 w 797"/>
              <a:gd name="T21" fmla="*/ 56 h 605"/>
              <a:gd name="T22" fmla="*/ 740 w 797"/>
              <a:gd name="T23" fmla="*/ 38 h 605"/>
              <a:gd name="T24" fmla="*/ 55 w 797"/>
              <a:gd name="T25" fmla="*/ 38 h 605"/>
              <a:gd name="T26" fmla="*/ 740 w 797"/>
              <a:gd name="T27" fmla="*/ 604 h 605"/>
              <a:gd name="T28" fmla="*/ 55 w 797"/>
              <a:gd name="T29" fmla="*/ 604 h 605"/>
              <a:gd name="T30" fmla="*/ 55 w 797"/>
              <a:gd name="T31" fmla="*/ 604 h 605"/>
              <a:gd name="T32" fmla="*/ 0 w 797"/>
              <a:gd name="T33" fmla="*/ 549 h 605"/>
              <a:gd name="T34" fmla="*/ 0 w 797"/>
              <a:gd name="T35" fmla="*/ 56 h 605"/>
              <a:gd name="T36" fmla="*/ 0 w 797"/>
              <a:gd name="T37" fmla="*/ 56 h 605"/>
              <a:gd name="T38" fmla="*/ 55 w 797"/>
              <a:gd name="T39" fmla="*/ 0 h 605"/>
              <a:gd name="T40" fmla="*/ 740 w 797"/>
              <a:gd name="T41" fmla="*/ 0 h 605"/>
              <a:gd name="T42" fmla="*/ 740 w 797"/>
              <a:gd name="T43" fmla="*/ 0 h 605"/>
              <a:gd name="T44" fmla="*/ 796 w 797"/>
              <a:gd name="T45" fmla="*/ 56 h 605"/>
              <a:gd name="T46" fmla="*/ 796 w 797"/>
              <a:gd name="T47" fmla="*/ 549 h 605"/>
              <a:gd name="T48" fmla="*/ 796 w 797"/>
              <a:gd name="T49" fmla="*/ 549 h 605"/>
              <a:gd name="T50" fmla="*/ 740 w 797"/>
              <a:gd name="T51" fmla="*/ 604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97" h="605">
                <a:moveTo>
                  <a:pt x="55" y="38"/>
                </a:moveTo>
                <a:lnTo>
                  <a:pt x="55" y="38"/>
                </a:lnTo>
                <a:cubicBezTo>
                  <a:pt x="45" y="38"/>
                  <a:pt x="37" y="46"/>
                  <a:pt x="37" y="56"/>
                </a:cubicBezTo>
                <a:lnTo>
                  <a:pt x="37" y="549"/>
                </a:lnTo>
                <a:lnTo>
                  <a:pt x="37" y="549"/>
                </a:lnTo>
                <a:cubicBezTo>
                  <a:pt x="37" y="559"/>
                  <a:pt x="45" y="567"/>
                  <a:pt x="55" y="567"/>
                </a:cubicBezTo>
                <a:lnTo>
                  <a:pt x="740" y="567"/>
                </a:lnTo>
                <a:lnTo>
                  <a:pt x="740" y="567"/>
                </a:lnTo>
                <a:cubicBezTo>
                  <a:pt x="750" y="567"/>
                  <a:pt x="759" y="559"/>
                  <a:pt x="759" y="549"/>
                </a:cubicBezTo>
                <a:lnTo>
                  <a:pt x="759" y="56"/>
                </a:lnTo>
                <a:lnTo>
                  <a:pt x="759" y="56"/>
                </a:lnTo>
                <a:cubicBezTo>
                  <a:pt x="759" y="46"/>
                  <a:pt x="750" y="38"/>
                  <a:pt x="740" y="38"/>
                </a:cubicBezTo>
                <a:lnTo>
                  <a:pt x="55" y="38"/>
                </a:lnTo>
                <a:close/>
                <a:moveTo>
                  <a:pt x="740" y="604"/>
                </a:moveTo>
                <a:lnTo>
                  <a:pt x="55" y="604"/>
                </a:lnTo>
                <a:lnTo>
                  <a:pt x="55" y="604"/>
                </a:lnTo>
                <a:cubicBezTo>
                  <a:pt x="24" y="604"/>
                  <a:pt x="0" y="580"/>
                  <a:pt x="0" y="549"/>
                </a:cubicBezTo>
                <a:lnTo>
                  <a:pt x="0" y="56"/>
                </a:lnTo>
                <a:lnTo>
                  <a:pt x="0" y="56"/>
                </a:lnTo>
                <a:cubicBezTo>
                  <a:pt x="0" y="25"/>
                  <a:pt x="24" y="0"/>
                  <a:pt x="55" y="0"/>
                </a:cubicBezTo>
                <a:lnTo>
                  <a:pt x="740" y="0"/>
                </a:lnTo>
                <a:lnTo>
                  <a:pt x="740" y="0"/>
                </a:lnTo>
                <a:cubicBezTo>
                  <a:pt x="771" y="0"/>
                  <a:pt x="796" y="25"/>
                  <a:pt x="796" y="56"/>
                </a:cubicBezTo>
                <a:lnTo>
                  <a:pt x="796" y="549"/>
                </a:lnTo>
                <a:lnTo>
                  <a:pt x="796" y="549"/>
                </a:lnTo>
                <a:cubicBezTo>
                  <a:pt x="796" y="580"/>
                  <a:pt x="771" y="604"/>
                  <a:pt x="740" y="6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98"/>
          <p:cNvSpPr>
            <a:spLocks noChangeArrowheads="1"/>
          </p:cNvSpPr>
          <p:nvPr/>
        </p:nvSpPr>
        <p:spPr bwMode="auto">
          <a:xfrm>
            <a:off x="10629630" y="8872363"/>
            <a:ext cx="198533" cy="145267"/>
          </a:xfrm>
          <a:custGeom>
            <a:avLst/>
            <a:gdLst>
              <a:gd name="T0" fmla="*/ 37 w 180"/>
              <a:gd name="T1" fmla="*/ 93 h 131"/>
              <a:gd name="T2" fmla="*/ 142 w 180"/>
              <a:gd name="T3" fmla="*/ 93 h 131"/>
              <a:gd name="T4" fmla="*/ 142 w 180"/>
              <a:gd name="T5" fmla="*/ 36 h 131"/>
              <a:gd name="T6" fmla="*/ 37 w 180"/>
              <a:gd name="T7" fmla="*/ 36 h 131"/>
              <a:gd name="T8" fmla="*/ 37 w 180"/>
              <a:gd name="T9" fmla="*/ 93 h 131"/>
              <a:gd name="T10" fmla="*/ 160 w 180"/>
              <a:gd name="T11" fmla="*/ 130 h 131"/>
              <a:gd name="T12" fmla="*/ 18 w 180"/>
              <a:gd name="T13" fmla="*/ 130 h 131"/>
              <a:gd name="T14" fmla="*/ 18 w 180"/>
              <a:gd name="T15" fmla="*/ 130 h 131"/>
              <a:gd name="T16" fmla="*/ 0 w 180"/>
              <a:gd name="T17" fmla="*/ 111 h 131"/>
              <a:gd name="T18" fmla="*/ 0 w 180"/>
              <a:gd name="T19" fmla="*/ 18 h 131"/>
              <a:gd name="T20" fmla="*/ 0 w 180"/>
              <a:gd name="T21" fmla="*/ 18 h 131"/>
              <a:gd name="T22" fmla="*/ 18 w 180"/>
              <a:gd name="T23" fmla="*/ 0 h 131"/>
              <a:gd name="T24" fmla="*/ 160 w 180"/>
              <a:gd name="T25" fmla="*/ 0 h 131"/>
              <a:gd name="T26" fmla="*/ 160 w 180"/>
              <a:gd name="T27" fmla="*/ 0 h 131"/>
              <a:gd name="T28" fmla="*/ 179 w 180"/>
              <a:gd name="T29" fmla="*/ 18 h 131"/>
              <a:gd name="T30" fmla="*/ 179 w 180"/>
              <a:gd name="T31" fmla="*/ 111 h 131"/>
              <a:gd name="T32" fmla="*/ 179 w 180"/>
              <a:gd name="T33" fmla="*/ 111 h 131"/>
              <a:gd name="T34" fmla="*/ 160 w 180"/>
              <a:gd name="T3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0" h="131">
                <a:moveTo>
                  <a:pt x="37" y="93"/>
                </a:moveTo>
                <a:lnTo>
                  <a:pt x="142" y="93"/>
                </a:lnTo>
                <a:lnTo>
                  <a:pt x="142" y="36"/>
                </a:lnTo>
                <a:lnTo>
                  <a:pt x="37" y="36"/>
                </a:lnTo>
                <a:lnTo>
                  <a:pt x="37" y="93"/>
                </a:lnTo>
                <a:close/>
                <a:moveTo>
                  <a:pt x="160" y="130"/>
                </a:moveTo>
                <a:lnTo>
                  <a:pt x="18" y="130"/>
                </a:lnTo>
                <a:lnTo>
                  <a:pt x="18" y="130"/>
                </a:lnTo>
                <a:cubicBezTo>
                  <a:pt x="8" y="130"/>
                  <a:pt x="0" y="122"/>
                  <a:pt x="0" y="111"/>
                </a:cubicBezTo>
                <a:lnTo>
                  <a:pt x="0" y="18"/>
                </a:lnTo>
                <a:lnTo>
                  <a:pt x="0" y="18"/>
                </a:lnTo>
                <a:cubicBezTo>
                  <a:pt x="0" y="7"/>
                  <a:pt x="8" y="0"/>
                  <a:pt x="18" y="0"/>
                </a:cubicBezTo>
                <a:lnTo>
                  <a:pt x="160" y="0"/>
                </a:lnTo>
                <a:lnTo>
                  <a:pt x="160" y="0"/>
                </a:lnTo>
                <a:cubicBezTo>
                  <a:pt x="170" y="0"/>
                  <a:pt x="179" y="7"/>
                  <a:pt x="179" y="18"/>
                </a:cubicBezTo>
                <a:lnTo>
                  <a:pt x="179" y="111"/>
                </a:lnTo>
                <a:lnTo>
                  <a:pt x="179" y="111"/>
                </a:lnTo>
                <a:cubicBezTo>
                  <a:pt x="179" y="122"/>
                  <a:pt x="170" y="130"/>
                  <a:pt x="160" y="1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99"/>
          <p:cNvSpPr>
            <a:spLocks noChangeArrowheads="1"/>
          </p:cNvSpPr>
          <p:nvPr/>
        </p:nvSpPr>
        <p:spPr bwMode="auto">
          <a:xfrm>
            <a:off x="10159937" y="8242875"/>
            <a:ext cx="687595" cy="198533"/>
          </a:xfrm>
          <a:custGeom>
            <a:avLst/>
            <a:gdLst>
              <a:gd name="T0" fmla="*/ 20 w 626"/>
              <a:gd name="T1" fmla="*/ 182 h 183"/>
              <a:gd name="T2" fmla="*/ 20 w 626"/>
              <a:gd name="T3" fmla="*/ 182 h 183"/>
              <a:gd name="T4" fmla="*/ 2 w 626"/>
              <a:gd name="T5" fmla="*/ 169 h 183"/>
              <a:gd name="T6" fmla="*/ 2 w 626"/>
              <a:gd name="T7" fmla="*/ 169 h 183"/>
              <a:gd name="T8" fmla="*/ 15 w 626"/>
              <a:gd name="T9" fmla="*/ 146 h 183"/>
              <a:gd name="T10" fmla="*/ 552 w 626"/>
              <a:gd name="T11" fmla="*/ 2 h 183"/>
              <a:gd name="T12" fmla="*/ 552 w 626"/>
              <a:gd name="T13" fmla="*/ 2 h 183"/>
              <a:gd name="T14" fmla="*/ 574 w 626"/>
              <a:gd name="T15" fmla="*/ 5 h 183"/>
              <a:gd name="T16" fmla="*/ 574 w 626"/>
              <a:gd name="T17" fmla="*/ 5 h 183"/>
              <a:gd name="T18" fmla="*/ 586 w 626"/>
              <a:gd name="T19" fmla="*/ 22 h 183"/>
              <a:gd name="T20" fmla="*/ 622 w 626"/>
              <a:gd name="T21" fmla="*/ 157 h 183"/>
              <a:gd name="T22" fmla="*/ 622 w 626"/>
              <a:gd name="T23" fmla="*/ 157 h 183"/>
              <a:gd name="T24" fmla="*/ 609 w 626"/>
              <a:gd name="T25" fmla="*/ 180 h 183"/>
              <a:gd name="T26" fmla="*/ 609 w 626"/>
              <a:gd name="T27" fmla="*/ 180 h 183"/>
              <a:gd name="T28" fmla="*/ 587 w 626"/>
              <a:gd name="T29" fmla="*/ 167 h 183"/>
              <a:gd name="T30" fmla="*/ 553 w 626"/>
              <a:gd name="T31" fmla="*/ 41 h 183"/>
              <a:gd name="T32" fmla="*/ 25 w 626"/>
              <a:gd name="T33" fmla="*/ 182 h 183"/>
              <a:gd name="T34" fmla="*/ 25 w 626"/>
              <a:gd name="T35" fmla="*/ 182 h 183"/>
              <a:gd name="T36" fmla="*/ 20 w 626"/>
              <a:gd name="T37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6" h="183">
                <a:moveTo>
                  <a:pt x="20" y="182"/>
                </a:moveTo>
                <a:lnTo>
                  <a:pt x="20" y="182"/>
                </a:lnTo>
                <a:cubicBezTo>
                  <a:pt x="12" y="182"/>
                  <a:pt x="5" y="177"/>
                  <a:pt x="2" y="169"/>
                </a:cubicBezTo>
                <a:lnTo>
                  <a:pt x="2" y="169"/>
                </a:lnTo>
                <a:cubicBezTo>
                  <a:pt x="0" y="159"/>
                  <a:pt x="5" y="149"/>
                  <a:pt x="15" y="146"/>
                </a:cubicBezTo>
                <a:lnTo>
                  <a:pt x="552" y="2"/>
                </a:lnTo>
                <a:lnTo>
                  <a:pt x="552" y="2"/>
                </a:lnTo>
                <a:cubicBezTo>
                  <a:pt x="559" y="0"/>
                  <a:pt x="567" y="1"/>
                  <a:pt x="574" y="5"/>
                </a:cubicBezTo>
                <a:lnTo>
                  <a:pt x="574" y="5"/>
                </a:lnTo>
                <a:cubicBezTo>
                  <a:pt x="580" y="9"/>
                  <a:pt x="585" y="15"/>
                  <a:pt x="586" y="22"/>
                </a:cubicBezTo>
                <a:lnTo>
                  <a:pt x="622" y="157"/>
                </a:lnTo>
                <a:lnTo>
                  <a:pt x="622" y="157"/>
                </a:lnTo>
                <a:cubicBezTo>
                  <a:pt x="625" y="167"/>
                  <a:pt x="619" y="177"/>
                  <a:pt x="609" y="180"/>
                </a:cubicBezTo>
                <a:lnTo>
                  <a:pt x="609" y="180"/>
                </a:lnTo>
                <a:cubicBezTo>
                  <a:pt x="600" y="182"/>
                  <a:pt x="589" y="176"/>
                  <a:pt x="587" y="167"/>
                </a:cubicBezTo>
                <a:lnTo>
                  <a:pt x="553" y="41"/>
                </a:lnTo>
                <a:lnTo>
                  <a:pt x="25" y="182"/>
                </a:lnTo>
                <a:lnTo>
                  <a:pt x="25" y="182"/>
                </a:lnTo>
                <a:cubicBezTo>
                  <a:pt x="23" y="182"/>
                  <a:pt x="22" y="182"/>
                  <a:pt x="20" y="1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500"/>
          <p:cNvSpPr>
            <a:spLocks noChangeArrowheads="1"/>
          </p:cNvSpPr>
          <p:nvPr/>
        </p:nvSpPr>
        <p:spPr bwMode="auto">
          <a:xfrm>
            <a:off x="10440785" y="8339719"/>
            <a:ext cx="329271" cy="101688"/>
          </a:xfrm>
          <a:custGeom>
            <a:avLst/>
            <a:gdLst>
              <a:gd name="T0" fmla="*/ 20 w 301"/>
              <a:gd name="T1" fmla="*/ 93 h 94"/>
              <a:gd name="T2" fmla="*/ 20 w 301"/>
              <a:gd name="T3" fmla="*/ 93 h 94"/>
              <a:gd name="T4" fmla="*/ 2 w 301"/>
              <a:gd name="T5" fmla="*/ 80 h 94"/>
              <a:gd name="T6" fmla="*/ 2 w 301"/>
              <a:gd name="T7" fmla="*/ 80 h 94"/>
              <a:gd name="T8" fmla="*/ 16 w 301"/>
              <a:gd name="T9" fmla="*/ 57 h 94"/>
              <a:gd name="T10" fmla="*/ 225 w 301"/>
              <a:gd name="T11" fmla="*/ 1 h 94"/>
              <a:gd name="T12" fmla="*/ 225 w 301"/>
              <a:gd name="T13" fmla="*/ 1 h 94"/>
              <a:gd name="T14" fmla="*/ 238 w 301"/>
              <a:gd name="T15" fmla="*/ 3 h 94"/>
              <a:gd name="T16" fmla="*/ 238 w 301"/>
              <a:gd name="T17" fmla="*/ 3 h 94"/>
              <a:gd name="T18" fmla="*/ 247 w 301"/>
              <a:gd name="T19" fmla="*/ 15 h 94"/>
              <a:gd name="T20" fmla="*/ 247 w 301"/>
              <a:gd name="T21" fmla="*/ 15 h 94"/>
              <a:gd name="T22" fmla="*/ 255 w 301"/>
              <a:gd name="T23" fmla="*/ 24 h 94"/>
              <a:gd name="T24" fmla="*/ 255 w 301"/>
              <a:gd name="T25" fmla="*/ 24 h 94"/>
              <a:gd name="T26" fmla="*/ 266 w 301"/>
              <a:gd name="T27" fmla="*/ 26 h 94"/>
              <a:gd name="T28" fmla="*/ 266 w 301"/>
              <a:gd name="T29" fmla="*/ 26 h 94"/>
              <a:gd name="T30" fmla="*/ 289 w 301"/>
              <a:gd name="T31" fmla="*/ 38 h 94"/>
              <a:gd name="T32" fmla="*/ 297 w 301"/>
              <a:gd name="T33" fmla="*/ 68 h 94"/>
              <a:gd name="T34" fmla="*/ 297 w 301"/>
              <a:gd name="T35" fmla="*/ 68 h 94"/>
              <a:gd name="T36" fmla="*/ 284 w 301"/>
              <a:gd name="T37" fmla="*/ 91 h 94"/>
              <a:gd name="T38" fmla="*/ 284 w 301"/>
              <a:gd name="T39" fmla="*/ 91 h 94"/>
              <a:gd name="T40" fmla="*/ 262 w 301"/>
              <a:gd name="T41" fmla="*/ 78 h 94"/>
              <a:gd name="T42" fmla="*/ 258 w 301"/>
              <a:gd name="T43" fmla="*/ 63 h 94"/>
              <a:gd name="T44" fmla="*/ 258 w 301"/>
              <a:gd name="T45" fmla="*/ 63 h 94"/>
              <a:gd name="T46" fmla="*/ 236 w 301"/>
              <a:gd name="T47" fmla="*/ 56 h 94"/>
              <a:gd name="T48" fmla="*/ 236 w 301"/>
              <a:gd name="T49" fmla="*/ 56 h 94"/>
              <a:gd name="T50" fmla="*/ 219 w 301"/>
              <a:gd name="T51" fmla="*/ 41 h 94"/>
              <a:gd name="T52" fmla="*/ 25 w 301"/>
              <a:gd name="T53" fmla="*/ 93 h 94"/>
              <a:gd name="T54" fmla="*/ 25 w 301"/>
              <a:gd name="T55" fmla="*/ 93 h 94"/>
              <a:gd name="T56" fmla="*/ 20 w 301"/>
              <a:gd name="T57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1" h="94">
                <a:moveTo>
                  <a:pt x="20" y="93"/>
                </a:moveTo>
                <a:lnTo>
                  <a:pt x="20" y="93"/>
                </a:lnTo>
                <a:cubicBezTo>
                  <a:pt x="12" y="93"/>
                  <a:pt x="5" y="88"/>
                  <a:pt x="2" y="80"/>
                </a:cubicBezTo>
                <a:lnTo>
                  <a:pt x="2" y="80"/>
                </a:lnTo>
                <a:cubicBezTo>
                  <a:pt x="0" y="70"/>
                  <a:pt x="6" y="60"/>
                  <a:pt x="16" y="57"/>
                </a:cubicBezTo>
                <a:lnTo>
                  <a:pt x="225" y="1"/>
                </a:lnTo>
                <a:lnTo>
                  <a:pt x="225" y="1"/>
                </a:lnTo>
                <a:cubicBezTo>
                  <a:pt x="229" y="0"/>
                  <a:pt x="235" y="0"/>
                  <a:pt x="238" y="3"/>
                </a:cubicBezTo>
                <a:lnTo>
                  <a:pt x="238" y="3"/>
                </a:lnTo>
                <a:cubicBezTo>
                  <a:pt x="243" y="5"/>
                  <a:pt x="246" y="10"/>
                  <a:pt x="247" y="15"/>
                </a:cubicBezTo>
                <a:lnTo>
                  <a:pt x="247" y="15"/>
                </a:lnTo>
                <a:cubicBezTo>
                  <a:pt x="248" y="18"/>
                  <a:pt x="251" y="22"/>
                  <a:pt x="255" y="24"/>
                </a:cubicBezTo>
                <a:lnTo>
                  <a:pt x="255" y="24"/>
                </a:lnTo>
                <a:cubicBezTo>
                  <a:pt x="259" y="26"/>
                  <a:pt x="263" y="27"/>
                  <a:pt x="266" y="26"/>
                </a:cubicBezTo>
                <a:lnTo>
                  <a:pt x="266" y="26"/>
                </a:lnTo>
                <a:cubicBezTo>
                  <a:pt x="276" y="23"/>
                  <a:pt x="287" y="28"/>
                  <a:pt x="289" y="38"/>
                </a:cubicBezTo>
                <a:lnTo>
                  <a:pt x="297" y="68"/>
                </a:lnTo>
                <a:lnTo>
                  <a:pt x="297" y="68"/>
                </a:lnTo>
                <a:cubicBezTo>
                  <a:pt x="300" y="78"/>
                  <a:pt x="294" y="88"/>
                  <a:pt x="284" y="91"/>
                </a:cubicBezTo>
                <a:lnTo>
                  <a:pt x="284" y="91"/>
                </a:lnTo>
                <a:cubicBezTo>
                  <a:pt x="275" y="93"/>
                  <a:pt x="264" y="88"/>
                  <a:pt x="262" y="78"/>
                </a:cubicBezTo>
                <a:lnTo>
                  <a:pt x="258" y="63"/>
                </a:lnTo>
                <a:lnTo>
                  <a:pt x="258" y="63"/>
                </a:lnTo>
                <a:cubicBezTo>
                  <a:pt x="250" y="62"/>
                  <a:pt x="243" y="60"/>
                  <a:pt x="236" y="56"/>
                </a:cubicBezTo>
                <a:lnTo>
                  <a:pt x="236" y="56"/>
                </a:lnTo>
                <a:cubicBezTo>
                  <a:pt x="230" y="52"/>
                  <a:pt x="224" y="47"/>
                  <a:pt x="219" y="41"/>
                </a:cubicBezTo>
                <a:lnTo>
                  <a:pt x="25" y="93"/>
                </a:lnTo>
                <a:lnTo>
                  <a:pt x="25" y="93"/>
                </a:lnTo>
                <a:cubicBezTo>
                  <a:pt x="24" y="93"/>
                  <a:pt x="22" y="93"/>
                  <a:pt x="20" y="9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CuadroTexto 545"/>
          <p:cNvSpPr txBox="1"/>
          <p:nvPr/>
        </p:nvSpPr>
        <p:spPr>
          <a:xfrm>
            <a:off x="9537456" y="9330492"/>
            <a:ext cx="1898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47" name="Rectángulo 546"/>
          <p:cNvSpPr/>
          <p:nvPr/>
        </p:nvSpPr>
        <p:spPr>
          <a:xfrm>
            <a:off x="9179939" y="9866848"/>
            <a:ext cx="2613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48" name="CuadroTexto 547"/>
          <p:cNvSpPr txBox="1"/>
          <p:nvPr/>
        </p:nvSpPr>
        <p:spPr>
          <a:xfrm>
            <a:off x="13376971" y="6757255"/>
            <a:ext cx="1967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9" name="Rectángulo 548"/>
          <p:cNvSpPr/>
          <p:nvPr/>
        </p:nvSpPr>
        <p:spPr>
          <a:xfrm>
            <a:off x="13044737" y="7290622"/>
            <a:ext cx="2613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0" name="CuadroTexto 549"/>
          <p:cNvSpPr txBox="1"/>
          <p:nvPr/>
        </p:nvSpPr>
        <p:spPr>
          <a:xfrm>
            <a:off x="16546081" y="3234508"/>
            <a:ext cx="2190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1" name="Rectángulo 550"/>
          <p:cNvSpPr/>
          <p:nvPr/>
        </p:nvSpPr>
        <p:spPr>
          <a:xfrm>
            <a:off x="16305111" y="3786521"/>
            <a:ext cx="2613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2" name="CuadroTexto 551"/>
          <p:cNvSpPr txBox="1"/>
          <p:nvPr/>
        </p:nvSpPr>
        <p:spPr>
          <a:xfrm>
            <a:off x="17883118" y="8614061"/>
            <a:ext cx="209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3" name="Rectángulo 552"/>
          <p:cNvSpPr/>
          <p:nvPr/>
        </p:nvSpPr>
        <p:spPr>
          <a:xfrm>
            <a:off x="17612109" y="9167015"/>
            <a:ext cx="2613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213" name="CuadroTexto 212"/>
          <p:cNvSpPr txBox="1"/>
          <p:nvPr/>
        </p:nvSpPr>
        <p:spPr>
          <a:xfrm>
            <a:off x="3109415" y="1822102"/>
            <a:ext cx="47772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214" name="CuadroTexto 213"/>
          <p:cNvSpPr txBox="1"/>
          <p:nvPr/>
        </p:nvSpPr>
        <p:spPr>
          <a:xfrm>
            <a:off x="3109415" y="4294492"/>
            <a:ext cx="5745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518724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Freeform 170"/>
          <p:cNvSpPr>
            <a:spLocks noChangeArrowheads="1"/>
          </p:cNvSpPr>
          <p:nvPr/>
        </p:nvSpPr>
        <p:spPr bwMode="auto">
          <a:xfrm>
            <a:off x="3240869" y="5742658"/>
            <a:ext cx="3694250" cy="4113135"/>
          </a:xfrm>
          <a:custGeom>
            <a:avLst/>
            <a:gdLst>
              <a:gd name="T0" fmla="*/ 3228 w 3229"/>
              <a:gd name="T1" fmla="*/ 3595 h 3596"/>
              <a:gd name="T2" fmla="*/ 0 w 3229"/>
              <a:gd name="T3" fmla="*/ 3391 h 3596"/>
              <a:gd name="T4" fmla="*/ 0 w 3229"/>
              <a:gd name="T5" fmla="*/ 204 h 3596"/>
              <a:gd name="T6" fmla="*/ 3228 w 3229"/>
              <a:gd name="T7" fmla="*/ 0 h 3596"/>
              <a:gd name="T8" fmla="*/ 3228 w 3229"/>
              <a:gd name="T9" fmla="*/ 3595 h 3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9" h="3596">
                <a:moveTo>
                  <a:pt x="3228" y="3595"/>
                </a:moveTo>
                <a:lnTo>
                  <a:pt x="0" y="3391"/>
                </a:lnTo>
                <a:lnTo>
                  <a:pt x="0" y="204"/>
                </a:lnTo>
                <a:lnTo>
                  <a:pt x="3228" y="0"/>
                </a:lnTo>
                <a:lnTo>
                  <a:pt x="3228" y="359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171"/>
          <p:cNvSpPr>
            <a:spLocks noChangeArrowheads="1"/>
          </p:cNvSpPr>
          <p:nvPr/>
        </p:nvSpPr>
        <p:spPr bwMode="auto">
          <a:xfrm>
            <a:off x="3240869" y="9992055"/>
            <a:ext cx="3694250" cy="1741144"/>
          </a:xfrm>
          <a:custGeom>
            <a:avLst/>
            <a:gdLst>
              <a:gd name="T0" fmla="*/ 3228 w 3229"/>
              <a:gd name="T1" fmla="*/ 1214 h 1520"/>
              <a:gd name="T2" fmla="*/ 1614 w 3229"/>
              <a:gd name="T3" fmla="*/ 1519 h 1520"/>
              <a:gd name="T4" fmla="*/ 0 w 3229"/>
              <a:gd name="T5" fmla="*/ 1214 h 1520"/>
              <a:gd name="T6" fmla="*/ 0 w 3229"/>
              <a:gd name="T7" fmla="*/ 0 h 1520"/>
              <a:gd name="T8" fmla="*/ 3228 w 3229"/>
              <a:gd name="T9" fmla="*/ 204 h 1520"/>
              <a:gd name="T10" fmla="*/ 3228 w 3229"/>
              <a:gd name="T11" fmla="*/ 1214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29" h="1520">
                <a:moveTo>
                  <a:pt x="3228" y="1214"/>
                </a:moveTo>
                <a:lnTo>
                  <a:pt x="1614" y="1519"/>
                </a:lnTo>
                <a:lnTo>
                  <a:pt x="0" y="1214"/>
                </a:lnTo>
                <a:lnTo>
                  <a:pt x="0" y="0"/>
                </a:lnTo>
                <a:lnTo>
                  <a:pt x="3228" y="204"/>
                </a:lnTo>
                <a:lnTo>
                  <a:pt x="3228" y="121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172"/>
          <p:cNvSpPr>
            <a:spLocks noChangeArrowheads="1"/>
          </p:cNvSpPr>
          <p:nvPr/>
        </p:nvSpPr>
        <p:spPr bwMode="auto">
          <a:xfrm>
            <a:off x="7944477" y="5742658"/>
            <a:ext cx="3694250" cy="4113135"/>
          </a:xfrm>
          <a:custGeom>
            <a:avLst/>
            <a:gdLst>
              <a:gd name="T0" fmla="*/ 3228 w 3229"/>
              <a:gd name="T1" fmla="*/ 3391 h 3596"/>
              <a:gd name="T2" fmla="*/ 0 w 3229"/>
              <a:gd name="T3" fmla="*/ 3595 h 3596"/>
              <a:gd name="T4" fmla="*/ 0 w 3229"/>
              <a:gd name="T5" fmla="*/ 0 h 3596"/>
              <a:gd name="T6" fmla="*/ 3228 w 3229"/>
              <a:gd name="T7" fmla="*/ 204 h 3596"/>
              <a:gd name="T8" fmla="*/ 3228 w 3229"/>
              <a:gd name="T9" fmla="*/ 3391 h 3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9" h="3596">
                <a:moveTo>
                  <a:pt x="3228" y="3391"/>
                </a:moveTo>
                <a:lnTo>
                  <a:pt x="0" y="3595"/>
                </a:lnTo>
                <a:lnTo>
                  <a:pt x="0" y="0"/>
                </a:lnTo>
                <a:lnTo>
                  <a:pt x="3228" y="204"/>
                </a:lnTo>
                <a:lnTo>
                  <a:pt x="3228" y="339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173"/>
          <p:cNvSpPr>
            <a:spLocks noChangeArrowheads="1"/>
          </p:cNvSpPr>
          <p:nvPr/>
        </p:nvSpPr>
        <p:spPr bwMode="auto">
          <a:xfrm>
            <a:off x="7944477" y="9992055"/>
            <a:ext cx="3694250" cy="1741144"/>
          </a:xfrm>
          <a:custGeom>
            <a:avLst/>
            <a:gdLst>
              <a:gd name="T0" fmla="*/ 3228 w 3229"/>
              <a:gd name="T1" fmla="*/ 1214 h 1520"/>
              <a:gd name="T2" fmla="*/ 1614 w 3229"/>
              <a:gd name="T3" fmla="*/ 1519 h 1520"/>
              <a:gd name="T4" fmla="*/ 0 w 3229"/>
              <a:gd name="T5" fmla="*/ 1214 h 1520"/>
              <a:gd name="T6" fmla="*/ 0 w 3229"/>
              <a:gd name="T7" fmla="*/ 204 h 1520"/>
              <a:gd name="T8" fmla="*/ 3228 w 3229"/>
              <a:gd name="T9" fmla="*/ 0 h 1520"/>
              <a:gd name="T10" fmla="*/ 3228 w 3229"/>
              <a:gd name="T11" fmla="*/ 1214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29" h="1520">
                <a:moveTo>
                  <a:pt x="3228" y="1214"/>
                </a:moveTo>
                <a:lnTo>
                  <a:pt x="1614" y="1519"/>
                </a:lnTo>
                <a:lnTo>
                  <a:pt x="0" y="1214"/>
                </a:lnTo>
                <a:lnTo>
                  <a:pt x="0" y="204"/>
                </a:lnTo>
                <a:lnTo>
                  <a:pt x="3228" y="0"/>
                </a:lnTo>
                <a:lnTo>
                  <a:pt x="3228" y="121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Freeform 174"/>
          <p:cNvSpPr>
            <a:spLocks noChangeArrowheads="1"/>
          </p:cNvSpPr>
          <p:nvPr/>
        </p:nvSpPr>
        <p:spPr bwMode="auto">
          <a:xfrm>
            <a:off x="12648085" y="5742658"/>
            <a:ext cx="3694250" cy="4113135"/>
          </a:xfrm>
          <a:custGeom>
            <a:avLst/>
            <a:gdLst>
              <a:gd name="T0" fmla="*/ 3228 w 3229"/>
              <a:gd name="T1" fmla="*/ 3595 h 3596"/>
              <a:gd name="T2" fmla="*/ 0 w 3229"/>
              <a:gd name="T3" fmla="*/ 3391 h 3596"/>
              <a:gd name="T4" fmla="*/ 0 w 3229"/>
              <a:gd name="T5" fmla="*/ 204 h 3596"/>
              <a:gd name="T6" fmla="*/ 3228 w 3229"/>
              <a:gd name="T7" fmla="*/ 0 h 3596"/>
              <a:gd name="T8" fmla="*/ 3228 w 3229"/>
              <a:gd name="T9" fmla="*/ 3595 h 3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9" h="3596">
                <a:moveTo>
                  <a:pt x="3228" y="3595"/>
                </a:moveTo>
                <a:lnTo>
                  <a:pt x="0" y="3391"/>
                </a:lnTo>
                <a:lnTo>
                  <a:pt x="0" y="204"/>
                </a:lnTo>
                <a:lnTo>
                  <a:pt x="3228" y="0"/>
                </a:lnTo>
                <a:lnTo>
                  <a:pt x="3228" y="359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175"/>
          <p:cNvSpPr>
            <a:spLocks noChangeArrowheads="1"/>
          </p:cNvSpPr>
          <p:nvPr/>
        </p:nvSpPr>
        <p:spPr bwMode="auto">
          <a:xfrm>
            <a:off x="12648085" y="9992055"/>
            <a:ext cx="3694250" cy="1741144"/>
          </a:xfrm>
          <a:custGeom>
            <a:avLst/>
            <a:gdLst>
              <a:gd name="T0" fmla="*/ 3228 w 3229"/>
              <a:gd name="T1" fmla="*/ 1214 h 1520"/>
              <a:gd name="T2" fmla="*/ 1614 w 3229"/>
              <a:gd name="T3" fmla="*/ 1519 h 1520"/>
              <a:gd name="T4" fmla="*/ 0 w 3229"/>
              <a:gd name="T5" fmla="*/ 1214 h 1520"/>
              <a:gd name="T6" fmla="*/ 0 w 3229"/>
              <a:gd name="T7" fmla="*/ 0 h 1520"/>
              <a:gd name="T8" fmla="*/ 3228 w 3229"/>
              <a:gd name="T9" fmla="*/ 204 h 1520"/>
              <a:gd name="T10" fmla="*/ 3228 w 3229"/>
              <a:gd name="T11" fmla="*/ 1214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29" h="1520">
                <a:moveTo>
                  <a:pt x="3228" y="1214"/>
                </a:moveTo>
                <a:lnTo>
                  <a:pt x="1614" y="1519"/>
                </a:lnTo>
                <a:lnTo>
                  <a:pt x="0" y="1214"/>
                </a:lnTo>
                <a:lnTo>
                  <a:pt x="0" y="0"/>
                </a:lnTo>
                <a:lnTo>
                  <a:pt x="3228" y="204"/>
                </a:lnTo>
                <a:lnTo>
                  <a:pt x="3228" y="121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176"/>
          <p:cNvSpPr>
            <a:spLocks noChangeArrowheads="1"/>
          </p:cNvSpPr>
          <p:nvPr/>
        </p:nvSpPr>
        <p:spPr bwMode="auto">
          <a:xfrm>
            <a:off x="17356738" y="5742658"/>
            <a:ext cx="3694250" cy="4113135"/>
          </a:xfrm>
          <a:custGeom>
            <a:avLst/>
            <a:gdLst>
              <a:gd name="T0" fmla="*/ 3228 w 3229"/>
              <a:gd name="T1" fmla="*/ 3391 h 3596"/>
              <a:gd name="T2" fmla="*/ 0 w 3229"/>
              <a:gd name="T3" fmla="*/ 3595 h 3596"/>
              <a:gd name="T4" fmla="*/ 0 w 3229"/>
              <a:gd name="T5" fmla="*/ 0 h 3596"/>
              <a:gd name="T6" fmla="*/ 3228 w 3229"/>
              <a:gd name="T7" fmla="*/ 204 h 3596"/>
              <a:gd name="T8" fmla="*/ 3228 w 3229"/>
              <a:gd name="T9" fmla="*/ 3391 h 3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9" h="3596">
                <a:moveTo>
                  <a:pt x="3228" y="3391"/>
                </a:moveTo>
                <a:lnTo>
                  <a:pt x="0" y="3595"/>
                </a:lnTo>
                <a:lnTo>
                  <a:pt x="0" y="0"/>
                </a:lnTo>
                <a:lnTo>
                  <a:pt x="3228" y="204"/>
                </a:lnTo>
                <a:lnTo>
                  <a:pt x="3228" y="339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177"/>
          <p:cNvSpPr>
            <a:spLocks noChangeArrowheads="1"/>
          </p:cNvSpPr>
          <p:nvPr/>
        </p:nvSpPr>
        <p:spPr bwMode="auto">
          <a:xfrm>
            <a:off x="17356738" y="9992055"/>
            <a:ext cx="3694250" cy="1741144"/>
          </a:xfrm>
          <a:custGeom>
            <a:avLst/>
            <a:gdLst>
              <a:gd name="T0" fmla="*/ 3228 w 3229"/>
              <a:gd name="T1" fmla="*/ 1214 h 1520"/>
              <a:gd name="T2" fmla="*/ 1614 w 3229"/>
              <a:gd name="T3" fmla="*/ 1519 h 1520"/>
              <a:gd name="T4" fmla="*/ 0 w 3229"/>
              <a:gd name="T5" fmla="*/ 1214 h 1520"/>
              <a:gd name="T6" fmla="*/ 0 w 3229"/>
              <a:gd name="T7" fmla="*/ 204 h 1520"/>
              <a:gd name="T8" fmla="*/ 3228 w 3229"/>
              <a:gd name="T9" fmla="*/ 0 h 1520"/>
              <a:gd name="T10" fmla="*/ 3228 w 3229"/>
              <a:gd name="T11" fmla="*/ 1214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29" h="1520">
                <a:moveTo>
                  <a:pt x="3228" y="1214"/>
                </a:moveTo>
                <a:lnTo>
                  <a:pt x="1614" y="1519"/>
                </a:lnTo>
                <a:lnTo>
                  <a:pt x="0" y="1214"/>
                </a:lnTo>
                <a:lnTo>
                  <a:pt x="0" y="204"/>
                </a:lnTo>
                <a:lnTo>
                  <a:pt x="3228" y="0"/>
                </a:lnTo>
                <a:lnTo>
                  <a:pt x="3228" y="121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178"/>
          <p:cNvSpPr>
            <a:spLocks noChangeArrowheads="1"/>
          </p:cNvSpPr>
          <p:nvPr/>
        </p:nvSpPr>
        <p:spPr bwMode="auto">
          <a:xfrm>
            <a:off x="3033949" y="5404525"/>
            <a:ext cx="4108087" cy="4572391"/>
          </a:xfrm>
          <a:custGeom>
            <a:avLst/>
            <a:gdLst>
              <a:gd name="T0" fmla="*/ 0 w 3589"/>
              <a:gd name="T1" fmla="*/ 3996 h 3997"/>
              <a:gd name="T2" fmla="*/ 3588 w 3589"/>
              <a:gd name="T3" fmla="*/ 3770 h 3997"/>
              <a:gd name="T4" fmla="*/ 3588 w 3589"/>
              <a:gd name="T5" fmla="*/ 226 h 3997"/>
              <a:gd name="T6" fmla="*/ 0 w 3589"/>
              <a:gd name="T7" fmla="*/ 0 h 3997"/>
              <a:gd name="T8" fmla="*/ 0 w 3589"/>
              <a:gd name="T9" fmla="*/ 3996 h 3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9" h="3997">
                <a:moveTo>
                  <a:pt x="0" y="3996"/>
                </a:moveTo>
                <a:lnTo>
                  <a:pt x="3588" y="3770"/>
                </a:lnTo>
                <a:lnTo>
                  <a:pt x="3588" y="226"/>
                </a:lnTo>
                <a:lnTo>
                  <a:pt x="0" y="0"/>
                </a:lnTo>
                <a:lnTo>
                  <a:pt x="0" y="3996"/>
                </a:lnTo>
              </a:path>
            </a:pathLst>
          </a:custGeom>
          <a:noFill/>
          <a:ln w="3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179"/>
          <p:cNvSpPr>
            <a:spLocks noChangeArrowheads="1"/>
          </p:cNvSpPr>
          <p:nvPr/>
        </p:nvSpPr>
        <p:spPr bwMode="auto">
          <a:xfrm>
            <a:off x="3033949" y="10133365"/>
            <a:ext cx="4108087" cy="1932922"/>
          </a:xfrm>
          <a:custGeom>
            <a:avLst/>
            <a:gdLst>
              <a:gd name="T0" fmla="*/ 0 w 3589"/>
              <a:gd name="T1" fmla="*/ 1349 h 1690"/>
              <a:gd name="T2" fmla="*/ 1794 w 3589"/>
              <a:gd name="T3" fmla="*/ 1689 h 1690"/>
              <a:gd name="T4" fmla="*/ 3588 w 3589"/>
              <a:gd name="T5" fmla="*/ 1349 h 1690"/>
              <a:gd name="T6" fmla="*/ 3588 w 3589"/>
              <a:gd name="T7" fmla="*/ 0 h 1690"/>
              <a:gd name="T8" fmla="*/ 0 w 3589"/>
              <a:gd name="T9" fmla="*/ 226 h 1690"/>
              <a:gd name="T10" fmla="*/ 0 w 3589"/>
              <a:gd name="T11" fmla="*/ 1349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89" h="1690">
                <a:moveTo>
                  <a:pt x="0" y="1349"/>
                </a:moveTo>
                <a:lnTo>
                  <a:pt x="1794" y="1689"/>
                </a:lnTo>
                <a:lnTo>
                  <a:pt x="3588" y="1349"/>
                </a:lnTo>
                <a:lnTo>
                  <a:pt x="3588" y="0"/>
                </a:lnTo>
                <a:lnTo>
                  <a:pt x="0" y="226"/>
                </a:lnTo>
                <a:lnTo>
                  <a:pt x="0" y="1349"/>
                </a:lnTo>
              </a:path>
            </a:pathLst>
          </a:custGeom>
          <a:noFill/>
          <a:ln w="3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180"/>
          <p:cNvSpPr>
            <a:spLocks noChangeArrowheads="1"/>
          </p:cNvSpPr>
          <p:nvPr/>
        </p:nvSpPr>
        <p:spPr bwMode="auto">
          <a:xfrm>
            <a:off x="7737557" y="5404525"/>
            <a:ext cx="4108087" cy="4572391"/>
          </a:xfrm>
          <a:custGeom>
            <a:avLst/>
            <a:gdLst>
              <a:gd name="T0" fmla="*/ 3588 w 3589"/>
              <a:gd name="T1" fmla="*/ 3996 h 3997"/>
              <a:gd name="T2" fmla="*/ 0 w 3589"/>
              <a:gd name="T3" fmla="*/ 3770 h 3997"/>
              <a:gd name="T4" fmla="*/ 0 w 3589"/>
              <a:gd name="T5" fmla="*/ 226 h 3997"/>
              <a:gd name="T6" fmla="*/ 3588 w 3589"/>
              <a:gd name="T7" fmla="*/ 0 h 3997"/>
              <a:gd name="T8" fmla="*/ 3588 w 3589"/>
              <a:gd name="T9" fmla="*/ 3996 h 3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9" h="3997">
                <a:moveTo>
                  <a:pt x="3588" y="3996"/>
                </a:moveTo>
                <a:lnTo>
                  <a:pt x="0" y="3770"/>
                </a:lnTo>
                <a:lnTo>
                  <a:pt x="0" y="226"/>
                </a:lnTo>
                <a:lnTo>
                  <a:pt x="3588" y="0"/>
                </a:lnTo>
                <a:lnTo>
                  <a:pt x="3588" y="3996"/>
                </a:lnTo>
              </a:path>
            </a:pathLst>
          </a:custGeom>
          <a:noFill/>
          <a:ln w="3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181"/>
          <p:cNvSpPr>
            <a:spLocks noChangeArrowheads="1"/>
          </p:cNvSpPr>
          <p:nvPr/>
        </p:nvSpPr>
        <p:spPr bwMode="auto">
          <a:xfrm>
            <a:off x="7737557" y="10133365"/>
            <a:ext cx="4108087" cy="1932922"/>
          </a:xfrm>
          <a:custGeom>
            <a:avLst/>
            <a:gdLst>
              <a:gd name="T0" fmla="*/ 3588 w 3589"/>
              <a:gd name="T1" fmla="*/ 1349 h 1690"/>
              <a:gd name="T2" fmla="*/ 1794 w 3589"/>
              <a:gd name="T3" fmla="*/ 1689 h 1690"/>
              <a:gd name="T4" fmla="*/ 0 w 3589"/>
              <a:gd name="T5" fmla="*/ 1349 h 1690"/>
              <a:gd name="T6" fmla="*/ 0 w 3589"/>
              <a:gd name="T7" fmla="*/ 0 h 1690"/>
              <a:gd name="T8" fmla="*/ 3588 w 3589"/>
              <a:gd name="T9" fmla="*/ 226 h 1690"/>
              <a:gd name="T10" fmla="*/ 3588 w 3589"/>
              <a:gd name="T11" fmla="*/ 1349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89" h="1690">
                <a:moveTo>
                  <a:pt x="3588" y="1349"/>
                </a:moveTo>
                <a:lnTo>
                  <a:pt x="1794" y="1689"/>
                </a:lnTo>
                <a:lnTo>
                  <a:pt x="0" y="1349"/>
                </a:lnTo>
                <a:lnTo>
                  <a:pt x="0" y="0"/>
                </a:lnTo>
                <a:lnTo>
                  <a:pt x="3588" y="226"/>
                </a:lnTo>
                <a:lnTo>
                  <a:pt x="3588" y="1349"/>
                </a:lnTo>
              </a:path>
            </a:pathLst>
          </a:custGeom>
          <a:noFill/>
          <a:ln w="3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182"/>
          <p:cNvSpPr>
            <a:spLocks noChangeArrowheads="1"/>
          </p:cNvSpPr>
          <p:nvPr/>
        </p:nvSpPr>
        <p:spPr bwMode="auto">
          <a:xfrm>
            <a:off x="12441165" y="5404525"/>
            <a:ext cx="4108087" cy="4572391"/>
          </a:xfrm>
          <a:custGeom>
            <a:avLst/>
            <a:gdLst>
              <a:gd name="T0" fmla="*/ 0 w 3590"/>
              <a:gd name="T1" fmla="*/ 3996 h 3997"/>
              <a:gd name="T2" fmla="*/ 3589 w 3590"/>
              <a:gd name="T3" fmla="*/ 3770 h 3997"/>
              <a:gd name="T4" fmla="*/ 3589 w 3590"/>
              <a:gd name="T5" fmla="*/ 226 h 3997"/>
              <a:gd name="T6" fmla="*/ 0 w 3590"/>
              <a:gd name="T7" fmla="*/ 0 h 3997"/>
              <a:gd name="T8" fmla="*/ 0 w 3590"/>
              <a:gd name="T9" fmla="*/ 3996 h 3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90" h="3997">
                <a:moveTo>
                  <a:pt x="0" y="3996"/>
                </a:moveTo>
                <a:lnTo>
                  <a:pt x="3589" y="3770"/>
                </a:lnTo>
                <a:lnTo>
                  <a:pt x="3589" y="226"/>
                </a:lnTo>
                <a:lnTo>
                  <a:pt x="0" y="0"/>
                </a:lnTo>
                <a:lnTo>
                  <a:pt x="0" y="3996"/>
                </a:lnTo>
              </a:path>
            </a:pathLst>
          </a:custGeom>
          <a:noFill/>
          <a:ln w="3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183"/>
          <p:cNvSpPr>
            <a:spLocks noChangeArrowheads="1"/>
          </p:cNvSpPr>
          <p:nvPr/>
        </p:nvSpPr>
        <p:spPr bwMode="auto">
          <a:xfrm>
            <a:off x="12441165" y="10133365"/>
            <a:ext cx="4108087" cy="1932922"/>
          </a:xfrm>
          <a:custGeom>
            <a:avLst/>
            <a:gdLst>
              <a:gd name="T0" fmla="*/ 0 w 3590"/>
              <a:gd name="T1" fmla="*/ 1349 h 1690"/>
              <a:gd name="T2" fmla="*/ 1795 w 3590"/>
              <a:gd name="T3" fmla="*/ 1689 h 1690"/>
              <a:gd name="T4" fmla="*/ 3589 w 3590"/>
              <a:gd name="T5" fmla="*/ 1349 h 1690"/>
              <a:gd name="T6" fmla="*/ 3589 w 3590"/>
              <a:gd name="T7" fmla="*/ 0 h 1690"/>
              <a:gd name="T8" fmla="*/ 0 w 3590"/>
              <a:gd name="T9" fmla="*/ 226 h 1690"/>
              <a:gd name="T10" fmla="*/ 0 w 3590"/>
              <a:gd name="T11" fmla="*/ 1349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90" h="1690">
                <a:moveTo>
                  <a:pt x="0" y="1349"/>
                </a:moveTo>
                <a:lnTo>
                  <a:pt x="1795" y="1689"/>
                </a:lnTo>
                <a:lnTo>
                  <a:pt x="3589" y="1349"/>
                </a:lnTo>
                <a:lnTo>
                  <a:pt x="3589" y="0"/>
                </a:lnTo>
                <a:lnTo>
                  <a:pt x="0" y="226"/>
                </a:lnTo>
                <a:lnTo>
                  <a:pt x="0" y="1349"/>
                </a:lnTo>
              </a:path>
            </a:pathLst>
          </a:custGeom>
          <a:noFill/>
          <a:ln w="3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184"/>
          <p:cNvSpPr>
            <a:spLocks noChangeArrowheads="1"/>
          </p:cNvSpPr>
          <p:nvPr/>
        </p:nvSpPr>
        <p:spPr bwMode="auto">
          <a:xfrm>
            <a:off x="17149821" y="5404525"/>
            <a:ext cx="4108087" cy="4572391"/>
          </a:xfrm>
          <a:custGeom>
            <a:avLst/>
            <a:gdLst>
              <a:gd name="T0" fmla="*/ 3588 w 3589"/>
              <a:gd name="T1" fmla="*/ 3996 h 3997"/>
              <a:gd name="T2" fmla="*/ 0 w 3589"/>
              <a:gd name="T3" fmla="*/ 3770 h 3997"/>
              <a:gd name="T4" fmla="*/ 0 w 3589"/>
              <a:gd name="T5" fmla="*/ 226 h 3997"/>
              <a:gd name="T6" fmla="*/ 3588 w 3589"/>
              <a:gd name="T7" fmla="*/ 0 h 3997"/>
              <a:gd name="T8" fmla="*/ 3588 w 3589"/>
              <a:gd name="T9" fmla="*/ 3996 h 3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9" h="3997">
                <a:moveTo>
                  <a:pt x="3588" y="3996"/>
                </a:moveTo>
                <a:lnTo>
                  <a:pt x="0" y="3770"/>
                </a:lnTo>
                <a:lnTo>
                  <a:pt x="0" y="226"/>
                </a:lnTo>
                <a:lnTo>
                  <a:pt x="3588" y="0"/>
                </a:lnTo>
                <a:lnTo>
                  <a:pt x="3588" y="3996"/>
                </a:lnTo>
              </a:path>
            </a:pathLst>
          </a:custGeom>
          <a:noFill/>
          <a:ln w="3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185"/>
          <p:cNvSpPr>
            <a:spLocks noChangeArrowheads="1"/>
          </p:cNvSpPr>
          <p:nvPr/>
        </p:nvSpPr>
        <p:spPr bwMode="auto">
          <a:xfrm>
            <a:off x="17149821" y="10133365"/>
            <a:ext cx="4108087" cy="1932922"/>
          </a:xfrm>
          <a:custGeom>
            <a:avLst/>
            <a:gdLst>
              <a:gd name="T0" fmla="*/ 3588 w 3589"/>
              <a:gd name="T1" fmla="*/ 1349 h 1690"/>
              <a:gd name="T2" fmla="*/ 1793 w 3589"/>
              <a:gd name="T3" fmla="*/ 1689 h 1690"/>
              <a:gd name="T4" fmla="*/ 0 w 3589"/>
              <a:gd name="T5" fmla="*/ 1349 h 1690"/>
              <a:gd name="T6" fmla="*/ 0 w 3589"/>
              <a:gd name="T7" fmla="*/ 0 h 1690"/>
              <a:gd name="T8" fmla="*/ 3588 w 3589"/>
              <a:gd name="T9" fmla="*/ 226 h 1690"/>
              <a:gd name="T10" fmla="*/ 3588 w 3589"/>
              <a:gd name="T11" fmla="*/ 1349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89" h="1690">
                <a:moveTo>
                  <a:pt x="3588" y="1349"/>
                </a:moveTo>
                <a:lnTo>
                  <a:pt x="1793" y="1689"/>
                </a:lnTo>
                <a:lnTo>
                  <a:pt x="0" y="1349"/>
                </a:lnTo>
                <a:lnTo>
                  <a:pt x="0" y="0"/>
                </a:lnTo>
                <a:lnTo>
                  <a:pt x="3588" y="226"/>
                </a:lnTo>
                <a:lnTo>
                  <a:pt x="3588" y="1349"/>
                </a:lnTo>
              </a:path>
            </a:pathLst>
          </a:custGeom>
          <a:noFill/>
          <a:ln w="3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2" name="Freeform 482"/>
          <p:cNvSpPr>
            <a:spLocks noChangeArrowheads="1"/>
          </p:cNvSpPr>
          <p:nvPr/>
        </p:nvSpPr>
        <p:spPr bwMode="auto">
          <a:xfrm>
            <a:off x="9332343" y="10476547"/>
            <a:ext cx="333088" cy="762067"/>
          </a:xfrm>
          <a:custGeom>
            <a:avLst/>
            <a:gdLst>
              <a:gd name="T0" fmla="*/ 193 w 289"/>
              <a:gd name="T1" fmla="*/ 36 h 668"/>
              <a:gd name="T2" fmla="*/ 193 w 289"/>
              <a:gd name="T3" fmla="*/ 36 h 668"/>
              <a:gd name="T4" fmla="*/ 103 w 289"/>
              <a:gd name="T5" fmla="*/ 118 h 668"/>
              <a:gd name="T6" fmla="*/ 103 w 289"/>
              <a:gd name="T7" fmla="*/ 118 h 668"/>
              <a:gd name="T8" fmla="*/ 29 w 289"/>
              <a:gd name="T9" fmla="*/ 334 h 668"/>
              <a:gd name="T10" fmla="*/ 29 w 289"/>
              <a:gd name="T11" fmla="*/ 334 h 668"/>
              <a:gd name="T12" fmla="*/ 77 w 289"/>
              <a:gd name="T13" fmla="*/ 512 h 668"/>
              <a:gd name="T14" fmla="*/ 77 w 289"/>
              <a:gd name="T15" fmla="*/ 512 h 668"/>
              <a:gd name="T16" fmla="*/ 194 w 289"/>
              <a:gd name="T17" fmla="*/ 633 h 668"/>
              <a:gd name="T18" fmla="*/ 253 w 289"/>
              <a:gd name="T19" fmla="*/ 530 h 668"/>
              <a:gd name="T20" fmla="*/ 253 w 289"/>
              <a:gd name="T21" fmla="*/ 530 h 668"/>
              <a:gd name="T22" fmla="*/ 147 w 289"/>
              <a:gd name="T23" fmla="*/ 334 h 668"/>
              <a:gd name="T24" fmla="*/ 147 w 289"/>
              <a:gd name="T25" fmla="*/ 334 h 668"/>
              <a:gd name="T26" fmla="*/ 180 w 289"/>
              <a:gd name="T27" fmla="*/ 216 h 668"/>
              <a:gd name="T28" fmla="*/ 180 w 289"/>
              <a:gd name="T29" fmla="*/ 216 h 668"/>
              <a:gd name="T30" fmla="*/ 252 w 289"/>
              <a:gd name="T31" fmla="*/ 139 h 668"/>
              <a:gd name="T32" fmla="*/ 193 w 289"/>
              <a:gd name="T33" fmla="*/ 36 h 668"/>
              <a:gd name="T34" fmla="*/ 199 w 289"/>
              <a:gd name="T35" fmla="*/ 667 h 668"/>
              <a:gd name="T36" fmla="*/ 199 w 289"/>
              <a:gd name="T37" fmla="*/ 667 h 668"/>
              <a:gd name="T38" fmla="*/ 192 w 289"/>
              <a:gd name="T39" fmla="*/ 665 h 668"/>
              <a:gd name="T40" fmla="*/ 192 w 289"/>
              <a:gd name="T41" fmla="*/ 665 h 668"/>
              <a:gd name="T42" fmla="*/ 191 w 289"/>
              <a:gd name="T43" fmla="*/ 664 h 668"/>
              <a:gd name="T44" fmla="*/ 191 w 289"/>
              <a:gd name="T45" fmla="*/ 664 h 668"/>
              <a:gd name="T46" fmla="*/ 189 w 289"/>
              <a:gd name="T47" fmla="*/ 663 h 668"/>
              <a:gd name="T48" fmla="*/ 189 w 289"/>
              <a:gd name="T49" fmla="*/ 663 h 668"/>
              <a:gd name="T50" fmla="*/ 52 w 289"/>
              <a:gd name="T51" fmla="*/ 526 h 668"/>
              <a:gd name="T52" fmla="*/ 52 w 289"/>
              <a:gd name="T53" fmla="*/ 526 h 668"/>
              <a:gd name="T54" fmla="*/ 0 w 289"/>
              <a:gd name="T55" fmla="*/ 334 h 668"/>
              <a:gd name="T56" fmla="*/ 0 w 289"/>
              <a:gd name="T57" fmla="*/ 334 h 668"/>
              <a:gd name="T58" fmla="*/ 80 w 289"/>
              <a:gd name="T59" fmla="*/ 100 h 668"/>
              <a:gd name="T60" fmla="*/ 80 w 289"/>
              <a:gd name="T61" fmla="*/ 100 h 668"/>
              <a:gd name="T62" fmla="*/ 192 w 289"/>
              <a:gd name="T63" fmla="*/ 4 h 668"/>
              <a:gd name="T64" fmla="*/ 192 w 289"/>
              <a:gd name="T65" fmla="*/ 4 h 668"/>
              <a:gd name="T66" fmla="*/ 210 w 289"/>
              <a:gd name="T67" fmla="*/ 10 h 668"/>
              <a:gd name="T68" fmla="*/ 283 w 289"/>
              <a:gd name="T69" fmla="*/ 137 h 668"/>
              <a:gd name="T70" fmla="*/ 283 w 289"/>
              <a:gd name="T71" fmla="*/ 137 h 668"/>
              <a:gd name="T72" fmla="*/ 278 w 289"/>
              <a:gd name="T73" fmla="*/ 156 h 668"/>
              <a:gd name="T74" fmla="*/ 278 w 289"/>
              <a:gd name="T75" fmla="*/ 156 h 668"/>
              <a:gd name="T76" fmla="*/ 204 w 289"/>
              <a:gd name="T77" fmla="*/ 230 h 668"/>
              <a:gd name="T78" fmla="*/ 204 w 289"/>
              <a:gd name="T79" fmla="*/ 230 h 668"/>
              <a:gd name="T80" fmla="*/ 176 w 289"/>
              <a:gd name="T81" fmla="*/ 334 h 668"/>
              <a:gd name="T82" fmla="*/ 176 w 289"/>
              <a:gd name="T83" fmla="*/ 334 h 668"/>
              <a:gd name="T84" fmla="*/ 279 w 289"/>
              <a:gd name="T85" fmla="*/ 513 h 668"/>
              <a:gd name="T86" fmla="*/ 279 w 289"/>
              <a:gd name="T87" fmla="*/ 513 h 668"/>
              <a:gd name="T88" fmla="*/ 285 w 289"/>
              <a:gd name="T89" fmla="*/ 533 h 668"/>
              <a:gd name="T90" fmla="*/ 211 w 289"/>
              <a:gd name="T91" fmla="*/ 660 h 668"/>
              <a:gd name="T92" fmla="*/ 211 w 289"/>
              <a:gd name="T93" fmla="*/ 660 h 668"/>
              <a:gd name="T94" fmla="*/ 199 w 289"/>
              <a:gd name="T95" fmla="*/ 667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9" h="668">
                <a:moveTo>
                  <a:pt x="193" y="36"/>
                </a:moveTo>
                <a:lnTo>
                  <a:pt x="193" y="36"/>
                </a:lnTo>
                <a:cubicBezTo>
                  <a:pt x="174" y="47"/>
                  <a:pt x="137" y="74"/>
                  <a:pt x="103" y="118"/>
                </a:cubicBezTo>
                <a:lnTo>
                  <a:pt x="103" y="118"/>
                </a:lnTo>
                <a:cubicBezTo>
                  <a:pt x="54" y="180"/>
                  <a:pt x="29" y="253"/>
                  <a:pt x="29" y="334"/>
                </a:cubicBezTo>
                <a:lnTo>
                  <a:pt x="29" y="334"/>
                </a:lnTo>
                <a:cubicBezTo>
                  <a:pt x="29" y="397"/>
                  <a:pt x="45" y="459"/>
                  <a:pt x="77" y="512"/>
                </a:cubicBezTo>
                <a:lnTo>
                  <a:pt x="77" y="512"/>
                </a:lnTo>
                <a:cubicBezTo>
                  <a:pt x="105" y="561"/>
                  <a:pt x="146" y="603"/>
                  <a:pt x="194" y="633"/>
                </a:cubicBezTo>
                <a:lnTo>
                  <a:pt x="253" y="530"/>
                </a:lnTo>
                <a:lnTo>
                  <a:pt x="253" y="530"/>
                </a:lnTo>
                <a:cubicBezTo>
                  <a:pt x="187" y="487"/>
                  <a:pt x="147" y="413"/>
                  <a:pt x="147" y="334"/>
                </a:cubicBezTo>
                <a:lnTo>
                  <a:pt x="147" y="334"/>
                </a:lnTo>
                <a:cubicBezTo>
                  <a:pt x="147" y="293"/>
                  <a:pt x="158" y="251"/>
                  <a:pt x="180" y="216"/>
                </a:cubicBezTo>
                <a:lnTo>
                  <a:pt x="180" y="216"/>
                </a:lnTo>
                <a:cubicBezTo>
                  <a:pt x="198" y="185"/>
                  <a:pt x="222" y="159"/>
                  <a:pt x="252" y="139"/>
                </a:cubicBezTo>
                <a:lnTo>
                  <a:pt x="193" y="36"/>
                </a:lnTo>
                <a:close/>
                <a:moveTo>
                  <a:pt x="199" y="667"/>
                </a:moveTo>
                <a:lnTo>
                  <a:pt x="199" y="667"/>
                </a:lnTo>
                <a:cubicBezTo>
                  <a:pt x="197" y="667"/>
                  <a:pt x="194" y="666"/>
                  <a:pt x="192" y="665"/>
                </a:cubicBezTo>
                <a:lnTo>
                  <a:pt x="192" y="665"/>
                </a:lnTo>
                <a:cubicBezTo>
                  <a:pt x="192" y="665"/>
                  <a:pt x="191" y="665"/>
                  <a:pt x="191" y="664"/>
                </a:cubicBezTo>
                <a:lnTo>
                  <a:pt x="191" y="664"/>
                </a:lnTo>
                <a:cubicBezTo>
                  <a:pt x="190" y="664"/>
                  <a:pt x="189" y="663"/>
                  <a:pt x="189" y="663"/>
                </a:cubicBezTo>
                <a:lnTo>
                  <a:pt x="189" y="663"/>
                </a:lnTo>
                <a:cubicBezTo>
                  <a:pt x="132" y="630"/>
                  <a:pt x="85" y="583"/>
                  <a:pt x="52" y="526"/>
                </a:cubicBezTo>
                <a:lnTo>
                  <a:pt x="52" y="526"/>
                </a:lnTo>
                <a:cubicBezTo>
                  <a:pt x="19" y="468"/>
                  <a:pt x="0" y="402"/>
                  <a:pt x="0" y="334"/>
                </a:cubicBezTo>
                <a:lnTo>
                  <a:pt x="0" y="334"/>
                </a:lnTo>
                <a:cubicBezTo>
                  <a:pt x="0" y="246"/>
                  <a:pt x="27" y="167"/>
                  <a:pt x="80" y="100"/>
                </a:cubicBezTo>
                <a:lnTo>
                  <a:pt x="80" y="100"/>
                </a:lnTo>
                <a:cubicBezTo>
                  <a:pt x="129" y="38"/>
                  <a:pt x="181" y="10"/>
                  <a:pt x="192" y="4"/>
                </a:cubicBezTo>
                <a:lnTo>
                  <a:pt x="192" y="4"/>
                </a:lnTo>
                <a:cubicBezTo>
                  <a:pt x="198" y="0"/>
                  <a:pt x="206" y="3"/>
                  <a:pt x="210" y="10"/>
                </a:cubicBezTo>
                <a:lnTo>
                  <a:pt x="283" y="137"/>
                </a:lnTo>
                <a:lnTo>
                  <a:pt x="283" y="137"/>
                </a:lnTo>
                <a:cubicBezTo>
                  <a:pt x="288" y="144"/>
                  <a:pt x="285" y="152"/>
                  <a:pt x="278" y="156"/>
                </a:cubicBezTo>
                <a:lnTo>
                  <a:pt x="278" y="156"/>
                </a:lnTo>
                <a:cubicBezTo>
                  <a:pt x="248" y="174"/>
                  <a:pt x="222" y="200"/>
                  <a:pt x="204" y="230"/>
                </a:cubicBezTo>
                <a:lnTo>
                  <a:pt x="204" y="230"/>
                </a:lnTo>
                <a:cubicBezTo>
                  <a:pt x="186" y="262"/>
                  <a:pt x="176" y="298"/>
                  <a:pt x="176" y="334"/>
                </a:cubicBezTo>
                <a:lnTo>
                  <a:pt x="176" y="334"/>
                </a:lnTo>
                <a:cubicBezTo>
                  <a:pt x="176" y="408"/>
                  <a:pt x="215" y="476"/>
                  <a:pt x="279" y="513"/>
                </a:cubicBezTo>
                <a:lnTo>
                  <a:pt x="279" y="513"/>
                </a:lnTo>
                <a:cubicBezTo>
                  <a:pt x="286" y="517"/>
                  <a:pt x="288" y="526"/>
                  <a:pt x="285" y="533"/>
                </a:cubicBezTo>
                <a:lnTo>
                  <a:pt x="211" y="660"/>
                </a:lnTo>
                <a:lnTo>
                  <a:pt x="211" y="660"/>
                </a:lnTo>
                <a:cubicBezTo>
                  <a:pt x="209" y="664"/>
                  <a:pt x="204" y="667"/>
                  <a:pt x="199" y="6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3" name="Freeform 483"/>
          <p:cNvSpPr>
            <a:spLocks noChangeArrowheads="1"/>
          </p:cNvSpPr>
          <p:nvPr/>
        </p:nvSpPr>
        <p:spPr bwMode="auto">
          <a:xfrm>
            <a:off x="9589731" y="10395798"/>
            <a:ext cx="666176" cy="454211"/>
          </a:xfrm>
          <a:custGeom>
            <a:avLst/>
            <a:gdLst>
              <a:gd name="T0" fmla="*/ 198 w 580"/>
              <a:gd name="T1" fmla="*/ 147 h 396"/>
              <a:gd name="T2" fmla="*/ 198 w 580"/>
              <a:gd name="T3" fmla="*/ 147 h 396"/>
              <a:gd name="T4" fmla="*/ 363 w 580"/>
              <a:gd name="T5" fmla="*/ 216 h 396"/>
              <a:gd name="T6" fmla="*/ 363 w 580"/>
              <a:gd name="T7" fmla="*/ 216 h 396"/>
              <a:gd name="T8" fmla="*/ 431 w 580"/>
              <a:gd name="T9" fmla="*/ 366 h 396"/>
              <a:gd name="T10" fmla="*/ 550 w 580"/>
              <a:gd name="T11" fmla="*/ 365 h 396"/>
              <a:gd name="T12" fmla="*/ 550 w 580"/>
              <a:gd name="T13" fmla="*/ 365 h 396"/>
              <a:gd name="T14" fmla="*/ 446 w 580"/>
              <a:gd name="T15" fmla="*/ 132 h 396"/>
              <a:gd name="T16" fmla="*/ 446 w 580"/>
              <a:gd name="T17" fmla="*/ 132 h 396"/>
              <a:gd name="T18" fmla="*/ 198 w 580"/>
              <a:gd name="T19" fmla="*/ 29 h 396"/>
              <a:gd name="T20" fmla="*/ 198 w 580"/>
              <a:gd name="T21" fmla="*/ 29 h 396"/>
              <a:gd name="T22" fmla="*/ 192 w 580"/>
              <a:gd name="T23" fmla="*/ 29 h 396"/>
              <a:gd name="T24" fmla="*/ 191 w 580"/>
              <a:gd name="T25" fmla="*/ 29 h 396"/>
              <a:gd name="T26" fmla="*/ 191 w 580"/>
              <a:gd name="T27" fmla="*/ 29 h 396"/>
              <a:gd name="T28" fmla="*/ 187 w 580"/>
              <a:gd name="T29" fmla="*/ 29 h 396"/>
              <a:gd name="T30" fmla="*/ 185 w 580"/>
              <a:gd name="T31" fmla="*/ 29 h 396"/>
              <a:gd name="T32" fmla="*/ 185 w 580"/>
              <a:gd name="T33" fmla="*/ 29 h 396"/>
              <a:gd name="T34" fmla="*/ 34 w 580"/>
              <a:gd name="T35" fmla="*/ 69 h 396"/>
              <a:gd name="T36" fmla="*/ 93 w 580"/>
              <a:gd name="T37" fmla="*/ 171 h 396"/>
              <a:gd name="T38" fmla="*/ 93 w 580"/>
              <a:gd name="T39" fmla="*/ 171 h 396"/>
              <a:gd name="T40" fmla="*/ 198 w 580"/>
              <a:gd name="T41" fmla="*/ 147 h 396"/>
              <a:gd name="T42" fmla="*/ 417 w 580"/>
              <a:gd name="T43" fmla="*/ 395 h 396"/>
              <a:gd name="T44" fmla="*/ 417 w 580"/>
              <a:gd name="T45" fmla="*/ 395 h 396"/>
              <a:gd name="T46" fmla="*/ 407 w 580"/>
              <a:gd name="T47" fmla="*/ 390 h 396"/>
              <a:gd name="T48" fmla="*/ 407 w 580"/>
              <a:gd name="T49" fmla="*/ 390 h 396"/>
              <a:gd name="T50" fmla="*/ 403 w 580"/>
              <a:gd name="T51" fmla="*/ 381 h 396"/>
              <a:gd name="T52" fmla="*/ 403 w 580"/>
              <a:gd name="T53" fmla="*/ 381 h 396"/>
              <a:gd name="T54" fmla="*/ 343 w 580"/>
              <a:gd name="T55" fmla="*/ 236 h 396"/>
              <a:gd name="T56" fmla="*/ 343 w 580"/>
              <a:gd name="T57" fmla="*/ 236 h 396"/>
              <a:gd name="T58" fmla="*/ 198 w 580"/>
              <a:gd name="T59" fmla="*/ 176 h 396"/>
              <a:gd name="T60" fmla="*/ 198 w 580"/>
              <a:gd name="T61" fmla="*/ 176 h 396"/>
              <a:gd name="T62" fmla="*/ 95 w 580"/>
              <a:gd name="T63" fmla="*/ 203 h 396"/>
              <a:gd name="T64" fmla="*/ 95 w 580"/>
              <a:gd name="T65" fmla="*/ 203 h 396"/>
              <a:gd name="T66" fmla="*/ 84 w 580"/>
              <a:gd name="T67" fmla="*/ 205 h 396"/>
              <a:gd name="T68" fmla="*/ 84 w 580"/>
              <a:gd name="T69" fmla="*/ 205 h 396"/>
              <a:gd name="T70" fmla="*/ 75 w 580"/>
              <a:gd name="T71" fmla="*/ 198 h 396"/>
              <a:gd name="T72" fmla="*/ 2 w 580"/>
              <a:gd name="T73" fmla="*/ 71 h 396"/>
              <a:gd name="T74" fmla="*/ 2 w 580"/>
              <a:gd name="T75" fmla="*/ 71 h 396"/>
              <a:gd name="T76" fmla="*/ 1 w 580"/>
              <a:gd name="T77" fmla="*/ 60 h 396"/>
              <a:gd name="T78" fmla="*/ 1 w 580"/>
              <a:gd name="T79" fmla="*/ 60 h 396"/>
              <a:gd name="T80" fmla="*/ 7 w 580"/>
              <a:gd name="T81" fmla="*/ 51 h 396"/>
              <a:gd name="T82" fmla="*/ 7 w 580"/>
              <a:gd name="T83" fmla="*/ 51 h 396"/>
              <a:gd name="T84" fmla="*/ 185 w 580"/>
              <a:gd name="T85" fmla="*/ 0 h 396"/>
              <a:gd name="T86" fmla="*/ 185 w 580"/>
              <a:gd name="T87" fmla="*/ 0 h 396"/>
              <a:gd name="T88" fmla="*/ 185 w 580"/>
              <a:gd name="T89" fmla="*/ 0 h 396"/>
              <a:gd name="T90" fmla="*/ 190 w 580"/>
              <a:gd name="T91" fmla="*/ 0 h 396"/>
              <a:gd name="T92" fmla="*/ 192 w 580"/>
              <a:gd name="T93" fmla="*/ 0 h 396"/>
              <a:gd name="T94" fmla="*/ 192 w 580"/>
              <a:gd name="T95" fmla="*/ 0 h 396"/>
              <a:gd name="T96" fmla="*/ 198 w 580"/>
              <a:gd name="T97" fmla="*/ 0 h 396"/>
              <a:gd name="T98" fmla="*/ 198 w 580"/>
              <a:gd name="T99" fmla="*/ 0 h 396"/>
              <a:gd name="T100" fmla="*/ 466 w 580"/>
              <a:gd name="T101" fmla="*/ 112 h 396"/>
              <a:gd name="T102" fmla="*/ 466 w 580"/>
              <a:gd name="T103" fmla="*/ 112 h 396"/>
              <a:gd name="T104" fmla="*/ 548 w 580"/>
              <a:gd name="T105" fmla="*/ 233 h 396"/>
              <a:gd name="T106" fmla="*/ 548 w 580"/>
              <a:gd name="T107" fmla="*/ 233 h 396"/>
              <a:gd name="T108" fmla="*/ 579 w 580"/>
              <a:gd name="T109" fmla="*/ 380 h 396"/>
              <a:gd name="T110" fmla="*/ 579 w 580"/>
              <a:gd name="T111" fmla="*/ 380 h 396"/>
              <a:gd name="T112" fmla="*/ 574 w 580"/>
              <a:gd name="T113" fmla="*/ 390 h 396"/>
              <a:gd name="T114" fmla="*/ 574 w 580"/>
              <a:gd name="T115" fmla="*/ 390 h 396"/>
              <a:gd name="T116" fmla="*/ 564 w 580"/>
              <a:gd name="T117" fmla="*/ 394 h 396"/>
              <a:gd name="T118" fmla="*/ 417 w 580"/>
              <a:gd name="T119" fmla="*/ 395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80" h="396">
                <a:moveTo>
                  <a:pt x="198" y="147"/>
                </a:moveTo>
                <a:lnTo>
                  <a:pt x="198" y="147"/>
                </a:lnTo>
                <a:cubicBezTo>
                  <a:pt x="260" y="147"/>
                  <a:pt x="318" y="171"/>
                  <a:pt x="363" y="216"/>
                </a:cubicBezTo>
                <a:lnTo>
                  <a:pt x="363" y="216"/>
                </a:lnTo>
                <a:cubicBezTo>
                  <a:pt x="403" y="256"/>
                  <a:pt x="428" y="309"/>
                  <a:pt x="431" y="366"/>
                </a:cubicBezTo>
                <a:lnTo>
                  <a:pt x="550" y="365"/>
                </a:lnTo>
                <a:lnTo>
                  <a:pt x="550" y="365"/>
                </a:lnTo>
                <a:cubicBezTo>
                  <a:pt x="546" y="278"/>
                  <a:pt x="509" y="195"/>
                  <a:pt x="446" y="132"/>
                </a:cubicBezTo>
                <a:lnTo>
                  <a:pt x="446" y="132"/>
                </a:lnTo>
                <a:cubicBezTo>
                  <a:pt x="379" y="66"/>
                  <a:pt x="291" y="29"/>
                  <a:pt x="198" y="29"/>
                </a:cubicBezTo>
                <a:lnTo>
                  <a:pt x="198" y="29"/>
                </a:lnTo>
                <a:cubicBezTo>
                  <a:pt x="196" y="29"/>
                  <a:pt x="194" y="29"/>
                  <a:pt x="192" y="29"/>
                </a:cubicBezTo>
                <a:lnTo>
                  <a:pt x="191" y="29"/>
                </a:lnTo>
                <a:lnTo>
                  <a:pt x="191" y="29"/>
                </a:lnTo>
                <a:cubicBezTo>
                  <a:pt x="190" y="29"/>
                  <a:pt x="188" y="29"/>
                  <a:pt x="187" y="29"/>
                </a:cubicBezTo>
                <a:lnTo>
                  <a:pt x="185" y="29"/>
                </a:lnTo>
                <a:lnTo>
                  <a:pt x="185" y="29"/>
                </a:lnTo>
                <a:cubicBezTo>
                  <a:pt x="133" y="31"/>
                  <a:pt x="81" y="44"/>
                  <a:pt x="34" y="69"/>
                </a:cubicBezTo>
                <a:lnTo>
                  <a:pt x="93" y="171"/>
                </a:lnTo>
                <a:lnTo>
                  <a:pt x="93" y="171"/>
                </a:lnTo>
                <a:cubicBezTo>
                  <a:pt x="126" y="156"/>
                  <a:pt x="161" y="147"/>
                  <a:pt x="198" y="147"/>
                </a:cubicBezTo>
                <a:close/>
                <a:moveTo>
                  <a:pt x="417" y="395"/>
                </a:moveTo>
                <a:lnTo>
                  <a:pt x="417" y="395"/>
                </a:lnTo>
                <a:cubicBezTo>
                  <a:pt x="413" y="395"/>
                  <a:pt x="410" y="393"/>
                  <a:pt x="407" y="390"/>
                </a:cubicBezTo>
                <a:lnTo>
                  <a:pt x="407" y="390"/>
                </a:lnTo>
                <a:cubicBezTo>
                  <a:pt x="404" y="388"/>
                  <a:pt x="403" y="384"/>
                  <a:pt x="403" y="381"/>
                </a:cubicBezTo>
                <a:lnTo>
                  <a:pt x="403" y="381"/>
                </a:lnTo>
                <a:cubicBezTo>
                  <a:pt x="402" y="326"/>
                  <a:pt x="381" y="274"/>
                  <a:pt x="343" y="236"/>
                </a:cubicBezTo>
                <a:lnTo>
                  <a:pt x="343" y="236"/>
                </a:lnTo>
                <a:cubicBezTo>
                  <a:pt x="303" y="197"/>
                  <a:pt x="252" y="176"/>
                  <a:pt x="198" y="176"/>
                </a:cubicBezTo>
                <a:lnTo>
                  <a:pt x="198" y="176"/>
                </a:lnTo>
                <a:cubicBezTo>
                  <a:pt x="161" y="176"/>
                  <a:pt x="126" y="185"/>
                  <a:pt x="95" y="203"/>
                </a:cubicBezTo>
                <a:lnTo>
                  <a:pt x="95" y="203"/>
                </a:lnTo>
                <a:cubicBezTo>
                  <a:pt x="91" y="205"/>
                  <a:pt x="87" y="206"/>
                  <a:pt x="84" y="205"/>
                </a:cubicBezTo>
                <a:lnTo>
                  <a:pt x="84" y="205"/>
                </a:lnTo>
                <a:cubicBezTo>
                  <a:pt x="80" y="203"/>
                  <a:pt x="77" y="201"/>
                  <a:pt x="75" y="198"/>
                </a:cubicBezTo>
                <a:lnTo>
                  <a:pt x="2" y="71"/>
                </a:lnTo>
                <a:lnTo>
                  <a:pt x="2" y="71"/>
                </a:lnTo>
                <a:cubicBezTo>
                  <a:pt x="0" y="67"/>
                  <a:pt x="0" y="64"/>
                  <a:pt x="1" y="60"/>
                </a:cubicBezTo>
                <a:lnTo>
                  <a:pt x="1" y="60"/>
                </a:lnTo>
                <a:cubicBezTo>
                  <a:pt x="1" y="56"/>
                  <a:pt x="4" y="54"/>
                  <a:pt x="7" y="51"/>
                </a:cubicBezTo>
                <a:lnTo>
                  <a:pt x="7" y="51"/>
                </a:lnTo>
                <a:cubicBezTo>
                  <a:pt x="61" y="20"/>
                  <a:pt x="122" y="3"/>
                  <a:pt x="185" y="0"/>
                </a:cubicBezTo>
                <a:lnTo>
                  <a:pt x="185" y="0"/>
                </a:lnTo>
                <a:lnTo>
                  <a:pt x="185" y="0"/>
                </a:lnTo>
                <a:cubicBezTo>
                  <a:pt x="187" y="0"/>
                  <a:pt x="189" y="0"/>
                  <a:pt x="190" y="0"/>
                </a:cubicBezTo>
                <a:lnTo>
                  <a:pt x="192" y="0"/>
                </a:lnTo>
                <a:lnTo>
                  <a:pt x="192" y="0"/>
                </a:lnTo>
                <a:cubicBezTo>
                  <a:pt x="193" y="0"/>
                  <a:pt x="196" y="0"/>
                  <a:pt x="198" y="0"/>
                </a:cubicBezTo>
                <a:lnTo>
                  <a:pt x="198" y="0"/>
                </a:lnTo>
                <a:cubicBezTo>
                  <a:pt x="299" y="0"/>
                  <a:pt x="394" y="40"/>
                  <a:pt x="466" y="112"/>
                </a:cubicBezTo>
                <a:lnTo>
                  <a:pt x="466" y="112"/>
                </a:lnTo>
                <a:cubicBezTo>
                  <a:pt x="501" y="147"/>
                  <a:pt x="528" y="187"/>
                  <a:pt x="548" y="233"/>
                </a:cubicBezTo>
                <a:lnTo>
                  <a:pt x="548" y="233"/>
                </a:lnTo>
                <a:cubicBezTo>
                  <a:pt x="568" y="279"/>
                  <a:pt x="578" y="329"/>
                  <a:pt x="579" y="380"/>
                </a:cubicBezTo>
                <a:lnTo>
                  <a:pt x="579" y="380"/>
                </a:lnTo>
                <a:cubicBezTo>
                  <a:pt x="579" y="384"/>
                  <a:pt x="577" y="387"/>
                  <a:pt x="574" y="390"/>
                </a:cubicBezTo>
                <a:lnTo>
                  <a:pt x="574" y="390"/>
                </a:lnTo>
                <a:cubicBezTo>
                  <a:pt x="572" y="392"/>
                  <a:pt x="568" y="394"/>
                  <a:pt x="564" y="394"/>
                </a:cubicBezTo>
                <a:lnTo>
                  <a:pt x="417" y="3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4" name="Freeform 484"/>
          <p:cNvSpPr>
            <a:spLocks noChangeArrowheads="1"/>
          </p:cNvSpPr>
          <p:nvPr/>
        </p:nvSpPr>
        <p:spPr bwMode="auto">
          <a:xfrm>
            <a:off x="9589731" y="10870196"/>
            <a:ext cx="661128" cy="454211"/>
          </a:xfrm>
          <a:custGeom>
            <a:avLst/>
            <a:gdLst>
              <a:gd name="T0" fmla="*/ 34 w 579"/>
              <a:gd name="T1" fmla="*/ 327 h 396"/>
              <a:gd name="T2" fmla="*/ 34 w 579"/>
              <a:gd name="T3" fmla="*/ 327 h 396"/>
              <a:gd name="T4" fmla="*/ 289 w 579"/>
              <a:gd name="T5" fmla="*/ 354 h 396"/>
              <a:gd name="T6" fmla="*/ 289 w 579"/>
              <a:gd name="T7" fmla="*/ 354 h 396"/>
              <a:gd name="T8" fmla="*/ 503 w 579"/>
              <a:gd name="T9" fmla="*/ 190 h 396"/>
              <a:gd name="T10" fmla="*/ 503 w 579"/>
              <a:gd name="T11" fmla="*/ 190 h 396"/>
              <a:gd name="T12" fmla="*/ 549 w 579"/>
              <a:gd name="T13" fmla="*/ 31 h 396"/>
              <a:gd name="T14" fmla="*/ 549 w 579"/>
              <a:gd name="T15" fmla="*/ 31 h 396"/>
              <a:gd name="T16" fmla="*/ 549 w 579"/>
              <a:gd name="T17" fmla="*/ 29 h 396"/>
              <a:gd name="T18" fmla="*/ 430 w 579"/>
              <a:gd name="T19" fmla="*/ 29 h 396"/>
              <a:gd name="T20" fmla="*/ 430 w 579"/>
              <a:gd name="T21" fmla="*/ 29 h 396"/>
              <a:gd name="T22" fmla="*/ 197 w 579"/>
              <a:gd name="T23" fmla="*/ 248 h 396"/>
              <a:gd name="T24" fmla="*/ 197 w 579"/>
              <a:gd name="T25" fmla="*/ 248 h 396"/>
              <a:gd name="T26" fmla="*/ 93 w 579"/>
              <a:gd name="T27" fmla="*/ 225 h 396"/>
              <a:gd name="T28" fmla="*/ 34 w 579"/>
              <a:gd name="T29" fmla="*/ 327 h 396"/>
              <a:gd name="T30" fmla="*/ 195 w 579"/>
              <a:gd name="T31" fmla="*/ 395 h 396"/>
              <a:gd name="T32" fmla="*/ 195 w 579"/>
              <a:gd name="T33" fmla="*/ 395 h 396"/>
              <a:gd name="T34" fmla="*/ 151 w 579"/>
              <a:gd name="T35" fmla="*/ 392 h 396"/>
              <a:gd name="T36" fmla="*/ 151 w 579"/>
              <a:gd name="T37" fmla="*/ 392 h 396"/>
              <a:gd name="T38" fmla="*/ 8 w 579"/>
              <a:gd name="T39" fmla="*/ 345 h 396"/>
              <a:gd name="T40" fmla="*/ 8 w 579"/>
              <a:gd name="T41" fmla="*/ 345 h 396"/>
              <a:gd name="T42" fmla="*/ 1 w 579"/>
              <a:gd name="T43" fmla="*/ 336 h 396"/>
              <a:gd name="T44" fmla="*/ 1 w 579"/>
              <a:gd name="T45" fmla="*/ 336 h 396"/>
              <a:gd name="T46" fmla="*/ 2 w 579"/>
              <a:gd name="T47" fmla="*/ 325 h 396"/>
              <a:gd name="T48" fmla="*/ 75 w 579"/>
              <a:gd name="T49" fmla="*/ 198 h 396"/>
              <a:gd name="T50" fmla="*/ 75 w 579"/>
              <a:gd name="T51" fmla="*/ 198 h 396"/>
              <a:gd name="T52" fmla="*/ 84 w 579"/>
              <a:gd name="T53" fmla="*/ 191 h 396"/>
              <a:gd name="T54" fmla="*/ 84 w 579"/>
              <a:gd name="T55" fmla="*/ 191 h 396"/>
              <a:gd name="T56" fmla="*/ 95 w 579"/>
              <a:gd name="T57" fmla="*/ 193 h 396"/>
              <a:gd name="T58" fmla="*/ 95 w 579"/>
              <a:gd name="T59" fmla="*/ 193 h 396"/>
              <a:gd name="T60" fmla="*/ 197 w 579"/>
              <a:gd name="T61" fmla="*/ 220 h 396"/>
              <a:gd name="T62" fmla="*/ 197 w 579"/>
              <a:gd name="T63" fmla="*/ 220 h 396"/>
              <a:gd name="T64" fmla="*/ 402 w 579"/>
              <a:gd name="T65" fmla="*/ 15 h 396"/>
              <a:gd name="T66" fmla="*/ 402 w 579"/>
              <a:gd name="T67" fmla="*/ 15 h 396"/>
              <a:gd name="T68" fmla="*/ 416 w 579"/>
              <a:gd name="T69" fmla="*/ 0 h 396"/>
              <a:gd name="T70" fmla="*/ 564 w 579"/>
              <a:gd name="T71" fmla="*/ 0 h 396"/>
              <a:gd name="T72" fmla="*/ 564 w 579"/>
              <a:gd name="T73" fmla="*/ 0 h 396"/>
              <a:gd name="T74" fmla="*/ 578 w 579"/>
              <a:gd name="T75" fmla="*/ 15 h 396"/>
              <a:gd name="T76" fmla="*/ 578 w 579"/>
              <a:gd name="T77" fmla="*/ 15 h 396"/>
              <a:gd name="T78" fmla="*/ 578 w 579"/>
              <a:gd name="T79" fmla="*/ 25 h 396"/>
              <a:gd name="T80" fmla="*/ 578 w 579"/>
              <a:gd name="T81" fmla="*/ 26 h 396"/>
              <a:gd name="T82" fmla="*/ 578 w 579"/>
              <a:gd name="T83" fmla="*/ 26 h 396"/>
              <a:gd name="T84" fmla="*/ 577 w 579"/>
              <a:gd name="T85" fmla="*/ 32 h 396"/>
              <a:gd name="T86" fmla="*/ 577 w 579"/>
              <a:gd name="T87" fmla="*/ 32 h 396"/>
              <a:gd name="T88" fmla="*/ 527 w 579"/>
              <a:gd name="T89" fmla="*/ 204 h 396"/>
              <a:gd name="T90" fmla="*/ 527 w 579"/>
              <a:gd name="T91" fmla="*/ 204 h 396"/>
              <a:gd name="T92" fmla="*/ 428 w 579"/>
              <a:gd name="T93" fmla="*/ 317 h 396"/>
              <a:gd name="T94" fmla="*/ 428 w 579"/>
              <a:gd name="T95" fmla="*/ 317 h 396"/>
              <a:gd name="T96" fmla="*/ 296 w 579"/>
              <a:gd name="T97" fmla="*/ 381 h 396"/>
              <a:gd name="T98" fmla="*/ 296 w 579"/>
              <a:gd name="T99" fmla="*/ 381 h 396"/>
              <a:gd name="T100" fmla="*/ 195 w 579"/>
              <a:gd name="T101" fmla="*/ 395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79" h="396">
                <a:moveTo>
                  <a:pt x="34" y="327"/>
                </a:moveTo>
                <a:lnTo>
                  <a:pt x="34" y="327"/>
                </a:lnTo>
                <a:cubicBezTo>
                  <a:pt x="112" y="368"/>
                  <a:pt x="202" y="377"/>
                  <a:pt x="289" y="354"/>
                </a:cubicBezTo>
                <a:lnTo>
                  <a:pt x="289" y="354"/>
                </a:lnTo>
                <a:cubicBezTo>
                  <a:pt x="380" y="329"/>
                  <a:pt x="456" y="271"/>
                  <a:pt x="503" y="190"/>
                </a:cubicBezTo>
                <a:lnTo>
                  <a:pt x="503" y="190"/>
                </a:lnTo>
                <a:cubicBezTo>
                  <a:pt x="531" y="141"/>
                  <a:pt x="546" y="86"/>
                  <a:pt x="549" y="31"/>
                </a:cubicBezTo>
                <a:lnTo>
                  <a:pt x="549" y="31"/>
                </a:lnTo>
                <a:cubicBezTo>
                  <a:pt x="549" y="30"/>
                  <a:pt x="549" y="30"/>
                  <a:pt x="549" y="29"/>
                </a:cubicBezTo>
                <a:lnTo>
                  <a:pt x="430" y="29"/>
                </a:lnTo>
                <a:lnTo>
                  <a:pt x="430" y="29"/>
                </a:lnTo>
                <a:cubicBezTo>
                  <a:pt x="423" y="151"/>
                  <a:pt x="321" y="248"/>
                  <a:pt x="197" y="248"/>
                </a:cubicBezTo>
                <a:lnTo>
                  <a:pt x="197" y="248"/>
                </a:lnTo>
                <a:cubicBezTo>
                  <a:pt x="160" y="248"/>
                  <a:pt x="125" y="241"/>
                  <a:pt x="93" y="225"/>
                </a:cubicBezTo>
                <a:lnTo>
                  <a:pt x="34" y="327"/>
                </a:lnTo>
                <a:close/>
                <a:moveTo>
                  <a:pt x="195" y="395"/>
                </a:moveTo>
                <a:lnTo>
                  <a:pt x="195" y="395"/>
                </a:lnTo>
                <a:cubicBezTo>
                  <a:pt x="181" y="395"/>
                  <a:pt x="165" y="394"/>
                  <a:pt x="151" y="392"/>
                </a:cubicBezTo>
                <a:lnTo>
                  <a:pt x="151" y="392"/>
                </a:lnTo>
                <a:cubicBezTo>
                  <a:pt x="100" y="387"/>
                  <a:pt x="52" y="371"/>
                  <a:pt x="8" y="345"/>
                </a:cubicBezTo>
                <a:lnTo>
                  <a:pt x="8" y="345"/>
                </a:lnTo>
                <a:cubicBezTo>
                  <a:pt x="4" y="343"/>
                  <a:pt x="2" y="340"/>
                  <a:pt x="1" y="336"/>
                </a:cubicBezTo>
                <a:lnTo>
                  <a:pt x="1" y="336"/>
                </a:lnTo>
                <a:cubicBezTo>
                  <a:pt x="0" y="333"/>
                  <a:pt x="0" y="329"/>
                  <a:pt x="2" y="325"/>
                </a:cubicBezTo>
                <a:lnTo>
                  <a:pt x="75" y="198"/>
                </a:lnTo>
                <a:lnTo>
                  <a:pt x="75" y="198"/>
                </a:lnTo>
                <a:cubicBezTo>
                  <a:pt x="77" y="195"/>
                  <a:pt x="80" y="193"/>
                  <a:pt x="84" y="191"/>
                </a:cubicBezTo>
                <a:lnTo>
                  <a:pt x="84" y="191"/>
                </a:lnTo>
                <a:cubicBezTo>
                  <a:pt x="87" y="191"/>
                  <a:pt x="91" y="191"/>
                  <a:pt x="95" y="193"/>
                </a:cubicBezTo>
                <a:lnTo>
                  <a:pt x="95" y="193"/>
                </a:lnTo>
                <a:cubicBezTo>
                  <a:pt x="126" y="210"/>
                  <a:pt x="160" y="220"/>
                  <a:pt x="197" y="220"/>
                </a:cubicBezTo>
                <a:lnTo>
                  <a:pt x="197" y="220"/>
                </a:lnTo>
                <a:cubicBezTo>
                  <a:pt x="310" y="220"/>
                  <a:pt x="402" y="128"/>
                  <a:pt x="402" y="15"/>
                </a:cubicBezTo>
                <a:lnTo>
                  <a:pt x="402" y="15"/>
                </a:lnTo>
                <a:cubicBezTo>
                  <a:pt x="402" y="7"/>
                  <a:pt x="408" y="0"/>
                  <a:pt x="416" y="0"/>
                </a:cubicBezTo>
                <a:lnTo>
                  <a:pt x="564" y="0"/>
                </a:lnTo>
                <a:lnTo>
                  <a:pt x="564" y="0"/>
                </a:lnTo>
                <a:cubicBezTo>
                  <a:pt x="572" y="0"/>
                  <a:pt x="578" y="7"/>
                  <a:pt x="578" y="15"/>
                </a:cubicBezTo>
                <a:lnTo>
                  <a:pt x="578" y="15"/>
                </a:lnTo>
                <a:cubicBezTo>
                  <a:pt x="578" y="18"/>
                  <a:pt x="578" y="22"/>
                  <a:pt x="578" y="25"/>
                </a:cubicBezTo>
                <a:lnTo>
                  <a:pt x="578" y="26"/>
                </a:lnTo>
                <a:lnTo>
                  <a:pt x="578" y="26"/>
                </a:lnTo>
                <a:cubicBezTo>
                  <a:pt x="578" y="28"/>
                  <a:pt x="578" y="30"/>
                  <a:pt x="577" y="32"/>
                </a:cubicBezTo>
                <a:lnTo>
                  <a:pt x="577" y="32"/>
                </a:lnTo>
                <a:cubicBezTo>
                  <a:pt x="575" y="92"/>
                  <a:pt x="557" y="152"/>
                  <a:pt x="527" y="204"/>
                </a:cubicBezTo>
                <a:lnTo>
                  <a:pt x="527" y="204"/>
                </a:lnTo>
                <a:cubicBezTo>
                  <a:pt x="502" y="248"/>
                  <a:pt x="469" y="286"/>
                  <a:pt x="428" y="317"/>
                </a:cubicBezTo>
                <a:lnTo>
                  <a:pt x="428" y="317"/>
                </a:lnTo>
                <a:cubicBezTo>
                  <a:pt x="389" y="347"/>
                  <a:pt x="345" y="368"/>
                  <a:pt x="296" y="381"/>
                </a:cubicBezTo>
                <a:lnTo>
                  <a:pt x="296" y="381"/>
                </a:lnTo>
                <a:cubicBezTo>
                  <a:pt x="263" y="390"/>
                  <a:pt x="230" y="395"/>
                  <a:pt x="195" y="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5" name="Freeform 485"/>
          <p:cNvSpPr>
            <a:spLocks noChangeArrowheads="1"/>
          </p:cNvSpPr>
          <p:nvPr/>
        </p:nvSpPr>
        <p:spPr bwMode="auto">
          <a:xfrm>
            <a:off x="14046044" y="10683467"/>
            <a:ext cx="787299" cy="640941"/>
          </a:xfrm>
          <a:custGeom>
            <a:avLst/>
            <a:gdLst>
              <a:gd name="T0" fmla="*/ 530 w 688"/>
              <a:gd name="T1" fmla="*/ 520 h 558"/>
              <a:gd name="T2" fmla="*/ 550 w 688"/>
              <a:gd name="T3" fmla="*/ 500 h 558"/>
              <a:gd name="T4" fmla="*/ 563 w 688"/>
              <a:gd name="T5" fmla="*/ 431 h 558"/>
              <a:gd name="T6" fmla="*/ 608 w 688"/>
              <a:gd name="T7" fmla="*/ 350 h 558"/>
              <a:gd name="T8" fmla="*/ 650 w 688"/>
              <a:gd name="T9" fmla="*/ 253 h 558"/>
              <a:gd name="T10" fmla="*/ 569 w 688"/>
              <a:gd name="T11" fmla="*/ 124 h 558"/>
              <a:gd name="T12" fmla="*/ 327 w 688"/>
              <a:gd name="T13" fmla="*/ 69 h 558"/>
              <a:gd name="T14" fmla="*/ 326 w 688"/>
              <a:gd name="T15" fmla="*/ 69 h 558"/>
              <a:gd name="T16" fmla="*/ 122 w 688"/>
              <a:gd name="T17" fmla="*/ 40 h 558"/>
              <a:gd name="T18" fmla="*/ 164 w 688"/>
              <a:gd name="T19" fmla="*/ 101 h 558"/>
              <a:gd name="T20" fmla="*/ 157 w 688"/>
              <a:gd name="T21" fmla="*/ 113 h 558"/>
              <a:gd name="T22" fmla="*/ 38 w 688"/>
              <a:gd name="T23" fmla="*/ 222 h 558"/>
              <a:gd name="T24" fmla="*/ 37 w 688"/>
              <a:gd name="T25" fmla="*/ 288 h 558"/>
              <a:gd name="T26" fmla="*/ 37 w 688"/>
              <a:gd name="T27" fmla="*/ 290 h 558"/>
              <a:gd name="T28" fmla="*/ 105 w 688"/>
              <a:gd name="T29" fmla="*/ 332 h 558"/>
              <a:gd name="T30" fmla="*/ 130 w 688"/>
              <a:gd name="T31" fmla="*/ 343 h 558"/>
              <a:gd name="T32" fmla="*/ 207 w 688"/>
              <a:gd name="T33" fmla="*/ 506 h 558"/>
              <a:gd name="T34" fmla="*/ 242 w 688"/>
              <a:gd name="T35" fmla="*/ 502 h 558"/>
              <a:gd name="T36" fmla="*/ 249 w 688"/>
              <a:gd name="T37" fmla="*/ 409 h 558"/>
              <a:gd name="T38" fmla="*/ 265 w 688"/>
              <a:gd name="T39" fmla="*/ 406 h 558"/>
              <a:gd name="T40" fmla="*/ 461 w 688"/>
              <a:gd name="T41" fmla="*/ 407 h 558"/>
              <a:gd name="T42" fmla="*/ 489 w 688"/>
              <a:gd name="T43" fmla="*/ 423 h 558"/>
              <a:gd name="T44" fmla="*/ 510 w 688"/>
              <a:gd name="T45" fmla="*/ 507 h 558"/>
              <a:gd name="T46" fmla="*/ 475 w 688"/>
              <a:gd name="T47" fmla="*/ 516 h 558"/>
              <a:gd name="T48" fmla="*/ 468 w 688"/>
              <a:gd name="T49" fmla="*/ 464 h 558"/>
              <a:gd name="T50" fmla="*/ 459 w 688"/>
              <a:gd name="T51" fmla="*/ 445 h 558"/>
              <a:gd name="T52" fmla="*/ 365 w 688"/>
              <a:gd name="T53" fmla="*/ 455 h 558"/>
              <a:gd name="T54" fmla="*/ 279 w 688"/>
              <a:gd name="T55" fmla="*/ 502 h 558"/>
              <a:gd name="T56" fmla="*/ 171 w 688"/>
              <a:gd name="T57" fmla="*/ 515 h 558"/>
              <a:gd name="T58" fmla="*/ 119 w 688"/>
              <a:gd name="T59" fmla="*/ 378 h 558"/>
              <a:gd name="T60" fmla="*/ 77 w 688"/>
              <a:gd name="T61" fmla="*/ 355 h 558"/>
              <a:gd name="T62" fmla="*/ 23 w 688"/>
              <a:gd name="T63" fmla="*/ 323 h 558"/>
              <a:gd name="T64" fmla="*/ 1 w 688"/>
              <a:gd name="T65" fmla="*/ 223 h 558"/>
              <a:gd name="T66" fmla="*/ 34 w 688"/>
              <a:gd name="T67" fmla="*/ 186 h 558"/>
              <a:gd name="T68" fmla="*/ 120 w 688"/>
              <a:gd name="T69" fmla="*/ 96 h 558"/>
              <a:gd name="T70" fmla="*/ 80 w 688"/>
              <a:gd name="T71" fmla="*/ 14 h 558"/>
              <a:gd name="T72" fmla="*/ 111 w 688"/>
              <a:gd name="T73" fmla="*/ 2 h 558"/>
              <a:gd name="T74" fmla="*/ 325 w 688"/>
              <a:gd name="T75" fmla="*/ 33 h 558"/>
              <a:gd name="T76" fmla="*/ 365 w 688"/>
              <a:gd name="T77" fmla="*/ 32 h 558"/>
              <a:gd name="T78" fmla="*/ 687 w 688"/>
              <a:gd name="T79" fmla="*/ 253 h 558"/>
              <a:gd name="T80" fmla="*/ 651 w 688"/>
              <a:gd name="T81" fmla="*/ 355 h 558"/>
              <a:gd name="T82" fmla="*/ 597 w 688"/>
              <a:gd name="T83" fmla="*/ 441 h 558"/>
              <a:gd name="T84" fmla="*/ 590 w 688"/>
              <a:gd name="T85" fmla="*/ 477 h 558"/>
              <a:gd name="T86" fmla="*/ 530 w 688"/>
              <a:gd name="T87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88" h="558">
                <a:moveTo>
                  <a:pt x="510" y="507"/>
                </a:moveTo>
                <a:lnTo>
                  <a:pt x="510" y="507"/>
                </a:lnTo>
                <a:cubicBezTo>
                  <a:pt x="513" y="515"/>
                  <a:pt x="521" y="520"/>
                  <a:pt x="530" y="520"/>
                </a:cubicBezTo>
                <a:lnTo>
                  <a:pt x="530" y="520"/>
                </a:lnTo>
                <a:cubicBezTo>
                  <a:pt x="541" y="520"/>
                  <a:pt x="550" y="511"/>
                  <a:pt x="550" y="500"/>
                </a:cubicBezTo>
                <a:lnTo>
                  <a:pt x="550" y="500"/>
                </a:lnTo>
                <a:cubicBezTo>
                  <a:pt x="551" y="488"/>
                  <a:pt x="552" y="477"/>
                  <a:pt x="554" y="470"/>
                </a:cubicBezTo>
                <a:lnTo>
                  <a:pt x="554" y="470"/>
                </a:lnTo>
                <a:cubicBezTo>
                  <a:pt x="556" y="457"/>
                  <a:pt x="559" y="444"/>
                  <a:pt x="563" y="431"/>
                </a:cubicBezTo>
                <a:lnTo>
                  <a:pt x="563" y="431"/>
                </a:lnTo>
                <a:cubicBezTo>
                  <a:pt x="573" y="395"/>
                  <a:pt x="590" y="374"/>
                  <a:pt x="608" y="350"/>
                </a:cubicBezTo>
                <a:lnTo>
                  <a:pt x="608" y="350"/>
                </a:lnTo>
                <a:cubicBezTo>
                  <a:pt x="612" y="344"/>
                  <a:pt x="617" y="339"/>
                  <a:pt x="621" y="333"/>
                </a:cubicBezTo>
                <a:lnTo>
                  <a:pt x="621" y="333"/>
                </a:lnTo>
                <a:cubicBezTo>
                  <a:pt x="640" y="308"/>
                  <a:pt x="650" y="281"/>
                  <a:pt x="650" y="253"/>
                </a:cubicBezTo>
                <a:lnTo>
                  <a:pt x="650" y="253"/>
                </a:lnTo>
                <a:cubicBezTo>
                  <a:pt x="650" y="205"/>
                  <a:pt x="621" y="159"/>
                  <a:pt x="569" y="124"/>
                </a:cubicBezTo>
                <a:lnTo>
                  <a:pt x="569" y="124"/>
                </a:lnTo>
                <a:cubicBezTo>
                  <a:pt x="515" y="88"/>
                  <a:pt x="442" y="68"/>
                  <a:pt x="365" y="68"/>
                </a:cubicBezTo>
                <a:lnTo>
                  <a:pt x="365" y="68"/>
                </a:lnTo>
                <a:cubicBezTo>
                  <a:pt x="352" y="68"/>
                  <a:pt x="339" y="69"/>
                  <a:pt x="327" y="69"/>
                </a:cubicBezTo>
                <a:lnTo>
                  <a:pt x="327" y="69"/>
                </a:lnTo>
                <a:lnTo>
                  <a:pt x="326" y="69"/>
                </a:lnTo>
                <a:lnTo>
                  <a:pt x="326" y="69"/>
                </a:lnTo>
                <a:cubicBezTo>
                  <a:pt x="316" y="70"/>
                  <a:pt x="229" y="72"/>
                  <a:pt x="198" y="61"/>
                </a:cubicBezTo>
                <a:lnTo>
                  <a:pt x="198" y="61"/>
                </a:lnTo>
                <a:cubicBezTo>
                  <a:pt x="188" y="56"/>
                  <a:pt x="150" y="45"/>
                  <a:pt x="122" y="40"/>
                </a:cubicBezTo>
                <a:lnTo>
                  <a:pt x="160" y="87"/>
                </a:lnTo>
                <a:lnTo>
                  <a:pt x="160" y="87"/>
                </a:lnTo>
                <a:cubicBezTo>
                  <a:pt x="163" y="91"/>
                  <a:pt x="164" y="96"/>
                  <a:pt x="164" y="101"/>
                </a:cubicBezTo>
                <a:lnTo>
                  <a:pt x="164" y="101"/>
                </a:lnTo>
                <a:cubicBezTo>
                  <a:pt x="163" y="106"/>
                  <a:pt x="161" y="110"/>
                  <a:pt x="157" y="113"/>
                </a:cubicBezTo>
                <a:lnTo>
                  <a:pt x="157" y="113"/>
                </a:lnTo>
                <a:cubicBezTo>
                  <a:pt x="127" y="135"/>
                  <a:pt x="112" y="157"/>
                  <a:pt x="98" y="176"/>
                </a:cubicBezTo>
                <a:lnTo>
                  <a:pt x="98" y="176"/>
                </a:lnTo>
                <a:cubicBezTo>
                  <a:pt x="83" y="198"/>
                  <a:pt x="67" y="219"/>
                  <a:pt x="38" y="222"/>
                </a:cubicBezTo>
                <a:lnTo>
                  <a:pt x="38" y="222"/>
                </a:lnTo>
                <a:cubicBezTo>
                  <a:pt x="38" y="222"/>
                  <a:pt x="37" y="223"/>
                  <a:pt x="37" y="224"/>
                </a:cubicBezTo>
                <a:lnTo>
                  <a:pt x="37" y="288"/>
                </a:lnTo>
                <a:lnTo>
                  <a:pt x="37" y="288"/>
                </a:lnTo>
                <a:cubicBezTo>
                  <a:pt x="37" y="289"/>
                  <a:pt x="37" y="290"/>
                  <a:pt x="37" y="290"/>
                </a:cubicBezTo>
                <a:lnTo>
                  <a:pt x="37" y="290"/>
                </a:lnTo>
                <a:cubicBezTo>
                  <a:pt x="40" y="291"/>
                  <a:pt x="44" y="292"/>
                  <a:pt x="47" y="294"/>
                </a:cubicBezTo>
                <a:lnTo>
                  <a:pt x="47" y="294"/>
                </a:lnTo>
                <a:cubicBezTo>
                  <a:pt x="64" y="301"/>
                  <a:pt x="85" y="310"/>
                  <a:pt x="105" y="332"/>
                </a:cubicBezTo>
                <a:lnTo>
                  <a:pt x="105" y="332"/>
                </a:lnTo>
                <a:cubicBezTo>
                  <a:pt x="108" y="335"/>
                  <a:pt x="121" y="340"/>
                  <a:pt x="130" y="343"/>
                </a:cubicBezTo>
                <a:lnTo>
                  <a:pt x="130" y="343"/>
                </a:lnTo>
                <a:cubicBezTo>
                  <a:pt x="150" y="349"/>
                  <a:pt x="174" y="357"/>
                  <a:pt x="178" y="379"/>
                </a:cubicBezTo>
                <a:lnTo>
                  <a:pt x="207" y="506"/>
                </a:lnTo>
                <a:lnTo>
                  <a:pt x="207" y="506"/>
                </a:lnTo>
                <a:cubicBezTo>
                  <a:pt x="209" y="515"/>
                  <a:pt x="216" y="520"/>
                  <a:pt x="224" y="520"/>
                </a:cubicBezTo>
                <a:lnTo>
                  <a:pt x="224" y="520"/>
                </a:lnTo>
                <a:cubicBezTo>
                  <a:pt x="234" y="520"/>
                  <a:pt x="242" y="512"/>
                  <a:pt x="242" y="502"/>
                </a:cubicBezTo>
                <a:lnTo>
                  <a:pt x="242" y="424"/>
                </a:lnTo>
                <a:lnTo>
                  <a:pt x="242" y="424"/>
                </a:lnTo>
                <a:cubicBezTo>
                  <a:pt x="242" y="418"/>
                  <a:pt x="245" y="413"/>
                  <a:pt x="249" y="409"/>
                </a:cubicBezTo>
                <a:lnTo>
                  <a:pt x="249" y="409"/>
                </a:lnTo>
                <a:cubicBezTo>
                  <a:pt x="254" y="406"/>
                  <a:pt x="259" y="405"/>
                  <a:pt x="265" y="406"/>
                </a:cubicBezTo>
                <a:lnTo>
                  <a:pt x="265" y="406"/>
                </a:lnTo>
                <a:cubicBezTo>
                  <a:pt x="297" y="414"/>
                  <a:pt x="330" y="418"/>
                  <a:pt x="365" y="418"/>
                </a:cubicBezTo>
                <a:lnTo>
                  <a:pt x="365" y="418"/>
                </a:lnTo>
                <a:cubicBezTo>
                  <a:pt x="398" y="418"/>
                  <a:pt x="430" y="414"/>
                  <a:pt x="461" y="407"/>
                </a:cubicBezTo>
                <a:lnTo>
                  <a:pt x="461" y="407"/>
                </a:lnTo>
                <a:cubicBezTo>
                  <a:pt x="468" y="406"/>
                  <a:pt x="475" y="407"/>
                  <a:pt x="480" y="412"/>
                </a:cubicBezTo>
                <a:lnTo>
                  <a:pt x="489" y="423"/>
                </a:lnTo>
                <a:lnTo>
                  <a:pt x="489" y="423"/>
                </a:lnTo>
                <a:cubicBezTo>
                  <a:pt x="498" y="434"/>
                  <a:pt x="503" y="446"/>
                  <a:pt x="505" y="459"/>
                </a:cubicBezTo>
                <a:lnTo>
                  <a:pt x="510" y="507"/>
                </a:lnTo>
                <a:close/>
                <a:moveTo>
                  <a:pt x="530" y="557"/>
                </a:moveTo>
                <a:lnTo>
                  <a:pt x="530" y="557"/>
                </a:lnTo>
                <a:cubicBezTo>
                  <a:pt x="504" y="557"/>
                  <a:pt x="482" y="541"/>
                  <a:pt x="475" y="516"/>
                </a:cubicBezTo>
                <a:lnTo>
                  <a:pt x="475" y="516"/>
                </a:lnTo>
                <a:cubicBezTo>
                  <a:pt x="475" y="516"/>
                  <a:pt x="475" y="515"/>
                  <a:pt x="474" y="513"/>
                </a:cubicBezTo>
                <a:lnTo>
                  <a:pt x="468" y="464"/>
                </a:lnTo>
                <a:lnTo>
                  <a:pt x="468" y="464"/>
                </a:lnTo>
                <a:cubicBezTo>
                  <a:pt x="468" y="458"/>
                  <a:pt x="465" y="452"/>
                  <a:pt x="462" y="448"/>
                </a:cubicBezTo>
                <a:lnTo>
                  <a:pt x="459" y="445"/>
                </a:lnTo>
                <a:lnTo>
                  <a:pt x="459" y="445"/>
                </a:lnTo>
                <a:cubicBezTo>
                  <a:pt x="429" y="451"/>
                  <a:pt x="397" y="455"/>
                  <a:pt x="365" y="455"/>
                </a:cubicBezTo>
                <a:lnTo>
                  <a:pt x="365" y="455"/>
                </a:lnTo>
                <a:cubicBezTo>
                  <a:pt x="335" y="455"/>
                  <a:pt x="307" y="452"/>
                  <a:pt x="279" y="447"/>
                </a:cubicBezTo>
                <a:lnTo>
                  <a:pt x="279" y="502"/>
                </a:lnTo>
                <a:lnTo>
                  <a:pt x="279" y="502"/>
                </a:lnTo>
                <a:cubicBezTo>
                  <a:pt x="279" y="532"/>
                  <a:pt x="255" y="557"/>
                  <a:pt x="224" y="557"/>
                </a:cubicBezTo>
                <a:lnTo>
                  <a:pt x="224" y="557"/>
                </a:lnTo>
                <a:cubicBezTo>
                  <a:pt x="199" y="557"/>
                  <a:pt x="177" y="539"/>
                  <a:pt x="171" y="515"/>
                </a:cubicBezTo>
                <a:lnTo>
                  <a:pt x="142" y="387"/>
                </a:lnTo>
                <a:lnTo>
                  <a:pt x="142" y="387"/>
                </a:lnTo>
                <a:cubicBezTo>
                  <a:pt x="140" y="384"/>
                  <a:pt x="126" y="380"/>
                  <a:pt x="119" y="378"/>
                </a:cubicBezTo>
                <a:lnTo>
                  <a:pt x="119" y="378"/>
                </a:lnTo>
                <a:cubicBezTo>
                  <a:pt x="103" y="373"/>
                  <a:pt x="87" y="367"/>
                  <a:pt x="77" y="355"/>
                </a:cubicBezTo>
                <a:lnTo>
                  <a:pt x="77" y="355"/>
                </a:lnTo>
                <a:cubicBezTo>
                  <a:pt x="64" y="340"/>
                  <a:pt x="48" y="333"/>
                  <a:pt x="34" y="327"/>
                </a:cubicBezTo>
                <a:lnTo>
                  <a:pt x="34" y="327"/>
                </a:lnTo>
                <a:cubicBezTo>
                  <a:pt x="30" y="326"/>
                  <a:pt x="26" y="325"/>
                  <a:pt x="23" y="323"/>
                </a:cubicBezTo>
                <a:lnTo>
                  <a:pt x="23" y="323"/>
                </a:lnTo>
                <a:cubicBezTo>
                  <a:pt x="9" y="317"/>
                  <a:pt x="0" y="303"/>
                  <a:pt x="0" y="288"/>
                </a:cubicBezTo>
                <a:lnTo>
                  <a:pt x="1" y="223"/>
                </a:lnTo>
                <a:lnTo>
                  <a:pt x="1" y="223"/>
                </a:lnTo>
                <a:cubicBezTo>
                  <a:pt x="1" y="205"/>
                  <a:pt x="15" y="188"/>
                  <a:pt x="34" y="186"/>
                </a:cubicBezTo>
                <a:lnTo>
                  <a:pt x="34" y="186"/>
                </a:lnTo>
                <a:cubicBezTo>
                  <a:pt x="46" y="185"/>
                  <a:pt x="54" y="175"/>
                  <a:pt x="68" y="155"/>
                </a:cubicBezTo>
                <a:lnTo>
                  <a:pt x="68" y="155"/>
                </a:lnTo>
                <a:cubicBezTo>
                  <a:pt x="79" y="138"/>
                  <a:pt x="95" y="117"/>
                  <a:pt x="120" y="96"/>
                </a:cubicBezTo>
                <a:lnTo>
                  <a:pt x="81" y="49"/>
                </a:lnTo>
                <a:lnTo>
                  <a:pt x="81" y="49"/>
                </a:lnTo>
                <a:cubicBezTo>
                  <a:pt x="73" y="39"/>
                  <a:pt x="73" y="25"/>
                  <a:pt x="80" y="14"/>
                </a:cubicBezTo>
                <a:lnTo>
                  <a:pt x="80" y="14"/>
                </a:lnTo>
                <a:cubicBezTo>
                  <a:pt x="87" y="4"/>
                  <a:pt x="99" y="0"/>
                  <a:pt x="111" y="2"/>
                </a:cubicBezTo>
                <a:lnTo>
                  <a:pt x="111" y="2"/>
                </a:lnTo>
                <a:cubicBezTo>
                  <a:pt x="143" y="5"/>
                  <a:pt x="199" y="22"/>
                  <a:pt x="211" y="27"/>
                </a:cubicBezTo>
                <a:lnTo>
                  <a:pt x="211" y="27"/>
                </a:lnTo>
                <a:cubicBezTo>
                  <a:pt x="229" y="33"/>
                  <a:pt x="290" y="34"/>
                  <a:pt x="325" y="33"/>
                </a:cubicBezTo>
                <a:lnTo>
                  <a:pt x="325" y="33"/>
                </a:lnTo>
                <a:cubicBezTo>
                  <a:pt x="337" y="32"/>
                  <a:pt x="352" y="32"/>
                  <a:pt x="365" y="32"/>
                </a:cubicBezTo>
                <a:lnTo>
                  <a:pt x="365" y="32"/>
                </a:lnTo>
                <a:cubicBezTo>
                  <a:pt x="450" y="32"/>
                  <a:pt x="529" y="53"/>
                  <a:pt x="590" y="94"/>
                </a:cubicBezTo>
                <a:lnTo>
                  <a:pt x="590" y="94"/>
                </a:lnTo>
                <a:cubicBezTo>
                  <a:pt x="652" y="136"/>
                  <a:pt x="687" y="192"/>
                  <a:pt x="687" y="253"/>
                </a:cubicBezTo>
                <a:lnTo>
                  <a:pt x="687" y="253"/>
                </a:lnTo>
                <a:cubicBezTo>
                  <a:pt x="687" y="288"/>
                  <a:pt x="674" y="324"/>
                  <a:pt x="651" y="355"/>
                </a:cubicBezTo>
                <a:lnTo>
                  <a:pt x="651" y="355"/>
                </a:lnTo>
                <a:cubicBezTo>
                  <a:pt x="646" y="362"/>
                  <a:pt x="641" y="367"/>
                  <a:pt x="636" y="373"/>
                </a:cubicBezTo>
                <a:lnTo>
                  <a:pt x="636" y="373"/>
                </a:lnTo>
                <a:cubicBezTo>
                  <a:pt x="618" y="396"/>
                  <a:pt x="606" y="412"/>
                  <a:pt x="597" y="441"/>
                </a:cubicBezTo>
                <a:lnTo>
                  <a:pt x="597" y="441"/>
                </a:lnTo>
                <a:cubicBezTo>
                  <a:pt x="594" y="453"/>
                  <a:pt x="591" y="464"/>
                  <a:pt x="590" y="477"/>
                </a:cubicBezTo>
                <a:lnTo>
                  <a:pt x="590" y="477"/>
                </a:lnTo>
                <a:cubicBezTo>
                  <a:pt x="589" y="480"/>
                  <a:pt x="588" y="488"/>
                  <a:pt x="587" y="502"/>
                </a:cubicBezTo>
                <a:lnTo>
                  <a:pt x="587" y="502"/>
                </a:lnTo>
                <a:cubicBezTo>
                  <a:pt x="586" y="532"/>
                  <a:pt x="561" y="557"/>
                  <a:pt x="530" y="5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" name="Freeform 486"/>
          <p:cNvSpPr>
            <a:spLocks noChangeArrowheads="1"/>
          </p:cNvSpPr>
          <p:nvPr/>
        </p:nvSpPr>
        <p:spPr bwMode="auto">
          <a:xfrm>
            <a:off x="14772782" y="10789448"/>
            <a:ext cx="176639" cy="121123"/>
          </a:xfrm>
          <a:custGeom>
            <a:avLst/>
            <a:gdLst>
              <a:gd name="T0" fmla="*/ 81 w 156"/>
              <a:gd name="T1" fmla="*/ 28 h 108"/>
              <a:gd name="T2" fmla="*/ 81 w 156"/>
              <a:gd name="T3" fmla="*/ 28 h 108"/>
              <a:gd name="T4" fmla="*/ 70 w 156"/>
              <a:gd name="T5" fmla="*/ 24 h 108"/>
              <a:gd name="T6" fmla="*/ 70 w 156"/>
              <a:gd name="T7" fmla="*/ 24 h 108"/>
              <a:gd name="T8" fmla="*/ 68 w 156"/>
              <a:gd name="T9" fmla="*/ 24 h 108"/>
              <a:gd name="T10" fmla="*/ 68 w 156"/>
              <a:gd name="T11" fmla="*/ 24 h 108"/>
              <a:gd name="T12" fmla="*/ 59 w 156"/>
              <a:gd name="T13" fmla="*/ 31 h 108"/>
              <a:gd name="T14" fmla="*/ 59 w 156"/>
              <a:gd name="T15" fmla="*/ 31 h 108"/>
              <a:gd name="T16" fmla="*/ 59 w 156"/>
              <a:gd name="T17" fmla="*/ 42 h 108"/>
              <a:gd name="T18" fmla="*/ 59 w 156"/>
              <a:gd name="T19" fmla="*/ 42 h 108"/>
              <a:gd name="T20" fmla="*/ 75 w 156"/>
              <a:gd name="T21" fmla="*/ 49 h 108"/>
              <a:gd name="T22" fmla="*/ 75 w 156"/>
              <a:gd name="T23" fmla="*/ 49 h 108"/>
              <a:gd name="T24" fmla="*/ 79 w 156"/>
              <a:gd name="T25" fmla="*/ 42 h 108"/>
              <a:gd name="T26" fmla="*/ 79 w 156"/>
              <a:gd name="T27" fmla="*/ 42 h 108"/>
              <a:gd name="T28" fmla="*/ 80 w 156"/>
              <a:gd name="T29" fmla="*/ 28 h 108"/>
              <a:gd name="T30" fmla="*/ 80 w 156"/>
              <a:gd name="T31" fmla="*/ 28 h 108"/>
              <a:gd name="T32" fmla="*/ 70 w 156"/>
              <a:gd name="T33" fmla="*/ 24 h 108"/>
              <a:gd name="T34" fmla="*/ 13 w 156"/>
              <a:gd name="T35" fmla="*/ 107 h 108"/>
              <a:gd name="T36" fmla="*/ 13 w 156"/>
              <a:gd name="T37" fmla="*/ 107 h 108"/>
              <a:gd name="T38" fmla="*/ 1 w 156"/>
              <a:gd name="T39" fmla="*/ 98 h 108"/>
              <a:gd name="T40" fmla="*/ 1 w 156"/>
              <a:gd name="T41" fmla="*/ 98 h 108"/>
              <a:gd name="T42" fmla="*/ 9 w 156"/>
              <a:gd name="T43" fmla="*/ 83 h 108"/>
              <a:gd name="T44" fmla="*/ 9 w 156"/>
              <a:gd name="T45" fmla="*/ 83 h 108"/>
              <a:gd name="T46" fmla="*/ 52 w 156"/>
              <a:gd name="T47" fmla="*/ 66 h 108"/>
              <a:gd name="T48" fmla="*/ 52 w 156"/>
              <a:gd name="T49" fmla="*/ 66 h 108"/>
              <a:gd name="T50" fmla="*/ 41 w 156"/>
              <a:gd name="T51" fmla="*/ 57 h 108"/>
              <a:gd name="T52" fmla="*/ 41 w 156"/>
              <a:gd name="T53" fmla="*/ 57 h 108"/>
              <a:gd name="T54" fmla="*/ 38 w 156"/>
              <a:gd name="T55" fmla="*/ 21 h 108"/>
              <a:gd name="T56" fmla="*/ 38 w 156"/>
              <a:gd name="T57" fmla="*/ 21 h 108"/>
              <a:gd name="T58" fmla="*/ 71 w 156"/>
              <a:gd name="T59" fmla="*/ 1 h 108"/>
              <a:gd name="T60" fmla="*/ 71 w 156"/>
              <a:gd name="T61" fmla="*/ 1 h 108"/>
              <a:gd name="T62" fmla="*/ 103 w 156"/>
              <a:gd name="T63" fmla="*/ 20 h 108"/>
              <a:gd name="T64" fmla="*/ 103 w 156"/>
              <a:gd name="T65" fmla="*/ 20 h 108"/>
              <a:gd name="T66" fmla="*/ 102 w 156"/>
              <a:gd name="T67" fmla="*/ 50 h 108"/>
              <a:gd name="T68" fmla="*/ 102 w 156"/>
              <a:gd name="T69" fmla="*/ 50 h 108"/>
              <a:gd name="T70" fmla="*/ 140 w 156"/>
              <a:gd name="T71" fmla="*/ 45 h 108"/>
              <a:gd name="T72" fmla="*/ 140 w 156"/>
              <a:gd name="T73" fmla="*/ 45 h 108"/>
              <a:gd name="T74" fmla="*/ 154 w 156"/>
              <a:gd name="T75" fmla="*/ 55 h 108"/>
              <a:gd name="T76" fmla="*/ 154 w 156"/>
              <a:gd name="T77" fmla="*/ 55 h 108"/>
              <a:gd name="T78" fmla="*/ 144 w 156"/>
              <a:gd name="T79" fmla="*/ 68 h 108"/>
              <a:gd name="T80" fmla="*/ 144 w 156"/>
              <a:gd name="T81" fmla="*/ 68 h 108"/>
              <a:gd name="T82" fmla="*/ 103 w 156"/>
              <a:gd name="T83" fmla="*/ 73 h 108"/>
              <a:gd name="T84" fmla="*/ 103 w 156"/>
              <a:gd name="T85" fmla="*/ 73 h 108"/>
              <a:gd name="T86" fmla="*/ 83 w 156"/>
              <a:gd name="T87" fmla="*/ 73 h 108"/>
              <a:gd name="T88" fmla="*/ 83 w 156"/>
              <a:gd name="T89" fmla="*/ 73 h 108"/>
              <a:gd name="T90" fmla="*/ 50 w 156"/>
              <a:gd name="T91" fmla="*/ 93 h 108"/>
              <a:gd name="T92" fmla="*/ 50 w 156"/>
              <a:gd name="T93" fmla="*/ 93 h 108"/>
              <a:gd name="T94" fmla="*/ 16 w 156"/>
              <a:gd name="T95" fmla="*/ 106 h 108"/>
              <a:gd name="T96" fmla="*/ 16 w 156"/>
              <a:gd name="T97" fmla="*/ 106 h 108"/>
              <a:gd name="T98" fmla="*/ 13 w 156"/>
              <a:gd name="T9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6" h="108">
                <a:moveTo>
                  <a:pt x="81" y="28"/>
                </a:moveTo>
                <a:lnTo>
                  <a:pt x="81" y="28"/>
                </a:lnTo>
                <a:close/>
                <a:moveTo>
                  <a:pt x="70" y="24"/>
                </a:moveTo>
                <a:lnTo>
                  <a:pt x="70" y="24"/>
                </a:lnTo>
                <a:cubicBezTo>
                  <a:pt x="69" y="24"/>
                  <a:pt x="69" y="24"/>
                  <a:pt x="68" y="24"/>
                </a:cubicBezTo>
                <a:lnTo>
                  <a:pt x="68" y="24"/>
                </a:lnTo>
                <a:cubicBezTo>
                  <a:pt x="64" y="25"/>
                  <a:pt x="61" y="26"/>
                  <a:pt x="59" y="31"/>
                </a:cubicBezTo>
                <a:lnTo>
                  <a:pt x="59" y="31"/>
                </a:lnTo>
                <a:cubicBezTo>
                  <a:pt x="57" y="36"/>
                  <a:pt x="57" y="40"/>
                  <a:pt x="59" y="42"/>
                </a:cubicBezTo>
                <a:lnTo>
                  <a:pt x="59" y="42"/>
                </a:lnTo>
                <a:cubicBezTo>
                  <a:pt x="61" y="45"/>
                  <a:pt x="67" y="47"/>
                  <a:pt x="75" y="49"/>
                </a:cubicBezTo>
                <a:lnTo>
                  <a:pt x="75" y="49"/>
                </a:lnTo>
                <a:cubicBezTo>
                  <a:pt x="77" y="47"/>
                  <a:pt x="78" y="44"/>
                  <a:pt x="79" y="42"/>
                </a:cubicBezTo>
                <a:lnTo>
                  <a:pt x="79" y="42"/>
                </a:lnTo>
                <a:cubicBezTo>
                  <a:pt x="82" y="38"/>
                  <a:pt x="82" y="33"/>
                  <a:pt x="80" y="28"/>
                </a:cubicBezTo>
                <a:lnTo>
                  <a:pt x="80" y="28"/>
                </a:lnTo>
                <a:cubicBezTo>
                  <a:pt x="79" y="26"/>
                  <a:pt x="75" y="24"/>
                  <a:pt x="70" y="24"/>
                </a:cubicBezTo>
                <a:close/>
                <a:moveTo>
                  <a:pt x="13" y="107"/>
                </a:moveTo>
                <a:lnTo>
                  <a:pt x="13" y="107"/>
                </a:lnTo>
                <a:cubicBezTo>
                  <a:pt x="7" y="107"/>
                  <a:pt x="2" y="103"/>
                  <a:pt x="1" y="98"/>
                </a:cubicBezTo>
                <a:lnTo>
                  <a:pt x="1" y="98"/>
                </a:lnTo>
                <a:cubicBezTo>
                  <a:pt x="0" y="91"/>
                  <a:pt x="3" y="85"/>
                  <a:pt x="9" y="83"/>
                </a:cubicBezTo>
                <a:lnTo>
                  <a:pt x="9" y="83"/>
                </a:lnTo>
                <a:cubicBezTo>
                  <a:pt x="19" y="81"/>
                  <a:pt x="36" y="75"/>
                  <a:pt x="52" y="66"/>
                </a:cubicBezTo>
                <a:lnTo>
                  <a:pt x="52" y="66"/>
                </a:lnTo>
                <a:cubicBezTo>
                  <a:pt x="47" y="63"/>
                  <a:pt x="44" y="61"/>
                  <a:pt x="41" y="57"/>
                </a:cubicBezTo>
                <a:lnTo>
                  <a:pt x="41" y="57"/>
                </a:lnTo>
                <a:cubicBezTo>
                  <a:pt x="35" y="50"/>
                  <a:pt x="31" y="39"/>
                  <a:pt x="38" y="21"/>
                </a:cubicBezTo>
                <a:lnTo>
                  <a:pt x="38" y="21"/>
                </a:lnTo>
                <a:cubicBezTo>
                  <a:pt x="44" y="8"/>
                  <a:pt x="57" y="0"/>
                  <a:pt x="71" y="1"/>
                </a:cubicBezTo>
                <a:lnTo>
                  <a:pt x="71" y="1"/>
                </a:lnTo>
                <a:cubicBezTo>
                  <a:pt x="88" y="2"/>
                  <a:pt x="100" y="11"/>
                  <a:pt x="103" y="20"/>
                </a:cubicBezTo>
                <a:lnTo>
                  <a:pt x="103" y="20"/>
                </a:lnTo>
                <a:cubicBezTo>
                  <a:pt x="106" y="30"/>
                  <a:pt x="105" y="40"/>
                  <a:pt x="102" y="50"/>
                </a:cubicBezTo>
                <a:lnTo>
                  <a:pt x="102" y="50"/>
                </a:lnTo>
                <a:cubicBezTo>
                  <a:pt x="114" y="49"/>
                  <a:pt x="127" y="47"/>
                  <a:pt x="140" y="45"/>
                </a:cubicBezTo>
                <a:lnTo>
                  <a:pt x="140" y="45"/>
                </a:lnTo>
                <a:cubicBezTo>
                  <a:pt x="146" y="44"/>
                  <a:pt x="152" y="48"/>
                  <a:pt x="154" y="55"/>
                </a:cubicBezTo>
                <a:lnTo>
                  <a:pt x="154" y="55"/>
                </a:lnTo>
                <a:cubicBezTo>
                  <a:pt x="155" y="61"/>
                  <a:pt x="151" y="67"/>
                  <a:pt x="144" y="68"/>
                </a:cubicBezTo>
                <a:lnTo>
                  <a:pt x="144" y="68"/>
                </a:lnTo>
                <a:cubicBezTo>
                  <a:pt x="143" y="68"/>
                  <a:pt x="124" y="72"/>
                  <a:pt x="103" y="73"/>
                </a:cubicBezTo>
                <a:lnTo>
                  <a:pt x="103" y="73"/>
                </a:lnTo>
                <a:cubicBezTo>
                  <a:pt x="96" y="73"/>
                  <a:pt x="89" y="73"/>
                  <a:pt x="83" y="73"/>
                </a:cubicBezTo>
                <a:lnTo>
                  <a:pt x="83" y="73"/>
                </a:lnTo>
                <a:cubicBezTo>
                  <a:pt x="75" y="80"/>
                  <a:pt x="63" y="87"/>
                  <a:pt x="50" y="93"/>
                </a:cubicBezTo>
                <a:lnTo>
                  <a:pt x="50" y="93"/>
                </a:lnTo>
                <a:cubicBezTo>
                  <a:pt x="32" y="102"/>
                  <a:pt x="17" y="106"/>
                  <a:pt x="16" y="106"/>
                </a:cubicBezTo>
                <a:lnTo>
                  <a:pt x="16" y="106"/>
                </a:lnTo>
                <a:cubicBezTo>
                  <a:pt x="15" y="106"/>
                  <a:pt x="14" y="107"/>
                  <a:pt x="13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" name="Freeform 487"/>
          <p:cNvSpPr>
            <a:spLocks noChangeArrowheads="1"/>
          </p:cNvSpPr>
          <p:nvPr/>
        </p:nvSpPr>
        <p:spPr bwMode="auto">
          <a:xfrm>
            <a:off x="14207541" y="10890384"/>
            <a:ext cx="45423" cy="45423"/>
          </a:xfrm>
          <a:custGeom>
            <a:avLst/>
            <a:gdLst>
              <a:gd name="T0" fmla="*/ 0 w 40"/>
              <a:gd name="T1" fmla="*/ 20 h 40"/>
              <a:gd name="T2" fmla="*/ 0 w 40"/>
              <a:gd name="T3" fmla="*/ 20 h 40"/>
              <a:gd name="T4" fmla="*/ 20 w 40"/>
              <a:gd name="T5" fmla="*/ 0 h 40"/>
              <a:gd name="T6" fmla="*/ 20 w 40"/>
              <a:gd name="T7" fmla="*/ 0 h 40"/>
              <a:gd name="T8" fmla="*/ 39 w 40"/>
              <a:gd name="T9" fmla="*/ 20 h 40"/>
              <a:gd name="T10" fmla="*/ 39 w 40"/>
              <a:gd name="T11" fmla="*/ 20 h 40"/>
              <a:gd name="T12" fmla="*/ 20 w 40"/>
              <a:gd name="T13" fmla="*/ 39 h 40"/>
              <a:gd name="T14" fmla="*/ 20 w 40"/>
              <a:gd name="T15" fmla="*/ 39 h 40"/>
              <a:gd name="T16" fmla="*/ 0 w 40"/>
              <a:gd name="T17" fmla="*/ 2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40">
                <a:moveTo>
                  <a:pt x="0" y="20"/>
                </a:moveTo>
                <a:lnTo>
                  <a:pt x="0" y="20"/>
                </a:lnTo>
                <a:cubicBezTo>
                  <a:pt x="0" y="9"/>
                  <a:pt x="8" y="0"/>
                  <a:pt x="20" y="0"/>
                </a:cubicBezTo>
                <a:lnTo>
                  <a:pt x="20" y="0"/>
                </a:lnTo>
                <a:cubicBezTo>
                  <a:pt x="31" y="0"/>
                  <a:pt x="39" y="9"/>
                  <a:pt x="39" y="20"/>
                </a:cubicBezTo>
                <a:lnTo>
                  <a:pt x="39" y="20"/>
                </a:lnTo>
                <a:cubicBezTo>
                  <a:pt x="39" y="31"/>
                  <a:pt x="31" y="39"/>
                  <a:pt x="20" y="39"/>
                </a:cubicBezTo>
                <a:lnTo>
                  <a:pt x="20" y="39"/>
                </a:lnTo>
                <a:cubicBezTo>
                  <a:pt x="8" y="39"/>
                  <a:pt x="0" y="31"/>
                  <a:pt x="0" y="2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" name="Freeform 488"/>
          <p:cNvSpPr>
            <a:spLocks noChangeArrowheads="1"/>
          </p:cNvSpPr>
          <p:nvPr/>
        </p:nvSpPr>
        <p:spPr bwMode="auto">
          <a:xfrm>
            <a:off x="14399319" y="10804590"/>
            <a:ext cx="196826" cy="65607"/>
          </a:xfrm>
          <a:custGeom>
            <a:avLst/>
            <a:gdLst>
              <a:gd name="T0" fmla="*/ 152 w 173"/>
              <a:gd name="T1" fmla="*/ 55 h 56"/>
              <a:gd name="T2" fmla="*/ 152 w 173"/>
              <a:gd name="T3" fmla="*/ 55 h 56"/>
              <a:gd name="T4" fmla="*/ 146 w 173"/>
              <a:gd name="T5" fmla="*/ 54 h 56"/>
              <a:gd name="T6" fmla="*/ 146 w 173"/>
              <a:gd name="T7" fmla="*/ 54 h 56"/>
              <a:gd name="T8" fmla="*/ 78 w 173"/>
              <a:gd name="T9" fmla="*/ 39 h 56"/>
              <a:gd name="T10" fmla="*/ 78 w 173"/>
              <a:gd name="T11" fmla="*/ 39 h 56"/>
              <a:gd name="T12" fmla="*/ 22 w 173"/>
              <a:gd name="T13" fmla="*/ 41 h 56"/>
              <a:gd name="T14" fmla="*/ 22 w 173"/>
              <a:gd name="T15" fmla="*/ 41 h 56"/>
              <a:gd name="T16" fmla="*/ 1 w 173"/>
              <a:gd name="T17" fmla="*/ 26 h 56"/>
              <a:gd name="T18" fmla="*/ 1 w 173"/>
              <a:gd name="T19" fmla="*/ 26 h 56"/>
              <a:gd name="T20" fmla="*/ 16 w 173"/>
              <a:gd name="T21" fmla="*/ 5 h 56"/>
              <a:gd name="T22" fmla="*/ 16 w 173"/>
              <a:gd name="T23" fmla="*/ 5 h 56"/>
              <a:gd name="T24" fmla="*/ 82 w 173"/>
              <a:gd name="T25" fmla="*/ 3 h 56"/>
              <a:gd name="T26" fmla="*/ 82 w 173"/>
              <a:gd name="T27" fmla="*/ 3 h 56"/>
              <a:gd name="T28" fmla="*/ 157 w 173"/>
              <a:gd name="T29" fmla="*/ 19 h 56"/>
              <a:gd name="T30" fmla="*/ 157 w 173"/>
              <a:gd name="T31" fmla="*/ 19 h 56"/>
              <a:gd name="T32" fmla="*/ 169 w 173"/>
              <a:gd name="T33" fmla="*/ 42 h 56"/>
              <a:gd name="T34" fmla="*/ 169 w 173"/>
              <a:gd name="T35" fmla="*/ 42 h 56"/>
              <a:gd name="T36" fmla="*/ 152 w 173"/>
              <a:gd name="T37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3" h="56">
                <a:moveTo>
                  <a:pt x="152" y="55"/>
                </a:moveTo>
                <a:lnTo>
                  <a:pt x="152" y="55"/>
                </a:lnTo>
                <a:cubicBezTo>
                  <a:pt x="150" y="55"/>
                  <a:pt x="148" y="55"/>
                  <a:pt x="146" y="54"/>
                </a:cubicBezTo>
                <a:lnTo>
                  <a:pt x="146" y="54"/>
                </a:lnTo>
                <a:cubicBezTo>
                  <a:pt x="122" y="46"/>
                  <a:pt x="104" y="42"/>
                  <a:pt x="78" y="39"/>
                </a:cubicBezTo>
                <a:lnTo>
                  <a:pt x="78" y="39"/>
                </a:lnTo>
                <a:cubicBezTo>
                  <a:pt x="66" y="37"/>
                  <a:pt x="35" y="39"/>
                  <a:pt x="22" y="41"/>
                </a:cubicBezTo>
                <a:lnTo>
                  <a:pt x="22" y="41"/>
                </a:lnTo>
                <a:cubicBezTo>
                  <a:pt x="13" y="43"/>
                  <a:pt x="3" y="36"/>
                  <a:pt x="1" y="26"/>
                </a:cubicBezTo>
                <a:lnTo>
                  <a:pt x="1" y="26"/>
                </a:lnTo>
                <a:cubicBezTo>
                  <a:pt x="0" y="16"/>
                  <a:pt x="6" y="7"/>
                  <a:pt x="16" y="5"/>
                </a:cubicBezTo>
                <a:lnTo>
                  <a:pt x="16" y="5"/>
                </a:lnTo>
                <a:cubicBezTo>
                  <a:pt x="32" y="2"/>
                  <a:pt x="67" y="0"/>
                  <a:pt x="82" y="3"/>
                </a:cubicBezTo>
                <a:lnTo>
                  <a:pt x="82" y="3"/>
                </a:lnTo>
                <a:cubicBezTo>
                  <a:pt x="112" y="6"/>
                  <a:pt x="131" y="11"/>
                  <a:pt x="157" y="19"/>
                </a:cubicBezTo>
                <a:lnTo>
                  <a:pt x="157" y="19"/>
                </a:lnTo>
                <a:cubicBezTo>
                  <a:pt x="166" y="22"/>
                  <a:pt x="172" y="32"/>
                  <a:pt x="169" y="42"/>
                </a:cubicBezTo>
                <a:lnTo>
                  <a:pt x="169" y="42"/>
                </a:lnTo>
                <a:cubicBezTo>
                  <a:pt x="166" y="50"/>
                  <a:pt x="159" y="55"/>
                  <a:pt x="152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" name="Freeform 489"/>
          <p:cNvSpPr>
            <a:spLocks noChangeArrowheads="1"/>
          </p:cNvSpPr>
          <p:nvPr/>
        </p:nvSpPr>
        <p:spPr bwMode="auto">
          <a:xfrm>
            <a:off x="14394274" y="10395798"/>
            <a:ext cx="287665" cy="287669"/>
          </a:xfrm>
          <a:custGeom>
            <a:avLst/>
            <a:gdLst>
              <a:gd name="T0" fmla="*/ 153 w 252"/>
              <a:gd name="T1" fmla="*/ 23 h 252"/>
              <a:gd name="T2" fmla="*/ 153 w 252"/>
              <a:gd name="T3" fmla="*/ 23 h 252"/>
              <a:gd name="T4" fmla="*/ 23 w 252"/>
              <a:gd name="T5" fmla="*/ 99 h 252"/>
              <a:gd name="T6" fmla="*/ 23 w 252"/>
              <a:gd name="T7" fmla="*/ 99 h 252"/>
              <a:gd name="T8" fmla="*/ 98 w 252"/>
              <a:gd name="T9" fmla="*/ 229 h 252"/>
              <a:gd name="T10" fmla="*/ 98 w 252"/>
              <a:gd name="T11" fmla="*/ 229 h 252"/>
              <a:gd name="T12" fmla="*/ 228 w 252"/>
              <a:gd name="T13" fmla="*/ 153 h 252"/>
              <a:gd name="T14" fmla="*/ 228 w 252"/>
              <a:gd name="T15" fmla="*/ 153 h 252"/>
              <a:gd name="T16" fmla="*/ 153 w 252"/>
              <a:gd name="T17" fmla="*/ 23 h 252"/>
              <a:gd name="T18" fmla="*/ 95 w 252"/>
              <a:gd name="T19" fmla="*/ 243 h 252"/>
              <a:gd name="T20" fmla="*/ 95 w 252"/>
              <a:gd name="T21" fmla="*/ 243 h 252"/>
              <a:gd name="T22" fmla="*/ 21 w 252"/>
              <a:gd name="T23" fmla="*/ 187 h 252"/>
              <a:gd name="T24" fmla="*/ 21 w 252"/>
              <a:gd name="T25" fmla="*/ 187 h 252"/>
              <a:gd name="T26" fmla="*/ 8 w 252"/>
              <a:gd name="T27" fmla="*/ 95 h 252"/>
              <a:gd name="T28" fmla="*/ 8 w 252"/>
              <a:gd name="T29" fmla="*/ 95 h 252"/>
              <a:gd name="T30" fmla="*/ 64 w 252"/>
              <a:gd name="T31" fmla="*/ 21 h 252"/>
              <a:gd name="T32" fmla="*/ 64 w 252"/>
              <a:gd name="T33" fmla="*/ 21 h 252"/>
              <a:gd name="T34" fmla="*/ 157 w 252"/>
              <a:gd name="T35" fmla="*/ 9 h 252"/>
              <a:gd name="T36" fmla="*/ 157 w 252"/>
              <a:gd name="T37" fmla="*/ 9 h 252"/>
              <a:gd name="T38" fmla="*/ 230 w 252"/>
              <a:gd name="T39" fmla="*/ 65 h 252"/>
              <a:gd name="T40" fmla="*/ 230 w 252"/>
              <a:gd name="T41" fmla="*/ 65 h 252"/>
              <a:gd name="T42" fmla="*/ 242 w 252"/>
              <a:gd name="T43" fmla="*/ 157 h 252"/>
              <a:gd name="T44" fmla="*/ 242 w 252"/>
              <a:gd name="T45" fmla="*/ 157 h 252"/>
              <a:gd name="T46" fmla="*/ 186 w 252"/>
              <a:gd name="T47" fmla="*/ 231 h 252"/>
              <a:gd name="T48" fmla="*/ 186 w 252"/>
              <a:gd name="T49" fmla="*/ 231 h 252"/>
              <a:gd name="T50" fmla="*/ 95 w 252"/>
              <a:gd name="T51" fmla="*/ 243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2" h="252">
                <a:moveTo>
                  <a:pt x="153" y="23"/>
                </a:moveTo>
                <a:lnTo>
                  <a:pt x="153" y="23"/>
                </a:lnTo>
                <a:cubicBezTo>
                  <a:pt x="96" y="8"/>
                  <a:pt x="38" y="42"/>
                  <a:pt x="23" y="99"/>
                </a:cubicBezTo>
                <a:lnTo>
                  <a:pt x="23" y="99"/>
                </a:lnTo>
                <a:cubicBezTo>
                  <a:pt x="8" y="155"/>
                  <a:pt x="41" y="214"/>
                  <a:pt x="98" y="229"/>
                </a:cubicBezTo>
                <a:lnTo>
                  <a:pt x="98" y="229"/>
                </a:lnTo>
                <a:cubicBezTo>
                  <a:pt x="155" y="244"/>
                  <a:pt x="213" y="210"/>
                  <a:pt x="228" y="153"/>
                </a:cubicBezTo>
                <a:lnTo>
                  <a:pt x="228" y="153"/>
                </a:lnTo>
                <a:cubicBezTo>
                  <a:pt x="244" y="97"/>
                  <a:pt x="210" y="38"/>
                  <a:pt x="153" y="23"/>
                </a:cubicBezTo>
                <a:close/>
                <a:moveTo>
                  <a:pt x="95" y="243"/>
                </a:moveTo>
                <a:lnTo>
                  <a:pt x="95" y="243"/>
                </a:lnTo>
                <a:cubicBezTo>
                  <a:pt x="63" y="235"/>
                  <a:pt x="37" y="215"/>
                  <a:pt x="21" y="187"/>
                </a:cubicBezTo>
                <a:lnTo>
                  <a:pt x="21" y="187"/>
                </a:lnTo>
                <a:cubicBezTo>
                  <a:pt x="5" y="159"/>
                  <a:pt x="0" y="126"/>
                  <a:pt x="8" y="95"/>
                </a:cubicBezTo>
                <a:lnTo>
                  <a:pt x="8" y="95"/>
                </a:lnTo>
                <a:cubicBezTo>
                  <a:pt x="17" y="63"/>
                  <a:pt x="37" y="37"/>
                  <a:pt x="64" y="21"/>
                </a:cubicBezTo>
                <a:lnTo>
                  <a:pt x="64" y="21"/>
                </a:lnTo>
                <a:cubicBezTo>
                  <a:pt x="93" y="5"/>
                  <a:pt x="126" y="0"/>
                  <a:pt x="157" y="9"/>
                </a:cubicBezTo>
                <a:lnTo>
                  <a:pt x="157" y="9"/>
                </a:lnTo>
                <a:cubicBezTo>
                  <a:pt x="188" y="17"/>
                  <a:pt x="214" y="37"/>
                  <a:pt x="230" y="65"/>
                </a:cubicBezTo>
                <a:lnTo>
                  <a:pt x="230" y="65"/>
                </a:lnTo>
                <a:cubicBezTo>
                  <a:pt x="247" y="93"/>
                  <a:pt x="251" y="126"/>
                  <a:pt x="242" y="157"/>
                </a:cubicBezTo>
                <a:lnTo>
                  <a:pt x="242" y="157"/>
                </a:lnTo>
                <a:cubicBezTo>
                  <a:pt x="235" y="188"/>
                  <a:pt x="214" y="214"/>
                  <a:pt x="186" y="231"/>
                </a:cubicBezTo>
                <a:lnTo>
                  <a:pt x="186" y="231"/>
                </a:lnTo>
                <a:cubicBezTo>
                  <a:pt x="158" y="247"/>
                  <a:pt x="126" y="251"/>
                  <a:pt x="95" y="2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0" name="Freeform 490"/>
          <p:cNvSpPr>
            <a:spLocks noChangeArrowheads="1"/>
          </p:cNvSpPr>
          <p:nvPr/>
        </p:nvSpPr>
        <p:spPr bwMode="auto">
          <a:xfrm>
            <a:off x="14419506" y="10421034"/>
            <a:ext cx="237201" cy="237198"/>
          </a:xfrm>
          <a:custGeom>
            <a:avLst/>
            <a:gdLst>
              <a:gd name="T0" fmla="*/ 123 w 206"/>
              <a:gd name="T1" fmla="*/ 27 h 206"/>
              <a:gd name="T2" fmla="*/ 123 w 206"/>
              <a:gd name="T3" fmla="*/ 27 h 206"/>
              <a:gd name="T4" fmla="*/ 27 w 206"/>
              <a:gd name="T5" fmla="*/ 82 h 206"/>
              <a:gd name="T6" fmla="*/ 27 w 206"/>
              <a:gd name="T7" fmla="*/ 82 h 206"/>
              <a:gd name="T8" fmla="*/ 83 w 206"/>
              <a:gd name="T9" fmla="*/ 178 h 206"/>
              <a:gd name="T10" fmla="*/ 83 w 206"/>
              <a:gd name="T11" fmla="*/ 178 h 206"/>
              <a:gd name="T12" fmla="*/ 178 w 206"/>
              <a:gd name="T13" fmla="*/ 122 h 206"/>
              <a:gd name="T14" fmla="*/ 178 w 206"/>
              <a:gd name="T15" fmla="*/ 122 h 206"/>
              <a:gd name="T16" fmla="*/ 123 w 206"/>
              <a:gd name="T17" fmla="*/ 27 h 206"/>
              <a:gd name="T18" fmla="*/ 79 w 206"/>
              <a:gd name="T19" fmla="*/ 192 h 206"/>
              <a:gd name="T20" fmla="*/ 79 w 206"/>
              <a:gd name="T21" fmla="*/ 192 h 206"/>
              <a:gd name="T22" fmla="*/ 13 w 206"/>
              <a:gd name="T23" fmla="*/ 79 h 206"/>
              <a:gd name="T24" fmla="*/ 13 w 206"/>
              <a:gd name="T25" fmla="*/ 79 h 206"/>
              <a:gd name="T26" fmla="*/ 126 w 206"/>
              <a:gd name="T27" fmla="*/ 12 h 206"/>
              <a:gd name="T28" fmla="*/ 126 w 206"/>
              <a:gd name="T29" fmla="*/ 12 h 206"/>
              <a:gd name="T30" fmla="*/ 192 w 206"/>
              <a:gd name="T31" fmla="*/ 126 h 206"/>
              <a:gd name="T32" fmla="*/ 192 w 206"/>
              <a:gd name="T33" fmla="*/ 126 h 206"/>
              <a:gd name="T34" fmla="*/ 79 w 206"/>
              <a:gd name="T35" fmla="*/ 192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6" h="206">
                <a:moveTo>
                  <a:pt x="123" y="27"/>
                </a:moveTo>
                <a:lnTo>
                  <a:pt x="123" y="27"/>
                </a:lnTo>
                <a:cubicBezTo>
                  <a:pt x="81" y="16"/>
                  <a:pt x="39" y="41"/>
                  <a:pt x="27" y="82"/>
                </a:cubicBezTo>
                <a:lnTo>
                  <a:pt x="27" y="82"/>
                </a:lnTo>
                <a:cubicBezTo>
                  <a:pt x="16" y="124"/>
                  <a:pt x="41" y="167"/>
                  <a:pt x="83" y="178"/>
                </a:cubicBezTo>
                <a:lnTo>
                  <a:pt x="83" y="178"/>
                </a:lnTo>
                <a:cubicBezTo>
                  <a:pt x="124" y="189"/>
                  <a:pt x="167" y="164"/>
                  <a:pt x="178" y="122"/>
                </a:cubicBezTo>
                <a:lnTo>
                  <a:pt x="178" y="122"/>
                </a:lnTo>
                <a:cubicBezTo>
                  <a:pt x="189" y="80"/>
                  <a:pt x="165" y="38"/>
                  <a:pt x="123" y="27"/>
                </a:cubicBezTo>
                <a:close/>
                <a:moveTo>
                  <a:pt x="79" y="192"/>
                </a:moveTo>
                <a:lnTo>
                  <a:pt x="79" y="192"/>
                </a:lnTo>
                <a:cubicBezTo>
                  <a:pt x="29" y="179"/>
                  <a:pt x="0" y="127"/>
                  <a:pt x="13" y="79"/>
                </a:cubicBezTo>
                <a:lnTo>
                  <a:pt x="13" y="79"/>
                </a:lnTo>
                <a:cubicBezTo>
                  <a:pt x="26" y="29"/>
                  <a:pt x="77" y="0"/>
                  <a:pt x="126" y="12"/>
                </a:cubicBezTo>
                <a:lnTo>
                  <a:pt x="126" y="12"/>
                </a:lnTo>
                <a:cubicBezTo>
                  <a:pt x="176" y="26"/>
                  <a:pt x="205" y="77"/>
                  <a:pt x="192" y="126"/>
                </a:cubicBezTo>
                <a:lnTo>
                  <a:pt x="192" y="126"/>
                </a:lnTo>
                <a:cubicBezTo>
                  <a:pt x="179" y="175"/>
                  <a:pt x="128" y="205"/>
                  <a:pt x="79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1" name="Freeform 491"/>
          <p:cNvSpPr>
            <a:spLocks noChangeArrowheads="1"/>
          </p:cNvSpPr>
          <p:nvPr/>
        </p:nvSpPr>
        <p:spPr bwMode="auto">
          <a:xfrm>
            <a:off x="14500255" y="10491689"/>
            <a:ext cx="70655" cy="90842"/>
          </a:xfrm>
          <a:custGeom>
            <a:avLst/>
            <a:gdLst>
              <a:gd name="T0" fmla="*/ 19 w 62"/>
              <a:gd name="T1" fmla="*/ 76 h 79"/>
              <a:gd name="T2" fmla="*/ 19 w 62"/>
              <a:gd name="T3" fmla="*/ 76 h 79"/>
              <a:gd name="T4" fmla="*/ 1 w 62"/>
              <a:gd name="T5" fmla="*/ 67 h 79"/>
              <a:gd name="T6" fmla="*/ 1 w 62"/>
              <a:gd name="T7" fmla="*/ 67 h 79"/>
              <a:gd name="T8" fmla="*/ 1 w 62"/>
              <a:gd name="T9" fmla="*/ 61 h 79"/>
              <a:gd name="T10" fmla="*/ 1 w 62"/>
              <a:gd name="T11" fmla="*/ 61 h 79"/>
              <a:gd name="T12" fmla="*/ 7 w 62"/>
              <a:gd name="T13" fmla="*/ 61 h 79"/>
              <a:gd name="T14" fmla="*/ 7 w 62"/>
              <a:gd name="T15" fmla="*/ 61 h 79"/>
              <a:gd name="T16" fmla="*/ 33 w 62"/>
              <a:gd name="T17" fmla="*/ 68 h 79"/>
              <a:gd name="T18" fmla="*/ 33 w 62"/>
              <a:gd name="T19" fmla="*/ 68 h 79"/>
              <a:gd name="T20" fmla="*/ 40 w 62"/>
              <a:gd name="T21" fmla="*/ 60 h 79"/>
              <a:gd name="T22" fmla="*/ 40 w 62"/>
              <a:gd name="T23" fmla="*/ 60 h 79"/>
              <a:gd name="T24" fmla="*/ 27 w 62"/>
              <a:gd name="T25" fmla="*/ 43 h 79"/>
              <a:gd name="T26" fmla="*/ 27 w 62"/>
              <a:gd name="T27" fmla="*/ 43 h 79"/>
              <a:gd name="T28" fmla="*/ 16 w 62"/>
              <a:gd name="T29" fmla="*/ 32 h 79"/>
              <a:gd name="T30" fmla="*/ 16 w 62"/>
              <a:gd name="T31" fmla="*/ 32 h 79"/>
              <a:gd name="T32" fmla="*/ 13 w 62"/>
              <a:gd name="T33" fmla="*/ 17 h 79"/>
              <a:gd name="T34" fmla="*/ 13 w 62"/>
              <a:gd name="T35" fmla="*/ 17 h 79"/>
              <a:gd name="T36" fmla="*/ 25 w 62"/>
              <a:gd name="T37" fmla="*/ 4 h 79"/>
              <a:gd name="T38" fmla="*/ 25 w 62"/>
              <a:gd name="T39" fmla="*/ 4 h 79"/>
              <a:gd name="T40" fmla="*/ 58 w 62"/>
              <a:gd name="T41" fmla="*/ 12 h 79"/>
              <a:gd name="T42" fmla="*/ 58 w 62"/>
              <a:gd name="T43" fmla="*/ 12 h 79"/>
              <a:gd name="T44" fmla="*/ 59 w 62"/>
              <a:gd name="T45" fmla="*/ 18 h 79"/>
              <a:gd name="T46" fmla="*/ 59 w 62"/>
              <a:gd name="T47" fmla="*/ 18 h 79"/>
              <a:gd name="T48" fmla="*/ 53 w 62"/>
              <a:gd name="T49" fmla="*/ 18 h 79"/>
              <a:gd name="T50" fmla="*/ 53 w 62"/>
              <a:gd name="T51" fmla="*/ 18 h 79"/>
              <a:gd name="T52" fmla="*/ 28 w 62"/>
              <a:gd name="T53" fmla="*/ 12 h 79"/>
              <a:gd name="T54" fmla="*/ 28 w 62"/>
              <a:gd name="T55" fmla="*/ 12 h 79"/>
              <a:gd name="T56" fmla="*/ 21 w 62"/>
              <a:gd name="T57" fmla="*/ 20 h 79"/>
              <a:gd name="T58" fmla="*/ 21 w 62"/>
              <a:gd name="T59" fmla="*/ 20 h 79"/>
              <a:gd name="T60" fmla="*/ 33 w 62"/>
              <a:gd name="T61" fmla="*/ 36 h 79"/>
              <a:gd name="T62" fmla="*/ 33 w 62"/>
              <a:gd name="T63" fmla="*/ 36 h 79"/>
              <a:gd name="T64" fmla="*/ 44 w 62"/>
              <a:gd name="T65" fmla="*/ 48 h 79"/>
              <a:gd name="T66" fmla="*/ 44 w 62"/>
              <a:gd name="T67" fmla="*/ 48 h 79"/>
              <a:gd name="T68" fmla="*/ 48 w 62"/>
              <a:gd name="T69" fmla="*/ 62 h 79"/>
              <a:gd name="T70" fmla="*/ 48 w 62"/>
              <a:gd name="T71" fmla="*/ 62 h 79"/>
              <a:gd name="T72" fmla="*/ 35 w 62"/>
              <a:gd name="T73" fmla="*/ 76 h 79"/>
              <a:gd name="T74" fmla="*/ 35 w 62"/>
              <a:gd name="T75" fmla="*/ 76 h 79"/>
              <a:gd name="T76" fmla="*/ 19 w 62"/>
              <a:gd name="T77" fmla="*/ 7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2" h="79">
                <a:moveTo>
                  <a:pt x="19" y="76"/>
                </a:moveTo>
                <a:lnTo>
                  <a:pt x="19" y="76"/>
                </a:lnTo>
                <a:cubicBezTo>
                  <a:pt x="13" y="75"/>
                  <a:pt x="7" y="72"/>
                  <a:pt x="1" y="67"/>
                </a:cubicBezTo>
                <a:lnTo>
                  <a:pt x="1" y="67"/>
                </a:lnTo>
                <a:cubicBezTo>
                  <a:pt x="0" y="65"/>
                  <a:pt x="0" y="63"/>
                  <a:pt x="1" y="61"/>
                </a:cubicBezTo>
                <a:lnTo>
                  <a:pt x="1" y="61"/>
                </a:lnTo>
                <a:cubicBezTo>
                  <a:pt x="2" y="59"/>
                  <a:pt x="5" y="59"/>
                  <a:pt x="7" y="61"/>
                </a:cubicBezTo>
                <a:lnTo>
                  <a:pt x="7" y="61"/>
                </a:lnTo>
                <a:cubicBezTo>
                  <a:pt x="16" y="67"/>
                  <a:pt x="25" y="70"/>
                  <a:pt x="33" y="68"/>
                </a:cubicBezTo>
                <a:lnTo>
                  <a:pt x="33" y="68"/>
                </a:lnTo>
                <a:cubicBezTo>
                  <a:pt x="36" y="67"/>
                  <a:pt x="39" y="64"/>
                  <a:pt x="40" y="60"/>
                </a:cubicBezTo>
                <a:lnTo>
                  <a:pt x="40" y="60"/>
                </a:lnTo>
                <a:cubicBezTo>
                  <a:pt x="41" y="55"/>
                  <a:pt x="34" y="49"/>
                  <a:pt x="27" y="43"/>
                </a:cubicBezTo>
                <a:lnTo>
                  <a:pt x="27" y="43"/>
                </a:lnTo>
                <a:cubicBezTo>
                  <a:pt x="24" y="39"/>
                  <a:pt x="19" y="35"/>
                  <a:pt x="16" y="32"/>
                </a:cubicBezTo>
                <a:lnTo>
                  <a:pt x="16" y="32"/>
                </a:lnTo>
                <a:cubicBezTo>
                  <a:pt x="13" y="27"/>
                  <a:pt x="11" y="22"/>
                  <a:pt x="13" y="17"/>
                </a:cubicBezTo>
                <a:lnTo>
                  <a:pt x="13" y="17"/>
                </a:lnTo>
                <a:cubicBezTo>
                  <a:pt x="14" y="11"/>
                  <a:pt x="19" y="6"/>
                  <a:pt x="25" y="4"/>
                </a:cubicBezTo>
                <a:lnTo>
                  <a:pt x="25" y="4"/>
                </a:lnTo>
                <a:cubicBezTo>
                  <a:pt x="35" y="0"/>
                  <a:pt x="48" y="3"/>
                  <a:pt x="58" y="12"/>
                </a:cubicBezTo>
                <a:lnTo>
                  <a:pt x="58" y="12"/>
                </a:lnTo>
                <a:cubicBezTo>
                  <a:pt x="60" y="13"/>
                  <a:pt x="61" y="16"/>
                  <a:pt x="59" y="18"/>
                </a:cubicBezTo>
                <a:lnTo>
                  <a:pt x="59" y="18"/>
                </a:lnTo>
                <a:cubicBezTo>
                  <a:pt x="58" y="20"/>
                  <a:pt x="55" y="20"/>
                  <a:pt x="53" y="18"/>
                </a:cubicBezTo>
                <a:lnTo>
                  <a:pt x="53" y="18"/>
                </a:lnTo>
                <a:cubicBezTo>
                  <a:pt x="45" y="12"/>
                  <a:pt x="35" y="9"/>
                  <a:pt x="28" y="12"/>
                </a:cubicBezTo>
                <a:lnTo>
                  <a:pt x="28" y="12"/>
                </a:lnTo>
                <a:cubicBezTo>
                  <a:pt x="24" y="13"/>
                  <a:pt x="22" y="15"/>
                  <a:pt x="21" y="20"/>
                </a:cubicBezTo>
                <a:lnTo>
                  <a:pt x="21" y="20"/>
                </a:lnTo>
                <a:cubicBezTo>
                  <a:pt x="19" y="24"/>
                  <a:pt x="26" y="31"/>
                  <a:pt x="33" y="36"/>
                </a:cubicBezTo>
                <a:lnTo>
                  <a:pt x="33" y="36"/>
                </a:lnTo>
                <a:cubicBezTo>
                  <a:pt x="37" y="40"/>
                  <a:pt x="41" y="44"/>
                  <a:pt x="44" y="48"/>
                </a:cubicBezTo>
                <a:lnTo>
                  <a:pt x="44" y="48"/>
                </a:lnTo>
                <a:cubicBezTo>
                  <a:pt x="48" y="53"/>
                  <a:pt x="49" y="58"/>
                  <a:pt x="48" y="62"/>
                </a:cubicBezTo>
                <a:lnTo>
                  <a:pt x="48" y="62"/>
                </a:lnTo>
                <a:cubicBezTo>
                  <a:pt x="46" y="69"/>
                  <a:pt x="42" y="74"/>
                  <a:pt x="35" y="76"/>
                </a:cubicBezTo>
                <a:lnTo>
                  <a:pt x="35" y="76"/>
                </a:lnTo>
                <a:cubicBezTo>
                  <a:pt x="30" y="78"/>
                  <a:pt x="24" y="78"/>
                  <a:pt x="19" y="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2" name="Freeform 492"/>
          <p:cNvSpPr>
            <a:spLocks noChangeArrowheads="1"/>
          </p:cNvSpPr>
          <p:nvPr/>
        </p:nvSpPr>
        <p:spPr bwMode="auto">
          <a:xfrm>
            <a:off x="14545678" y="10471502"/>
            <a:ext cx="15139" cy="20187"/>
          </a:xfrm>
          <a:custGeom>
            <a:avLst/>
            <a:gdLst>
              <a:gd name="T0" fmla="*/ 4 w 13"/>
              <a:gd name="T1" fmla="*/ 16 h 18"/>
              <a:gd name="T2" fmla="*/ 4 w 13"/>
              <a:gd name="T3" fmla="*/ 16 h 18"/>
              <a:gd name="T4" fmla="*/ 1 w 13"/>
              <a:gd name="T5" fmla="*/ 12 h 18"/>
              <a:gd name="T6" fmla="*/ 3 w 13"/>
              <a:gd name="T7" fmla="*/ 4 h 18"/>
              <a:gd name="T8" fmla="*/ 3 w 13"/>
              <a:gd name="T9" fmla="*/ 4 h 18"/>
              <a:gd name="T10" fmla="*/ 8 w 13"/>
              <a:gd name="T11" fmla="*/ 1 h 18"/>
              <a:gd name="T12" fmla="*/ 8 w 13"/>
              <a:gd name="T13" fmla="*/ 1 h 18"/>
              <a:gd name="T14" fmla="*/ 11 w 13"/>
              <a:gd name="T15" fmla="*/ 6 h 18"/>
              <a:gd name="T16" fmla="*/ 9 w 13"/>
              <a:gd name="T17" fmla="*/ 13 h 18"/>
              <a:gd name="T18" fmla="*/ 9 w 13"/>
              <a:gd name="T19" fmla="*/ 13 h 18"/>
              <a:gd name="T20" fmla="*/ 4 w 13"/>
              <a:gd name="T21" fmla="*/ 1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" h="18">
                <a:moveTo>
                  <a:pt x="4" y="16"/>
                </a:moveTo>
                <a:lnTo>
                  <a:pt x="4" y="16"/>
                </a:lnTo>
                <a:cubicBezTo>
                  <a:pt x="1" y="16"/>
                  <a:pt x="0" y="13"/>
                  <a:pt x="1" y="12"/>
                </a:cubicBezTo>
                <a:lnTo>
                  <a:pt x="3" y="4"/>
                </a:lnTo>
                <a:lnTo>
                  <a:pt x="3" y="4"/>
                </a:lnTo>
                <a:cubicBezTo>
                  <a:pt x="3" y="2"/>
                  <a:pt x="5" y="0"/>
                  <a:pt x="8" y="1"/>
                </a:cubicBezTo>
                <a:lnTo>
                  <a:pt x="8" y="1"/>
                </a:lnTo>
                <a:cubicBezTo>
                  <a:pt x="10" y="2"/>
                  <a:pt x="12" y="4"/>
                  <a:pt x="11" y="6"/>
                </a:cubicBezTo>
                <a:lnTo>
                  <a:pt x="9" y="13"/>
                </a:lnTo>
                <a:lnTo>
                  <a:pt x="9" y="13"/>
                </a:lnTo>
                <a:cubicBezTo>
                  <a:pt x="8" y="16"/>
                  <a:pt x="6" y="17"/>
                  <a:pt x="4" y="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" name="Freeform 493"/>
          <p:cNvSpPr>
            <a:spLocks noChangeArrowheads="1"/>
          </p:cNvSpPr>
          <p:nvPr/>
        </p:nvSpPr>
        <p:spPr bwMode="auto">
          <a:xfrm>
            <a:off x="14515397" y="10582531"/>
            <a:ext cx="15139" cy="20187"/>
          </a:xfrm>
          <a:custGeom>
            <a:avLst/>
            <a:gdLst>
              <a:gd name="T0" fmla="*/ 4 w 12"/>
              <a:gd name="T1" fmla="*/ 16 h 18"/>
              <a:gd name="T2" fmla="*/ 4 w 12"/>
              <a:gd name="T3" fmla="*/ 16 h 18"/>
              <a:gd name="T4" fmla="*/ 1 w 12"/>
              <a:gd name="T5" fmla="*/ 11 h 18"/>
              <a:gd name="T6" fmla="*/ 2 w 12"/>
              <a:gd name="T7" fmla="*/ 4 h 18"/>
              <a:gd name="T8" fmla="*/ 2 w 12"/>
              <a:gd name="T9" fmla="*/ 4 h 18"/>
              <a:gd name="T10" fmla="*/ 7 w 12"/>
              <a:gd name="T11" fmla="*/ 1 h 18"/>
              <a:gd name="T12" fmla="*/ 7 w 12"/>
              <a:gd name="T13" fmla="*/ 1 h 18"/>
              <a:gd name="T14" fmla="*/ 10 w 12"/>
              <a:gd name="T15" fmla="*/ 6 h 18"/>
              <a:gd name="T16" fmla="*/ 9 w 12"/>
              <a:gd name="T17" fmla="*/ 13 h 18"/>
              <a:gd name="T18" fmla="*/ 9 w 12"/>
              <a:gd name="T19" fmla="*/ 13 h 18"/>
              <a:gd name="T20" fmla="*/ 4 w 12"/>
              <a:gd name="T21" fmla="*/ 1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18">
                <a:moveTo>
                  <a:pt x="4" y="16"/>
                </a:moveTo>
                <a:lnTo>
                  <a:pt x="4" y="16"/>
                </a:lnTo>
                <a:cubicBezTo>
                  <a:pt x="1" y="15"/>
                  <a:pt x="0" y="13"/>
                  <a:pt x="1" y="11"/>
                </a:cubicBezTo>
                <a:lnTo>
                  <a:pt x="2" y="4"/>
                </a:lnTo>
                <a:lnTo>
                  <a:pt x="2" y="4"/>
                </a:lnTo>
                <a:cubicBezTo>
                  <a:pt x="3" y="1"/>
                  <a:pt x="6" y="0"/>
                  <a:pt x="7" y="1"/>
                </a:cubicBezTo>
                <a:lnTo>
                  <a:pt x="7" y="1"/>
                </a:lnTo>
                <a:cubicBezTo>
                  <a:pt x="10" y="1"/>
                  <a:pt x="11" y="4"/>
                  <a:pt x="10" y="6"/>
                </a:cubicBezTo>
                <a:lnTo>
                  <a:pt x="9" y="13"/>
                </a:lnTo>
                <a:lnTo>
                  <a:pt x="9" y="13"/>
                </a:lnTo>
                <a:cubicBezTo>
                  <a:pt x="8" y="15"/>
                  <a:pt x="6" y="17"/>
                  <a:pt x="4" y="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" name="Freeform 494"/>
          <p:cNvSpPr>
            <a:spLocks noChangeArrowheads="1"/>
          </p:cNvSpPr>
          <p:nvPr/>
        </p:nvSpPr>
        <p:spPr bwMode="auto">
          <a:xfrm>
            <a:off x="18734513" y="10395798"/>
            <a:ext cx="933654" cy="933658"/>
          </a:xfrm>
          <a:custGeom>
            <a:avLst/>
            <a:gdLst>
              <a:gd name="T0" fmla="*/ 407 w 816"/>
              <a:gd name="T1" fmla="*/ 49 h 817"/>
              <a:gd name="T2" fmla="*/ 407 w 816"/>
              <a:gd name="T3" fmla="*/ 49 h 817"/>
              <a:gd name="T4" fmla="*/ 50 w 816"/>
              <a:gd name="T5" fmla="*/ 408 h 817"/>
              <a:gd name="T6" fmla="*/ 50 w 816"/>
              <a:gd name="T7" fmla="*/ 408 h 817"/>
              <a:gd name="T8" fmla="*/ 407 w 816"/>
              <a:gd name="T9" fmla="*/ 765 h 817"/>
              <a:gd name="T10" fmla="*/ 407 w 816"/>
              <a:gd name="T11" fmla="*/ 765 h 817"/>
              <a:gd name="T12" fmla="*/ 766 w 816"/>
              <a:gd name="T13" fmla="*/ 408 h 817"/>
              <a:gd name="T14" fmla="*/ 766 w 816"/>
              <a:gd name="T15" fmla="*/ 408 h 817"/>
              <a:gd name="T16" fmla="*/ 407 w 816"/>
              <a:gd name="T17" fmla="*/ 49 h 817"/>
              <a:gd name="T18" fmla="*/ 407 w 816"/>
              <a:gd name="T19" fmla="*/ 816 h 817"/>
              <a:gd name="T20" fmla="*/ 407 w 816"/>
              <a:gd name="T21" fmla="*/ 816 h 817"/>
              <a:gd name="T22" fmla="*/ 119 w 816"/>
              <a:gd name="T23" fmla="*/ 696 h 817"/>
              <a:gd name="T24" fmla="*/ 119 w 816"/>
              <a:gd name="T25" fmla="*/ 696 h 817"/>
              <a:gd name="T26" fmla="*/ 0 w 816"/>
              <a:gd name="T27" fmla="*/ 408 h 817"/>
              <a:gd name="T28" fmla="*/ 0 w 816"/>
              <a:gd name="T29" fmla="*/ 408 h 817"/>
              <a:gd name="T30" fmla="*/ 119 w 816"/>
              <a:gd name="T31" fmla="*/ 119 h 817"/>
              <a:gd name="T32" fmla="*/ 119 w 816"/>
              <a:gd name="T33" fmla="*/ 119 h 817"/>
              <a:gd name="T34" fmla="*/ 407 w 816"/>
              <a:gd name="T35" fmla="*/ 0 h 817"/>
              <a:gd name="T36" fmla="*/ 407 w 816"/>
              <a:gd name="T37" fmla="*/ 0 h 817"/>
              <a:gd name="T38" fmla="*/ 696 w 816"/>
              <a:gd name="T39" fmla="*/ 119 h 817"/>
              <a:gd name="T40" fmla="*/ 696 w 816"/>
              <a:gd name="T41" fmla="*/ 119 h 817"/>
              <a:gd name="T42" fmla="*/ 815 w 816"/>
              <a:gd name="T43" fmla="*/ 408 h 817"/>
              <a:gd name="T44" fmla="*/ 815 w 816"/>
              <a:gd name="T45" fmla="*/ 408 h 817"/>
              <a:gd name="T46" fmla="*/ 696 w 816"/>
              <a:gd name="T47" fmla="*/ 696 h 817"/>
              <a:gd name="T48" fmla="*/ 696 w 816"/>
              <a:gd name="T49" fmla="*/ 696 h 817"/>
              <a:gd name="T50" fmla="*/ 407 w 816"/>
              <a:gd name="T51" fmla="*/ 816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16" h="817">
                <a:moveTo>
                  <a:pt x="407" y="49"/>
                </a:moveTo>
                <a:lnTo>
                  <a:pt x="407" y="49"/>
                </a:lnTo>
                <a:cubicBezTo>
                  <a:pt x="211" y="49"/>
                  <a:pt x="50" y="210"/>
                  <a:pt x="50" y="408"/>
                </a:cubicBezTo>
                <a:lnTo>
                  <a:pt x="50" y="408"/>
                </a:lnTo>
                <a:cubicBezTo>
                  <a:pt x="50" y="605"/>
                  <a:pt x="211" y="765"/>
                  <a:pt x="407" y="765"/>
                </a:cubicBezTo>
                <a:lnTo>
                  <a:pt x="407" y="765"/>
                </a:lnTo>
                <a:cubicBezTo>
                  <a:pt x="605" y="765"/>
                  <a:pt x="766" y="605"/>
                  <a:pt x="766" y="408"/>
                </a:cubicBezTo>
                <a:lnTo>
                  <a:pt x="766" y="408"/>
                </a:lnTo>
                <a:cubicBezTo>
                  <a:pt x="766" y="210"/>
                  <a:pt x="605" y="49"/>
                  <a:pt x="407" y="49"/>
                </a:cubicBezTo>
                <a:close/>
                <a:moveTo>
                  <a:pt x="407" y="816"/>
                </a:moveTo>
                <a:lnTo>
                  <a:pt x="407" y="816"/>
                </a:lnTo>
                <a:cubicBezTo>
                  <a:pt x="298" y="816"/>
                  <a:pt x="196" y="773"/>
                  <a:pt x="119" y="696"/>
                </a:cubicBezTo>
                <a:lnTo>
                  <a:pt x="119" y="696"/>
                </a:lnTo>
                <a:cubicBezTo>
                  <a:pt x="42" y="619"/>
                  <a:pt x="0" y="517"/>
                  <a:pt x="0" y="408"/>
                </a:cubicBezTo>
                <a:lnTo>
                  <a:pt x="0" y="408"/>
                </a:lnTo>
                <a:cubicBezTo>
                  <a:pt x="0" y="299"/>
                  <a:pt x="42" y="196"/>
                  <a:pt x="119" y="119"/>
                </a:cubicBezTo>
                <a:lnTo>
                  <a:pt x="119" y="119"/>
                </a:lnTo>
                <a:cubicBezTo>
                  <a:pt x="196" y="42"/>
                  <a:pt x="298" y="0"/>
                  <a:pt x="407" y="0"/>
                </a:cubicBezTo>
                <a:lnTo>
                  <a:pt x="407" y="0"/>
                </a:lnTo>
                <a:cubicBezTo>
                  <a:pt x="516" y="0"/>
                  <a:pt x="619" y="42"/>
                  <a:pt x="696" y="119"/>
                </a:cubicBezTo>
                <a:lnTo>
                  <a:pt x="696" y="119"/>
                </a:lnTo>
                <a:cubicBezTo>
                  <a:pt x="773" y="196"/>
                  <a:pt x="815" y="299"/>
                  <a:pt x="815" y="408"/>
                </a:cubicBezTo>
                <a:lnTo>
                  <a:pt x="815" y="408"/>
                </a:lnTo>
                <a:cubicBezTo>
                  <a:pt x="815" y="517"/>
                  <a:pt x="773" y="619"/>
                  <a:pt x="696" y="696"/>
                </a:cubicBezTo>
                <a:lnTo>
                  <a:pt x="696" y="696"/>
                </a:lnTo>
                <a:cubicBezTo>
                  <a:pt x="619" y="773"/>
                  <a:pt x="516" y="816"/>
                  <a:pt x="407" y="8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5" name="Freeform 495"/>
          <p:cNvSpPr>
            <a:spLocks noChangeArrowheads="1"/>
          </p:cNvSpPr>
          <p:nvPr/>
        </p:nvSpPr>
        <p:spPr bwMode="auto">
          <a:xfrm>
            <a:off x="18845542" y="10506828"/>
            <a:ext cx="716644" cy="716644"/>
          </a:xfrm>
          <a:custGeom>
            <a:avLst/>
            <a:gdLst>
              <a:gd name="T0" fmla="*/ 312 w 625"/>
              <a:gd name="T1" fmla="*/ 49 h 624"/>
              <a:gd name="T2" fmla="*/ 312 w 625"/>
              <a:gd name="T3" fmla="*/ 49 h 624"/>
              <a:gd name="T4" fmla="*/ 50 w 625"/>
              <a:gd name="T5" fmla="*/ 311 h 624"/>
              <a:gd name="T6" fmla="*/ 50 w 625"/>
              <a:gd name="T7" fmla="*/ 311 h 624"/>
              <a:gd name="T8" fmla="*/ 312 w 625"/>
              <a:gd name="T9" fmla="*/ 573 h 624"/>
              <a:gd name="T10" fmla="*/ 312 w 625"/>
              <a:gd name="T11" fmla="*/ 573 h 624"/>
              <a:gd name="T12" fmla="*/ 574 w 625"/>
              <a:gd name="T13" fmla="*/ 311 h 624"/>
              <a:gd name="T14" fmla="*/ 574 w 625"/>
              <a:gd name="T15" fmla="*/ 311 h 624"/>
              <a:gd name="T16" fmla="*/ 312 w 625"/>
              <a:gd name="T17" fmla="*/ 49 h 624"/>
              <a:gd name="T18" fmla="*/ 312 w 625"/>
              <a:gd name="T19" fmla="*/ 623 h 624"/>
              <a:gd name="T20" fmla="*/ 312 w 625"/>
              <a:gd name="T21" fmla="*/ 623 h 624"/>
              <a:gd name="T22" fmla="*/ 0 w 625"/>
              <a:gd name="T23" fmla="*/ 311 h 624"/>
              <a:gd name="T24" fmla="*/ 0 w 625"/>
              <a:gd name="T25" fmla="*/ 311 h 624"/>
              <a:gd name="T26" fmla="*/ 312 w 625"/>
              <a:gd name="T27" fmla="*/ 0 h 624"/>
              <a:gd name="T28" fmla="*/ 312 w 625"/>
              <a:gd name="T29" fmla="*/ 0 h 624"/>
              <a:gd name="T30" fmla="*/ 624 w 625"/>
              <a:gd name="T31" fmla="*/ 311 h 624"/>
              <a:gd name="T32" fmla="*/ 624 w 625"/>
              <a:gd name="T33" fmla="*/ 311 h 624"/>
              <a:gd name="T34" fmla="*/ 312 w 625"/>
              <a:gd name="T35" fmla="*/ 623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25" h="624">
                <a:moveTo>
                  <a:pt x="312" y="49"/>
                </a:moveTo>
                <a:lnTo>
                  <a:pt x="312" y="49"/>
                </a:lnTo>
                <a:cubicBezTo>
                  <a:pt x="168" y="49"/>
                  <a:pt x="50" y="166"/>
                  <a:pt x="50" y="311"/>
                </a:cubicBezTo>
                <a:lnTo>
                  <a:pt x="50" y="311"/>
                </a:lnTo>
                <a:cubicBezTo>
                  <a:pt x="50" y="456"/>
                  <a:pt x="168" y="573"/>
                  <a:pt x="312" y="573"/>
                </a:cubicBezTo>
                <a:lnTo>
                  <a:pt x="312" y="573"/>
                </a:lnTo>
                <a:cubicBezTo>
                  <a:pt x="456" y="573"/>
                  <a:pt x="574" y="456"/>
                  <a:pt x="574" y="311"/>
                </a:cubicBezTo>
                <a:lnTo>
                  <a:pt x="574" y="311"/>
                </a:lnTo>
                <a:cubicBezTo>
                  <a:pt x="574" y="166"/>
                  <a:pt x="456" y="49"/>
                  <a:pt x="312" y="49"/>
                </a:cubicBezTo>
                <a:close/>
                <a:moveTo>
                  <a:pt x="312" y="623"/>
                </a:moveTo>
                <a:lnTo>
                  <a:pt x="312" y="623"/>
                </a:lnTo>
                <a:cubicBezTo>
                  <a:pt x="140" y="623"/>
                  <a:pt x="0" y="483"/>
                  <a:pt x="0" y="311"/>
                </a:cubicBezTo>
                <a:lnTo>
                  <a:pt x="0" y="311"/>
                </a:lnTo>
                <a:cubicBezTo>
                  <a:pt x="0" y="139"/>
                  <a:pt x="140" y="0"/>
                  <a:pt x="312" y="0"/>
                </a:cubicBezTo>
                <a:lnTo>
                  <a:pt x="312" y="0"/>
                </a:lnTo>
                <a:cubicBezTo>
                  <a:pt x="484" y="0"/>
                  <a:pt x="624" y="139"/>
                  <a:pt x="624" y="311"/>
                </a:cubicBezTo>
                <a:lnTo>
                  <a:pt x="624" y="311"/>
                </a:lnTo>
                <a:cubicBezTo>
                  <a:pt x="624" y="483"/>
                  <a:pt x="484" y="623"/>
                  <a:pt x="312" y="6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6" name="Freeform 496"/>
          <p:cNvSpPr>
            <a:spLocks noChangeArrowheads="1"/>
          </p:cNvSpPr>
          <p:nvPr/>
        </p:nvSpPr>
        <p:spPr bwMode="auto">
          <a:xfrm>
            <a:off x="19027227" y="10648138"/>
            <a:ext cx="353275" cy="423930"/>
          </a:xfrm>
          <a:custGeom>
            <a:avLst/>
            <a:gdLst>
              <a:gd name="T0" fmla="*/ 297 w 307"/>
              <a:gd name="T1" fmla="*/ 42 h 371"/>
              <a:gd name="T2" fmla="*/ 297 w 307"/>
              <a:gd name="T3" fmla="*/ 42 h 371"/>
              <a:gd name="T4" fmla="*/ 297 w 307"/>
              <a:gd name="T5" fmla="*/ 11 h 371"/>
              <a:gd name="T6" fmla="*/ 297 w 307"/>
              <a:gd name="T7" fmla="*/ 11 h 371"/>
              <a:gd name="T8" fmla="*/ 266 w 307"/>
              <a:gd name="T9" fmla="*/ 11 h 371"/>
              <a:gd name="T10" fmla="*/ 154 w 307"/>
              <a:gd name="T11" fmla="*/ 122 h 371"/>
              <a:gd name="T12" fmla="*/ 41 w 307"/>
              <a:gd name="T13" fmla="*/ 9 h 371"/>
              <a:gd name="T14" fmla="*/ 41 w 307"/>
              <a:gd name="T15" fmla="*/ 9 h 371"/>
              <a:gd name="T16" fmla="*/ 9 w 307"/>
              <a:gd name="T17" fmla="*/ 9 h 371"/>
              <a:gd name="T18" fmla="*/ 9 w 307"/>
              <a:gd name="T19" fmla="*/ 9 h 371"/>
              <a:gd name="T20" fmla="*/ 9 w 307"/>
              <a:gd name="T21" fmla="*/ 41 h 371"/>
              <a:gd name="T22" fmla="*/ 132 w 307"/>
              <a:gd name="T23" fmla="*/ 163 h 371"/>
              <a:gd name="T24" fmla="*/ 132 w 307"/>
              <a:gd name="T25" fmla="*/ 195 h 371"/>
              <a:gd name="T26" fmla="*/ 89 w 307"/>
              <a:gd name="T27" fmla="*/ 195 h 371"/>
              <a:gd name="T28" fmla="*/ 89 w 307"/>
              <a:gd name="T29" fmla="*/ 195 h 371"/>
              <a:gd name="T30" fmla="*/ 67 w 307"/>
              <a:gd name="T31" fmla="*/ 218 h 371"/>
              <a:gd name="T32" fmla="*/ 67 w 307"/>
              <a:gd name="T33" fmla="*/ 218 h 371"/>
              <a:gd name="T34" fmla="*/ 89 w 307"/>
              <a:gd name="T35" fmla="*/ 240 h 371"/>
              <a:gd name="T36" fmla="*/ 132 w 307"/>
              <a:gd name="T37" fmla="*/ 240 h 371"/>
              <a:gd name="T38" fmla="*/ 132 w 307"/>
              <a:gd name="T39" fmla="*/ 261 h 371"/>
              <a:gd name="T40" fmla="*/ 89 w 307"/>
              <a:gd name="T41" fmla="*/ 261 h 371"/>
              <a:gd name="T42" fmla="*/ 89 w 307"/>
              <a:gd name="T43" fmla="*/ 261 h 371"/>
              <a:gd name="T44" fmla="*/ 67 w 307"/>
              <a:gd name="T45" fmla="*/ 283 h 371"/>
              <a:gd name="T46" fmla="*/ 67 w 307"/>
              <a:gd name="T47" fmla="*/ 283 h 371"/>
              <a:gd name="T48" fmla="*/ 89 w 307"/>
              <a:gd name="T49" fmla="*/ 306 h 371"/>
              <a:gd name="T50" fmla="*/ 132 w 307"/>
              <a:gd name="T51" fmla="*/ 306 h 371"/>
              <a:gd name="T52" fmla="*/ 132 w 307"/>
              <a:gd name="T53" fmla="*/ 348 h 371"/>
              <a:gd name="T54" fmla="*/ 132 w 307"/>
              <a:gd name="T55" fmla="*/ 348 h 371"/>
              <a:gd name="T56" fmla="*/ 154 w 307"/>
              <a:gd name="T57" fmla="*/ 370 h 371"/>
              <a:gd name="T58" fmla="*/ 154 w 307"/>
              <a:gd name="T59" fmla="*/ 370 h 371"/>
              <a:gd name="T60" fmla="*/ 154 w 307"/>
              <a:gd name="T61" fmla="*/ 370 h 371"/>
              <a:gd name="T62" fmla="*/ 176 w 307"/>
              <a:gd name="T63" fmla="*/ 348 h 371"/>
              <a:gd name="T64" fmla="*/ 176 w 307"/>
              <a:gd name="T65" fmla="*/ 306 h 371"/>
              <a:gd name="T66" fmla="*/ 219 w 307"/>
              <a:gd name="T67" fmla="*/ 306 h 371"/>
              <a:gd name="T68" fmla="*/ 219 w 307"/>
              <a:gd name="T69" fmla="*/ 306 h 371"/>
              <a:gd name="T70" fmla="*/ 241 w 307"/>
              <a:gd name="T71" fmla="*/ 283 h 371"/>
              <a:gd name="T72" fmla="*/ 241 w 307"/>
              <a:gd name="T73" fmla="*/ 283 h 371"/>
              <a:gd name="T74" fmla="*/ 219 w 307"/>
              <a:gd name="T75" fmla="*/ 261 h 371"/>
              <a:gd name="T76" fmla="*/ 176 w 307"/>
              <a:gd name="T77" fmla="*/ 261 h 371"/>
              <a:gd name="T78" fmla="*/ 176 w 307"/>
              <a:gd name="T79" fmla="*/ 240 h 371"/>
              <a:gd name="T80" fmla="*/ 219 w 307"/>
              <a:gd name="T81" fmla="*/ 240 h 371"/>
              <a:gd name="T82" fmla="*/ 219 w 307"/>
              <a:gd name="T83" fmla="*/ 240 h 371"/>
              <a:gd name="T84" fmla="*/ 241 w 307"/>
              <a:gd name="T85" fmla="*/ 218 h 371"/>
              <a:gd name="T86" fmla="*/ 241 w 307"/>
              <a:gd name="T87" fmla="*/ 218 h 371"/>
              <a:gd name="T88" fmla="*/ 219 w 307"/>
              <a:gd name="T89" fmla="*/ 195 h 371"/>
              <a:gd name="T90" fmla="*/ 176 w 307"/>
              <a:gd name="T91" fmla="*/ 195 h 371"/>
              <a:gd name="T92" fmla="*/ 176 w 307"/>
              <a:gd name="T93" fmla="*/ 164 h 371"/>
              <a:gd name="T94" fmla="*/ 297 w 307"/>
              <a:gd name="T95" fmla="*/ 42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07" h="371">
                <a:moveTo>
                  <a:pt x="297" y="42"/>
                </a:moveTo>
                <a:lnTo>
                  <a:pt x="297" y="42"/>
                </a:lnTo>
                <a:cubicBezTo>
                  <a:pt x="306" y="34"/>
                  <a:pt x="306" y="20"/>
                  <a:pt x="297" y="11"/>
                </a:cubicBezTo>
                <a:lnTo>
                  <a:pt x="297" y="11"/>
                </a:lnTo>
                <a:cubicBezTo>
                  <a:pt x="288" y="2"/>
                  <a:pt x="274" y="2"/>
                  <a:pt x="266" y="11"/>
                </a:cubicBezTo>
                <a:lnTo>
                  <a:pt x="154" y="122"/>
                </a:lnTo>
                <a:lnTo>
                  <a:pt x="41" y="9"/>
                </a:lnTo>
                <a:lnTo>
                  <a:pt x="41" y="9"/>
                </a:lnTo>
                <a:cubicBezTo>
                  <a:pt x="32" y="0"/>
                  <a:pt x="18" y="0"/>
                  <a:pt x="9" y="9"/>
                </a:cubicBezTo>
                <a:lnTo>
                  <a:pt x="9" y="9"/>
                </a:lnTo>
                <a:cubicBezTo>
                  <a:pt x="0" y="17"/>
                  <a:pt x="0" y="31"/>
                  <a:pt x="9" y="41"/>
                </a:cubicBezTo>
                <a:lnTo>
                  <a:pt x="132" y="163"/>
                </a:lnTo>
                <a:lnTo>
                  <a:pt x="132" y="195"/>
                </a:lnTo>
                <a:lnTo>
                  <a:pt x="89" y="195"/>
                </a:lnTo>
                <a:lnTo>
                  <a:pt x="89" y="195"/>
                </a:lnTo>
                <a:cubicBezTo>
                  <a:pt x="77" y="195"/>
                  <a:pt x="67" y="206"/>
                  <a:pt x="67" y="218"/>
                </a:cubicBezTo>
                <a:lnTo>
                  <a:pt x="67" y="218"/>
                </a:lnTo>
                <a:cubicBezTo>
                  <a:pt x="67" y="230"/>
                  <a:pt x="77" y="240"/>
                  <a:pt x="89" y="240"/>
                </a:cubicBezTo>
                <a:lnTo>
                  <a:pt x="132" y="240"/>
                </a:lnTo>
                <a:lnTo>
                  <a:pt x="132" y="261"/>
                </a:lnTo>
                <a:lnTo>
                  <a:pt x="89" y="261"/>
                </a:lnTo>
                <a:lnTo>
                  <a:pt x="89" y="261"/>
                </a:lnTo>
                <a:cubicBezTo>
                  <a:pt x="77" y="261"/>
                  <a:pt x="67" y="271"/>
                  <a:pt x="67" y="283"/>
                </a:cubicBezTo>
                <a:lnTo>
                  <a:pt x="67" y="283"/>
                </a:lnTo>
                <a:cubicBezTo>
                  <a:pt x="67" y="296"/>
                  <a:pt x="77" y="306"/>
                  <a:pt x="89" y="306"/>
                </a:cubicBezTo>
                <a:lnTo>
                  <a:pt x="132" y="306"/>
                </a:lnTo>
                <a:lnTo>
                  <a:pt x="132" y="348"/>
                </a:lnTo>
                <a:lnTo>
                  <a:pt x="132" y="348"/>
                </a:lnTo>
                <a:cubicBezTo>
                  <a:pt x="132" y="360"/>
                  <a:pt x="141" y="370"/>
                  <a:pt x="154" y="370"/>
                </a:cubicBezTo>
                <a:lnTo>
                  <a:pt x="154" y="370"/>
                </a:lnTo>
                <a:lnTo>
                  <a:pt x="154" y="370"/>
                </a:lnTo>
                <a:cubicBezTo>
                  <a:pt x="167" y="370"/>
                  <a:pt x="176" y="360"/>
                  <a:pt x="176" y="348"/>
                </a:cubicBezTo>
                <a:lnTo>
                  <a:pt x="176" y="306"/>
                </a:lnTo>
                <a:lnTo>
                  <a:pt x="219" y="306"/>
                </a:lnTo>
                <a:lnTo>
                  <a:pt x="219" y="306"/>
                </a:lnTo>
                <a:cubicBezTo>
                  <a:pt x="231" y="306"/>
                  <a:pt x="241" y="296"/>
                  <a:pt x="241" y="283"/>
                </a:cubicBezTo>
                <a:lnTo>
                  <a:pt x="241" y="283"/>
                </a:lnTo>
                <a:cubicBezTo>
                  <a:pt x="241" y="271"/>
                  <a:pt x="231" y="261"/>
                  <a:pt x="219" y="261"/>
                </a:cubicBezTo>
                <a:lnTo>
                  <a:pt x="176" y="261"/>
                </a:lnTo>
                <a:lnTo>
                  <a:pt x="176" y="240"/>
                </a:lnTo>
                <a:lnTo>
                  <a:pt x="219" y="240"/>
                </a:lnTo>
                <a:lnTo>
                  <a:pt x="219" y="240"/>
                </a:lnTo>
                <a:cubicBezTo>
                  <a:pt x="231" y="240"/>
                  <a:pt x="241" y="230"/>
                  <a:pt x="241" y="218"/>
                </a:cubicBezTo>
                <a:lnTo>
                  <a:pt x="241" y="218"/>
                </a:lnTo>
                <a:cubicBezTo>
                  <a:pt x="241" y="206"/>
                  <a:pt x="231" y="195"/>
                  <a:pt x="219" y="195"/>
                </a:cubicBezTo>
                <a:lnTo>
                  <a:pt x="176" y="195"/>
                </a:lnTo>
                <a:lnTo>
                  <a:pt x="176" y="164"/>
                </a:lnTo>
                <a:lnTo>
                  <a:pt x="297" y="4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" name="Freeform 497"/>
          <p:cNvSpPr>
            <a:spLocks noChangeArrowheads="1"/>
          </p:cNvSpPr>
          <p:nvPr/>
        </p:nvSpPr>
        <p:spPr bwMode="auto">
          <a:xfrm>
            <a:off x="4659016" y="10461408"/>
            <a:ext cx="232152" cy="822625"/>
          </a:xfrm>
          <a:custGeom>
            <a:avLst/>
            <a:gdLst>
              <a:gd name="T0" fmla="*/ 33 w 203"/>
              <a:gd name="T1" fmla="*/ 683 h 717"/>
              <a:gd name="T2" fmla="*/ 169 w 203"/>
              <a:gd name="T3" fmla="*/ 683 h 717"/>
              <a:gd name="T4" fmla="*/ 169 w 203"/>
              <a:gd name="T5" fmla="*/ 33 h 717"/>
              <a:gd name="T6" fmla="*/ 33 w 203"/>
              <a:gd name="T7" fmla="*/ 33 h 717"/>
              <a:gd name="T8" fmla="*/ 33 w 203"/>
              <a:gd name="T9" fmla="*/ 683 h 717"/>
              <a:gd name="T10" fmla="*/ 185 w 203"/>
              <a:gd name="T11" fmla="*/ 716 h 717"/>
              <a:gd name="T12" fmla="*/ 16 w 203"/>
              <a:gd name="T13" fmla="*/ 716 h 717"/>
              <a:gd name="T14" fmla="*/ 16 w 203"/>
              <a:gd name="T15" fmla="*/ 716 h 717"/>
              <a:gd name="T16" fmla="*/ 0 w 203"/>
              <a:gd name="T17" fmla="*/ 699 h 717"/>
              <a:gd name="T18" fmla="*/ 0 w 203"/>
              <a:gd name="T19" fmla="*/ 17 h 717"/>
              <a:gd name="T20" fmla="*/ 0 w 203"/>
              <a:gd name="T21" fmla="*/ 17 h 717"/>
              <a:gd name="T22" fmla="*/ 16 w 203"/>
              <a:gd name="T23" fmla="*/ 0 h 717"/>
              <a:gd name="T24" fmla="*/ 185 w 203"/>
              <a:gd name="T25" fmla="*/ 0 h 717"/>
              <a:gd name="T26" fmla="*/ 185 w 203"/>
              <a:gd name="T27" fmla="*/ 0 h 717"/>
              <a:gd name="T28" fmla="*/ 202 w 203"/>
              <a:gd name="T29" fmla="*/ 17 h 717"/>
              <a:gd name="T30" fmla="*/ 202 w 203"/>
              <a:gd name="T31" fmla="*/ 699 h 717"/>
              <a:gd name="T32" fmla="*/ 202 w 203"/>
              <a:gd name="T33" fmla="*/ 699 h 717"/>
              <a:gd name="T34" fmla="*/ 185 w 203"/>
              <a:gd name="T35" fmla="*/ 716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3" h="717">
                <a:moveTo>
                  <a:pt x="33" y="683"/>
                </a:moveTo>
                <a:lnTo>
                  <a:pt x="169" y="683"/>
                </a:lnTo>
                <a:lnTo>
                  <a:pt x="169" y="33"/>
                </a:lnTo>
                <a:lnTo>
                  <a:pt x="33" y="33"/>
                </a:lnTo>
                <a:lnTo>
                  <a:pt x="33" y="683"/>
                </a:lnTo>
                <a:close/>
                <a:moveTo>
                  <a:pt x="185" y="716"/>
                </a:moveTo>
                <a:lnTo>
                  <a:pt x="16" y="716"/>
                </a:lnTo>
                <a:lnTo>
                  <a:pt x="16" y="716"/>
                </a:lnTo>
                <a:cubicBezTo>
                  <a:pt x="7" y="716"/>
                  <a:pt x="0" y="708"/>
                  <a:pt x="0" y="699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7" y="0"/>
                  <a:pt x="16" y="0"/>
                </a:cubicBezTo>
                <a:lnTo>
                  <a:pt x="185" y="0"/>
                </a:lnTo>
                <a:lnTo>
                  <a:pt x="185" y="0"/>
                </a:lnTo>
                <a:cubicBezTo>
                  <a:pt x="194" y="0"/>
                  <a:pt x="202" y="8"/>
                  <a:pt x="202" y="17"/>
                </a:cubicBezTo>
                <a:lnTo>
                  <a:pt x="202" y="699"/>
                </a:lnTo>
                <a:lnTo>
                  <a:pt x="202" y="699"/>
                </a:lnTo>
                <a:cubicBezTo>
                  <a:pt x="202" y="708"/>
                  <a:pt x="194" y="716"/>
                  <a:pt x="185" y="7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" name="Freeform 498"/>
          <p:cNvSpPr>
            <a:spLocks noChangeArrowheads="1"/>
          </p:cNvSpPr>
          <p:nvPr/>
        </p:nvSpPr>
        <p:spPr bwMode="auto">
          <a:xfrm>
            <a:off x="4704438" y="10562344"/>
            <a:ext cx="136262" cy="136262"/>
          </a:xfrm>
          <a:custGeom>
            <a:avLst/>
            <a:gdLst>
              <a:gd name="T0" fmla="*/ 59 w 118"/>
              <a:gd name="T1" fmla="*/ 33 h 119"/>
              <a:gd name="T2" fmla="*/ 59 w 118"/>
              <a:gd name="T3" fmla="*/ 33 h 119"/>
              <a:gd name="T4" fmla="*/ 33 w 118"/>
              <a:gd name="T5" fmla="*/ 59 h 119"/>
              <a:gd name="T6" fmla="*/ 33 w 118"/>
              <a:gd name="T7" fmla="*/ 59 h 119"/>
              <a:gd name="T8" fmla="*/ 59 w 118"/>
              <a:gd name="T9" fmla="*/ 85 h 119"/>
              <a:gd name="T10" fmla="*/ 59 w 118"/>
              <a:gd name="T11" fmla="*/ 85 h 119"/>
              <a:gd name="T12" fmla="*/ 84 w 118"/>
              <a:gd name="T13" fmla="*/ 59 h 119"/>
              <a:gd name="T14" fmla="*/ 84 w 118"/>
              <a:gd name="T15" fmla="*/ 59 h 119"/>
              <a:gd name="T16" fmla="*/ 59 w 118"/>
              <a:gd name="T17" fmla="*/ 33 h 119"/>
              <a:gd name="T18" fmla="*/ 59 w 118"/>
              <a:gd name="T19" fmla="*/ 118 h 119"/>
              <a:gd name="T20" fmla="*/ 59 w 118"/>
              <a:gd name="T21" fmla="*/ 118 h 119"/>
              <a:gd name="T22" fmla="*/ 0 w 118"/>
              <a:gd name="T23" fmla="*/ 59 h 119"/>
              <a:gd name="T24" fmla="*/ 0 w 118"/>
              <a:gd name="T25" fmla="*/ 59 h 119"/>
              <a:gd name="T26" fmla="*/ 59 w 118"/>
              <a:gd name="T27" fmla="*/ 0 h 119"/>
              <a:gd name="T28" fmla="*/ 59 w 118"/>
              <a:gd name="T29" fmla="*/ 0 h 119"/>
              <a:gd name="T30" fmla="*/ 117 w 118"/>
              <a:gd name="T31" fmla="*/ 59 h 119"/>
              <a:gd name="T32" fmla="*/ 117 w 118"/>
              <a:gd name="T33" fmla="*/ 59 h 119"/>
              <a:gd name="T34" fmla="*/ 59 w 118"/>
              <a:gd name="T3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33"/>
                </a:moveTo>
                <a:lnTo>
                  <a:pt x="59" y="33"/>
                </a:lnTo>
                <a:cubicBezTo>
                  <a:pt x="45" y="33"/>
                  <a:pt x="33" y="45"/>
                  <a:pt x="33" y="59"/>
                </a:cubicBezTo>
                <a:lnTo>
                  <a:pt x="33" y="59"/>
                </a:lnTo>
                <a:cubicBezTo>
                  <a:pt x="33" y="73"/>
                  <a:pt x="45" y="85"/>
                  <a:pt x="59" y="85"/>
                </a:cubicBezTo>
                <a:lnTo>
                  <a:pt x="59" y="85"/>
                </a:lnTo>
                <a:cubicBezTo>
                  <a:pt x="73" y="85"/>
                  <a:pt x="84" y="73"/>
                  <a:pt x="84" y="59"/>
                </a:cubicBezTo>
                <a:lnTo>
                  <a:pt x="84" y="59"/>
                </a:lnTo>
                <a:cubicBezTo>
                  <a:pt x="84" y="45"/>
                  <a:pt x="73" y="33"/>
                  <a:pt x="59" y="33"/>
                </a:cubicBezTo>
                <a:close/>
                <a:moveTo>
                  <a:pt x="59" y="118"/>
                </a:moveTo>
                <a:lnTo>
                  <a:pt x="59" y="118"/>
                </a:lnTo>
                <a:cubicBezTo>
                  <a:pt x="26" y="118"/>
                  <a:pt x="0" y="91"/>
                  <a:pt x="0" y="59"/>
                </a:cubicBezTo>
                <a:lnTo>
                  <a:pt x="0" y="59"/>
                </a:lnTo>
                <a:cubicBezTo>
                  <a:pt x="0" y="27"/>
                  <a:pt x="26" y="0"/>
                  <a:pt x="59" y="0"/>
                </a:cubicBezTo>
                <a:lnTo>
                  <a:pt x="59" y="0"/>
                </a:lnTo>
                <a:cubicBezTo>
                  <a:pt x="91" y="0"/>
                  <a:pt x="117" y="27"/>
                  <a:pt x="117" y="59"/>
                </a:cubicBezTo>
                <a:lnTo>
                  <a:pt x="117" y="59"/>
                </a:lnTo>
                <a:cubicBezTo>
                  <a:pt x="117" y="91"/>
                  <a:pt x="91" y="118"/>
                  <a:pt x="59" y="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9" name="Freeform 499"/>
          <p:cNvSpPr>
            <a:spLocks noChangeArrowheads="1"/>
          </p:cNvSpPr>
          <p:nvPr/>
        </p:nvSpPr>
        <p:spPr bwMode="auto">
          <a:xfrm>
            <a:off x="4714532" y="10749073"/>
            <a:ext cx="121123" cy="479447"/>
          </a:xfrm>
          <a:custGeom>
            <a:avLst/>
            <a:gdLst>
              <a:gd name="T0" fmla="*/ 33 w 106"/>
              <a:gd name="T1" fmla="*/ 386 h 421"/>
              <a:gd name="T2" fmla="*/ 72 w 106"/>
              <a:gd name="T3" fmla="*/ 386 h 421"/>
              <a:gd name="T4" fmla="*/ 72 w 106"/>
              <a:gd name="T5" fmla="*/ 33 h 421"/>
              <a:gd name="T6" fmla="*/ 33 w 106"/>
              <a:gd name="T7" fmla="*/ 33 h 421"/>
              <a:gd name="T8" fmla="*/ 33 w 106"/>
              <a:gd name="T9" fmla="*/ 386 h 421"/>
              <a:gd name="T10" fmla="*/ 89 w 106"/>
              <a:gd name="T11" fmla="*/ 420 h 421"/>
              <a:gd name="T12" fmla="*/ 17 w 106"/>
              <a:gd name="T13" fmla="*/ 420 h 421"/>
              <a:gd name="T14" fmla="*/ 17 w 106"/>
              <a:gd name="T15" fmla="*/ 420 h 421"/>
              <a:gd name="T16" fmla="*/ 0 w 106"/>
              <a:gd name="T17" fmla="*/ 403 h 421"/>
              <a:gd name="T18" fmla="*/ 0 w 106"/>
              <a:gd name="T19" fmla="*/ 16 h 421"/>
              <a:gd name="T20" fmla="*/ 0 w 106"/>
              <a:gd name="T21" fmla="*/ 16 h 421"/>
              <a:gd name="T22" fmla="*/ 17 w 106"/>
              <a:gd name="T23" fmla="*/ 0 h 421"/>
              <a:gd name="T24" fmla="*/ 89 w 106"/>
              <a:gd name="T25" fmla="*/ 0 h 421"/>
              <a:gd name="T26" fmla="*/ 89 w 106"/>
              <a:gd name="T27" fmla="*/ 0 h 421"/>
              <a:gd name="T28" fmla="*/ 105 w 106"/>
              <a:gd name="T29" fmla="*/ 16 h 421"/>
              <a:gd name="T30" fmla="*/ 105 w 106"/>
              <a:gd name="T31" fmla="*/ 403 h 421"/>
              <a:gd name="T32" fmla="*/ 105 w 106"/>
              <a:gd name="T33" fmla="*/ 403 h 421"/>
              <a:gd name="T34" fmla="*/ 89 w 106"/>
              <a:gd name="T35" fmla="*/ 42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6" h="421">
                <a:moveTo>
                  <a:pt x="33" y="386"/>
                </a:moveTo>
                <a:lnTo>
                  <a:pt x="72" y="386"/>
                </a:lnTo>
                <a:lnTo>
                  <a:pt x="72" y="33"/>
                </a:lnTo>
                <a:lnTo>
                  <a:pt x="33" y="33"/>
                </a:lnTo>
                <a:lnTo>
                  <a:pt x="33" y="386"/>
                </a:lnTo>
                <a:close/>
                <a:moveTo>
                  <a:pt x="89" y="420"/>
                </a:moveTo>
                <a:lnTo>
                  <a:pt x="17" y="420"/>
                </a:lnTo>
                <a:lnTo>
                  <a:pt x="17" y="420"/>
                </a:lnTo>
                <a:cubicBezTo>
                  <a:pt x="7" y="420"/>
                  <a:pt x="0" y="412"/>
                  <a:pt x="0" y="403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7"/>
                  <a:pt x="7" y="0"/>
                  <a:pt x="17" y="0"/>
                </a:cubicBezTo>
                <a:lnTo>
                  <a:pt x="89" y="0"/>
                </a:lnTo>
                <a:lnTo>
                  <a:pt x="89" y="0"/>
                </a:lnTo>
                <a:cubicBezTo>
                  <a:pt x="98" y="0"/>
                  <a:pt x="105" y="7"/>
                  <a:pt x="105" y="16"/>
                </a:cubicBezTo>
                <a:lnTo>
                  <a:pt x="105" y="403"/>
                </a:lnTo>
                <a:lnTo>
                  <a:pt x="105" y="403"/>
                </a:lnTo>
                <a:cubicBezTo>
                  <a:pt x="105" y="412"/>
                  <a:pt x="98" y="420"/>
                  <a:pt x="89" y="4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0" name="Freeform 500"/>
          <p:cNvSpPr>
            <a:spLocks noChangeArrowheads="1"/>
          </p:cNvSpPr>
          <p:nvPr/>
        </p:nvSpPr>
        <p:spPr bwMode="auto">
          <a:xfrm>
            <a:off x="4850794" y="10461408"/>
            <a:ext cx="232152" cy="822625"/>
          </a:xfrm>
          <a:custGeom>
            <a:avLst/>
            <a:gdLst>
              <a:gd name="T0" fmla="*/ 33 w 202"/>
              <a:gd name="T1" fmla="*/ 683 h 717"/>
              <a:gd name="T2" fmla="*/ 168 w 202"/>
              <a:gd name="T3" fmla="*/ 683 h 717"/>
              <a:gd name="T4" fmla="*/ 168 w 202"/>
              <a:gd name="T5" fmla="*/ 33 h 717"/>
              <a:gd name="T6" fmla="*/ 33 w 202"/>
              <a:gd name="T7" fmla="*/ 33 h 717"/>
              <a:gd name="T8" fmla="*/ 33 w 202"/>
              <a:gd name="T9" fmla="*/ 683 h 717"/>
              <a:gd name="T10" fmla="*/ 185 w 202"/>
              <a:gd name="T11" fmla="*/ 716 h 717"/>
              <a:gd name="T12" fmla="*/ 16 w 202"/>
              <a:gd name="T13" fmla="*/ 716 h 717"/>
              <a:gd name="T14" fmla="*/ 16 w 202"/>
              <a:gd name="T15" fmla="*/ 716 h 717"/>
              <a:gd name="T16" fmla="*/ 0 w 202"/>
              <a:gd name="T17" fmla="*/ 699 h 717"/>
              <a:gd name="T18" fmla="*/ 0 w 202"/>
              <a:gd name="T19" fmla="*/ 17 h 717"/>
              <a:gd name="T20" fmla="*/ 0 w 202"/>
              <a:gd name="T21" fmla="*/ 17 h 717"/>
              <a:gd name="T22" fmla="*/ 16 w 202"/>
              <a:gd name="T23" fmla="*/ 0 h 717"/>
              <a:gd name="T24" fmla="*/ 185 w 202"/>
              <a:gd name="T25" fmla="*/ 0 h 717"/>
              <a:gd name="T26" fmla="*/ 185 w 202"/>
              <a:gd name="T27" fmla="*/ 0 h 717"/>
              <a:gd name="T28" fmla="*/ 201 w 202"/>
              <a:gd name="T29" fmla="*/ 17 h 717"/>
              <a:gd name="T30" fmla="*/ 201 w 202"/>
              <a:gd name="T31" fmla="*/ 699 h 717"/>
              <a:gd name="T32" fmla="*/ 201 w 202"/>
              <a:gd name="T33" fmla="*/ 699 h 717"/>
              <a:gd name="T34" fmla="*/ 185 w 202"/>
              <a:gd name="T35" fmla="*/ 716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2" h="717">
                <a:moveTo>
                  <a:pt x="33" y="683"/>
                </a:moveTo>
                <a:lnTo>
                  <a:pt x="168" y="683"/>
                </a:lnTo>
                <a:lnTo>
                  <a:pt x="168" y="33"/>
                </a:lnTo>
                <a:lnTo>
                  <a:pt x="33" y="33"/>
                </a:lnTo>
                <a:lnTo>
                  <a:pt x="33" y="683"/>
                </a:lnTo>
                <a:close/>
                <a:moveTo>
                  <a:pt x="185" y="716"/>
                </a:moveTo>
                <a:lnTo>
                  <a:pt x="16" y="716"/>
                </a:lnTo>
                <a:lnTo>
                  <a:pt x="16" y="716"/>
                </a:lnTo>
                <a:cubicBezTo>
                  <a:pt x="7" y="716"/>
                  <a:pt x="0" y="708"/>
                  <a:pt x="0" y="699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7" y="0"/>
                  <a:pt x="16" y="0"/>
                </a:cubicBezTo>
                <a:lnTo>
                  <a:pt x="185" y="0"/>
                </a:lnTo>
                <a:lnTo>
                  <a:pt x="185" y="0"/>
                </a:lnTo>
                <a:cubicBezTo>
                  <a:pt x="194" y="0"/>
                  <a:pt x="201" y="8"/>
                  <a:pt x="201" y="17"/>
                </a:cubicBezTo>
                <a:lnTo>
                  <a:pt x="201" y="699"/>
                </a:lnTo>
                <a:lnTo>
                  <a:pt x="201" y="699"/>
                </a:lnTo>
                <a:cubicBezTo>
                  <a:pt x="201" y="708"/>
                  <a:pt x="194" y="716"/>
                  <a:pt x="185" y="7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1" name="Freeform 501"/>
          <p:cNvSpPr>
            <a:spLocks noChangeArrowheads="1"/>
          </p:cNvSpPr>
          <p:nvPr/>
        </p:nvSpPr>
        <p:spPr bwMode="auto">
          <a:xfrm>
            <a:off x="4901262" y="10562344"/>
            <a:ext cx="136265" cy="136262"/>
          </a:xfrm>
          <a:custGeom>
            <a:avLst/>
            <a:gdLst>
              <a:gd name="T0" fmla="*/ 58 w 118"/>
              <a:gd name="T1" fmla="*/ 33 h 118"/>
              <a:gd name="T2" fmla="*/ 58 w 118"/>
              <a:gd name="T3" fmla="*/ 33 h 118"/>
              <a:gd name="T4" fmla="*/ 33 w 118"/>
              <a:gd name="T5" fmla="*/ 58 h 118"/>
              <a:gd name="T6" fmla="*/ 33 w 118"/>
              <a:gd name="T7" fmla="*/ 58 h 118"/>
              <a:gd name="T8" fmla="*/ 58 w 118"/>
              <a:gd name="T9" fmla="*/ 84 h 118"/>
              <a:gd name="T10" fmla="*/ 58 w 118"/>
              <a:gd name="T11" fmla="*/ 84 h 118"/>
              <a:gd name="T12" fmla="*/ 84 w 118"/>
              <a:gd name="T13" fmla="*/ 58 h 118"/>
              <a:gd name="T14" fmla="*/ 84 w 118"/>
              <a:gd name="T15" fmla="*/ 58 h 118"/>
              <a:gd name="T16" fmla="*/ 58 w 118"/>
              <a:gd name="T17" fmla="*/ 33 h 118"/>
              <a:gd name="T18" fmla="*/ 58 w 118"/>
              <a:gd name="T19" fmla="*/ 117 h 118"/>
              <a:gd name="T20" fmla="*/ 58 w 118"/>
              <a:gd name="T21" fmla="*/ 117 h 118"/>
              <a:gd name="T22" fmla="*/ 0 w 118"/>
              <a:gd name="T23" fmla="*/ 58 h 118"/>
              <a:gd name="T24" fmla="*/ 0 w 118"/>
              <a:gd name="T25" fmla="*/ 58 h 118"/>
              <a:gd name="T26" fmla="*/ 58 w 118"/>
              <a:gd name="T27" fmla="*/ 0 h 118"/>
              <a:gd name="T28" fmla="*/ 58 w 118"/>
              <a:gd name="T29" fmla="*/ 0 h 118"/>
              <a:gd name="T30" fmla="*/ 117 w 118"/>
              <a:gd name="T31" fmla="*/ 58 h 118"/>
              <a:gd name="T32" fmla="*/ 117 w 118"/>
              <a:gd name="T33" fmla="*/ 58 h 118"/>
              <a:gd name="T34" fmla="*/ 58 w 118"/>
              <a:gd name="T35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8">
                <a:moveTo>
                  <a:pt x="58" y="33"/>
                </a:moveTo>
                <a:lnTo>
                  <a:pt x="58" y="33"/>
                </a:lnTo>
                <a:cubicBezTo>
                  <a:pt x="45" y="33"/>
                  <a:pt x="33" y="44"/>
                  <a:pt x="33" y="58"/>
                </a:cubicBezTo>
                <a:lnTo>
                  <a:pt x="33" y="58"/>
                </a:lnTo>
                <a:cubicBezTo>
                  <a:pt x="33" y="72"/>
                  <a:pt x="45" y="84"/>
                  <a:pt x="58" y="84"/>
                </a:cubicBezTo>
                <a:lnTo>
                  <a:pt x="58" y="84"/>
                </a:lnTo>
                <a:cubicBezTo>
                  <a:pt x="73" y="84"/>
                  <a:pt x="84" y="72"/>
                  <a:pt x="84" y="58"/>
                </a:cubicBezTo>
                <a:lnTo>
                  <a:pt x="84" y="58"/>
                </a:lnTo>
                <a:cubicBezTo>
                  <a:pt x="84" y="44"/>
                  <a:pt x="73" y="33"/>
                  <a:pt x="58" y="33"/>
                </a:cubicBezTo>
                <a:close/>
                <a:moveTo>
                  <a:pt x="58" y="117"/>
                </a:moveTo>
                <a:lnTo>
                  <a:pt x="58" y="117"/>
                </a:lnTo>
                <a:cubicBezTo>
                  <a:pt x="26" y="117"/>
                  <a:pt x="0" y="90"/>
                  <a:pt x="0" y="58"/>
                </a:cubicBezTo>
                <a:lnTo>
                  <a:pt x="0" y="58"/>
                </a:lnTo>
                <a:cubicBezTo>
                  <a:pt x="0" y="26"/>
                  <a:pt x="26" y="0"/>
                  <a:pt x="58" y="0"/>
                </a:cubicBezTo>
                <a:lnTo>
                  <a:pt x="58" y="0"/>
                </a:lnTo>
                <a:cubicBezTo>
                  <a:pt x="91" y="0"/>
                  <a:pt x="117" y="26"/>
                  <a:pt x="117" y="58"/>
                </a:cubicBezTo>
                <a:lnTo>
                  <a:pt x="117" y="58"/>
                </a:lnTo>
                <a:cubicBezTo>
                  <a:pt x="117" y="90"/>
                  <a:pt x="91" y="117"/>
                  <a:pt x="58" y="1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2" name="Freeform 502"/>
          <p:cNvSpPr>
            <a:spLocks noChangeArrowheads="1"/>
          </p:cNvSpPr>
          <p:nvPr/>
        </p:nvSpPr>
        <p:spPr bwMode="auto">
          <a:xfrm>
            <a:off x="4906310" y="10749073"/>
            <a:ext cx="121123" cy="479447"/>
          </a:xfrm>
          <a:custGeom>
            <a:avLst/>
            <a:gdLst>
              <a:gd name="T0" fmla="*/ 33 w 106"/>
              <a:gd name="T1" fmla="*/ 387 h 421"/>
              <a:gd name="T2" fmla="*/ 72 w 106"/>
              <a:gd name="T3" fmla="*/ 387 h 421"/>
              <a:gd name="T4" fmla="*/ 72 w 106"/>
              <a:gd name="T5" fmla="*/ 33 h 421"/>
              <a:gd name="T6" fmla="*/ 33 w 106"/>
              <a:gd name="T7" fmla="*/ 33 h 421"/>
              <a:gd name="T8" fmla="*/ 33 w 106"/>
              <a:gd name="T9" fmla="*/ 387 h 421"/>
              <a:gd name="T10" fmla="*/ 89 w 106"/>
              <a:gd name="T11" fmla="*/ 420 h 421"/>
              <a:gd name="T12" fmla="*/ 16 w 106"/>
              <a:gd name="T13" fmla="*/ 420 h 421"/>
              <a:gd name="T14" fmla="*/ 16 w 106"/>
              <a:gd name="T15" fmla="*/ 420 h 421"/>
              <a:gd name="T16" fmla="*/ 0 w 106"/>
              <a:gd name="T17" fmla="*/ 403 h 421"/>
              <a:gd name="T18" fmla="*/ 0 w 106"/>
              <a:gd name="T19" fmla="*/ 16 h 421"/>
              <a:gd name="T20" fmla="*/ 0 w 106"/>
              <a:gd name="T21" fmla="*/ 16 h 421"/>
              <a:gd name="T22" fmla="*/ 16 w 106"/>
              <a:gd name="T23" fmla="*/ 0 h 421"/>
              <a:gd name="T24" fmla="*/ 89 w 106"/>
              <a:gd name="T25" fmla="*/ 0 h 421"/>
              <a:gd name="T26" fmla="*/ 89 w 106"/>
              <a:gd name="T27" fmla="*/ 0 h 421"/>
              <a:gd name="T28" fmla="*/ 105 w 106"/>
              <a:gd name="T29" fmla="*/ 16 h 421"/>
              <a:gd name="T30" fmla="*/ 105 w 106"/>
              <a:gd name="T31" fmla="*/ 403 h 421"/>
              <a:gd name="T32" fmla="*/ 105 w 106"/>
              <a:gd name="T33" fmla="*/ 403 h 421"/>
              <a:gd name="T34" fmla="*/ 89 w 106"/>
              <a:gd name="T35" fmla="*/ 42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6" h="421">
                <a:moveTo>
                  <a:pt x="33" y="387"/>
                </a:moveTo>
                <a:lnTo>
                  <a:pt x="72" y="387"/>
                </a:lnTo>
                <a:lnTo>
                  <a:pt x="72" y="33"/>
                </a:lnTo>
                <a:lnTo>
                  <a:pt x="33" y="33"/>
                </a:lnTo>
                <a:lnTo>
                  <a:pt x="33" y="387"/>
                </a:lnTo>
                <a:close/>
                <a:moveTo>
                  <a:pt x="89" y="420"/>
                </a:moveTo>
                <a:lnTo>
                  <a:pt x="16" y="420"/>
                </a:lnTo>
                <a:lnTo>
                  <a:pt x="16" y="420"/>
                </a:lnTo>
                <a:cubicBezTo>
                  <a:pt x="7" y="420"/>
                  <a:pt x="0" y="413"/>
                  <a:pt x="0" y="403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7"/>
                  <a:pt x="7" y="0"/>
                  <a:pt x="16" y="0"/>
                </a:cubicBezTo>
                <a:lnTo>
                  <a:pt x="89" y="0"/>
                </a:lnTo>
                <a:lnTo>
                  <a:pt x="89" y="0"/>
                </a:lnTo>
                <a:cubicBezTo>
                  <a:pt x="98" y="0"/>
                  <a:pt x="105" y="7"/>
                  <a:pt x="105" y="16"/>
                </a:cubicBezTo>
                <a:lnTo>
                  <a:pt x="105" y="403"/>
                </a:lnTo>
                <a:lnTo>
                  <a:pt x="105" y="403"/>
                </a:lnTo>
                <a:cubicBezTo>
                  <a:pt x="105" y="413"/>
                  <a:pt x="98" y="420"/>
                  <a:pt x="89" y="4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3" name="Freeform 503"/>
          <p:cNvSpPr>
            <a:spLocks noChangeArrowheads="1"/>
          </p:cNvSpPr>
          <p:nvPr/>
        </p:nvSpPr>
        <p:spPr bwMode="auto">
          <a:xfrm>
            <a:off x="5052665" y="10441221"/>
            <a:ext cx="464305" cy="842812"/>
          </a:xfrm>
          <a:custGeom>
            <a:avLst/>
            <a:gdLst>
              <a:gd name="T0" fmla="*/ 40 w 404"/>
              <a:gd name="T1" fmla="*/ 79 h 736"/>
              <a:gd name="T2" fmla="*/ 236 w 404"/>
              <a:gd name="T3" fmla="*/ 697 h 736"/>
              <a:gd name="T4" fmla="*/ 365 w 404"/>
              <a:gd name="T5" fmla="*/ 656 h 736"/>
              <a:gd name="T6" fmla="*/ 169 w 404"/>
              <a:gd name="T7" fmla="*/ 38 h 736"/>
              <a:gd name="T8" fmla="*/ 40 w 404"/>
              <a:gd name="T9" fmla="*/ 79 h 736"/>
              <a:gd name="T10" fmla="*/ 225 w 404"/>
              <a:gd name="T11" fmla="*/ 735 h 736"/>
              <a:gd name="T12" fmla="*/ 225 w 404"/>
              <a:gd name="T13" fmla="*/ 735 h 736"/>
              <a:gd name="T14" fmla="*/ 210 w 404"/>
              <a:gd name="T15" fmla="*/ 724 h 736"/>
              <a:gd name="T16" fmla="*/ 3 w 404"/>
              <a:gd name="T17" fmla="*/ 73 h 736"/>
              <a:gd name="T18" fmla="*/ 3 w 404"/>
              <a:gd name="T19" fmla="*/ 73 h 736"/>
              <a:gd name="T20" fmla="*/ 13 w 404"/>
              <a:gd name="T21" fmla="*/ 52 h 736"/>
              <a:gd name="T22" fmla="*/ 174 w 404"/>
              <a:gd name="T23" fmla="*/ 1 h 736"/>
              <a:gd name="T24" fmla="*/ 174 w 404"/>
              <a:gd name="T25" fmla="*/ 1 h 736"/>
              <a:gd name="T26" fmla="*/ 187 w 404"/>
              <a:gd name="T27" fmla="*/ 2 h 736"/>
              <a:gd name="T28" fmla="*/ 187 w 404"/>
              <a:gd name="T29" fmla="*/ 2 h 736"/>
              <a:gd name="T30" fmla="*/ 195 w 404"/>
              <a:gd name="T31" fmla="*/ 12 h 736"/>
              <a:gd name="T32" fmla="*/ 402 w 404"/>
              <a:gd name="T33" fmla="*/ 662 h 736"/>
              <a:gd name="T34" fmla="*/ 402 w 404"/>
              <a:gd name="T35" fmla="*/ 662 h 736"/>
              <a:gd name="T36" fmla="*/ 400 w 404"/>
              <a:gd name="T37" fmla="*/ 675 h 736"/>
              <a:gd name="T38" fmla="*/ 400 w 404"/>
              <a:gd name="T39" fmla="*/ 675 h 736"/>
              <a:gd name="T40" fmla="*/ 391 w 404"/>
              <a:gd name="T41" fmla="*/ 683 h 736"/>
              <a:gd name="T42" fmla="*/ 231 w 404"/>
              <a:gd name="T43" fmla="*/ 734 h 736"/>
              <a:gd name="T44" fmla="*/ 231 w 404"/>
              <a:gd name="T45" fmla="*/ 734 h 736"/>
              <a:gd name="T46" fmla="*/ 225 w 404"/>
              <a:gd name="T47" fmla="*/ 735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04" h="736">
                <a:moveTo>
                  <a:pt x="40" y="79"/>
                </a:moveTo>
                <a:lnTo>
                  <a:pt x="236" y="697"/>
                </a:lnTo>
                <a:lnTo>
                  <a:pt x="365" y="656"/>
                </a:lnTo>
                <a:lnTo>
                  <a:pt x="169" y="38"/>
                </a:lnTo>
                <a:lnTo>
                  <a:pt x="40" y="79"/>
                </a:lnTo>
                <a:close/>
                <a:moveTo>
                  <a:pt x="225" y="735"/>
                </a:moveTo>
                <a:lnTo>
                  <a:pt x="225" y="735"/>
                </a:lnTo>
                <a:cubicBezTo>
                  <a:pt x="218" y="735"/>
                  <a:pt x="212" y="730"/>
                  <a:pt x="210" y="724"/>
                </a:cubicBezTo>
                <a:lnTo>
                  <a:pt x="3" y="73"/>
                </a:lnTo>
                <a:lnTo>
                  <a:pt x="3" y="73"/>
                </a:lnTo>
                <a:cubicBezTo>
                  <a:pt x="0" y="64"/>
                  <a:pt x="5" y="55"/>
                  <a:pt x="13" y="52"/>
                </a:cubicBezTo>
                <a:lnTo>
                  <a:pt x="174" y="1"/>
                </a:lnTo>
                <a:lnTo>
                  <a:pt x="174" y="1"/>
                </a:lnTo>
                <a:cubicBezTo>
                  <a:pt x="179" y="0"/>
                  <a:pt x="183" y="0"/>
                  <a:pt x="187" y="2"/>
                </a:cubicBezTo>
                <a:lnTo>
                  <a:pt x="187" y="2"/>
                </a:lnTo>
                <a:cubicBezTo>
                  <a:pt x="191" y="5"/>
                  <a:pt x="194" y="7"/>
                  <a:pt x="195" y="12"/>
                </a:cubicBezTo>
                <a:lnTo>
                  <a:pt x="402" y="662"/>
                </a:lnTo>
                <a:lnTo>
                  <a:pt x="402" y="662"/>
                </a:lnTo>
                <a:cubicBezTo>
                  <a:pt x="403" y="667"/>
                  <a:pt x="402" y="671"/>
                  <a:pt x="400" y="675"/>
                </a:cubicBezTo>
                <a:lnTo>
                  <a:pt x="400" y="675"/>
                </a:lnTo>
                <a:cubicBezTo>
                  <a:pt x="399" y="679"/>
                  <a:pt x="395" y="682"/>
                  <a:pt x="391" y="683"/>
                </a:cubicBezTo>
                <a:lnTo>
                  <a:pt x="231" y="734"/>
                </a:lnTo>
                <a:lnTo>
                  <a:pt x="231" y="734"/>
                </a:lnTo>
                <a:cubicBezTo>
                  <a:pt x="229" y="735"/>
                  <a:pt x="227" y="735"/>
                  <a:pt x="225" y="7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" name="Freeform 504"/>
          <p:cNvSpPr>
            <a:spLocks noChangeArrowheads="1"/>
          </p:cNvSpPr>
          <p:nvPr/>
        </p:nvSpPr>
        <p:spPr bwMode="auto">
          <a:xfrm>
            <a:off x="5138462" y="10557295"/>
            <a:ext cx="151404" cy="136265"/>
          </a:xfrm>
          <a:custGeom>
            <a:avLst/>
            <a:gdLst>
              <a:gd name="T0" fmla="*/ 66 w 133"/>
              <a:gd name="T1" fmla="*/ 35 h 120"/>
              <a:gd name="T2" fmla="*/ 66 w 133"/>
              <a:gd name="T3" fmla="*/ 35 h 120"/>
              <a:gd name="T4" fmla="*/ 58 w 133"/>
              <a:gd name="T5" fmla="*/ 36 h 120"/>
              <a:gd name="T6" fmla="*/ 58 w 133"/>
              <a:gd name="T7" fmla="*/ 36 h 120"/>
              <a:gd name="T8" fmla="*/ 42 w 133"/>
              <a:gd name="T9" fmla="*/ 69 h 120"/>
              <a:gd name="T10" fmla="*/ 42 w 133"/>
              <a:gd name="T11" fmla="*/ 69 h 120"/>
              <a:gd name="T12" fmla="*/ 54 w 133"/>
              <a:gd name="T13" fmla="*/ 83 h 120"/>
              <a:gd name="T14" fmla="*/ 54 w 133"/>
              <a:gd name="T15" fmla="*/ 83 h 120"/>
              <a:gd name="T16" fmla="*/ 74 w 133"/>
              <a:gd name="T17" fmla="*/ 85 h 120"/>
              <a:gd name="T18" fmla="*/ 74 w 133"/>
              <a:gd name="T19" fmla="*/ 85 h 120"/>
              <a:gd name="T20" fmla="*/ 90 w 133"/>
              <a:gd name="T21" fmla="*/ 53 h 120"/>
              <a:gd name="T22" fmla="*/ 90 w 133"/>
              <a:gd name="T23" fmla="*/ 53 h 120"/>
              <a:gd name="T24" fmla="*/ 66 w 133"/>
              <a:gd name="T25" fmla="*/ 35 h 120"/>
              <a:gd name="T26" fmla="*/ 66 w 133"/>
              <a:gd name="T27" fmla="*/ 119 h 120"/>
              <a:gd name="T28" fmla="*/ 66 w 133"/>
              <a:gd name="T29" fmla="*/ 119 h 120"/>
              <a:gd name="T30" fmla="*/ 39 w 133"/>
              <a:gd name="T31" fmla="*/ 113 h 120"/>
              <a:gd name="T32" fmla="*/ 39 w 133"/>
              <a:gd name="T33" fmla="*/ 113 h 120"/>
              <a:gd name="T34" fmla="*/ 10 w 133"/>
              <a:gd name="T35" fmla="*/ 79 h 120"/>
              <a:gd name="T36" fmla="*/ 10 w 133"/>
              <a:gd name="T37" fmla="*/ 79 h 120"/>
              <a:gd name="T38" fmla="*/ 48 w 133"/>
              <a:gd name="T39" fmla="*/ 5 h 120"/>
              <a:gd name="T40" fmla="*/ 48 w 133"/>
              <a:gd name="T41" fmla="*/ 5 h 120"/>
              <a:gd name="T42" fmla="*/ 93 w 133"/>
              <a:gd name="T43" fmla="*/ 9 h 120"/>
              <a:gd name="T44" fmla="*/ 93 w 133"/>
              <a:gd name="T45" fmla="*/ 9 h 120"/>
              <a:gd name="T46" fmla="*/ 122 w 133"/>
              <a:gd name="T47" fmla="*/ 43 h 120"/>
              <a:gd name="T48" fmla="*/ 122 w 133"/>
              <a:gd name="T49" fmla="*/ 43 h 120"/>
              <a:gd name="T50" fmla="*/ 84 w 133"/>
              <a:gd name="T51" fmla="*/ 117 h 120"/>
              <a:gd name="T52" fmla="*/ 84 w 133"/>
              <a:gd name="T53" fmla="*/ 117 h 120"/>
              <a:gd name="T54" fmla="*/ 66 w 133"/>
              <a:gd name="T55" fmla="*/ 11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3" h="120">
                <a:moveTo>
                  <a:pt x="66" y="35"/>
                </a:moveTo>
                <a:lnTo>
                  <a:pt x="66" y="35"/>
                </a:lnTo>
                <a:cubicBezTo>
                  <a:pt x="63" y="35"/>
                  <a:pt x="61" y="36"/>
                  <a:pt x="58" y="36"/>
                </a:cubicBezTo>
                <a:lnTo>
                  <a:pt x="58" y="36"/>
                </a:lnTo>
                <a:cubicBezTo>
                  <a:pt x="45" y="40"/>
                  <a:pt x="38" y="55"/>
                  <a:pt x="42" y="69"/>
                </a:cubicBezTo>
                <a:lnTo>
                  <a:pt x="42" y="69"/>
                </a:lnTo>
                <a:cubicBezTo>
                  <a:pt x="44" y="75"/>
                  <a:pt x="48" y="80"/>
                  <a:pt x="54" y="83"/>
                </a:cubicBezTo>
                <a:lnTo>
                  <a:pt x="54" y="83"/>
                </a:lnTo>
                <a:cubicBezTo>
                  <a:pt x="60" y="86"/>
                  <a:pt x="67" y="87"/>
                  <a:pt x="74" y="85"/>
                </a:cubicBezTo>
                <a:lnTo>
                  <a:pt x="74" y="85"/>
                </a:lnTo>
                <a:cubicBezTo>
                  <a:pt x="87" y="81"/>
                  <a:pt x="94" y="67"/>
                  <a:pt x="90" y="53"/>
                </a:cubicBezTo>
                <a:lnTo>
                  <a:pt x="90" y="53"/>
                </a:lnTo>
                <a:cubicBezTo>
                  <a:pt x="87" y="42"/>
                  <a:pt x="77" y="35"/>
                  <a:pt x="66" y="35"/>
                </a:cubicBezTo>
                <a:close/>
                <a:moveTo>
                  <a:pt x="66" y="119"/>
                </a:moveTo>
                <a:lnTo>
                  <a:pt x="66" y="119"/>
                </a:lnTo>
                <a:cubicBezTo>
                  <a:pt x="56" y="119"/>
                  <a:pt x="47" y="118"/>
                  <a:pt x="39" y="113"/>
                </a:cubicBezTo>
                <a:lnTo>
                  <a:pt x="39" y="113"/>
                </a:lnTo>
                <a:cubicBezTo>
                  <a:pt x="25" y="106"/>
                  <a:pt x="15" y="94"/>
                  <a:pt x="10" y="79"/>
                </a:cubicBezTo>
                <a:lnTo>
                  <a:pt x="10" y="79"/>
                </a:lnTo>
                <a:cubicBezTo>
                  <a:pt x="0" y="48"/>
                  <a:pt x="17" y="15"/>
                  <a:pt x="48" y="5"/>
                </a:cubicBezTo>
                <a:lnTo>
                  <a:pt x="48" y="5"/>
                </a:lnTo>
                <a:cubicBezTo>
                  <a:pt x="63" y="0"/>
                  <a:pt x="79" y="1"/>
                  <a:pt x="93" y="9"/>
                </a:cubicBezTo>
                <a:lnTo>
                  <a:pt x="93" y="9"/>
                </a:lnTo>
                <a:cubicBezTo>
                  <a:pt x="107" y="16"/>
                  <a:pt x="117" y="28"/>
                  <a:pt x="122" y="43"/>
                </a:cubicBezTo>
                <a:lnTo>
                  <a:pt x="122" y="43"/>
                </a:lnTo>
                <a:cubicBezTo>
                  <a:pt x="132" y="74"/>
                  <a:pt x="114" y="107"/>
                  <a:pt x="84" y="117"/>
                </a:cubicBezTo>
                <a:lnTo>
                  <a:pt x="84" y="117"/>
                </a:lnTo>
                <a:cubicBezTo>
                  <a:pt x="78" y="119"/>
                  <a:pt x="72" y="119"/>
                  <a:pt x="66" y="1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5" name="Freeform 505"/>
          <p:cNvSpPr>
            <a:spLocks noChangeArrowheads="1"/>
          </p:cNvSpPr>
          <p:nvPr/>
        </p:nvSpPr>
        <p:spPr bwMode="auto">
          <a:xfrm>
            <a:off x="5193975" y="10723841"/>
            <a:ext cx="252339" cy="489537"/>
          </a:xfrm>
          <a:custGeom>
            <a:avLst/>
            <a:gdLst>
              <a:gd name="T0" fmla="*/ 39 w 222"/>
              <a:gd name="T1" fmla="*/ 52 h 428"/>
              <a:gd name="T2" fmla="*/ 146 w 222"/>
              <a:gd name="T3" fmla="*/ 389 h 428"/>
              <a:gd name="T4" fmla="*/ 183 w 222"/>
              <a:gd name="T5" fmla="*/ 377 h 428"/>
              <a:gd name="T6" fmla="*/ 76 w 222"/>
              <a:gd name="T7" fmla="*/ 40 h 428"/>
              <a:gd name="T8" fmla="*/ 39 w 222"/>
              <a:gd name="T9" fmla="*/ 52 h 428"/>
              <a:gd name="T10" fmla="*/ 135 w 222"/>
              <a:gd name="T11" fmla="*/ 427 h 428"/>
              <a:gd name="T12" fmla="*/ 135 w 222"/>
              <a:gd name="T13" fmla="*/ 427 h 428"/>
              <a:gd name="T14" fmla="*/ 120 w 222"/>
              <a:gd name="T15" fmla="*/ 415 h 428"/>
              <a:gd name="T16" fmla="*/ 2 w 222"/>
              <a:gd name="T17" fmla="*/ 46 h 428"/>
              <a:gd name="T18" fmla="*/ 2 w 222"/>
              <a:gd name="T19" fmla="*/ 46 h 428"/>
              <a:gd name="T20" fmla="*/ 13 w 222"/>
              <a:gd name="T21" fmla="*/ 25 h 428"/>
              <a:gd name="T22" fmla="*/ 82 w 222"/>
              <a:gd name="T23" fmla="*/ 3 h 428"/>
              <a:gd name="T24" fmla="*/ 82 w 222"/>
              <a:gd name="T25" fmla="*/ 3 h 428"/>
              <a:gd name="T26" fmla="*/ 103 w 222"/>
              <a:gd name="T27" fmla="*/ 14 h 428"/>
              <a:gd name="T28" fmla="*/ 220 w 222"/>
              <a:gd name="T29" fmla="*/ 383 h 428"/>
              <a:gd name="T30" fmla="*/ 220 w 222"/>
              <a:gd name="T31" fmla="*/ 383 h 428"/>
              <a:gd name="T32" fmla="*/ 219 w 222"/>
              <a:gd name="T33" fmla="*/ 395 h 428"/>
              <a:gd name="T34" fmla="*/ 219 w 222"/>
              <a:gd name="T35" fmla="*/ 395 h 428"/>
              <a:gd name="T36" fmla="*/ 209 w 222"/>
              <a:gd name="T37" fmla="*/ 404 h 428"/>
              <a:gd name="T38" fmla="*/ 140 w 222"/>
              <a:gd name="T39" fmla="*/ 425 h 428"/>
              <a:gd name="T40" fmla="*/ 140 w 222"/>
              <a:gd name="T41" fmla="*/ 425 h 428"/>
              <a:gd name="T42" fmla="*/ 135 w 222"/>
              <a:gd name="T43" fmla="*/ 427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2" h="428">
                <a:moveTo>
                  <a:pt x="39" y="52"/>
                </a:moveTo>
                <a:lnTo>
                  <a:pt x="146" y="389"/>
                </a:lnTo>
                <a:lnTo>
                  <a:pt x="183" y="377"/>
                </a:lnTo>
                <a:lnTo>
                  <a:pt x="76" y="40"/>
                </a:lnTo>
                <a:lnTo>
                  <a:pt x="39" y="52"/>
                </a:lnTo>
                <a:close/>
                <a:moveTo>
                  <a:pt x="135" y="427"/>
                </a:moveTo>
                <a:lnTo>
                  <a:pt x="135" y="427"/>
                </a:lnTo>
                <a:cubicBezTo>
                  <a:pt x="128" y="427"/>
                  <a:pt x="122" y="422"/>
                  <a:pt x="120" y="415"/>
                </a:cubicBezTo>
                <a:lnTo>
                  <a:pt x="2" y="46"/>
                </a:lnTo>
                <a:lnTo>
                  <a:pt x="2" y="46"/>
                </a:lnTo>
                <a:cubicBezTo>
                  <a:pt x="0" y="37"/>
                  <a:pt x="5" y="28"/>
                  <a:pt x="13" y="25"/>
                </a:cubicBezTo>
                <a:lnTo>
                  <a:pt x="82" y="3"/>
                </a:lnTo>
                <a:lnTo>
                  <a:pt x="82" y="3"/>
                </a:lnTo>
                <a:cubicBezTo>
                  <a:pt x="90" y="0"/>
                  <a:pt x="100" y="5"/>
                  <a:pt x="103" y="14"/>
                </a:cubicBezTo>
                <a:lnTo>
                  <a:pt x="220" y="383"/>
                </a:lnTo>
                <a:lnTo>
                  <a:pt x="220" y="383"/>
                </a:lnTo>
                <a:cubicBezTo>
                  <a:pt x="221" y="387"/>
                  <a:pt x="220" y="392"/>
                  <a:pt x="219" y="395"/>
                </a:cubicBezTo>
                <a:lnTo>
                  <a:pt x="219" y="395"/>
                </a:lnTo>
                <a:cubicBezTo>
                  <a:pt x="217" y="400"/>
                  <a:pt x="213" y="402"/>
                  <a:pt x="209" y="404"/>
                </a:cubicBezTo>
                <a:lnTo>
                  <a:pt x="140" y="425"/>
                </a:lnTo>
                <a:lnTo>
                  <a:pt x="140" y="425"/>
                </a:lnTo>
                <a:cubicBezTo>
                  <a:pt x="138" y="426"/>
                  <a:pt x="137" y="427"/>
                  <a:pt x="135" y="4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6" name="CuadroTexto 755"/>
          <p:cNvSpPr txBox="1"/>
          <p:nvPr/>
        </p:nvSpPr>
        <p:spPr>
          <a:xfrm>
            <a:off x="7261839" y="1324558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757" name="CuadroTexto 756"/>
          <p:cNvSpPr txBox="1"/>
          <p:nvPr/>
        </p:nvSpPr>
        <p:spPr>
          <a:xfrm>
            <a:off x="2032436" y="2844901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758" name="CuadroTexto 757"/>
          <p:cNvSpPr txBox="1"/>
          <p:nvPr/>
        </p:nvSpPr>
        <p:spPr>
          <a:xfrm>
            <a:off x="3930744" y="6660616"/>
            <a:ext cx="2382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759" name="Rectángulo 758"/>
          <p:cNvSpPr/>
          <p:nvPr/>
        </p:nvSpPr>
        <p:spPr>
          <a:xfrm>
            <a:off x="3432031" y="7368502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760" name="CuadroTexto 759"/>
          <p:cNvSpPr txBox="1"/>
          <p:nvPr/>
        </p:nvSpPr>
        <p:spPr>
          <a:xfrm>
            <a:off x="8584168" y="6660616"/>
            <a:ext cx="2382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61" name="Rectángulo 760"/>
          <p:cNvSpPr/>
          <p:nvPr/>
        </p:nvSpPr>
        <p:spPr>
          <a:xfrm>
            <a:off x="8123773" y="7368502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762" name="CuadroTexto 761"/>
          <p:cNvSpPr txBox="1"/>
          <p:nvPr/>
        </p:nvSpPr>
        <p:spPr>
          <a:xfrm>
            <a:off x="13221564" y="6644433"/>
            <a:ext cx="2650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763" name="Rectángulo 762"/>
          <p:cNvSpPr/>
          <p:nvPr/>
        </p:nvSpPr>
        <p:spPr>
          <a:xfrm>
            <a:off x="12815302" y="7336366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764" name="CuadroTexto 763"/>
          <p:cNvSpPr txBox="1"/>
          <p:nvPr/>
        </p:nvSpPr>
        <p:spPr>
          <a:xfrm>
            <a:off x="17929636" y="6665508"/>
            <a:ext cx="2650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765" name="Rectángulo 764"/>
          <p:cNvSpPr/>
          <p:nvPr/>
        </p:nvSpPr>
        <p:spPr>
          <a:xfrm>
            <a:off x="17523374" y="7357441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5169657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Freeform 170"/>
          <p:cNvSpPr>
            <a:spLocks noChangeArrowheads="1"/>
          </p:cNvSpPr>
          <p:nvPr/>
        </p:nvSpPr>
        <p:spPr bwMode="auto">
          <a:xfrm>
            <a:off x="1608362" y="5400040"/>
            <a:ext cx="5477608" cy="5477612"/>
          </a:xfrm>
          <a:custGeom>
            <a:avLst/>
            <a:gdLst>
              <a:gd name="T0" fmla="*/ 4064 w 4706"/>
              <a:gd name="T1" fmla="*/ 1575 h 4704"/>
              <a:gd name="T2" fmla="*/ 4064 w 4706"/>
              <a:gd name="T3" fmla="*/ 1375 h 4704"/>
              <a:gd name="T4" fmla="*/ 4064 w 4706"/>
              <a:gd name="T5" fmla="*/ 1375 h 4704"/>
              <a:gd name="T6" fmla="*/ 3329 w 4706"/>
              <a:gd name="T7" fmla="*/ 640 h 4704"/>
              <a:gd name="T8" fmla="*/ 3129 w 4706"/>
              <a:gd name="T9" fmla="*/ 640 h 4704"/>
              <a:gd name="T10" fmla="*/ 3129 w 4706"/>
              <a:gd name="T11" fmla="*/ 640 h 4704"/>
              <a:gd name="T12" fmla="*/ 2981 w 4706"/>
              <a:gd name="T13" fmla="*/ 517 h 4704"/>
              <a:gd name="T14" fmla="*/ 2981 w 4706"/>
              <a:gd name="T15" fmla="*/ 517 h 4704"/>
              <a:gd name="T16" fmla="*/ 2352 w 4706"/>
              <a:gd name="T17" fmla="*/ 0 h 4704"/>
              <a:gd name="T18" fmla="*/ 2352 w 4706"/>
              <a:gd name="T19" fmla="*/ 0 h 4704"/>
              <a:gd name="T20" fmla="*/ 1724 w 4706"/>
              <a:gd name="T21" fmla="*/ 517 h 4704"/>
              <a:gd name="T22" fmla="*/ 1724 w 4706"/>
              <a:gd name="T23" fmla="*/ 517 h 4704"/>
              <a:gd name="T24" fmla="*/ 1576 w 4706"/>
              <a:gd name="T25" fmla="*/ 640 h 4704"/>
              <a:gd name="T26" fmla="*/ 1376 w 4706"/>
              <a:gd name="T27" fmla="*/ 640 h 4704"/>
              <a:gd name="T28" fmla="*/ 1376 w 4706"/>
              <a:gd name="T29" fmla="*/ 640 h 4704"/>
              <a:gd name="T30" fmla="*/ 640 w 4706"/>
              <a:gd name="T31" fmla="*/ 1375 h 4704"/>
              <a:gd name="T32" fmla="*/ 640 w 4706"/>
              <a:gd name="T33" fmla="*/ 1575 h 4704"/>
              <a:gd name="T34" fmla="*/ 640 w 4706"/>
              <a:gd name="T35" fmla="*/ 1575 h 4704"/>
              <a:gd name="T36" fmla="*/ 517 w 4706"/>
              <a:gd name="T37" fmla="*/ 1723 h 4704"/>
              <a:gd name="T38" fmla="*/ 517 w 4706"/>
              <a:gd name="T39" fmla="*/ 1723 h 4704"/>
              <a:gd name="T40" fmla="*/ 0 w 4706"/>
              <a:gd name="T41" fmla="*/ 2351 h 4704"/>
              <a:gd name="T42" fmla="*/ 0 w 4706"/>
              <a:gd name="T43" fmla="*/ 2351 h 4704"/>
              <a:gd name="T44" fmla="*/ 517 w 4706"/>
              <a:gd name="T45" fmla="*/ 2979 h 4704"/>
              <a:gd name="T46" fmla="*/ 517 w 4706"/>
              <a:gd name="T47" fmla="*/ 2979 h 4704"/>
              <a:gd name="T48" fmla="*/ 640 w 4706"/>
              <a:gd name="T49" fmla="*/ 3127 h 4704"/>
              <a:gd name="T50" fmla="*/ 640 w 4706"/>
              <a:gd name="T51" fmla="*/ 3327 h 4704"/>
              <a:gd name="T52" fmla="*/ 640 w 4706"/>
              <a:gd name="T53" fmla="*/ 3327 h 4704"/>
              <a:gd name="T54" fmla="*/ 1376 w 4706"/>
              <a:gd name="T55" fmla="*/ 4064 h 4704"/>
              <a:gd name="T56" fmla="*/ 1576 w 4706"/>
              <a:gd name="T57" fmla="*/ 4064 h 4704"/>
              <a:gd name="T58" fmla="*/ 1576 w 4706"/>
              <a:gd name="T59" fmla="*/ 4064 h 4704"/>
              <a:gd name="T60" fmla="*/ 1724 w 4706"/>
              <a:gd name="T61" fmla="*/ 4186 h 4704"/>
              <a:gd name="T62" fmla="*/ 1724 w 4706"/>
              <a:gd name="T63" fmla="*/ 4186 h 4704"/>
              <a:gd name="T64" fmla="*/ 2352 w 4706"/>
              <a:gd name="T65" fmla="*/ 4703 h 4704"/>
              <a:gd name="T66" fmla="*/ 2352 w 4706"/>
              <a:gd name="T67" fmla="*/ 4703 h 4704"/>
              <a:gd name="T68" fmla="*/ 2981 w 4706"/>
              <a:gd name="T69" fmla="*/ 4186 h 4704"/>
              <a:gd name="T70" fmla="*/ 2981 w 4706"/>
              <a:gd name="T71" fmla="*/ 4186 h 4704"/>
              <a:gd name="T72" fmla="*/ 3129 w 4706"/>
              <a:gd name="T73" fmla="*/ 4064 h 4704"/>
              <a:gd name="T74" fmla="*/ 3329 w 4706"/>
              <a:gd name="T75" fmla="*/ 4064 h 4704"/>
              <a:gd name="T76" fmla="*/ 3329 w 4706"/>
              <a:gd name="T77" fmla="*/ 4064 h 4704"/>
              <a:gd name="T78" fmla="*/ 4064 w 4706"/>
              <a:gd name="T79" fmla="*/ 3327 h 4704"/>
              <a:gd name="T80" fmla="*/ 4064 w 4706"/>
              <a:gd name="T81" fmla="*/ 3127 h 4704"/>
              <a:gd name="T82" fmla="*/ 4064 w 4706"/>
              <a:gd name="T83" fmla="*/ 3127 h 4704"/>
              <a:gd name="T84" fmla="*/ 4187 w 4706"/>
              <a:gd name="T85" fmla="*/ 2979 h 4704"/>
              <a:gd name="T86" fmla="*/ 4187 w 4706"/>
              <a:gd name="T87" fmla="*/ 2979 h 4704"/>
              <a:gd name="T88" fmla="*/ 4705 w 4706"/>
              <a:gd name="T89" fmla="*/ 2351 h 4704"/>
              <a:gd name="T90" fmla="*/ 4705 w 4706"/>
              <a:gd name="T91" fmla="*/ 2351 h 4704"/>
              <a:gd name="T92" fmla="*/ 4187 w 4706"/>
              <a:gd name="T93" fmla="*/ 1723 h 4704"/>
              <a:gd name="T94" fmla="*/ 4187 w 4706"/>
              <a:gd name="T95" fmla="*/ 1723 h 4704"/>
              <a:gd name="T96" fmla="*/ 4064 w 4706"/>
              <a:gd name="T97" fmla="*/ 157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706" h="4704">
                <a:moveTo>
                  <a:pt x="4064" y="1575"/>
                </a:moveTo>
                <a:lnTo>
                  <a:pt x="4064" y="1375"/>
                </a:lnTo>
                <a:lnTo>
                  <a:pt x="4064" y="1375"/>
                </a:lnTo>
                <a:cubicBezTo>
                  <a:pt x="4064" y="969"/>
                  <a:pt x="3735" y="640"/>
                  <a:pt x="3329" y="640"/>
                </a:cubicBezTo>
                <a:lnTo>
                  <a:pt x="3129" y="640"/>
                </a:lnTo>
                <a:lnTo>
                  <a:pt x="3129" y="640"/>
                </a:lnTo>
                <a:cubicBezTo>
                  <a:pt x="3056" y="640"/>
                  <a:pt x="2994" y="588"/>
                  <a:pt x="2981" y="517"/>
                </a:cubicBezTo>
                <a:lnTo>
                  <a:pt x="2981" y="517"/>
                </a:lnTo>
                <a:cubicBezTo>
                  <a:pt x="2923" y="222"/>
                  <a:pt x="2664" y="0"/>
                  <a:pt x="2352" y="0"/>
                </a:cubicBezTo>
                <a:lnTo>
                  <a:pt x="2352" y="0"/>
                </a:lnTo>
                <a:cubicBezTo>
                  <a:pt x="2041" y="0"/>
                  <a:pt x="1781" y="222"/>
                  <a:pt x="1724" y="517"/>
                </a:cubicBezTo>
                <a:lnTo>
                  <a:pt x="1724" y="517"/>
                </a:lnTo>
                <a:cubicBezTo>
                  <a:pt x="1710" y="588"/>
                  <a:pt x="1648" y="640"/>
                  <a:pt x="1576" y="640"/>
                </a:cubicBezTo>
                <a:lnTo>
                  <a:pt x="1376" y="640"/>
                </a:lnTo>
                <a:lnTo>
                  <a:pt x="1376" y="640"/>
                </a:lnTo>
                <a:cubicBezTo>
                  <a:pt x="969" y="640"/>
                  <a:pt x="640" y="969"/>
                  <a:pt x="640" y="1375"/>
                </a:cubicBezTo>
                <a:lnTo>
                  <a:pt x="640" y="1575"/>
                </a:lnTo>
                <a:lnTo>
                  <a:pt x="640" y="1575"/>
                </a:lnTo>
                <a:cubicBezTo>
                  <a:pt x="640" y="1648"/>
                  <a:pt x="588" y="1709"/>
                  <a:pt x="517" y="1723"/>
                </a:cubicBezTo>
                <a:lnTo>
                  <a:pt x="517" y="1723"/>
                </a:lnTo>
                <a:cubicBezTo>
                  <a:pt x="222" y="1780"/>
                  <a:pt x="0" y="2039"/>
                  <a:pt x="0" y="2351"/>
                </a:cubicBezTo>
                <a:lnTo>
                  <a:pt x="0" y="2351"/>
                </a:lnTo>
                <a:cubicBezTo>
                  <a:pt x="0" y="2663"/>
                  <a:pt x="222" y="2922"/>
                  <a:pt x="517" y="2979"/>
                </a:cubicBezTo>
                <a:lnTo>
                  <a:pt x="517" y="2979"/>
                </a:lnTo>
                <a:cubicBezTo>
                  <a:pt x="588" y="2993"/>
                  <a:pt x="640" y="3055"/>
                  <a:pt x="640" y="3127"/>
                </a:cubicBezTo>
                <a:lnTo>
                  <a:pt x="640" y="3327"/>
                </a:lnTo>
                <a:lnTo>
                  <a:pt x="640" y="3327"/>
                </a:lnTo>
                <a:cubicBezTo>
                  <a:pt x="640" y="3734"/>
                  <a:pt x="969" y="4064"/>
                  <a:pt x="1376" y="4064"/>
                </a:cubicBezTo>
                <a:lnTo>
                  <a:pt x="1576" y="4064"/>
                </a:lnTo>
                <a:lnTo>
                  <a:pt x="1576" y="4064"/>
                </a:lnTo>
                <a:cubicBezTo>
                  <a:pt x="1648" y="4064"/>
                  <a:pt x="1710" y="4115"/>
                  <a:pt x="1724" y="4186"/>
                </a:cubicBezTo>
                <a:lnTo>
                  <a:pt x="1724" y="4186"/>
                </a:lnTo>
                <a:cubicBezTo>
                  <a:pt x="1781" y="4481"/>
                  <a:pt x="2041" y="4703"/>
                  <a:pt x="2352" y="4703"/>
                </a:cubicBezTo>
                <a:lnTo>
                  <a:pt x="2352" y="4703"/>
                </a:lnTo>
                <a:cubicBezTo>
                  <a:pt x="2664" y="4703"/>
                  <a:pt x="2923" y="4481"/>
                  <a:pt x="2981" y="4186"/>
                </a:cubicBezTo>
                <a:lnTo>
                  <a:pt x="2981" y="4186"/>
                </a:lnTo>
                <a:cubicBezTo>
                  <a:pt x="2994" y="4115"/>
                  <a:pt x="3056" y="4064"/>
                  <a:pt x="3129" y="4064"/>
                </a:cubicBezTo>
                <a:lnTo>
                  <a:pt x="3329" y="4064"/>
                </a:lnTo>
                <a:lnTo>
                  <a:pt x="3329" y="4064"/>
                </a:lnTo>
                <a:cubicBezTo>
                  <a:pt x="3735" y="4064"/>
                  <a:pt x="4064" y="3734"/>
                  <a:pt x="4064" y="3327"/>
                </a:cubicBezTo>
                <a:lnTo>
                  <a:pt x="4064" y="3127"/>
                </a:lnTo>
                <a:lnTo>
                  <a:pt x="4064" y="3127"/>
                </a:lnTo>
                <a:cubicBezTo>
                  <a:pt x="4064" y="3055"/>
                  <a:pt x="4116" y="2993"/>
                  <a:pt x="4187" y="2979"/>
                </a:cubicBezTo>
                <a:lnTo>
                  <a:pt x="4187" y="2979"/>
                </a:lnTo>
                <a:cubicBezTo>
                  <a:pt x="4482" y="2922"/>
                  <a:pt x="4705" y="2663"/>
                  <a:pt x="4705" y="2351"/>
                </a:cubicBezTo>
                <a:lnTo>
                  <a:pt x="4705" y="2351"/>
                </a:lnTo>
                <a:cubicBezTo>
                  <a:pt x="4705" y="2039"/>
                  <a:pt x="4482" y="1780"/>
                  <a:pt x="4187" y="1723"/>
                </a:cubicBezTo>
                <a:lnTo>
                  <a:pt x="4187" y="1723"/>
                </a:lnTo>
                <a:cubicBezTo>
                  <a:pt x="4116" y="1709"/>
                  <a:pt x="4064" y="1648"/>
                  <a:pt x="4064" y="15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71"/>
          <p:cNvSpPr>
            <a:spLocks noChangeArrowheads="1"/>
          </p:cNvSpPr>
          <p:nvPr/>
        </p:nvSpPr>
        <p:spPr bwMode="auto">
          <a:xfrm>
            <a:off x="6834423" y="6529444"/>
            <a:ext cx="5477608" cy="5477612"/>
          </a:xfrm>
          <a:custGeom>
            <a:avLst/>
            <a:gdLst>
              <a:gd name="T0" fmla="*/ 4065 w 4705"/>
              <a:gd name="T1" fmla="*/ 1575 h 4704"/>
              <a:gd name="T2" fmla="*/ 4065 w 4705"/>
              <a:gd name="T3" fmla="*/ 1375 h 4704"/>
              <a:gd name="T4" fmla="*/ 4065 w 4705"/>
              <a:gd name="T5" fmla="*/ 1375 h 4704"/>
              <a:gd name="T6" fmla="*/ 3329 w 4705"/>
              <a:gd name="T7" fmla="*/ 638 h 4704"/>
              <a:gd name="T8" fmla="*/ 3128 w 4705"/>
              <a:gd name="T9" fmla="*/ 638 h 4704"/>
              <a:gd name="T10" fmla="*/ 3128 w 4705"/>
              <a:gd name="T11" fmla="*/ 638 h 4704"/>
              <a:gd name="T12" fmla="*/ 2980 w 4705"/>
              <a:gd name="T13" fmla="*/ 516 h 4704"/>
              <a:gd name="T14" fmla="*/ 2980 w 4705"/>
              <a:gd name="T15" fmla="*/ 516 h 4704"/>
              <a:gd name="T16" fmla="*/ 2352 w 4705"/>
              <a:gd name="T17" fmla="*/ 0 h 4704"/>
              <a:gd name="T18" fmla="*/ 2352 w 4705"/>
              <a:gd name="T19" fmla="*/ 0 h 4704"/>
              <a:gd name="T20" fmla="*/ 1724 w 4705"/>
              <a:gd name="T21" fmla="*/ 516 h 4704"/>
              <a:gd name="T22" fmla="*/ 1724 w 4705"/>
              <a:gd name="T23" fmla="*/ 516 h 4704"/>
              <a:gd name="T24" fmla="*/ 1576 w 4705"/>
              <a:gd name="T25" fmla="*/ 638 h 4704"/>
              <a:gd name="T26" fmla="*/ 1376 w 4705"/>
              <a:gd name="T27" fmla="*/ 638 h 4704"/>
              <a:gd name="T28" fmla="*/ 1376 w 4705"/>
              <a:gd name="T29" fmla="*/ 638 h 4704"/>
              <a:gd name="T30" fmla="*/ 640 w 4705"/>
              <a:gd name="T31" fmla="*/ 1375 h 4704"/>
              <a:gd name="T32" fmla="*/ 640 w 4705"/>
              <a:gd name="T33" fmla="*/ 1575 h 4704"/>
              <a:gd name="T34" fmla="*/ 640 w 4705"/>
              <a:gd name="T35" fmla="*/ 1575 h 4704"/>
              <a:gd name="T36" fmla="*/ 517 w 4705"/>
              <a:gd name="T37" fmla="*/ 1723 h 4704"/>
              <a:gd name="T38" fmla="*/ 517 w 4705"/>
              <a:gd name="T39" fmla="*/ 1723 h 4704"/>
              <a:gd name="T40" fmla="*/ 0 w 4705"/>
              <a:gd name="T41" fmla="*/ 2351 h 4704"/>
              <a:gd name="T42" fmla="*/ 0 w 4705"/>
              <a:gd name="T43" fmla="*/ 2351 h 4704"/>
              <a:gd name="T44" fmla="*/ 517 w 4705"/>
              <a:gd name="T45" fmla="*/ 2979 h 4704"/>
              <a:gd name="T46" fmla="*/ 517 w 4705"/>
              <a:gd name="T47" fmla="*/ 2979 h 4704"/>
              <a:gd name="T48" fmla="*/ 640 w 4705"/>
              <a:gd name="T49" fmla="*/ 3127 h 4704"/>
              <a:gd name="T50" fmla="*/ 640 w 4705"/>
              <a:gd name="T51" fmla="*/ 3327 h 4704"/>
              <a:gd name="T52" fmla="*/ 640 w 4705"/>
              <a:gd name="T53" fmla="*/ 3327 h 4704"/>
              <a:gd name="T54" fmla="*/ 1376 w 4705"/>
              <a:gd name="T55" fmla="*/ 4063 h 4704"/>
              <a:gd name="T56" fmla="*/ 1576 w 4705"/>
              <a:gd name="T57" fmla="*/ 4063 h 4704"/>
              <a:gd name="T58" fmla="*/ 1576 w 4705"/>
              <a:gd name="T59" fmla="*/ 4063 h 4704"/>
              <a:gd name="T60" fmla="*/ 1724 w 4705"/>
              <a:gd name="T61" fmla="*/ 4186 h 4704"/>
              <a:gd name="T62" fmla="*/ 1724 w 4705"/>
              <a:gd name="T63" fmla="*/ 4186 h 4704"/>
              <a:gd name="T64" fmla="*/ 2352 w 4705"/>
              <a:gd name="T65" fmla="*/ 4703 h 4704"/>
              <a:gd name="T66" fmla="*/ 2352 w 4705"/>
              <a:gd name="T67" fmla="*/ 4703 h 4704"/>
              <a:gd name="T68" fmla="*/ 2980 w 4705"/>
              <a:gd name="T69" fmla="*/ 4186 h 4704"/>
              <a:gd name="T70" fmla="*/ 2980 w 4705"/>
              <a:gd name="T71" fmla="*/ 4186 h 4704"/>
              <a:gd name="T72" fmla="*/ 3128 w 4705"/>
              <a:gd name="T73" fmla="*/ 4063 h 4704"/>
              <a:gd name="T74" fmla="*/ 3329 w 4705"/>
              <a:gd name="T75" fmla="*/ 4063 h 4704"/>
              <a:gd name="T76" fmla="*/ 3329 w 4705"/>
              <a:gd name="T77" fmla="*/ 4063 h 4704"/>
              <a:gd name="T78" fmla="*/ 4065 w 4705"/>
              <a:gd name="T79" fmla="*/ 3327 h 4704"/>
              <a:gd name="T80" fmla="*/ 4065 w 4705"/>
              <a:gd name="T81" fmla="*/ 3127 h 4704"/>
              <a:gd name="T82" fmla="*/ 4065 w 4705"/>
              <a:gd name="T83" fmla="*/ 3127 h 4704"/>
              <a:gd name="T84" fmla="*/ 4187 w 4705"/>
              <a:gd name="T85" fmla="*/ 2979 h 4704"/>
              <a:gd name="T86" fmla="*/ 4187 w 4705"/>
              <a:gd name="T87" fmla="*/ 2979 h 4704"/>
              <a:gd name="T88" fmla="*/ 4704 w 4705"/>
              <a:gd name="T89" fmla="*/ 2351 h 4704"/>
              <a:gd name="T90" fmla="*/ 4704 w 4705"/>
              <a:gd name="T91" fmla="*/ 2351 h 4704"/>
              <a:gd name="T92" fmla="*/ 4187 w 4705"/>
              <a:gd name="T93" fmla="*/ 1723 h 4704"/>
              <a:gd name="T94" fmla="*/ 4187 w 4705"/>
              <a:gd name="T95" fmla="*/ 1723 h 4704"/>
              <a:gd name="T96" fmla="*/ 4065 w 4705"/>
              <a:gd name="T97" fmla="*/ 157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705" h="4704">
                <a:moveTo>
                  <a:pt x="4065" y="1575"/>
                </a:moveTo>
                <a:lnTo>
                  <a:pt x="4065" y="1375"/>
                </a:lnTo>
                <a:lnTo>
                  <a:pt x="4065" y="1375"/>
                </a:lnTo>
                <a:cubicBezTo>
                  <a:pt x="4065" y="968"/>
                  <a:pt x="3735" y="638"/>
                  <a:pt x="3329" y="638"/>
                </a:cubicBezTo>
                <a:lnTo>
                  <a:pt x="3128" y="638"/>
                </a:lnTo>
                <a:lnTo>
                  <a:pt x="3128" y="638"/>
                </a:lnTo>
                <a:cubicBezTo>
                  <a:pt x="3056" y="638"/>
                  <a:pt x="2994" y="587"/>
                  <a:pt x="2980" y="516"/>
                </a:cubicBezTo>
                <a:lnTo>
                  <a:pt x="2980" y="516"/>
                </a:lnTo>
                <a:cubicBezTo>
                  <a:pt x="2923" y="222"/>
                  <a:pt x="2664" y="0"/>
                  <a:pt x="2352" y="0"/>
                </a:cubicBezTo>
                <a:lnTo>
                  <a:pt x="2352" y="0"/>
                </a:lnTo>
                <a:cubicBezTo>
                  <a:pt x="2040" y="0"/>
                  <a:pt x="1781" y="222"/>
                  <a:pt x="1724" y="516"/>
                </a:cubicBezTo>
                <a:lnTo>
                  <a:pt x="1724" y="516"/>
                </a:lnTo>
                <a:cubicBezTo>
                  <a:pt x="1710" y="587"/>
                  <a:pt x="1648" y="638"/>
                  <a:pt x="1576" y="638"/>
                </a:cubicBezTo>
                <a:lnTo>
                  <a:pt x="1376" y="638"/>
                </a:lnTo>
                <a:lnTo>
                  <a:pt x="1376" y="638"/>
                </a:lnTo>
                <a:cubicBezTo>
                  <a:pt x="970" y="638"/>
                  <a:pt x="640" y="968"/>
                  <a:pt x="640" y="1375"/>
                </a:cubicBezTo>
                <a:lnTo>
                  <a:pt x="640" y="1575"/>
                </a:lnTo>
                <a:lnTo>
                  <a:pt x="640" y="1575"/>
                </a:lnTo>
                <a:cubicBezTo>
                  <a:pt x="640" y="1647"/>
                  <a:pt x="588" y="1708"/>
                  <a:pt x="517" y="1723"/>
                </a:cubicBezTo>
                <a:lnTo>
                  <a:pt x="517" y="1723"/>
                </a:lnTo>
                <a:cubicBezTo>
                  <a:pt x="222" y="1780"/>
                  <a:pt x="0" y="2039"/>
                  <a:pt x="0" y="2351"/>
                </a:cubicBezTo>
                <a:lnTo>
                  <a:pt x="0" y="2351"/>
                </a:lnTo>
                <a:cubicBezTo>
                  <a:pt x="0" y="2662"/>
                  <a:pt x="222" y="2922"/>
                  <a:pt x="517" y="2979"/>
                </a:cubicBezTo>
                <a:lnTo>
                  <a:pt x="517" y="2979"/>
                </a:lnTo>
                <a:cubicBezTo>
                  <a:pt x="588" y="2993"/>
                  <a:pt x="640" y="3055"/>
                  <a:pt x="640" y="3127"/>
                </a:cubicBezTo>
                <a:lnTo>
                  <a:pt x="640" y="3327"/>
                </a:lnTo>
                <a:lnTo>
                  <a:pt x="640" y="3327"/>
                </a:lnTo>
                <a:cubicBezTo>
                  <a:pt x="640" y="3734"/>
                  <a:pt x="970" y="4063"/>
                  <a:pt x="1376" y="4063"/>
                </a:cubicBezTo>
                <a:lnTo>
                  <a:pt x="1576" y="4063"/>
                </a:lnTo>
                <a:lnTo>
                  <a:pt x="1576" y="4063"/>
                </a:lnTo>
                <a:cubicBezTo>
                  <a:pt x="1648" y="4063"/>
                  <a:pt x="1710" y="4115"/>
                  <a:pt x="1724" y="4186"/>
                </a:cubicBezTo>
                <a:lnTo>
                  <a:pt x="1724" y="4186"/>
                </a:lnTo>
                <a:cubicBezTo>
                  <a:pt x="1781" y="4481"/>
                  <a:pt x="2040" y="4703"/>
                  <a:pt x="2352" y="4703"/>
                </a:cubicBezTo>
                <a:lnTo>
                  <a:pt x="2352" y="4703"/>
                </a:lnTo>
                <a:cubicBezTo>
                  <a:pt x="2664" y="4703"/>
                  <a:pt x="2923" y="4481"/>
                  <a:pt x="2980" y="4186"/>
                </a:cubicBezTo>
                <a:lnTo>
                  <a:pt x="2980" y="4186"/>
                </a:lnTo>
                <a:cubicBezTo>
                  <a:pt x="2994" y="4115"/>
                  <a:pt x="3056" y="4063"/>
                  <a:pt x="3128" y="4063"/>
                </a:cubicBezTo>
                <a:lnTo>
                  <a:pt x="3329" y="4063"/>
                </a:lnTo>
                <a:lnTo>
                  <a:pt x="3329" y="4063"/>
                </a:lnTo>
                <a:cubicBezTo>
                  <a:pt x="3735" y="4063"/>
                  <a:pt x="4065" y="3734"/>
                  <a:pt x="4065" y="3327"/>
                </a:cubicBezTo>
                <a:lnTo>
                  <a:pt x="4065" y="3127"/>
                </a:lnTo>
                <a:lnTo>
                  <a:pt x="4065" y="3127"/>
                </a:lnTo>
                <a:cubicBezTo>
                  <a:pt x="4065" y="3055"/>
                  <a:pt x="4116" y="2993"/>
                  <a:pt x="4187" y="2979"/>
                </a:cubicBezTo>
                <a:lnTo>
                  <a:pt x="4187" y="2979"/>
                </a:lnTo>
                <a:cubicBezTo>
                  <a:pt x="4481" y="2922"/>
                  <a:pt x="4704" y="2662"/>
                  <a:pt x="4704" y="2351"/>
                </a:cubicBezTo>
                <a:lnTo>
                  <a:pt x="4704" y="2351"/>
                </a:lnTo>
                <a:cubicBezTo>
                  <a:pt x="4704" y="2039"/>
                  <a:pt x="4481" y="1780"/>
                  <a:pt x="4187" y="1723"/>
                </a:cubicBezTo>
                <a:lnTo>
                  <a:pt x="4187" y="1723"/>
                </a:lnTo>
                <a:cubicBezTo>
                  <a:pt x="4116" y="1708"/>
                  <a:pt x="4065" y="1647"/>
                  <a:pt x="4065" y="157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72"/>
          <p:cNvSpPr>
            <a:spLocks noChangeArrowheads="1"/>
          </p:cNvSpPr>
          <p:nvPr/>
        </p:nvSpPr>
        <p:spPr bwMode="auto">
          <a:xfrm>
            <a:off x="12060484" y="5400040"/>
            <a:ext cx="5477608" cy="5477612"/>
          </a:xfrm>
          <a:custGeom>
            <a:avLst/>
            <a:gdLst>
              <a:gd name="T0" fmla="*/ 4065 w 4706"/>
              <a:gd name="T1" fmla="*/ 1575 h 4704"/>
              <a:gd name="T2" fmla="*/ 4065 w 4706"/>
              <a:gd name="T3" fmla="*/ 1375 h 4704"/>
              <a:gd name="T4" fmla="*/ 4065 w 4706"/>
              <a:gd name="T5" fmla="*/ 1375 h 4704"/>
              <a:gd name="T6" fmla="*/ 3329 w 4706"/>
              <a:gd name="T7" fmla="*/ 640 h 4704"/>
              <a:gd name="T8" fmla="*/ 3129 w 4706"/>
              <a:gd name="T9" fmla="*/ 640 h 4704"/>
              <a:gd name="T10" fmla="*/ 3129 w 4706"/>
              <a:gd name="T11" fmla="*/ 640 h 4704"/>
              <a:gd name="T12" fmla="*/ 2981 w 4706"/>
              <a:gd name="T13" fmla="*/ 517 h 4704"/>
              <a:gd name="T14" fmla="*/ 2981 w 4706"/>
              <a:gd name="T15" fmla="*/ 517 h 4704"/>
              <a:gd name="T16" fmla="*/ 2353 w 4706"/>
              <a:gd name="T17" fmla="*/ 0 h 4704"/>
              <a:gd name="T18" fmla="*/ 2353 w 4706"/>
              <a:gd name="T19" fmla="*/ 0 h 4704"/>
              <a:gd name="T20" fmla="*/ 1724 w 4706"/>
              <a:gd name="T21" fmla="*/ 517 h 4704"/>
              <a:gd name="T22" fmla="*/ 1724 w 4706"/>
              <a:gd name="T23" fmla="*/ 517 h 4704"/>
              <a:gd name="T24" fmla="*/ 1577 w 4706"/>
              <a:gd name="T25" fmla="*/ 640 h 4704"/>
              <a:gd name="T26" fmla="*/ 1376 w 4706"/>
              <a:gd name="T27" fmla="*/ 640 h 4704"/>
              <a:gd name="T28" fmla="*/ 1376 w 4706"/>
              <a:gd name="T29" fmla="*/ 640 h 4704"/>
              <a:gd name="T30" fmla="*/ 640 w 4706"/>
              <a:gd name="T31" fmla="*/ 1375 h 4704"/>
              <a:gd name="T32" fmla="*/ 640 w 4706"/>
              <a:gd name="T33" fmla="*/ 1575 h 4704"/>
              <a:gd name="T34" fmla="*/ 640 w 4706"/>
              <a:gd name="T35" fmla="*/ 1575 h 4704"/>
              <a:gd name="T36" fmla="*/ 517 w 4706"/>
              <a:gd name="T37" fmla="*/ 1723 h 4704"/>
              <a:gd name="T38" fmla="*/ 517 w 4706"/>
              <a:gd name="T39" fmla="*/ 1723 h 4704"/>
              <a:gd name="T40" fmla="*/ 0 w 4706"/>
              <a:gd name="T41" fmla="*/ 2351 h 4704"/>
              <a:gd name="T42" fmla="*/ 0 w 4706"/>
              <a:gd name="T43" fmla="*/ 2351 h 4704"/>
              <a:gd name="T44" fmla="*/ 517 w 4706"/>
              <a:gd name="T45" fmla="*/ 2979 h 4704"/>
              <a:gd name="T46" fmla="*/ 517 w 4706"/>
              <a:gd name="T47" fmla="*/ 2979 h 4704"/>
              <a:gd name="T48" fmla="*/ 640 w 4706"/>
              <a:gd name="T49" fmla="*/ 3127 h 4704"/>
              <a:gd name="T50" fmla="*/ 640 w 4706"/>
              <a:gd name="T51" fmla="*/ 3327 h 4704"/>
              <a:gd name="T52" fmla="*/ 640 w 4706"/>
              <a:gd name="T53" fmla="*/ 3327 h 4704"/>
              <a:gd name="T54" fmla="*/ 1376 w 4706"/>
              <a:gd name="T55" fmla="*/ 4064 h 4704"/>
              <a:gd name="T56" fmla="*/ 1577 w 4706"/>
              <a:gd name="T57" fmla="*/ 4064 h 4704"/>
              <a:gd name="T58" fmla="*/ 1577 w 4706"/>
              <a:gd name="T59" fmla="*/ 4064 h 4704"/>
              <a:gd name="T60" fmla="*/ 1724 w 4706"/>
              <a:gd name="T61" fmla="*/ 4186 h 4704"/>
              <a:gd name="T62" fmla="*/ 1724 w 4706"/>
              <a:gd name="T63" fmla="*/ 4186 h 4704"/>
              <a:gd name="T64" fmla="*/ 2353 w 4706"/>
              <a:gd name="T65" fmla="*/ 4703 h 4704"/>
              <a:gd name="T66" fmla="*/ 2353 w 4706"/>
              <a:gd name="T67" fmla="*/ 4703 h 4704"/>
              <a:gd name="T68" fmla="*/ 2981 w 4706"/>
              <a:gd name="T69" fmla="*/ 4186 h 4704"/>
              <a:gd name="T70" fmla="*/ 2981 w 4706"/>
              <a:gd name="T71" fmla="*/ 4186 h 4704"/>
              <a:gd name="T72" fmla="*/ 3129 w 4706"/>
              <a:gd name="T73" fmla="*/ 4064 h 4704"/>
              <a:gd name="T74" fmla="*/ 3329 w 4706"/>
              <a:gd name="T75" fmla="*/ 4064 h 4704"/>
              <a:gd name="T76" fmla="*/ 3329 w 4706"/>
              <a:gd name="T77" fmla="*/ 4064 h 4704"/>
              <a:gd name="T78" fmla="*/ 4065 w 4706"/>
              <a:gd name="T79" fmla="*/ 3327 h 4704"/>
              <a:gd name="T80" fmla="*/ 4065 w 4706"/>
              <a:gd name="T81" fmla="*/ 3127 h 4704"/>
              <a:gd name="T82" fmla="*/ 4065 w 4706"/>
              <a:gd name="T83" fmla="*/ 3127 h 4704"/>
              <a:gd name="T84" fmla="*/ 4188 w 4706"/>
              <a:gd name="T85" fmla="*/ 2979 h 4704"/>
              <a:gd name="T86" fmla="*/ 4188 w 4706"/>
              <a:gd name="T87" fmla="*/ 2979 h 4704"/>
              <a:gd name="T88" fmla="*/ 4705 w 4706"/>
              <a:gd name="T89" fmla="*/ 2351 h 4704"/>
              <a:gd name="T90" fmla="*/ 4705 w 4706"/>
              <a:gd name="T91" fmla="*/ 2351 h 4704"/>
              <a:gd name="T92" fmla="*/ 4188 w 4706"/>
              <a:gd name="T93" fmla="*/ 1723 h 4704"/>
              <a:gd name="T94" fmla="*/ 4188 w 4706"/>
              <a:gd name="T95" fmla="*/ 1723 h 4704"/>
              <a:gd name="T96" fmla="*/ 4065 w 4706"/>
              <a:gd name="T97" fmla="*/ 157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706" h="4704">
                <a:moveTo>
                  <a:pt x="4065" y="1575"/>
                </a:moveTo>
                <a:lnTo>
                  <a:pt x="4065" y="1375"/>
                </a:lnTo>
                <a:lnTo>
                  <a:pt x="4065" y="1375"/>
                </a:lnTo>
                <a:cubicBezTo>
                  <a:pt x="4065" y="969"/>
                  <a:pt x="3736" y="640"/>
                  <a:pt x="3329" y="640"/>
                </a:cubicBezTo>
                <a:lnTo>
                  <a:pt x="3129" y="640"/>
                </a:lnTo>
                <a:lnTo>
                  <a:pt x="3129" y="640"/>
                </a:lnTo>
                <a:cubicBezTo>
                  <a:pt x="3057" y="640"/>
                  <a:pt x="2995" y="588"/>
                  <a:pt x="2981" y="517"/>
                </a:cubicBezTo>
                <a:lnTo>
                  <a:pt x="2981" y="517"/>
                </a:lnTo>
                <a:cubicBezTo>
                  <a:pt x="2924" y="222"/>
                  <a:pt x="2664" y="0"/>
                  <a:pt x="2353" y="0"/>
                </a:cubicBezTo>
                <a:lnTo>
                  <a:pt x="2353" y="0"/>
                </a:lnTo>
                <a:cubicBezTo>
                  <a:pt x="2041" y="0"/>
                  <a:pt x="1781" y="222"/>
                  <a:pt x="1724" y="517"/>
                </a:cubicBezTo>
                <a:lnTo>
                  <a:pt x="1724" y="517"/>
                </a:lnTo>
                <a:cubicBezTo>
                  <a:pt x="1710" y="588"/>
                  <a:pt x="1649" y="640"/>
                  <a:pt x="1577" y="640"/>
                </a:cubicBezTo>
                <a:lnTo>
                  <a:pt x="1376" y="640"/>
                </a:lnTo>
                <a:lnTo>
                  <a:pt x="1376" y="640"/>
                </a:lnTo>
                <a:cubicBezTo>
                  <a:pt x="970" y="640"/>
                  <a:pt x="640" y="969"/>
                  <a:pt x="640" y="1375"/>
                </a:cubicBezTo>
                <a:lnTo>
                  <a:pt x="640" y="1575"/>
                </a:lnTo>
                <a:lnTo>
                  <a:pt x="640" y="1575"/>
                </a:lnTo>
                <a:cubicBezTo>
                  <a:pt x="640" y="1648"/>
                  <a:pt x="588" y="1709"/>
                  <a:pt x="517" y="1723"/>
                </a:cubicBezTo>
                <a:lnTo>
                  <a:pt x="517" y="1723"/>
                </a:lnTo>
                <a:cubicBezTo>
                  <a:pt x="223" y="1780"/>
                  <a:pt x="0" y="2039"/>
                  <a:pt x="0" y="2351"/>
                </a:cubicBezTo>
                <a:lnTo>
                  <a:pt x="0" y="2351"/>
                </a:lnTo>
                <a:cubicBezTo>
                  <a:pt x="0" y="2663"/>
                  <a:pt x="223" y="2922"/>
                  <a:pt x="517" y="2979"/>
                </a:cubicBezTo>
                <a:lnTo>
                  <a:pt x="517" y="2979"/>
                </a:lnTo>
                <a:cubicBezTo>
                  <a:pt x="588" y="2993"/>
                  <a:pt x="640" y="3055"/>
                  <a:pt x="640" y="3127"/>
                </a:cubicBezTo>
                <a:lnTo>
                  <a:pt x="640" y="3327"/>
                </a:lnTo>
                <a:lnTo>
                  <a:pt x="640" y="3327"/>
                </a:lnTo>
                <a:cubicBezTo>
                  <a:pt x="640" y="3734"/>
                  <a:pt x="970" y="4064"/>
                  <a:pt x="1376" y="4064"/>
                </a:cubicBezTo>
                <a:lnTo>
                  <a:pt x="1577" y="4064"/>
                </a:lnTo>
                <a:lnTo>
                  <a:pt x="1577" y="4064"/>
                </a:lnTo>
                <a:cubicBezTo>
                  <a:pt x="1649" y="4064"/>
                  <a:pt x="1710" y="4115"/>
                  <a:pt x="1724" y="4186"/>
                </a:cubicBezTo>
                <a:lnTo>
                  <a:pt x="1724" y="4186"/>
                </a:lnTo>
                <a:cubicBezTo>
                  <a:pt x="1781" y="4481"/>
                  <a:pt x="2041" y="4703"/>
                  <a:pt x="2353" y="4703"/>
                </a:cubicBezTo>
                <a:lnTo>
                  <a:pt x="2353" y="4703"/>
                </a:lnTo>
                <a:cubicBezTo>
                  <a:pt x="2664" y="4703"/>
                  <a:pt x="2924" y="4481"/>
                  <a:pt x="2981" y="4186"/>
                </a:cubicBezTo>
                <a:lnTo>
                  <a:pt x="2981" y="4186"/>
                </a:lnTo>
                <a:cubicBezTo>
                  <a:pt x="2995" y="4115"/>
                  <a:pt x="3057" y="4064"/>
                  <a:pt x="3129" y="4064"/>
                </a:cubicBezTo>
                <a:lnTo>
                  <a:pt x="3329" y="4064"/>
                </a:lnTo>
                <a:lnTo>
                  <a:pt x="3329" y="4064"/>
                </a:lnTo>
                <a:cubicBezTo>
                  <a:pt x="3736" y="4064"/>
                  <a:pt x="4065" y="3734"/>
                  <a:pt x="4065" y="3327"/>
                </a:cubicBezTo>
                <a:lnTo>
                  <a:pt x="4065" y="3127"/>
                </a:lnTo>
                <a:lnTo>
                  <a:pt x="4065" y="3127"/>
                </a:lnTo>
                <a:cubicBezTo>
                  <a:pt x="4065" y="3055"/>
                  <a:pt x="4116" y="2993"/>
                  <a:pt x="4188" y="2979"/>
                </a:cubicBezTo>
                <a:lnTo>
                  <a:pt x="4188" y="2979"/>
                </a:lnTo>
                <a:cubicBezTo>
                  <a:pt x="4483" y="2922"/>
                  <a:pt x="4705" y="2663"/>
                  <a:pt x="4705" y="2351"/>
                </a:cubicBezTo>
                <a:lnTo>
                  <a:pt x="4705" y="2351"/>
                </a:lnTo>
                <a:cubicBezTo>
                  <a:pt x="4705" y="2039"/>
                  <a:pt x="4483" y="1780"/>
                  <a:pt x="4188" y="1723"/>
                </a:cubicBezTo>
                <a:lnTo>
                  <a:pt x="4188" y="1723"/>
                </a:lnTo>
                <a:cubicBezTo>
                  <a:pt x="4116" y="1709"/>
                  <a:pt x="4065" y="1648"/>
                  <a:pt x="4065" y="157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73"/>
          <p:cNvSpPr>
            <a:spLocks noChangeArrowheads="1"/>
          </p:cNvSpPr>
          <p:nvPr/>
        </p:nvSpPr>
        <p:spPr bwMode="auto">
          <a:xfrm>
            <a:off x="17291676" y="6529444"/>
            <a:ext cx="5477612" cy="5477612"/>
          </a:xfrm>
          <a:custGeom>
            <a:avLst/>
            <a:gdLst>
              <a:gd name="T0" fmla="*/ 4065 w 4706"/>
              <a:gd name="T1" fmla="*/ 1575 h 4704"/>
              <a:gd name="T2" fmla="*/ 4065 w 4706"/>
              <a:gd name="T3" fmla="*/ 1375 h 4704"/>
              <a:gd name="T4" fmla="*/ 4065 w 4706"/>
              <a:gd name="T5" fmla="*/ 1375 h 4704"/>
              <a:gd name="T6" fmla="*/ 3329 w 4706"/>
              <a:gd name="T7" fmla="*/ 638 h 4704"/>
              <a:gd name="T8" fmla="*/ 3129 w 4706"/>
              <a:gd name="T9" fmla="*/ 638 h 4704"/>
              <a:gd name="T10" fmla="*/ 3129 w 4706"/>
              <a:gd name="T11" fmla="*/ 638 h 4704"/>
              <a:gd name="T12" fmla="*/ 2981 w 4706"/>
              <a:gd name="T13" fmla="*/ 516 h 4704"/>
              <a:gd name="T14" fmla="*/ 2981 w 4706"/>
              <a:gd name="T15" fmla="*/ 516 h 4704"/>
              <a:gd name="T16" fmla="*/ 2353 w 4706"/>
              <a:gd name="T17" fmla="*/ 0 h 4704"/>
              <a:gd name="T18" fmla="*/ 2353 w 4706"/>
              <a:gd name="T19" fmla="*/ 0 h 4704"/>
              <a:gd name="T20" fmla="*/ 1724 w 4706"/>
              <a:gd name="T21" fmla="*/ 516 h 4704"/>
              <a:gd name="T22" fmla="*/ 1724 w 4706"/>
              <a:gd name="T23" fmla="*/ 516 h 4704"/>
              <a:gd name="T24" fmla="*/ 1576 w 4706"/>
              <a:gd name="T25" fmla="*/ 638 h 4704"/>
              <a:gd name="T26" fmla="*/ 1376 w 4706"/>
              <a:gd name="T27" fmla="*/ 638 h 4704"/>
              <a:gd name="T28" fmla="*/ 1376 w 4706"/>
              <a:gd name="T29" fmla="*/ 638 h 4704"/>
              <a:gd name="T30" fmla="*/ 641 w 4706"/>
              <a:gd name="T31" fmla="*/ 1375 h 4704"/>
              <a:gd name="T32" fmla="*/ 641 w 4706"/>
              <a:gd name="T33" fmla="*/ 1575 h 4704"/>
              <a:gd name="T34" fmla="*/ 641 w 4706"/>
              <a:gd name="T35" fmla="*/ 1575 h 4704"/>
              <a:gd name="T36" fmla="*/ 518 w 4706"/>
              <a:gd name="T37" fmla="*/ 1723 h 4704"/>
              <a:gd name="T38" fmla="*/ 518 w 4706"/>
              <a:gd name="T39" fmla="*/ 1723 h 4704"/>
              <a:gd name="T40" fmla="*/ 0 w 4706"/>
              <a:gd name="T41" fmla="*/ 2351 h 4704"/>
              <a:gd name="T42" fmla="*/ 0 w 4706"/>
              <a:gd name="T43" fmla="*/ 2351 h 4704"/>
              <a:gd name="T44" fmla="*/ 518 w 4706"/>
              <a:gd name="T45" fmla="*/ 2979 h 4704"/>
              <a:gd name="T46" fmla="*/ 518 w 4706"/>
              <a:gd name="T47" fmla="*/ 2979 h 4704"/>
              <a:gd name="T48" fmla="*/ 641 w 4706"/>
              <a:gd name="T49" fmla="*/ 3127 h 4704"/>
              <a:gd name="T50" fmla="*/ 641 w 4706"/>
              <a:gd name="T51" fmla="*/ 3327 h 4704"/>
              <a:gd name="T52" fmla="*/ 641 w 4706"/>
              <a:gd name="T53" fmla="*/ 3327 h 4704"/>
              <a:gd name="T54" fmla="*/ 1376 w 4706"/>
              <a:gd name="T55" fmla="*/ 4063 h 4704"/>
              <a:gd name="T56" fmla="*/ 1576 w 4706"/>
              <a:gd name="T57" fmla="*/ 4063 h 4704"/>
              <a:gd name="T58" fmla="*/ 1576 w 4706"/>
              <a:gd name="T59" fmla="*/ 4063 h 4704"/>
              <a:gd name="T60" fmla="*/ 1724 w 4706"/>
              <a:gd name="T61" fmla="*/ 4186 h 4704"/>
              <a:gd name="T62" fmla="*/ 1724 w 4706"/>
              <a:gd name="T63" fmla="*/ 4186 h 4704"/>
              <a:gd name="T64" fmla="*/ 2353 w 4706"/>
              <a:gd name="T65" fmla="*/ 4703 h 4704"/>
              <a:gd name="T66" fmla="*/ 2353 w 4706"/>
              <a:gd name="T67" fmla="*/ 4703 h 4704"/>
              <a:gd name="T68" fmla="*/ 2981 w 4706"/>
              <a:gd name="T69" fmla="*/ 4186 h 4704"/>
              <a:gd name="T70" fmla="*/ 2981 w 4706"/>
              <a:gd name="T71" fmla="*/ 4186 h 4704"/>
              <a:gd name="T72" fmla="*/ 3129 w 4706"/>
              <a:gd name="T73" fmla="*/ 4063 h 4704"/>
              <a:gd name="T74" fmla="*/ 3329 w 4706"/>
              <a:gd name="T75" fmla="*/ 4063 h 4704"/>
              <a:gd name="T76" fmla="*/ 3329 w 4706"/>
              <a:gd name="T77" fmla="*/ 4063 h 4704"/>
              <a:gd name="T78" fmla="*/ 4065 w 4706"/>
              <a:gd name="T79" fmla="*/ 3327 h 4704"/>
              <a:gd name="T80" fmla="*/ 4065 w 4706"/>
              <a:gd name="T81" fmla="*/ 3127 h 4704"/>
              <a:gd name="T82" fmla="*/ 4065 w 4706"/>
              <a:gd name="T83" fmla="*/ 3127 h 4704"/>
              <a:gd name="T84" fmla="*/ 4188 w 4706"/>
              <a:gd name="T85" fmla="*/ 2979 h 4704"/>
              <a:gd name="T86" fmla="*/ 4188 w 4706"/>
              <a:gd name="T87" fmla="*/ 2979 h 4704"/>
              <a:gd name="T88" fmla="*/ 4705 w 4706"/>
              <a:gd name="T89" fmla="*/ 2351 h 4704"/>
              <a:gd name="T90" fmla="*/ 4705 w 4706"/>
              <a:gd name="T91" fmla="*/ 2351 h 4704"/>
              <a:gd name="T92" fmla="*/ 4188 w 4706"/>
              <a:gd name="T93" fmla="*/ 1723 h 4704"/>
              <a:gd name="T94" fmla="*/ 4188 w 4706"/>
              <a:gd name="T95" fmla="*/ 1723 h 4704"/>
              <a:gd name="T96" fmla="*/ 4065 w 4706"/>
              <a:gd name="T97" fmla="*/ 157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706" h="4704">
                <a:moveTo>
                  <a:pt x="4065" y="1575"/>
                </a:moveTo>
                <a:lnTo>
                  <a:pt x="4065" y="1375"/>
                </a:lnTo>
                <a:lnTo>
                  <a:pt x="4065" y="1375"/>
                </a:lnTo>
                <a:cubicBezTo>
                  <a:pt x="4065" y="968"/>
                  <a:pt x="3736" y="638"/>
                  <a:pt x="3329" y="638"/>
                </a:cubicBezTo>
                <a:lnTo>
                  <a:pt x="3129" y="638"/>
                </a:lnTo>
                <a:lnTo>
                  <a:pt x="3129" y="638"/>
                </a:lnTo>
                <a:cubicBezTo>
                  <a:pt x="3056" y="638"/>
                  <a:pt x="2995" y="587"/>
                  <a:pt x="2981" y="516"/>
                </a:cubicBezTo>
                <a:lnTo>
                  <a:pt x="2981" y="516"/>
                </a:lnTo>
                <a:cubicBezTo>
                  <a:pt x="2924" y="222"/>
                  <a:pt x="2664" y="0"/>
                  <a:pt x="2353" y="0"/>
                </a:cubicBezTo>
                <a:lnTo>
                  <a:pt x="2353" y="0"/>
                </a:lnTo>
                <a:cubicBezTo>
                  <a:pt x="2041" y="0"/>
                  <a:pt x="1782" y="222"/>
                  <a:pt x="1724" y="516"/>
                </a:cubicBezTo>
                <a:lnTo>
                  <a:pt x="1724" y="516"/>
                </a:lnTo>
                <a:cubicBezTo>
                  <a:pt x="1710" y="587"/>
                  <a:pt x="1649" y="638"/>
                  <a:pt x="1576" y="638"/>
                </a:cubicBezTo>
                <a:lnTo>
                  <a:pt x="1376" y="638"/>
                </a:lnTo>
                <a:lnTo>
                  <a:pt x="1376" y="638"/>
                </a:lnTo>
                <a:cubicBezTo>
                  <a:pt x="970" y="638"/>
                  <a:pt x="641" y="968"/>
                  <a:pt x="641" y="1375"/>
                </a:cubicBezTo>
                <a:lnTo>
                  <a:pt x="641" y="1575"/>
                </a:lnTo>
                <a:lnTo>
                  <a:pt x="641" y="1575"/>
                </a:lnTo>
                <a:cubicBezTo>
                  <a:pt x="641" y="1647"/>
                  <a:pt x="589" y="1708"/>
                  <a:pt x="518" y="1723"/>
                </a:cubicBezTo>
                <a:lnTo>
                  <a:pt x="518" y="1723"/>
                </a:lnTo>
                <a:cubicBezTo>
                  <a:pt x="223" y="1780"/>
                  <a:pt x="0" y="2039"/>
                  <a:pt x="0" y="2351"/>
                </a:cubicBezTo>
                <a:lnTo>
                  <a:pt x="0" y="2351"/>
                </a:lnTo>
                <a:cubicBezTo>
                  <a:pt x="0" y="2662"/>
                  <a:pt x="223" y="2922"/>
                  <a:pt x="518" y="2979"/>
                </a:cubicBezTo>
                <a:lnTo>
                  <a:pt x="518" y="2979"/>
                </a:lnTo>
                <a:cubicBezTo>
                  <a:pt x="589" y="2993"/>
                  <a:pt x="641" y="3055"/>
                  <a:pt x="641" y="3127"/>
                </a:cubicBezTo>
                <a:lnTo>
                  <a:pt x="641" y="3327"/>
                </a:lnTo>
                <a:lnTo>
                  <a:pt x="641" y="3327"/>
                </a:lnTo>
                <a:cubicBezTo>
                  <a:pt x="641" y="3734"/>
                  <a:pt x="970" y="4063"/>
                  <a:pt x="1376" y="4063"/>
                </a:cubicBezTo>
                <a:lnTo>
                  <a:pt x="1576" y="4063"/>
                </a:lnTo>
                <a:lnTo>
                  <a:pt x="1576" y="4063"/>
                </a:lnTo>
                <a:cubicBezTo>
                  <a:pt x="1649" y="4063"/>
                  <a:pt x="1710" y="4115"/>
                  <a:pt x="1724" y="4186"/>
                </a:cubicBezTo>
                <a:lnTo>
                  <a:pt x="1724" y="4186"/>
                </a:lnTo>
                <a:cubicBezTo>
                  <a:pt x="1782" y="4481"/>
                  <a:pt x="2041" y="4703"/>
                  <a:pt x="2353" y="4703"/>
                </a:cubicBezTo>
                <a:lnTo>
                  <a:pt x="2353" y="4703"/>
                </a:lnTo>
                <a:cubicBezTo>
                  <a:pt x="2664" y="4703"/>
                  <a:pt x="2924" y="4481"/>
                  <a:pt x="2981" y="4186"/>
                </a:cubicBezTo>
                <a:lnTo>
                  <a:pt x="2981" y="4186"/>
                </a:lnTo>
                <a:cubicBezTo>
                  <a:pt x="2995" y="4115"/>
                  <a:pt x="3056" y="4063"/>
                  <a:pt x="3129" y="4063"/>
                </a:cubicBezTo>
                <a:lnTo>
                  <a:pt x="3329" y="4063"/>
                </a:lnTo>
                <a:lnTo>
                  <a:pt x="3329" y="4063"/>
                </a:lnTo>
                <a:cubicBezTo>
                  <a:pt x="3736" y="4063"/>
                  <a:pt x="4065" y="3734"/>
                  <a:pt x="4065" y="3327"/>
                </a:cubicBezTo>
                <a:lnTo>
                  <a:pt x="4065" y="3127"/>
                </a:lnTo>
                <a:lnTo>
                  <a:pt x="4065" y="3127"/>
                </a:lnTo>
                <a:cubicBezTo>
                  <a:pt x="4065" y="3055"/>
                  <a:pt x="4117" y="2993"/>
                  <a:pt x="4188" y="2979"/>
                </a:cubicBezTo>
                <a:lnTo>
                  <a:pt x="4188" y="2979"/>
                </a:lnTo>
                <a:cubicBezTo>
                  <a:pt x="4482" y="2922"/>
                  <a:pt x="4705" y="2662"/>
                  <a:pt x="4705" y="2351"/>
                </a:cubicBezTo>
                <a:lnTo>
                  <a:pt x="4705" y="2351"/>
                </a:lnTo>
                <a:cubicBezTo>
                  <a:pt x="4705" y="2039"/>
                  <a:pt x="4482" y="1780"/>
                  <a:pt x="4188" y="1723"/>
                </a:cubicBezTo>
                <a:lnTo>
                  <a:pt x="4188" y="1723"/>
                </a:lnTo>
                <a:cubicBezTo>
                  <a:pt x="4117" y="1708"/>
                  <a:pt x="4065" y="1647"/>
                  <a:pt x="4065" y="157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61"/>
          <p:cNvSpPr>
            <a:spLocks noChangeArrowheads="1"/>
          </p:cNvSpPr>
          <p:nvPr/>
        </p:nvSpPr>
        <p:spPr bwMode="auto">
          <a:xfrm>
            <a:off x="3194660" y="5086889"/>
            <a:ext cx="2299877" cy="2299877"/>
          </a:xfrm>
          <a:custGeom>
            <a:avLst/>
            <a:gdLst>
              <a:gd name="T0" fmla="*/ 1976 w 1977"/>
              <a:gd name="T1" fmla="*/ 988 h 1976"/>
              <a:gd name="T2" fmla="*/ 1976 w 1977"/>
              <a:gd name="T3" fmla="*/ 988 h 1976"/>
              <a:gd name="T4" fmla="*/ 988 w 1977"/>
              <a:gd name="T5" fmla="*/ 1975 h 1976"/>
              <a:gd name="T6" fmla="*/ 988 w 1977"/>
              <a:gd name="T7" fmla="*/ 1975 h 1976"/>
              <a:gd name="T8" fmla="*/ 0 w 1977"/>
              <a:gd name="T9" fmla="*/ 988 h 1976"/>
              <a:gd name="T10" fmla="*/ 0 w 1977"/>
              <a:gd name="T11" fmla="*/ 988 h 1976"/>
              <a:gd name="T12" fmla="*/ 988 w 1977"/>
              <a:gd name="T13" fmla="*/ 0 h 1976"/>
              <a:gd name="T14" fmla="*/ 988 w 1977"/>
              <a:gd name="T15" fmla="*/ 0 h 1976"/>
              <a:gd name="T16" fmla="*/ 1976 w 1977"/>
              <a:gd name="T17" fmla="*/ 988 h 1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77" h="1976">
                <a:moveTo>
                  <a:pt x="1976" y="988"/>
                </a:moveTo>
                <a:lnTo>
                  <a:pt x="1976" y="988"/>
                </a:lnTo>
                <a:cubicBezTo>
                  <a:pt x="1976" y="1534"/>
                  <a:pt x="1534" y="1975"/>
                  <a:pt x="988" y="1975"/>
                </a:cubicBezTo>
                <a:lnTo>
                  <a:pt x="988" y="1975"/>
                </a:lnTo>
                <a:cubicBezTo>
                  <a:pt x="442" y="1975"/>
                  <a:pt x="0" y="1534"/>
                  <a:pt x="0" y="988"/>
                </a:cubicBezTo>
                <a:lnTo>
                  <a:pt x="0" y="988"/>
                </a:lnTo>
                <a:cubicBezTo>
                  <a:pt x="0" y="443"/>
                  <a:pt x="442" y="0"/>
                  <a:pt x="988" y="0"/>
                </a:cubicBezTo>
                <a:lnTo>
                  <a:pt x="988" y="0"/>
                </a:lnTo>
                <a:cubicBezTo>
                  <a:pt x="1534" y="0"/>
                  <a:pt x="1976" y="443"/>
                  <a:pt x="1976" y="988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accent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463"/>
          <p:cNvSpPr>
            <a:spLocks noChangeArrowheads="1"/>
          </p:cNvSpPr>
          <p:nvPr/>
        </p:nvSpPr>
        <p:spPr bwMode="auto">
          <a:xfrm>
            <a:off x="13651917" y="5086889"/>
            <a:ext cx="2305009" cy="2299877"/>
          </a:xfrm>
          <a:custGeom>
            <a:avLst/>
            <a:gdLst>
              <a:gd name="T0" fmla="*/ 1977 w 1978"/>
              <a:gd name="T1" fmla="*/ 988 h 1976"/>
              <a:gd name="T2" fmla="*/ 1977 w 1978"/>
              <a:gd name="T3" fmla="*/ 988 h 1976"/>
              <a:gd name="T4" fmla="*/ 989 w 1978"/>
              <a:gd name="T5" fmla="*/ 1975 h 1976"/>
              <a:gd name="T6" fmla="*/ 989 w 1978"/>
              <a:gd name="T7" fmla="*/ 1975 h 1976"/>
              <a:gd name="T8" fmla="*/ 0 w 1978"/>
              <a:gd name="T9" fmla="*/ 988 h 1976"/>
              <a:gd name="T10" fmla="*/ 0 w 1978"/>
              <a:gd name="T11" fmla="*/ 988 h 1976"/>
              <a:gd name="T12" fmla="*/ 989 w 1978"/>
              <a:gd name="T13" fmla="*/ 0 h 1976"/>
              <a:gd name="T14" fmla="*/ 989 w 1978"/>
              <a:gd name="T15" fmla="*/ 0 h 1976"/>
              <a:gd name="T16" fmla="*/ 1977 w 1978"/>
              <a:gd name="T17" fmla="*/ 988 h 1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78" h="1976">
                <a:moveTo>
                  <a:pt x="1977" y="988"/>
                </a:moveTo>
                <a:lnTo>
                  <a:pt x="1977" y="988"/>
                </a:lnTo>
                <a:cubicBezTo>
                  <a:pt x="1977" y="1534"/>
                  <a:pt x="1534" y="1975"/>
                  <a:pt x="989" y="1975"/>
                </a:cubicBezTo>
                <a:lnTo>
                  <a:pt x="989" y="1975"/>
                </a:lnTo>
                <a:cubicBezTo>
                  <a:pt x="443" y="1975"/>
                  <a:pt x="0" y="1534"/>
                  <a:pt x="0" y="988"/>
                </a:cubicBezTo>
                <a:lnTo>
                  <a:pt x="0" y="988"/>
                </a:lnTo>
                <a:cubicBezTo>
                  <a:pt x="0" y="443"/>
                  <a:pt x="443" y="0"/>
                  <a:pt x="989" y="0"/>
                </a:cubicBezTo>
                <a:lnTo>
                  <a:pt x="989" y="0"/>
                </a:lnTo>
                <a:cubicBezTo>
                  <a:pt x="1534" y="0"/>
                  <a:pt x="1977" y="443"/>
                  <a:pt x="1977" y="988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accent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Freeform 465"/>
          <p:cNvSpPr>
            <a:spLocks noChangeArrowheads="1"/>
          </p:cNvSpPr>
          <p:nvPr/>
        </p:nvSpPr>
        <p:spPr bwMode="auto">
          <a:xfrm>
            <a:off x="8420721" y="6313831"/>
            <a:ext cx="2305013" cy="2299877"/>
          </a:xfrm>
          <a:custGeom>
            <a:avLst/>
            <a:gdLst>
              <a:gd name="T0" fmla="*/ 1977 w 1978"/>
              <a:gd name="T1" fmla="*/ 988 h 1977"/>
              <a:gd name="T2" fmla="*/ 1977 w 1978"/>
              <a:gd name="T3" fmla="*/ 988 h 1977"/>
              <a:gd name="T4" fmla="*/ 988 w 1978"/>
              <a:gd name="T5" fmla="*/ 1976 h 1977"/>
              <a:gd name="T6" fmla="*/ 988 w 1978"/>
              <a:gd name="T7" fmla="*/ 1976 h 1977"/>
              <a:gd name="T8" fmla="*/ 0 w 1978"/>
              <a:gd name="T9" fmla="*/ 988 h 1977"/>
              <a:gd name="T10" fmla="*/ 0 w 1978"/>
              <a:gd name="T11" fmla="*/ 988 h 1977"/>
              <a:gd name="T12" fmla="*/ 988 w 1978"/>
              <a:gd name="T13" fmla="*/ 0 h 1977"/>
              <a:gd name="T14" fmla="*/ 988 w 1978"/>
              <a:gd name="T15" fmla="*/ 0 h 1977"/>
              <a:gd name="T16" fmla="*/ 1977 w 1978"/>
              <a:gd name="T17" fmla="*/ 988 h 1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78" h="1977">
                <a:moveTo>
                  <a:pt x="1977" y="988"/>
                </a:moveTo>
                <a:lnTo>
                  <a:pt x="1977" y="988"/>
                </a:lnTo>
                <a:cubicBezTo>
                  <a:pt x="1977" y="1533"/>
                  <a:pt x="1535" y="1976"/>
                  <a:pt x="988" y="1976"/>
                </a:cubicBezTo>
                <a:lnTo>
                  <a:pt x="988" y="1976"/>
                </a:lnTo>
                <a:cubicBezTo>
                  <a:pt x="442" y="1976"/>
                  <a:pt x="0" y="1533"/>
                  <a:pt x="0" y="988"/>
                </a:cubicBezTo>
                <a:lnTo>
                  <a:pt x="0" y="988"/>
                </a:lnTo>
                <a:cubicBezTo>
                  <a:pt x="0" y="443"/>
                  <a:pt x="442" y="0"/>
                  <a:pt x="988" y="0"/>
                </a:cubicBezTo>
                <a:lnTo>
                  <a:pt x="988" y="0"/>
                </a:lnTo>
                <a:cubicBezTo>
                  <a:pt x="1535" y="0"/>
                  <a:pt x="1977" y="443"/>
                  <a:pt x="1977" y="988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accent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Freeform 467"/>
          <p:cNvSpPr>
            <a:spLocks noChangeArrowheads="1"/>
          </p:cNvSpPr>
          <p:nvPr/>
        </p:nvSpPr>
        <p:spPr bwMode="auto">
          <a:xfrm>
            <a:off x="18877977" y="6313831"/>
            <a:ext cx="2305009" cy="2299877"/>
          </a:xfrm>
          <a:custGeom>
            <a:avLst/>
            <a:gdLst>
              <a:gd name="T0" fmla="*/ 1977 w 1978"/>
              <a:gd name="T1" fmla="*/ 988 h 1977"/>
              <a:gd name="T2" fmla="*/ 1977 w 1978"/>
              <a:gd name="T3" fmla="*/ 988 h 1977"/>
              <a:gd name="T4" fmla="*/ 989 w 1978"/>
              <a:gd name="T5" fmla="*/ 1976 h 1977"/>
              <a:gd name="T6" fmla="*/ 989 w 1978"/>
              <a:gd name="T7" fmla="*/ 1976 h 1977"/>
              <a:gd name="T8" fmla="*/ 0 w 1978"/>
              <a:gd name="T9" fmla="*/ 988 h 1977"/>
              <a:gd name="T10" fmla="*/ 0 w 1978"/>
              <a:gd name="T11" fmla="*/ 988 h 1977"/>
              <a:gd name="T12" fmla="*/ 989 w 1978"/>
              <a:gd name="T13" fmla="*/ 0 h 1977"/>
              <a:gd name="T14" fmla="*/ 989 w 1978"/>
              <a:gd name="T15" fmla="*/ 0 h 1977"/>
              <a:gd name="T16" fmla="*/ 1977 w 1978"/>
              <a:gd name="T17" fmla="*/ 988 h 1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78" h="1977">
                <a:moveTo>
                  <a:pt x="1977" y="988"/>
                </a:moveTo>
                <a:lnTo>
                  <a:pt x="1977" y="988"/>
                </a:lnTo>
                <a:cubicBezTo>
                  <a:pt x="1977" y="1533"/>
                  <a:pt x="1534" y="1976"/>
                  <a:pt x="989" y="1976"/>
                </a:cubicBezTo>
                <a:lnTo>
                  <a:pt x="989" y="1976"/>
                </a:lnTo>
                <a:cubicBezTo>
                  <a:pt x="443" y="1976"/>
                  <a:pt x="0" y="1533"/>
                  <a:pt x="0" y="988"/>
                </a:cubicBezTo>
                <a:lnTo>
                  <a:pt x="0" y="988"/>
                </a:lnTo>
                <a:cubicBezTo>
                  <a:pt x="0" y="443"/>
                  <a:pt x="443" y="0"/>
                  <a:pt x="989" y="0"/>
                </a:cubicBezTo>
                <a:lnTo>
                  <a:pt x="989" y="0"/>
                </a:lnTo>
                <a:cubicBezTo>
                  <a:pt x="1534" y="0"/>
                  <a:pt x="1977" y="443"/>
                  <a:pt x="1977" y="988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accent3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Freeform 469"/>
          <p:cNvSpPr>
            <a:spLocks noChangeArrowheads="1"/>
          </p:cNvSpPr>
          <p:nvPr/>
        </p:nvSpPr>
        <p:spPr bwMode="auto">
          <a:xfrm>
            <a:off x="14067741" y="5502713"/>
            <a:ext cx="1468225" cy="1468225"/>
          </a:xfrm>
          <a:custGeom>
            <a:avLst/>
            <a:gdLst>
              <a:gd name="T0" fmla="*/ 630 w 1260"/>
              <a:gd name="T1" fmla="*/ 77 h 1259"/>
              <a:gd name="T2" fmla="*/ 630 w 1260"/>
              <a:gd name="T3" fmla="*/ 77 h 1259"/>
              <a:gd name="T4" fmla="*/ 77 w 1260"/>
              <a:gd name="T5" fmla="*/ 629 h 1259"/>
              <a:gd name="T6" fmla="*/ 77 w 1260"/>
              <a:gd name="T7" fmla="*/ 629 h 1259"/>
              <a:gd name="T8" fmla="*/ 630 w 1260"/>
              <a:gd name="T9" fmla="*/ 1182 h 1259"/>
              <a:gd name="T10" fmla="*/ 630 w 1260"/>
              <a:gd name="T11" fmla="*/ 1182 h 1259"/>
              <a:gd name="T12" fmla="*/ 1182 w 1260"/>
              <a:gd name="T13" fmla="*/ 629 h 1259"/>
              <a:gd name="T14" fmla="*/ 1182 w 1260"/>
              <a:gd name="T15" fmla="*/ 629 h 1259"/>
              <a:gd name="T16" fmla="*/ 630 w 1260"/>
              <a:gd name="T17" fmla="*/ 77 h 1259"/>
              <a:gd name="T18" fmla="*/ 630 w 1260"/>
              <a:gd name="T19" fmla="*/ 1258 h 1259"/>
              <a:gd name="T20" fmla="*/ 630 w 1260"/>
              <a:gd name="T21" fmla="*/ 1258 h 1259"/>
              <a:gd name="T22" fmla="*/ 184 w 1260"/>
              <a:gd name="T23" fmla="*/ 1075 h 1259"/>
              <a:gd name="T24" fmla="*/ 184 w 1260"/>
              <a:gd name="T25" fmla="*/ 1075 h 1259"/>
              <a:gd name="T26" fmla="*/ 0 w 1260"/>
              <a:gd name="T27" fmla="*/ 629 h 1259"/>
              <a:gd name="T28" fmla="*/ 0 w 1260"/>
              <a:gd name="T29" fmla="*/ 629 h 1259"/>
              <a:gd name="T30" fmla="*/ 184 w 1260"/>
              <a:gd name="T31" fmla="*/ 184 h 1259"/>
              <a:gd name="T32" fmla="*/ 184 w 1260"/>
              <a:gd name="T33" fmla="*/ 184 h 1259"/>
              <a:gd name="T34" fmla="*/ 630 w 1260"/>
              <a:gd name="T35" fmla="*/ 0 h 1259"/>
              <a:gd name="T36" fmla="*/ 630 w 1260"/>
              <a:gd name="T37" fmla="*/ 0 h 1259"/>
              <a:gd name="T38" fmla="*/ 1075 w 1260"/>
              <a:gd name="T39" fmla="*/ 184 h 1259"/>
              <a:gd name="T40" fmla="*/ 1075 w 1260"/>
              <a:gd name="T41" fmla="*/ 184 h 1259"/>
              <a:gd name="T42" fmla="*/ 1259 w 1260"/>
              <a:gd name="T43" fmla="*/ 629 h 1259"/>
              <a:gd name="T44" fmla="*/ 1259 w 1260"/>
              <a:gd name="T45" fmla="*/ 629 h 1259"/>
              <a:gd name="T46" fmla="*/ 1075 w 1260"/>
              <a:gd name="T47" fmla="*/ 1075 h 1259"/>
              <a:gd name="T48" fmla="*/ 1075 w 1260"/>
              <a:gd name="T49" fmla="*/ 1075 h 1259"/>
              <a:gd name="T50" fmla="*/ 630 w 1260"/>
              <a:gd name="T51" fmla="*/ 1258 h 1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60" h="1259">
                <a:moveTo>
                  <a:pt x="630" y="77"/>
                </a:moveTo>
                <a:lnTo>
                  <a:pt x="630" y="77"/>
                </a:lnTo>
                <a:cubicBezTo>
                  <a:pt x="325" y="77"/>
                  <a:pt x="77" y="325"/>
                  <a:pt x="77" y="629"/>
                </a:cubicBezTo>
                <a:lnTo>
                  <a:pt x="77" y="629"/>
                </a:lnTo>
                <a:cubicBezTo>
                  <a:pt x="77" y="934"/>
                  <a:pt x="325" y="1182"/>
                  <a:pt x="630" y="1182"/>
                </a:cubicBezTo>
                <a:lnTo>
                  <a:pt x="630" y="1182"/>
                </a:lnTo>
                <a:cubicBezTo>
                  <a:pt x="934" y="1182"/>
                  <a:pt x="1182" y="934"/>
                  <a:pt x="1182" y="629"/>
                </a:cubicBezTo>
                <a:lnTo>
                  <a:pt x="1182" y="629"/>
                </a:lnTo>
                <a:cubicBezTo>
                  <a:pt x="1182" y="325"/>
                  <a:pt x="934" y="77"/>
                  <a:pt x="630" y="77"/>
                </a:cubicBezTo>
                <a:close/>
                <a:moveTo>
                  <a:pt x="630" y="1258"/>
                </a:moveTo>
                <a:lnTo>
                  <a:pt x="630" y="1258"/>
                </a:lnTo>
                <a:cubicBezTo>
                  <a:pt x="462" y="1258"/>
                  <a:pt x="304" y="1192"/>
                  <a:pt x="184" y="1075"/>
                </a:cubicBezTo>
                <a:lnTo>
                  <a:pt x="184" y="1075"/>
                </a:lnTo>
                <a:cubicBezTo>
                  <a:pt x="66" y="956"/>
                  <a:pt x="0" y="798"/>
                  <a:pt x="0" y="629"/>
                </a:cubicBezTo>
                <a:lnTo>
                  <a:pt x="0" y="629"/>
                </a:lnTo>
                <a:cubicBezTo>
                  <a:pt x="0" y="461"/>
                  <a:pt x="66" y="303"/>
                  <a:pt x="184" y="184"/>
                </a:cubicBezTo>
                <a:lnTo>
                  <a:pt x="184" y="184"/>
                </a:lnTo>
                <a:cubicBezTo>
                  <a:pt x="304" y="65"/>
                  <a:pt x="462" y="0"/>
                  <a:pt x="630" y="0"/>
                </a:cubicBezTo>
                <a:lnTo>
                  <a:pt x="630" y="0"/>
                </a:lnTo>
                <a:cubicBezTo>
                  <a:pt x="798" y="0"/>
                  <a:pt x="956" y="65"/>
                  <a:pt x="1075" y="184"/>
                </a:cubicBezTo>
                <a:lnTo>
                  <a:pt x="1075" y="184"/>
                </a:lnTo>
                <a:cubicBezTo>
                  <a:pt x="1193" y="303"/>
                  <a:pt x="1259" y="461"/>
                  <a:pt x="1259" y="629"/>
                </a:cubicBezTo>
                <a:lnTo>
                  <a:pt x="1259" y="629"/>
                </a:lnTo>
                <a:cubicBezTo>
                  <a:pt x="1259" y="798"/>
                  <a:pt x="1193" y="956"/>
                  <a:pt x="1075" y="1075"/>
                </a:cubicBezTo>
                <a:lnTo>
                  <a:pt x="1075" y="1075"/>
                </a:lnTo>
                <a:cubicBezTo>
                  <a:pt x="956" y="1192"/>
                  <a:pt x="798" y="1258"/>
                  <a:pt x="630" y="125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70"/>
          <p:cNvSpPr>
            <a:spLocks noChangeArrowheads="1"/>
          </p:cNvSpPr>
          <p:nvPr/>
        </p:nvSpPr>
        <p:spPr bwMode="auto">
          <a:xfrm>
            <a:off x="14242285" y="5677258"/>
            <a:ext cx="1124272" cy="1119137"/>
          </a:xfrm>
          <a:custGeom>
            <a:avLst/>
            <a:gdLst>
              <a:gd name="T0" fmla="*/ 481 w 964"/>
              <a:gd name="T1" fmla="*/ 77 h 963"/>
              <a:gd name="T2" fmla="*/ 481 w 964"/>
              <a:gd name="T3" fmla="*/ 77 h 963"/>
              <a:gd name="T4" fmla="*/ 77 w 964"/>
              <a:gd name="T5" fmla="*/ 481 h 963"/>
              <a:gd name="T6" fmla="*/ 77 w 964"/>
              <a:gd name="T7" fmla="*/ 481 h 963"/>
              <a:gd name="T8" fmla="*/ 481 w 964"/>
              <a:gd name="T9" fmla="*/ 886 h 963"/>
              <a:gd name="T10" fmla="*/ 481 w 964"/>
              <a:gd name="T11" fmla="*/ 886 h 963"/>
              <a:gd name="T12" fmla="*/ 885 w 964"/>
              <a:gd name="T13" fmla="*/ 481 h 963"/>
              <a:gd name="T14" fmla="*/ 885 w 964"/>
              <a:gd name="T15" fmla="*/ 481 h 963"/>
              <a:gd name="T16" fmla="*/ 481 w 964"/>
              <a:gd name="T17" fmla="*/ 77 h 963"/>
              <a:gd name="T18" fmla="*/ 481 w 964"/>
              <a:gd name="T19" fmla="*/ 962 h 963"/>
              <a:gd name="T20" fmla="*/ 481 w 964"/>
              <a:gd name="T21" fmla="*/ 962 h 963"/>
              <a:gd name="T22" fmla="*/ 0 w 964"/>
              <a:gd name="T23" fmla="*/ 481 h 963"/>
              <a:gd name="T24" fmla="*/ 0 w 964"/>
              <a:gd name="T25" fmla="*/ 481 h 963"/>
              <a:gd name="T26" fmla="*/ 481 w 964"/>
              <a:gd name="T27" fmla="*/ 0 h 963"/>
              <a:gd name="T28" fmla="*/ 481 w 964"/>
              <a:gd name="T29" fmla="*/ 0 h 963"/>
              <a:gd name="T30" fmla="*/ 963 w 964"/>
              <a:gd name="T31" fmla="*/ 481 h 963"/>
              <a:gd name="T32" fmla="*/ 963 w 964"/>
              <a:gd name="T33" fmla="*/ 481 h 963"/>
              <a:gd name="T34" fmla="*/ 481 w 964"/>
              <a:gd name="T35" fmla="*/ 962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64" h="963">
                <a:moveTo>
                  <a:pt x="481" y="77"/>
                </a:moveTo>
                <a:lnTo>
                  <a:pt x="481" y="77"/>
                </a:lnTo>
                <a:cubicBezTo>
                  <a:pt x="258" y="77"/>
                  <a:pt x="77" y="258"/>
                  <a:pt x="77" y="481"/>
                </a:cubicBezTo>
                <a:lnTo>
                  <a:pt x="77" y="481"/>
                </a:lnTo>
                <a:cubicBezTo>
                  <a:pt x="77" y="704"/>
                  <a:pt x="258" y="886"/>
                  <a:pt x="481" y="886"/>
                </a:cubicBezTo>
                <a:lnTo>
                  <a:pt x="481" y="886"/>
                </a:lnTo>
                <a:cubicBezTo>
                  <a:pt x="705" y="886"/>
                  <a:pt x="885" y="704"/>
                  <a:pt x="885" y="481"/>
                </a:cubicBezTo>
                <a:lnTo>
                  <a:pt x="885" y="481"/>
                </a:lnTo>
                <a:cubicBezTo>
                  <a:pt x="885" y="258"/>
                  <a:pt x="705" y="77"/>
                  <a:pt x="481" y="77"/>
                </a:cubicBezTo>
                <a:close/>
                <a:moveTo>
                  <a:pt x="481" y="962"/>
                </a:moveTo>
                <a:lnTo>
                  <a:pt x="481" y="962"/>
                </a:lnTo>
                <a:cubicBezTo>
                  <a:pt x="216" y="962"/>
                  <a:pt x="0" y="746"/>
                  <a:pt x="0" y="481"/>
                </a:cubicBezTo>
                <a:lnTo>
                  <a:pt x="0" y="481"/>
                </a:lnTo>
                <a:cubicBezTo>
                  <a:pt x="0" y="215"/>
                  <a:pt x="216" y="0"/>
                  <a:pt x="481" y="0"/>
                </a:cubicBezTo>
                <a:lnTo>
                  <a:pt x="481" y="0"/>
                </a:lnTo>
                <a:cubicBezTo>
                  <a:pt x="747" y="0"/>
                  <a:pt x="963" y="215"/>
                  <a:pt x="963" y="481"/>
                </a:cubicBezTo>
                <a:lnTo>
                  <a:pt x="963" y="481"/>
                </a:lnTo>
                <a:cubicBezTo>
                  <a:pt x="963" y="746"/>
                  <a:pt x="747" y="962"/>
                  <a:pt x="481" y="9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471"/>
          <p:cNvSpPr>
            <a:spLocks noChangeArrowheads="1"/>
          </p:cNvSpPr>
          <p:nvPr/>
        </p:nvSpPr>
        <p:spPr bwMode="auto">
          <a:xfrm>
            <a:off x="14632443" y="5954475"/>
            <a:ext cx="338821" cy="549303"/>
          </a:xfrm>
          <a:custGeom>
            <a:avLst/>
            <a:gdLst>
              <a:gd name="T0" fmla="*/ 134 w 290"/>
              <a:gd name="T1" fmla="*/ 473 h 474"/>
              <a:gd name="T2" fmla="*/ 134 w 290"/>
              <a:gd name="T3" fmla="*/ 473 h 474"/>
              <a:gd name="T4" fmla="*/ 21 w 290"/>
              <a:gd name="T5" fmla="*/ 449 h 474"/>
              <a:gd name="T6" fmla="*/ 21 w 290"/>
              <a:gd name="T7" fmla="*/ 449 h 474"/>
              <a:gd name="T8" fmla="*/ 6 w 290"/>
              <a:gd name="T9" fmla="*/ 410 h 474"/>
              <a:gd name="T10" fmla="*/ 6 w 290"/>
              <a:gd name="T11" fmla="*/ 410 h 474"/>
              <a:gd name="T12" fmla="*/ 44 w 290"/>
              <a:gd name="T13" fmla="*/ 395 h 474"/>
              <a:gd name="T14" fmla="*/ 44 w 290"/>
              <a:gd name="T15" fmla="*/ 395 h 474"/>
              <a:gd name="T16" fmla="*/ 200 w 290"/>
              <a:gd name="T17" fmla="*/ 398 h 474"/>
              <a:gd name="T18" fmla="*/ 200 w 290"/>
              <a:gd name="T19" fmla="*/ 398 h 474"/>
              <a:gd name="T20" fmla="*/ 228 w 290"/>
              <a:gd name="T21" fmla="*/ 344 h 474"/>
              <a:gd name="T22" fmla="*/ 228 w 290"/>
              <a:gd name="T23" fmla="*/ 344 h 474"/>
              <a:gd name="T24" fmla="*/ 131 w 290"/>
              <a:gd name="T25" fmla="*/ 267 h 474"/>
              <a:gd name="T26" fmla="*/ 131 w 290"/>
              <a:gd name="T27" fmla="*/ 267 h 474"/>
              <a:gd name="T28" fmla="*/ 50 w 290"/>
              <a:gd name="T29" fmla="*/ 221 h 474"/>
              <a:gd name="T30" fmla="*/ 50 w 290"/>
              <a:gd name="T31" fmla="*/ 221 h 474"/>
              <a:gd name="T32" fmla="*/ 3 w 290"/>
              <a:gd name="T33" fmla="*/ 141 h 474"/>
              <a:gd name="T34" fmla="*/ 3 w 290"/>
              <a:gd name="T35" fmla="*/ 141 h 474"/>
              <a:gd name="T36" fmla="*/ 59 w 290"/>
              <a:gd name="T37" fmla="*/ 38 h 474"/>
              <a:gd name="T38" fmla="*/ 59 w 290"/>
              <a:gd name="T39" fmla="*/ 38 h 474"/>
              <a:gd name="T40" fmla="*/ 267 w 290"/>
              <a:gd name="T41" fmla="*/ 33 h 474"/>
              <a:gd name="T42" fmla="*/ 267 w 290"/>
              <a:gd name="T43" fmla="*/ 33 h 474"/>
              <a:gd name="T44" fmla="*/ 283 w 290"/>
              <a:gd name="T45" fmla="*/ 71 h 474"/>
              <a:gd name="T46" fmla="*/ 283 w 290"/>
              <a:gd name="T47" fmla="*/ 71 h 474"/>
              <a:gd name="T48" fmla="*/ 244 w 290"/>
              <a:gd name="T49" fmla="*/ 87 h 474"/>
              <a:gd name="T50" fmla="*/ 244 w 290"/>
              <a:gd name="T51" fmla="*/ 87 h 474"/>
              <a:gd name="T52" fmla="*/ 92 w 290"/>
              <a:gd name="T53" fmla="*/ 86 h 474"/>
              <a:gd name="T54" fmla="*/ 92 w 290"/>
              <a:gd name="T55" fmla="*/ 86 h 474"/>
              <a:gd name="T56" fmla="*/ 62 w 290"/>
              <a:gd name="T57" fmla="*/ 141 h 474"/>
              <a:gd name="T58" fmla="*/ 62 w 290"/>
              <a:gd name="T59" fmla="*/ 141 h 474"/>
              <a:gd name="T60" fmla="*/ 157 w 290"/>
              <a:gd name="T61" fmla="*/ 215 h 474"/>
              <a:gd name="T62" fmla="*/ 157 w 290"/>
              <a:gd name="T63" fmla="*/ 215 h 474"/>
              <a:gd name="T64" fmla="*/ 240 w 290"/>
              <a:gd name="T65" fmla="*/ 263 h 474"/>
              <a:gd name="T66" fmla="*/ 240 w 290"/>
              <a:gd name="T67" fmla="*/ 263 h 474"/>
              <a:gd name="T68" fmla="*/ 287 w 290"/>
              <a:gd name="T69" fmla="*/ 344 h 474"/>
              <a:gd name="T70" fmla="*/ 287 w 290"/>
              <a:gd name="T71" fmla="*/ 344 h 474"/>
              <a:gd name="T72" fmla="*/ 232 w 290"/>
              <a:gd name="T73" fmla="*/ 447 h 474"/>
              <a:gd name="T74" fmla="*/ 232 w 290"/>
              <a:gd name="T75" fmla="*/ 447 h 474"/>
              <a:gd name="T76" fmla="*/ 134 w 290"/>
              <a:gd name="T77" fmla="*/ 473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0" h="474">
                <a:moveTo>
                  <a:pt x="134" y="473"/>
                </a:moveTo>
                <a:lnTo>
                  <a:pt x="134" y="473"/>
                </a:lnTo>
                <a:cubicBezTo>
                  <a:pt x="98" y="473"/>
                  <a:pt x="59" y="465"/>
                  <a:pt x="21" y="449"/>
                </a:cubicBezTo>
                <a:lnTo>
                  <a:pt x="21" y="449"/>
                </a:lnTo>
                <a:cubicBezTo>
                  <a:pt x="7" y="443"/>
                  <a:pt x="0" y="425"/>
                  <a:pt x="6" y="410"/>
                </a:cubicBezTo>
                <a:lnTo>
                  <a:pt x="6" y="410"/>
                </a:lnTo>
                <a:cubicBezTo>
                  <a:pt x="13" y="395"/>
                  <a:pt x="30" y="389"/>
                  <a:pt x="44" y="395"/>
                </a:cubicBezTo>
                <a:lnTo>
                  <a:pt x="44" y="395"/>
                </a:lnTo>
                <a:cubicBezTo>
                  <a:pt x="103" y="420"/>
                  <a:pt x="164" y="422"/>
                  <a:pt x="200" y="398"/>
                </a:cubicBezTo>
                <a:lnTo>
                  <a:pt x="200" y="398"/>
                </a:lnTo>
                <a:cubicBezTo>
                  <a:pt x="219" y="386"/>
                  <a:pt x="228" y="367"/>
                  <a:pt x="228" y="344"/>
                </a:cubicBezTo>
                <a:lnTo>
                  <a:pt x="228" y="344"/>
                </a:lnTo>
                <a:cubicBezTo>
                  <a:pt x="228" y="317"/>
                  <a:pt x="177" y="290"/>
                  <a:pt x="131" y="267"/>
                </a:cubicBezTo>
                <a:lnTo>
                  <a:pt x="131" y="267"/>
                </a:lnTo>
                <a:cubicBezTo>
                  <a:pt x="103" y="253"/>
                  <a:pt x="73" y="239"/>
                  <a:pt x="50" y="221"/>
                </a:cubicBezTo>
                <a:lnTo>
                  <a:pt x="50" y="221"/>
                </a:lnTo>
                <a:cubicBezTo>
                  <a:pt x="19" y="197"/>
                  <a:pt x="3" y="171"/>
                  <a:pt x="3" y="141"/>
                </a:cubicBezTo>
                <a:lnTo>
                  <a:pt x="3" y="141"/>
                </a:lnTo>
                <a:cubicBezTo>
                  <a:pt x="3" y="98"/>
                  <a:pt x="23" y="61"/>
                  <a:pt x="59" y="38"/>
                </a:cubicBezTo>
                <a:lnTo>
                  <a:pt x="59" y="38"/>
                </a:lnTo>
                <a:cubicBezTo>
                  <a:pt x="112" y="2"/>
                  <a:pt x="192" y="0"/>
                  <a:pt x="267" y="33"/>
                </a:cubicBezTo>
                <a:lnTo>
                  <a:pt x="267" y="33"/>
                </a:lnTo>
                <a:cubicBezTo>
                  <a:pt x="282" y="39"/>
                  <a:pt x="289" y="56"/>
                  <a:pt x="283" y="71"/>
                </a:cubicBezTo>
                <a:lnTo>
                  <a:pt x="283" y="71"/>
                </a:lnTo>
                <a:cubicBezTo>
                  <a:pt x="277" y="86"/>
                  <a:pt x="260" y="93"/>
                  <a:pt x="244" y="87"/>
                </a:cubicBezTo>
                <a:lnTo>
                  <a:pt x="244" y="87"/>
                </a:lnTo>
                <a:cubicBezTo>
                  <a:pt x="187" y="63"/>
                  <a:pt x="128" y="62"/>
                  <a:pt x="92" y="86"/>
                </a:cubicBezTo>
                <a:lnTo>
                  <a:pt x="92" y="86"/>
                </a:lnTo>
                <a:cubicBezTo>
                  <a:pt x="72" y="99"/>
                  <a:pt x="62" y="117"/>
                  <a:pt x="62" y="141"/>
                </a:cubicBezTo>
                <a:lnTo>
                  <a:pt x="62" y="141"/>
                </a:lnTo>
                <a:cubicBezTo>
                  <a:pt x="62" y="168"/>
                  <a:pt x="113" y="193"/>
                  <a:pt x="157" y="215"/>
                </a:cubicBezTo>
                <a:lnTo>
                  <a:pt x="157" y="215"/>
                </a:lnTo>
                <a:cubicBezTo>
                  <a:pt x="187" y="230"/>
                  <a:pt x="217" y="245"/>
                  <a:pt x="240" y="263"/>
                </a:cubicBezTo>
                <a:lnTo>
                  <a:pt x="240" y="263"/>
                </a:lnTo>
                <a:cubicBezTo>
                  <a:pt x="272" y="287"/>
                  <a:pt x="287" y="314"/>
                  <a:pt x="287" y="344"/>
                </a:cubicBezTo>
                <a:lnTo>
                  <a:pt x="287" y="344"/>
                </a:lnTo>
                <a:cubicBezTo>
                  <a:pt x="287" y="387"/>
                  <a:pt x="267" y="424"/>
                  <a:pt x="232" y="447"/>
                </a:cubicBezTo>
                <a:lnTo>
                  <a:pt x="232" y="447"/>
                </a:lnTo>
                <a:cubicBezTo>
                  <a:pt x="205" y="465"/>
                  <a:pt x="171" y="473"/>
                  <a:pt x="134" y="47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72"/>
          <p:cNvSpPr>
            <a:spLocks noChangeArrowheads="1"/>
          </p:cNvSpPr>
          <p:nvPr/>
        </p:nvSpPr>
        <p:spPr bwMode="auto">
          <a:xfrm>
            <a:off x="14765918" y="5831267"/>
            <a:ext cx="66739" cy="123208"/>
          </a:xfrm>
          <a:custGeom>
            <a:avLst/>
            <a:gdLst>
              <a:gd name="T0" fmla="*/ 29 w 59"/>
              <a:gd name="T1" fmla="*/ 105 h 106"/>
              <a:gd name="T2" fmla="*/ 29 w 59"/>
              <a:gd name="T3" fmla="*/ 105 h 106"/>
              <a:gd name="T4" fmla="*/ 0 w 59"/>
              <a:gd name="T5" fmla="*/ 75 h 106"/>
              <a:gd name="T6" fmla="*/ 0 w 59"/>
              <a:gd name="T7" fmla="*/ 30 h 106"/>
              <a:gd name="T8" fmla="*/ 0 w 59"/>
              <a:gd name="T9" fmla="*/ 30 h 106"/>
              <a:gd name="T10" fmla="*/ 29 w 59"/>
              <a:gd name="T11" fmla="*/ 0 h 106"/>
              <a:gd name="T12" fmla="*/ 29 w 59"/>
              <a:gd name="T13" fmla="*/ 0 h 106"/>
              <a:gd name="T14" fmla="*/ 58 w 59"/>
              <a:gd name="T15" fmla="*/ 30 h 106"/>
              <a:gd name="T16" fmla="*/ 58 w 59"/>
              <a:gd name="T17" fmla="*/ 75 h 106"/>
              <a:gd name="T18" fmla="*/ 58 w 59"/>
              <a:gd name="T19" fmla="*/ 75 h 106"/>
              <a:gd name="T20" fmla="*/ 29 w 59"/>
              <a:gd name="T21" fmla="*/ 10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" h="106">
                <a:moveTo>
                  <a:pt x="29" y="105"/>
                </a:moveTo>
                <a:lnTo>
                  <a:pt x="29" y="105"/>
                </a:lnTo>
                <a:cubicBezTo>
                  <a:pt x="13" y="105"/>
                  <a:pt x="0" y="91"/>
                  <a:pt x="0" y="75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4"/>
                  <a:pt x="13" y="0"/>
                  <a:pt x="29" y="0"/>
                </a:cubicBezTo>
                <a:lnTo>
                  <a:pt x="29" y="0"/>
                </a:lnTo>
                <a:cubicBezTo>
                  <a:pt x="45" y="0"/>
                  <a:pt x="58" y="14"/>
                  <a:pt x="58" y="30"/>
                </a:cubicBezTo>
                <a:lnTo>
                  <a:pt x="58" y="75"/>
                </a:lnTo>
                <a:lnTo>
                  <a:pt x="58" y="75"/>
                </a:lnTo>
                <a:cubicBezTo>
                  <a:pt x="58" y="91"/>
                  <a:pt x="45" y="105"/>
                  <a:pt x="29" y="10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Freeform 473"/>
          <p:cNvSpPr>
            <a:spLocks noChangeArrowheads="1"/>
          </p:cNvSpPr>
          <p:nvPr/>
        </p:nvSpPr>
        <p:spPr bwMode="auto">
          <a:xfrm>
            <a:off x="14765918" y="6519177"/>
            <a:ext cx="66739" cy="123208"/>
          </a:xfrm>
          <a:custGeom>
            <a:avLst/>
            <a:gdLst>
              <a:gd name="T0" fmla="*/ 29 w 59"/>
              <a:gd name="T1" fmla="*/ 104 h 105"/>
              <a:gd name="T2" fmla="*/ 29 w 59"/>
              <a:gd name="T3" fmla="*/ 104 h 105"/>
              <a:gd name="T4" fmla="*/ 0 w 59"/>
              <a:gd name="T5" fmla="*/ 75 h 105"/>
              <a:gd name="T6" fmla="*/ 0 w 59"/>
              <a:gd name="T7" fmla="*/ 29 h 105"/>
              <a:gd name="T8" fmla="*/ 0 w 59"/>
              <a:gd name="T9" fmla="*/ 29 h 105"/>
              <a:gd name="T10" fmla="*/ 29 w 59"/>
              <a:gd name="T11" fmla="*/ 0 h 105"/>
              <a:gd name="T12" fmla="*/ 29 w 59"/>
              <a:gd name="T13" fmla="*/ 0 h 105"/>
              <a:gd name="T14" fmla="*/ 58 w 59"/>
              <a:gd name="T15" fmla="*/ 29 h 105"/>
              <a:gd name="T16" fmla="*/ 58 w 59"/>
              <a:gd name="T17" fmla="*/ 75 h 105"/>
              <a:gd name="T18" fmla="*/ 58 w 59"/>
              <a:gd name="T19" fmla="*/ 75 h 105"/>
              <a:gd name="T20" fmla="*/ 29 w 59"/>
              <a:gd name="T21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" h="105">
                <a:moveTo>
                  <a:pt x="29" y="104"/>
                </a:moveTo>
                <a:lnTo>
                  <a:pt x="29" y="104"/>
                </a:lnTo>
                <a:cubicBezTo>
                  <a:pt x="13" y="104"/>
                  <a:pt x="0" y="91"/>
                  <a:pt x="0" y="75"/>
                </a:cubicBezTo>
                <a:lnTo>
                  <a:pt x="0" y="29"/>
                </a:lnTo>
                <a:lnTo>
                  <a:pt x="0" y="29"/>
                </a:lnTo>
                <a:cubicBezTo>
                  <a:pt x="0" y="13"/>
                  <a:pt x="13" y="0"/>
                  <a:pt x="29" y="0"/>
                </a:cubicBezTo>
                <a:lnTo>
                  <a:pt x="29" y="0"/>
                </a:lnTo>
                <a:cubicBezTo>
                  <a:pt x="45" y="0"/>
                  <a:pt x="58" y="13"/>
                  <a:pt x="58" y="29"/>
                </a:cubicBezTo>
                <a:lnTo>
                  <a:pt x="58" y="75"/>
                </a:lnTo>
                <a:lnTo>
                  <a:pt x="58" y="75"/>
                </a:lnTo>
                <a:cubicBezTo>
                  <a:pt x="58" y="91"/>
                  <a:pt x="45" y="104"/>
                  <a:pt x="29" y="1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74"/>
          <p:cNvSpPr>
            <a:spLocks noChangeArrowheads="1"/>
          </p:cNvSpPr>
          <p:nvPr/>
        </p:nvSpPr>
        <p:spPr bwMode="auto">
          <a:xfrm>
            <a:off x="8898152" y="6950404"/>
            <a:ext cx="1350150" cy="1026731"/>
          </a:xfrm>
          <a:custGeom>
            <a:avLst/>
            <a:gdLst>
              <a:gd name="T0" fmla="*/ 80 w 1160"/>
              <a:gd name="T1" fmla="*/ 54 h 880"/>
              <a:gd name="T2" fmla="*/ 80 w 1160"/>
              <a:gd name="T3" fmla="*/ 54 h 880"/>
              <a:gd name="T4" fmla="*/ 53 w 1160"/>
              <a:gd name="T5" fmla="*/ 81 h 880"/>
              <a:gd name="T6" fmla="*/ 53 w 1160"/>
              <a:gd name="T7" fmla="*/ 799 h 880"/>
              <a:gd name="T8" fmla="*/ 53 w 1160"/>
              <a:gd name="T9" fmla="*/ 799 h 880"/>
              <a:gd name="T10" fmla="*/ 80 w 1160"/>
              <a:gd name="T11" fmla="*/ 826 h 880"/>
              <a:gd name="T12" fmla="*/ 1078 w 1160"/>
              <a:gd name="T13" fmla="*/ 826 h 880"/>
              <a:gd name="T14" fmla="*/ 1078 w 1160"/>
              <a:gd name="T15" fmla="*/ 826 h 880"/>
              <a:gd name="T16" fmla="*/ 1105 w 1160"/>
              <a:gd name="T17" fmla="*/ 799 h 880"/>
              <a:gd name="T18" fmla="*/ 1105 w 1160"/>
              <a:gd name="T19" fmla="*/ 81 h 880"/>
              <a:gd name="T20" fmla="*/ 1105 w 1160"/>
              <a:gd name="T21" fmla="*/ 81 h 880"/>
              <a:gd name="T22" fmla="*/ 1078 w 1160"/>
              <a:gd name="T23" fmla="*/ 54 h 880"/>
              <a:gd name="T24" fmla="*/ 80 w 1160"/>
              <a:gd name="T25" fmla="*/ 54 h 880"/>
              <a:gd name="T26" fmla="*/ 1078 w 1160"/>
              <a:gd name="T27" fmla="*/ 879 h 880"/>
              <a:gd name="T28" fmla="*/ 80 w 1160"/>
              <a:gd name="T29" fmla="*/ 879 h 880"/>
              <a:gd name="T30" fmla="*/ 80 w 1160"/>
              <a:gd name="T31" fmla="*/ 879 h 880"/>
              <a:gd name="T32" fmla="*/ 0 w 1160"/>
              <a:gd name="T33" fmla="*/ 799 h 880"/>
              <a:gd name="T34" fmla="*/ 0 w 1160"/>
              <a:gd name="T35" fmla="*/ 81 h 880"/>
              <a:gd name="T36" fmla="*/ 0 w 1160"/>
              <a:gd name="T37" fmla="*/ 81 h 880"/>
              <a:gd name="T38" fmla="*/ 80 w 1160"/>
              <a:gd name="T39" fmla="*/ 0 h 880"/>
              <a:gd name="T40" fmla="*/ 1078 w 1160"/>
              <a:gd name="T41" fmla="*/ 0 h 880"/>
              <a:gd name="T42" fmla="*/ 1078 w 1160"/>
              <a:gd name="T43" fmla="*/ 0 h 880"/>
              <a:gd name="T44" fmla="*/ 1159 w 1160"/>
              <a:gd name="T45" fmla="*/ 81 h 880"/>
              <a:gd name="T46" fmla="*/ 1159 w 1160"/>
              <a:gd name="T47" fmla="*/ 799 h 880"/>
              <a:gd name="T48" fmla="*/ 1159 w 1160"/>
              <a:gd name="T49" fmla="*/ 799 h 880"/>
              <a:gd name="T50" fmla="*/ 1078 w 1160"/>
              <a:gd name="T51" fmla="*/ 879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60" h="880">
                <a:moveTo>
                  <a:pt x="80" y="54"/>
                </a:moveTo>
                <a:lnTo>
                  <a:pt x="80" y="54"/>
                </a:lnTo>
                <a:cubicBezTo>
                  <a:pt x="65" y="54"/>
                  <a:pt x="53" y="65"/>
                  <a:pt x="53" y="81"/>
                </a:cubicBezTo>
                <a:lnTo>
                  <a:pt x="53" y="799"/>
                </a:lnTo>
                <a:lnTo>
                  <a:pt x="53" y="799"/>
                </a:lnTo>
                <a:cubicBezTo>
                  <a:pt x="53" y="814"/>
                  <a:pt x="65" y="826"/>
                  <a:pt x="80" y="826"/>
                </a:cubicBezTo>
                <a:lnTo>
                  <a:pt x="1078" y="826"/>
                </a:lnTo>
                <a:lnTo>
                  <a:pt x="1078" y="826"/>
                </a:lnTo>
                <a:cubicBezTo>
                  <a:pt x="1093" y="826"/>
                  <a:pt x="1105" y="814"/>
                  <a:pt x="1105" y="799"/>
                </a:cubicBezTo>
                <a:lnTo>
                  <a:pt x="1105" y="81"/>
                </a:lnTo>
                <a:lnTo>
                  <a:pt x="1105" y="81"/>
                </a:lnTo>
                <a:cubicBezTo>
                  <a:pt x="1105" y="65"/>
                  <a:pt x="1093" y="54"/>
                  <a:pt x="1078" y="54"/>
                </a:cubicBezTo>
                <a:lnTo>
                  <a:pt x="80" y="54"/>
                </a:lnTo>
                <a:close/>
                <a:moveTo>
                  <a:pt x="1078" y="879"/>
                </a:moveTo>
                <a:lnTo>
                  <a:pt x="80" y="879"/>
                </a:lnTo>
                <a:lnTo>
                  <a:pt x="80" y="879"/>
                </a:lnTo>
                <a:cubicBezTo>
                  <a:pt x="36" y="879"/>
                  <a:pt x="0" y="843"/>
                  <a:pt x="0" y="799"/>
                </a:cubicBezTo>
                <a:lnTo>
                  <a:pt x="0" y="81"/>
                </a:lnTo>
                <a:lnTo>
                  <a:pt x="0" y="81"/>
                </a:lnTo>
                <a:cubicBezTo>
                  <a:pt x="0" y="36"/>
                  <a:pt x="36" y="0"/>
                  <a:pt x="80" y="0"/>
                </a:cubicBezTo>
                <a:lnTo>
                  <a:pt x="1078" y="0"/>
                </a:lnTo>
                <a:lnTo>
                  <a:pt x="1078" y="0"/>
                </a:lnTo>
                <a:cubicBezTo>
                  <a:pt x="1123" y="0"/>
                  <a:pt x="1159" y="36"/>
                  <a:pt x="1159" y="81"/>
                </a:cubicBezTo>
                <a:lnTo>
                  <a:pt x="1159" y="799"/>
                </a:lnTo>
                <a:lnTo>
                  <a:pt x="1159" y="799"/>
                </a:lnTo>
                <a:cubicBezTo>
                  <a:pt x="1159" y="843"/>
                  <a:pt x="1123" y="879"/>
                  <a:pt x="1078" y="8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75"/>
          <p:cNvSpPr>
            <a:spLocks noChangeArrowheads="1"/>
          </p:cNvSpPr>
          <p:nvPr/>
        </p:nvSpPr>
        <p:spPr bwMode="auto">
          <a:xfrm>
            <a:off x="8898152" y="7109549"/>
            <a:ext cx="1350150" cy="61604"/>
          </a:xfrm>
          <a:custGeom>
            <a:avLst/>
            <a:gdLst>
              <a:gd name="T0" fmla="*/ 1133 w 1160"/>
              <a:gd name="T1" fmla="*/ 54 h 55"/>
              <a:gd name="T2" fmla="*/ 27 w 1160"/>
              <a:gd name="T3" fmla="*/ 54 h 55"/>
              <a:gd name="T4" fmla="*/ 27 w 1160"/>
              <a:gd name="T5" fmla="*/ 54 h 55"/>
              <a:gd name="T6" fmla="*/ 0 w 1160"/>
              <a:gd name="T7" fmla="*/ 27 h 55"/>
              <a:gd name="T8" fmla="*/ 0 w 1160"/>
              <a:gd name="T9" fmla="*/ 27 h 55"/>
              <a:gd name="T10" fmla="*/ 27 w 1160"/>
              <a:gd name="T11" fmla="*/ 0 h 55"/>
              <a:gd name="T12" fmla="*/ 1133 w 1160"/>
              <a:gd name="T13" fmla="*/ 0 h 55"/>
              <a:gd name="T14" fmla="*/ 1133 w 1160"/>
              <a:gd name="T15" fmla="*/ 0 h 55"/>
              <a:gd name="T16" fmla="*/ 1159 w 1160"/>
              <a:gd name="T17" fmla="*/ 27 h 55"/>
              <a:gd name="T18" fmla="*/ 1159 w 1160"/>
              <a:gd name="T19" fmla="*/ 27 h 55"/>
              <a:gd name="T20" fmla="*/ 1133 w 1160"/>
              <a:gd name="T21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0" h="55">
                <a:moveTo>
                  <a:pt x="1133" y="54"/>
                </a:moveTo>
                <a:lnTo>
                  <a:pt x="27" y="54"/>
                </a:lnTo>
                <a:lnTo>
                  <a:pt x="27" y="54"/>
                </a:lnTo>
                <a:cubicBezTo>
                  <a:pt x="12" y="54"/>
                  <a:pt x="0" y="42"/>
                  <a:pt x="0" y="27"/>
                </a:cubicBezTo>
                <a:lnTo>
                  <a:pt x="0" y="27"/>
                </a:lnTo>
                <a:cubicBezTo>
                  <a:pt x="0" y="12"/>
                  <a:pt x="12" y="0"/>
                  <a:pt x="27" y="0"/>
                </a:cubicBezTo>
                <a:lnTo>
                  <a:pt x="1133" y="0"/>
                </a:lnTo>
                <a:lnTo>
                  <a:pt x="1133" y="0"/>
                </a:lnTo>
                <a:cubicBezTo>
                  <a:pt x="1147" y="0"/>
                  <a:pt x="1159" y="12"/>
                  <a:pt x="1159" y="27"/>
                </a:cubicBezTo>
                <a:lnTo>
                  <a:pt x="1159" y="27"/>
                </a:lnTo>
                <a:cubicBezTo>
                  <a:pt x="1159" y="42"/>
                  <a:pt x="1147" y="54"/>
                  <a:pt x="1133" y="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76"/>
          <p:cNvSpPr>
            <a:spLocks noChangeArrowheads="1"/>
          </p:cNvSpPr>
          <p:nvPr/>
        </p:nvSpPr>
        <p:spPr bwMode="auto">
          <a:xfrm>
            <a:off x="8898152" y="7268691"/>
            <a:ext cx="1350150" cy="61604"/>
          </a:xfrm>
          <a:custGeom>
            <a:avLst/>
            <a:gdLst>
              <a:gd name="T0" fmla="*/ 1133 w 1160"/>
              <a:gd name="T1" fmla="*/ 53 h 54"/>
              <a:gd name="T2" fmla="*/ 27 w 1160"/>
              <a:gd name="T3" fmla="*/ 53 h 54"/>
              <a:gd name="T4" fmla="*/ 27 w 1160"/>
              <a:gd name="T5" fmla="*/ 53 h 54"/>
              <a:gd name="T6" fmla="*/ 0 w 1160"/>
              <a:gd name="T7" fmla="*/ 26 h 54"/>
              <a:gd name="T8" fmla="*/ 0 w 1160"/>
              <a:gd name="T9" fmla="*/ 26 h 54"/>
              <a:gd name="T10" fmla="*/ 27 w 1160"/>
              <a:gd name="T11" fmla="*/ 0 h 54"/>
              <a:gd name="T12" fmla="*/ 1133 w 1160"/>
              <a:gd name="T13" fmla="*/ 0 h 54"/>
              <a:gd name="T14" fmla="*/ 1133 w 1160"/>
              <a:gd name="T15" fmla="*/ 0 h 54"/>
              <a:gd name="T16" fmla="*/ 1159 w 1160"/>
              <a:gd name="T17" fmla="*/ 26 h 54"/>
              <a:gd name="T18" fmla="*/ 1159 w 1160"/>
              <a:gd name="T19" fmla="*/ 26 h 54"/>
              <a:gd name="T20" fmla="*/ 1133 w 1160"/>
              <a:gd name="T21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0" h="54">
                <a:moveTo>
                  <a:pt x="1133" y="53"/>
                </a:moveTo>
                <a:lnTo>
                  <a:pt x="27" y="53"/>
                </a:lnTo>
                <a:lnTo>
                  <a:pt x="27" y="53"/>
                </a:lnTo>
                <a:cubicBezTo>
                  <a:pt x="12" y="53"/>
                  <a:pt x="0" y="41"/>
                  <a:pt x="0" y="26"/>
                </a:cubicBezTo>
                <a:lnTo>
                  <a:pt x="0" y="26"/>
                </a:lnTo>
                <a:cubicBezTo>
                  <a:pt x="0" y="11"/>
                  <a:pt x="12" y="0"/>
                  <a:pt x="27" y="0"/>
                </a:cubicBezTo>
                <a:lnTo>
                  <a:pt x="1133" y="0"/>
                </a:lnTo>
                <a:lnTo>
                  <a:pt x="1133" y="0"/>
                </a:lnTo>
                <a:cubicBezTo>
                  <a:pt x="1147" y="0"/>
                  <a:pt x="1159" y="11"/>
                  <a:pt x="1159" y="26"/>
                </a:cubicBezTo>
                <a:lnTo>
                  <a:pt x="1159" y="26"/>
                </a:lnTo>
                <a:cubicBezTo>
                  <a:pt x="1159" y="41"/>
                  <a:pt x="1147" y="53"/>
                  <a:pt x="1133" y="5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77"/>
          <p:cNvSpPr>
            <a:spLocks noChangeArrowheads="1"/>
          </p:cNvSpPr>
          <p:nvPr/>
        </p:nvSpPr>
        <p:spPr bwMode="auto">
          <a:xfrm>
            <a:off x="9781141" y="7592113"/>
            <a:ext cx="302884" cy="220746"/>
          </a:xfrm>
          <a:custGeom>
            <a:avLst/>
            <a:gdLst>
              <a:gd name="T0" fmla="*/ 53 w 260"/>
              <a:gd name="T1" fmla="*/ 136 h 191"/>
              <a:gd name="T2" fmla="*/ 206 w 260"/>
              <a:gd name="T3" fmla="*/ 136 h 191"/>
              <a:gd name="T4" fmla="*/ 206 w 260"/>
              <a:gd name="T5" fmla="*/ 53 h 191"/>
              <a:gd name="T6" fmla="*/ 53 w 260"/>
              <a:gd name="T7" fmla="*/ 53 h 191"/>
              <a:gd name="T8" fmla="*/ 53 w 260"/>
              <a:gd name="T9" fmla="*/ 136 h 191"/>
              <a:gd name="T10" fmla="*/ 233 w 260"/>
              <a:gd name="T11" fmla="*/ 190 h 191"/>
              <a:gd name="T12" fmla="*/ 26 w 260"/>
              <a:gd name="T13" fmla="*/ 190 h 191"/>
              <a:gd name="T14" fmla="*/ 26 w 260"/>
              <a:gd name="T15" fmla="*/ 190 h 191"/>
              <a:gd name="T16" fmla="*/ 0 w 260"/>
              <a:gd name="T17" fmla="*/ 163 h 191"/>
              <a:gd name="T18" fmla="*/ 0 w 260"/>
              <a:gd name="T19" fmla="*/ 27 h 191"/>
              <a:gd name="T20" fmla="*/ 0 w 260"/>
              <a:gd name="T21" fmla="*/ 27 h 191"/>
              <a:gd name="T22" fmla="*/ 26 w 260"/>
              <a:gd name="T23" fmla="*/ 0 h 191"/>
              <a:gd name="T24" fmla="*/ 233 w 260"/>
              <a:gd name="T25" fmla="*/ 0 h 191"/>
              <a:gd name="T26" fmla="*/ 233 w 260"/>
              <a:gd name="T27" fmla="*/ 0 h 191"/>
              <a:gd name="T28" fmla="*/ 259 w 260"/>
              <a:gd name="T29" fmla="*/ 27 h 191"/>
              <a:gd name="T30" fmla="*/ 259 w 260"/>
              <a:gd name="T31" fmla="*/ 163 h 191"/>
              <a:gd name="T32" fmla="*/ 259 w 260"/>
              <a:gd name="T33" fmla="*/ 163 h 191"/>
              <a:gd name="T34" fmla="*/ 233 w 260"/>
              <a:gd name="T35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0" h="191">
                <a:moveTo>
                  <a:pt x="53" y="136"/>
                </a:moveTo>
                <a:lnTo>
                  <a:pt x="206" y="136"/>
                </a:lnTo>
                <a:lnTo>
                  <a:pt x="206" y="53"/>
                </a:lnTo>
                <a:lnTo>
                  <a:pt x="53" y="53"/>
                </a:lnTo>
                <a:lnTo>
                  <a:pt x="53" y="136"/>
                </a:lnTo>
                <a:close/>
                <a:moveTo>
                  <a:pt x="233" y="190"/>
                </a:moveTo>
                <a:lnTo>
                  <a:pt x="26" y="190"/>
                </a:lnTo>
                <a:lnTo>
                  <a:pt x="26" y="190"/>
                </a:lnTo>
                <a:cubicBezTo>
                  <a:pt x="11" y="190"/>
                  <a:pt x="0" y="178"/>
                  <a:pt x="0" y="163"/>
                </a:cubicBezTo>
                <a:lnTo>
                  <a:pt x="0" y="27"/>
                </a:lnTo>
                <a:lnTo>
                  <a:pt x="0" y="27"/>
                </a:lnTo>
                <a:cubicBezTo>
                  <a:pt x="0" y="12"/>
                  <a:pt x="11" y="0"/>
                  <a:pt x="26" y="0"/>
                </a:cubicBezTo>
                <a:lnTo>
                  <a:pt x="233" y="0"/>
                </a:lnTo>
                <a:lnTo>
                  <a:pt x="233" y="0"/>
                </a:lnTo>
                <a:cubicBezTo>
                  <a:pt x="247" y="0"/>
                  <a:pt x="259" y="12"/>
                  <a:pt x="259" y="27"/>
                </a:cubicBezTo>
                <a:lnTo>
                  <a:pt x="259" y="163"/>
                </a:lnTo>
                <a:lnTo>
                  <a:pt x="259" y="163"/>
                </a:lnTo>
                <a:cubicBezTo>
                  <a:pt x="259" y="178"/>
                  <a:pt x="247" y="190"/>
                  <a:pt x="233" y="1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78"/>
          <p:cNvSpPr>
            <a:spLocks noChangeArrowheads="1"/>
          </p:cNvSpPr>
          <p:nvPr/>
        </p:nvSpPr>
        <p:spPr bwMode="auto">
          <a:xfrm>
            <a:off x="9062429" y="7592113"/>
            <a:ext cx="225881" cy="61604"/>
          </a:xfrm>
          <a:custGeom>
            <a:avLst/>
            <a:gdLst>
              <a:gd name="T0" fmla="*/ 167 w 195"/>
              <a:gd name="T1" fmla="*/ 53 h 54"/>
              <a:gd name="T2" fmla="*/ 27 w 195"/>
              <a:gd name="T3" fmla="*/ 53 h 54"/>
              <a:gd name="T4" fmla="*/ 27 w 195"/>
              <a:gd name="T5" fmla="*/ 53 h 54"/>
              <a:gd name="T6" fmla="*/ 0 w 195"/>
              <a:gd name="T7" fmla="*/ 27 h 54"/>
              <a:gd name="T8" fmla="*/ 0 w 195"/>
              <a:gd name="T9" fmla="*/ 27 h 54"/>
              <a:gd name="T10" fmla="*/ 27 w 195"/>
              <a:gd name="T11" fmla="*/ 0 h 54"/>
              <a:gd name="T12" fmla="*/ 167 w 195"/>
              <a:gd name="T13" fmla="*/ 0 h 54"/>
              <a:gd name="T14" fmla="*/ 167 w 195"/>
              <a:gd name="T15" fmla="*/ 0 h 54"/>
              <a:gd name="T16" fmla="*/ 194 w 195"/>
              <a:gd name="T17" fmla="*/ 27 h 54"/>
              <a:gd name="T18" fmla="*/ 194 w 195"/>
              <a:gd name="T19" fmla="*/ 27 h 54"/>
              <a:gd name="T20" fmla="*/ 167 w 195"/>
              <a:gd name="T21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5" h="54">
                <a:moveTo>
                  <a:pt x="167" y="53"/>
                </a:moveTo>
                <a:lnTo>
                  <a:pt x="27" y="53"/>
                </a:lnTo>
                <a:lnTo>
                  <a:pt x="27" y="53"/>
                </a:lnTo>
                <a:cubicBezTo>
                  <a:pt x="12" y="53"/>
                  <a:pt x="0" y="41"/>
                  <a:pt x="0" y="27"/>
                </a:cubicBezTo>
                <a:lnTo>
                  <a:pt x="0" y="27"/>
                </a:lnTo>
                <a:cubicBezTo>
                  <a:pt x="0" y="12"/>
                  <a:pt x="12" y="0"/>
                  <a:pt x="27" y="0"/>
                </a:cubicBezTo>
                <a:lnTo>
                  <a:pt x="167" y="0"/>
                </a:lnTo>
                <a:lnTo>
                  <a:pt x="167" y="0"/>
                </a:lnTo>
                <a:cubicBezTo>
                  <a:pt x="182" y="0"/>
                  <a:pt x="194" y="12"/>
                  <a:pt x="194" y="27"/>
                </a:cubicBezTo>
                <a:lnTo>
                  <a:pt x="194" y="27"/>
                </a:lnTo>
                <a:cubicBezTo>
                  <a:pt x="194" y="41"/>
                  <a:pt x="182" y="53"/>
                  <a:pt x="167" y="5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479"/>
          <p:cNvSpPr>
            <a:spLocks noChangeArrowheads="1"/>
          </p:cNvSpPr>
          <p:nvPr/>
        </p:nvSpPr>
        <p:spPr bwMode="auto">
          <a:xfrm>
            <a:off x="9062429" y="7751254"/>
            <a:ext cx="385023" cy="61604"/>
          </a:xfrm>
          <a:custGeom>
            <a:avLst/>
            <a:gdLst>
              <a:gd name="T0" fmla="*/ 304 w 332"/>
              <a:gd name="T1" fmla="*/ 54 h 55"/>
              <a:gd name="T2" fmla="*/ 27 w 332"/>
              <a:gd name="T3" fmla="*/ 54 h 55"/>
              <a:gd name="T4" fmla="*/ 27 w 332"/>
              <a:gd name="T5" fmla="*/ 54 h 55"/>
              <a:gd name="T6" fmla="*/ 0 w 332"/>
              <a:gd name="T7" fmla="*/ 27 h 55"/>
              <a:gd name="T8" fmla="*/ 0 w 332"/>
              <a:gd name="T9" fmla="*/ 27 h 55"/>
              <a:gd name="T10" fmla="*/ 27 w 332"/>
              <a:gd name="T11" fmla="*/ 0 h 55"/>
              <a:gd name="T12" fmla="*/ 304 w 332"/>
              <a:gd name="T13" fmla="*/ 0 h 55"/>
              <a:gd name="T14" fmla="*/ 304 w 332"/>
              <a:gd name="T15" fmla="*/ 0 h 55"/>
              <a:gd name="T16" fmla="*/ 331 w 332"/>
              <a:gd name="T17" fmla="*/ 27 h 55"/>
              <a:gd name="T18" fmla="*/ 331 w 332"/>
              <a:gd name="T19" fmla="*/ 27 h 55"/>
              <a:gd name="T20" fmla="*/ 304 w 332"/>
              <a:gd name="T21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2" h="55">
                <a:moveTo>
                  <a:pt x="304" y="54"/>
                </a:moveTo>
                <a:lnTo>
                  <a:pt x="27" y="54"/>
                </a:lnTo>
                <a:lnTo>
                  <a:pt x="27" y="54"/>
                </a:lnTo>
                <a:cubicBezTo>
                  <a:pt x="12" y="54"/>
                  <a:pt x="0" y="42"/>
                  <a:pt x="0" y="27"/>
                </a:cubicBezTo>
                <a:lnTo>
                  <a:pt x="0" y="27"/>
                </a:lnTo>
                <a:cubicBezTo>
                  <a:pt x="0" y="12"/>
                  <a:pt x="12" y="0"/>
                  <a:pt x="27" y="0"/>
                </a:cubicBezTo>
                <a:lnTo>
                  <a:pt x="304" y="0"/>
                </a:lnTo>
                <a:lnTo>
                  <a:pt x="304" y="0"/>
                </a:lnTo>
                <a:cubicBezTo>
                  <a:pt x="319" y="0"/>
                  <a:pt x="331" y="12"/>
                  <a:pt x="331" y="27"/>
                </a:cubicBezTo>
                <a:lnTo>
                  <a:pt x="331" y="27"/>
                </a:lnTo>
                <a:cubicBezTo>
                  <a:pt x="331" y="42"/>
                  <a:pt x="319" y="54"/>
                  <a:pt x="304" y="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480"/>
          <p:cNvSpPr>
            <a:spLocks noChangeArrowheads="1"/>
          </p:cNvSpPr>
          <p:nvPr/>
        </p:nvSpPr>
        <p:spPr bwMode="auto">
          <a:xfrm>
            <a:off x="3605352" y="5785066"/>
            <a:ext cx="1478493" cy="908655"/>
          </a:xfrm>
          <a:custGeom>
            <a:avLst/>
            <a:gdLst>
              <a:gd name="T0" fmla="*/ 48 w 1271"/>
              <a:gd name="T1" fmla="*/ 733 h 781"/>
              <a:gd name="T2" fmla="*/ 1222 w 1271"/>
              <a:gd name="T3" fmla="*/ 733 h 781"/>
              <a:gd name="T4" fmla="*/ 1222 w 1271"/>
              <a:gd name="T5" fmla="*/ 48 h 781"/>
              <a:gd name="T6" fmla="*/ 48 w 1271"/>
              <a:gd name="T7" fmla="*/ 48 h 781"/>
              <a:gd name="T8" fmla="*/ 48 w 1271"/>
              <a:gd name="T9" fmla="*/ 733 h 781"/>
              <a:gd name="T10" fmla="*/ 1232 w 1271"/>
              <a:gd name="T11" fmla="*/ 780 h 781"/>
              <a:gd name="T12" fmla="*/ 37 w 1271"/>
              <a:gd name="T13" fmla="*/ 780 h 781"/>
              <a:gd name="T14" fmla="*/ 37 w 1271"/>
              <a:gd name="T15" fmla="*/ 780 h 781"/>
              <a:gd name="T16" fmla="*/ 0 w 1271"/>
              <a:gd name="T17" fmla="*/ 743 h 781"/>
              <a:gd name="T18" fmla="*/ 0 w 1271"/>
              <a:gd name="T19" fmla="*/ 38 h 781"/>
              <a:gd name="T20" fmla="*/ 0 w 1271"/>
              <a:gd name="T21" fmla="*/ 38 h 781"/>
              <a:gd name="T22" fmla="*/ 37 w 1271"/>
              <a:gd name="T23" fmla="*/ 0 h 781"/>
              <a:gd name="T24" fmla="*/ 1232 w 1271"/>
              <a:gd name="T25" fmla="*/ 0 h 781"/>
              <a:gd name="T26" fmla="*/ 1232 w 1271"/>
              <a:gd name="T27" fmla="*/ 0 h 781"/>
              <a:gd name="T28" fmla="*/ 1270 w 1271"/>
              <a:gd name="T29" fmla="*/ 38 h 781"/>
              <a:gd name="T30" fmla="*/ 1270 w 1271"/>
              <a:gd name="T31" fmla="*/ 743 h 781"/>
              <a:gd name="T32" fmla="*/ 1270 w 1271"/>
              <a:gd name="T33" fmla="*/ 743 h 781"/>
              <a:gd name="T34" fmla="*/ 1232 w 1271"/>
              <a:gd name="T35" fmla="*/ 78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71" h="781">
                <a:moveTo>
                  <a:pt x="48" y="733"/>
                </a:moveTo>
                <a:lnTo>
                  <a:pt x="1222" y="733"/>
                </a:lnTo>
                <a:lnTo>
                  <a:pt x="1222" y="48"/>
                </a:lnTo>
                <a:lnTo>
                  <a:pt x="48" y="48"/>
                </a:lnTo>
                <a:lnTo>
                  <a:pt x="48" y="733"/>
                </a:lnTo>
                <a:close/>
                <a:moveTo>
                  <a:pt x="1232" y="780"/>
                </a:moveTo>
                <a:lnTo>
                  <a:pt x="37" y="780"/>
                </a:lnTo>
                <a:lnTo>
                  <a:pt x="37" y="780"/>
                </a:lnTo>
                <a:cubicBezTo>
                  <a:pt x="17" y="780"/>
                  <a:pt x="0" y="764"/>
                  <a:pt x="0" y="743"/>
                </a:cubicBezTo>
                <a:lnTo>
                  <a:pt x="0" y="38"/>
                </a:lnTo>
                <a:lnTo>
                  <a:pt x="0" y="38"/>
                </a:lnTo>
                <a:cubicBezTo>
                  <a:pt x="0" y="17"/>
                  <a:pt x="17" y="0"/>
                  <a:pt x="37" y="0"/>
                </a:cubicBezTo>
                <a:lnTo>
                  <a:pt x="1232" y="0"/>
                </a:lnTo>
                <a:lnTo>
                  <a:pt x="1232" y="0"/>
                </a:lnTo>
                <a:cubicBezTo>
                  <a:pt x="1253" y="0"/>
                  <a:pt x="1270" y="17"/>
                  <a:pt x="1270" y="38"/>
                </a:cubicBezTo>
                <a:lnTo>
                  <a:pt x="1270" y="743"/>
                </a:lnTo>
                <a:lnTo>
                  <a:pt x="1270" y="743"/>
                </a:lnTo>
                <a:cubicBezTo>
                  <a:pt x="1270" y="764"/>
                  <a:pt x="1253" y="780"/>
                  <a:pt x="1232" y="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481"/>
          <p:cNvSpPr>
            <a:spLocks noChangeArrowheads="1"/>
          </p:cNvSpPr>
          <p:nvPr/>
        </p:nvSpPr>
        <p:spPr bwMode="auto">
          <a:xfrm>
            <a:off x="3749095" y="5923673"/>
            <a:ext cx="626306" cy="56472"/>
          </a:xfrm>
          <a:custGeom>
            <a:avLst/>
            <a:gdLst>
              <a:gd name="T0" fmla="*/ 515 w 540"/>
              <a:gd name="T1" fmla="*/ 48 h 49"/>
              <a:gd name="T2" fmla="*/ 24 w 540"/>
              <a:gd name="T3" fmla="*/ 48 h 49"/>
              <a:gd name="T4" fmla="*/ 24 w 540"/>
              <a:gd name="T5" fmla="*/ 48 h 49"/>
              <a:gd name="T6" fmla="*/ 0 w 540"/>
              <a:gd name="T7" fmla="*/ 24 h 49"/>
              <a:gd name="T8" fmla="*/ 0 w 540"/>
              <a:gd name="T9" fmla="*/ 24 h 49"/>
              <a:gd name="T10" fmla="*/ 24 w 540"/>
              <a:gd name="T11" fmla="*/ 0 h 49"/>
              <a:gd name="T12" fmla="*/ 515 w 540"/>
              <a:gd name="T13" fmla="*/ 0 h 49"/>
              <a:gd name="T14" fmla="*/ 515 w 540"/>
              <a:gd name="T15" fmla="*/ 0 h 49"/>
              <a:gd name="T16" fmla="*/ 539 w 540"/>
              <a:gd name="T17" fmla="*/ 24 h 49"/>
              <a:gd name="T18" fmla="*/ 539 w 540"/>
              <a:gd name="T19" fmla="*/ 24 h 49"/>
              <a:gd name="T20" fmla="*/ 515 w 540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0" h="49">
                <a:moveTo>
                  <a:pt x="515" y="48"/>
                </a:moveTo>
                <a:lnTo>
                  <a:pt x="24" y="48"/>
                </a:lnTo>
                <a:lnTo>
                  <a:pt x="24" y="48"/>
                </a:lnTo>
                <a:cubicBezTo>
                  <a:pt x="12" y="48"/>
                  <a:pt x="0" y="37"/>
                  <a:pt x="0" y="24"/>
                </a:cubicBezTo>
                <a:lnTo>
                  <a:pt x="0" y="24"/>
                </a:lnTo>
                <a:cubicBezTo>
                  <a:pt x="0" y="10"/>
                  <a:pt x="12" y="0"/>
                  <a:pt x="24" y="0"/>
                </a:cubicBezTo>
                <a:lnTo>
                  <a:pt x="515" y="0"/>
                </a:lnTo>
                <a:lnTo>
                  <a:pt x="515" y="0"/>
                </a:lnTo>
                <a:cubicBezTo>
                  <a:pt x="528" y="0"/>
                  <a:pt x="539" y="10"/>
                  <a:pt x="539" y="24"/>
                </a:cubicBezTo>
                <a:lnTo>
                  <a:pt x="539" y="24"/>
                </a:lnTo>
                <a:cubicBezTo>
                  <a:pt x="539" y="37"/>
                  <a:pt x="528" y="48"/>
                  <a:pt x="515" y="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482"/>
          <p:cNvSpPr>
            <a:spLocks noChangeArrowheads="1"/>
          </p:cNvSpPr>
          <p:nvPr/>
        </p:nvSpPr>
        <p:spPr bwMode="auto">
          <a:xfrm>
            <a:off x="3749095" y="6067416"/>
            <a:ext cx="482564" cy="56472"/>
          </a:xfrm>
          <a:custGeom>
            <a:avLst/>
            <a:gdLst>
              <a:gd name="T0" fmla="*/ 390 w 415"/>
              <a:gd name="T1" fmla="*/ 48 h 49"/>
              <a:gd name="T2" fmla="*/ 24 w 415"/>
              <a:gd name="T3" fmla="*/ 48 h 49"/>
              <a:gd name="T4" fmla="*/ 24 w 415"/>
              <a:gd name="T5" fmla="*/ 48 h 49"/>
              <a:gd name="T6" fmla="*/ 0 w 415"/>
              <a:gd name="T7" fmla="*/ 24 h 49"/>
              <a:gd name="T8" fmla="*/ 0 w 415"/>
              <a:gd name="T9" fmla="*/ 24 h 49"/>
              <a:gd name="T10" fmla="*/ 24 w 415"/>
              <a:gd name="T11" fmla="*/ 0 h 49"/>
              <a:gd name="T12" fmla="*/ 390 w 415"/>
              <a:gd name="T13" fmla="*/ 0 h 49"/>
              <a:gd name="T14" fmla="*/ 390 w 415"/>
              <a:gd name="T15" fmla="*/ 0 h 49"/>
              <a:gd name="T16" fmla="*/ 414 w 415"/>
              <a:gd name="T17" fmla="*/ 24 h 49"/>
              <a:gd name="T18" fmla="*/ 414 w 415"/>
              <a:gd name="T19" fmla="*/ 24 h 49"/>
              <a:gd name="T20" fmla="*/ 390 w 415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5" h="49">
                <a:moveTo>
                  <a:pt x="390" y="48"/>
                </a:moveTo>
                <a:lnTo>
                  <a:pt x="24" y="48"/>
                </a:lnTo>
                <a:lnTo>
                  <a:pt x="24" y="48"/>
                </a:lnTo>
                <a:cubicBezTo>
                  <a:pt x="12" y="48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2" y="0"/>
                  <a:pt x="24" y="0"/>
                </a:cubicBezTo>
                <a:lnTo>
                  <a:pt x="390" y="0"/>
                </a:lnTo>
                <a:lnTo>
                  <a:pt x="390" y="0"/>
                </a:lnTo>
                <a:cubicBezTo>
                  <a:pt x="403" y="0"/>
                  <a:pt x="414" y="11"/>
                  <a:pt x="414" y="24"/>
                </a:cubicBezTo>
                <a:lnTo>
                  <a:pt x="414" y="24"/>
                </a:lnTo>
                <a:cubicBezTo>
                  <a:pt x="414" y="37"/>
                  <a:pt x="403" y="48"/>
                  <a:pt x="390" y="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483"/>
          <p:cNvSpPr>
            <a:spLocks noChangeArrowheads="1"/>
          </p:cNvSpPr>
          <p:nvPr/>
        </p:nvSpPr>
        <p:spPr bwMode="auto">
          <a:xfrm>
            <a:off x="4888766" y="6493510"/>
            <a:ext cx="56472" cy="56469"/>
          </a:xfrm>
          <a:custGeom>
            <a:avLst/>
            <a:gdLst>
              <a:gd name="T0" fmla="*/ 24 w 49"/>
              <a:gd name="T1" fmla="*/ 47 h 48"/>
              <a:gd name="T2" fmla="*/ 24 w 49"/>
              <a:gd name="T3" fmla="*/ 47 h 48"/>
              <a:gd name="T4" fmla="*/ 24 w 49"/>
              <a:gd name="T5" fmla="*/ 47 h 48"/>
              <a:gd name="T6" fmla="*/ 0 w 49"/>
              <a:gd name="T7" fmla="*/ 24 h 48"/>
              <a:gd name="T8" fmla="*/ 0 w 49"/>
              <a:gd name="T9" fmla="*/ 24 h 48"/>
              <a:gd name="T10" fmla="*/ 24 w 49"/>
              <a:gd name="T11" fmla="*/ 0 h 48"/>
              <a:gd name="T12" fmla="*/ 24 w 49"/>
              <a:gd name="T13" fmla="*/ 0 h 48"/>
              <a:gd name="T14" fmla="*/ 24 w 49"/>
              <a:gd name="T15" fmla="*/ 0 h 48"/>
              <a:gd name="T16" fmla="*/ 48 w 49"/>
              <a:gd name="T17" fmla="*/ 24 h 48"/>
              <a:gd name="T18" fmla="*/ 48 w 49"/>
              <a:gd name="T19" fmla="*/ 24 h 48"/>
              <a:gd name="T20" fmla="*/ 24 w 49"/>
              <a:gd name="T21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" h="48">
                <a:moveTo>
                  <a:pt x="24" y="47"/>
                </a:moveTo>
                <a:lnTo>
                  <a:pt x="24" y="47"/>
                </a:lnTo>
                <a:lnTo>
                  <a:pt x="24" y="47"/>
                </a:lnTo>
                <a:cubicBezTo>
                  <a:pt x="10" y="47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0" y="0"/>
                  <a:pt x="24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38" y="0"/>
                  <a:pt x="48" y="11"/>
                  <a:pt x="48" y="24"/>
                </a:cubicBezTo>
                <a:lnTo>
                  <a:pt x="48" y="24"/>
                </a:lnTo>
                <a:cubicBezTo>
                  <a:pt x="48" y="37"/>
                  <a:pt x="38" y="47"/>
                  <a:pt x="24" y="4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484"/>
          <p:cNvSpPr>
            <a:spLocks noChangeArrowheads="1"/>
          </p:cNvSpPr>
          <p:nvPr/>
        </p:nvSpPr>
        <p:spPr bwMode="auto">
          <a:xfrm>
            <a:off x="4549945" y="6493510"/>
            <a:ext cx="313155" cy="56469"/>
          </a:xfrm>
          <a:custGeom>
            <a:avLst/>
            <a:gdLst>
              <a:gd name="T0" fmla="*/ 25 w 270"/>
              <a:gd name="T1" fmla="*/ 47 h 48"/>
              <a:gd name="T2" fmla="*/ 24 w 270"/>
              <a:gd name="T3" fmla="*/ 47 h 48"/>
              <a:gd name="T4" fmla="*/ 24 w 270"/>
              <a:gd name="T5" fmla="*/ 47 h 48"/>
              <a:gd name="T6" fmla="*/ 0 w 270"/>
              <a:gd name="T7" fmla="*/ 24 h 48"/>
              <a:gd name="T8" fmla="*/ 0 w 270"/>
              <a:gd name="T9" fmla="*/ 24 h 48"/>
              <a:gd name="T10" fmla="*/ 24 w 270"/>
              <a:gd name="T11" fmla="*/ 0 h 48"/>
              <a:gd name="T12" fmla="*/ 25 w 270"/>
              <a:gd name="T13" fmla="*/ 0 h 48"/>
              <a:gd name="T14" fmla="*/ 25 w 270"/>
              <a:gd name="T15" fmla="*/ 0 h 48"/>
              <a:gd name="T16" fmla="*/ 49 w 270"/>
              <a:gd name="T17" fmla="*/ 24 h 48"/>
              <a:gd name="T18" fmla="*/ 49 w 270"/>
              <a:gd name="T19" fmla="*/ 24 h 48"/>
              <a:gd name="T20" fmla="*/ 25 w 270"/>
              <a:gd name="T21" fmla="*/ 47 h 48"/>
              <a:gd name="T22" fmla="*/ 99 w 270"/>
              <a:gd name="T23" fmla="*/ 47 h 48"/>
              <a:gd name="T24" fmla="*/ 97 w 270"/>
              <a:gd name="T25" fmla="*/ 47 h 48"/>
              <a:gd name="T26" fmla="*/ 97 w 270"/>
              <a:gd name="T27" fmla="*/ 47 h 48"/>
              <a:gd name="T28" fmla="*/ 73 w 270"/>
              <a:gd name="T29" fmla="*/ 24 h 48"/>
              <a:gd name="T30" fmla="*/ 73 w 270"/>
              <a:gd name="T31" fmla="*/ 24 h 48"/>
              <a:gd name="T32" fmla="*/ 97 w 270"/>
              <a:gd name="T33" fmla="*/ 0 h 48"/>
              <a:gd name="T34" fmla="*/ 99 w 270"/>
              <a:gd name="T35" fmla="*/ 0 h 48"/>
              <a:gd name="T36" fmla="*/ 99 w 270"/>
              <a:gd name="T37" fmla="*/ 0 h 48"/>
              <a:gd name="T38" fmla="*/ 123 w 270"/>
              <a:gd name="T39" fmla="*/ 24 h 48"/>
              <a:gd name="T40" fmla="*/ 123 w 270"/>
              <a:gd name="T41" fmla="*/ 24 h 48"/>
              <a:gd name="T42" fmla="*/ 99 w 270"/>
              <a:gd name="T43" fmla="*/ 47 h 48"/>
              <a:gd name="T44" fmla="*/ 172 w 270"/>
              <a:gd name="T45" fmla="*/ 47 h 48"/>
              <a:gd name="T46" fmla="*/ 170 w 270"/>
              <a:gd name="T47" fmla="*/ 47 h 48"/>
              <a:gd name="T48" fmla="*/ 170 w 270"/>
              <a:gd name="T49" fmla="*/ 47 h 48"/>
              <a:gd name="T50" fmla="*/ 146 w 270"/>
              <a:gd name="T51" fmla="*/ 24 h 48"/>
              <a:gd name="T52" fmla="*/ 146 w 270"/>
              <a:gd name="T53" fmla="*/ 24 h 48"/>
              <a:gd name="T54" fmla="*/ 170 w 270"/>
              <a:gd name="T55" fmla="*/ 0 h 48"/>
              <a:gd name="T56" fmla="*/ 172 w 270"/>
              <a:gd name="T57" fmla="*/ 0 h 48"/>
              <a:gd name="T58" fmla="*/ 172 w 270"/>
              <a:gd name="T59" fmla="*/ 0 h 48"/>
              <a:gd name="T60" fmla="*/ 196 w 270"/>
              <a:gd name="T61" fmla="*/ 24 h 48"/>
              <a:gd name="T62" fmla="*/ 196 w 270"/>
              <a:gd name="T63" fmla="*/ 24 h 48"/>
              <a:gd name="T64" fmla="*/ 172 w 270"/>
              <a:gd name="T65" fmla="*/ 47 h 48"/>
              <a:gd name="T66" fmla="*/ 245 w 270"/>
              <a:gd name="T67" fmla="*/ 47 h 48"/>
              <a:gd name="T68" fmla="*/ 243 w 270"/>
              <a:gd name="T69" fmla="*/ 47 h 48"/>
              <a:gd name="T70" fmla="*/ 243 w 270"/>
              <a:gd name="T71" fmla="*/ 47 h 48"/>
              <a:gd name="T72" fmla="*/ 219 w 270"/>
              <a:gd name="T73" fmla="*/ 24 h 48"/>
              <a:gd name="T74" fmla="*/ 219 w 270"/>
              <a:gd name="T75" fmla="*/ 24 h 48"/>
              <a:gd name="T76" fmla="*/ 243 w 270"/>
              <a:gd name="T77" fmla="*/ 0 h 48"/>
              <a:gd name="T78" fmla="*/ 245 w 270"/>
              <a:gd name="T79" fmla="*/ 0 h 48"/>
              <a:gd name="T80" fmla="*/ 245 w 270"/>
              <a:gd name="T81" fmla="*/ 0 h 48"/>
              <a:gd name="T82" fmla="*/ 269 w 270"/>
              <a:gd name="T83" fmla="*/ 24 h 48"/>
              <a:gd name="T84" fmla="*/ 269 w 270"/>
              <a:gd name="T85" fmla="*/ 24 h 48"/>
              <a:gd name="T86" fmla="*/ 245 w 270"/>
              <a:gd name="T87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0" h="48">
                <a:moveTo>
                  <a:pt x="25" y="47"/>
                </a:moveTo>
                <a:lnTo>
                  <a:pt x="24" y="47"/>
                </a:lnTo>
                <a:lnTo>
                  <a:pt x="24" y="47"/>
                </a:lnTo>
                <a:cubicBezTo>
                  <a:pt x="11" y="47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25" y="0"/>
                </a:lnTo>
                <a:lnTo>
                  <a:pt x="25" y="0"/>
                </a:lnTo>
                <a:cubicBezTo>
                  <a:pt x="39" y="0"/>
                  <a:pt x="49" y="11"/>
                  <a:pt x="49" y="24"/>
                </a:cubicBezTo>
                <a:lnTo>
                  <a:pt x="49" y="24"/>
                </a:lnTo>
                <a:cubicBezTo>
                  <a:pt x="49" y="37"/>
                  <a:pt x="39" y="47"/>
                  <a:pt x="25" y="47"/>
                </a:cubicBezTo>
                <a:close/>
                <a:moveTo>
                  <a:pt x="99" y="47"/>
                </a:moveTo>
                <a:lnTo>
                  <a:pt x="97" y="47"/>
                </a:lnTo>
                <a:lnTo>
                  <a:pt x="97" y="47"/>
                </a:lnTo>
                <a:cubicBezTo>
                  <a:pt x="83" y="47"/>
                  <a:pt x="73" y="37"/>
                  <a:pt x="73" y="24"/>
                </a:cubicBezTo>
                <a:lnTo>
                  <a:pt x="73" y="24"/>
                </a:lnTo>
                <a:cubicBezTo>
                  <a:pt x="73" y="11"/>
                  <a:pt x="83" y="0"/>
                  <a:pt x="97" y="0"/>
                </a:cubicBezTo>
                <a:lnTo>
                  <a:pt x="99" y="0"/>
                </a:lnTo>
                <a:lnTo>
                  <a:pt x="99" y="0"/>
                </a:lnTo>
                <a:cubicBezTo>
                  <a:pt x="112" y="0"/>
                  <a:pt x="123" y="11"/>
                  <a:pt x="123" y="24"/>
                </a:cubicBezTo>
                <a:lnTo>
                  <a:pt x="123" y="24"/>
                </a:lnTo>
                <a:cubicBezTo>
                  <a:pt x="123" y="37"/>
                  <a:pt x="112" y="47"/>
                  <a:pt x="99" y="47"/>
                </a:cubicBezTo>
                <a:close/>
                <a:moveTo>
                  <a:pt x="172" y="47"/>
                </a:moveTo>
                <a:lnTo>
                  <a:pt x="170" y="47"/>
                </a:lnTo>
                <a:lnTo>
                  <a:pt x="170" y="47"/>
                </a:lnTo>
                <a:cubicBezTo>
                  <a:pt x="157" y="47"/>
                  <a:pt x="146" y="37"/>
                  <a:pt x="146" y="24"/>
                </a:cubicBezTo>
                <a:lnTo>
                  <a:pt x="146" y="24"/>
                </a:lnTo>
                <a:cubicBezTo>
                  <a:pt x="146" y="11"/>
                  <a:pt x="157" y="0"/>
                  <a:pt x="170" y="0"/>
                </a:cubicBezTo>
                <a:lnTo>
                  <a:pt x="172" y="0"/>
                </a:lnTo>
                <a:lnTo>
                  <a:pt x="172" y="0"/>
                </a:lnTo>
                <a:cubicBezTo>
                  <a:pt x="185" y="0"/>
                  <a:pt x="196" y="11"/>
                  <a:pt x="196" y="24"/>
                </a:cubicBezTo>
                <a:lnTo>
                  <a:pt x="196" y="24"/>
                </a:lnTo>
                <a:cubicBezTo>
                  <a:pt x="196" y="37"/>
                  <a:pt x="185" y="47"/>
                  <a:pt x="172" y="47"/>
                </a:cubicBezTo>
                <a:close/>
                <a:moveTo>
                  <a:pt x="245" y="47"/>
                </a:moveTo>
                <a:lnTo>
                  <a:pt x="243" y="47"/>
                </a:lnTo>
                <a:lnTo>
                  <a:pt x="243" y="47"/>
                </a:lnTo>
                <a:cubicBezTo>
                  <a:pt x="230" y="47"/>
                  <a:pt x="219" y="37"/>
                  <a:pt x="219" y="24"/>
                </a:cubicBezTo>
                <a:lnTo>
                  <a:pt x="219" y="24"/>
                </a:lnTo>
                <a:cubicBezTo>
                  <a:pt x="219" y="11"/>
                  <a:pt x="230" y="0"/>
                  <a:pt x="243" y="0"/>
                </a:cubicBezTo>
                <a:lnTo>
                  <a:pt x="245" y="0"/>
                </a:lnTo>
                <a:lnTo>
                  <a:pt x="245" y="0"/>
                </a:lnTo>
                <a:cubicBezTo>
                  <a:pt x="258" y="0"/>
                  <a:pt x="269" y="11"/>
                  <a:pt x="269" y="24"/>
                </a:cubicBezTo>
                <a:lnTo>
                  <a:pt x="269" y="24"/>
                </a:lnTo>
                <a:cubicBezTo>
                  <a:pt x="269" y="37"/>
                  <a:pt x="258" y="47"/>
                  <a:pt x="245" y="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485"/>
          <p:cNvSpPr>
            <a:spLocks noChangeArrowheads="1"/>
          </p:cNvSpPr>
          <p:nvPr/>
        </p:nvSpPr>
        <p:spPr bwMode="auto">
          <a:xfrm>
            <a:off x="4462674" y="6493510"/>
            <a:ext cx="56469" cy="56469"/>
          </a:xfrm>
          <a:custGeom>
            <a:avLst/>
            <a:gdLst>
              <a:gd name="T0" fmla="*/ 25 w 49"/>
              <a:gd name="T1" fmla="*/ 47 h 48"/>
              <a:gd name="T2" fmla="*/ 23 w 49"/>
              <a:gd name="T3" fmla="*/ 47 h 48"/>
              <a:gd name="T4" fmla="*/ 23 w 49"/>
              <a:gd name="T5" fmla="*/ 47 h 48"/>
              <a:gd name="T6" fmla="*/ 0 w 49"/>
              <a:gd name="T7" fmla="*/ 24 h 48"/>
              <a:gd name="T8" fmla="*/ 0 w 49"/>
              <a:gd name="T9" fmla="*/ 24 h 48"/>
              <a:gd name="T10" fmla="*/ 23 w 49"/>
              <a:gd name="T11" fmla="*/ 0 h 48"/>
              <a:gd name="T12" fmla="*/ 25 w 49"/>
              <a:gd name="T13" fmla="*/ 0 h 48"/>
              <a:gd name="T14" fmla="*/ 25 w 49"/>
              <a:gd name="T15" fmla="*/ 0 h 48"/>
              <a:gd name="T16" fmla="*/ 48 w 49"/>
              <a:gd name="T17" fmla="*/ 24 h 48"/>
              <a:gd name="T18" fmla="*/ 48 w 49"/>
              <a:gd name="T19" fmla="*/ 24 h 48"/>
              <a:gd name="T20" fmla="*/ 25 w 49"/>
              <a:gd name="T21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" h="48">
                <a:moveTo>
                  <a:pt x="25" y="47"/>
                </a:moveTo>
                <a:lnTo>
                  <a:pt x="23" y="47"/>
                </a:lnTo>
                <a:lnTo>
                  <a:pt x="23" y="47"/>
                </a:lnTo>
                <a:cubicBezTo>
                  <a:pt x="11" y="47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3" y="0"/>
                </a:cubicBezTo>
                <a:lnTo>
                  <a:pt x="25" y="0"/>
                </a:lnTo>
                <a:lnTo>
                  <a:pt x="25" y="0"/>
                </a:lnTo>
                <a:cubicBezTo>
                  <a:pt x="38" y="0"/>
                  <a:pt x="48" y="11"/>
                  <a:pt x="48" y="24"/>
                </a:cubicBezTo>
                <a:lnTo>
                  <a:pt x="48" y="24"/>
                </a:lnTo>
                <a:cubicBezTo>
                  <a:pt x="48" y="37"/>
                  <a:pt x="38" y="47"/>
                  <a:pt x="25" y="4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" name="Freeform 486"/>
          <p:cNvSpPr>
            <a:spLocks noChangeArrowheads="1"/>
          </p:cNvSpPr>
          <p:nvPr/>
        </p:nvSpPr>
        <p:spPr bwMode="auto">
          <a:xfrm>
            <a:off x="4457539" y="6349768"/>
            <a:ext cx="487699" cy="56469"/>
          </a:xfrm>
          <a:custGeom>
            <a:avLst/>
            <a:gdLst>
              <a:gd name="T0" fmla="*/ 396 w 421"/>
              <a:gd name="T1" fmla="*/ 47 h 48"/>
              <a:gd name="T2" fmla="*/ 24 w 421"/>
              <a:gd name="T3" fmla="*/ 47 h 48"/>
              <a:gd name="T4" fmla="*/ 24 w 421"/>
              <a:gd name="T5" fmla="*/ 47 h 48"/>
              <a:gd name="T6" fmla="*/ 0 w 421"/>
              <a:gd name="T7" fmla="*/ 24 h 48"/>
              <a:gd name="T8" fmla="*/ 0 w 421"/>
              <a:gd name="T9" fmla="*/ 24 h 48"/>
              <a:gd name="T10" fmla="*/ 24 w 421"/>
              <a:gd name="T11" fmla="*/ 0 h 48"/>
              <a:gd name="T12" fmla="*/ 396 w 421"/>
              <a:gd name="T13" fmla="*/ 0 h 48"/>
              <a:gd name="T14" fmla="*/ 396 w 421"/>
              <a:gd name="T15" fmla="*/ 0 h 48"/>
              <a:gd name="T16" fmla="*/ 420 w 421"/>
              <a:gd name="T17" fmla="*/ 24 h 48"/>
              <a:gd name="T18" fmla="*/ 420 w 421"/>
              <a:gd name="T19" fmla="*/ 24 h 48"/>
              <a:gd name="T20" fmla="*/ 396 w 421"/>
              <a:gd name="T21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1" h="48">
                <a:moveTo>
                  <a:pt x="396" y="47"/>
                </a:moveTo>
                <a:lnTo>
                  <a:pt x="24" y="47"/>
                </a:lnTo>
                <a:lnTo>
                  <a:pt x="24" y="47"/>
                </a:lnTo>
                <a:cubicBezTo>
                  <a:pt x="11" y="47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396" y="0"/>
                </a:lnTo>
                <a:lnTo>
                  <a:pt x="396" y="0"/>
                </a:lnTo>
                <a:cubicBezTo>
                  <a:pt x="410" y="0"/>
                  <a:pt x="420" y="11"/>
                  <a:pt x="420" y="24"/>
                </a:cubicBezTo>
                <a:lnTo>
                  <a:pt x="420" y="24"/>
                </a:lnTo>
                <a:cubicBezTo>
                  <a:pt x="420" y="37"/>
                  <a:pt x="410" y="47"/>
                  <a:pt x="396" y="4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Freeform 487"/>
          <p:cNvSpPr>
            <a:spLocks noChangeArrowheads="1"/>
          </p:cNvSpPr>
          <p:nvPr/>
        </p:nvSpPr>
        <p:spPr bwMode="auto">
          <a:xfrm>
            <a:off x="3749095" y="6349768"/>
            <a:ext cx="272085" cy="200211"/>
          </a:xfrm>
          <a:custGeom>
            <a:avLst/>
            <a:gdLst>
              <a:gd name="T0" fmla="*/ 48 w 232"/>
              <a:gd name="T1" fmla="*/ 121 h 170"/>
              <a:gd name="T2" fmla="*/ 184 w 232"/>
              <a:gd name="T3" fmla="*/ 121 h 170"/>
              <a:gd name="T4" fmla="*/ 184 w 232"/>
              <a:gd name="T5" fmla="*/ 47 h 170"/>
              <a:gd name="T6" fmla="*/ 48 w 232"/>
              <a:gd name="T7" fmla="*/ 47 h 170"/>
              <a:gd name="T8" fmla="*/ 48 w 232"/>
              <a:gd name="T9" fmla="*/ 121 h 170"/>
              <a:gd name="T10" fmla="*/ 208 w 232"/>
              <a:gd name="T11" fmla="*/ 169 h 170"/>
              <a:gd name="T12" fmla="*/ 24 w 232"/>
              <a:gd name="T13" fmla="*/ 169 h 170"/>
              <a:gd name="T14" fmla="*/ 24 w 232"/>
              <a:gd name="T15" fmla="*/ 169 h 170"/>
              <a:gd name="T16" fmla="*/ 0 w 232"/>
              <a:gd name="T17" fmla="*/ 145 h 170"/>
              <a:gd name="T18" fmla="*/ 0 w 232"/>
              <a:gd name="T19" fmla="*/ 24 h 170"/>
              <a:gd name="T20" fmla="*/ 0 w 232"/>
              <a:gd name="T21" fmla="*/ 24 h 170"/>
              <a:gd name="T22" fmla="*/ 24 w 232"/>
              <a:gd name="T23" fmla="*/ 0 h 170"/>
              <a:gd name="T24" fmla="*/ 208 w 232"/>
              <a:gd name="T25" fmla="*/ 0 h 170"/>
              <a:gd name="T26" fmla="*/ 208 w 232"/>
              <a:gd name="T27" fmla="*/ 0 h 170"/>
              <a:gd name="T28" fmla="*/ 231 w 232"/>
              <a:gd name="T29" fmla="*/ 24 h 170"/>
              <a:gd name="T30" fmla="*/ 231 w 232"/>
              <a:gd name="T31" fmla="*/ 145 h 170"/>
              <a:gd name="T32" fmla="*/ 231 w 232"/>
              <a:gd name="T33" fmla="*/ 145 h 170"/>
              <a:gd name="T34" fmla="*/ 208 w 232"/>
              <a:gd name="T35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2" h="170">
                <a:moveTo>
                  <a:pt x="48" y="121"/>
                </a:moveTo>
                <a:lnTo>
                  <a:pt x="184" y="121"/>
                </a:lnTo>
                <a:lnTo>
                  <a:pt x="184" y="47"/>
                </a:lnTo>
                <a:lnTo>
                  <a:pt x="48" y="47"/>
                </a:lnTo>
                <a:lnTo>
                  <a:pt x="48" y="121"/>
                </a:lnTo>
                <a:close/>
                <a:moveTo>
                  <a:pt x="208" y="169"/>
                </a:moveTo>
                <a:lnTo>
                  <a:pt x="24" y="169"/>
                </a:lnTo>
                <a:lnTo>
                  <a:pt x="24" y="169"/>
                </a:lnTo>
                <a:cubicBezTo>
                  <a:pt x="12" y="169"/>
                  <a:pt x="0" y="158"/>
                  <a:pt x="0" y="145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1"/>
                  <a:pt x="12" y="0"/>
                  <a:pt x="24" y="0"/>
                </a:cubicBezTo>
                <a:lnTo>
                  <a:pt x="208" y="0"/>
                </a:lnTo>
                <a:lnTo>
                  <a:pt x="208" y="0"/>
                </a:lnTo>
                <a:cubicBezTo>
                  <a:pt x="220" y="0"/>
                  <a:pt x="231" y="11"/>
                  <a:pt x="231" y="24"/>
                </a:cubicBezTo>
                <a:lnTo>
                  <a:pt x="231" y="145"/>
                </a:lnTo>
                <a:lnTo>
                  <a:pt x="231" y="145"/>
                </a:lnTo>
                <a:cubicBezTo>
                  <a:pt x="231" y="158"/>
                  <a:pt x="220" y="169"/>
                  <a:pt x="208" y="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Freeform 488"/>
          <p:cNvSpPr>
            <a:spLocks noChangeArrowheads="1"/>
          </p:cNvSpPr>
          <p:nvPr/>
        </p:nvSpPr>
        <p:spPr bwMode="auto">
          <a:xfrm>
            <a:off x="4745024" y="5923673"/>
            <a:ext cx="200214" cy="56472"/>
          </a:xfrm>
          <a:custGeom>
            <a:avLst/>
            <a:gdLst>
              <a:gd name="T0" fmla="*/ 148 w 173"/>
              <a:gd name="T1" fmla="*/ 48 h 49"/>
              <a:gd name="T2" fmla="*/ 24 w 173"/>
              <a:gd name="T3" fmla="*/ 48 h 49"/>
              <a:gd name="T4" fmla="*/ 24 w 173"/>
              <a:gd name="T5" fmla="*/ 48 h 49"/>
              <a:gd name="T6" fmla="*/ 0 w 173"/>
              <a:gd name="T7" fmla="*/ 24 h 49"/>
              <a:gd name="T8" fmla="*/ 0 w 173"/>
              <a:gd name="T9" fmla="*/ 24 h 49"/>
              <a:gd name="T10" fmla="*/ 24 w 173"/>
              <a:gd name="T11" fmla="*/ 0 h 49"/>
              <a:gd name="T12" fmla="*/ 148 w 173"/>
              <a:gd name="T13" fmla="*/ 0 h 49"/>
              <a:gd name="T14" fmla="*/ 148 w 173"/>
              <a:gd name="T15" fmla="*/ 0 h 49"/>
              <a:gd name="T16" fmla="*/ 172 w 173"/>
              <a:gd name="T17" fmla="*/ 24 h 49"/>
              <a:gd name="T18" fmla="*/ 172 w 173"/>
              <a:gd name="T19" fmla="*/ 24 h 49"/>
              <a:gd name="T20" fmla="*/ 148 w 173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49">
                <a:moveTo>
                  <a:pt x="148" y="48"/>
                </a:moveTo>
                <a:lnTo>
                  <a:pt x="24" y="48"/>
                </a:lnTo>
                <a:lnTo>
                  <a:pt x="24" y="48"/>
                </a:lnTo>
                <a:cubicBezTo>
                  <a:pt x="11" y="48"/>
                  <a:pt x="0" y="37"/>
                  <a:pt x="0" y="24"/>
                </a:cubicBezTo>
                <a:lnTo>
                  <a:pt x="0" y="24"/>
                </a:lnTo>
                <a:cubicBezTo>
                  <a:pt x="0" y="10"/>
                  <a:pt x="11" y="0"/>
                  <a:pt x="24" y="0"/>
                </a:cubicBezTo>
                <a:lnTo>
                  <a:pt x="148" y="0"/>
                </a:lnTo>
                <a:lnTo>
                  <a:pt x="148" y="0"/>
                </a:lnTo>
                <a:cubicBezTo>
                  <a:pt x="162" y="0"/>
                  <a:pt x="172" y="10"/>
                  <a:pt x="172" y="24"/>
                </a:cubicBezTo>
                <a:lnTo>
                  <a:pt x="172" y="24"/>
                </a:lnTo>
                <a:cubicBezTo>
                  <a:pt x="172" y="37"/>
                  <a:pt x="162" y="48"/>
                  <a:pt x="148" y="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489"/>
          <p:cNvSpPr>
            <a:spLocks noChangeArrowheads="1"/>
          </p:cNvSpPr>
          <p:nvPr/>
        </p:nvSpPr>
        <p:spPr bwMode="auto">
          <a:xfrm>
            <a:off x="19314337" y="6847731"/>
            <a:ext cx="1416889" cy="1226945"/>
          </a:xfrm>
          <a:custGeom>
            <a:avLst/>
            <a:gdLst>
              <a:gd name="T0" fmla="*/ 1072 w 1216"/>
              <a:gd name="T1" fmla="*/ 667 h 1052"/>
              <a:gd name="T2" fmla="*/ 823 w 1216"/>
              <a:gd name="T3" fmla="*/ 748 h 1052"/>
              <a:gd name="T4" fmla="*/ 1141 w 1216"/>
              <a:gd name="T5" fmla="*/ 454 h 1052"/>
              <a:gd name="T6" fmla="*/ 1145 w 1216"/>
              <a:gd name="T7" fmla="*/ 499 h 1052"/>
              <a:gd name="T8" fmla="*/ 798 w 1216"/>
              <a:gd name="T9" fmla="*/ 592 h 1052"/>
              <a:gd name="T10" fmla="*/ 799 w 1216"/>
              <a:gd name="T11" fmla="*/ 556 h 1052"/>
              <a:gd name="T12" fmla="*/ 768 w 1216"/>
              <a:gd name="T13" fmla="*/ 537 h 1052"/>
              <a:gd name="T14" fmla="*/ 821 w 1216"/>
              <a:gd name="T15" fmla="*/ 242 h 1052"/>
              <a:gd name="T16" fmla="*/ 824 w 1216"/>
              <a:gd name="T17" fmla="*/ 246 h 1052"/>
              <a:gd name="T18" fmla="*/ 726 w 1216"/>
              <a:gd name="T19" fmla="*/ 410 h 1052"/>
              <a:gd name="T20" fmla="*/ 726 w 1216"/>
              <a:gd name="T21" fmla="*/ 445 h 1052"/>
              <a:gd name="T22" fmla="*/ 1028 w 1216"/>
              <a:gd name="T23" fmla="*/ 463 h 1052"/>
              <a:gd name="T24" fmla="*/ 798 w 1216"/>
              <a:gd name="T25" fmla="*/ 592 h 1052"/>
              <a:gd name="T26" fmla="*/ 290 w 1216"/>
              <a:gd name="T27" fmla="*/ 748 h 1052"/>
              <a:gd name="T28" fmla="*/ 102 w 1216"/>
              <a:gd name="T29" fmla="*/ 655 h 1052"/>
              <a:gd name="T30" fmla="*/ 104 w 1216"/>
              <a:gd name="T31" fmla="*/ 485 h 1052"/>
              <a:gd name="T32" fmla="*/ 185 w 1216"/>
              <a:gd name="T33" fmla="*/ 410 h 1052"/>
              <a:gd name="T34" fmla="*/ 332 w 1216"/>
              <a:gd name="T35" fmla="*/ 379 h 1052"/>
              <a:gd name="T36" fmla="*/ 416 w 1216"/>
              <a:gd name="T37" fmla="*/ 397 h 1052"/>
              <a:gd name="T38" fmla="*/ 448 w 1216"/>
              <a:gd name="T39" fmla="*/ 395 h 1052"/>
              <a:gd name="T40" fmla="*/ 465 w 1216"/>
              <a:gd name="T41" fmla="*/ 369 h 1052"/>
              <a:gd name="T42" fmla="*/ 674 w 1216"/>
              <a:gd name="T43" fmla="*/ 183 h 1052"/>
              <a:gd name="T44" fmla="*/ 762 w 1216"/>
              <a:gd name="T45" fmla="*/ 202 h 1052"/>
              <a:gd name="T46" fmla="*/ 395 w 1216"/>
              <a:gd name="T47" fmla="*/ 547 h 1052"/>
              <a:gd name="T48" fmla="*/ 386 w 1216"/>
              <a:gd name="T49" fmla="*/ 586 h 1052"/>
              <a:gd name="T50" fmla="*/ 704 w 1216"/>
              <a:gd name="T51" fmla="*/ 608 h 1052"/>
              <a:gd name="T52" fmla="*/ 613 w 1216"/>
              <a:gd name="T53" fmla="*/ 748 h 1052"/>
              <a:gd name="T54" fmla="*/ 919 w 1216"/>
              <a:gd name="T55" fmla="*/ 282 h 1052"/>
              <a:gd name="T56" fmla="*/ 1089 w 1216"/>
              <a:gd name="T57" fmla="*/ 351 h 1052"/>
              <a:gd name="T58" fmla="*/ 1119 w 1216"/>
              <a:gd name="T59" fmla="*/ 393 h 1052"/>
              <a:gd name="T60" fmla="*/ 1117 w 1216"/>
              <a:gd name="T61" fmla="*/ 393 h 1052"/>
              <a:gd name="T62" fmla="*/ 881 w 1216"/>
              <a:gd name="T63" fmla="*/ 286 h 1052"/>
              <a:gd name="T64" fmla="*/ 919 w 1216"/>
              <a:gd name="T65" fmla="*/ 282 h 1052"/>
              <a:gd name="T66" fmla="*/ 1140 w 1216"/>
              <a:gd name="T67" fmla="*/ 302 h 1052"/>
              <a:gd name="T68" fmla="*/ 1019 w 1216"/>
              <a:gd name="T69" fmla="*/ 55 h 1052"/>
              <a:gd name="T70" fmla="*/ 1011 w 1216"/>
              <a:gd name="T71" fmla="*/ 11 h 1052"/>
              <a:gd name="T72" fmla="*/ 965 w 1216"/>
              <a:gd name="T73" fmla="*/ 13 h 1052"/>
              <a:gd name="T74" fmla="*/ 816 w 1216"/>
              <a:gd name="T75" fmla="*/ 151 h 1052"/>
              <a:gd name="T76" fmla="*/ 674 w 1216"/>
              <a:gd name="T77" fmla="*/ 113 h 1052"/>
              <a:gd name="T78" fmla="*/ 403 w 1216"/>
              <a:gd name="T79" fmla="*/ 319 h 1052"/>
              <a:gd name="T80" fmla="*/ 332 w 1216"/>
              <a:gd name="T81" fmla="*/ 310 h 1052"/>
              <a:gd name="T82" fmla="*/ 153 w 1216"/>
              <a:gd name="T83" fmla="*/ 348 h 1052"/>
              <a:gd name="T84" fmla="*/ 44 w 1216"/>
              <a:gd name="T85" fmla="*/ 450 h 1052"/>
              <a:gd name="T86" fmla="*/ 42 w 1216"/>
              <a:gd name="T87" fmla="*/ 690 h 1052"/>
              <a:gd name="T88" fmla="*/ 568 w 1216"/>
              <a:gd name="T89" fmla="*/ 817 h 1052"/>
              <a:gd name="T90" fmla="*/ 451 w 1216"/>
              <a:gd name="T91" fmla="*/ 997 h 1052"/>
              <a:gd name="T92" fmla="*/ 458 w 1216"/>
              <a:gd name="T93" fmla="*/ 1043 h 1052"/>
              <a:gd name="T94" fmla="*/ 481 w 1216"/>
              <a:gd name="T95" fmla="*/ 1051 h 1052"/>
              <a:gd name="T96" fmla="*/ 749 w 1216"/>
              <a:gd name="T97" fmla="*/ 817 h 1052"/>
              <a:gd name="T98" fmla="*/ 757 w 1216"/>
              <a:gd name="T99" fmla="*/ 817 h 1052"/>
              <a:gd name="T100" fmla="*/ 841 w 1216"/>
              <a:gd name="T101" fmla="*/ 817 h 1052"/>
              <a:gd name="T102" fmla="*/ 1120 w 1216"/>
              <a:gd name="T103" fmla="*/ 718 h 1052"/>
              <a:gd name="T104" fmla="*/ 1215 w 1216"/>
              <a:gd name="T105" fmla="*/ 499 h 1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16" h="1052">
                <a:moveTo>
                  <a:pt x="1072" y="667"/>
                </a:moveTo>
                <a:lnTo>
                  <a:pt x="1072" y="667"/>
                </a:lnTo>
                <a:cubicBezTo>
                  <a:pt x="1017" y="719"/>
                  <a:pt x="937" y="748"/>
                  <a:pt x="841" y="748"/>
                </a:cubicBezTo>
                <a:lnTo>
                  <a:pt x="823" y="748"/>
                </a:lnTo>
                <a:lnTo>
                  <a:pt x="1141" y="454"/>
                </a:lnTo>
                <a:lnTo>
                  <a:pt x="1141" y="454"/>
                </a:lnTo>
                <a:cubicBezTo>
                  <a:pt x="1144" y="469"/>
                  <a:pt x="1145" y="483"/>
                  <a:pt x="1145" y="499"/>
                </a:cubicBezTo>
                <a:lnTo>
                  <a:pt x="1145" y="499"/>
                </a:lnTo>
                <a:cubicBezTo>
                  <a:pt x="1145" y="563"/>
                  <a:pt x="1118" y="623"/>
                  <a:pt x="1072" y="667"/>
                </a:cubicBezTo>
                <a:close/>
                <a:moveTo>
                  <a:pt x="798" y="592"/>
                </a:moveTo>
                <a:lnTo>
                  <a:pt x="798" y="592"/>
                </a:lnTo>
                <a:cubicBezTo>
                  <a:pt x="805" y="581"/>
                  <a:pt x="805" y="567"/>
                  <a:pt x="799" y="556"/>
                </a:cubicBezTo>
                <a:lnTo>
                  <a:pt x="799" y="556"/>
                </a:lnTo>
                <a:cubicBezTo>
                  <a:pt x="793" y="545"/>
                  <a:pt x="781" y="537"/>
                  <a:pt x="768" y="537"/>
                </a:cubicBezTo>
                <a:lnTo>
                  <a:pt x="507" y="537"/>
                </a:lnTo>
                <a:lnTo>
                  <a:pt x="821" y="242"/>
                </a:lnTo>
                <a:lnTo>
                  <a:pt x="832" y="233"/>
                </a:lnTo>
                <a:lnTo>
                  <a:pt x="824" y="246"/>
                </a:lnTo>
                <a:lnTo>
                  <a:pt x="726" y="410"/>
                </a:lnTo>
                <a:lnTo>
                  <a:pt x="726" y="410"/>
                </a:lnTo>
                <a:cubicBezTo>
                  <a:pt x="720" y="421"/>
                  <a:pt x="720" y="434"/>
                  <a:pt x="726" y="445"/>
                </a:cubicBezTo>
                <a:lnTo>
                  <a:pt x="726" y="445"/>
                </a:lnTo>
                <a:cubicBezTo>
                  <a:pt x="732" y="456"/>
                  <a:pt x="744" y="463"/>
                  <a:pt x="756" y="463"/>
                </a:cubicBezTo>
                <a:lnTo>
                  <a:pt x="1028" y="463"/>
                </a:lnTo>
                <a:lnTo>
                  <a:pt x="661" y="801"/>
                </a:lnTo>
                <a:lnTo>
                  <a:pt x="798" y="592"/>
                </a:lnTo>
                <a:close/>
                <a:moveTo>
                  <a:pt x="607" y="748"/>
                </a:moveTo>
                <a:lnTo>
                  <a:pt x="290" y="748"/>
                </a:lnTo>
                <a:lnTo>
                  <a:pt x="290" y="748"/>
                </a:lnTo>
                <a:cubicBezTo>
                  <a:pt x="203" y="748"/>
                  <a:pt x="136" y="714"/>
                  <a:pt x="102" y="655"/>
                </a:cubicBezTo>
                <a:lnTo>
                  <a:pt x="102" y="655"/>
                </a:lnTo>
                <a:cubicBezTo>
                  <a:pt x="73" y="603"/>
                  <a:pt x="73" y="538"/>
                  <a:pt x="104" y="485"/>
                </a:cubicBezTo>
                <a:lnTo>
                  <a:pt x="104" y="485"/>
                </a:lnTo>
                <a:cubicBezTo>
                  <a:pt x="123" y="454"/>
                  <a:pt x="151" y="428"/>
                  <a:pt x="185" y="410"/>
                </a:cubicBezTo>
                <a:lnTo>
                  <a:pt x="185" y="410"/>
                </a:lnTo>
                <a:cubicBezTo>
                  <a:pt x="226" y="390"/>
                  <a:pt x="275" y="379"/>
                  <a:pt x="332" y="379"/>
                </a:cubicBezTo>
                <a:lnTo>
                  <a:pt x="332" y="379"/>
                </a:lnTo>
                <a:cubicBezTo>
                  <a:pt x="362" y="380"/>
                  <a:pt x="390" y="386"/>
                  <a:pt x="416" y="397"/>
                </a:cubicBezTo>
                <a:lnTo>
                  <a:pt x="416" y="397"/>
                </a:lnTo>
                <a:cubicBezTo>
                  <a:pt x="427" y="402"/>
                  <a:pt x="438" y="401"/>
                  <a:pt x="448" y="395"/>
                </a:cubicBezTo>
                <a:lnTo>
                  <a:pt x="448" y="395"/>
                </a:lnTo>
                <a:cubicBezTo>
                  <a:pt x="457" y="390"/>
                  <a:pt x="464" y="380"/>
                  <a:pt x="465" y="369"/>
                </a:cubicBezTo>
                <a:lnTo>
                  <a:pt x="465" y="369"/>
                </a:lnTo>
                <a:cubicBezTo>
                  <a:pt x="477" y="263"/>
                  <a:pt x="567" y="183"/>
                  <a:pt x="674" y="183"/>
                </a:cubicBezTo>
                <a:lnTo>
                  <a:pt x="674" y="183"/>
                </a:lnTo>
                <a:cubicBezTo>
                  <a:pt x="705" y="183"/>
                  <a:pt x="735" y="190"/>
                  <a:pt x="762" y="202"/>
                </a:cubicBezTo>
                <a:lnTo>
                  <a:pt x="395" y="547"/>
                </a:lnTo>
                <a:lnTo>
                  <a:pt x="395" y="547"/>
                </a:lnTo>
                <a:cubicBezTo>
                  <a:pt x="384" y="557"/>
                  <a:pt x="381" y="572"/>
                  <a:pt x="386" y="586"/>
                </a:cubicBezTo>
                <a:lnTo>
                  <a:pt x="386" y="586"/>
                </a:lnTo>
                <a:cubicBezTo>
                  <a:pt x="391" y="599"/>
                  <a:pt x="404" y="608"/>
                  <a:pt x="418" y="608"/>
                </a:cubicBezTo>
                <a:lnTo>
                  <a:pt x="704" y="608"/>
                </a:lnTo>
                <a:lnTo>
                  <a:pt x="613" y="748"/>
                </a:lnTo>
                <a:lnTo>
                  <a:pt x="613" y="748"/>
                </a:lnTo>
                <a:cubicBezTo>
                  <a:pt x="611" y="748"/>
                  <a:pt x="609" y="748"/>
                  <a:pt x="607" y="748"/>
                </a:cubicBezTo>
                <a:close/>
                <a:moveTo>
                  <a:pt x="919" y="282"/>
                </a:moveTo>
                <a:lnTo>
                  <a:pt x="919" y="282"/>
                </a:lnTo>
                <a:cubicBezTo>
                  <a:pt x="990" y="283"/>
                  <a:pt x="1048" y="307"/>
                  <a:pt x="1089" y="351"/>
                </a:cubicBezTo>
                <a:lnTo>
                  <a:pt x="1089" y="351"/>
                </a:lnTo>
                <a:cubicBezTo>
                  <a:pt x="1101" y="363"/>
                  <a:pt x="1111" y="378"/>
                  <a:pt x="1119" y="393"/>
                </a:cubicBezTo>
                <a:lnTo>
                  <a:pt x="1119" y="393"/>
                </a:lnTo>
                <a:cubicBezTo>
                  <a:pt x="1119" y="393"/>
                  <a:pt x="1118" y="393"/>
                  <a:pt x="1117" y="393"/>
                </a:cubicBezTo>
                <a:lnTo>
                  <a:pt x="818" y="393"/>
                </a:lnTo>
                <a:lnTo>
                  <a:pt x="881" y="286"/>
                </a:lnTo>
                <a:lnTo>
                  <a:pt x="881" y="286"/>
                </a:lnTo>
                <a:cubicBezTo>
                  <a:pt x="896" y="283"/>
                  <a:pt x="908" y="282"/>
                  <a:pt x="919" y="282"/>
                </a:cubicBezTo>
                <a:close/>
                <a:moveTo>
                  <a:pt x="1140" y="302"/>
                </a:moveTo>
                <a:lnTo>
                  <a:pt x="1140" y="302"/>
                </a:lnTo>
                <a:cubicBezTo>
                  <a:pt x="1087" y="246"/>
                  <a:pt x="1013" y="215"/>
                  <a:pt x="926" y="213"/>
                </a:cubicBezTo>
                <a:lnTo>
                  <a:pt x="1019" y="55"/>
                </a:lnTo>
                <a:lnTo>
                  <a:pt x="1019" y="55"/>
                </a:lnTo>
                <a:cubicBezTo>
                  <a:pt x="1028" y="40"/>
                  <a:pt x="1024" y="22"/>
                  <a:pt x="1011" y="11"/>
                </a:cubicBezTo>
                <a:lnTo>
                  <a:pt x="1011" y="11"/>
                </a:lnTo>
                <a:cubicBezTo>
                  <a:pt x="997" y="0"/>
                  <a:pt x="978" y="1"/>
                  <a:pt x="965" y="13"/>
                </a:cubicBezTo>
                <a:lnTo>
                  <a:pt x="816" y="151"/>
                </a:lnTo>
                <a:lnTo>
                  <a:pt x="816" y="151"/>
                </a:lnTo>
                <a:cubicBezTo>
                  <a:pt x="773" y="127"/>
                  <a:pt x="724" y="113"/>
                  <a:pt x="674" y="113"/>
                </a:cubicBezTo>
                <a:lnTo>
                  <a:pt x="674" y="113"/>
                </a:lnTo>
                <a:cubicBezTo>
                  <a:pt x="546" y="113"/>
                  <a:pt x="436" y="199"/>
                  <a:pt x="403" y="319"/>
                </a:cubicBezTo>
                <a:lnTo>
                  <a:pt x="403" y="319"/>
                </a:lnTo>
                <a:cubicBezTo>
                  <a:pt x="381" y="313"/>
                  <a:pt x="357" y="310"/>
                  <a:pt x="332" y="310"/>
                </a:cubicBezTo>
                <a:lnTo>
                  <a:pt x="332" y="310"/>
                </a:lnTo>
                <a:cubicBezTo>
                  <a:pt x="264" y="309"/>
                  <a:pt x="204" y="322"/>
                  <a:pt x="153" y="348"/>
                </a:cubicBezTo>
                <a:lnTo>
                  <a:pt x="153" y="348"/>
                </a:lnTo>
                <a:cubicBezTo>
                  <a:pt x="107" y="372"/>
                  <a:pt x="69" y="407"/>
                  <a:pt x="44" y="450"/>
                </a:cubicBezTo>
                <a:lnTo>
                  <a:pt x="44" y="450"/>
                </a:lnTo>
                <a:cubicBezTo>
                  <a:pt x="0" y="524"/>
                  <a:pt x="0" y="616"/>
                  <a:pt x="42" y="690"/>
                </a:cubicBezTo>
                <a:lnTo>
                  <a:pt x="42" y="690"/>
                </a:lnTo>
                <a:cubicBezTo>
                  <a:pt x="88" y="771"/>
                  <a:pt x="178" y="817"/>
                  <a:pt x="290" y="817"/>
                </a:cubicBezTo>
                <a:lnTo>
                  <a:pt x="568" y="817"/>
                </a:lnTo>
                <a:lnTo>
                  <a:pt x="451" y="997"/>
                </a:lnTo>
                <a:lnTo>
                  <a:pt x="451" y="997"/>
                </a:lnTo>
                <a:cubicBezTo>
                  <a:pt x="442" y="1012"/>
                  <a:pt x="445" y="1031"/>
                  <a:pt x="458" y="1043"/>
                </a:cubicBezTo>
                <a:lnTo>
                  <a:pt x="458" y="1043"/>
                </a:lnTo>
                <a:cubicBezTo>
                  <a:pt x="465" y="1048"/>
                  <a:pt x="473" y="1051"/>
                  <a:pt x="481" y="1051"/>
                </a:cubicBezTo>
                <a:lnTo>
                  <a:pt x="481" y="1051"/>
                </a:lnTo>
                <a:cubicBezTo>
                  <a:pt x="490" y="1051"/>
                  <a:pt x="498" y="1048"/>
                  <a:pt x="505" y="1042"/>
                </a:cubicBezTo>
                <a:lnTo>
                  <a:pt x="749" y="817"/>
                </a:lnTo>
                <a:lnTo>
                  <a:pt x="749" y="817"/>
                </a:lnTo>
                <a:cubicBezTo>
                  <a:pt x="751" y="817"/>
                  <a:pt x="754" y="817"/>
                  <a:pt x="757" y="817"/>
                </a:cubicBezTo>
                <a:lnTo>
                  <a:pt x="841" y="817"/>
                </a:lnTo>
                <a:lnTo>
                  <a:pt x="841" y="817"/>
                </a:lnTo>
                <a:cubicBezTo>
                  <a:pt x="955" y="817"/>
                  <a:pt x="1052" y="783"/>
                  <a:pt x="1120" y="718"/>
                </a:cubicBezTo>
                <a:lnTo>
                  <a:pt x="1120" y="718"/>
                </a:lnTo>
                <a:cubicBezTo>
                  <a:pt x="1180" y="660"/>
                  <a:pt x="1214" y="582"/>
                  <a:pt x="1215" y="499"/>
                </a:cubicBezTo>
                <a:lnTo>
                  <a:pt x="1215" y="499"/>
                </a:lnTo>
                <a:cubicBezTo>
                  <a:pt x="1215" y="425"/>
                  <a:pt x="1189" y="355"/>
                  <a:pt x="1140" y="3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CuadroTexto 556"/>
          <p:cNvSpPr txBox="1"/>
          <p:nvPr/>
        </p:nvSpPr>
        <p:spPr>
          <a:xfrm>
            <a:off x="7261839" y="1324558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58" name="CuadroTexto 557"/>
          <p:cNvSpPr txBox="1"/>
          <p:nvPr/>
        </p:nvSpPr>
        <p:spPr>
          <a:xfrm>
            <a:off x="2032436" y="2844901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59" name="CuadroTexto 558"/>
          <p:cNvSpPr txBox="1"/>
          <p:nvPr/>
        </p:nvSpPr>
        <p:spPr>
          <a:xfrm>
            <a:off x="3282023" y="7635749"/>
            <a:ext cx="212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60" name="Rectángulo 559"/>
          <p:cNvSpPr/>
          <p:nvPr/>
        </p:nvSpPr>
        <p:spPr>
          <a:xfrm>
            <a:off x="2904328" y="8280787"/>
            <a:ext cx="28805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1" name="CuadroTexto 560"/>
          <p:cNvSpPr txBox="1"/>
          <p:nvPr/>
        </p:nvSpPr>
        <p:spPr>
          <a:xfrm>
            <a:off x="8556210" y="8783834"/>
            <a:ext cx="212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2" name="Rectángulo 561"/>
          <p:cNvSpPr/>
          <p:nvPr/>
        </p:nvSpPr>
        <p:spPr>
          <a:xfrm>
            <a:off x="8178515" y="9428872"/>
            <a:ext cx="28805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3" name="CuadroTexto 562"/>
          <p:cNvSpPr txBox="1"/>
          <p:nvPr/>
        </p:nvSpPr>
        <p:spPr>
          <a:xfrm>
            <a:off x="13588551" y="7561311"/>
            <a:ext cx="250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4" name="Rectángulo 563"/>
          <p:cNvSpPr/>
          <p:nvPr/>
        </p:nvSpPr>
        <p:spPr>
          <a:xfrm>
            <a:off x="13404576" y="8206418"/>
            <a:ext cx="28805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5" name="CuadroTexto 564"/>
          <p:cNvSpPr txBox="1"/>
          <p:nvPr/>
        </p:nvSpPr>
        <p:spPr>
          <a:xfrm>
            <a:off x="18855204" y="8754306"/>
            <a:ext cx="250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66" name="Rectángulo 565"/>
          <p:cNvSpPr/>
          <p:nvPr/>
        </p:nvSpPr>
        <p:spPr>
          <a:xfrm>
            <a:off x="18671229" y="9399413"/>
            <a:ext cx="28805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6969006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3461269" y="7076992"/>
            <a:ext cx="2916307" cy="5218372"/>
          </a:xfrm>
          <a:custGeom>
            <a:avLst/>
            <a:gdLst>
              <a:gd name="T0" fmla="*/ 2406 w 2407"/>
              <a:gd name="T1" fmla="*/ 3671 h 4307"/>
              <a:gd name="T2" fmla="*/ 2406 w 2407"/>
              <a:gd name="T3" fmla="*/ 0 h 4307"/>
              <a:gd name="T4" fmla="*/ 0 w 2407"/>
              <a:gd name="T5" fmla="*/ 0 h 4307"/>
              <a:gd name="T6" fmla="*/ 0 w 2407"/>
              <a:gd name="T7" fmla="*/ 3671 h 4307"/>
              <a:gd name="T8" fmla="*/ 1221 w 2407"/>
              <a:gd name="T9" fmla="*/ 4306 h 4307"/>
              <a:gd name="T10" fmla="*/ 2406 w 2407"/>
              <a:gd name="T11" fmla="*/ 3671 h 4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7" h="4307">
                <a:moveTo>
                  <a:pt x="2406" y="3671"/>
                </a:moveTo>
                <a:lnTo>
                  <a:pt x="2406" y="0"/>
                </a:lnTo>
                <a:lnTo>
                  <a:pt x="0" y="0"/>
                </a:lnTo>
                <a:lnTo>
                  <a:pt x="0" y="3671"/>
                </a:lnTo>
                <a:lnTo>
                  <a:pt x="1221" y="4306"/>
                </a:lnTo>
                <a:lnTo>
                  <a:pt x="2406" y="367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2"/>
          <p:cNvSpPr>
            <a:spLocks noChangeArrowheads="1"/>
          </p:cNvSpPr>
          <p:nvPr/>
        </p:nvSpPr>
        <p:spPr bwMode="auto">
          <a:xfrm>
            <a:off x="3087383" y="5255633"/>
            <a:ext cx="3658739" cy="3658739"/>
          </a:xfrm>
          <a:custGeom>
            <a:avLst/>
            <a:gdLst>
              <a:gd name="T0" fmla="*/ 1510 w 3021"/>
              <a:gd name="T1" fmla="*/ 3020 h 3021"/>
              <a:gd name="T2" fmla="*/ 1510 w 3021"/>
              <a:gd name="T3" fmla="*/ 3020 h 3021"/>
              <a:gd name="T4" fmla="*/ 0 w 3021"/>
              <a:gd name="T5" fmla="*/ 1510 h 3021"/>
              <a:gd name="T6" fmla="*/ 0 w 3021"/>
              <a:gd name="T7" fmla="*/ 1510 h 3021"/>
              <a:gd name="T8" fmla="*/ 1510 w 3021"/>
              <a:gd name="T9" fmla="*/ 0 h 3021"/>
              <a:gd name="T10" fmla="*/ 1510 w 3021"/>
              <a:gd name="T11" fmla="*/ 0 h 3021"/>
              <a:gd name="T12" fmla="*/ 3020 w 3021"/>
              <a:gd name="T13" fmla="*/ 1510 h 3021"/>
              <a:gd name="T14" fmla="*/ 3020 w 3021"/>
              <a:gd name="T15" fmla="*/ 1510 h 3021"/>
              <a:gd name="T16" fmla="*/ 1510 w 3021"/>
              <a:gd name="T17" fmla="*/ 3020 h 3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1" h="3021">
                <a:moveTo>
                  <a:pt x="1510" y="3020"/>
                </a:moveTo>
                <a:lnTo>
                  <a:pt x="1510" y="3020"/>
                </a:lnTo>
                <a:cubicBezTo>
                  <a:pt x="677" y="3020"/>
                  <a:pt x="0" y="2342"/>
                  <a:pt x="0" y="1510"/>
                </a:cubicBezTo>
                <a:lnTo>
                  <a:pt x="0" y="1510"/>
                </a:lnTo>
                <a:cubicBezTo>
                  <a:pt x="0" y="678"/>
                  <a:pt x="677" y="0"/>
                  <a:pt x="1510" y="0"/>
                </a:cubicBezTo>
                <a:lnTo>
                  <a:pt x="1510" y="0"/>
                </a:lnTo>
                <a:cubicBezTo>
                  <a:pt x="2343" y="0"/>
                  <a:pt x="3020" y="678"/>
                  <a:pt x="3020" y="1510"/>
                </a:cubicBezTo>
                <a:lnTo>
                  <a:pt x="3020" y="1510"/>
                </a:lnTo>
                <a:cubicBezTo>
                  <a:pt x="3020" y="2342"/>
                  <a:pt x="2343" y="3020"/>
                  <a:pt x="1510" y="30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Freeform 248"/>
          <p:cNvSpPr>
            <a:spLocks noChangeArrowheads="1"/>
          </p:cNvSpPr>
          <p:nvPr/>
        </p:nvSpPr>
        <p:spPr bwMode="auto">
          <a:xfrm>
            <a:off x="4203700" y="4641395"/>
            <a:ext cx="1431447" cy="1677144"/>
          </a:xfrm>
          <a:custGeom>
            <a:avLst/>
            <a:gdLst>
              <a:gd name="T0" fmla="*/ 1179 w 1180"/>
              <a:gd name="T1" fmla="*/ 204 h 1384"/>
              <a:gd name="T2" fmla="*/ 1179 w 1180"/>
              <a:gd name="T3" fmla="*/ 1383 h 1384"/>
              <a:gd name="T4" fmla="*/ 0 w 1180"/>
              <a:gd name="T5" fmla="*/ 1383 h 1384"/>
              <a:gd name="T6" fmla="*/ 0 w 1180"/>
              <a:gd name="T7" fmla="*/ 204 h 1384"/>
              <a:gd name="T8" fmla="*/ 599 w 1180"/>
              <a:gd name="T9" fmla="*/ 0 h 1384"/>
              <a:gd name="T10" fmla="*/ 1179 w 1180"/>
              <a:gd name="T11" fmla="*/ 204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0" h="1384">
                <a:moveTo>
                  <a:pt x="1179" y="204"/>
                </a:moveTo>
                <a:lnTo>
                  <a:pt x="1179" y="1383"/>
                </a:lnTo>
                <a:lnTo>
                  <a:pt x="0" y="1383"/>
                </a:lnTo>
                <a:lnTo>
                  <a:pt x="0" y="204"/>
                </a:lnTo>
                <a:lnTo>
                  <a:pt x="599" y="0"/>
                </a:lnTo>
                <a:lnTo>
                  <a:pt x="1179" y="20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249"/>
          <p:cNvSpPr>
            <a:spLocks noChangeArrowheads="1"/>
          </p:cNvSpPr>
          <p:nvPr/>
        </p:nvSpPr>
        <p:spPr bwMode="auto">
          <a:xfrm>
            <a:off x="3461269" y="5629519"/>
            <a:ext cx="2916307" cy="2916307"/>
          </a:xfrm>
          <a:custGeom>
            <a:avLst/>
            <a:gdLst>
              <a:gd name="T0" fmla="*/ 2406 w 2407"/>
              <a:gd name="T1" fmla="*/ 1203 h 2407"/>
              <a:gd name="T2" fmla="*/ 2406 w 2407"/>
              <a:gd name="T3" fmla="*/ 1203 h 2407"/>
              <a:gd name="T4" fmla="*/ 1203 w 2407"/>
              <a:gd name="T5" fmla="*/ 2406 h 2407"/>
              <a:gd name="T6" fmla="*/ 1203 w 2407"/>
              <a:gd name="T7" fmla="*/ 2406 h 2407"/>
              <a:gd name="T8" fmla="*/ 0 w 2407"/>
              <a:gd name="T9" fmla="*/ 1203 h 2407"/>
              <a:gd name="T10" fmla="*/ 0 w 2407"/>
              <a:gd name="T11" fmla="*/ 1203 h 2407"/>
              <a:gd name="T12" fmla="*/ 1203 w 2407"/>
              <a:gd name="T13" fmla="*/ 0 h 2407"/>
              <a:gd name="T14" fmla="*/ 1203 w 2407"/>
              <a:gd name="T15" fmla="*/ 0 h 2407"/>
              <a:gd name="T16" fmla="*/ 2406 w 2407"/>
              <a:gd name="T17" fmla="*/ 1203 h 2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7" h="2407">
                <a:moveTo>
                  <a:pt x="2406" y="1203"/>
                </a:moveTo>
                <a:lnTo>
                  <a:pt x="2406" y="1203"/>
                </a:lnTo>
                <a:cubicBezTo>
                  <a:pt x="2406" y="1867"/>
                  <a:pt x="1867" y="2406"/>
                  <a:pt x="1203" y="2406"/>
                </a:cubicBezTo>
                <a:lnTo>
                  <a:pt x="1203" y="2406"/>
                </a:lnTo>
                <a:cubicBezTo>
                  <a:pt x="539" y="2406"/>
                  <a:pt x="0" y="1867"/>
                  <a:pt x="0" y="1203"/>
                </a:cubicBezTo>
                <a:lnTo>
                  <a:pt x="0" y="1203"/>
                </a:lnTo>
                <a:cubicBezTo>
                  <a:pt x="0" y="539"/>
                  <a:pt x="539" y="0"/>
                  <a:pt x="1203" y="0"/>
                </a:cubicBezTo>
                <a:lnTo>
                  <a:pt x="1203" y="0"/>
                </a:lnTo>
                <a:cubicBezTo>
                  <a:pt x="1867" y="0"/>
                  <a:pt x="2406" y="539"/>
                  <a:pt x="2406" y="12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251"/>
          <p:cNvSpPr>
            <a:spLocks noChangeArrowheads="1"/>
          </p:cNvSpPr>
          <p:nvPr/>
        </p:nvSpPr>
        <p:spPr bwMode="auto">
          <a:xfrm>
            <a:off x="8209616" y="7076992"/>
            <a:ext cx="2916307" cy="5218372"/>
          </a:xfrm>
          <a:custGeom>
            <a:avLst/>
            <a:gdLst>
              <a:gd name="T0" fmla="*/ 2406 w 2407"/>
              <a:gd name="T1" fmla="*/ 3671 h 4307"/>
              <a:gd name="T2" fmla="*/ 2406 w 2407"/>
              <a:gd name="T3" fmla="*/ 0 h 4307"/>
              <a:gd name="T4" fmla="*/ 0 w 2407"/>
              <a:gd name="T5" fmla="*/ 0 h 4307"/>
              <a:gd name="T6" fmla="*/ 0 w 2407"/>
              <a:gd name="T7" fmla="*/ 3671 h 4307"/>
              <a:gd name="T8" fmla="*/ 1221 w 2407"/>
              <a:gd name="T9" fmla="*/ 4306 h 4307"/>
              <a:gd name="T10" fmla="*/ 2406 w 2407"/>
              <a:gd name="T11" fmla="*/ 3671 h 4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7" h="4307">
                <a:moveTo>
                  <a:pt x="2406" y="3671"/>
                </a:moveTo>
                <a:lnTo>
                  <a:pt x="2406" y="0"/>
                </a:lnTo>
                <a:lnTo>
                  <a:pt x="0" y="0"/>
                </a:lnTo>
                <a:lnTo>
                  <a:pt x="0" y="3671"/>
                </a:lnTo>
                <a:lnTo>
                  <a:pt x="1221" y="4306"/>
                </a:lnTo>
                <a:lnTo>
                  <a:pt x="2406" y="367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252"/>
          <p:cNvSpPr>
            <a:spLocks noChangeArrowheads="1"/>
          </p:cNvSpPr>
          <p:nvPr/>
        </p:nvSpPr>
        <p:spPr bwMode="auto">
          <a:xfrm>
            <a:off x="7867778" y="5287681"/>
            <a:ext cx="3599983" cy="3594644"/>
          </a:xfrm>
          <a:custGeom>
            <a:avLst/>
            <a:gdLst>
              <a:gd name="T0" fmla="*/ 2970 w 2971"/>
              <a:gd name="T1" fmla="*/ 1484 h 2969"/>
              <a:gd name="T2" fmla="*/ 2970 w 2971"/>
              <a:gd name="T3" fmla="*/ 1484 h 2969"/>
              <a:gd name="T4" fmla="*/ 1485 w 2971"/>
              <a:gd name="T5" fmla="*/ 2968 h 2969"/>
              <a:gd name="T6" fmla="*/ 1485 w 2971"/>
              <a:gd name="T7" fmla="*/ 2968 h 2969"/>
              <a:gd name="T8" fmla="*/ 0 w 2971"/>
              <a:gd name="T9" fmla="*/ 1484 h 2969"/>
              <a:gd name="T10" fmla="*/ 0 w 2971"/>
              <a:gd name="T11" fmla="*/ 1484 h 2969"/>
              <a:gd name="T12" fmla="*/ 1485 w 2971"/>
              <a:gd name="T13" fmla="*/ 0 h 2969"/>
              <a:gd name="T14" fmla="*/ 1485 w 2971"/>
              <a:gd name="T15" fmla="*/ 0 h 2969"/>
              <a:gd name="T16" fmla="*/ 2970 w 2971"/>
              <a:gd name="T17" fmla="*/ 1484 h 2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1" h="2969">
                <a:moveTo>
                  <a:pt x="2970" y="1484"/>
                </a:moveTo>
                <a:lnTo>
                  <a:pt x="2970" y="1484"/>
                </a:lnTo>
                <a:cubicBezTo>
                  <a:pt x="2970" y="2303"/>
                  <a:pt x="2305" y="2968"/>
                  <a:pt x="1485" y="2968"/>
                </a:cubicBezTo>
                <a:lnTo>
                  <a:pt x="1485" y="2968"/>
                </a:lnTo>
                <a:cubicBezTo>
                  <a:pt x="665" y="2968"/>
                  <a:pt x="0" y="2303"/>
                  <a:pt x="0" y="1484"/>
                </a:cubicBezTo>
                <a:lnTo>
                  <a:pt x="0" y="1484"/>
                </a:lnTo>
                <a:cubicBezTo>
                  <a:pt x="0" y="665"/>
                  <a:pt x="665" y="0"/>
                  <a:pt x="1485" y="0"/>
                </a:cubicBezTo>
                <a:lnTo>
                  <a:pt x="1485" y="0"/>
                </a:lnTo>
                <a:cubicBezTo>
                  <a:pt x="2305" y="0"/>
                  <a:pt x="2970" y="665"/>
                  <a:pt x="2970" y="14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Freeform 253"/>
          <p:cNvSpPr>
            <a:spLocks noChangeArrowheads="1"/>
          </p:cNvSpPr>
          <p:nvPr/>
        </p:nvSpPr>
        <p:spPr bwMode="auto">
          <a:xfrm>
            <a:off x="7809023" y="5228929"/>
            <a:ext cx="3722833" cy="3717491"/>
          </a:xfrm>
          <a:custGeom>
            <a:avLst/>
            <a:gdLst>
              <a:gd name="T0" fmla="*/ 1536 w 3072"/>
              <a:gd name="T1" fmla="*/ 102 h 3071"/>
              <a:gd name="T2" fmla="*/ 1536 w 3072"/>
              <a:gd name="T3" fmla="*/ 102 h 3071"/>
              <a:gd name="T4" fmla="*/ 102 w 3072"/>
              <a:gd name="T5" fmla="*/ 1535 h 3071"/>
              <a:gd name="T6" fmla="*/ 102 w 3072"/>
              <a:gd name="T7" fmla="*/ 1535 h 3071"/>
              <a:gd name="T8" fmla="*/ 1536 w 3072"/>
              <a:gd name="T9" fmla="*/ 2968 h 3071"/>
              <a:gd name="T10" fmla="*/ 1536 w 3072"/>
              <a:gd name="T11" fmla="*/ 2968 h 3071"/>
              <a:gd name="T12" fmla="*/ 2970 w 3072"/>
              <a:gd name="T13" fmla="*/ 1535 h 3071"/>
              <a:gd name="T14" fmla="*/ 2970 w 3072"/>
              <a:gd name="T15" fmla="*/ 1535 h 3071"/>
              <a:gd name="T16" fmla="*/ 1536 w 3072"/>
              <a:gd name="T17" fmla="*/ 102 h 3071"/>
              <a:gd name="T18" fmla="*/ 1536 w 3072"/>
              <a:gd name="T19" fmla="*/ 3070 h 3071"/>
              <a:gd name="T20" fmla="*/ 1536 w 3072"/>
              <a:gd name="T21" fmla="*/ 3070 h 3071"/>
              <a:gd name="T22" fmla="*/ 0 w 3072"/>
              <a:gd name="T23" fmla="*/ 1535 h 3071"/>
              <a:gd name="T24" fmla="*/ 0 w 3072"/>
              <a:gd name="T25" fmla="*/ 1535 h 3071"/>
              <a:gd name="T26" fmla="*/ 1536 w 3072"/>
              <a:gd name="T27" fmla="*/ 0 h 3071"/>
              <a:gd name="T28" fmla="*/ 1536 w 3072"/>
              <a:gd name="T29" fmla="*/ 0 h 3071"/>
              <a:gd name="T30" fmla="*/ 3071 w 3072"/>
              <a:gd name="T31" fmla="*/ 1535 h 3071"/>
              <a:gd name="T32" fmla="*/ 3071 w 3072"/>
              <a:gd name="T33" fmla="*/ 1535 h 3071"/>
              <a:gd name="T34" fmla="*/ 1536 w 3072"/>
              <a:gd name="T35" fmla="*/ 3070 h 3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72" h="3071">
                <a:moveTo>
                  <a:pt x="1536" y="102"/>
                </a:moveTo>
                <a:lnTo>
                  <a:pt x="1536" y="102"/>
                </a:lnTo>
                <a:cubicBezTo>
                  <a:pt x="746" y="102"/>
                  <a:pt x="102" y="745"/>
                  <a:pt x="102" y="1535"/>
                </a:cubicBezTo>
                <a:lnTo>
                  <a:pt x="102" y="1535"/>
                </a:lnTo>
                <a:cubicBezTo>
                  <a:pt x="102" y="2325"/>
                  <a:pt x="746" y="2968"/>
                  <a:pt x="1536" y="2968"/>
                </a:cubicBezTo>
                <a:lnTo>
                  <a:pt x="1536" y="2968"/>
                </a:lnTo>
                <a:cubicBezTo>
                  <a:pt x="2327" y="2968"/>
                  <a:pt x="2970" y="2325"/>
                  <a:pt x="2970" y="1535"/>
                </a:cubicBezTo>
                <a:lnTo>
                  <a:pt x="2970" y="1535"/>
                </a:lnTo>
                <a:cubicBezTo>
                  <a:pt x="2970" y="745"/>
                  <a:pt x="2327" y="102"/>
                  <a:pt x="1536" y="102"/>
                </a:cubicBezTo>
                <a:close/>
                <a:moveTo>
                  <a:pt x="1536" y="3070"/>
                </a:moveTo>
                <a:lnTo>
                  <a:pt x="1536" y="3070"/>
                </a:lnTo>
                <a:cubicBezTo>
                  <a:pt x="689" y="3070"/>
                  <a:pt x="0" y="2381"/>
                  <a:pt x="0" y="1535"/>
                </a:cubicBezTo>
                <a:lnTo>
                  <a:pt x="0" y="1535"/>
                </a:lnTo>
                <a:cubicBezTo>
                  <a:pt x="0" y="689"/>
                  <a:pt x="689" y="0"/>
                  <a:pt x="1536" y="0"/>
                </a:cubicBezTo>
                <a:lnTo>
                  <a:pt x="1536" y="0"/>
                </a:lnTo>
                <a:cubicBezTo>
                  <a:pt x="2383" y="0"/>
                  <a:pt x="3071" y="689"/>
                  <a:pt x="3071" y="1535"/>
                </a:cubicBezTo>
                <a:lnTo>
                  <a:pt x="3071" y="1535"/>
                </a:lnTo>
                <a:cubicBezTo>
                  <a:pt x="3071" y="2381"/>
                  <a:pt x="2383" y="3070"/>
                  <a:pt x="1536" y="30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Freeform 254"/>
          <p:cNvSpPr>
            <a:spLocks noChangeArrowheads="1"/>
          </p:cNvSpPr>
          <p:nvPr/>
        </p:nvSpPr>
        <p:spPr bwMode="auto">
          <a:xfrm>
            <a:off x="8952045" y="4641395"/>
            <a:ext cx="1431447" cy="1677144"/>
          </a:xfrm>
          <a:custGeom>
            <a:avLst/>
            <a:gdLst>
              <a:gd name="T0" fmla="*/ 1179 w 1180"/>
              <a:gd name="T1" fmla="*/ 204 h 1384"/>
              <a:gd name="T2" fmla="*/ 1179 w 1180"/>
              <a:gd name="T3" fmla="*/ 1383 h 1384"/>
              <a:gd name="T4" fmla="*/ 0 w 1180"/>
              <a:gd name="T5" fmla="*/ 1383 h 1384"/>
              <a:gd name="T6" fmla="*/ 0 w 1180"/>
              <a:gd name="T7" fmla="*/ 204 h 1384"/>
              <a:gd name="T8" fmla="*/ 599 w 1180"/>
              <a:gd name="T9" fmla="*/ 0 h 1384"/>
              <a:gd name="T10" fmla="*/ 1179 w 1180"/>
              <a:gd name="T11" fmla="*/ 204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0" h="1384">
                <a:moveTo>
                  <a:pt x="1179" y="204"/>
                </a:moveTo>
                <a:lnTo>
                  <a:pt x="1179" y="1383"/>
                </a:lnTo>
                <a:lnTo>
                  <a:pt x="0" y="1383"/>
                </a:lnTo>
                <a:lnTo>
                  <a:pt x="0" y="204"/>
                </a:lnTo>
                <a:lnTo>
                  <a:pt x="599" y="0"/>
                </a:lnTo>
                <a:lnTo>
                  <a:pt x="1179" y="20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55"/>
          <p:cNvSpPr>
            <a:spLocks noChangeArrowheads="1"/>
          </p:cNvSpPr>
          <p:nvPr/>
        </p:nvSpPr>
        <p:spPr bwMode="auto">
          <a:xfrm>
            <a:off x="8209616" y="5629519"/>
            <a:ext cx="2916307" cy="2916307"/>
          </a:xfrm>
          <a:custGeom>
            <a:avLst/>
            <a:gdLst>
              <a:gd name="T0" fmla="*/ 2406 w 2407"/>
              <a:gd name="T1" fmla="*/ 1203 h 2407"/>
              <a:gd name="T2" fmla="*/ 2406 w 2407"/>
              <a:gd name="T3" fmla="*/ 1203 h 2407"/>
              <a:gd name="T4" fmla="*/ 1203 w 2407"/>
              <a:gd name="T5" fmla="*/ 2406 h 2407"/>
              <a:gd name="T6" fmla="*/ 1203 w 2407"/>
              <a:gd name="T7" fmla="*/ 2406 h 2407"/>
              <a:gd name="T8" fmla="*/ 0 w 2407"/>
              <a:gd name="T9" fmla="*/ 1203 h 2407"/>
              <a:gd name="T10" fmla="*/ 0 w 2407"/>
              <a:gd name="T11" fmla="*/ 1203 h 2407"/>
              <a:gd name="T12" fmla="*/ 1203 w 2407"/>
              <a:gd name="T13" fmla="*/ 0 h 2407"/>
              <a:gd name="T14" fmla="*/ 1203 w 2407"/>
              <a:gd name="T15" fmla="*/ 0 h 2407"/>
              <a:gd name="T16" fmla="*/ 2406 w 2407"/>
              <a:gd name="T17" fmla="*/ 1203 h 2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7" h="2407">
                <a:moveTo>
                  <a:pt x="2406" y="1203"/>
                </a:moveTo>
                <a:lnTo>
                  <a:pt x="2406" y="1203"/>
                </a:lnTo>
                <a:cubicBezTo>
                  <a:pt x="2406" y="1867"/>
                  <a:pt x="1868" y="2406"/>
                  <a:pt x="1203" y="2406"/>
                </a:cubicBezTo>
                <a:lnTo>
                  <a:pt x="1203" y="2406"/>
                </a:lnTo>
                <a:cubicBezTo>
                  <a:pt x="539" y="2406"/>
                  <a:pt x="0" y="1867"/>
                  <a:pt x="0" y="1203"/>
                </a:cubicBezTo>
                <a:lnTo>
                  <a:pt x="0" y="1203"/>
                </a:lnTo>
                <a:cubicBezTo>
                  <a:pt x="0" y="539"/>
                  <a:pt x="539" y="0"/>
                  <a:pt x="1203" y="0"/>
                </a:cubicBezTo>
                <a:lnTo>
                  <a:pt x="1203" y="0"/>
                </a:lnTo>
                <a:cubicBezTo>
                  <a:pt x="1868" y="0"/>
                  <a:pt x="2406" y="539"/>
                  <a:pt x="2406" y="12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57"/>
          <p:cNvSpPr>
            <a:spLocks noChangeArrowheads="1"/>
          </p:cNvSpPr>
          <p:nvPr/>
        </p:nvSpPr>
        <p:spPr bwMode="auto">
          <a:xfrm>
            <a:off x="12963304" y="7076992"/>
            <a:ext cx="2916307" cy="5218372"/>
          </a:xfrm>
          <a:custGeom>
            <a:avLst/>
            <a:gdLst>
              <a:gd name="T0" fmla="*/ 2407 w 2408"/>
              <a:gd name="T1" fmla="*/ 3671 h 4307"/>
              <a:gd name="T2" fmla="*/ 2407 w 2408"/>
              <a:gd name="T3" fmla="*/ 0 h 4307"/>
              <a:gd name="T4" fmla="*/ 0 w 2408"/>
              <a:gd name="T5" fmla="*/ 0 h 4307"/>
              <a:gd name="T6" fmla="*/ 0 w 2408"/>
              <a:gd name="T7" fmla="*/ 3671 h 4307"/>
              <a:gd name="T8" fmla="*/ 1221 w 2408"/>
              <a:gd name="T9" fmla="*/ 4306 h 4307"/>
              <a:gd name="T10" fmla="*/ 2407 w 2408"/>
              <a:gd name="T11" fmla="*/ 3671 h 4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8" h="4307">
                <a:moveTo>
                  <a:pt x="2407" y="3671"/>
                </a:moveTo>
                <a:lnTo>
                  <a:pt x="2407" y="0"/>
                </a:lnTo>
                <a:lnTo>
                  <a:pt x="0" y="0"/>
                </a:lnTo>
                <a:lnTo>
                  <a:pt x="0" y="3671"/>
                </a:lnTo>
                <a:lnTo>
                  <a:pt x="1221" y="4306"/>
                </a:lnTo>
                <a:lnTo>
                  <a:pt x="2407" y="367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258"/>
          <p:cNvSpPr>
            <a:spLocks noChangeArrowheads="1"/>
          </p:cNvSpPr>
          <p:nvPr/>
        </p:nvSpPr>
        <p:spPr bwMode="auto">
          <a:xfrm>
            <a:off x="12621466" y="5287681"/>
            <a:ext cx="3599983" cy="3594644"/>
          </a:xfrm>
          <a:custGeom>
            <a:avLst/>
            <a:gdLst>
              <a:gd name="T0" fmla="*/ 2969 w 2970"/>
              <a:gd name="T1" fmla="*/ 1484 h 2969"/>
              <a:gd name="T2" fmla="*/ 2969 w 2970"/>
              <a:gd name="T3" fmla="*/ 1484 h 2969"/>
              <a:gd name="T4" fmla="*/ 1484 w 2970"/>
              <a:gd name="T5" fmla="*/ 2968 h 2969"/>
              <a:gd name="T6" fmla="*/ 1484 w 2970"/>
              <a:gd name="T7" fmla="*/ 2968 h 2969"/>
              <a:gd name="T8" fmla="*/ 0 w 2970"/>
              <a:gd name="T9" fmla="*/ 1484 h 2969"/>
              <a:gd name="T10" fmla="*/ 0 w 2970"/>
              <a:gd name="T11" fmla="*/ 1484 h 2969"/>
              <a:gd name="T12" fmla="*/ 1484 w 2970"/>
              <a:gd name="T13" fmla="*/ 0 h 2969"/>
              <a:gd name="T14" fmla="*/ 1484 w 2970"/>
              <a:gd name="T15" fmla="*/ 0 h 2969"/>
              <a:gd name="T16" fmla="*/ 2969 w 2970"/>
              <a:gd name="T17" fmla="*/ 1484 h 2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0" h="2969">
                <a:moveTo>
                  <a:pt x="2969" y="1484"/>
                </a:moveTo>
                <a:lnTo>
                  <a:pt x="2969" y="1484"/>
                </a:lnTo>
                <a:cubicBezTo>
                  <a:pt x="2969" y="2303"/>
                  <a:pt x="2304" y="2968"/>
                  <a:pt x="1484" y="2968"/>
                </a:cubicBezTo>
                <a:lnTo>
                  <a:pt x="1484" y="2968"/>
                </a:lnTo>
                <a:cubicBezTo>
                  <a:pt x="665" y="2968"/>
                  <a:pt x="0" y="2303"/>
                  <a:pt x="0" y="1484"/>
                </a:cubicBezTo>
                <a:lnTo>
                  <a:pt x="0" y="1484"/>
                </a:lnTo>
                <a:cubicBezTo>
                  <a:pt x="0" y="665"/>
                  <a:pt x="665" y="0"/>
                  <a:pt x="1484" y="0"/>
                </a:cubicBezTo>
                <a:lnTo>
                  <a:pt x="1484" y="0"/>
                </a:lnTo>
                <a:cubicBezTo>
                  <a:pt x="2304" y="0"/>
                  <a:pt x="2969" y="665"/>
                  <a:pt x="2969" y="14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259"/>
          <p:cNvSpPr>
            <a:spLocks noChangeArrowheads="1"/>
          </p:cNvSpPr>
          <p:nvPr/>
        </p:nvSpPr>
        <p:spPr bwMode="auto">
          <a:xfrm>
            <a:off x="12557371" y="5228929"/>
            <a:ext cx="3722830" cy="3717491"/>
          </a:xfrm>
          <a:custGeom>
            <a:avLst/>
            <a:gdLst>
              <a:gd name="T0" fmla="*/ 1535 w 3072"/>
              <a:gd name="T1" fmla="*/ 102 h 3071"/>
              <a:gd name="T2" fmla="*/ 1535 w 3072"/>
              <a:gd name="T3" fmla="*/ 102 h 3071"/>
              <a:gd name="T4" fmla="*/ 102 w 3072"/>
              <a:gd name="T5" fmla="*/ 1535 h 3071"/>
              <a:gd name="T6" fmla="*/ 102 w 3072"/>
              <a:gd name="T7" fmla="*/ 1535 h 3071"/>
              <a:gd name="T8" fmla="*/ 1535 w 3072"/>
              <a:gd name="T9" fmla="*/ 2968 h 3071"/>
              <a:gd name="T10" fmla="*/ 1535 w 3072"/>
              <a:gd name="T11" fmla="*/ 2968 h 3071"/>
              <a:gd name="T12" fmla="*/ 2969 w 3072"/>
              <a:gd name="T13" fmla="*/ 1535 h 3071"/>
              <a:gd name="T14" fmla="*/ 2969 w 3072"/>
              <a:gd name="T15" fmla="*/ 1535 h 3071"/>
              <a:gd name="T16" fmla="*/ 1535 w 3072"/>
              <a:gd name="T17" fmla="*/ 102 h 3071"/>
              <a:gd name="T18" fmla="*/ 1535 w 3072"/>
              <a:gd name="T19" fmla="*/ 3070 h 3071"/>
              <a:gd name="T20" fmla="*/ 1535 w 3072"/>
              <a:gd name="T21" fmla="*/ 3070 h 3071"/>
              <a:gd name="T22" fmla="*/ 0 w 3072"/>
              <a:gd name="T23" fmla="*/ 1535 h 3071"/>
              <a:gd name="T24" fmla="*/ 0 w 3072"/>
              <a:gd name="T25" fmla="*/ 1535 h 3071"/>
              <a:gd name="T26" fmla="*/ 1535 w 3072"/>
              <a:gd name="T27" fmla="*/ 0 h 3071"/>
              <a:gd name="T28" fmla="*/ 1535 w 3072"/>
              <a:gd name="T29" fmla="*/ 0 h 3071"/>
              <a:gd name="T30" fmla="*/ 3071 w 3072"/>
              <a:gd name="T31" fmla="*/ 1535 h 3071"/>
              <a:gd name="T32" fmla="*/ 3071 w 3072"/>
              <a:gd name="T33" fmla="*/ 1535 h 3071"/>
              <a:gd name="T34" fmla="*/ 1535 w 3072"/>
              <a:gd name="T35" fmla="*/ 3070 h 3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72" h="3071">
                <a:moveTo>
                  <a:pt x="1535" y="102"/>
                </a:moveTo>
                <a:lnTo>
                  <a:pt x="1535" y="102"/>
                </a:lnTo>
                <a:cubicBezTo>
                  <a:pt x="745" y="102"/>
                  <a:pt x="102" y="745"/>
                  <a:pt x="102" y="1535"/>
                </a:cubicBezTo>
                <a:lnTo>
                  <a:pt x="102" y="1535"/>
                </a:lnTo>
                <a:cubicBezTo>
                  <a:pt x="102" y="2325"/>
                  <a:pt x="745" y="2968"/>
                  <a:pt x="1535" y="2968"/>
                </a:cubicBezTo>
                <a:lnTo>
                  <a:pt x="1535" y="2968"/>
                </a:lnTo>
                <a:cubicBezTo>
                  <a:pt x="2326" y="2968"/>
                  <a:pt x="2969" y="2325"/>
                  <a:pt x="2969" y="1535"/>
                </a:cubicBezTo>
                <a:lnTo>
                  <a:pt x="2969" y="1535"/>
                </a:lnTo>
                <a:cubicBezTo>
                  <a:pt x="2969" y="745"/>
                  <a:pt x="2326" y="102"/>
                  <a:pt x="1535" y="102"/>
                </a:cubicBezTo>
                <a:close/>
                <a:moveTo>
                  <a:pt x="1535" y="3070"/>
                </a:moveTo>
                <a:lnTo>
                  <a:pt x="1535" y="3070"/>
                </a:lnTo>
                <a:cubicBezTo>
                  <a:pt x="689" y="3070"/>
                  <a:pt x="0" y="2381"/>
                  <a:pt x="0" y="1535"/>
                </a:cubicBezTo>
                <a:lnTo>
                  <a:pt x="0" y="1535"/>
                </a:lnTo>
                <a:cubicBezTo>
                  <a:pt x="0" y="689"/>
                  <a:pt x="689" y="0"/>
                  <a:pt x="1535" y="0"/>
                </a:cubicBezTo>
                <a:lnTo>
                  <a:pt x="1535" y="0"/>
                </a:lnTo>
                <a:cubicBezTo>
                  <a:pt x="2382" y="0"/>
                  <a:pt x="3071" y="689"/>
                  <a:pt x="3071" y="1535"/>
                </a:cubicBezTo>
                <a:lnTo>
                  <a:pt x="3071" y="1535"/>
                </a:lnTo>
                <a:cubicBezTo>
                  <a:pt x="3071" y="2381"/>
                  <a:pt x="2382" y="3070"/>
                  <a:pt x="1535" y="30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260"/>
          <p:cNvSpPr>
            <a:spLocks noChangeArrowheads="1"/>
          </p:cNvSpPr>
          <p:nvPr/>
        </p:nvSpPr>
        <p:spPr bwMode="auto">
          <a:xfrm>
            <a:off x="13705732" y="4641395"/>
            <a:ext cx="1431447" cy="1677144"/>
          </a:xfrm>
          <a:custGeom>
            <a:avLst/>
            <a:gdLst>
              <a:gd name="T0" fmla="*/ 1179 w 1180"/>
              <a:gd name="T1" fmla="*/ 204 h 1384"/>
              <a:gd name="T2" fmla="*/ 1179 w 1180"/>
              <a:gd name="T3" fmla="*/ 1383 h 1384"/>
              <a:gd name="T4" fmla="*/ 0 w 1180"/>
              <a:gd name="T5" fmla="*/ 1383 h 1384"/>
              <a:gd name="T6" fmla="*/ 0 w 1180"/>
              <a:gd name="T7" fmla="*/ 204 h 1384"/>
              <a:gd name="T8" fmla="*/ 598 w 1180"/>
              <a:gd name="T9" fmla="*/ 0 h 1384"/>
              <a:gd name="T10" fmla="*/ 1179 w 1180"/>
              <a:gd name="T11" fmla="*/ 204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0" h="1384">
                <a:moveTo>
                  <a:pt x="1179" y="204"/>
                </a:moveTo>
                <a:lnTo>
                  <a:pt x="1179" y="1383"/>
                </a:lnTo>
                <a:lnTo>
                  <a:pt x="0" y="1383"/>
                </a:lnTo>
                <a:lnTo>
                  <a:pt x="0" y="204"/>
                </a:lnTo>
                <a:lnTo>
                  <a:pt x="598" y="0"/>
                </a:lnTo>
                <a:lnTo>
                  <a:pt x="1179" y="20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61"/>
          <p:cNvSpPr>
            <a:spLocks noChangeArrowheads="1"/>
          </p:cNvSpPr>
          <p:nvPr/>
        </p:nvSpPr>
        <p:spPr bwMode="auto">
          <a:xfrm>
            <a:off x="12963304" y="5629519"/>
            <a:ext cx="2916307" cy="2916307"/>
          </a:xfrm>
          <a:custGeom>
            <a:avLst/>
            <a:gdLst>
              <a:gd name="T0" fmla="*/ 2407 w 2408"/>
              <a:gd name="T1" fmla="*/ 1203 h 2407"/>
              <a:gd name="T2" fmla="*/ 2407 w 2408"/>
              <a:gd name="T3" fmla="*/ 1203 h 2407"/>
              <a:gd name="T4" fmla="*/ 1203 w 2408"/>
              <a:gd name="T5" fmla="*/ 2406 h 2407"/>
              <a:gd name="T6" fmla="*/ 1203 w 2408"/>
              <a:gd name="T7" fmla="*/ 2406 h 2407"/>
              <a:gd name="T8" fmla="*/ 0 w 2408"/>
              <a:gd name="T9" fmla="*/ 1203 h 2407"/>
              <a:gd name="T10" fmla="*/ 0 w 2408"/>
              <a:gd name="T11" fmla="*/ 1203 h 2407"/>
              <a:gd name="T12" fmla="*/ 1203 w 2408"/>
              <a:gd name="T13" fmla="*/ 0 h 2407"/>
              <a:gd name="T14" fmla="*/ 1203 w 2408"/>
              <a:gd name="T15" fmla="*/ 0 h 2407"/>
              <a:gd name="T16" fmla="*/ 2407 w 2408"/>
              <a:gd name="T17" fmla="*/ 1203 h 2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8" h="2407">
                <a:moveTo>
                  <a:pt x="2407" y="1203"/>
                </a:moveTo>
                <a:lnTo>
                  <a:pt x="2407" y="1203"/>
                </a:lnTo>
                <a:cubicBezTo>
                  <a:pt x="2407" y="1867"/>
                  <a:pt x="1868" y="2406"/>
                  <a:pt x="1203" y="2406"/>
                </a:cubicBezTo>
                <a:lnTo>
                  <a:pt x="1203" y="2406"/>
                </a:lnTo>
                <a:cubicBezTo>
                  <a:pt x="539" y="2406"/>
                  <a:pt x="0" y="1867"/>
                  <a:pt x="0" y="1203"/>
                </a:cubicBezTo>
                <a:lnTo>
                  <a:pt x="0" y="1203"/>
                </a:lnTo>
                <a:cubicBezTo>
                  <a:pt x="0" y="539"/>
                  <a:pt x="539" y="0"/>
                  <a:pt x="1203" y="0"/>
                </a:cubicBezTo>
                <a:lnTo>
                  <a:pt x="1203" y="0"/>
                </a:lnTo>
                <a:cubicBezTo>
                  <a:pt x="1868" y="0"/>
                  <a:pt x="2407" y="539"/>
                  <a:pt x="2407" y="120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263"/>
          <p:cNvSpPr>
            <a:spLocks noChangeArrowheads="1"/>
          </p:cNvSpPr>
          <p:nvPr/>
        </p:nvSpPr>
        <p:spPr bwMode="auto">
          <a:xfrm>
            <a:off x="17711648" y="7076992"/>
            <a:ext cx="2916307" cy="5218372"/>
          </a:xfrm>
          <a:custGeom>
            <a:avLst/>
            <a:gdLst>
              <a:gd name="T0" fmla="*/ 2407 w 2408"/>
              <a:gd name="T1" fmla="*/ 3671 h 4307"/>
              <a:gd name="T2" fmla="*/ 2407 w 2408"/>
              <a:gd name="T3" fmla="*/ 0 h 4307"/>
              <a:gd name="T4" fmla="*/ 0 w 2408"/>
              <a:gd name="T5" fmla="*/ 0 h 4307"/>
              <a:gd name="T6" fmla="*/ 0 w 2408"/>
              <a:gd name="T7" fmla="*/ 3671 h 4307"/>
              <a:gd name="T8" fmla="*/ 1222 w 2408"/>
              <a:gd name="T9" fmla="*/ 4306 h 4307"/>
              <a:gd name="T10" fmla="*/ 2407 w 2408"/>
              <a:gd name="T11" fmla="*/ 3671 h 4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8" h="4307">
                <a:moveTo>
                  <a:pt x="2407" y="3671"/>
                </a:moveTo>
                <a:lnTo>
                  <a:pt x="2407" y="0"/>
                </a:lnTo>
                <a:lnTo>
                  <a:pt x="0" y="0"/>
                </a:lnTo>
                <a:lnTo>
                  <a:pt x="0" y="3671"/>
                </a:lnTo>
                <a:lnTo>
                  <a:pt x="1222" y="4306"/>
                </a:lnTo>
                <a:lnTo>
                  <a:pt x="2407" y="367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264"/>
          <p:cNvSpPr>
            <a:spLocks noChangeArrowheads="1"/>
          </p:cNvSpPr>
          <p:nvPr/>
        </p:nvSpPr>
        <p:spPr bwMode="auto">
          <a:xfrm>
            <a:off x="17369810" y="5287681"/>
            <a:ext cx="3599983" cy="3594644"/>
          </a:xfrm>
          <a:custGeom>
            <a:avLst/>
            <a:gdLst>
              <a:gd name="T0" fmla="*/ 2969 w 2970"/>
              <a:gd name="T1" fmla="*/ 1484 h 2969"/>
              <a:gd name="T2" fmla="*/ 2969 w 2970"/>
              <a:gd name="T3" fmla="*/ 1484 h 2969"/>
              <a:gd name="T4" fmla="*/ 1484 w 2970"/>
              <a:gd name="T5" fmla="*/ 2968 h 2969"/>
              <a:gd name="T6" fmla="*/ 1484 w 2970"/>
              <a:gd name="T7" fmla="*/ 2968 h 2969"/>
              <a:gd name="T8" fmla="*/ 0 w 2970"/>
              <a:gd name="T9" fmla="*/ 1484 h 2969"/>
              <a:gd name="T10" fmla="*/ 0 w 2970"/>
              <a:gd name="T11" fmla="*/ 1484 h 2969"/>
              <a:gd name="T12" fmla="*/ 1484 w 2970"/>
              <a:gd name="T13" fmla="*/ 0 h 2969"/>
              <a:gd name="T14" fmla="*/ 1484 w 2970"/>
              <a:gd name="T15" fmla="*/ 0 h 2969"/>
              <a:gd name="T16" fmla="*/ 2969 w 2970"/>
              <a:gd name="T17" fmla="*/ 1484 h 2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0" h="2969">
                <a:moveTo>
                  <a:pt x="2969" y="1484"/>
                </a:moveTo>
                <a:lnTo>
                  <a:pt x="2969" y="1484"/>
                </a:lnTo>
                <a:cubicBezTo>
                  <a:pt x="2969" y="2303"/>
                  <a:pt x="2304" y="2968"/>
                  <a:pt x="1484" y="2968"/>
                </a:cubicBezTo>
                <a:lnTo>
                  <a:pt x="1484" y="2968"/>
                </a:lnTo>
                <a:cubicBezTo>
                  <a:pt x="665" y="2968"/>
                  <a:pt x="0" y="2303"/>
                  <a:pt x="0" y="1484"/>
                </a:cubicBezTo>
                <a:lnTo>
                  <a:pt x="0" y="1484"/>
                </a:lnTo>
                <a:cubicBezTo>
                  <a:pt x="0" y="665"/>
                  <a:pt x="665" y="0"/>
                  <a:pt x="1484" y="0"/>
                </a:cubicBezTo>
                <a:lnTo>
                  <a:pt x="1484" y="0"/>
                </a:lnTo>
                <a:cubicBezTo>
                  <a:pt x="2304" y="0"/>
                  <a:pt x="2969" y="665"/>
                  <a:pt x="2969" y="14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Freeform 265"/>
          <p:cNvSpPr>
            <a:spLocks noChangeArrowheads="1"/>
          </p:cNvSpPr>
          <p:nvPr/>
        </p:nvSpPr>
        <p:spPr bwMode="auto">
          <a:xfrm>
            <a:off x="17311058" y="5228929"/>
            <a:ext cx="3722830" cy="3717491"/>
          </a:xfrm>
          <a:custGeom>
            <a:avLst/>
            <a:gdLst>
              <a:gd name="T0" fmla="*/ 1535 w 3072"/>
              <a:gd name="T1" fmla="*/ 102 h 3071"/>
              <a:gd name="T2" fmla="*/ 1535 w 3072"/>
              <a:gd name="T3" fmla="*/ 102 h 3071"/>
              <a:gd name="T4" fmla="*/ 102 w 3072"/>
              <a:gd name="T5" fmla="*/ 1535 h 3071"/>
              <a:gd name="T6" fmla="*/ 102 w 3072"/>
              <a:gd name="T7" fmla="*/ 1535 h 3071"/>
              <a:gd name="T8" fmla="*/ 1535 w 3072"/>
              <a:gd name="T9" fmla="*/ 2968 h 3071"/>
              <a:gd name="T10" fmla="*/ 1535 w 3072"/>
              <a:gd name="T11" fmla="*/ 2968 h 3071"/>
              <a:gd name="T12" fmla="*/ 2969 w 3072"/>
              <a:gd name="T13" fmla="*/ 1535 h 3071"/>
              <a:gd name="T14" fmla="*/ 2969 w 3072"/>
              <a:gd name="T15" fmla="*/ 1535 h 3071"/>
              <a:gd name="T16" fmla="*/ 1535 w 3072"/>
              <a:gd name="T17" fmla="*/ 102 h 3071"/>
              <a:gd name="T18" fmla="*/ 1535 w 3072"/>
              <a:gd name="T19" fmla="*/ 3070 h 3071"/>
              <a:gd name="T20" fmla="*/ 1535 w 3072"/>
              <a:gd name="T21" fmla="*/ 3070 h 3071"/>
              <a:gd name="T22" fmla="*/ 0 w 3072"/>
              <a:gd name="T23" fmla="*/ 1535 h 3071"/>
              <a:gd name="T24" fmla="*/ 0 w 3072"/>
              <a:gd name="T25" fmla="*/ 1535 h 3071"/>
              <a:gd name="T26" fmla="*/ 1535 w 3072"/>
              <a:gd name="T27" fmla="*/ 0 h 3071"/>
              <a:gd name="T28" fmla="*/ 1535 w 3072"/>
              <a:gd name="T29" fmla="*/ 0 h 3071"/>
              <a:gd name="T30" fmla="*/ 3071 w 3072"/>
              <a:gd name="T31" fmla="*/ 1535 h 3071"/>
              <a:gd name="T32" fmla="*/ 3071 w 3072"/>
              <a:gd name="T33" fmla="*/ 1535 h 3071"/>
              <a:gd name="T34" fmla="*/ 1535 w 3072"/>
              <a:gd name="T35" fmla="*/ 3070 h 3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72" h="3071">
                <a:moveTo>
                  <a:pt x="1535" y="102"/>
                </a:moveTo>
                <a:lnTo>
                  <a:pt x="1535" y="102"/>
                </a:lnTo>
                <a:cubicBezTo>
                  <a:pt x="745" y="102"/>
                  <a:pt x="102" y="745"/>
                  <a:pt x="102" y="1535"/>
                </a:cubicBezTo>
                <a:lnTo>
                  <a:pt x="102" y="1535"/>
                </a:lnTo>
                <a:cubicBezTo>
                  <a:pt x="102" y="2325"/>
                  <a:pt x="745" y="2968"/>
                  <a:pt x="1535" y="2968"/>
                </a:cubicBezTo>
                <a:lnTo>
                  <a:pt x="1535" y="2968"/>
                </a:lnTo>
                <a:cubicBezTo>
                  <a:pt x="2326" y="2968"/>
                  <a:pt x="2969" y="2325"/>
                  <a:pt x="2969" y="1535"/>
                </a:cubicBezTo>
                <a:lnTo>
                  <a:pt x="2969" y="1535"/>
                </a:lnTo>
                <a:cubicBezTo>
                  <a:pt x="2969" y="745"/>
                  <a:pt x="2326" y="102"/>
                  <a:pt x="1535" y="102"/>
                </a:cubicBezTo>
                <a:close/>
                <a:moveTo>
                  <a:pt x="1535" y="3070"/>
                </a:moveTo>
                <a:lnTo>
                  <a:pt x="1535" y="3070"/>
                </a:lnTo>
                <a:cubicBezTo>
                  <a:pt x="689" y="3070"/>
                  <a:pt x="0" y="2381"/>
                  <a:pt x="0" y="1535"/>
                </a:cubicBezTo>
                <a:lnTo>
                  <a:pt x="0" y="1535"/>
                </a:lnTo>
                <a:cubicBezTo>
                  <a:pt x="0" y="689"/>
                  <a:pt x="689" y="0"/>
                  <a:pt x="1535" y="0"/>
                </a:cubicBezTo>
                <a:lnTo>
                  <a:pt x="1535" y="0"/>
                </a:lnTo>
                <a:cubicBezTo>
                  <a:pt x="2382" y="0"/>
                  <a:pt x="3071" y="689"/>
                  <a:pt x="3071" y="1535"/>
                </a:cubicBezTo>
                <a:lnTo>
                  <a:pt x="3071" y="1535"/>
                </a:lnTo>
                <a:cubicBezTo>
                  <a:pt x="3071" y="2381"/>
                  <a:pt x="2382" y="3070"/>
                  <a:pt x="1535" y="30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Freeform 266"/>
          <p:cNvSpPr>
            <a:spLocks noChangeArrowheads="1"/>
          </p:cNvSpPr>
          <p:nvPr/>
        </p:nvSpPr>
        <p:spPr bwMode="auto">
          <a:xfrm>
            <a:off x="18454080" y="4641395"/>
            <a:ext cx="1431447" cy="1677144"/>
          </a:xfrm>
          <a:custGeom>
            <a:avLst/>
            <a:gdLst>
              <a:gd name="T0" fmla="*/ 1179 w 1180"/>
              <a:gd name="T1" fmla="*/ 204 h 1384"/>
              <a:gd name="T2" fmla="*/ 1179 w 1180"/>
              <a:gd name="T3" fmla="*/ 1383 h 1384"/>
              <a:gd name="T4" fmla="*/ 0 w 1180"/>
              <a:gd name="T5" fmla="*/ 1383 h 1384"/>
              <a:gd name="T6" fmla="*/ 0 w 1180"/>
              <a:gd name="T7" fmla="*/ 204 h 1384"/>
              <a:gd name="T8" fmla="*/ 598 w 1180"/>
              <a:gd name="T9" fmla="*/ 0 h 1384"/>
              <a:gd name="T10" fmla="*/ 1179 w 1180"/>
              <a:gd name="T11" fmla="*/ 204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0" h="1384">
                <a:moveTo>
                  <a:pt x="1179" y="204"/>
                </a:moveTo>
                <a:lnTo>
                  <a:pt x="1179" y="1383"/>
                </a:lnTo>
                <a:lnTo>
                  <a:pt x="0" y="1383"/>
                </a:lnTo>
                <a:lnTo>
                  <a:pt x="0" y="204"/>
                </a:lnTo>
                <a:lnTo>
                  <a:pt x="598" y="0"/>
                </a:lnTo>
                <a:lnTo>
                  <a:pt x="1179" y="20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267"/>
          <p:cNvSpPr>
            <a:spLocks noChangeArrowheads="1"/>
          </p:cNvSpPr>
          <p:nvPr/>
        </p:nvSpPr>
        <p:spPr bwMode="auto">
          <a:xfrm>
            <a:off x="17711648" y="5629519"/>
            <a:ext cx="2916307" cy="2916307"/>
          </a:xfrm>
          <a:custGeom>
            <a:avLst/>
            <a:gdLst>
              <a:gd name="T0" fmla="*/ 2407 w 2408"/>
              <a:gd name="T1" fmla="*/ 1203 h 2407"/>
              <a:gd name="T2" fmla="*/ 2407 w 2408"/>
              <a:gd name="T3" fmla="*/ 1203 h 2407"/>
              <a:gd name="T4" fmla="*/ 1203 w 2408"/>
              <a:gd name="T5" fmla="*/ 2406 h 2407"/>
              <a:gd name="T6" fmla="*/ 1203 w 2408"/>
              <a:gd name="T7" fmla="*/ 2406 h 2407"/>
              <a:gd name="T8" fmla="*/ 0 w 2408"/>
              <a:gd name="T9" fmla="*/ 1203 h 2407"/>
              <a:gd name="T10" fmla="*/ 0 w 2408"/>
              <a:gd name="T11" fmla="*/ 1203 h 2407"/>
              <a:gd name="T12" fmla="*/ 1203 w 2408"/>
              <a:gd name="T13" fmla="*/ 0 h 2407"/>
              <a:gd name="T14" fmla="*/ 1203 w 2408"/>
              <a:gd name="T15" fmla="*/ 0 h 2407"/>
              <a:gd name="T16" fmla="*/ 2407 w 2408"/>
              <a:gd name="T17" fmla="*/ 1203 h 2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8" h="2407">
                <a:moveTo>
                  <a:pt x="2407" y="1203"/>
                </a:moveTo>
                <a:lnTo>
                  <a:pt x="2407" y="1203"/>
                </a:lnTo>
                <a:cubicBezTo>
                  <a:pt x="2407" y="1867"/>
                  <a:pt x="1868" y="2406"/>
                  <a:pt x="1203" y="2406"/>
                </a:cubicBezTo>
                <a:lnTo>
                  <a:pt x="1203" y="2406"/>
                </a:lnTo>
                <a:cubicBezTo>
                  <a:pt x="539" y="2406"/>
                  <a:pt x="0" y="1867"/>
                  <a:pt x="0" y="1203"/>
                </a:cubicBezTo>
                <a:lnTo>
                  <a:pt x="0" y="1203"/>
                </a:lnTo>
                <a:cubicBezTo>
                  <a:pt x="0" y="539"/>
                  <a:pt x="539" y="0"/>
                  <a:pt x="1203" y="0"/>
                </a:cubicBezTo>
                <a:lnTo>
                  <a:pt x="1203" y="0"/>
                </a:lnTo>
                <a:cubicBezTo>
                  <a:pt x="1868" y="0"/>
                  <a:pt x="2407" y="539"/>
                  <a:pt x="2407" y="12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Freeform 488"/>
          <p:cNvSpPr>
            <a:spLocks noChangeArrowheads="1"/>
          </p:cNvSpPr>
          <p:nvPr/>
        </p:nvSpPr>
        <p:spPr bwMode="auto">
          <a:xfrm>
            <a:off x="4962154" y="7002215"/>
            <a:ext cx="619582" cy="229671"/>
          </a:xfrm>
          <a:custGeom>
            <a:avLst/>
            <a:gdLst>
              <a:gd name="T0" fmla="*/ 46 w 510"/>
              <a:gd name="T1" fmla="*/ 22 h 189"/>
              <a:gd name="T2" fmla="*/ 46 w 510"/>
              <a:gd name="T3" fmla="*/ 22 h 189"/>
              <a:gd name="T4" fmla="*/ 463 w 510"/>
              <a:gd name="T5" fmla="*/ 118 h 189"/>
              <a:gd name="T6" fmla="*/ 463 w 510"/>
              <a:gd name="T7" fmla="*/ 118 h 189"/>
              <a:gd name="T8" fmla="*/ 45 w 510"/>
              <a:gd name="T9" fmla="*/ 113 h 189"/>
              <a:gd name="T10" fmla="*/ 45 w 510"/>
              <a:gd name="T11" fmla="*/ 113 h 189"/>
              <a:gd name="T12" fmla="*/ 109 w 510"/>
              <a:gd name="T13" fmla="*/ 132 h 189"/>
              <a:gd name="T14" fmla="*/ 109 w 510"/>
              <a:gd name="T15" fmla="*/ 132 h 189"/>
              <a:gd name="T16" fmla="*/ 254 w 510"/>
              <a:gd name="T17" fmla="*/ 143 h 189"/>
              <a:gd name="T18" fmla="*/ 254 w 510"/>
              <a:gd name="T19" fmla="*/ 143 h 189"/>
              <a:gd name="T20" fmla="*/ 399 w 510"/>
              <a:gd name="T21" fmla="*/ 132 h 189"/>
              <a:gd name="T22" fmla="*/ 399 w 510"/>
              <a:gd name="T23" fmla="*/ 132 h 189"/>
              <a:gd name="T24" fmla="*/ 463 w 510"/>
              <a:gd name="T25" fmla="*/ 113 h 189"/>
              <a:gd name="T26" fmla="*/ 463 w 510"/>
              <a:gd name="T27" fmla="*/ 68 h 189"/>
              <a:gd name="T28" fmla="*/ 463 w 510"/>
              <a:gd name="T29" fmla="*/ 68 h 189"/>
              <a:gd name="T30" fmla="*/ 428 w 510"/>
              <a:gd name="T31" fmla="*/ 77 h 189"/>
              <a:gd name="T32" fmla="*/ 428 w 510"/>
              <a:gd name="T33" fmla="*/ 77 h 189"/>
              <a:gd name="T34" fmla="*/ 271 w 510"/>
              <a:gd name="T35" fmla="*/ 93 h 189"/>
              <a:gd name="T36" fmla="*/ 271 w 510"/>
              <a:gd name="T37" fmla="*/ 93 h 189"/>
              <a:gd name="T38" fmla="*/ 237 w 510"/>
              <a:gd name="T39" fmla="*/ 93 h 189"/>
              <a:gd name="T40" fmla="*/ 237 w 510"/>
              <a:gd name="T41" fmla="*/ 93 h 189"/>
              <a:gd name="T42" fmla="*/ 80 w 510"/>
              <a:gd name="T43" fmla="*/ 77 h 189"/>
              <a:gd name="T44" fmla="*/ 80 w 510"/>
              <a:gd name="T45" fmla="*/ 77 h 189"/>
              <a:gd name="T46" fmla="*/ 45 w 510"/>
              <a:gd name="T47" fmla="*/ 67 h 189"/>
              <a:gd name="T48" fmla="*/ 45 w 510"/>
              <a:gd name="T49" fmla="*/ 113 h 189"/>
              <a:gd name="T50" fmla="*/ 254 w 510"/>
              <a:gd name="T51" fmla="*/ 188 h 189"/>
              <a:gd name="T52" fmla="*/ 254 w 510"/>
              <a:gd name="T53" fmla="*/ 188 h 189"/>
              <a:gd name="T54" fmla="*/ 86 w 510"/>
              <a:gd name="T55" fmla="*/ 174 h 189"/>
              <a:gd name="T56" fmla="*/ 86 w 510"/>
              <a:gd name="T57" fmla="*/ 174 h 189"/>
              <a:gd name="T58" fmla="*/ 31 w 510"/>
              <a:gd name="T59" fmla="*/ 157 h 189"/>
              <a:gd name="T60" fmla="*/ 31 w 510"/>
              <a:gd name="T61" fmla="*/ 157 h 189"/>
              <a:gd name="T62" fmla="*/ 0 w 510"/>
              <a:gd name="T63" fmla="*/ 118 h 189"/>
              <a:gd name="T64" fmla="*/ 0 w 510"/>
              <a:gd name="T65" fmla="*/ 22 h 189"/>
              <a:gd name="T66" fmla="*/ 0 w 510"/>
              <a:gd name="T67" fmla="*/ 22 h 189"/>
              <a:gd name="T68" fmla="*/ 23 w 510"/>
              <a:gd name="T69" fmla="*/ 0 h 189"/>
              <a:gd name="T70" fmla="*/ 23 w 510"/>
              <a:gd name="T71" fmla="*/ 0 h 189"/>
              <a:gd name="T72" fmla="*/ 23 w 510"/>
              <a:gd name="T73" fmla="*/ 0 h 189"/>
              <a:gd name="T74" fmla="*/ 45 w 510"/>
              <a:gd name="T75" fmla="*/ 17 h 189"/>
              <a:gd name="T76" fmla="*/ 45 w 510"/>
              <a:gd name="T77" fmla="*/ 17 h 189"/>
              <a:gd name="T78" fmla="*/ 103 w 510"/>
              <a:gd name="T79" fmla="*/ 35 h 189"/>
              <a:gd name="T80" fmla="*/ 103 w 510"/>
              <a:gd name="T81" fmla="*/ 35 h 189"/>
              <a:gd name="T82" fmla="*/ 237 w 510"/>
              <a:gd name="T83" fmla="*/ 48 h 189"/>
              <a:gd name="T84" fmla="*/ 237 w 510"/>
              <a:gd name="T85" fmla="*/ 48 h 189"/>
              <a:gd name="T86" fmla="*/ 270 w 510"/>
              <a:gd name="T87" fmla="*/ 48 h 189"/>
              <a:gd name="T88" fmla="*/ 270 w 510"/>
              <a:gd name="T89" fmla="*/ 48 h 189"/>
              <a:gd name="T90" fmla="*/ 405 w 510"/>
              <a:gd name="T91" fmla="*/ 35 h 189"/>
              <a:gd name="T92" fmla="*/ 405 w 510"/>
              <a:gd name="T93" fmla="*/ 35 h 189"/>
              <a:gd name="T94" fmla="*/ 464 w 510"/>
              <a:gd name="T95" fmla="*/ 17 h 189"/>
              <a:gd name="T96" fmla="*/ 464 w 510"/>
              <a:gd name="T97" fmla="*/ 17 h 189"/>
              <a:gd name="T98" fmla="*/ 486 w 510"/>
              <a:gd name="T99" fmla="*/ 0 h 189"/>
              <a:gd name="T100" fmla="*/ 486 w 510"/>
              <a:gd name="T101" fmla="*/ 0 h 189"/>
              <a:gd name="T102" fmla="*/ 486 w 510"/>
              <a:gd name="T103" fmla="*/ 0 h 189"/>
              <a:gd name="T104" fmla="*/ 509 w 510"/>
              <a:gd name="T105" fmla="*/ 22 h 189"/>
              <a:gd name="T106" fmla="*/ 509 w 510"/>
              <a:gd name="T107" fmla="*/ 22 h 189"/>
              <a:gd name="T108" fmla="*/ 508 w 510"/>
              <a:gd name="T109" fmla="*/ 118 h 189"/>
              <a:gd name="T110" fmla="*/ 508 w 510"/>
              <a:gd name="T111" fmla="*/ 118 h 189"/>
              <a:gd name="T112" fmla="*/ 422 w 510"/>
              <a:gd name="T113" fmla="*/ 174 h 189"/>
              <a:gd name="T114" fmla="*/ 422 w 510"/>
              <a:gd name="T115" fmla="*/ 174 h 189"/>
              <a:gd name="T116" fmla="*/ 254 w 510"/>
              <a:gd name="T11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0" h="189">
                <a:moveTo>
                  <a:pt x="46" y="22"/>
                </a:moveTo>
                <a:lnTo>
                  <a:pt x="46" y="22"/>
                </a:lnTo>
                <a:close/>
                <a:moveTo>
                  <a:pt x="463" y="118"/>
                </a:moveTo>
                <a:lnTo>
                  <a:pt x="463" y="118"/>
                </a:lnTo>
                <a:close/>
                <a:moveTo>
                  <a:pt x="45" y="113"/>
                </a:moveTo>
                <a:lnTo>
                  <a:pt x="45" y="113"/>
                </a:lnTo>
                <a:cubicBezTo>
                  <a:pt x="50" y="116"/>
                  <a:pt x="66" y="125"/>
                  <a:pt x="109" y="132"/>
                </a:cubicBezTo>
                <a:lnTo>
                  <a:pt x="109" y="132"/>
                </a:lnTo>
                <a:cubicBezTo>
                  <a:pt x="149" y="139"/>
                  <a:pt x="201" y="143"/>
                  <a:pt x="254" y="143"/>
                </a:cubicBezTo>
                <a:lnTo>
                  <a:pt x="254" y="143"/>
                </a:lnTo>
                <a:cubicBezTo>
                  <a:pt x="307" y="143"/>
                  <a:pt x="359" y="139"/>
                  <a:pt x="399" y="132"/>
                </a:cubicBezTo>
                <a:lnTo>
                  <a:pt x="399" y="132"/>
                </a:lnTo>
                <a:cubicBezTo>
                  <a:pt x="442" y="125"/>
                  <a:pt x="458" y="116"/>
                  <a:pt x="463" y="113"/>
                </a:cubicBezTo>
                <a:lnTo>
                  <a:pt x="463" y="68"/>
                </a:lnTo>
                <a:lnTo>
                  <a:pt x="463" y="68"/>
                </a:lnTo>
                <a:cubicBezTo>
                  <a:pt x="452" y="71"/>
                  <a:pt x="439" y="74"/>
                  <a:pt x="428" y="77"/>
                </a:cubicBezTo>
                <a:lnTo>
                  <a:pt x="428" y="77"/>
                </a:lnTo>
                <a:cubicBezTo>
                  <a:pt x="387" y="86"/>
                  <a:pt x="331" y="92"/>
                  <a:pt x="271" y="93"/>
                </a:cubicBezTo>
                <a:lnTo>
                  <a:pt x="271" y="93"/>
                </a:lnTo>
                <a:cubicBezTo>
                  <a:pt x="260" y="93"/>
                  <a:pt x="248" y="93"/>
                  <a:pt x="237" y="93"/>
                </a:cubicBezTo>
                <a:lnTo>
                  <a:pt x="237" y="93"/>
                </a:lnTo>
                <a:cubicBezTo>
                  <a:pt x="178" y="92"/>
                  <a:pt x="122" y="86"/>
                  <a:pt x="80" y="77"/>
                </a:cubicBezTo>
                <a:lnTo>
                  <a:pt x="80" y="77"/>
                </a:lnTo>
                <a:cubicBezTo>
                  <a:pt x="69" y="74"/>
                  <a:pt x="57" y="71"/>
                  <a:pt x="45" y="67"/>
                </a:cubicBezTo>
                <a:lnTo>
                  <a:pt x="45" y="113"/>
                </a:lnTo>
                <a:close/>
                <a:moveTo>
                  <a:pt x="254" y="188"/>
                </a:moveTo>
                <a:lnTo>
                  <a:pt x="254" y="188"/>
                </a:lnTo>
                <a:cubicBezTo>
                  <a:pt x="191" y="188"/>
                  <a:pt x="131" y="183"/>
                  <a:pt x="86" y="174"/>
                </a:cubicBezTo>
                <a:lnTo>
                  <a:pt x="86" y="174"/>
                </a:lnTo>
                <a:cubicBezTo>
                  <a:pt x="63" y="169"/>
                  <a:pt x="44" y="163"/>
                  <a:pt x="31" y="157"/>
                </a:cubicBezTo>
                <a:lnTo>
                  <a:pt x="31" y="157"/>
                </a:lnTo>
                <a:cubicBezTo>
                  <a:pt x="11" y="147"/>
                  <a:pt x="0" y="134"/>
                  <a:pt x="0" y="118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11" y="0"/>
                  <a:pt x="23" y="0"/>
                </a:cubicBezTo>
                <a:lnTo>
                  <a:pt x="23" y="0"/>
                </a:lnTo>
                <a:lnTo>
                  <a:pt x="23" y="0"/>
                </a:lnTo>
                <a:cubicBezTo>
                  <a:pt x="34" y="0"/>
                  <a:pt x="43" y="7"/>
                  <a:pt x="45" y="17"/>
                </a:cubicBezTo>
                <a:lnTo>
                  <a:pt x="45" y="17"/>
                </a:lnTo>
                <a:cubicBezTo>
                  <a:pt x="49" y="20"/>
                  <a:pt x="63" y="28"/>
                  <a:pt x="103" y="35"/>
                </a:cubicBezTo>
                <a:lnTo>
                  <a:pt x="103" y="35"/>
                </a:lnTo>
                <a:cubicBezTo>
                  <a:pt x="141" y="43"/>
                  <a:pt x="188" y="46"/>
                  <a:pt x="237" y="48"/>
                </a:cubicBezTo>
                <a:lnTo>
                  <a:pt x="237" y="48"/>
                </a:lnTo>
                <a:cubicBezTo>
                  <a:pt x="248" y="48"/>
                  <a:pt x="260" y="48"/>
                  <a:pt x="270" y="48"/>
                </a:cubicBezTo>
                <a:lnTo>
                  <a:pt x="270" y="48"/>
                </a:lnTo>
                <a:cubicBezTo>
                  <a:pt x="321" y="46"/>
                  <a:pt x="368" y="43"/>
                  <a:pt x="405" y="35"/>
                </a:cubicBezTo>
                <a:lnTo>
                  <a:pt x="405" y="35"/>
                </a:lnTo>
                <a:cubicBezTo>
                  <a:pt x="446" y="28"/>
                  <a:pt x="459" y="20"/>
                  <a:pt x="464" y="17"/>
                </a:cubicBezTo>
                <a:lnTo>
                  <a:pt x="464" y="17"/>
                </a:lnTo>
                <a:cubicBezTo>
                  <a:pt x="466" y="7"/>
                  <a:pt x="475" y="0"/>
                  <a:pt x="486" y="0"/>
                </a:cubicBezTo>
                <a:lnTo>
                  <a:pt x="486" y="0"/>
                </a:lnTo>
                <a:lnTo>
                  <a:pt x="486" y="0"/>
                </a:lnTo>
                <a:cubicBezTo>
                  <a:pt x="498" y="0"/>
                  <a:pt x="509" y="10"/>
                  <a:pt x="509" y="22"/>
                </a:cubicBezTo>
                <a:lnTo>
                  <a:pt x="509" y="22"/>
                </a:lnTo>
                <a:lnTo>
                  <a:pt x="508" y="118"/>
                </a:lnTo>
                <a:lnTo>
                  <a:pt x="508" y="118"/>
                </a:lnTo>
                <a:cubicBezTo>
                  <a:pt x="508" y="152"/>
                  <a:pt x="459" y="166"/>
                  <a:pt x="422" y="174"/>
                </a:cubicBezTo>
                <a:lnTo>
                  <a:pt x="422" y="174"/>
                </a:lnTo>
                <a:cubicBezTo>
                  <a:pt x="377" y="183"/>
                  <a:pt x="317" y="188"/>
                  <a:pt x="254" y="1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" name="Freeform 489"/>
          <p:cNvSpPr>
            <a:spLocks noChangeArrowheads="1"/>
          </p:cNvSpPr>
          <p:nvPr/>
        </p:nvSpPr>
        <p:spPr bwMode="auto">
          <a:xfrm>
            <a:off x="4962154" y="7119722"/>
            <a:ext cx="619582" cy="229671"/>
          </a:xfrm>
          <a:custGeom>
            <a:avLst/>
            <a:gdLst>
              <a:gd name="T0" fmla="*/ 46 w 510"/>
              <a:gd name="T1" fmla="*/ 22 h 189"/>
              <a:gd name="T2" fmla="*/ 46 w 510"/>
              <a:gd name="T3" fmla="*/ 22 h 189"/>
              <a:gd name="T4" fmla="*/ 463 w 510"/>
              <a:gd name="T5" fmla="*/ 118 h 189"/>
              <a:gd name="T6" fmla="*/ 463 w 510"/>
              <a:gd name="T7" fmla="*/ 118 h 189"/>
              <a:gd name="T8" fmla="*/ 45 w 510"/>
              <a:gd name="T9" fmla="*/ 113 h 189"/>
              <a:gd name="T10" fmla="*/ 45 w 510"/>
              <a:gd name="T11" fmla="*/ 113 h 189"/>
              <a:gd name="T12" fmla="*/ 109 w 510"/>
              <a:gd name="T13" fmla="*/ 132 h 189"/>
              <a:gd name="T14" fmla="*/ 109 w 510"/>
              <a:gd name="T15" fmla="*/ 132 h 189"/>
              <a:gd name="T16" fmla="*/ 254 w 510"/>
              <a:gd name="T17" fmla="*/ 143 h 189"/>
              <a:gd name="T18" fmla="*/ 254 w 510"/>
              <a:gd name="T19" fmla="*/ 143 h 189"/>
              <a:gd name="T20" fmla="*/ 399 w 510"/>
              <a:gd name="T21" fmla="*/ 132 h 189"/>
              <a:gd name="T22" fmla="*/ 399 w 510"/>
              <a:gd name="T23" fmla="*/ 132 h 189"/>
              <a:gd name="T24" fmla="*/ 463 w 510"/>
              <a:gd name="T25" fmla="*/ 113 h 189"/>
              <a:gd name="T26" fmla="*/ 463 w 510"/>
              <a:gd name="T27" fmla="*/ 68 h 189"/>
              <a:gd name="T28" fmla="*/ 463 w 510"/>
              <a:gd name="T29" fmla="*/ 68 h 189"/>
              <a:gd name="T30" fmla="*/ 428 w 510"/>
              <a:gd name="T31" fmla="*/ 77 h 189"/>
              <a:gd name="T32" fmla="*/ 428 w 510"/>
              <a:gd name="T33" fmla="*/ 77 h 189"/>
              <a:gd name="T34" fmla="*/ 271 w 510"/>
              <a:gd name="T35" fmla="*/ 93 h 189"/>
              <a:gd name="T36" fmla="*/ 271 w 510"/>
              <a:gd name="T37" fmla="*/ 93 h 189"/>
              <a:gd name="T38" fmla="*/ 237 w 510"/>
              <a:gd name="T39" fmla="*/ 93 h 189"/>
              <a:gd name="T40" fmla="*/ 237 w 510"/>
              <a:gd name="T41" fmla="*/ 93 h 189"/>
              <a:gd name="T42" fmla="*/ 80 w 510"/>
              <a:gd name="T43" fmla="*/ 77 h 189"/>
              <a:gd name="T44" fmla="*/ 80 w 510"/>
              <a:gd name="T45" fmla="*/ 77 h 189"/>
              <a:gd name="T46" fmla="*/ 45 w 510"/>
              <a:gd name="T47" fmla="*/ 67 h 189"/>
              <a:gd name="T48" fmla="*/ 45 w 510"/>
              <a:gd name="T49" fmla="*/ 113 h 189"/>
              <a:gd name="T50" fmla="*/ 254 w 510"/>
              <a:gd name="T51" fmla="*/ 188 h 189"/>
              <a:gd name="T52" fmla="*/ 254 w 510"/>
              <a:gd name="T53" fmla="*/ 188 h 189"/>
              <a:gd name="T54" fmla="*/ 86 w 510"/>
              <a:gd name="T55" fmla="*/ 173 h 189"/>
              <a:gd name="T56" fmla="*/ 86 w 510"/>
              <a:gd name="T57" fmla="*/ 173 h 189"/>
              <a:gd name="T58" fmla="*/ 31 w 510"/>
              <a:gd name="T59" fmla="*/ 157 h 189"/>
              <a:gd name="T60" fmla="*/ 31 w 510"/>
              <a:gd name="T61" fmla="*/ 157 h 189"/>
              <a:gd name="T62" fmla="*/ 0 w 510"/>
              <a:gd name="T63" fmla="*/ 118 h 189"/>
              <a:gd name="T64" fmla="*/ 0 w 510"/>
              <a:gd name="T65" fmla="*/ 22 h 189"/>
              <a:gd name="T66" fmla="*/ 0 w 510"/>
              <a:gd name="T67" fmla="*/ 22 h 189"/>
              <a:gd name="T68" fmla="*/ 23 w 510"/>
              <a:gd name="T69" fmla="*/ 0 h 189"/>
              <a:gd name="T70" fmla="*/ 23 w 510"/>
              <a:gd name="T71" fmla="*/ 0 h 189"/>
              <a:gd name="T72" fmla="*/ 23 w 510"/>
              <a:gd name="T73" fmla="*/ 0 h 189"/>
              <a:gd name="T74" fmla="*/ 45 w 510"/>
              <a:gd name="T75" fmla="*/ 17 h 189"/>
              <a:gd name="T76" fmla="*/ 45 w 510"/>
              <a:gd name="T77" fmla="*/ 17 h 189"/>
              <a:gd name="T78" fmla="*/ 103 w 510"/>
              <a:gd name="T79" fmla="*/ 36 h 189"/>
              <a:gd name="T80" fmla="*/ 103 w 510"/>
              <a:gd name="T81" fmla="*/ 36 h 189"/>
              <a:gd name="T82" fmla="*/ 237 w 510"/>
              <a:gd name="T83" fmla="*/ 48 h 189"/>
              <a:gd name="T84" fmla="*/ 237 w 510"/>
              <a:gd name="T85" fmla="*/ 48 h 189"/>
              <a:gd name="T86" fmla="*/ 270 w 510"/>
              <a:gd name="T87" fmla="*/ 48 h 189"/>
              <a:gd name="T88" fmla="*/ 270 w 510"/>
              <a:gd name="T89" fmla="*/ 48 h 189"/>
              <a:gd name="T90" fmla="*/ 405 w 510"/>
              <a:gd name="T91" fmla="*/ 36 h 189"/>
              <a:gd name="T92" fmla="*/ 405 w 510"/>
              <a:gd name="T93" fmla="*/ 36 h 189"/>
              <a:gd name="T94" fmla="*/ 464 w 510"/>
              <a:gd name="T95" fmla="*/ 17 h 189"/>
              <a:gd name="T96" fmla="*/ 464 w 510"/>
              <a:gd name="T97" fmla="*/ 17 h 189"/>
              <a:gd name="T98" fmla="*/ 486 w 510"/>
              <a:gd name="T99" fmla="*/ 0 h 189"/>
              <a:gd name="T100" fmla="*/ 486 w 510"/>
              <a:gd name="T101" fmla="*/ 0 h 189"/>
              <a:gd name="T102" fmla="*/ 486 w 510"/>
              <a:gd name="T103" fmla="*/ 0 h 189"/>
              <a:gd name="T104" fmla="*/ 509 w 510"/>
              <a:gd name="T105" fmla="*/ 22 h 189"/>
              <a:gd name="T106" fmla="*/ 509 w 510"/>
              <a:gd name="T107" fmla="*/ 22 h 189"/>
              <a:gd name="T108" fmla="*/ 508 w 510"/>
              <a:gd name="T109" fmla="*/ 118 h 189"/>
              <a:gd name="T110" fmla="*/ 508 w 510"/>
              <a:gd name="T111" fmla="*/ 118 h 189"/>
              <a:gd name="T112" fmla="*/ 422 w 510"/>
              <a:gd name="T113" fmla="*/ 173 h 189"/>
              <a:gd name="T114" fmla="*/ 422 w 510"/>
              <a:gd name="T115" fmla="*/ 173 h 189"/>
              <a:gd name="T116" fmla="*/ 254 w 510"/>
              <a:gd name="T11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0" h="189">
                <a:moveTo>
                  <a:pt x="46" y="22"/>
                </a:moveTo>
                <a:lnTo>
                  <a:pt x="46" y="22"/>
                </a:lnTo>
                <a:close/>
                <a:moveTo>
                  <a:pt x="463" y="118"/>
                </a:moveTo>
                <a:lnTo>
                  <a:pt x="463" y="118"/>
                </a:lnTo>
                <a:close/>
                <a:moveTo>
                  <a:pt x="45" y="113"/>
                </a:moveTo>
                <a:lnTo>
                  <a:pt x="45" y="113"/>
                </a:lnTo>
                <a:cubicBezTo>
                  <a:pt x="50" y="116"/>
                  <a:pt x="66" y="125"/>
                  <a:pt x="109" y="132"/>
                </a:cubicBezTo>
                <a:lnTo>
                  <a:pt x="109" y="132"/>
                </a:lnTo>
                <a:cubicBezTo>
                  <a:pt x="149" y="139"/>
                  <a:pt x="201" y="143"/>
                  <a:pt x="254" y="143"/>
                </a:cubicBezTo>
                <a:lnTo>
                  <a:pt x="254" y="143"/>
                </a:lnTo>
                <a:cubicBezTo>
                  <a:pt x="307" y="143"/>
                  <a:pt x="359" y="139"/>
                  <a:pt x="399" y="132"/>
                </a:cubicBezTo>
                <a:lnTo>
                  <a:pt x="399" y="132"/>
                </a:lnTo>
                <a:cubicBezTo>
                  <a:pt x="442" y="125"/>
                  <a:pt x="458" y="116"/>
                  <a:pt x="463" y="113"/>
                </a:cubicBezTo>
                <a:lnTo>
                  <a:pt x="463" y="68"/>
                </a:lnTo>
                <a:lnTo>
                  <a:pt x="463" y="68"/>
                </a:lnTo>
                <a:cubicBezTo>
                  <a:pt x="452" y="72"/>
                  <a:pt x="439" y="74"/>
                  <a:pt x="428" y="77"/>
                </a:cubicBezTo>
                <a:lnTo>
                  <a:pt x="428" y="77"/>
                </a:lnTo>
                <a:cubicBezTo>
                  <a:pt x="387" y="86"/>
                  <a:pt x="331" y="92"/>
                  <a:pt x="271" y="93"/>
                </a:cubicBezTo>
                <a:lnTo>
                  <a:pt x="271" y="93"/>
                </a:lnTo>
                <a:cubicBezTo>
                  <a:pt x="260" y="93"/>
                  <a:pt x="248" y="93"/>
                  <a:pt x="237" y="93"/>
                </a:cubicBezTo>
                <a:lnTo>
                  <a:pt x="237" y="93"/>
                </a:lnTo>
                <a:cubicBezTo>
                  <a:pt x="178" y="92"/>
                  <a:pt x="122" y="86"/>
                  <a:pt x="80" y="77"/>
                </a:cubicBezTo>
                <a:lnTo>
                  <a:pt x="80" y="77"/>
                </a:lnTo>
                <a:cubicBezTo>
                  <a:pt x="69" y="74"/>
                  <a:pt x="57" y="72"/>
                  <a:pt x="45" y="67"/>
                </a:cubicBezTo>
                <a:lnTo>
                  <a:pt x="45" y="113"/>
                </a:lnTo>
                <a:close/>
                <a:moveTo>
                  <a:pt x="254" y="188"/>
                </a:moveTo>
                <a:lnTo>
                  <a:pt x="254" y="188"/>
                </a:lnTo>
                <a:cubicBezTo>
                  <a:pt x="191" y="188"/>
                  <a:pt x="131" y="183"/>
                  <a:pt x="86" y="173"/>
                </a:cubicBezTo>
                <a:lnTo>
                  <a:pt x="86" y="173"/>
                </a:lnTo>
                <a:cubicBezTo>
                  <a:pt x="63" y="169"/>
                  <a:pt x="44" y="163"/>
                  <a:pt x="31" y="157"/>
                </a:cubicBezTo>
                <a:lnTo>
                  <a:pt x="31" y="157"/>
                </a:lnTo>
                <a:cubicBezTo>
                  <a:pt x="11" y="147"/>
                  <a:pt x="0" y="134"/>
                  <a:pt x="0" y="118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11" y="0"/>
                  <a:pt x="23" y="0"/>
                </a:cubicBezTo>
                <a:lnTo>
                  <a:pt x="23" y="0"/>
                </a:lnTo>
                <a:lnTo>
                  <a:pt x="23" y="0"/>
                </a:lnTo>
                <a:cubicBezTo>
                  <a:pt x="34" y="0"/>
                  <a:pt x="43" y="7"/>
                  <a:pt x="45" y="17"/>
                </a:cubicBezTo>
                <a:lnTo>
                  <a:pt x="45" y="17"/>
                </a:lnTo>
                <a:cubicBezTo>
                  <a:pt x="49" y="20"/>
                  <a:pt x="63" y="28"/>
                  <a:pt x="103" y="36"/>
                </a:cubicBezTo>
                <a:lnTo>
                  <a:pt x="103" y="36"/>
                </a:lnTo>
                <a:cubicBezTo>
                  <a:pt x="141" y="43"/>
                  <a:pt x="188" y="47"/>
                  <a:pt x="237" y="48"/>
                </a:cubicBezTo>
                <a:lnTo>
                  <a:pt x="237" y="48"/>
                </a:lnTo>
                <a:cubicBezTo>
                  <a:pt x="248" y="48"/>
                  <a:pt x="259" y="48"/>
                  <a:pt x="270" y="48"/>
                </a:cubicBezTo>
                <a:lnTo>
                  <a:pt x="270" y="48"/>
                </a:lnTo>
                <a:cubicBezTo>
                  <a:pt x="321" y="47"/>
                  <a:pt x="368" y="43"/>
                  <a:pt x="405" y="36"/>
                </a:cubicBezTo>
                <a:lnTo>
                  <a:pt x="405" y="36"/>
                </a:lnTo>
                <a:cubicBezTo>
                  <a:pt x="446" y="28"/>
                  <a:pt x="459" y="20"/>
                  <a:pt x="464" y="17"/>
                </a:cubicBezTo>
                <a:lnTo>
                  <a:pt x="464" y="17"/>
                </a:lnTo>
                <a:cubicBezTo>
                  <a:pt x="466" y="7"/>
                  <a:pt x="475" y="0"/>
                  <a:pt x="486" y="0"/>
                </a:cubicBezTo>
                <a:lnTo>
                  <a:pt x="486" y="0"/>
                </a:lnTo>
                <a:lnTo>
                  <a:pt x="486" y="0"/>
                </a:lnTo>
                <a:cubicBezTo>
                  <a:pt x="498" y="0"/>
                  <a:pt x="509" y="10"/>
                  <a:pt x="509" y="22"/>
                </a:cubicBezTo>
                <a:lnTo>
                  <a:pt x="509" y="22"/>
                </a:lnTo>
                <a:lnTo>
                  <a:pt x="508" y="118"/>
                </a:lnTo>
                <a:lnTo>
                  <a:pt x="508" y="118"/>
                </a:lnTo>
                <a:cubicBezTo>
                  <a:pt x="508" y="152"/>
                  <a:pt x="459" y="166"/>
                  <a:pt x="422" y="173"/>
                </a:cubicBezTo>
                <a:lnTo>
                  <a:pt x="422" y="173"/>
                </a:lnTo>
                <a:cubicBezTo>
                  <a:pt x="377" y="183"/>
                  <a:pt x="317" y="188"/>
                  <a:pt x="254" y="1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Freeform 490"/>
          <p:cNvSpPr>
            <a:spLocks noChangeArrowheads="1"/>
          </p:cNvSpPr>
          <p:nvPr/>
        </p:nvSpPr>
        <p:spPr bwMode="auto">
          <a:xfrm>
            <a:off x="4962154" y="7231886"/>
            <a:ext cx="619582" cy="229674"/>
          </a:xfrm>
          <a:custGeom>
            <a:avLst/>
            <a:gdLst>
              <a:gd name="T0" fmla="*/ 46 w 510"/>
              <a:gd name="T1" fmla="*/ 23 h 189"/>
              <a:gd name="T2" fmla="*/ 46 w 510"/>
              <a:gd name="T3" fmla="*/ 23 h 189"/>
              <a:gd name="T4" fmla="*/ 463 w 510"/>
              <a:gd name="T5" fmla="*/ 118 h 189"/>
              <a:gd name="T6" fmla="*/ 463 w 510"/>
              <a:gd name="T7" fmla="*/ 118 h 189"/>
              <a:gd name="T8" fmla="*/ 45 w 510"/>
              <a:gd name="T9" fmla="*/ 113 h 189"/>
              <a:gd name="T10" fmla="*/ 45 w 510"/>
              <a:gd name="T11" fmla="*/ 113 h 189"/>
              <a:gd name="T12" fmla="*/ 109 w 510"/>
              <a:gd name="T13" fmla="*/ 132 h 189"/>
              <a:gd name="T14" fmla="*/ 109 w 510"/>
              <a:gd name="T15" fmla="*/ 132 h 189"/>
              <a:gd name="T16" fmla="*/ 254 w 510"/>
              <a:gd name="T17" fmla="*/ 143 h 189"/>
              <a:gd name="T18" fmla="*/ 254 w 510"/>
              <a:gd name="T19" fmla="*/ 143 h 189"/>
              <a:gd name="T20" fmla="*/ 399 w 510"/>
              <a:gd name="T21" fmla="*/ 132 h 189"/>
              <a:gd name="T22" fmla="*/ 399 w 510"/>
              <a:gd name="T23" fmla="*/ 132 h 189"/>
              <a:gd name="T24" fmla="*/ 463 w 510"/>
              <a:gd name="T25" fmla="*/ 113 h 189"/>
              <a:gd name="T26" fmla="*/ 463 w 510"/>
              <a:gd name="T27" fmla="*/ 68 h 189"/>
              <a:gd name="T28" fmla="*/ 463 w 510"/>
              <a:gd name="T29" fmla="*/ 68 h 189"/>
              <a:gd name="T30" fmla="*/ 428 w 510"/>
              <a:gd name="T31" fmla="*/ 77 h 189"/>
              <a:gd name="T32" fmla="*/ 428 w 510"/>
              <a:gd name="T33" fmla="*/ 77 h 189"/>
              <a:gd name="T34" fmla="*/ 271 w 510"/>
              <a:gd name="T35" fmla="*/ 93 h 189"/>
              <a:gd name="T36" fmla="*/ 271 w 510"/>
              <a:gd name="T37" fmla="*/ 93 h 189"/>
              <a:gd name="T38" fmla="*/ 237 w 510"/>
              <a:gd name="T39" fmla="*/ 93 h 189"/>
              <a:gd name="T40" fmla="*/ 237 w 510"/>
              <a:gd name="T41" fmla="*/ 93 h 189"/>
              <a:gd name="T42" fmla="*/ 80 w 510"/>
              <a:gd name="T43" fmla="*/ 77 h 189"/>
              <a:gd name="T44" fmla="*/ 80 w 510"/>
              <a:gd name="T45" fmla="*/ 77 h 189"/>
              <a:gd name="T46" fmla="*/ 45 w 510"/>
              <a:gd name="T47" fmla="*/ 68 h 189"/>
              <a:gd name="T48" fmla="*/ 45 w 510"/>
              <a:gd name="T49" fmla="*/ 113 h 189"/>
              <a:gd name="T50" fmla="*/ 254 w 510"/>
              <a:gd name="T51" fmla="*/ 188 h 189"/>
              <a:gd name="T52" fmla="*/ 254 w 510"/>
              <a:gd name="T53" fmla="*/ 188 h 189"/>
              <a:gd name="T54" fmla="*/ 86 w 510"/>
              <a:gd name="T55" fmla="*/ 174 h 189"/>
              <a:gd name="T56" fmla="*/ 86 w 510"/>
              <a:gd name="T57" fmla="*/ 174 h 189"/>
              <a:gd name="T58" fmla="*/ 31 w 510"/>
              <a:gd name="T59" fmla="*/ 157 h 189"/>
              <a:gd name="T60" fmla="*/ 31 w 510"/>
              <a:gd name="T61" fmla="*/ 157 h 189"/>
              <a:gd name="T62" fmla="*/ 0 w 510"/>
              <a:gd name="T63" fmla="*/ 118 h 189"/>
              <a:gd name="T64" fmla="*/ 0 w 510"/>
              <a:gd name="T65" fmla="*/ 23 h 189"/>
              <a:gd name="T66" fmla="*/ 0 w 510"/>
              <a:gd name="T67" fmla="*/ 23 h 189"/>
              <a:gd name="T68" fmla="*/ 23 w 510"/>
              <a:gd name="T69" fmla="*/ 0 h 189"/>
              <a:gd name="T70" fmla="*/ 23 w 510"/>
              <a:gd name="T71" fmla="*/ 0 h 189"/>
              <a:gd name="T72" fmla="*/ 23 w 510"/>
              <a:gd name="T73" fmla="*/ 0 h 189"/>
              <a:gd name="T74" fmla="*/ 45 w 510"/>
              <a:gd name="T75" fmla="*/ 17 h 189"/>
              <a:gd name="T76" fmla="*/ 45 w 510"/>
              <a:gd name="T77" fmla="*/ 17 h 189"/>
              <a:gd name="T78" fmla="*/ 103 w 510"/>
              <a:gd name="T79" fmla="*/ 36 h 189"/>
              <a:gd name="T80" fmla="*/ 103 w 510"/>
              <a:gd name="T81" fmla="*/ 36 h 189"/>
              <a:gd name="T82" fmla="*/ 237 w 510"/>
              <a:gd name="T83" fmla="*/ 48 h 189"/>
              <a:gd name="T84" fmla="*/ 237 w 510"/>
              <a:gd name="T85" fmla="*/ 48 h 189"/>
              <a:gd name="T86" fmla="*/ 270 w 510"/>
              <a:gd name="T87" fmla="*/ 48 h 189"/>
              <a:gd name="T88" fmla="*/ 270 w 510"/>
              <a:gd name="T89" fmla="*/ 48 h 189"/>
              <a:gd name="T90" fmla="*/ 405 w 510"/>
              <a:gd name="T91" fmla="*/ 36 h 189"/>
              <a:gd name="T92" fmla="*/ 405 w 510"/>
              <a:gd name="T93" fmla="*/ 36 h 189"/>
              <a:gd name="T94" fmla="*/ 464 w 510"/>
              <a:gd name="T95" fmla="*/ 17 h 189"/>
              <a:gd name="T96" fmla="*/ 464 w 510"/>
              <a:gd name="T97" fmla="*/ 17 h 189"/>
              <a:gd name="T98" fmla="*/ 486 w 510"/>
              <a:gd name="T99" fmla="*/ 0 h 189"/>
              <a:gd name="T100" fmla="*/ 486 w 510"/>
              <a:gd name="T101" fmla="*/ 0 h 189"/>
              <a:gd name="T102" fmla="*/ 486 w 510"/>
              <a:gd name="T103" fmla="*/ 0 h 189"/>
              <a:gd name="T104" fmla="*/ 509 w 510"/>
              <a:gd name="T105" fmla="*/ 23 h 189"/>
              <a:gd name="T106" fmla="*/ 509 w 510"/>
              <a:gd name="T107" fmla="*/ 23 h 189"/>
              <a:gd name="T108" fmla="*/ 508 w 510"/>
              <a:gd name="T109" fmla="*/ 118 h 189"/>
              <a:gd name="T110" fmla="*/ 508 w 510"/>
              <a:gd name="T111" fmla="*/ 118 h 189"/>
              <a:gd name="T112" fmla="*/ 422 w 510"/>
              <a:gd name="T113" fmla="*/ 174 h 189"/>
              <a:gd name="T114" fmla="*/ 422 w 510"/>
              <a:gd name="T115" fmla="*/ 174 h 189"/>
              <a:gd name="T116" fmla="*/ 254 w 510"/>
              <a:gd name="T11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0" h="189">
                <a:moveTo>
                  <a:pt x="46" y="23"/>
                </a:moveTo>
                <a:lnTo>
                  <a:pt x="46" y="23"/>
                </a:lnTo>
                <a:close/>
                <a:moveTo>
                  <a:pt x="463" y="118"/>
                </a:moveTo>
                <a:lnTo>
                  <a:pt x="463" y="118"/>
                </a:lnTo>
                <a:close/>
                <a:moveTo>
                  <a:pt x="45" y="113"/>
                </a:moveTo>
                <a:lnTo>
                  <a:pt x="45" y="113"/>
                </a:lnTo>
                <a:cubicBezTo>
                  <a:pt x="50" y="117"/>
                  <a:pt x="66" y="125"/>
                  <a:pt x="109" y="132"/>
                </a:cubicBezTo>
                <a:lnTo>
                  <a:pt x="109" y="132"/>
                </a:lnTo>
                <a:cubicBezTo>
                  <a:pt x="149" y="139"/>
                  <a:pt x="201" y="143"/>
                  <a:pt x="254" y="143"/>
                </a:cubicBezTo>
                <a:lnTo>
                  <a:pt x="254" y="143"/>
                </a:lnTo>
                <a:cubicBezTo>
                  <a:pt x="307" y="143"/>
                  <a:pt x="359" y="139"/>
                  <a:pt x="399" y="132"/>
                </a:cubicBezTo>
                <a:lnTo>
                  <a:pt x="399" y="132"/>
                </a:lnTo>
                <a:cubicBezTo>
                  <a:pt x="442" y="125"/>
                  <a:pt x="458" y="116"/>
                  <a:pt x="463" y="113"/>
                </a:cubicBezTo>
                <a:lnTo>
                  <a:pt x="463" y="68"/>
                </a:lnTo>
                <a:lnTo>
                  <a:pt x="463" y="68"/>
                </a:lnTo>
                <a:cubicBezTo>
                  <a:pt x="452" y="72"/>
                  <a:pt x="439" y="75"/>
                  <a:pt x="428" y="77"/>
                </a:cubicBezTo>
                <a:lnTo>
                  <a:pt x="428" y="77"/>
                </a:lnTo>
                <a:cubicBezTo>
                  <a:pt x="387" y="87"/>
                  <a:pt x="331" y="92"/>
                  <a:pt x="271" y="93"/>
                </a:cubicBezTo>
                <a:lnTo>
                  <a:pt x="271" y="93"/>
                </a:lnTo>
                <a:cubicBezTo>
                  <a:pt x="260" y="93"/>
                  <a:pt x="248" y="93"/>
                  <a:pt x="237" y="93"/>
                </a:cubicBezTo>
                <a:lnTo>
                  <a:pt x="237" y="93"/>
                </a:lnTo>
                <a:cubicBezTo>
                  <a:pt x="178" y="92"/>
                  <a:pt x="122" y="86"/>
                  <a:pt x="80" y="77"/>
                </a:cubicBezTo>
                <a:lnTo>
                  <a:pt x="80" y="77"/>
                </a:lnTo>
                <a:cubicBezTo>
                  <a:pt x="69" y="75"/>
                  <a:pt x="57" y="71"/>
                  <a:pt x="45" y="68"/>
                </a:cubicBezTo>
                <a:lnTo>
                  <a:pt x="45" y="113"/>
                </a:lnTo>
                <a:close/>
                <a:moveTo>
                  <a:pt x="254" y="188"/>
                </a:moveTo>
                <a:lnTo>
                  <a:pt x="254" y="188"/>
                </a:lnTo>
                <a:cubicBezTo>
                  <a:pt x="191" y="188"/>
                  <a:pt x="131" y="183"/>
                  <a:pt x="86" y="174"/>
                </a:cubicBezTo>
                <a:lnTo>
                  <a:pt x="86" y="174"/>
                </a:lnTo>
                <a:cubicBezTo>
                  <a:pt x="63" y="169"/>
                  <a:pt x="44" y="163"/>
                  <a:pt x="31" y="157"/>
                </a:cubicBezTo>
                <a:lnTo>
                  <a:pt x="31" y="157"/>
                </a:lnTo>
                <a:cubicBezTo>
                  <a:pt x="11" y="147"/>
                  <a:pt x="0" y="134"/>
                  <a:pt x="0" y="118"/>
                </a:cubicBezTo>
                <a:lnTo>
                  <a:pt x="0" y="23"/>
                </a:lnTo>
                <a:lnTo>
                  <a:pt x="0" y="23"/>
                </a:lnTo>
                <a:cubicBezTo>
                  <a:pt x="0" y="10"/>
                  <a:pt x="11" y="0"/>
                  <a:pt x="23" y="0"/>
                </a:cubicBezTo>
                <a:lnTo>
                  <a:pt x="23" y="0"/>
                </a:lnTo>
                <a:lnTo>
                  <a:pt x="23" y="0"/>
                </a:lnTo>
                <a:cubicBezTo>
                  <a:pt x="34" y="0"/>
                  <a:pt x="43" y="7"/>
                  <a:pt x="45" y="17"/>
                </a:cubicBezTo>
                <a:lnTo>
                  <a:pt x="45" y="17"/>
                </a:lnTo>
                <a:cubicBezTo>
                  <a:pt x="49" y="20"/>
                  <a:pt x="63" y="28"/>
                  <a:pt x="103" y="36"/>
                </a:cubicBezTo>
                <a:lnTo>
                  <a:pt x="103" y="36"/>
                </a:lnTo>
                <a:cubicBezTo>
                  <a:pt x="141" y="43"/>
                  <a:pt x="188" y="47"/>
                  <a:pt x="237" y="48"/>
                </a:cubicBezTo>
                <a:lnTo>
                  <a:pt x="237" y="48"/>
                </a:lnTo>
                <a:cubicBezTo>
                  <a:pt x="248" y="48"/>
                  <a:pt x="260" y="48"/>
                  <a:pt x="270" y="48"/>
                </a:cubicBezTo>
                <a:lnTo>
                  <a:pt x="270" y="48"/>
                </a:lnTo>
                <a:cubicBezTo>
                  <a:pt x="321" y="47"/>
                  <a:pt x="368" y="43"/>
                  <a:pt x="405" y="36"/>
                </a:cubicBezTo>
                <a:lnTo>
                  <a:pt x="405" y="36"/>
                </a:lnTo>
                <a:cubicBezTo>
                  <a:pt x="446" y="28"/>
                  <a:pt x="459" y="20"/>
                  <a:pt x="464" y="17"/>
                </a:cubicBezTo>
                <a:lnTo>
                  <a:pt x="464" y="17"/>
                </a:lnTo>
                <a:cubicBezTo>
                  <a:pt x="466" y="7"/>
                  <a:pt x="475" y="0"/>
                  <a:pt x="486" y="0"/>
                </a:cubicBezTo>
                <a:lnTo>
                  <a:pt x="486" y="0"/>
                </a:lnTo>
                <a:lnTo>
                  <a:pt x="486" y="0"/>
                </a:lnTo>
                <a:cubicBezTo>
                  <a:pt x="498" y="0"/>
                  <a:pt x="509" y="10"/>
                  <a:pt x="509" y="23"/>
                </a:cubicBezTo>
                <a:lnTo>
                  <a:pt x="509" y="23"/>
                </a:lnTo>
                <a:lnTo>
                  <a:pt x="508" y="118"/>
                </a:lnTo>
                <a:lnTo>
                  <a:pt x="508" y="118"/>
                </a:lnTo>
                <a:cubicBezTo>
                  <a:pt x="508" y="152"/>
                  <a:pt x="459" y="166"/>
                  <a:pt x="422" y="174"/>
                </a:cubicBezTo>
                <a:lnTo>
                  <a:pt x="422" y="174"/>
                </a:lnTo>
                <a:cubicBezTo>
                  <a:pt x="377" y="183"/>
                  <a:pt x="317" y="188"/>
                  <a:pt x="254" y="1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Freeform 491"/>
          <p:cNvSpPr>
            <a:spLocks noChangeArrowheads="1"/>
          </p:cNvSpPr>
          <p:nvPr/>
        </p:nvSpPr>
        <p:spPr bwMode="auto">
          <a:xfrm>
            <a:off x="4962154" y="6884708"/>
            <a:ext cx="619582" cy="229671"/>
          </a:xfrm>
          <a:custGeom>
            <a:avLst/>
            <a:gdLst>
              <a:gd name="T0" fmla="*/ 46 w 510"/>
              <a:gd name="T1" fmla="*/ 23 h 190"/>
              <a:gd name="T2" fmla="*/ 46 w 510"/>
              <a:gd name="T3" fmla="*/ 23 h 190"/>
              <a:gd name="T4" fmla="*/ 463 w 510"/>
              <a:gd name="T5" fmla="*/ 118 h 190"/>
              <a:gd name="T6" fmla="*/ 463 w 510"/>
              <a:gd name="T7" fmla="*/ 118 h 190"/>
              <a:gd name="T8" fmla="*/ 45 w 510"/>
              <a:gd name="T9" fmla="*/ 114 h 190"/>
              <a:gd name="T10" fmla="*/ 45 w 510"/>
              <a:gd name="T11" fmla="*/ 114 h 190"/>
              <a:gd name="T12" fmla="*/ 109 w 510"/>
              <a:gd name="T13" fmla="*/ 133 h 190"/>
              <a:gd name="T14" fmla="*/ 109 w 510"/>
              <a:gd name="T15" fmla="*/ 133 h 190"/>
              <a:gd name="T16" fmla="*/ 254 w 510"/>
              <a:gd name="T17" fmla="*/ 144 h 190"/>
              <a:gd name="T18" fmla="*/ 254 w 510"/>
              <a:gd name="T19" fmla="*/ 144 h 190"/>
              <a:gd name="T20" fmla="*/ 399 w 510"/>
              <a:gd name="T21" fmla="*/ 133 h 190"/>
              <a:gd name="T22" fmla="*/ 399 w 510"/>
              <a:gd name="T23" fmla="*/ 133 h 190"/>
              <a:gd name="T24" fmla="*/ 463 w 510"/>
              <a:gd name="T25" fmla="*/ 114 h 190"/>
              <a:gd name="T26" fmla="*/ 463 w 510"/>
              <a:gd name="T27" fmla="*/ 68 h 190"/>
              <a:gd name="T28" fmla="*/ 463 w 510"/>
              <a:gd name="T29" fmla="*/ 68 h 190"/>
              <a:gd name="T30" fmla="*/ 428 w 510"/>
              <a:gd name="T31" fmla="*/ 77 h 190"/>
              <a:gd name="T32" fmla="*/ 428 w 510"/>
              <a:gd name="T33" fmla="*/ 77 h 190"/>
              <a:gd name="T34" fmla="*/ 271 w 510"/>
              <a:gd name="T35" fmla="*/ 93 h 190"/>
              <a:gd name="T36" fmla="*/ 271 w 510"/>
              <a:gd name="T37" fmla="*/ 93 h 190"/>
              <a:gd name="T38" fmla="*/ 237 w 510"/>
              <a:gd name="T39" fmla="*/ 93 h 190"/>
              <a:gd name="T40" fmla="*/ 237 w 510"/>
              <a:gd name="T41" fmla="*/ 93 h 190"/>
              <a:gd name="T42" fmla="*/ 80 w 510"/>
              <a:gd name="T43" fmla="*/ 77 h 190"/>
              <a:gd name="T44" fmla="*/ 80 w 510"/>
              <a:gd name="T45" fmla="*/ 77 h 190"/>
              <a:gd name="T46" fmla="*/ 45 w 510"/>
              <a:gd name="T47" fmla="*/ 68 h 190"/>
              <a:gd name="T48" fmla="*/ 45 w 510"/>
              <a:gd name="T49" fmla="*/ 114 h 190"/>
              <a:gd name="T50" fmla="*/ 254 w 510"/>
              <a:gd name="T51" fmla="*/ 189 h 190"/>
              <a:gd name="T52" fmla="*/ 254 w 510"/>
              <a:gd name="T53" fmla="*/ 189 h 190"/>
              <a:gd name="T54" fmla="*/ 86 w 510"/>
              <a:gd name="T55" fmla="*/ 174 h 190"/>
              <a:gd name="T56" fmla="*/ 86 w 510"/>
              <a:gd name="T57" fmla="*/ 174 h 190"/>
              <a:gd name="T58" fmla="*/ 31 w 510"/>
              <a:gd name="T59" fmla="*/ 157 h 190"/>
              <a:gd name="T60" fmla="*/ 31 w 510"/>
              <a:gd name="T61" fmla="*/ 157 h 190"/>
              <a:gd name="T62" fmla="*/ 0 w 510"/>
              <a:gd name="T63" fmla="*/ 118 h 190"/>
              <a:gd name="T64" fmla="*/ 0 w 510"/>
              <a:gd name="T65" fmla="*/ 23 h 190"/>
              <a:gd name="T66" fmla="*/ 0 w 510"/>
              <a:gd name="T67" fmla="*/ 23 h 190"/>
              <a:gd name="T68" fmla="*/ 23 w 510"/>
              <a:gd name="T69" fmla="*/ 0 h 190"/>
              <a:gd name="T70" fmla="*/ 23 w 510"/>
              <a:gd name="T71" fmla="*/ 0 h 190"/>
              <a:gd name="T72" fmla="*/ 23 w 510"/>
              <a:gd name="T73" fmla="*/ 0 h 190"/>
              <a:gd name="T74" fmla="*/ 45 w 510"/>
              <a:gd name="T75" fmla="*/ 18 h 190"/>
              <a:gd name="T76" fmla="*/ 45 w 510"/>
              <a:gd name="T77" fmla="*/ 18 h 190"/>
              <a:gd name="T78" fmla="*/ 103 w 510"/>
              <a:gd name="T79" fmla="*/ 36 h 190"/>
              <a:gd name="T80" fmla="*/ 103 w 510"/>
              <a:gd name="T81" fmla="*/ 36 h 190"/>
              <a:gd name="T82" fmla="*/ 237 w 510"/>
              <a:gd name="T83" fmla="*/ 48 h 190"/>
              <a:gd name="T84" fmla="*/ 237 w 510"/>
              <a:gd name="T85" fmla="*/ 48 h 190"/>
              <a:gd name="T86" fmla="*/ 270 w 510"/>
              <a:gd name="T87" fmla="*/ 48 h 190"/>
              <a:gd name="T88" fmla="*/ 270 w 510"/>
              <a:gd name="T89" fmla="*/ 48 h 190"/>
              <a:gd name="T90" fmla="*/ 405 w 510"/>
              <a:gd name="T91" fmla="*/ 36 h 190"/>
              <a:gd name="T92" fmla="*/ 405 w 510"/>
              <a:gd name="T93" fmla="*/ 36 h 190"/>
              <a:gd name="T94" fmla="*/ 464 w 510"/>
              <a:gd name="T95" fmla="*/ 18 h 190"/>
              <a:gd name="T96" fmla="*/ 464 w 510"/>
              <a:gd name="T97" fmla="*/ 18 h 190"/>
              <a:gd name="T98" fmla="*/ 486 w 510"/>
              <a:gd name="T99" fmla="*/ 0 h 190"/>
              <a:gd name="T100" fmla="*/ 486 w 510"/>
              <a:gd name="T101" fmla="*/ 0 h 190"/>
              <a:gd name="T102" fmla="*/ 486 w 510"/>
              <a:gd name="T103" fmla="*/ 0 h 190"/>
              <a:gd name="T104" fmla="*/ 509 w 510"/>
              <a:gd name="T105" fmla="*/ 23 h 190"/>
              <a:gd name="T106" fmla="*/ 509 w 510"/>
              <a:gd name="T107" fmla="*/ 23 h 190"/>
              <a:gd name="T108" fmla="*/ 508 w 510"/>
              <a:gd name="T109" fmla="*/ 118 h 190"/>
              <a:gd name="T110" fmla="*/ 508 w 510"/>
              <a:gd name="T111" fmla="*/ 118 h 190"/>
              <a:gd name="T112" fmla="*/ 422 w 510"/>
              <a:gd name="T113" fmla="*/ 174 h 190"/>
              <a:gd name="T114" fmla="*/ 422 w 510"/>
              <a:gd name="T115" fmla="*/ 174 h 190"/>
              <a:gd name="T116" fmla="*/ 254 w 510"/>
              <a:gd name="T117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0" h="190">
                <a:moveTo>
                  <a:pt x="46" y="23"/>
                </a:moveTo>
                <a:lnTo>
                  <a:pt x="46" y="23"/>
                </a:lnTo>
                <a:close/>
                <a:moveTo>
                  <a:pt x="463" y="118"/>
                </a:moveTo>
                <a:lnTo>
                  <a:pt x="463" y="118"/>
                </a:lnTo>
                <a:close/>
                <a:moveTo>
                  <a:pt x="45" y="114"/>
                </a:moveTo>
                <a:lnTo>
                  <a:pt x="45" y="114"/>
                </a:lnTo>
                <a:cubicBezTo>
                  <a:pt x="50" y="117"/>
                  <a:pt x="66" y="125"/>
                  <a:pt x="109" y="133"/>
                </a:cubicBezTo>
                <a:lnTo>
                  <a:pt x="109" y="133"/>
                </a:lnTo>
                <a:cubicBezTo>
                  <a:pt x="149" y="139"/>
                  <a:pt x="201" y="144"/>
                  <a:pt x="254" y="144"/>
                </a:cubicBezTo>
                <a:lnTo>
                  <a:pt x="254" y="144"/>
                </a:lnTo>
                <a:cubicBezTo>
                  <a:pt x="307" y="144"/>
                  <a:pt x="359" y="139"/>
                  <a:pt x="399" y="133"/>
                </a:cubicBezTo>
                <a:lnTo>
                  <a:pt x="399" y="133"/>
                </a:lnTo>
                <a:cubicBezTo>
                  <a:pt x="442" y="125"/>
                  <a:pt x="458" y="117"/>
                  <a:pt x="463" y="114"/>
                </a:cubicBezTo>
                <a:lnTo>
                  <a:pt x="463" y="68"/>
                </a:lnTo>
                <a:lnTo>
                  <a:pt x="463" y="68"/>
                </a:lnTo>
                <a:cubicBezTo>
                  <a:pt x="452" y="72"/>
                  <a:pt x="439" y="75"/>
                  <a:pt x="428" y="77"/>
                </a:cubicBezTo>
                <a:lnTo>
                  <a:pt x="428" y="77"/>
                </a:lnTo>
                <a:cubicBezTo>
                  <a:pt x="387" y="87"/>
                  <a:pt x="331" y="92"/>
                  <a:pt x="271" y="93"/>
                </a:cubicBezTo>
                <a:lnTo>
                  <a:pt x="271" y="93"/>
                </a:lnTo>
                <a:cubicBezTo>
                  <a:pt x="260" y="93"/>
                  <a:pt x="248" y="93"/>
                  <a:pt x="237" y="93"/>
                </a:cubicBezTo>
                <a:lnTo>
                  <a:pt x="237" y="93"/>
                </a:lnTo>
                <a:cubicBezTo>
                  <a:pt x="178" y="92"/>
                  <a:pt x="122" y="87"/>
                  <a:pt x="80" y="77"/>
                </a:cubicBezTo>
                <a:lnTo>
                  <a:pt x="80" y="77"/>
                </a:lnTo>
                <a:cubicBezTo>
                  <a:pt x="69" y="75"/>
                  <a:pt x="57" y="72"/>
                  <a:pt x="45" y="68"/>
                </a:cubicBezTo>
                <a:lnTo>
                  <a:pt x="45" y="114"/>
                </a:lnTo>
                <a:close/>
                <a:moveTo>
                  <a:pt x="254" y="189"/>
                </a:moveTo>
                <a:lnTo>
                  <a:pt x="254" y="189"/>
                </a:lnTo>
                <a:cubicBezTo>
                  <a:pt x="191" y="189"/>
                  <a:pt x="131" y="183"/>
                  <a:pt x="86" y="174"/>
                </a:cubicBezTo>
                <a:lnTo>
                  <a:pt x="86" y="174"/>
                </a:lnTo>
                <a:cubicBezTo>
                  <a:pt x="63" y="169"/>
                  <a:pt x="44" y="164"/>
                  <a:pt x="31" y="157"/>
                </a:cubicBezTo>
                <a:lnTo>
                  <a:pt x="31" y="157"/>
                </a:lnTo>
                <a:cubicBezTo>
                  <a:pt x="11" y="147"/>
                  <a:pt x="0" y="134"/>
                  <a:pt x="0" y="118"/>
                </a:cubicBezTo>
                <a:lnTo>
                  <a:pt x="0" y="23"/>
                </a:lnTo>
                <a:lnTo>
                  <a:pt x="0" y="23"/>
                </a:lnTo>
                <a:cubicBezTo>
                  <a:pt x="0" y="10"/>
                  <a:pt x="11" y="0"/>
                  <a:pt x="23" y="0"/>
                </a:cubicBezTo>
                <a:lnTo>
                  <a:pt x="23" y="0"/>
                </a:lnTo>
                <a:lnTo>
                  <a:pt x="23" y="0"/>
                </a:lnTo>
                <a:cubicBezTo>
                  <a:pt x="34" y="0"/>
                  <a:pt x="43" y="7"/>
                  <a:pt x="45" y="18"/>
                </a:cubicBezTo>
                <a:lnTo>
                  <a:pt x="45" y="18"/>
                </a:lnTo>
                <a:cubicBezTo>
                  <a:pt x="49" y="20"/>
                  <a:pt x="63" y="29"/>
                  <a:pt x="103" y="36"/>
                </a:cubicBezTo>
                <a:lnTo>
                  <a:pt x="103" y="36"/>
                </a:lnTo>
                <a:cubicBezTo>
                  <a:pt x="141" y="43"/>
                  <a:pt x="188" y="47"/>
                  <a:pt x="237" y="48"/>
                </a:cubicBezTo>
                <a:lnTo>
                  <a:pt x="237" y="48"/>
                </a:lnTo>
                <a:cubicBezTo>
                  <a:pt x="248" y="48"/>
                  <a:pt x="260" y="48"/>
                  <a:pt x="270" y="48"/>
                </a:cubicBezTo>
                <a:lnTo>
                  <a:pt x="270" y="48"/>
                </a:lnTo>
                <a:cubicBezTo>
                  <a:pt x="321" y="47"/>
                  <a:pt x="368" y="43"/>
                  <a:pt x="405" y="36"/>
                </a:cubicBezTo>
                <a:lnTo>
                  <a:pt x="405" y="36"/>
                </a:lnTo>
                <a:cubicBezTo>
                  <a:pt x="446" y="29"/>
                  <a:pt x="459" y="20"/>
                  <a:pt x="464" y="18"/>
                </a:cubicBezTo>
                <a:lnTo>
                  <a:pt x="464" y="18"/>
                </a:lnTo>
                <a:cubicBezTo>
                  <a:pt x="466" y="7"/>
                  <a:pt x="475" y="0"/>
                  <a:pt x="486" y="0"/>
                </a:cubicBezTo>
                <a:lnTo>
                  <a:pt x="486" y="0"/>
                </a:lnTo>
                <a:lnTo>
                  <a:pt x="486" y="0"/>
                </a:lnTo>
                <a:cubicBezTo>
                  <a:pt x="498" y="0"/>
                  <a:pt x="509" y="10"/>
                  <a:pt x="509" y="23"/>
                </a:cubicBezTo>
                <a:lnTo>
                  <a:pt x="509" y="23"/>
                </a:lnTo>
                <a:lnTo>
                  <a:pt x="508" y="118"/>
                </a:lnTo>
                <a:lnTo>
                  <a:pt x="508" y="118"/>
                </a:lnTo>
                <a:cubicBezTo>
                  <a:pt x="508" y="153"/>
                  <a:pt x="459" y="167"/>
                  <a:pt x="422" y="174"/>
                </a:cubicBezTo>
                <a:lnTo>
                  <a:pt x="422" y="174"/>
                </a:lnTo>
                <a:cubicBezTo>
                  <a:pt x="377" y="183"/>
                  <a:pt x="317" y="189"/>
                  <a:pt x="254" y="1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Freeform 492"/>
          <p:cNvSpPr>
            <a:spLocks noChangeArrowheads="1"/>
          </p:cNvSpPr>
          <p:nvPr/>
        </p:nvSpPr>
        <p:spPr bwMode="auto">
          <a:xfrm>
            <a:off x="4962154" y="6713789"/>
            <a:ext cx="619582" cy="170919"/>
          </a:xfrm>
          <a:custGeom>
            <a:avLst/>
            <a:gdLst>
              <a:gd name="T0" fmla="*/ 465 w 510"/>
              <a:gd name="T1" fmla="*/ 77 h 140"/>
              <a:gd name="T2" fmla="*/ 465 w 510"/>
              <a:gd name="T3" fmla="*/ 77 h 140"/>
              <a:gd name="T4" fmla="*/ 55 w 510"/>
              <a:gd name="T5" fmla="*/ 70 h 140"/>
              <a:gd name="T6" fmla="*/ 55 w 510"/>
              <a:gd name="T7" fmla="*/ 70 h 140"/>
              <a:gd name="T8" fmla="*/ 103 w 510"/>
              <a:gd name="T9" fmla="*/ 82 h 140"/>
              <a:gd name="T10" fmla="*/ 103 w 510"/>
              <a:gd name="T11" fmla="*/ 82 h 140"/>
              <a:gd name="T12" fmla="*/ 237 w 510"/>
              <a:gd name="T13" fmla="*/ 94 h 140"/>
              <a:gd name="T14" fmla="*/ 237 w 510"/>
              <a:gd name="T15" fmla="*/ 94 h 140"/>
              <a:gd name="T16" fmla="*/ 270 w 510"/>
              <a:gd name="T17" fmla="*/ 94 h 140"/>
              <a:gd name="T18" fmla="*/ 270 w 510"/>
              <a:gd name="T19" fmla="*/ 94 h 140"/>
              <a:gd name="T20" fmla="*/ 405 w 510"/>
              <a:gd name="T21" fmla="*/ 82 h 140"/>
              <a:gd name="T22" fmla="*/ 405 w 510"/>
              <a:gd name="T23" fmla="*/ 82 h 140"/>
              <a:gd name="T24" fmla="*/ 454 w 510"/>
              <a:gd name="T25" fmla="*/ 70 h 140"/>
              <a:gd name="T26" fmla="*/ 454 w 510"/>
              <a:gd name="T27" fmla="*/ 70 h 140"/>
              <a:gd name="T28" fmla="*/ 400 w 510"/>
              <a:gd name="T29" fmla="*/ 56 h 140"/>
              <a:gd name="T30" fmla="*/ 400 w 510"/>
              <a:gd name="T31" fmla="*/ 56 h 140"/>
              <a:gd name="T32" fmla="*/ 255 w 510"/>
              <a:gd name="T33" fmla="*/ 45 h 140"/>
              <a:gd name="T34" fmla="*/ 255 w 510"/>
              <a:gd name="T35" fmla="*/ 45 h 140"/>
              <a:gd name="T36" fmla="*/ 110 w 510"/>
              <a:gd name="T37" fmla="*/ 56 h 140"/>
              <a:gd name="T38" fmla="*/ 110 w 510"/>
              <a:gd name="T39" fmla="*/ 56 h 140"/>
              <a:gd name="T40" fmla="*/ 55 w 510"/>
              <a:gd name="T41" fmla="*/ 70 h 140"/>
              <a:gd name="T42" fmla="*/ 255 w 510"/>
              <a:gd name="T43" fmla="*/ 139 h 140"/>
              <a:gd name="T44" fmla="*/ 255 w 510"/>
              <a:gd name="T45" fmla="*/ 139 h 140"/>
              <a:gd name="T46" fmla="*/ 237 w 510"/>
              <a:gd name="T47" fmla="*/ 139 h 140"/>
              <a:gd name="T48" fmla="*/ 237 w 510"/>
              <a:gd name="T49" fmla="*/ 139 h 140"/>
              <a:gd name="T50" fmla="*/ 80 w 510"/>
              <a:gd name="T51" fmla="*/ 124 h 140"/>
              <a:gd name="T52" fmla="*/ 80 w 510"/>
              <a:gd name="T53" fmla="*/ 124 h 140"/>
              <a:gd name="T54" fmla="*/ 0 w 510"/>
              <a:gd name="T55" fmla="*/ 70 h 140"/>
              <a:gd name="T56" fmla="*/ 0 w 510"/>
              <a:gd name="T57" fmla="*/ 70 h 140"/>
              <a:gd name="T58" fmla="*/ 86 w 510"/>
              <a:gd name="T59" fmla="*/ 14 h 140"/>
              <a:gd name="T60" fmla="*/ 86 w 510"/>
              <a:gd name="T61" fmla="*/ 14 h 140"/>
              <a:gd name="T62" fmla="*/ 255 w 510"/>
              <a:gd name="T63" fmla="*/ 0 h 140"/>
              <a:gd name="T64" fmla="*/ 255 w 510"/>
              <a:gd name="T65" fmla="*/ 0 h 140"/>
              <a:gd name="T66" fmla="*/ 423 w 510"/>
              <a:gd name="T67" fmla="*/ 14 h 140"/>
              <a:gd name="T68" fmla="*/ 423 w 510"/>
              <a:gd name="T69" fmla="*/ 14 h 140"/>
              <a:gd name="T70" fmla="*/ 477 w 510"/>
              <a:gd name="T71" fmla="*/ 31 h 140"/>
              <a:gd name="T72" fmla="*/ 477 w 510"/>
              <a:gd name="T73" fmla="*/ 31 h 140"/>
              <a:gd name="T74" fmla="*/ 509 w 510"/>
              <a:gd name="T75" fmla="*/ 70 h 140"/>
              <a:gd name="T76" fmla="*/ 509 w 510"/>
              <a:gd name="T77" fmla="*/ 70 h 140"/>
              <a:gd name="T78" fmla="*/ 428 w 510"/>
              <a:gd name="T79" fmla="*/ 124 h 140"/>
              <a:gd name="T80" fmla="*/ 428 w 510"/>
              <a:gd name="T81" fmla="*/ 124 h 140"/>
              <a:gd name="T82" fmla="*/ 271 w 510"/>
              <a:gd name="T83" fmla="*/ 139 h 140"/>
              <a:gd name="T84" fmla="*/ 271 w 510"/>
              <a:gd name="T85" fmla="*/ 139 h 140"/>
              <a:gd name="T86" fmla="*/ 255 w 510"/>
              <a:gd name="T87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10" h="140">
                <a:moveTo>
                  <a:pt x="465" y="77"/>
                </a:moveTo>
                <a:lnTo>
                  <a:pt x="465" y="77"/>
                </a:lnTo>
                <a:close/>
                <a:moveTo>
                  <a:pt x="55" y="70"/>
                </a:moveTo>
                <a:lnTo>
                  <a:pt x="55" y="70"/>
                </a:lnTo>
                <a:cubicBezTo>
                  <a:pt x="64" y="74"/>
                  <a:pt x="79" y="78"/>
                  <a:pt x="103" y="82"/>
                </a:cubicBezTo>
                <a:lnTo>
                  <a:pt x="103" y="82"/>
                </a:lnTo>
                <a:cubicBezTo>
                  <a:pt x="141" y="89"/>
                  <a:pt x="188" y="93"/>
                  <a:pt x="237" y="94"/>
                </a:cubicBezTo>
                <a:lnTo>
                  <a:pt x="237" y="94"/>
                </a:lnTo>
                <a:cubicBezTo>
                  <a:pt x="248" y="94"/>
                  <a:pt x="260" y="94"/>
                  <a:pt x="270" y="94"/>
                </a:cubicBezTo>
                <a:lnTo>
                  <a:pt x="270" y="94"/>
                </a:lnTo>
                <a:cubicBezTo>
                  <a:pt x="321" y="93"/>
                  <a:pt x="368" y="89"/>
                  <a:pt x="405" y="82"/>
                </a:cubicBezTo>
                <a:lnTo>
                  <a:pt x="405" y="82"/>
                </a:lnTo>
                <a:cubicBezTo>
                  <a:pt x="430" y="78"/>
                  <a:pt x="445" y="74"/>
                  <a:pt x="454" y="70"/>
                </a:cubicBezTo>
                <a:lnTo>
                  <a:pt x="454" y="70"/>
                </a:lnTo>
                <a:cubicBezTo>
                  <a:pt x="444" y="66"/>
                  <a:pt x="428" y="61"/>
                  <a:pt x="400" y="56"/>
                </a:cubicBezTo>
                <a:lnTo>
                  <a:pt x="400" y="56"/>
                </a:lnTo>
                <a:cubicBezTo>
                  <a:pt x="359" y="49"/>
                  <a:pt x="308" y="45"/>
                  <a:pt x="255" y="45"/>
                </a:cubicBezTo>
                <a:lnTo>
                  <a:pt x="255" y="45"/>
                </a:lnTo>
                <a:cubicBezTo>
                  <a:pt x="201" y="45"/>
                  <a:pt x="150" y="49"/>
                  <a:pt x="110" y="56"/>
                </a:cubicBezTo>
                <a:lnTo>
                  <a:pt x="110" y="56"/>
                </a:lnTo>
                <a:cubicBezTo>
                  <a:pt x="81" y="61"/>
                  <a:pt x="64" y="66"/>
                  <a:pt x="55" y="70"/>
                </a:cubicBezTo>
                <a:close/>
                <a:moveTo>
                  <a:pt x="255" y="139"/>
                </a:moveTo>
                <a:lnTo>
                  <a:pt x="255" y="139"/>
                </a:lnTo>
                <a:cubicBezTo>
                  <a:pt x="248" y="139"/>
                  <a:pt x="243" y="139"/>
                  <a:pt x="237" y="139"/>
                </a:cubicBezTo>
                <a:lnTo>
                  <a:pt x="237" y="139"/>
                </a:lnTo>
                <a:cubicBezTo>
                  <a:pt x="178" y="139"/>
                  <a:pt x="122" y="133"/>
                  <a:pt x="80" y="124"/>
                </a:cubicBezTo>
                <a:lnTo>
                  <a:pt x="80" y="124"/>
                </a:lnTo>
                <a:cubicBezTo>
                  <a:pt x="46" y="116"/>
                  <a:pt x="0" y="102"/>
                  <a:pt x="0" y="70"/>
                </a:cubicBezTo>
                <a:lnTo>
                  <a:pt x="0" y="70"/>
                </a:lnTo>
                <a:cubicBezTo>
                  <a:pt x="0" y="36"/>
                  <a:pt x="49" y="22"/>
                  <a:pt x="86" y="14"/>
                </a:cubicBezTo>
                <a:lnTo>
                  <a:pt x="86" y="14"/>
                </a:lnTo>
                <a:cubicBezTo>
                  <a:pt x="132" y="5"/>
                  <a:pt x="191" y="0"/>
                  <a:pt x="255" y="0"/>
                </a:cubicBezTo>
                <a:lnTo>
                  <a:pt x="255" y="0"/>
                </a:lnTo>
                <a:cubicBezTo>
                  <a:pt x="318" y="0"/>
                  <a:pt x="378" y="5"/>
                  <a:pt x="423" y="14"/>
                </a:cubicBezTo>
                <a:lnTo>
                  <a:pt x="423" y="14"/>
                </a:lnTo>
                <a:cubicBezTo>
                  <a:pt x="446" y="19"/>
                  <a:pt x="464" y="25"/>
                  <a:pt x="477" y="31"/>
                </a:cubicBezTo>
                <a:lnTo>
                  <a:pt x="477" y="31"/>
                </a:lnTo>
                <a:cubicBezTo>
                  <a:pt x="498" y="41"/>
                  <a:pt x="509" y="54"/>
                  <a:pt x="509" y="70"/>
                </a:cubicBezTo>
                <a:lnTo>
                  <a:pt x="509" y="70"/>
                </a:lnTo>
                <a:cubicBezTo>
                  <a:pt x="509" y="103"/>
                  <a:pt x="463" y="116"/>
                  <a:pt x="428" y="124"/>
                </a:cubicBezTo>
                <a:lnTo>
                  <a:pt x="428" y="124"/>
                </a:lnTo>
                <a:cubicBezTo>
                  <a:pt x="387" y="133"/>
                  <a:pt x="331" y="139"/>
                  <a:pt x="271" y="139"/>
                </a:cubicBezTo>
                <a:lnTo>
                  <a:pt x="271" y="139"/>
                </a:lnTo>
                <a:cubicBezTo>
                  <a:pt x="266" y="139"/>
                  <a:pt x="260" y="139"/>
                  <a:pt x="255" y="1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2" name="Freeform 493"/>
          <p:cNvSpPr>
            <a:spLocks noChangeArrowheads="1"/>
          </p:cNvSpPr>
          <p:nvPr/>
        </p:nvSpPr>
        <p:spPr bwMode="auto">
          <a:xfrm>
            <a:off x="4962154" y="6767201"/>
            <a:ext cx="619582" cy="229671"/>
          </a:xfrm>
          <a:custGeom>
            <a:avLst/>
            <a:gdLst>
              <a:gd name="T0" fmla="*/ 46 w 510"/>
              <a:gd name="T1" fmla="*/ 23 h 189"/>
              <a:gd name="T2" fmla="*/ 46 w 510"/>
              <a:gd name="T3" fmla="*/ 23 h 189"/>
              <a:gd name="T4" fmla="*/ 463 w 510"/>
              <a:gd name="T5" fmla="*/ 118 h 189"/>
              <a:gd name="T6" fmla="*/ 463 w 510"/>
              <a:gd name="T7" fmla="*/ 118 h 189"/>
              <a:gd name="T8" fmla="*/ 45 w 510"/>
              <a:gd name="T9" fmla="*/ 113 h 189"/>
              <a:gd name="T10" fmla="*/ 45 w 510"/>
              <a:gd name="T11" fmla="*/ 113 h 189"/>
              <a:gd name="T12" fmla="*/ 109 w 510"/>
              <a:gd name="T13" fmla="*/ 132 h 189"/>
              <a:gd name="T14" fmla="*/ 109 w 510"/>
              <a:gd name="T15" fmla="*/ 132 h 189"/>
              <a:gd name="T16" fmla="*/ 254 w 510"/>
              <a:gd name="T17" fmla="*/ 143 h 189"/>
              <a:gd name="T18" fmla="*/ 254 w 510"/>
              <a:gd name="T19" fmla="*/ 143 h 189"/>
              <a:gd name="T20" fmla="*/ 399 w 510"/>
              <a:gd name="T21" fmla="*/ 132 h 189"/>
              <a:gd name="T22" fmla="*/ 399 w 510"/>
              <a:gd name="T23" fmla="*/ 132 h 189"/>
              <a:gd name="T24" fmla="*/ 463 w 510"/>
              <a:gd name="T25" fmla="*/ 113 h 189"/>
              <a:gd name="T26" fmla="*/ 463 w 510"/>
              <a:gd name="T27" fmla="*/ 67 h 189"/>
              <a:gd name="T28" fmla="*/ 463 w 510"/>
              <a:gd name="T29" fmla="*/ 67 h 189"/>
              <a:gd name="T30" fmla="*/ 428 w 510"/>
              <a:gd name="T31" fmla="*/ 77 h 189"/>
              <a:gd name="T32" fmla="*/ 428 w 510"/>
              <a:gd name="T33" fmla="*/ 77 h 189"/>
              <a:gd name="T34" fmla="*/ 271 w 510"/>
              <a:gd name="T35" fmla="*/ 92 h 189"/>
              <a:gd name="T36" fmla="*/ 271 w 510"/>
              <a:gd name="T37" fmla="*/ 92 h 189"/>
              <a:gd name="T38" fmla="*/ 237 w 510"/>
              <a:gd name="T39" fmla="*/ 92 h 189"/>
              <a:gd name="T40" fmla="*/ 237 w 510"/>
              <a:gd name="T41" fmla="*/ 92 h 189"/>
              <a:gd name="T42" fmla="*/ 80 w 510"/>
              <a:gd name="T43" fmla="*/ 77 h 189"/>
              <a:gd name="T44" fmla="*/ 80 w 510"/>
              <a:gd name="T45" fmla="*/ 77 h 189"/>
              <a:gd name="T46" fmla="*/ 45 w 510"/>
              <a:gd name="T47" fmla="*/ 67 h 189"/>
              <a:gd name="T48" fmla="*/ 45 w 510"/>
              <a:gd name="T49" fmla="*/ 113 h 189"/>
              <a:gd name="T50" fmla="*/ 254 w 510"/>
              <a:gd name="T51" fmla="*/ 188 h 189"/>
              <a:gd name="T52" fmla="*/ 254 w 510"/>
              <a:gd name="T53" fmla="*/ 188 h 189"/>
              <a:gd name="T54" fmla="*/ 86 w 510"/>
              <a:gd name="T55" fmla="*/ 174 h 189"/>
              <a:gd name="T56" fmla="*/ 86 w 510"/>
              <a:gd name="T57" fmla="*/ 174 h 189"/>
              <a:gd name="T58" fmla="*/ 31 w 510"/>
              <a:gd name="T59" fmla="*/ 157 h 189"/>
              <a:gd name="T60" fmla="*/ 31 w 510"/>
              <a:gd name="T61" fmla="*/ 157 h 189"/>
              <a:gd name="T62" fmla="*/ 0 w 510"/>
              <a:gd name="T63" fmla="*/ 118 h 189"/>
              <a:gd name="T64" fmla="*/ 0 w 510"/>
              <a:gd name="T65" fmla="*/ 23 h 189"/>
              <a:gd name="T66" fmla="*/ 0 w 510"/>
              <a:gd name="T67" fmla="*/ 23 h 189"/>
              <a:gd name="T68" fmla="*/ 23 w 510"/>
              <a:gd name="T69" fmla="*/ 0 h 189"/>
              <a:gd name="T70" fmla="*/ 23 w 510"/>
              <a:gd name="T71" fmla="*/ 0 h 189"/>
              <a:gd name="T72" fmla="*/ 23 w 510"/>
              <a:gd name="T73" fmla="*/ 0 h 189"/>
              <a:gd name="T74" fmla="*/ 45 w 510"/>
              <a:gd name="T75" fmla="*/ 18 h 189"/>
              <a:gd name="T76" fmla="*/ 45 w 510"/>
              <a:gd name="T77" fmla="*/ 18 h 189"/>
              <a:gd name="T78" fmla="*/ 103 w 510"/>
              <a:gd name="T79" fmla="*/ 35 h 189"/>
              <a:gd name="T80" fmla="*/ 103 w 510"/>
              <a:gd name="T81" fmla="*/ 35 h 189"/>
              <a:gd name="T82" fmla="*/ 237 w 510"/>
              <a:gd name="T83" fmla="*/ 47 h 189"/>
              <a:gd name="T84" fmla="*/ 237 w 510"/>
              <a:gd name="T85" fmla="*/ 47 h 189"/>
              <a:gd name="T86" fmla="*/ 270 w 510"/>
              <a:gd name="T87" fmla="*/ 47 h 189"/>
              <a:gd name="T88" fmla="*/ 270 w 510"/>
              <a:gd name="T89" fmla="*/ 47 h 189"/>
              <a:gd name="T90" fmla="*/ 405 w 510"/>
              <a:gd name="T91" fmla="*/ 35 h 189"/>
              <a:gd name="T92" fmla="*/ 405 w 510"/>
              <a:gd name="T93" fmla="*/ 35 h 189"/>
              <a:gd name="T94" fmla="*/ 464 w 510"/>
              <a:gd name="T95" fmla="*/ 18 h 189"/>
              <a:gd name="T96" fmla="*/ 464 w 510"/>
              <a:gd name="T97" fmla="*/ 18 h 189"/>
              <a:gd name="T98" fmla="*/ 486 w 510"/>
              <a:gd name="T99" fmla="*/ 0 h 189"/>
              <a:gd name="T100" fmla="*/ 486 w 510"/>
              <a:gd name="T101" fmla="*/ 0 h 189"/>
              <a:gd name="T102" fmla="*/ 486 w 510"/>
              <a:gd name="T103" fmla="*/ 0 h 189"/>
              <a:gd name="T104" fmla="*/ 509 w 510"/>
              <a:gd name="T105" fmla="*/ 23 h 189"/>
              <a:gd name="T106" fmla="*/ 509 w 510"/>
              <a:gd name="T107" fmla="*/ 24 h 189"/>
              <a:gd name="T108" fmla="*/ 508 w 510"/>
              <a:gd name="T109" fmla="*/ 118 h 189"/>
              <a:gd name="T110" fmla="*/ 508 w 510"/>
              <a:gd name="T111" fmla="*/ 118 h 189"/>
              <a:gd name="T112" fmla="*/ 422 w 510"/>
              <a:gd name="T113" fmla="*/ 174 h 189"/>
              <a:gd name="T114" fmla="*/ 422 w 510"/>
              <a:gd name="T115" fmla="*/ 174 h 189"/>
              <a:gd name="T116" fmla="*/ 254 w 510"/>
              <a:gd name="T11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0" h="189">
                <a:moveTo>
                  <a:pt x="46" y="23"/>
                </a:moveTo>
                <a:lnTo>
                  <a:pt x="46" y="23"/>
                </a:lnTo>
                <a:close/>
                <a:moveTo>
                  <a:pt x="463" y="118"/>
                </a:moveTo>
                <a:lnTo>
                  <a:pt x="463" y="118"/>
                </a:lnTo>
                <a:close/>
                <a:moveTo>
                  <a:pt x="45" y="113"/>
                </a:moveTo>
                <a:lnTo>
                  <a:pt x="45" y="113"/>
                </a:lnTo>
                <a:cubicBezTo>
                  <a:pt x="50" y="116"/>
                  <a:pt x="66" y="124"/>
                  <a:pt x="109" y="132"/>
                </a:cubicBezTo>
                <a:lnTo>
                  <a:pt x="109" y="132"/>
                </a:lnTo>
                <a:cubicBezTo>
                  <a:pt x="149" y="139"/>
                  <a:pt x="201" y="143"/>
                  <a:pt x="254" y="143"/>
                </a:cubicBezTo>
                <a:lnTo>
                  <a:pt x="254" y="143"/>
                </a:lnTo>
                <a:cubicBezTo>
                  <a:pt x="307" y="143"/>
                  <a:pt x="359" y="139"/>
                  <a:pt x="399" y="132"/>
                </a:cubicBezTo>
                <a:lnTo>
                  <a:pt x="399" y="132"/>
                </a:lnTo>
                <a:cubicBezTo>
                  <a:pt x="442" y="124"/>
                  <a:pt x="458" y="116"/>
                  <a:pt x="463" y="113"/>
                </a:cubicBezTo>
                <a:lnTo>
                  <a:pt x="463" y="67"/>
                </a:lnTo>
                <a:lnTo>
                  <a:pt x="463" y="67"/>
                </a:lnTo>
                <a:cubicBezTo>
                  <a:pt x="452" y="72"/>
                  <a:pt x="439" y="75"/>
                  <a:pt x="428" y="77"/>
                </a:cubicBezTo>
                <a:lnTo>
                  <a:pt x="428" y="77"/>
                </a:lnTo>
                <a:cubicBezTo>
                  <a:pt x="387" y="86"/>
                  <a:pt x="331" y="92"/>
                  <a:pt x="271" y="92"/>
                </a:cubicBezTo>
                <a:lnTo>
                  <a:pt x="271" y="92"/>
                </a:lnTo>
                <a:cubicBezTo>
                  <a:pt x="260" y="93"/>
                  <a:pt x="248" y="93"/>
                  <a:pt x="237" y="92"/>
                </a:cubicBezTo>
                <a:lnTo>
                  <a:pt x="237" y="92"/>
                </a:lnTo>
                <a:cubicBezTo>
                  <a:pt x="178" y="92"/>
                  <a:pt x="122" y="86"/>
                  <a:pt x="80" y="77"/>
                </a:cubicBezTo>
                <a:lnTo>
                  <a:pt x="80" y="77"/>
                </a:lnTo>
                <a:cubicBezTo>
                  <a:pt x="69" y="75"/>
                  <a:pt x="57" y="72"/>
                  <a:pt x="45" y="67"/>
                </a:cubicBezTo>
                <a:lnTo>
                  <a:pt x="45" y="113"/>
                </a:lnTo>
                <a:close/>
                <a:moveTo>
                  <a:pt x="254" y="188"/>
                </a:moveTo>
                <a:lnTo>
                  <a:pt x="254" y="188"/>
                </a:lnTo>
                <a:cubicBezTo>
                  <a:pt x="191" y="188"/>
                  <a:pt x="131" y="183"/>
                  <a:pt x="86" y="174"/>
                </a:cubicBezTo>
                <a:lnTo>
                  <a:pt x="86" y="174"/>
                </a:lnTo>
                <a:cubicBezTo>
                  <a:pt x="63" y="169"/>
                  <a:pt x="44" y="163"/>
                  <a:pt x="31" y="157"/>
                </a:cubicBezTo>
                <a:lnTo>
                  <a:pt x="31" y="157"/>
                </a:lnTo>
                <a:cubicBezTo>
                  <a:pt x="11" y="147"/>
                  <a:pt x="0" y="133"/>
                  <a:pt x="0" y="118"/>
                </a:cubicBezTo>
                <a:lnTo>
                  <a:pt x="0" y="23"/>
                </a:lnTo>
                <a:lnTo>
                  <a:pt x="0" y="23"/>
                </a:lnTo>
                <a:cubicBezTo>
                  <a:pt x="0" y="11"/>
                  <a:pt x="11" y="0"/>
                  <a:pt x="23" y="0"/>
                </a:cubicBezTo>
                <a:lnTo>
                  <a:pt x="23" y="0"/>
                </a:lnTo>
                <a:lnTo>
                  <a:pt x="23" y="0"/>
                </a:lnTo>
                <a:cubicBezTo>
                  <a:pt x="34" y="0"/>
                  <a:pt x="43" y="8"/>
                  <a:pt x="45" y="18"/>
                </a:cubicBezTo>
                <a:lnTo>
                  <a:pt x="45" y="18"/>
                </a:lnTo>
                <a:cubicBezTo>
                  <a:pt x="49" y="21"/>
                  <a:pt x="63" y="29"/>
                  <a:pt x="103" y="35"/>
                </a:cubicBezTo>
                <a:lnTo>
                  <a:pt x="103" y="35"/>
                </a:lnTo>
                <a:cubicBezTo>
                  <a:pt x="141" y="42"/>
                  <a:pt x="188" y="46"/>
                  <a:pt x="237" y="47"/>
                </a:cubicBezTo>
                <a:lnTo>
                  <a:pt x="237" y="47"/>
                </a:lnTo>
                <a:cubicBezTo>
                  <a:pt x="248" y="47"/>
                  <a:pt x="260" y="47"/>
                  <a:pt x="270" y="47"/>
                </a:cubicBezTo>
                <a:lnTo>
                  <a:pt x="270" y="47"/>
                </a:lnTo>
                <a:cubicBezTo>
                  <a:pt x="321" y="46"/>
                  <a:pt x="368" y="42"/>
                  <a:pt x="405" y="35"/>
                </a:cubicBezTo>
                <a:lnTo>
                  <a:pt x="405" y="35"/>
                </a:lnTo>
                <a:cubicBezTo>
                  <a:pt x="446" y="29"/>
                  <a:pt x="459" y="21"/>
                  <a:pt x="464" y="18"/>
                </a:cubicBezTo>
                <a:lnTo>
                  <a:pt x="464" y="18"/>
                </a:lnTo>
                <a:cubicBezTo>
                  <a:pt x="466" y="8"/>
                  <a:pt x="475" y="0"/>
                  <a:pt x="486" y="0"/>
                </a:cubicBezTo>
                <a:lnTo>
                  <a:pt x="486" y="0"/>
                </a:lnTo>
                <a:lnTo>
                  <a:pt x="486" y="0"/>
                </a:lnTo>
                <a:cubicBezTo>
                  <a:pt x="498" y="0"/>
                  <a:pt x="509" y="11"/>
                  <a:pt x="509" y="23"/>
                </a:cubicBezTo>
                <a:lnTo>
                  <a:pt x="509" y="24"/>
                </a:lnTo>
                <a:lnTo>
                  <a:pt x="508" y="118"/>
                </a:lnTo>
                <a:lnTo>
                  <a:pt x="508" y="118"/>
                </a:lnTo>
                <a:cubicBezTo>
                  <a:pt x="508" y="152"/>
                  <a:pt x="459" y="166"/>
                  <a:pt x="422" y="174"/>
                </a:cubicBezTo>
                <a:lnTo>
                  <a:pt x="422" y="174"/>
                </a:lnTo>
                <a:cubicBezTo>
                  <a:pt x="377" y="183"/>
                  <a:pt x="317" y="188"/>
                  <a:pt x="254" y="1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" name="Freeform 494"/>
          <p:cNvSpPr>
            <a:spLocks noChangeArrowheads="1"/>
          </p:cNvSpPr>
          <p:nvPr/>
        </p:nvSpPr>
        <p:spPr bwMode="auto">
          <a:xfrm>
            <a:off x="4251769" y="7231886"/>
            <a:ext cx="619582" cy="229674"/>
          </a:xfrm>
          <a:custGeom>
            <a:avLst/>
            <a:gdLst>
              <a:gd name="T0" fmla="*/ 46 w 510"/>
              <a:gd name="T1" fmla="*/ 22 h 190"/>
              <a:gd name="T2" fmla="*/ 46 w 510"/>
              <a:gd name="T3" fmla="*/ 22 h 190"/>
              <a:gd name="T4" fmla="*/ 463 w 510"/>
              <a:gd name="T5" fmla="*/ 118 h 190"/>
              <a:gd name="T6" fmla="*/ 463 w 510"/>
              <a:gd name="T7" fmla="*/ 118 h 190"/>
              <a:gd name="T8" fmla="*/ 46 w 510"/>
              <a:gd name="T9" fmla="*/ 113 h 190"/>
              <a:gd name="T10" fmla="*/ 46 w 510"/>
              <a:gd name="T11" fmla="*/ 113 h 190"/>
              <a:gd name="T12" fmla="*/ 109 w 510"/>
              <a:gd name="T13" fmla="*/ 133 h 190"/>
              <a:gd name="T14" fmla="*/ 109 w 510"/>
              <a:gd name="T15" fmla="*/ 133 h 190"/>
              <a:gd name="T16" fmla="*/ 254 w 510"/>
              <a:gd name="T17" fmla="*/ 143 h 190"/>
              <a:gd name="T18" fmla="*/ 254 w 510"/>
              <a:gd name="T19" fmla="*/ 143 h 190"/>
              <a:gd name="T20" fmla="*/ 399 w 510"/>
              <a:gd name="T21" fmla="*/ 133 h 190"/>
              <a:gd name="T22" fmla="*/ 399 w 510"/>
              <a:gd name="T23" fmla="*/ 133 h 190"/>
              <a:gd name="T24" fmla="*/ 463 w 510"/>
              <a:gd name="T25" fmla="*/ 113 h 190"/>
              <a:gd name="T26" fmla="*/ 464 w 510"/>
              <a:gd name="T27" fmla="*/ 68 h 190"/>
              <a:gd name="T28" fmla="*/ 464 w 510"/>
              <a:gd name="T29" fmla="*/ 68 h 190"/>
              <a:gd name="T30" fmla="*/ 429 w 510"/>
              <a:gd name="T31" fmla="*/ 77 h 190"/>
              <a:gd name="T32" fmla="*/ 429 w 510"/>
              <a:gd name="T33" fmla="*/ 77 h 190"/>
              <a:gd name="T34" fmla="*/ 271 w 510"/>
              <a:gd name="T35" fmla="*/ 93 h 190"/>
              <a:gd name="T36" fmla="*/ 271 w 510"/>
              <a:gd name="T37" fmla="*/ 93 h 190"/>
              <a:gd name="T38" fmla="*/ 237 w 510"/>
              <a:gd name="T39" fmla="*/ 93 h 190"/>
              <a:gd name="T40" fmla="*/ 237 w 510"/>
              <a:gd name="T41" fmla="*/ 93 h 190"/>
              <a:gd name="T42" fmla="*/ 81 w 510"/>
              <a:gd name="T43" fmla="*/ 77 h 190"/>
              <a:gd name="T44" fmla="*/ 81 w 510"/>
              <a:gd name="T45" fmla="*/ 77 h 190"/>
              <a:gd name="T46" fmla="*/ 46 w 510"/>
              <a:gd name="T47" fmla="*/ 68 h 190"/>
              <a:gd name="T48" fmla="*/ 46 w 510"/>
              <a:gd name="T49" fmla="*/ 113 h 190"/>
              <a:gd name="T50" fmla="*/ 254 w 510"/>
              <a:gd name="T51" fmla="*/ 189 h 190"/>
              <a:gd name="T52" fmla="*/ 254 w 510"/>
              <a:gd name="T53" fmla="*/ 189 h 190"/>
              <a:gd name="T54" fmla="*/ 86 w 510"/>
              <a:gd name="T55" fmla="*/ 174 h 190"/>
              <a:gd name="T56" fmla="*/ 86 w 510"/>
              <a:gd name="T57" fmla="*/ 174 h 190"/>
              <a:gd name="T58" fmla="*/ 31 w 510"/>
              <a:gd name="T59" fmla="*/ 157 h 190"/>
              <a:gd name="T60" fmla="*/ 31 w 510"/>
              <a:gd name="T61" fmla="*/ 157 h 190"/>
              <a:gd name="T62" fmla="*/ 0 w 510"/>
              <a:gd name="T63" fmla="*/ 118 h 190"/>
              <a:gd name="T64" fmla="*/ 0 w 510"/>
              <a:gd name="T65" fmla="*/ 22 h 190"/>
              <a:gd name="T66" fmla="*/ 0 w 510"/>
              <a:gd name="T67" fmla="*/ 22 h 190"/>
              <a:gd name="T68" fmla="*/ 23 w 510"/>
              <a:gd name="T69" fmla="*/ 0 h 190"/>
              <a:gd name="T70" fmla="*/ 24 w 510"/>
              <a:gd name="T71" fmla="*/ 0 h 190"/>
              <a:gd name="T72" fmla="*/ 24 w 510"/>
              <a:gd name="T73" fmla="*/ 0 h 190"/>
              <a:gd name="T74" fmla="*/ 46 w 510"/>
              <a:gd name="T75" fmla="*/ 18 h 190"/>
              <a:gd name="T76" fmla="*/ 46 w 510"/>
              <a:gd name="T77" fmla="*/ 18 h 190"/>
              <a:gd name="T78" fmla="*/ 104 w 510"/>
              <a:gd name="T79" fmla="*/ 36 h 190"/>
              <a:gd name="T80" fmla="*/ 104 w 510"/>
              <a:gd name="T81" fmla="*/ 36 h 190"/>
              <a:gd name="T82" fmla="*/ 238 w 510"/>
              <a:gd name="T83" fmla="*/ 47 h 190"/>
              <a:gd name="T84" fmla="*/ 238 w 510"/>
              <a:gd name="T85" fmla="*/ 47 h 190"/>
              <a:gd name="T86" fmla="*/ 271 w 510"/>
              <a:gd name="T87" fmla="*/ 47 h 190"/>
              <a:gd name="T88" fmla="*/ 271 w 510"/>
              <a:gd name="T89" fmla="*/ 47 h 190"/>
              <a:gd name="T90" fmla="*/ 405 w 510"/>
              <a:gd name="T91" fmla="*/ 36 h 190"/>
              <a:gd name="T92" fmla="*/ 405 w 510"/>
              <a:gd name="T93" fmla="*/ 36 h 190"/>
              <a:gd name="T94" fmla="*/ 464 w 510"/>
              <a:gd name="T95" fmla="*/ 18 h 190"/>
              <a:gd name="T96" fmla="*/ 464 w 510"/>
              <a:gd name="T97" fmla="*/ 18 h 190"/>
              <a:gd name="T98" fmla="*/ 486 w 510"/>
              <a:gd name="T99" fmla="*/ 0 h 190"/>
              <a:gd name="T100" fmla="*/ 486 w 510"/>
              <a:gd name="T101" fmla="*/ 0 h 190"/>
              <a:gd name="T102" fmla="*/ 486 w 510"/>
              <a:gd name="T103" fmla="*/ 0 h 190"/>
              <a:gd name="T104" fmla="*/ 509 w 510"/>
              <a:gd name="T105" fmla="*/ 22 h 190"/>
              <a:gd name="T106" fmla="*/ 509 w 510"/>
              <a:gd name="T107" fmla="*/ 22 h 190"/>
              <a:gd name="T108" fmla="*/ 509 w 510"/>
              <a:gd name="T109" fmla="*/ 22 h 190"/>
              <a:gd name="T110" fmla="*/ 509 w 510"/>
              <a:gd name="T111" fmla="*/ 23 h 190"/>
              <a:gd name="T112" fmla="*/ 508 w 510"/>
              <a:gd name="T113" fmla="*/ 118 h 190"/>
              <a:gd name="T114" fmla="*/ 508 w 510"/>
              <a:gd name="T115" fmla="*/ 118 h 190"/>
              <a:gd name="T116" fmla="*/ 423 w 510"/>
              <a:gd name="T117" fmla="*/ 174 h 190"/>
              <a:gd name="T118" fmla="*/ 423 w 510"/>
              <a:gd name="T119" fmla="*/ 174 h 190"/>
              <a:gd name="T120" fmla="*/ 254 w 510"/>
              <a:gd name="T121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0" h="190">
                <a:moveTo>
                  <a:pt x="46" y="22"/>
                </a:moveTo>
                <a:lnTo>
                  <a:pt x="46" y="22"/>
                </a:lnTo>
                <a:close/>
                <a:moveTo>
                  <a:pt x="463" y="118"/>
                </a:moveTo>
                <a:lnTo>
                  <a:pt x="463" y="118"/>
                </a:lnTo>
                <a:close/>
                <a:moveTo>
                  <a:pt x="46" y="113"/>
                </a:moveTo>
                <a:lnTo>
                  <a:pt x="46" y="113"/>
                </a:lnTo>
                <a:cubicBezTo>
                  <a:pt x="51" y="117"/>
                  <a:pt x="67" y="124"/>
                  <a:pt x="109" y="133"/>
                </a:cubicBezTo>
                <a:lnTo>
                  <a:pt x="109" y="133"/>
                </a:lnTo>
                <a:cubicBezTo>
                  <a:pt x="150" y="139"/>
                  <a:pt x="201" y="143"/>
                  <a:pt x="254" y="143"/>
                </a:cubicBezTo>
                <a:lnTo>
                  <a:pt x="254" y="143"/>
                </a:lnTo>
                <a:cubicBezTo>
                  <a:pt x="308" y="143"/>
                  <a:pt x="359" y="139"/>
                  <a:pt x="399" y="133"/>
                </a:cubicBezTo>
                <a:lnTo>
                  <a:pt x="399" y="133"/>
                </a:lnTo>
                <a:cubicBezTo>
                  <a:pt x="443" y="124"/>
                  <a:pt x="458" y="117"/>
                  <a:pt x="463" y="113"/>
                </a:cubicBezTo>
                <a:lnTo>
                  <a:pt x="464" y="68"/>
                </a:lnTo>
                <a:lnTo>
                  <a:pt x="464" y="68"/>
                </a:lnTo>
                <a:cubicBezTo>
                  <a:pt x="452" y="72"/>
                  <a:pt x="440" y="75"/>
                  <a:pt x="429" y="77"/>
                </a:cubicBezTo>
                <a:lnTo>
                  <a:pt x="429" y="77"/>
                </a:lnTo>
                <a:cubicBezTo>
                  <a:pt x="387" y="87"/>
                  <a:pt x="331" y="92"/>
                  <a:pt x="271" y="93"/>
                </a:cubicBezTo>
                <a:lnTo>
                  <a:pt x="271" y="93"/>
                </a:lnTo>
                <a:cubicBezTo>
                  <a:pt x="261" y="93"/>
                  <a:pt x="249" y="93"/>
                  <a:pt x="237" y="93"/>
                </a:cubicBezTo>
                <a:lnTo>
                  <a:pt x="237" y="93"/>
                </a:lnTo>
                <a:cubicBezTo>
                  <a:pt x="178" y="92"/>
                  <a:pt x="122" y="87"/>
                  <a:pt x="81" y="77"/>
                </a:cubicBezTo>
                <a:lnTo>
                  <a:pt x="81" y="77"/>
                </a:lnTo>
                <a:cubicBezTo>
                  <a:pt x="70" y="75"/>
                  <a:pt x="57" y="72"/>
                  <a:pt x="46" y="68"/>
                </a:cubicBezTo>
                <a:lnTo>
                  <a:pt x="46" y="113"/>
                </a:lnTo>
                <a:close/>
                <a:moveTo>
                  <a:pt x="254" y="189"/>
                </a:moveTo>
                <a:lnTo>
                  <a:pt x="254" y="189"/>
                </a:lnTo>
                <a:cubicBezTo>
                  <a:pt x="191" y="189"/>
                  <a:pt x="131" y="183"/>
                  <a:pt x="86" y="174"/>
                </a:cubicBezTo>
                <a:lnTo>
                  <a:pt x="86" y="174"/>
                </a:lnTo>
                <a:cubicBezTo>
                  <a:pt x="63" y="169"/>
                  <a:pt x="45" y="164"/>
                  <a:pt x="31" y="157"/>
                </a:cubicBezTo>
                <a:lnTo>
                  <a:pt x="31" y="157"/>
                </a:lnTo>
                <a:cubicBezTo>
                  <a:pt x="11" y="147"/>
                  <a:pt x="0" y="134"/>
                  <a:pt x="0" y="118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11" y="0"/>
                  <a:pt x="23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34" y="0"/>
                  <a:pt x="43" y="7"/>
                  <a:pt x="46" y="18"/>
                </a:cubicBezTo>
                <a:lnTo>
                  <a:pt x="46" y="18"/>
                </a:lnTo>
                <a:cubicBezTo>
                  <a:pt x="50" y="20"/>
                  <a:pt x="63" y="28"/>
                  <a:pt x="104" y="36"/>
                </a:cubicBezTo>
                <a:lnTo>
                  <a:pt x="104" y="36"/>
                </a:lnTo>
                <a:cubicBezTo>
                  <a:pt x="141" y="42"/>
                  <a:pt x="188" y="47"/>
                  <a:pt x="238" y="47"/>
                </a:cubicBezTo>
                <a:lnTo>
                  <a:pt x="238" y="47"/>
                </a:lnTo>
                <a:cubicBezTo>
                  <a:pt x="249" y="47"/>
                  <a:pt x="261" y="47"/>
                  <a:pt x="271" y="47"/>
                </a:cubicBezTo>
                <a:lnTo>
                  <a:pt x="271" y="47"/>
                </a:lnTo>
                <a:cubicBezTo>
                  <a:pt x="321" y="47"/>
                  <a:pt x="368" y="42"/>
                  <a:pt x="405" y="36"/>
                </a:cubicBezTo>
                <a:lnTo>
                  <a:pt x="405" y="36"/>
                </a:lnTo>
                <a:cubicBezTo>
                  <a:pt x="446" y="29"/>
                  <a:pt x="460" y="20"/>
                  <a:pt x="464" y="18"/>
                </a:cubicBezTo>
                <a:lnTo>
                  <a:pt x="464" y="18"/>
                </a:lnTo>
                <a:cubicBezTo>
                  <a:pt x="467" y="7"/>
                  <a:pt x="475" y="0"/>
                  <a:pt x="486" y="0"/>
                </a:cubicBezTo>
                <a:lnTo>
                  <a:pt x="486" y="0"/>
                </a:lnTo>
                <a:lnTo>
                  <a:pt x="486" y="0"/>
                </a:lnTo>
                <a:cubicBezTo>
                  <a:pt x="498" y="0"/>
                  <a:pt x="509" y="10"/>
                  <a:pt x="509" y="22"/>
                </a:cubicBezTo>
                <a:lnTo>
                  <a:pt x="509" y="22"/>
                </a:lnTo>
                <a:lnTo>
                  <a:pt x="509" y="22"/>
                </a:lnTo>
                <a:lnTo>
                  <a:pt x="509" y="23"/>
                </a:lnTo>
                <a:lnTo>
                  <a:pt x="508" y="118"/>
                </a:lnTo>
                <a:lnTo>
                  <a:pt x="508" y="118"/>
                </a:lnTo>
                <a:cubicBezTo>
                  <a:pt x="508" y="152"/>
                  <a:pt x="459" y="166"/>
                  <a:pt x="423" y="174"/>
                </a:cubicBezTo>
                <a:lnTo>
                  <a:pt x="423" y="174"/>
                </a:lnTo>
                <a:cubicBezTo>
                  <a:pt x="377" y="183"/>
                  <a:pt x="318" y="189"/>
                  <a:pt x="254" y="1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4" name="Freeform 495"/>
          <p:cNvSpPr>
            <a:spLocks noChangeArrowheads="1"/>
          </p:cNvSpPr>
          <p:nvPr/>
        </p:nvSpPr>
        <p:spPr bwMode="auto">
          <a:xfrm>
            <a:off x="4251769" y="7114379"/>
            <a:ext cx="619582" cy="229674"/>
          </a:xfrm>
          <a:custGeom>
            <a:avLst/>
            <a:gdLst>
              <a:gd name="T0" fmla="*/ 46 w 510"/>
              <a:gd name="T1" fmla="*/ 23 h 190"/>
              <a:gd name="T2" fmla="*/ 46 w 510"/>
              <a:gd name="T3" fmla="*/ 23 h 190"/>
              <a:gd name="T4" fmla="*/ 463 w 510"/>
              <a:gd name="T5" fmla="*/ 118 h 190"/>
              <a:gd name="T6" fmla="*/ 463 w 510"/>
              <a:gd name="T7" fmla="*/ 118 h 190"/>
              <a:gd name="T8" fmla="*/ 46 w 510"/>
              <a:gd name="T9" fmla="*/ 114 h 190"/>
              <a:gd name="T10" fmla="*/ 46 w 510"/>
              <a:gd name="T11" fmla="*/ 114 h 190"/>
              <a:gd name="T12" fmla="*/ 109 w 510"/>
              <a:gd name="T13" fmla="*/ 132 h 190"/>
              <a:gd name="T14" fmla="*/ 109 w 510"/>
              <a:gd name="T15" fmla="*/ 132 h 190"/>
              <a:gd name="T16" fmla="*/ 254 w 510"/>
              <a:gd name="T17" fmla="*/ 143 h 190"/>
              <a:gd name="T18" fmla="*/ 254 w 510"/>
              <a:gd name="T19" fmla="*/ 143 h 190"/>
              <a:gd name="T20" fmla="*/ 399 w 510"/>
              <a:gd name="T21" fmla="*/ 132 h 190"/>
              <a:gd name="T22" fmla="*/ 399 w 510"/>
              <a:gd name="T23" fmla="*/ 132 h 190"/>
              <a:gd name="T24" fmla="*/ 463 w 510"/>
              <a:gd name="T25" fmla="*/ 114 h 190"/>
              <a:gd name="T26" fmla="*/ 464 w 510"/>
              <a:gd name="T27" fmla="*/ 68 h 190"/>
              <a:gd name="T28" fmla="*/ 464 w 510"/>
              <a:gd name="T29" fmla="*/ 68 h 190"/>
              <a:gd name="T30" fmla="*/ 429 w 510"/>
              <a:gd name="T31" fmla="*/ 78 h 190"/>
              <a:gd name="T32" fmla="*/ 429 w 510"/>
              <a:gd name="T33" fmla="*/ 78 h 190"/>
              <a:gd name="T34" fmla="*/ 271 w 510"/>
              <a:gd name="T35" fmla="*/ 93 h 190"/>
              <a:gd name="T36" fmla="*/ 271 w 510"/>
              <a:gd name="T37" fmla="*/ 93 h 190"/>
              <a:gd name="T38" fmla="*/ 237 w 510"/>
              <a:gd name="T39" fmla="*/ 93 h 190"/>
              <a:gd name="T40" fmla="*/ 237 w 510"/>
              <a:gd name="T41" fmla="*/ 93 h 190"/>
              <a:gd name="T42" fmla="*/ 81 w 510"/>
              <a:gd name="T43" fmla="*/ 78 h 190"/>
              <a:gd name="T44" fmla="*/ 81 w 510"/>
              <a:gd name="T45" fmla="*/ 78 h 190"/>
              <a:gd name="T46" fmla="*/ 46 w 510"/>
              <a:gd name="T47" fmla="*/ 68 h 190"/>
              <a:gd name="T48" fmla="*/ 46 w 510"/>
              <a:gd name="T49" fmla="*/ 114 h 190"/>
              <a:gd name="T50" fmla="*/ 254 w 510"/>
              <a:gd name="T51" fmla="*/ 189 h 190"/>
              <a:gd name="T52" fmla="*/ 254 w 510"/>
              <a:gd name="T53" fmla="*/ 189 h 190"/>
              <a:gd name="T54" fmla="*/ 86 w 510"/>
              <a:gd name="T55" fmla="*/ 174 h 190"/>
              <a:gd name="T56" fmla="*/ 86 w 510"/>
              <a:gd name="T57" fmla="*/ 174 h 190"/>
              <a:gd name="T58" fmla="*/ 31 w 510"/>
              <a:gd name="T59" fmla="*/ 157 h 190"/>
              <a:gd name="T60" fmla="*/ 31 w 510"/>
              <a:gd name="T61" fmla="*/ 157 h 190"/>
              <a:gd name="T62" fmla="*/ 0 w 510"/>
              <a:gd name="T63" fmla="*/ 118 h 190"/>
              <a:gd name="T64" fmla="*/ 0 w 510"/>
              <a:gd name="T65" fmla="*/ 23 h 190"/>
              <a:gd name="T66" fmla="*/ 0 w 510"/>
              <a:gd name="T67" fmla="*/ 23 h 190"/>
              <a:gd name="T68" fmla="*/ 23 w 510"/>
              <a:gd name="T69" fmla="*/ 0 h 190"/>
              <a:gd name="T70" fmla="*/ 24 w 510"/>
              <a:gd name="T71" fmla="*/ 0 h 190"/>
              <a:gd name="T72" fmla="*/ 24 w 510"/>
              <a:gd name="T73" fmla="*/ 0 h 190"/>
              <a:gd name="T74" fmla="*/ 46 w 510"/>
              <a:gd name="T75" fmla="*/ 17 h 190"/>
              <a:gd name="T76" fmla="*/ 46 w 510"/>
              <a:gd name="T77" fmla="*/ 17 h 190"/>
              <a:gd name="T78" fmla="*/ 104 w 510"/>
              <a:gd name="T79" fmla="*/ 36 h 190"/>
              <a:gd name="T80" fmla="*/ 104 w 510"/>
              <a:gd name="T81" fmla="*/ 36 h 190"/>
              <a:gd name="T82" fmla="*/ 238 w 510"/>
              <a:gd name="T83" fmla="*/ 48 h 190"/>
              <a:gd name="T84" fmla="*/ 238 w 510"/>
              <a:gd name="T85" fmla="*/ 48 h 190"/>
              <a:gd name="T86" fmla="*/ 271 w 510"/>
              <a:gd name="T87" fmla="*/ 48 h 190"/>
              <a:gd name="T88" fmla="*/ 271 w 510"/>
              <a:gd name="T89" fmla="*/ 48 h 190"/>
              <a:gd name="T90" fmla="*/ 405 w 510"/>
              <a:gd name="T91" fmla="*/ 36 h 190"/>
              <a:gd name="T92" fmla="*/ 405 w 510"/>
              <a:gd name="T93" fmla="*/ 36 h 190"/>
              <a:gd name="T94" fmla="*/ 464 w 510"/>
              <a:gd name="T95" fmla="*/ 17 h 190"/>
              <a:gd name="T96" fmla="*/ 464 w 510"/>
              <a:gd name="T97" fmla="*/ 17 h 190"/>
              <a:gd name="T98" fmla="*/ 486 w 510"/>
              <a:gd name="T99" fmla="*/ 0 h 190"/>
              <a:gd name="T100" fmla="*/ 486 w 510"/>
              <a:gd name="T101" fmla="*/ 0 h 190"/>
              <a:gd name="T102" fmla="*/ 509 w 510"/>
              <a:gd name="T103" fmla="*/ 23 h 190"/>
              <a:gd name="T104" fmla="*/ 509 w 510"/>
              <a:gd name="T105" fmla="*/ 23 h 190"/>
              <a:gd name="T106" fmla="*/ 509 w 510"/>
              <a:gd name="T107" fmla="*/ 23 h 190"/>
              <a:gd name="T108" fmla="*/ 509 w 510"/>
              <a:gd name="T109" fmla="*/ 23 h 190"/>
              <a:gd name="T110" fmla="*/ 508 w 510"/>
              <a:gd name="T111" fmla="*/ 118 h 190"/>
              <a:gd name="T112" fmla="*/ 508 w 510"/>
              <a:gd name="T113" fmla="*/ 118 h 190"/>
              <a:gd name="T114" fmla="*/ 423 w 510"/>
              <a:gd name="T115" fmla="*/ 174 h 190"/>
              <a:gd name="T116" fmla="*/ 423 w 510"/>
              <a:gd name="T117" fmla="*/ 174 h 190"/>
              <a:gd name="T118" fmla="*/ 254 w 510"/>
              <a:gd name="T11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10" h="190">
                <a:moveTo>
                  <a:pt x="46" y="23"/>
                </a:moveTo>
                <a:lnTo>
                  <a:pt x="46" y="23"/>
                </a:lnTo>
                <a:close/>
                <a:moveTo>
                  <a:pt x="463" y="118"/>
                </a:moveTo>
                <a:lnTo>
                  <a:pt x="463" y="118"/>
                </a:lnTo>
                <a:close/>
                <a:moveTo>
                  <a:pt x="46" y="114"/>
                </a:moveTo>
                <a:lnTo>
                  <a:pt x="46" y="114"/>
                </a:lnTo>
                <a:cubicBezTo>
                  <a:pt x="51" y="117"/>
                  <a:pt x="67" y="125"/>
                  <a:pt x="109" y="132"/>
                </a:cubicBezTo>
                <a:lnTo>
                  <a:pt x="109" y="132"/>
                </a:lnTo>
                <a:cubicBezTo>
                  <a:pt x="150" y="140"/>
                  <a:pt x="201" y="143"/>
                  <a:pt x="254" y="143"/>
                </a:cubicBezTo>
                <a:lnTo>
                  <a:pt x="254" y="143"/>
                </a:lnTo>
                <a:cubicBezTo>
                  <a:pt x="308" y="143"/>
                  <a:pt x="359" y="140"/>
                  <a:pt x="399" y="132"/>
                </a:cubicBezTo>
                <a:lnTo>
                  <a:pt x="399" y="132"/>
                </a:lnTo>
                <a:cubicBezTo>
                  <a:pt x="443" y="125"/>
                  <a:pt x="458" y="116"/>
                  <a:pt x="463" y="114"/>
                </a:cubicBezTo>
                <a:lnTo>
                  <a:pt x="464" y="68"/>
                </a:lnTo>
                <a:lnTo>
                  <a:pt x="464" y="68"/>
                </a:lnTo>
                <a:cubicBezTo>
                  <a:pt x="452" y="73"/>
                  <a:pt x="440" y="75"/>
                  <a:pt x="429" y="78"/>
                </a:cubicBezTo>
                <a:lnTo>
                  <a:pt x="429" y="78"/>
                </a:lnTo>
                <a:cubicBezTo>
                  <a:pt x="387" y="87"/>
                  <a:pt x="331" y="93"/>
                  <a:pt x="271" y="93"/>
                </a:cubicBezTo>
                <a:lnTo>
                  <a:pt x="271" y="93"/>
                </a:lnTo>
                <a:cubicBezTo>
                  <a:pt x="261" y="93"/>
                  <a:pt x="249" y="93"/>
                  <a:pt x="237" y="93"/>
                </a:cubicBezTo>
                <a:lnTo>
                  <a:pt x="237" y="93"/>
                </a:lnTo>
                <a:cubicBezTo>
                  <a:pt x="178" y="93"/>
                  <a:pt x="122" y="86"/>
                  <a:pt x="81" y="78"/>
                </a:cubicBezTo>
                <a:lnTo>
                  <a:pt x="81" y="78"/>
                </a:lnTo>
                <a:cubicBezTo>
                  <a:pt x="70" y="75"/>
                  <a:pt x="57" y="72"/>
                  <a:pt x="46" y="68"/>
                </a:cubicBezTo>
                <a:lnTo>
                  <a:pt x="46" y="114"/>
                </a:lnTo>
                <a:close/>
                <a:moveTo>
                  <a:pt x="254" y="189"/>
                </a:moveTo>
                <a:lnTo>
                  <a:pt x="254" y="189"/>
                </a:lnTo>
                <a:cubicBezTo>
                  <a:pt x="191" y="189"/>
                  <a:pt x="131" y="184"/>
                  <a:pt x="86" y="174"/>
                </a:cubicBezTo>
                <a:lnTo>
                  <a:pt x="86" y="174"/>
                </a:lnTo>
                <a:cubicBezTo>
                  <a:pt x="63" y="170"/>
                  <a:pt x="45" y="164"/>
                  <a:pt x="31" y="157"/>
                </a:cubicBezTo>
                <a:lnTo>
                  <a:pt x="31" y="157"/>
                </a:lnTo>
                <a:cubicBezTo>
                  <a:pt x="11" y="147"/>
                  <a:pt x="0" y="134"/>
                  <a:pt x="0" y="118"/>
                </a:cubicBezTo>
                <a:lnTo>
                  <a:pt x="0" y="23"/>
                </a:lnTo>
                <a:lnTo>
                  <a:pt x="0" y="23"/>
                </a:lnTo>
                <a:cubicBezTo>
                  <a:pt x="0" y="10"/>
                  <a:pt x="11" y="0"/>
                  <a:pt x="23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34" y="0"/>
                  <a:pt x="43" y="7"/>
                  <a:pt x="46" y="17"/>
                </a:cubicBezTo>
                <a:lnTo>
                  <a:pt x="46" y="17"/>
                </a:lnTo>
                <a:cubicBezTo>
                  <a:pt x="50" y="21"/>
                  <a:pt x="63" y="28"/>
                  <a:pt x="104" y="36"/>
                </a:cubicBezTo>
                <a:lnTo>
                  <a:pt x="104" y="36"/>
                </a:lnTo>
                <a:cubicBezTo>
                  <a:pt x="141" y="43"/>
                  <a:pt x="188" y="47"/>
                  <a:pt x="238" y="48"/>
                </a:cubicBezTo>
                <a:lnTo>
                  <a:pt x="238" y="48"/>
                </a:lnTo>
                <a:cubicBezTo>
                  <a:pt x="249" y="48"/>
                  <a:pt x="261" y="48"/>
                  <a:pt x="271" y="48"/>
                </a:cubicBezTo>
                <a:lnTo>
                  <a:pt x="271" y="48"/>
                </a:lnTo>
                <a:cubicBezTo>
                  <a:pt x="321" y="47"/>
                  <a:pt x="368" y="43"/>
                  <a:pt x="405" y="36"/>
                </a:cubicBezTo>
                <a:lnTo>
                  <a:pt x="405" y="36"/>
                </a:lnTo>
                <a:cubicBezTo>
                  <a:pt x="446" y="28"/>
                  <a:pt x="460" y="21"/>
                  <a:pt x="464" y="17"/>
                </a:cubicBezTo>
                <a:lnTo>
                  <a:pt x="464" y="17"/>
                </a:lnTo>
                <a:cubicBezTo>
                  <a:pt x="467" y="7"/>
                  <a:pt x="475" y="0"/>
                  <a:pt x="486" y="0"/>
                </a:cubicBezTo>
                <a:lnTo>
                  <a:pt x="486" y="0"/>
                </a:lnTo>
                <a:cubicBezTo>
                  <a:pt x="498" y="0"/>
                  <a:pt x="509" y="10"/>
                  <a:pt x="509" y="23"/>
                </a:cubicBezTo>
                <a:lnTo>
                  <a:pt x="509" y="23"/>
                </a:lnTo>
                <a:lnTo>
                  <a:pt x="509" y="23"/>
                </a:lnTo>
                <a:lnTo>
                  <a:pt x="509" y="23"/>
                </a:lnTo>
                <a:lnTo>
                  <a:pt x="508" y="118"/>
                </a:lnTo>
                <a:lnTo>
                  <a:pt x="508" y="118"/>
                </a:lnTo>
                <a:cubicBezTo>
                  <a:pt x="508" y="153"/>
                  <a:pt x="459" y="167"/>
                  <a:pt x="423" y="174"/>
                </a:cubicBezTo>
                <a:lnTo>
                  <a:pt x="423" y="174"/>
                </a:lnTo>
                <a:cubicBezTo>
                  <a:pt x="377" y="184"/>
                  <a:pt x="318" y="189"/>
                  <a:pt x="254" y="1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" name="Freeform 496"/>
          <p:cNvSpPr>
            <a:spLocks noChangeArrowheads="1"/>
          </p:cNvSpPr>
          <p:nvPr/>
        </p:nvSpPr>
        <p:spPr bwMode="auto">
          <a:xfrm>
            <a:off x="4251769" y="6943460"/>
            <a:ext cx="619582" cy="170919"/>
          </a:xfrm>
          <a:custGeom>
            <a:avLst/>
            <a:gdLst>
              <a:gd name="T0" fmla="*/ 465 w 510"/>
              <a:gd name="T1" fmla="*/ 77 h 142"/>
              <a:gd name="T2" fmla="*/ 465 w 510"/>
              <a:gd name="T3" fmla="*/ 77 h 142"/>
              <a:gd name="T4" fmla="*/ 56 w 510"/>
              <a:gd name="T5" fmla="*/ 70 h 142"/>
              <a:gd name="T6" fmla="*/ 56 w 510"/>
              <a:gd name="T7" fmla="*/ 70 h 142"/>
              <a:gd name="T8" fmla="*/ 104 w 510"/>
              <a:gd name="T9" fmla="*/ 83 h 142"/>
              <a:gd name="T10" fmla="*/ 104 w 510"/>
              <a:gd name="T11" fmla="*/ 83 h 142"/>
              <a:gd name="T12" fmla="*/ 238 w 510"/>
              <a:gd name="T13" fmla="*/ 96 h 142"/>
              <a:gd name="T14" fmla="*/ 238 w 510"/>
              <a:gd name="T15" fmla="*/ 96 h 142"/>
              <a:gd name="T16" fmla="*/ 271 w 510"/>
              <a:gd name="T17" fmla="*/ 96 h 142"/>
              <a:gd name="T18" fmla="*/ 271 w 510"/>
              <a:gd name="T19" fmla="*/ 96 h 142"/>
              <a:gd name="T20" fmla="*/ 405 w 510"/>
              <a:gd name="T21" fmla="*/ 83 h 142"/>
              <a:gd name="T22" fmla="*/ 405 w 510"/>
              <a:gd name="T23" fmla="*/ 83 h 142"/>
              <a:gd name="T24" fmla="*/ 454 w 510"/>
              <a:gd name="T25" fmla="*/ 70 h 142"/>
              <a:gd name="T26" fmla="*/ 454 w 510"/>
              <a:gd name="T27" fmla="*/ 70 h 142"/>
              <a:gd name="T28" fmla="*/ 400 w 510"/>
              <a:gd name="T29" fmla="*/ 56 h 142"/>
              <a:gd name="T30" fmla="*/ 400 w 510"/>
              <a:gd name="T31" fmla="*/ 56 h 142"/>
              <a:gd name="T32" fmla="*/ 255 w 510"/>
              <a:gd name="T33" fmla="*/ 45 h 142"/>
              <a:gd name="T34" fmla="*/ 255 w 510"/>
              <a:gd name="T35" fmla="*/ 45 h 142"/>
              <a:gd name="T36" fmla="*/ 110 w 510"/>
              <a:gd name="T37" fmla="*/ 56 h 142"/>
              <a:gd name="T38" fmla="*/ 110 w 510"/>
              <a:gd name="T39" fmla="*/ 56 h 142"/>
              <a:gd name="T40" fmla="*/ 56 w 510"/>
              <a:gd name="T41" fmla="*/ 70 h 142"/>
              <a:gd name="T42" fmla="*/ 255 w 510"/>
              <a:gd name="T43" fmla="*/ 141 h 142"/>
              <a:gd name="T44" fmla="*/ 255 w 510"/>
              <a:gd name="T45" fmla="*/ 141 h 142"/>
              <a:gd name="T46" fmla="*/ 237 w 510"/>
              <a:gd name="T47" fmla="*/ 141 h 142"/>
              <a:gd name="T48" fmla="*/ 237 w 510"/>
              <a:gd name="T49" fmla="*/ 141 h 142"/>
              <a:gd name="T50" fmla="*/ 81 w 510"/>
              <a:gd name="T51" fmla="*/ 125 h 142"/>
              <a:gd name="T52" fmla="*/ 81 w 510"/>
              <a:gd name="T53" fmla="*/ 125 h 142"/>
              <a:gd name="T54" fmla="*/ 0 w 510"/>
              <a:gd name="T55" fmla="*/ 70 h 142"/>
              <a:gd name="T56" fmla="*/ 0 w 510"/>
              <a:gd name="T57" fmla="*/ 70 h 142"/>
              <a:gd name="T58" fmla="*/ 87 w 510"/>
              <a:gd name="T59" fmla="*/ 14 h 142"/>
              <a:gd name="T60" fmla="*/ 87 w 510"/>
              <a:gd name="T61" fmla="*/ 14 h 142"/>
              <a:gd name="T62" fmla="*/ 255 w 510"/>
              <a:gd name="T63" fmla="*/ 0 h 142"/>
              <a:gd name="T64" fmla="*/ 255 w 510"/>
              <a:gd name="T65" fmla="*/ 0 h 142"/>
              <a:gd name="T66" fmla="*/ 423 w 510"/>
              <a:gd name="T67" fmla="*/ 14 h 142"/>
              <a:gd name="T68" fmla="*/ 423 w 510"/>
              <a:gd name="T69" fmla="*/ 14 h 142"/>
              <a:gd name="T70" fmla="*/ 478 w 510"/>
              <a:gd name="T71" fmla="*/ 31 h 142"/>
              <a:gd name="T72" fmla="*/ 478 w 510"/>
              <a:gd name="T73" fmla="*/ 31 h 142"/>
              <a:gd name="T74" fmla="*/ 509 w 510"/>
              <a:gd name="T75" fmla="*/ 70 h 142"/>
              <a:gd name="T76" fmla="*/ 509 w 510"/>
              <a:gd name="T77" fmla="*/ 70 h 142"/>
              <a:gd name="T78" fmla="*/ 429 w 510"/>
              <a:gd name="T79" fmla="*/ 125 h 142"/>
              <a:gd name="T80" fmla="*/ 429 w 510"/>
              <a:gd name="T81" fmla="*/ 125 h 142"/>
              <a:gd name="T82" fmla="*/ 271 w 510"/>
              <a:gd name="T83" fmla="*/ 141 h 142"/>
              <a:gd name="T84" fmla="*/ 271 w 510"/>
              <a:gd name="T85" fmla="*/ 141 h 142"/>
              <a:gd name="T86" fmla="*/ 255 w 510"/>
              <a:gd name="T87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10" h="142">
                <a:moveTo>
                  <a:pt x="465" y="77"/>
                </a:moveTo>
                <a:lnTo>
                  <a:pt x="465" y="77"/>
                </a:lnTo>
                <a:close/>
                <a:moveTo>
                  <a:pt x="56" y="70"/>
                </a:moveTo>
                <a:lnTo>
                  <a:pt x="56" y="70"/>
                </a:lnTo>
                <a:cubicBezTo>
                  <a:pt x="64" y="74"/>
                  <a:pt x="79" y="79"/>
                  <a:pt x="104" y="83"/>
                </a:cubicBezTo>
                <a:lnTo>
                  <a:pt x="104" y="83"/>
                </a:lnTo>
                <a:cubicBezTo>
                  <a:pt x="141" y="91"/>
                  <a:pt x="188" y="94"/>
                  <a:pt x="238" y="96"/>
                </a:cubicBezTo>
                <a:lnTo>
                  <a:pt x="238" y="96"/>
                </a:lnTo>
                <a:cubicBezTo>
                  <a:pt x="249" y="96"/>
                  <a:pt x="261" y="96"/>
                  <a:pt x="271" y="96"/>
                </a:cubicBezTo>
                <a:lnTo>
                  <a:pt x="271" y="96"/>
                </a:lnTo>
                <a:cubicBezTo>
                  <a:pt x="321" y="94"/>
                  <a:pt x="368" y="91"/>
                  <a:pt x="405" y="83"/>
                </a:cubicBezTo>
                <a:lnTo>
                  <a:pt x="405" y="83"/>
                </a:lnTo>
                <a:cubicBezTo>
                  <a:pt x="430" y="79"/>
                  <a:pt x="445" y="74"/>
                  <a:pt x="454" y="70"/>
                </a:cubicBezTo>
                <a:lnTo>
                  <a:pt x="454" y="70"/>
                </a:lnTo>
                <a:cubicBezTo>
                  <a:pt x="445" y="66"/>
                  <a:pt x="428" y="61"/>
                  <a:pt x="400" y="56"/>
                </a:cubicBezTo>
                <a:lnTo>
                  <a:pt x="400" y="56"/>
                </a:lnTo>
                <a:cubicBezTo>
                  <a:pt x="360" y="49"/>
                  <a:pt x="308" y="45"/>
                  <a:pt x="255" y="45"/>
                </a:cubicBezTo>
                <a:lnTo>
                  <a:pt x="255" y="45"/>
                </a:lnTo>
                <a:cubicBezTo>
                  <a:pt x="202" y="45"/>
                  <a:pt x="150" y="49"/>
                  <a:pt x="110" y="56"/>
                </a:cubicBezTo>
                <a:lnTo>
                  <a:pt x="110" y="56"/>
                </a:lnTo>
                <a:cubicBezTo>
                  <a:pt x="81" y="61"/>
                  <a:pt x="65" y="66"/>
                  <a:pt x="56" y="70"/>
                </a:cubicBezTo>
                <a:close/>
                <a:moveTo>
                  <a:pt x="255" y="141"/>
                </a:moveTo>
                <a:lnTo>
                  <a:pt x="255" y="141"/>
                </a:lnTo>
                <a:cubicBezTo>
                  <a:pt x="249" y="141"/>
                  <a:pt x="243" y="141"/>
                  <a:pt x="237" y="141"/>
                </a:cubicBezTo>
                <a:lnTo>
                  <a:pt x="237" y="141"/>
                </a:lnTo>
                <a:cubicBezTo>
                  <a:pt x="178" y="140"/>
                  <a:pt x="122" y="134"/>
                  <a:pt x="81" y="125"/>
                </a:cubicBezTo>
                <a:lnTo>
                  <a:pt x="81" y="125"/>
                </a:lnTo>
                <a:cubicBezTo>
                  <a:pt x="46" y="118"/>
                  <a:pt x="0" y="103"/>
                  <a:pt x="0" y="70"/>
                </a:cubicBezTo>
                <a:lnTo>
                  <a:pt x="0" y="70"/>
                </a:lnTo>
                <a:cubicBezTo>
                  <a:pt x="0" y="36"/>
                  <a:pt x="50" y="22"/>
                  <a:pt x="87" y="14"/>
                </a:cubicBezTo>
                <a:lnTo>
                  <a:pt x="87" y="14"/>
                </a:lnTo>
                <a:cubicBezTo>
                  <a:pt x="132" y="5"/>
                  <a:pt x="191" y="0"/>
                  <a:pt x="255" y="0"/>
                </a:cubicBezTo>
                <a:lnTo>
                  <a:pt x="255" y="0"/>
                </a:lnTo>
                <a:cubicBezTo>
                  <a:pt x="318" y="0"/>
                  <a:pt x="378" y="5"/>
                  <a:pt x="423" y="14"/>
                </a:cubicBezTo>
                <a:lnTo>
                  <a:pt x="423" y="14"/>
                </a:lnTo>
                <a:cubicBezTo>
                  <a:pt x="446" y="19"/>
                  <a:pt x="465" y="25"/>
                  <a:pt x="478" y="31"/>
                </a:cubicBezTo>
                <a:lnTo>
                  <a:pt x="478" y="31"/>
                </a:lnTo>
                <a:cubicBezTo>
                  <a:pt x="498" y="41"/>
                  <a:pt x="509" y="55"/>
                  <a:pt x="509" y="70"/>
                </a:cubicBezTo>
                <a:lnTo>
                  <a:pt x="509" y="70"/>
                </a:lnTo>
                <a:cubicBezTo>
                  <a:pt x="509" y="103"/>
                  <a:pt x="463" y="118"/>
                  <a:pt x="429" y="125"/>
                </a:cubicBezTo>
                <a:lnTo>
                  <a:pt x="429" y="125"/>
                </a:lnTo>
                <a:cubicBezTo>
                  <a:pt x="387" y="134"/>
                  <a:pt x="331" y="140"/>
                  <a:pt x="271" y="141"/>
                </a:cubicBezTo>
                <a:lnTo>
                  <a:pt x="271" y="141"/>
                </a:lnTo>
                <a:cubicBezTo>
                  <a:pt x="266" y="141"/>
                  <a:pt x="261" y="141"/>
                  <a:pt x="255" y="1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" name="Freeform 497"/>
          <p:cNvSpPr>
            <a:spLocks noChangeArrowheads="1"/>
          </p:cNvSpPr>
          <p:nvPr/>
        </p:nvSpPr>
        <p:spPr bwMode="auto">
          <a:xfrm>
            <a:off x="4251769" y="7002215"/>
            <a:ext cx="619582" cy="229671"/>
          </a:xfrm>
          <a:custGeom>
            <a:avLst/>
            <a:gdLst>
              <a:gd name="T0" fmla="*/ 46 w 510"/>
              <a:gd name="T1" fmla="*/ 22 h 189"/>
              <a:gd name="T2" fmla="*/ 46 w 510"/>
              <a:gd name="T3" fmla="*/ 22 h 189"/>
              <a:gd name="T4" fmla="*/ 463 w 510"/>
              <a:gd name="T5" fmla="*/ 118 h 189"/>
              <a:gd name="T6" fmla="*/ 463 w 510"/>
              <a:gd name="T7" fmla="*/ 118 h 189"/>
              <a:gd name="T8" fmla="*/ 46 w 510"/>
              <a:gd name="T9" fmla="*/ 113 h 189"/>
              <a:gd name="T10" fmla="*/ 46 w 510"/>
              <a:gd name="T11" fmla="*/ 113 h 189"/>
              <a:gd name="T12" fmla="*/ 109 w 510"/>
              <a:gd name="T13" fmla="*/ 132 h 189"/>
              <a:gd name="T14" fmla="*/ 109 w 510"/>
              <a:gd name="T15" fmla="*/ 132 h 189"/>
              <a:gd name="T16" fmla="*/ 254 w 510"/>
              <a:gd name="T17" fmla="*/ 143 h 189"/>
              <a:gd name="T18" fmla="*/ 254 w 510"/>
              <a:gd name="T19" fmla="*/ 143 h 189"/>
              <a:gd name="T20" fmla="*/ 399 w 510"/>
              <a:gd name="T21" fmla="*/ 132 h 189"/>
              <a:gd name="T22" fmla="*/ 399 w 510"/>
              <a:gd name="T23" fmla="*/ 132 h 189"/>
              <a:gd name="T24" fmla="*/ 463 w 510"/>
              <a:gd name="T25" fmla="*/ 113 h 189"/>
              <a:gd name="T26" fmla="*/ 464 w 510"/>
              <a:gd name="T27" fmla="*/ 68 h 189"/>
              <a:gd name="T28" fmla="*/ 464 w 510"/>
              <a:gd name="T29" fmla="*/ 68 h 189"/>
              <a:gd name="T30" fmla="*/ 429 w 510"/>
              <a:gd name="T31" fmla="*/ 77 h 189"/>
              <a:gd name="T32" fmla="*/ 429 w 510"/>
              <a:gd name="T33" fmla="*/ 77 h 189"/>
              <a:gd name="T34" fmla="*/ 271 w 510"/>
              <a:gd name="T35" fmla="*/ 93 h 189"/>
              <a:gd name="T36" fmla="*/ 271 w 510"/>
              <a:gd name="T37" fmla="*/ 93 h 189"/>
              <a:gd name="T38" fmla="*/ 237 w 510"/>
              <a:gd name="T39" fmla="*/ 93 h 189"/>
              <a:gd name="T40" fmla="*/ 237 w 510"/>
              <a:gd name="T41" fmla="*/ 93 h 189"/>
              <a:gd name="T42" fmla="*/ 81 w 510"/>
              <a:gd name="T43" fmla="*/ 77 h 189"/>
              <a:gd name="T44" fmla="*/ 81 w 510"/>
              <a:gd name="T45" fmla="*/ 77 h 189"/>
              <a:gd name="T46" fmla="*/ 46 w 510"/>
              <a:gd name="T47" fmla="*/ 67 h 189"/>
              <a:gd name="T48" fmla="*/ 46 w 510"/>
              <a:gd name="T49" fmla="*/ 113 h 189"/>
              <a:gd name="T50" fmla="*/ 254 w 510"/>
              <a:gd name="T51" fmla="*/ 188 h 189"/>
              <a:gd name="T52" fmla="*/ 254 w 510"/>
              <a:gd name="T53" fmla="*/ 188 h 189"/>
              <a:gd name="T54" fmla="*/ 86 w 510"/>
              <a:gd name="T55" fmla="*/ 174 h 189"/>
              <a:gd name="T56" fmla="*/ 86 w 510"/>
              <a:gd name="T57" fmla="*/ 174 h 189"/>
              <a:gd name="T58" fmla="*/ 31 w 510"/>
              <a:gd name="T59" fmla="*/ 157 h 189"/>
              <a:gd name="T60" fmla="*/ 31 w 510"/>
              <a:gd name="T61" fmla="*/ 157 h 189"/>
              <a:gd name="T62" fmla="*/ 0 w 510"/>
              <a:gd name="T63" fmla="*/ 118 h 189"/>
              <a:gd name="T64" fmla="*/ 0 w 510"/>
              <a:gd name="T65" fmla="*/ 22 h 189"/>
              <a:gd name="T66" fmla="*/ 0 w 510"/>
              <a:gd name="T67" fmla="*/ 22 h 189"/>
              <a:gd name="T68" fmla="*/ 23 w 510"/>
              <a:gd name="T69" fmla="*/ 0 h 189"/>
              <a:gd name="T70" fmla="*/ 24 w 510"/>
              <a:gd name="T71" fmla="*/ 0 h 189"/>
              <a:gd name="T72" fmla="*/ 24 w 510"/>
              <a:gd name="T73" fmla="*/ 0 h 189"/>
              <a:gd name="T74" fmla="*/ 46 w 510"/>
              <a:gd name="T75" fmla="*/ 17 h 189"/>
              <a:gd name="T76" fmla="*/ 46 w 510"/>
              <a:gd name="T77" fmla="*/ 17 h 189"/>
              <a:gd name="T78" fmla="*/ 104 w 510"/>
              <a:gd name="T79" fmla="*/ 35 h 189"/>
              <a:gd name="T80" fmla="*/ 104 w 510"/>
              <a:gd name="T81" fmla="*/ 35 h 189"/>
              <a:gd name="T82" fmla="*/ 238 w 510"/>
              <a:gd name="T83" fmla="*/ 48 h 189"/>
              <a:gd name="T84" fmla="*/ 238 w 510"/>
              <a:gd name="T85" fmla="*/ 48 h 189"/>
              <a:gd name="T86" fmla="*/ 271 w 510"/>
              <a:gd name="T87" fmla="*/ 48 h 189"/>
              <a:gd name="T88" fmla="*/ 271 w 510"/>
              <a:gd name="T89" fmla="*/ 48 h 189"/>
              <a:gd name="T90" fmla="*/ 405 w 510"/>
              <a:gd name="T91" fmla="*/ 35 h 189"/>
              <a:gd name="T92" fmla="*/ 405 w 510"/>
              <a:gd name="T93" fmla="*/ 35 h 189"/>
              <a:gd name="T94" fmla="*/ 464 w 510"/>
              <a:gd name="T95" fmla="*/ 17 h 189"/>
              <a:gd name="T96" fmla="*/ 464 w 510"/>
              <a:gd name="T97" fmla="*/ 17 h 189"/>
              <a:gd name="T98" fmla="*/ 486 w 510"/>
              <a:gd name="T99" fmla="*/ 0 h 189"/>
              <a:gd name="T100" fmla="*/ 486 w 510"/>
              <a:gd name="T101" fmla="*/ 0 h 189"/>
              <a:gd name="T102" fmla="*/ 486 w 510"/>
              <a:gd name="T103" fmla="*/ 0 h 189"/>
              <a:gd name="T104" fmla="*/ 509 w 510"/>
              <a:gd name="T105" fmla="*/ 22 h 189"/>
              <a:gd name="T106" fmla="*/ 509 w 510"/>
              <a:gd name="T107" fmla="*/ 22 h 189"/>
              <a:gd name="T108" fmla="*/ 509 w 510"/>
              <a:gd name="T109" fmla="*/ 22 h 189"/>
              <a:gd name="T110" fmla="*/ 509 w 510"/>
              <a:gd name="T111" fmla="*/ 22 h 189"/>
              <a:gd name="T112" fmla="*/ 508 w 510"/>
              <a:gd name="T113" fmla="*/ 118 h 189"/>
              <a:gd name="T114" fmla="*/ 508 w 510"/>
              <a:gd name="T115" fmla="*/ 118 h 189"/>
              <a:gd name="T116" fmla="*/ 423 w 510"/>
              <a:gd name="T117" fmla="*/ 174 h 189"/>
              <a:gd name="T118" fmla="*/ 423 w 510"/>
              <a:gd name="T119" fmla="*/ 174 h 189"/>
              <a:gd name="T120" fmla="*/ 254 w 510"/>
              <a:gd name="T121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0" h="189">
                <a:moveTo>
                  <a:pt x="46" y="22"/>
                </a:moveTo>
                <a:lnTo>
                  <a:pt x="46" y="22"/>
                </a:lnTo>
                <a:close/>
                <a:moveTo>
                  <a:pt x="463" y="118"/>
                </a:moveTo>
                <a:lnTo>
                  <a:pt x="463" y="118"/>
                </a:lnTo>
                <a:close/>
                <a:moveTo>
                  <a:pt x="46" y="113"/>
                </a:moveTo>
                <a:lnTo>
                  <a:pt x="46" y="113"/>
                </a:lnTo>
                <a:cubicBezTo>
                  <a:pt x="51" y="116"/>
                  <a:pt x="67" y="125"/>
                  <a:pt x="109" y="132"/>
                </a:cubicBezTo>
                <a:lnTo>
                  <a:pt x="109" y="132"/>
                </a:lnTo>
                <a:cubicBezTo>
                  <a:pt x="150" y="139"/>
                  <a:pt x="201" y="143"/>
                  <a:pt x="254" y="143"/>
                </a:cubicBezTo>
                <a:lnTo>
                  <a:pt x="254" y="143"/>
                </a:lnTo>
                <a:cubicBezTo>
                  <a:pt x="308" y="143"/>
                  <a:pt x="359" y="139"/>
                  <a:pt x="399" y="132"/>
                </a:cubicBezTo>
                <a:lnTo>
                  <a:pt x="399" y="132"/>
                </a:lnTo>
                <a:cubicBezTo>
                  <a:pt x="443" y="125"/>
                  <a:pt x="458" y="116"/>
                  <a:pt x="463" y="113"/>
                </a:cubicBezTo>
                <a:lnTo>
                  <a:pt x="464" y="68"/>
                </a:lnTo>
                <a:lnTo>
                  <a:pt x="464" y="68"/>
                </a:lnTo>
                <a:cubicBezTo>
                  <a:pt x="452" y="71"/>
                  <a:pt x="440" y="74"/>
                  <a:pt x="429" y="77"/>
                </a:cubicBezTo>
                <a:lnTo>
                  <a:pt x="429" y="77"/>
                </a:lnTo>
                <a:cubicBezTo>
                  <a:pt x="387" y="86"/>
                  <a:pt x="331" y="92"/>
                  <a:pt x="271" y="93"/>
                </a:cubicBezTo>
                <a:lnTo>
                  <a:pt x="271" y="93"/>
                </a:lnTo>
                <a:cubicBezTo>
                  <a:pt x="261" y="93"/>
                  <a:pt x="249" y="93"/>
                  <a:pt x="237" y="93"/>
                </a:cubicBezTo>
                <a:lnTo>
                  <a:pt x="237" y="93"/>
                </a:lnTo>
                <a:cubicBezTo>
                  <a:pt x="178" y="92"/>
                  <a:pt x="122" y="86"/>
                  <a:pt x="81" y="77"/>
                </a:cubicBezTo>
                <a:lnTo>
                  <a:pt x="81" y="77"/>
                </a:lnTo>
                <a:cubicBezTo>
                  <a:pt x="70" y="74"/>
                  <a:pt x="57" y="71"/>
                  <a:pt x="46" y="67"/>
                </a:cubicBezTo>
                <a:lnTo>
                  <a:pt x="46" y="113"/>
                </a:lnTo>
                <a:close/>
                <a:moveTo>
                  <a:pt x="254" y="188"/>
                </a:moveTo>
                <a:lnTo>
                  <a:pt x="254" y="188"/>
                </a:lnTo>
                <a:cubicBezTo>
                  <a:pt x="191" y="188"/>
                  <a:pt x="131" y="183"/>
                  <a:pt x="86" y="174"/>
                </a:cubicBezTo>
                <a:lnTo>
                  <a:pt x="86" y="174"/>
                </a:lnTo>
                <a:cubicBezTo>
                  <a:pt x="63" y="169"/>
                  <a:pt x="45" y="163"/>
                  <a:pt x="31" y="157"/>
                </a:cubicBezTo>
                <a:lnTo>
                  <a:pt x="31" y="157"/>
                </a:lnTo>
                <a:cubicBezTo>
                  <a:pt x="11" y="147"/>
                  <a:pt x="0" y="134"/>
                  <a:pt x="0" y="118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11" y="0"/>
                  <a:pt x="23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34" y="0"/>
                  <a:pt x="43" y="7"/>
                  <a:pt x="46" y="17"/>
                </a:cubicBezTo>
                <a:lnTo>
                  <a:pt x="46" y="17"/>
                </a:lnTo>
                <a:cubicBezTo>
                  <a:pt x="50" y="20"/>
                  <a:pt x="63" y="28"/>
                  <a:pt x="104" y="35"/>
                </a:cubicBezTo>
                <a:lnTo>
                  <a:pt x="104" y="35"/>
                </a:lnTo>
                <a:cubicBezTo>
                  <a:pt x="141" y="43"/>
                  <a:pt x="188" y="46"/>
                  <a:pt x="238" y="48"/>
                </a:cubicBezTo>
                <a:lnTo>
                  <a:pt x="238" y="48"/>
                </a:lnTo>
                <a:cubicBezTo>
                  <a:pt x="249" y="48"/>
                  <a:pt x="261" y="48"/>
                  <a:pt x="271" y="48"/>
                </a:cubicBezTo>
                <a:lnTo>
                  <a:pt x="271" y="48"/>
                </a:lnTo>
                <a:cubicBezTo>
                  <a:pt x="321" y="46"/>
                  <a:pt x="368" y="43"/>
                  <a:pt x="405" y="35"/>
                </a:cubicBezTo>
                <a:lnTo>
                  <a:pt x="405" y="35"/>
                </a:lnTo>
                <a:cubicBezTo>
                  <a:pt x="446" y="28"/>
                  <a:pt x="460" y="20"/>
                  <a:pt x="464" y="17"/>
                </a:cubicBezTo>
                <a:lnTo>
                  <a:pt x="464" y="17"/>
                </a:lnTo>
                <a:cubicBezTo>
                  <a:pt x="467" y="7"/>
                  <a:pt x="475" y="0"/>
                  <a:pt x="486" y="0"/>
                </a:cubicBezTo>
                <a:lnTo>
                  <a:pt x="486" y="0"/>
                </a:lnTo>
                <a:lnTo>
                  <a:pt x="486" y="0"/>
                </a:lnTo>
                <a:cubicBezTo>
                  <a:pt x="498" y="0"/>
                  <a:pt x="509" y="10"/>
                  <a:pt x="509" y="22"/>
                </a:cubicBezTo>
                <a:lnTo>
                  <a:pt x="509" y="22"/>
                </a:lnTo>
                <a:lnTo>
                  <a:pt x="509" y="22"/>
                </a:lnTo>
                <a:lnTo>
                  <a:pt x="509" y="22"/>
                </a:lnTo>
                <a:lnTo>
                  <a:pt x="508" y="118"/>
                </a:lnTo>
                <a:lnTo>
                  <a:pt x="508" y="118"/>
                </a:lnTo>
                <a:cubicBezTo>
                  <a:pt x="508" y="152"/>
                  <a:pt x="459" y="166"/>
                  <a:pt x="423" y="174"/>
                </a:cubicBezTo>
                <a:lnTo>
                  <a:pt x="423" y="174"/>
                </a:lnTo>
                <a:cubicBezTo>
                  <a:pt x="377" y="183"/>
                  <a:pt x="318" y="188"/>
                  <a:pt x="254" y="1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" name="Freeform 498"/>
          <p:cNvSpPr>
            <a:spLocks noChangeArrowheads="1"/>
          </p:cNvSpPr>
          <p:nvPr/>
        </p:nvSpPr>
        <p:spPr bwMode="auto">
          <a:xfrm>
            <a:off x="14042231" y="6788566"/>
            <a:ext cx="753111" cy="908008"/>
          </a:xfrm>
          <a:custGeom>
            <a:avLst/>
            <a:gdLst>
              <a:gd name="T0" fmla="*/ 310 w 621"/>
              <a:gd name="T1" fmla="*/ 747 h 748"/>
              <a:gd name="T2" fmla="*/ 310 w 621"/>
              <a:gd name="T3" fmla="*/ 747 h 748"/>
              <a:gd name="T4" fmla="*/ 0 w 621"/>
              <a:gd name="T5" fmla="*/ 437 h 748"/>
              <a:gd name="T6" fmla="*/ 0 w 621"/>
              <a:gd name="T7" fmla="*/ 437 h 748"/>
              <a:gd name="T8" fmla="*/ 40 w 621"/>
              <a:gd name="T9" fmla="*/ 237 h 748"/>
              <a:gd name="T10" fmla="*/ 40 w 621"/>
              <a:gd name="T11" fmla="*/ 237 h 748"/>
              <a:gd name="T12" fmla="*/ 144 w 621"/>
              <a:gd name="T13" fmla="*/ 36 h 748"/>
              <a:gd name="T14" fmla="*/ 144 w 621"/>
              <a:gd name="T15" fmla="*/ 36 h 748"/>
              <a:gd name="T16" fmla="*/ 166 w 621"/>
              <a:gd name="T17" fmla="*/ 10 h 748"/>
              <a:gd name="T18" fmla="*/ 166 w 621"/>
              <a:gd name="T19" fmla="*/ 10 h 748"/>
              <a:gd name="T20" fmla="*/ 199 w 621"/>
              <a:gd name="T21" fmla="*/ 9 h 748"/>
              <a:gd name="T22" fmla="*/ 199 w 621"/>
              <a:gd name="T23" fmla="*/ 9 h 748"/>
              <a:gd name="T24" fmla="*/ 201 w 621"/>
              <a:gd name="T25" fmla="*/ 40 h 748"/>
              <a:gd name="T26" fmla="*/ 201 w 621"/>
              <a:gd name="T27" fmla="*/ 40 h 748"/>
              <a:gd name="T28" fmla="*/ 181 w 621"/>
              <a:gd name="T29" fmla="*/ 64 h 748"/>
              <a:gd name="T30" fmla="*/ 181 w 621"/>
              <a:gd name="T31" fmla="*/ 64 h 748"/>
              <a:gd name="T32" fmla="*/ 84 w 621"/>
              <a:gd name="T33" fmla="*/ 253 h 748"/>
              <a:gd name="T34" fmla="*/ 84 w 621"/>
              <a:gd name="T35" fmla="*/ 253 h 748"/>
              <a:gd name="T36" fmla="*/ 47 w 621"/>
              <a:gd name="T37" fmla="*/ 437 h 748"/>
              <a:gd name="T38" fmla="*/ 47 w 621"/>
              <a:gd name="T39" fmla="*/ 437 h 748"/>
              <a:gd name="T40" fmla="*/ 310 w 621"/>
              <a:gd name="T41" fmla="*/ 701 h 748"/>
              <a:gd name="T42" fmla="*/ 310 w 621"/>
              <a:gd name="T43" fmla="*/ 701 h 748"/>
              <a:gd name="T44" fmla="*/ 574 w 621"/>
              <a:gd name="T45" fmla="*/ 437 h 748"/>
              <a:gd name="T46" fmla="*/ 574 w 621"/>
              <a:gd name="T47" fmla="*/ 437 h 748"/>
              <a:gd name="T48" fmla="*/ 536 w 621"/>
              <a:gd name="T49" fmla="*/ 252 h 748"/>
              <a:gd name="T50" fmla="*/ 536 w 621"/>
              <a:gd name="T51" fmla="*/ 252 h 748"/>
              <a:gd name="T52" fmla="*/ 439 w 621"/>
              <a:gd name="T53" fmla="*/ 64 h 748"/>
              <a:gd name="T54" fmla="*/ 439 w 621"/>
              <a:gd name="T55" fmla="*/ 64 h 748"/>
              <a:gd name="T56" fmla="*/ 420 w 621"/>
              <a:gd name="T57" fmla="*/ 42 h 748"/>
              <a:gd name="T58" fmla="*/ 420 w 621"/>
              <a:gd name="T59" fmla="*/ 42 h 748"/>
              <a:gd name="T60" fmla="*/ 422 w 621"/>
              <a:gd name="T61" fmla="*/ 10 h 748"/>
              <a:gd name="T62" fmla="*/ 422 w 621"/>
              <a:gd name="T63" fmla="*/ 10 h 748"/>
              <a:gd name="T64" fmla="*/ 454 w 621"/>
              <a:gd name="T65" fmla="*/ 11 h 748"/>
              <a:gd name="T66" fmla="*/ 454 w 621"/>
              <a:gd name="T67" fmla="*/ 11 h 748"/>
              <a:gd name="T68" fmla="*/ 476 w 621"/>
              <a:gd name="T69" fmla="*/ 35 h 748"/>
              <a:gd name="T70" fmla="*/ 476 w 621"/>
              <a:gd name="T71" fmla="*/ 35 h 748"/>
              <a:gd name="T72" fmla="*/ 580 w 621"/>
              <a:gd name="T73" fmla="*/ 237 h 748"/>
              <a:gd name="T74" fmla="*/ 580 w 621"/>
              <a:gd name="T75" fmla="*/ 237 h 748"/>
              <a:gd name="T76" fmla="*/ 620 w 621"/>
              <a:gd name="T77" fmla="*/ 437 h 748"/>
              <a:gd name="T78" fmla="*/ 620 w 621"/>
              <a:gd name="T79" fmla="*/ 437 h 748"/>
              <a:gd name="T80" fmla="*/ 310 w 621"/>
              <a:gd name="T81" fmla="*/ 747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21" h="748">
                <a:moveTo>
                  <a:pt x="310" y="747"/>
                </a:moveTo>
                <a:lnTo>
                  <a:pt x="310" y="747"/>
                </a:lnTo>
                <a:cubicBezTo>
                  <a:pt x="139" y="747"/>
                  <a:pt x="0" y="609"/>
                  <a:pt x="0" y="437"/>
                </a:cubicBezTo>
                <a:lnTo>
                  <a:pt x="0" y="437"/>
                </a:lnTo>
                <a:cubicBezTo>
                  <a:pt x="0" y="383"/>
                  <a:pt x="15" y="310"/>
                  <a:pt x="40" y="237"/>
                </a:cubicBezTo>
                <a:lnTo>
                  <a:pt x="40" y="237"/>
                </a:lnTo>
                <a:cubicBezTo>
                  <a:pt x="67" y="159"/>
                  <a:pt x="103" y="88"/>
                  <a:pt x="144" y="36"/>
                </a:cubicBezTo>
                <a:lnTo>
                  <a:pt x="144" y="36"/>
                </a:lnTo>
                <a:cubicBezTo>
                  <a:pt x="151" y="27"/>
                  <a:pt x="159" y="17"/>
                  <a:pt x="166" y="10"/>
                </a:cubicBezTo>
                <a:lnTo>
                  <a:pt x="166" y="10"/>
                </a:lnTo>
                <a:cubicBezTo>
                  <a:pt x="175" y="1"/>
                  <a:pt x="190" y="0"/>
                  <a:pt x="199" y="9"/>
                </a:cubicBezTo>
                <a:lnTo>
                  <a:pt x="199" y="9"/>
                </a:lnTo>
                <a:cubicBezTo>
                  <a:pt x="209" y="17"/>
                  <a:pt x="209" y="31"/>
                  <a:pt x="201" y="40"/>
                </a:cubicBezTo>
                <a:lnTo>
                  <a:pt x="201" y="40"/>
                </a:lnTo>
                <a:cubicBezTo>
                  <a:pt x="194" y="48"/>
                  <a:pt x="187" y="56"/>
                  <a:pt x="181" y="64"/>
                </a:cubicBezTo>
                <a:lnTo>
                  <a:pt x="181" y="64"/>
                </a:lnTo>
                <a:cubicBezTo>
                  <a:pt x="144" y="112"/>
                  <a:pt x="109" y="179"/>
                  <a:pt x="84" y="253"/>
                </a:cubicBezTo>
                <a:lnTo>
                  <a:pt x="84" y="253"/>
                </a:lnTo>
                <a:cubicBezTo>
                  <a:pt x="61" y="321"/>
                  <a:pt x="47" y="388"/>
                  <a:pt x="47" y="437"/>
                </a:cubicBezTo>
                <a:lnTo>
                  <a:pt x="47" y="437"/>
                </a:lnTo>
                <a:cubicBezTo>
                  <a:pt x="47" y="583"/>
                  <a:pt x="165" y="701"/>
                  <a:pt x="310" y="701"/>
                </a:cubicBezTo>
                <a:lnTo>
                  <a:pt x="310" y="701"/>
                </a:lnTo>
                <a:cubicBezTo>
                  <a:pt x="456" y="701"/>
                  <a:pt x="574" y="583"/>
                  <a:pt x="574" y="437"/>
                </a:cubicBezTo>
                <a:lnTo>
                  <a:pt x="574" y="437"/>
                </a:lnTo>
                <a:cubicBezTo>
                  <a:pt x="574" y="388"/>
                  <a:pt x="560" y="321"/>
                  <a:pt x="536" y="252"/>
                </a:cubicBezTo>
                <a:lnTo>
                  <a:pt x="536" y="252"/>
                </a:lnTo>
                <a:cubicBezTo>
                  <a:pt x="511" y="179"/>
                  <a:pt x="476" y="112"/>
                  <a:pt x="439" y="64"/>
                </a:cubicBezTo>
                <a:lnTo>
                  <a:pt x="439" y="64"/>
                </a:lnTo>
                <a:cubicBezTo>
                  <a:pt x="433" y="56"/>
                  <a:pt x="426" y="49"/>
                  <a:pt x="420" y="42"/>
                </a:cubicBezTo>
                <a:lnTo>
                  <a:pt x="420" y="42"/>
                </a:lnTo>
                <a:cubicBezTo>
                  <a:pt x="412" y="32"/>
                  <a:pt x="412" y="17"/>
                  <a:pt x="422" y="10"/>
                </a:cubicBezTo>
                <a:lnTo>
                  <a:pt x="422" y="10"/>
                </a:lnTo>
                <a:cubicBezTo>
                  <a:pt x="431" y="1"/>
                  <a:pt x="446" y="2"/>
                  <a:pt x="454" y="11"/>
                </a:cubicBezTo>
                <a:lnTo>
                  <a:pt x="454" y="11"/>
                </a:lnTo>
                <a:cubicBezTo>
                  <a:pt x="462" y="18"/>
                  <a:pt x="469" y="27"/>
                  <a:pt x="476" y="35"/>
                </a:cubicBezTo>
                <a:lnTo>
                  <a:pt x="476" y="35"/>
                </a:lnTo>
                <a:cubicBezTo>
                  <a:pt x="516" y="87"/>
                  <a:pt x="554" y="159"/>
                  <a:pt x="580" y="237"/>
                </a:cubicBezTo>
                <a:lnTo>
                  <a:pt x="580" y="237"/>
                </a:lnTo>
                <a:cubicBezTo>
                  <a:pt x="606" y="310"/>
                  <a:pt x="620" y="383"/>
                  <a:pt x="620" y="437"/>
                </a:cubicBezTo>
                <a:lnTo>
                  <a:pt x="620" y="437"/>
                </a:lnTo>
                <a:cubicBezTo>
                  <a:pt x="620" y="609"/>
                  <a:pt x="481" y="747"/>
                  <a:pt x="310" y="7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8" name="Freeform 499"/>
          <p:cNvSpPr>
            <a:spLocks noChangeArrowheads="1"/>
          </p:cNvSpPr>
          <p:nvPr/>
        </p:nvSpPr>
        <p:spPr bwMode="auto">
          <a:xfrm>
            <a:off x="14186442" y="6478775"/>
            <a:ext cx="459345" cy="235014"/>
          </a:xfrm>
          <a:custGeom>
            <a:avLst/>
            <a:gdLst>
              <a:gd name="T0" fmla="*/ 306 w 381"/>
              <a:gd name="T1" fmla="*/ 192 h 194"/>
              <a:gd name="T2" fmla="*/ 306 w 381"/>
              <a:gd name="T3" fmla="*/ 192 h 194"/>
              <a:gd name="T4" fmla="*/ 296 w 381"/>
              <a:gd name="T5" fmla="*/ 189 h 194"/>
              <a:gd name="T6" fmla="*/ 296 w 381"/>
              <a:gd name="T7" fmla="*/ 189 h 194"/>
              <a:gd name="T8" fmla="*/ 285 w 381"/>
              <a:gd name="T9" fmla="*/ 158 h 194"/>
              <a:gd name="T10" fmla="*/ 330 w 381"/>
              <a:gd name="T11" fmla="*/ 67 h 194"/>
              <a:gd name="T12" fmla="*/ 330 w 381"/>
              <a:gd name="T13" fmla="*/ 67 h 194"/>
              <a:gd name="T14" fmla="*/ 328 w 381"/>
              <a:gd name="T15" fmla="*/ 54 h 194"/>
              <a:gd name="T16" fmla="*/ 328 w 381"/>
              <a:gd name="T17" fmla="*/ 54 h 194"/>
              <a:gd name="T18" fmla="*/ 317 w 381"/>
              <a:gd name="T19" fmla="*/ 47 h 194"/>
              <a:gd name="T20" fmla="*/ 64 w 381"/>
              <a:gd name="T21" fmla="*/ 47 h 194"/>
              <a:gd name="T22" fmla="*/ 64 w 381"/>
              <a:gd name="T23" fmla="*/ 47 h 194"/>
              <a:gd name="T24" fmla="*/ 52 w 381"/>
              <a:gd name="T25" fmla="*/ 54 h 194"/>
              <a:gd name="T26" fmla="*/ 52 w 381"/>
              <a:gd name="T27" fmla="*/ 54 h 194"/>
              <a:gd name="T28" fmla="*/ 51 w 381"/>
              <a:gd name="T29" fmla="*/ 67 h 194"/>
              <a:gd name="T30" fmla="*/ 95 w 381"/>
              <a:gd name="T31" fmla="*/ 156 h 194"/>
              <a:gd name="T32" fmla="*/ 95 w 381"/>
              <a:gd name="T33" fmla="*/ 156 h 194"/>
              <a:gd name="T34" fmla="*/ 84 w 381"/>
              <a:gd name="T35" fmla="*/ 188 h 194"/>
              <a:gd name="T36" fmla="*/ 84 w 381"/>
              <a:gd name="T37" fmla="*/ 188 h 194"/>
              <a:gd name="T38" fmla="*/ 52 w 381"/>
              <a:gd name="T39" fmla="*/ 177 h 194"/>
              <a:gd name="T40" fmla="*/ 10 w 381"/>
              <a:gd name="T41" fmla="*/ 87 h 194"/>
              <a:gd name="T42" fmla="*/ 10 w 381"/>
              <a:gd name="T43" fmla="*/ 87 h 194"/>
              <a:gd name="T44" fmla="*/ 13 w 381"/>
              <a:gd name="T45" fmla="*/ 29 h 194"/>
              <a:gd name="T46" fmla="*/ 13 w 381"/>
              <a:gd name="T47" fmla="*/ 29 h 194"/>
              <a:gd name="T48" fmla="*/ 64 w 381"/>
              <a:gd name="T49" fmla="*/ 0 h 194"/>
              <a:gd name="T50" fmla="*/ 317 w 381"/>
              <a:gd name="T51" fmla="*/ 0 h 194"/>
              <a:gd name="T52" fmla="*/ 317 w 381"/>
              <a:gd name="T53" fmla="*/ 0 h 194"/>
              <a:gd name="T54" fmla="*/ 368 w 381"/>
              <a:gd name="T55" fmla="*/ 29 h 194"/>
              <a:gd name="T56" fmla="*/ 368 w 381"/>
              <a:gd name="T57" fmla="*/ 29 h 194"/>
              <a:gd name="T58" fmla="*/ 371 w 381"/>
              <a:gd name="T59" fmla="*/ 87 h 194"/>
              <a:gd name="T60" fmla="*/ 327 w 381"/>
              <a:gd name="T61" fmla="*/ 178 h 194"/>
              <a:gd name="T62" fmla="*/ 327 w 381"/>
              <a:gd name="T63" fmla="*/ 178 h 194"/>
              <a:gd name="T64" fmla="*/ 306 w 381"/>
              <a:gd name="T65" fmla="*/ 192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81" h="194">
                <a:moveTo>
                  <a:pt x="306" y="192"/>
                </a:moveTo>
                <a:lnTo>
                  <a:pt x="306" y="192"/>
                </a:lnTo>
                <a:cubicBezTo>
                  <a:pt x="303" y="192"/>
                  <a:pt x="299" y="191"/>
                  <a:pt x="296" y="189"/>
                </a:cubicBezTo>
                <a:lnTo>
                  <a:pt x="296" y="189"/>
                </a:lnTo>
                <a:cubicBezTo>
                  <a:pt x="284" y="184"/>
                  <a:pt x="280" y="170"/>
                  <a:pt x="285" y="158"/>
                </a:cubicBezTo>
                <a:lnTo>
                  <a:pt x="330" y="67"/>
                </a:lnTo>
                <a:lnTo>
                  <a:pt x="330" y="67"/>
                </a:lnTo>
                <a:cubicBezTo>
                  <a:pt x="332" y="61"/>
                  <a:pt x="330" y="56"/>
                  <a:pt x="328" y="54"/>
                </a:cubicBezTo>
                <a:lnTo>
                  <a:pt x="328" y="54"/>
                </a:lnTo>
                <a:cubicBezTo>
                  <a:pt x="327" y="52"/>
                  <a:pt x="323" y="47"/>
                  <a:pt x="317" y="47"/>
                </a:cubicBezTo>
                <a:lnTo>
                  <a:pt x="64" y="47"/>
                </a:lnTo>
                <a:lnTo>
                  <a:pt x="64" y="47"/>
                </a:lnTo>
                <a:cubicBezTo>
                  <a:pt x="57" y="47"/>
                  <a:pt x="53" y="52"/>
                  <a:pt x="52" y="54"/>
                </a:cubicBezTo>
                <a:lnTo>
                  <a:pt x="52" y="54"/>
                </a:lnTo>
                <a:cubicBezTo>
                  <a:pt x="51" y="56"/>
                  <a:pt x="48" y="61"/>
                  <a:pt x="51" y="67"/>
                </a:cubicBezTo>
                <a:lnTo>
                  <a:pt x="95" y="156"/>
                </a:lnTo>
                <a:lnTo>
                  <a:pt x="95" y="156"/>
                </a:lnTo>
                <a:cubicBezTo>
                  <a:pt x="100" y="168"/>
                  <a:pt x="95" y="182"/>
                  <a:pt x="84" y="188"/>
                </a:cubicBezTo>
                <a:lnTo>
                  <a:pt x="84" y="188"/>
                </a:lnTo>
                <a:cubicBezTo>
                  <a:pt x="72" y="193"/>
                  <a:pt x="58" y="188"/>
                  <a:pt x="52" y="177"/>
                </a:cubicBezTo>
                <a:lnTo>
                  <a:pt x="10" y="87"/>
                </a:lnTo>
                <a:lnTo>
                  <a:pt x="10" y="87"/>
                </a:lnTo>
                <a:cubicBezTo>
                  <a:pt x="0" y="68"/>
                  <a:pt x="2" y="46"/>
                  <a:pt x="13" y="29"/>
                </a:cubicBezTo>
                <a:lnTo>
                  <a:pt x="13" y="29"/>
                </a:lnTo>
                <a:cubicBezTo>
                  <a:pt x="24" y="11"/>
                  <a:pt x="43" y="0"/>
                  <a:pt x="64" y="0"/>
                </a:cubicBezTo>
                <a:lnTo>
                  <a:pt x="317" y="0"/>
                </a:lnTo>
                <a:lnTo>
                  <a:pt x="317" y="0"/>
                </a:lnTo>
                <a:cubicBezTo>
                  <a:pt x="338" y="0"/>
                  <a:pt x="357" y="11"/>
                  <a:pt x="368" y="29"/>
                </a:cubicBezTo>
                <a:lnTo>
                  <a:pt x="368" y="29"/>
                </a:lnTo>
                <a:cubicBezTo>
                  <a:pt x="379" y="46"/>
                  <a:pt x="380" y="68"/>
                  <a:pt x="371" y="87"/>
                </a:cubicBezTo>
                <a:lnTo>
                  <a:pt x="327" y="178"/>
                </a:lnTo>
                <a:lnTo>
                  <a:pt x="327" y="178"/>
                </a:lnTo>
                <a:cubicBezTo>
                  <a:pt x="323" y="187"/>
                  <a:pt x="315" y="192"/>
                  <a:pt x="306" y="19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9" name="Freeform 500"/>
          <p:cNvSpPr>
            <a:spLocks noChangeArrowheads="1"/>
          </p:cNvSpPr>
          <p:nvPr/>
        </p:nvSpPr>
        <p:spPr bwMode="auto">
          <a:xfrm>
            <a:off x="14271902" y="6740493"/>
            <a:ext cx="288426" cy="58755"/>
          </a:xfrm>
          <a:custGeom>
            <a:avLst/>
            <a:gdLst>
              <a:gd name="T0" fmla="*/ 215 w 239"/>
              <a:gd name="T1" fmla="*/ 46 h 47"/>
              <a:gd name="T2" fmla="*/ 24 w 239"/>
              <a:gd name="T3" fmla="*/ 46 h 47"/>
              <a:gd name="T4" fmla="*/ 24 w 239"/>
              <a:gd name="T5" fmla="*/ 46 h 47"/>
              <a:gd name="T6" fmla="*/ 0 w 239"/>
              <a:gd name="T7" fmla="*/ 23 h 47"/>
              <a:gd name="T8" fmla="*/ 0 w 239"/>
              <a:gd name="T9" fmla="*/ 23 h 47"/>
              <a:gd name="T10" fmla="*/ 24 w 239"/>
              <a:gd name="T11" fmla="*/ 0 h 47"/>
              <a:gd name="T12" fmla="*/ 215 w 239"/>
              <a:gd name="T13" fmla="*/ 0 h 47"/>
              <a:gd name="T14" fmla="*/ 215 w 239"/>
              <a:gd name="T15" fmla="*/ 0 h 47"/>
              <a:gd name="T16" fmla="*/ 238 w 239"/>
              <a:gd name="T17" fmla="*/ 23 h 47"/>
              <a:gd name="T18" fmla="*/ 238 w 239"/>
              <a:gd name="T19" fmla="*/ 23 h 47"/>
              <a:gd name="T20" fmla="*/ 215 w 239"/>
              <a:gd name="T21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9" h="47">
                <a:moveTo>
                  <a:pt x="215" y="46"/>
                </a:moveTo>
                <a:lnTo>
                  <a:pt x="24" y="46"/>
                </a:lnTo>
                <a:lnTo>
                  <a:pt x="24" y="46"/>
                </a:lnTo>
                <a:cubicBezTo>
                  <a:pt x="11" y="46"/>
                  <a:pt x="0" y="36"/>
                  <a:pt x="0" y="23"/>
                </a:cubicBezTo>
                <a:lnTo>
                  <a:pt x="0" y="23"/>
                </a:lnTo>
                <a:cubicBezTo>
                  <a:pt x="0" y="10"/>
                  <a:pt x="11" y="0"/>
                  <a:pt x="24" y="0"/>
                </a:cubicBezTo>
                <a:lnTo>
                  <a:pt x="215" y="0"/>
                </a:lnTo>
                <a:lnTo>
                  <a:pt x="215" y="0"/>
                </a:lnTo>
                <a:cubicBezTo>
                  <a:pt x="228" y="0"/>
                  <a:pt x="238" y="10"/>
                  <a:pt x="238" y="23"/>
                </a:cubicBezTo>
                <a:lnTo>
                  <a:pt x="238" y="23"/>
                </a:lnTo>
                <a:cubicBezTo>
                  <a:pt x="238" y="36"/>
                  <a:pt x="228" y="46"/>
                  <a:pt x="215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0" name="Freeform 501"/>
          <p:cNvSpPr>
            <a:spLocks noChangeArrowheads="1"/>
          </p:cNvSpPr>
          <p:nvPr/>
        </p:nvSpPr>
        <p:spPr bwMode="auto">
          <a:xfrm>
            <a:off x="14325314" y="7087674"/>
            <a:ext cx="186944" cy="309791"/>
          </a:xfrm>
          <a:custGeom>
            <a:avLst/>
            <a:gdLst>
              <a:gd name="T0" fmla="*/ 71 w 156"/>
              <a:gd name="T1" fmla="*/ 253 h 254"/>
              <a:gd name="T2" fmla="*/ 71 w 156"/>
              <a:gd name="T3" fmla="*/ 253 h 254"/>
              <a:gd name="T4" fmla="*/ 12 w 156"/>
              <a:gd name="T5" fmla="*/ 240 h 254"/>
              <a:gd name="T6" fmla="*/ 12 w 156"/>
              <a:gd name="T7" fmla="*/ 240 h 254"/>
              <a:gd name="T8" fmla="*/ 4 w 156"/>
              <a:gd name="T9" fmla="*/ 219 h 254"/>
              <a:gd name="T10" fmla="*/ 4 w 156"/>
              <a:gd name="T11" fmla="*/ 219 h 254"/>
              <a:gd name="T12" fmla="*/ 24 w 156"/>
              <a:gd name="T13" fmla="*/ 211 h 254"/>
              <a:gd name="T14" fmla="*/ 24 w 156"/>
              <a:gd name="T15" fmla="*/ 211 h 254"/>
              <a:gd name="T16" fmla="*/ 107 w 156"/>
              <a:gd name="T17" fmla="*/ 212 h 254"/>
              <a:gd name="T18" fmla="*/ 107 w 156"/>
              <a:gd name="T19" fmla="*/ 212 h 254"/>
              <a:gd name="T20" fmla="*/ 122 w 156"/>
              <a:gd name="T21" fmla="*/ 184 h 254"/>
              <a:gd name="T22" fmla="*/ 122 w 156"/>
              <a:gd name="T23" fmla="*/ 184 h 254"/>
              <a:gd name="T24" fmla="*/ 71 w 156"/>
              <a:gd name="T25" fmla="*/ 143 h 254"/>
              <a:gd name="T26" fmla="*/ 71 w 156"/>
              <a:gd name="T27" fmla="*/ 143 h 254"/>
              <a:gd name="T28" fmla="*/ 27 w 156"/>
              <a:gd name="T29" fmla="*/ 117 h 254"/>
              <a:gd name="T30" fmla="*/ 27 w 156"/>
              <a:gd name="T31" fmla="*/ 117 h 254"/>
              <a:gd name="T32" fmla="*/ 2 w 156"/>
              <a:gd name="T33" fmla="*/ 75 h 254"/>
              <a:gd name="T34" fmla="*/ 2 w 156"/>
              <a:gd name="T35" fmla="*/ 75 h 254"/>
              <a:gd name="T36" fmla="*/ 32 w 156"/>
              <a:gd name="T37" fmla="*/ 20 h 254"/>
              <a:gd name="T38" fmla="*/ 32 w 156"/>
              <a:gd name="T39" fmla="*/ 20 h 254"/>
              <a:gd name="T40" fmla="*/ 143 w 156"/>
              <a:gd name="T41" fmla="*/ 17 h 254"/>
              <a:gd name="T42" fmla="*/ 143 w 156"/>
              <a:gd name="T43" fmla="*/ 17 h 254"/>
              <a:gd name="T44" fmla="*/ 152 w 156"/>
              <a:gd name="T45" fmla="*/ 38 h 254"/>
              <a:gd name="T46" fmla="*/ 152 w 156"/>
              <a:gd name="T47" fmla="*/ 38 h 254"/>
              <a:gd name="T48" fmla="*/ 131 w 156"/>
              <a:gd name="T49" fmla="*/ 46 h 254"/>
              <a:gd name="T50" fmla="*/ 131 w 156"/>
              <a:gd name="T51" fmla="*/ 46 h 254"/>
              <a:gd name="T52" fmla="*/ 50 w 156"/>
              <a:gd name="T53" fmla="*/ 46 h 254"/>
              <a:gd name="T54" fmla="*/ 50 w 156"/>
              <a:gd name="T55" fmla="*/ 46 h 254"/>
              <a:gd name="T56" fmla="*/ 34 w 156"/>
              <a:gd name="T57" fmla="*/ 75 h 254"/>
              <a:gd name="T58" fmla="*/ 34 w 156"/>
              <a:gd name="T59" fmla="*/ 75 h 254"/>
              <a:gd name="T60" fmla="*/ 84 w 156"/>
              <a:gd name="T61" fmla="*/ 115 h 254"/>
              <a:gd name="T62" fmla="*/ 84 w 156"/>
              <a:gd name="T63" fmla="*/ 115 h 254"/>
              <a:gd name="T64" fmla="*/ 129 w 156"/>
              <a:gd name="T65" fmla="*/ 140 h 254"/>
              <a:gd name="T66" fmla="*/ 129 w 156"/>
              <a:gd name="T67" fmla="*/ 140 h 254"/>
              <a:gd name="T68" fmla="*/ 154 w 156"/>
              <a:gd name="T69" fmla="*/ 184 h 254"/>
              <a:gd name="T70" fmla="*/ 154 w 156"/>
              <a:gd name="T71" fmla="*/ 184 h 254"/>
              <a:gd name="T72" fmla="*/ 124 w 156"/>
              <a:gd name="T73" fmla="*/ 239 h 254"/>
              <a:gd name="T74" fmla="*/ 124 w 156"/>
              <a:gd name="T75" fmla="*/ 239 h 254"/>
              <a:gd name="T76" fmla="*/ 71 w 156"/>
              <a:gd name="T77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6" h="254">
                <a:moveTo>
                  <a:pt x="71" y="253"/>
                </a:moveTo>
                <a:lnTo>
                  <a:pt x="71" y="253"/>
                </a:lnTo>
                <a:cubicBezTo>
                  <a:pt x="53" y="253"/>
                  <a:pt x="32" y="248"/>
                  <a:pt x="12" y="240"/>
                </a:cubicBezTo>
                <a:lnTo>
                  <a:pt x="12" y="240"/>
                </a:lnTo>
                <a:cubicBezTo>
                  <a:pt x="4" y="236"/>
                  <a:pt x="0" y="227"/>
                  <a:pt x="4" y="219"/>
                </a:cubicBezTo>
                <a:lnTo>
                  <a:pt x="4" y="219"/>
                </a:lnTo>
                <a:cubicBezTo>
                  <a:pt x="7" y="211"/>
                  <a:pt x="17" y="207"/>
                  <a:pt x="24" y="211"/>
                </a:cubicBezTo>
                <a:lnTo>
                  <a:pt x="24" y="211"/>
                </a:lnTo>
                <a:cubicBezTo>
                  <a:pt x="56" y="224"/>
                  <a:pt x="88" y="225"/>
                  <a:pt x="107" y="212"/>
                </a:cubicBezTo>
                <a:lnTo>
                  <a:pt x="107" y="212"/>
                </a:lnTo>
                <a:cubicBezTo>
                  <a:pt x="117" y="206"/>
                  <a:pt x="122" y="196"/>
                  <a:pt x="122" y="184"/>
                </a:cubicBezTo>
                <a:lnTo>
                  <a:pt x="122" y="184"/>
                </a:lnTo>
                <a:cubicBezTo>
                  <a:pt x="122" y="169"/>
                  <a:pt x="95" y="155"/>
                  <a:pt x="71" y="143"/>
                </a:cubicBezTo>
                <a:lnTo>
                  <a:pt x="71" y="143"/>
                </a:lnTo>
                <a:cubicBezTo>
                  <a:pt x="55" y="135"/>
                  <a:pt x="39" y="127"/>
                  <a:pt x="27" y="117"/>
                </a:cubicBezTo>
                <a:lnTo>
                  <a:pt x="27" y="117"/>
                </a:lnTo>
                <a:cubicBezTo>
                  <a:pt x="11" y="105"/>
                  <a:pt x="2" y="91"/>
                  <a:pt x="2" y="75"/>
                </a:cubicBezTo>
                <a:lnTo>
                  <a:pt x="2" y="75"/>
                </a:lnTo>
                <a:cubicBezTo>
                  <a:pt x="2" y="52"/>
                  <a:pt x="13" y="33"/>
                  <a:pt x="32" y="20"/>
                </a:cubicBezTo>
                <a:lnTo>
                  <a:pt x="32" y="20"/>
                </a:lnTo>
                <a:cubicBezTo>
                  <a:pt x="60" y="1"/>
                  <a:pt x="103" y="0"/>
                  <a:pt x="143" y="17"/>
                </a:cubicBezTo>
                <a:lnTo>
                  <a:pt x="143" y="17"/>
                </a:lnTo>
                <a:cubicBezTo>
                  <a:pt x="151" y="21"/>
                  <a:pt x="155" y="30"/>
                  <a:pt x="152" y="38"/>
                </a:cubicBezTo>
                <a:lnTo>
                  <a:pt x="152" y="38"/>
                </a:lnTo>
                <a:cubicBezTo>
                  <a:pt x="148" y="46"/>
                  <a:pt x="139" y="50"/>
                  <a:pt x="131" y="46"/>
                </a:cubicBezTo>
                <a:lnTo>
                  <a:pt x="131" y="46"/>
                </a:lnTo>
                <a:cubicBezTo>
                  <a:pt x="101" y="33"/>
                  <a:pt x="69" y="33"/>
                  <a:pt x="50" y="46"/>
                </a:cubicBezTo>
                <a:lnTo>
                  <a:pt x="50" y="46"/>
                </a:lnTo>
                <a:cubicBezTo>
                  <a:pt x="39" y="53"/>
                  <a:pt x="34" y="63"/>
                  <a:pt x="34" y="75"/>
                </a:cubicBezTo>
                <a:lnTo>
                  <a:pt x="34" y="75"/>
                </a:lnTo>
                <a:cubicBezTo>
                  <a:pt x="34" y="89"/>
                  <a:pt x="60" y="103"/>
                  <a:pt x="84" y="115"/>
                </a:cubicBezTo>
                <a:lnTo>
                  <a:pt x="84" y="115"/>
                </a:lnTo>
                <a:cubicBezTo>
                  <a:pt x="100" y="122"/>
                  <a:pt x="116" y="131"/>
                  <a:pt x="129" y="140"/>
                </a:cubicBezTo>
                <a:lnTo>
                  <a:pt x="129" y="140"/>
                </a:lnTo>
                <a:cubicBezTo>
                  <a:pt x="146" y="154"/>
                  <a:pt x="154" y="168"/>
                  <a:pt x="154" y="184"/>
                </a:cubicBezTo>
                <a:lnTo>
                  <a:pt x="154" y="184"/>
                </a:lnTo>
                <a:cubicBezTo>
                  <a:pt x="154" y="207"/>
                  <a:pt x="143" y="226"/>
                  <a:pt x="124" y="239"/>
                </a:cubicBezTo>
                <a:lnTo>
                  <a:pt x="124" y="239"/>
                </a:lnTo>
                <a:cubicBezTo>
                  <a:pt x="110" y="248"/>
                  <a:pt x="92" y="253"/>
                  <a:pt x="71" y="2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1" name="Freeform 502"/>
          <p:cNvSpPr>
            <a:spLocks noChangeArrowheads="1"/>
          </p:cNvSpPr>
          <p:nvPr/>
        </p:nvSpPr>
        <p:spPr bwMode="auto">
          <a:xfrm>
            <a:off x="14400091" y="7018237"/>
            <a:ext cx="37390" cy="69438"/>
          </a:xfrm>
          <a:custGeom>
            <a:avLst/>
            <a:gdLst>
              <a:gd name="T0" fmla="*/ 15 w 32"/>
              <a:gd name="T1" fmla="*/ 56 h 57"/>
              <a:gd name="T2" fmla="*/ 15 w 32"/>
              <a:gd name="T3" fmla="*/ 56 h 57"/>
              <a:gd name="T4" fmla="*/ 0 w 32"/>
              <a:gd name="T5" fmla="*/ 40 h 57"/>
              <a:gd name="T6" fmla="*/ 0 w 32"/>
              <a:gd name="T7" fmla="*/ 16 h 57"/>
              <a:gd name="T8" fmla="*/ 0 w 32"/>
              <a:gd name="T9" fmla="*/ 16 h 57"/>
              <a:gd name="T10" fmla="*/ 15 w 32"/>
              <a:gd name="T11" fmla="*/ 0 h 57"/>
              <a:gd name="T12" fmla="*/ 15 w 32"/>
              <a:gd name="T13" fmla="*/ 0 h 57"/>
              <a:gd name="T14" fmla="*/ 31 w 32"/>
              <a:gd name="T15" fmla="*/ 16 h 57"/>
              <a:gd name="T16" fmla="*/ 31 w 32"/>
              <a:gd name="T17" fmla="*/ 40 h 57"/>
              <a:gd name="T18" fmla="*/ 31 w 32"/>
              <a:gd name="T19" fmla="*/ 40 h 57"/>
              <a:gd name="T20" fmla="*/ 15 w 32"/>
              <a:gd name="T21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" h="57">
                <a:moveTo>
                  <a:pt x="15" y="56"/>
                </a:moveTo>
                <a:lnTo>
                  <a:pt x="15" y="56"/>
                </a:lnTo>
                <a:cubicBezTo>
                  <a:pt x="7" y="56"/>
                  <a:pt x="0" y="49"/>
                  <a:pt x="0" y="40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7"/>
                  <a:pt x="7" y="0"/>
                  <a:pt x="15" y="0"/>
                </a:cubicBezTo>
                <a:lnTo>
                  <a:pt x="15" y="0"/>
                </a:lnTo>
                <a:cubicBezTo>
                  <a:pt x="24" y="0"/>
                  <a:pt x="31" y="7"/>
                  <a:pt x="31" y="16"/>
                </a:cubicBezTo>
                <a:lnTo>
                  <a:pt x="31" y="40"/>
                </a:lnTo>
                <a:lnTo>
                  <a:pt x="31" y="40"/>
                </a:lnTo>
                <a:cubicBezTo>
                  <a:pt x="31" y="49"/>
                  <a:pt x="24" y="56"/>
                  <a:pt x="15" y="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2" name="Freeform 503"/>
          <p:cNvSpPr>
            <a:spLocks noChangeArrowheads="1"/>
          </p:cNvSpPr>
          <p:nvPr/>
        </p:nvSpPr>
        <p:spPr bwMode="auto">
          <a:xfrm>
            <a:off x="14400091" y="7402805"/>
            <a:ext cx="37390" cy="69438"/>
          </a:xfrm>
          <a:custGeom>
            <a:avLst/>
            <a:gdLst>
              <a:gd name="T0" fmla="*/ 15 w 32"/>
              <a:gd name="T1" fmla="*/ 56 h 57"/>
              <a:gd name="T2" fmla="*/ 15 w 32"/>
              <a:gd name="T3" fmla="*/ 56 h 57"/>
              <a:gd name="T4" fmla="*/ 0 w 32"/>
              <a:gd name="T5" fmla="*/ 40 h 57"/>
              <a:gd name="T6" fmla="*/ 0 w 32"/>
              <a:gd name="T7" fmla="*/ 15 h 57"/>
              <a:gd name="T8" fmla="*/ 0 w 32"/>
              <a:gd name="T9" fmla="*/ 15 h 57"/>
              <a:gd name="T10" fmla="*/ 15 w 32"/>
              <a:gd name="T11" fmla="*/ 0 h 57"/>
              <a:gd name="T12" fmla="*/ 15 w 32"/>
              <a:gd name="T13" fmla="*/ 0 h 57"/>
              <a:gd name="T14" fmla="*/ 31 w 32"/>
              <a:gd name="T15" fmla="*/ 15 h 57"/>
              <a:gd name="T16" fmla="*/ 31 w 32"/>
              <a:gd name="T17" fmla="*/ 40 h 57"/>
              <a:gd name="T18" fmla="*/ 31 w 32"/>
              <a:gd name="T19" fmla="*/ 40 h 57"/>
              <a:gd name="T20" fmla="*/ 15 w 32"/>
              <a:gd name="T21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" h="57">
                <a:moveTo>
                  <a:pt x="15" y="56"/>
                </a:moveTo>
                <a:lnTo>
                  <a:pt x="15" y="56"/>
                </a:lnTo>
                <a:cubicBezTo>
                  <a:pt x="7" y="56"/>
                  <a:pt x="0" y="48"/>
                  <a:pt x="0" y="40"/>
                </a:cubicBezTo>
                <a:lnTo>
                  <a:pt x="0" y="15"/>
                </a:lnTo>
                <a:lnTo>
                  <a:pt x="0" y="15"/>
                </a:lnTo>
                <a:cubicBezTo>
                  <a:pt x="0" y="6"/>
                  <a:pt x="7" y="0"/>
                  <a:pt x="15" y="0"/>
                </a:cubicBezTo>
                <a:lnTo>
                  <a:pt x="15" y="0"/>
                </a:lnTo>
                <a:cubicBezTo>
                  <a:pt x="24" y="0"/>
                  <a:pt x="31" y="6"/>
                  <a:pt x="31" y="15"/>
                </a:cubicBezTo>
                <a:lnTo>
                  <a:pt x="31" y="40"/>
                </a:lnTo>
                <a:lnTo>
                  <a:pt x="31" y="40"/>
                </a:lnTo>
                <a:cubicBezTo>
                  <a:pt x="31" y="48"/>
                  <a:pt x="24" y="56"/>
                  <a:pt x="15" y="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" name="Freeform 504"/>
          <p:cNvSpPr>
            <a:spLocks noChangeArrowheads="1"/>
          </p:cNvSpPr>
          <p:nvPr/>
        </p:nvSpPr>
        <p:spPr bwMode="auto">
          <a:xfrm>
            <a:off x="9064212" y="6660376"/>
            <a:ext cx="1046879" cy="849253"/>
          </a:xfrm>
          <a:custGeom>
            <a:avLst/>
            <a:gdLst>
              <a:gd name="T0" fmla="*/ 667 w 866"/>
              <a:gd name="T1" fmla="*/ 654 h 701"/>
              <a:gd name="T2" fmla="*/ 693 w 866"/>
              <a:gd name="T3" fmla="*/ 629 h 701"/>
              <a:gd name="T4" fmla="*/ 709 w 866"/>
              <a:gd name="T5" fmla="*/ 542 h 701"/>
              <a:gd name="T6" fmla="*/ 766 w 866"/>
              <a:gd name="T7" fmla="*/ 440 h 701"/>
              <a:gd name="T8" fmla="*/ 819 w 866"/>
              <a:gd name="T9" fmla="*/ 317 h 701"/>
              <a:gd name="T10" fmla="*/ 717 w 866"/>
              <a:gd name="T11" fmla="*/ 156 h 701"/>
              <a:gd name="T12" fmla="*/ 412 w 866"/>
              <a:gd name="T13" fmla="*/ 88 h 701"/>
              <a:gd name="T14" fmla="*/ 411 w 866"/>
              <a:gd name="T15" fmla="*/ 88 h 701"/>
              <a:gd name="T16" fmla="*/ 153 w 866"/>
              <a:gd name="T17" fmla="*/ 51 h 701"/>
              <a:gd name="T18" fmla="*/ 207 w 866"/>
              <a:gd name="T19" fmla="*/ 126 h 701"/>
              <a:gd name="T20" fmla="*/ 197 w 866"/>
              <a:gd name="T21" fmla="*/ 142 h 701"/>
              <a:gd name="T22" fmla="*/ 48 w 866"/>
              <a:gd name="T23" fmla="*/ 279 h 701"/>
              <a:gd name="T24" fmla="*/ 46 w 866"/>
              <a:gd name="T25" fmla="*/ 363 h 701"/>
              <a:gd name="T26" fmla="*/ 47 w 866"/>
              <a:gd name="T27" fmla="*/ 364 h 701"/>
              <a:gd name="T28" fmla="*/ 131 w 866"/>
              <a:gd name="T29" fmla="*/ 416 h 701"/>
              <a:gd name="T30" fmla="*/ 164 w 866"/>
              <a:gd name="T31" fmla="*/ 431 h 701"/>
              <a:gd name="T32" fmla="*/ 261 w 866"/>
              <a:gd name="T33" fmla="*/ 637 h 701"/>
              <a:gd name="T34" fmla="*/ 305 w 866"/>
              <a:gd name="T35" fmla="*/ 632 h 701"/>
              <a:gd name="T36" fmla="*/ 314 w 866"/>
              <a:gd name="T37" fmla="*/ 515 h 701"/>
              <a:gd name="T38" fmla="*/ 334 w 866"/>
              <a:gd name="T39" fmla="*/ 510 h 701"/>
              <a:gd name="T40" fmla="*/ 582 w 866"/>
              <a:gd name="T41" fmla="*/ 512 h 701"/>
              <a:gd name="T42" fmla="*/ 616 w 866"/>
              <a:gd name="T43" fmla="*/ 533 h 701"/>
              <a:gd name="T44" fmla="*/ 643 w 866"/>
              <a:gd name="T45" fmla="*/ 638 h 701"/>
              <a:gd name="T46" fmla="*/ 598 w 866"/>
              <a:gd name="T47" fmla="*/ 650 h 701"/>
              <a:gd name="T48" fmla="*/ 590 w 866"/>
              <a:gd name="T49" fmla="*/ 583 h 701"/>
              <a:gd name="T50" fmla="*/ 578 w 866"/>
              <a:gd name="T51" fmla="*/ 559 h 701"/>
              <a:gd name="T52" fmla="*/ 459 w 866"/>
              <a:gd name="T53" fmla="*/ 571 h 701"/>
              <a:gd name="T54" fmla="*/ 351 w 866"/>
              <a:gd name="T55" fmla="*/ 632 h 701"/>
              <a:gd name="T56" fmla="*/ 216 w 866"/>
              <a:gd name="T57" fmla="*/ 647 h 701"/>
              <a:gd name="T58" fmla="*/ 150 w 866"/>
              <a:gd name="T59" fmla="*/ 474 h 701"/>
              <a:gd name="T60" fmla="*/ 97 w 866"/>
              <a:gd name="T61" fmla="*/ 447 h 701"/>
              <a:gd name="T62" fmla="*/ 28 w 866"/>
              <a:gd name="T63" fmla="*/ 406 h 701"/>
              <a:gd name="T64" fmla="*/ 1 w 866"/>
              <a:gd name="T65" fmla="*/ 281 h 701"/>
              <a:gd name="T66" fmla="*/ 43 w 866"/>
              <a:gd name="T67" fmla="*/ 233 h 701"/>
              <a:gd name="T68" fmla="*/ 151 w 866"/>
              <a:gd name="T69" fmla="*/ 120 h 701"/>
              <a:gd name="T70" fmla="*/ 101 w 866"/>
              <a:gd name="T71" fmla="*/ 17 h 701"/>
              <a:gd name="T72" fmla="*/ 139 w 866"/>
              <a:gd name="T73" fmla="*/ 3 h 701"/>
              <a:gd name="T74" fmla="*/ 409 w 866"/>
              <a:gd name="T75" fmla="*/ 42 h 701"/>
              <a:gd name="T76" fmla="*/ 459 w 866"/>
              <a:gd name="T77" fmla="*/ 39 h 701"/>
              <a:gd name="T78" fmla="*/ 865 w 866"/>
              <a:gd name="T79" fmla="*/ 317 h 701"/>
              <a:gd name="T80" fmla="*/ 819 w 866"/>
              <a:gd name="T81" fmla="*/ 446 h 701"/>
              <a:gd name="T82" fmla="*/ 753 w 866"/>
              <a:gd name="T83" fmla="*/ 554 h 701"/>
              <a:gd name="T84" fmla="*/ 742 w 866"/>
              <a:gd name="T85" fmla="*/ 600 h 701"/>
              <a:gd name="T86" fmla="*/ 667 w 866"/>
              <a:gd name="T87" fmla="*/ 700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6" h="701">
                <a:moveTo>
                  <a:pt x="643" y="638"/>
                </a:moveTo>
                <a:lnTo>
                  <a:pt x="643" y="638"/>
                </a:lnTo>
                <a:cubicBezTo>
                  <a:pt x="647" y="647"/>
                  <a:pt x="656" y="654"/>
                  <a:pt x="667" y="654"/>
                </a:cubicBezTo>
                <a:lnTo>
                  <a:pt x="667" y="654"/>
                </a:lnTo>
                <a:cubicBezTo>
                  <a:pt x="682" y="654"/>
                  <a:pt x="693" y="643"/>
                  <a:pt x="693" y="629"/>
                </a:cubicBezTo>
                <a:lnTo>
                  <a:pt x="693" y="629"/>
                </a:lnTo>
                <a:cubicBezTo>
                  <a:pt x="695" y="613"/>
                  <a:pt x="696" y="600"/>
                  <a:pt x="697" y="591"/>
                </a:cubicBezTo>
                <a:lnTo>
                  <a:pt x="697" y="591"/>
                </a:lnTo>
                <a:cubicBezTo>
                  <a:pt x="700" y="575"/>
                  <a:pt x="704" y="558"/>
                  <a:pt x="709" y="542"/>
                </a:cubicBezTo>
                <a:lnTo>
                  <a:pt x="709" y="542"/>
                </a:lnTo>
                <a:cubicBezTo>
                  <a:pt x="722" y="496"/>
                  <a:pt x="742" y="470"/>
                  <a:pt x="766" y="440"/>
                </a:cubicBezTo>
                <a:lnTo>
                  <a:pt x="766" y="440"/>
                </a:lnTo>
                <a:cubicBezTo>
                  <a:pt x="772" y="433"/>
                  <a:pt x="777" y="427"/>
                  <a:pt x="783" y="419"/>
                </a:cubicBezTo>
                <a:lnTo>
                  <a:pt x="783" y="419"/>
                </a:lnTo>
                <a:cubicBezTo>
                  <a:pt x="807" y="387"/>
                  <a:pt x="819" y="353"/>
                  <a:pt x="819" y="317"/>
                </a:cubicBezTo>
                <a:lnTo>
                  <a:pt x="819" y="317"/>
                </a:lnTo>
                <a:cubicBezTo>
                  <a:pt x="819" y="257"/>
                  <a:pt x="783" y="200"/>
                  <a:pt x="717" y="156"/>
                </a:cubicBezTo>
                <a:lnTo>
                  <a:pt x="717" y="156"/>
                </a:lnTo>
                <a:cubicBezTo>
                  <a:pt x="649" y="111"/>
                  <a:pt x="557" y="86"/>
                  <a:pt x="459" y="86"/>
                </a:cubicBezTo>
                <a:lnTo>
                  <a:pt x="459" y="86"/>
                </a:lnTo>
                <a:cubicBezTo>
                  <a:pt x="444" y="86"/>
                  <a:pt x="428" y="86"/>
                  <a:pt x="412" y="88"/>
                </a:cubicBezTo>
                <a:lnTo>
                  <a:pt x="412" y="88"/>
                </a:lnTo>
                <a:lnTo>
                  <a:pt x="411" y="88"/>
                </a:lnTo>
                <a:lnTo>
                  <a:pt x="411" y="88"/>
                </a:lnTo>
                <a:cubicBezTo>
                  <a:pt x="399" y="88"/>
                  <a:pt x="289" y="91"/>
                  <a:pt x="249" y="77"/>
                </a:cubicBezTo>
                <a:lnTo>
                  <a:pt x="249" y="77"/>
                </a:lnTo>
                <a:cubicBezTo>
                  <a:pt x="237" y="72"/>
                  <a:pt x="189" y="57"/>
                  <a:pt x="153" y="51"/>
                </a:cubicBezTo>
                <a:lnTo>
                  <a:pt x="201" y="110"/>
                </a:lnTo>
                <a:lnTo>
                  <a:pt x="201" y="110"/>
                </a:lnTo>
                <a:cubicBezTo>
                  <a:pt x="205" y="115"/>
                  <a:pt x="207" y="120"/>
                  <a:pt x="207" y="126"/>
                </a:cubicBezTo>
                <a:lnTo>
                  <a:pt x="207" y="126"/>
                </a:lnTo>
                <a:cubicBezTo>
                  <a:pt x="205" y="133"/>
                  <a:pt x="202" y="138"/>
                  <a:pt x="197" y="142"/>
                </a:cubicBezTo>
                <a:lnTo>
                  <a:pt x="197" y="142"/>
                </a:lnTo>
                <a:cubicBezTo>
                  <a:pt x="160" y="169"/>
                  <a:pt x="141" y="196"/>
                  <a:pt x="123" y="221"/>
                </a:cubicBezTo>
                <a:lnTo>
                  <a:pt x="123" y="221"/>
                </a:lnTo>
                <a:cubicBezTo>
                  <a:pt x="104" y="249"/>
                  <a:pt x="85" y="275"/>
                  <a:pt x="48" y="279"/>
                </a:cubicBezTo>
                <a:lnTo>
                  <a:pt x="48" y="279"/>
                </a:lnTo>
                <a:cubicBezTo>
                  <a:pt x="48" y="279"/>
                  <a:pt x="47" y="280"/>
                  <a:pt x="47" y="281"/>
                </a:cubicBezTo>
                <a:lnTo>
                  <a:pt x="46" y="363"/>
                </a:lnTo>
                <a:lnTo>
                  <a:pt x="46" y="363"/>
                </a:lnTo>
                <a:cubicBezTo>
                  <a:pt x="46" y="363"/>
                  <a:pt x="46" y="364"/>
                  <a:pt x="47" y="364"/>
                </a:cubicBezTo>
                <a:lnTo>
                  <a:pt x="47" y="364"/>
                </a:lnTo>
                <a:cubicBezTo>
                  <a:pt x="51" y="365"/>
                  <a:pt x="55" y="367"/>
                  <a:pt x="60" y="369"/>
                </a:cubicBezTo>
                <a:lnTo>
                  <a:pt x="60" y="369"/>
                </a:lnTo>
                <a:cubicBezTo>
                  <a:pt x="81" y="378"/>
                  <a:pt x="107" y="389"/>
                  <a:pt x="131" y="416"/>
                </a:cubicBezTo>
                <a:lnTo>
                  <a:pt x="131" y="416"/>
                </a:lnTo>
                <a:cubicBezTo>
                  <a:pt x="136" y="422"/>
                  <a:pt x="152" y="427"/>
                  <a:pt x="164" y="431"/>
                </a:cubicBezTo>
                <a:lnTo>
                  <a:pt x="164" y="431"/>
                </a:lnTo>
                <a:cubicBezTo>
                  <a:pt x="188" y="439"/>
                  <a:pt x="219" y="449"/>
                  <a:pt x="224" y="477"/>
                </a:cubicBezTo>
                <a:lnTo>
                  <a:pt x="261" y="637"/>
                </a:lnTo>
                <a:lnTo>
                  <a:pt x="261" y="637"/>
                </a:lnTo>
                <a:cubicBezTo>
                  <a:pt x="263" y="647"/>
                  <a:pt x="272" y="654"/>
                  <a:pt x="283" y="654"/>
                </a:cubicBezTo>
                <a:lnTo>
                  <a:pt x="283" y="654"/>
                </a:lnTo>
                <a:cubicBezTo>
                  <a:pt x="295" y="654"/>
                  <a:pt x="305" y="644"/>
                  <a:pt x="305" y="632"/>
                </a:cubicBezTo>
                <a:lnTo>
                  <a:pt x="305" y="533"/>
                </a:lnTo>
                <a:lnTo>
                  <a:pt x="305" y="533"/>
                </a:lnTo>
                <a:cubicBezTo>
                  <a:pt x="305" y="526"/>
                  <a:pt x="308" y="519"/>
                  <a:pt x="314" y="515"/>
                </a:cubicBezTo>
                <a:lnTo>
                  <a:pt x="314" y="515"/>
                </a:lnTo>
                <a:cubicBezTo>
                  <a:pt x="319" y="510"/>
                  <a:pt x="326" y="509"/>
                  <a:pt x="334" y="510"/>
                </a:cubicBezTo>
                <a:lnTo>
                  <a:pt x="334" y="510"/>
                </a:lnTo>
                <a:cubicBezTo>
                  <a:pt x="374" y="521"/>
                  <a:pt x="416" y="526"/>
                  <a:pt x="459" y="526"/>
                </a:cubicBezTo>
                <a:lnTo>
                  <a:pt x="459" y="526"/>
                </a:lnTo>
                <a:cubicBezTo>
                  <a:pt x="501" y="526"/>
                  <a:pt x="542" y="521"/>
                  <a:pt x="582" y="512"/>
                </a:cubicBezTo>
                <a:lnTo>
                  <a:pt x="582" y="512"/>
                </a:lnTo>
                <a:cubicBezTo>
                  <a:pt x="589" y="510"/>
                  <a:pt x="598" y="512"/>
                  <a:pt x="604" y="519"/>
                </a:cubicBezTo>
                <a:lnTo>
                  <a:pt x="616" y="533"/>
                </a:lnTo>
                <a:lnTo>
                  <a:pt x="616" y="533"/>
                </a:lnTo>
                <a:cubicBezTo>
                  <a:pt x="628" y="546"/>
                  <a:pt x="634" y="561"/>
                  <a:pt x="636" y="578"/>
                </a:cubicBezTo>
                <a:lnTo>
                  <a:pt x="643" y="638"/>
                </a:lnTo>
                <a:close/>
                <a:moveTo>
                  <a:pt x="667" y="700"/>
                </a:moveTo>
                <a:lnTo>
                  <a:pt x="667" y="700"/>
                </a:lnTo>
                <a:cubicBezTo>
                  <a:pt x="636" y="700"/>
                  <a:pt x="608" y="680"/>
                  <a:pt x="598" y="650"/>
                </a:cubicBezTo>
                <a:lnTo>
                  <a:pt x="598" y="650"/>
                </a:lnTo>
                <a:cubicBezTo>
                  <a:pt x="598" y="649"/>
                  <a:pt x="597" y="647"/>
                  <a:pt x="597" y="646"/>
                </a:cubicBezTo>
                <a:lnTo>
                  <a:pt x="590" y="583"/>
                </a:lnTo>
                <a:lnTo>
                  <a:pt x="590" y="583"/>
                </a:lnTo>
                <a:cubicBezTo>
                  <a:pt x="589" y="576"/>
                  <a:pt x="586" y="569"/>
                  <a:pt x="582" y="563"/>
                </a:cubicBezTo>
                <a:lnTo>
                  <a:pt x="578" y="559"/>
                </a:lnTo>
                <a:lnTo>
                  <a:pt x="578" y="559"/>
                </a:lnTo>
                <a:cubicBezTo>
                  <a:pt x="540" y="567"/>
                  <a:pt x="500" y="571"/>
                  <a:pt x="459" y="571"/>
                </a:cubicBezTo>
                <a:lnTo>
                  <a:pt x="459" y="571"/>
                </a:lnTo>
                <a:cubicBezTo>
                  <a:pt x="422" y="571"/>
                  <a:pt x="387" y="568"/>
                  <a:pt x="351" y="562"/>
                </a:cubicBezTo>
                <a:lnTo>
                  <a:pt x="351" y="632"/>
                </a:lnTo>
                <a:lnTo>
                  <a:pt x="351" y="632"/>
                </a:lnTo>
                <a:cubicBezTo>
                  <a:pt x="351" y="669"/>
                  <a:pt x="320" y="700"/>
                  <a:pt x="283" y="700"/>
                </a:cubicBezTo>
                <a:lnTo>
                  <a:pt x="283" y="700"/>
                </a:lnTo>
                <a:cubicBezTo>
                  <a:pt x="251" y="700"/>
                  <a:pt x="223" y="679"/>
                  <a:pt x="216" y="647"/>
                </a:cubicBezTo>
                <a:lnTo>
                  <a:pt x="180" y="487"/>
                </a:lnTo>
                <a:lnTo>
                  <a:pt x="180" y="487"/>
                </a:lnTo>
                <a:cubicBezTo>
                  <a:pt x="175" y="483"/>
                  <a:pt x="159" y="478"/>
                  <a:pt x="150" y="474"/>
                </a:cubicBezTo>
                <a:lnTo>
                  <a:pt x="150" y="474"/>
                </a:lnTo>
                <a:cubicBezTo>
                  <a:pt x="130" y="468"/>
                  <a:pt x="110" y="461"/>
                  <a:pt x="97" y="447"/>
                </a:cubicBezTo>
                <a:lnTo>
                  <a:pt x="97" y="447"/>
                </a:lnTo>
                <a:cubicBezTo>
                  <a:pt x="80" y="427"/>
                  <a:pt x="60" y="419"/>
                  <a:pt x="42" y="412"/>
                </a:cubicBezTo>
                <a:lnTo>
                  <a:pt x="42" y="412"/>
                </a:lnTo>
                <a:cubicBezTo>
                  <a:pt x="37" y="410"/>
                  <a:pt x="33" y="408"/>
                  <a:pt x="28" y="406"/>
                </a:cubicBezTo>
                <a:lnTo>
                  <a:pt x="28" y="406"/>
                </a:lnTo>
                <a:cubicBezTo>
                  <a:pt x="11" y="398"/>
                  <a:pt x="0" y="381"/>
                  <a:pt x="0" y="362"/>
                </a:cubicBezTo>
                <a:lnTo>
                  <a:pt x="1" y="281"/>
                </a:lnTo>
                <a:lnTo>
                  <a:pt x="1" y="281"/>
                </a:lnTo>
                <a:cubicBezTo>
                  <a:pt x="1" y="257"/>
                  <a:pt x="20" y="236"/>
                  <a:pt x="43" y="233"/>
                </a:cubicBezTo>
                <a:lnTo>
                  <a:pt x="43" y="233"/>
                </a:lnTo>
                <a:cubicBezTo>
                  <a:pt x="59" y="232"/>
                  <a:pt x="68" y="219"/>
                  <a:pt x="85" y="194"/>
                </a:cubicBezTo>
                <a:lnTo>
                  <a:pt x="85" y="194"/>
                </a:lnTo>
                <a:cubicBezTo>
                  <a:pt x="100" y="174"/>
                  <a:pt x="120" y="146"/>
                  <a:pt x="151" y="120"/>
                </a:cubicBezTo>
                <a:lnTo>
                  <a:pt x="103" y="61"/>
                </a:lnTo>
                <a:lnTo>
                  <a:pt x="103" y="61"/>
                </a:lnTo>
                <a:cubicBezTo>
                  <a:pt x="92" y="48"/>
                  <a:pt x="91" y="31"/>
                  <a:pt x="101" y="17"/>
                </a:cubicBezTo>
                <a:lnTo>
                  <a:pt x="101" y="17"/>
                </a:lnTo>
                <a:cubicBezTo>
                  <a:pt x="109" y="5"/>
                  <a:pt x="125" y="0"/>
                  <a:pt x="139" y="3"/>
                </a:cubicBezTo>
                <a:lnTo>
                  <a:pt x="139" y="3"/>
                </a:lnTo>
                <a:cubicBezTo>
                  <a:pt x="180" y="6"/>
                  <a:pt x="250" y="28"/>
                  <a:pt x="266" y="33"/>
                </a:cubicBezTo>
                <a:lnTo>
                  <a:pt x="266" y="33"/>
                </a:lnTo>
                <a:cubicBezTo>
                  <a:pt x="289" y="42"/>
                  <a:pt x="366" y="43"/>
                  <a:pt x="409" y="42"/>
                </a:cubicBezTo>
                <a:lnTo>
                  <a:pt x="409" y="42"/>
                </a:lnTo>
                <a:cubicBezTo>
                  <a:pt x="426" y="41"/>
                  <a:pt x="443" y="39"/>
                  <a:pt x="459" y="39"/>
                </a:cubicBezTo>
                <a:lnTo>
                  <a:pt x="459" y="39"/>
                </a:lnTo>
                <a:cubicBezTo>
                  <a:pt x="566" y="39"/>
                  <a:pt x="667" y="67"/>
                  <a:pt x="742" y="118"/>
                </a:cubicBezTo>
                <a:lnTo>
                  <a:pt x="742" y="118"/>
                </a:lnTo>
                <a:cubicBezTo>
                  <a:pt x="821" y="170"/>
                  <a:pt x="865" y="241"/>
                  <a:pt x="865" y="317"/>
                </a:cubicBezTo>
                <a:lnTo>
                  <a:pt x="865" y="317"/>
                </a:lnTo>
                <a:cubicBezTo>
                  <a:pt x="865" y="363"/>
                  <a:pt x="849" y="407"/>
                  <a:pt x="819" y="446"/>
                </a:cubicBezTo>
                <a:lnTo>
                  <a:pt x="819" y="446"/>
                </a:lnTo>
                <a:cubicBezTo>
                  <a:pt x="813" y="454"/>
                  <a:pt x="808" y="461"/>
                  <a:pt x="802" y="469"/>
                </a:cubicBezTo>
                <a:lnTo>
                  <a:pt x="802" y="469"/>
                </a:lnTo>
                <a:cubicBezTo>
                  <a:pt x="779" y="498"/>
                  <a:pt x="764" y="518"/>
                  <a:pt x="753" y="554"/>
                </a:cubicBezTo>
                <a:lnTo>
                  <a:pt x="753" y="554"/>
                </a:lnTo>
                <a:cubicBezTo>
                  <a:pt x="749" y="569"/>
                  <a:pt x="745" y="584"/>
                  <a:pt x="742" y="600"/>
                </a:cubicBezTo>
                <a:lnTo>
                  <a:pt x="742" y="600"/>
                </a:lnTo>
                <a:cubicBezTo>
                  <a:pt x="742" y="605"/>
                  <a:pt x="740" y="614"/>
                  <a:pt x="740" y="631"/>
                </a:cubicBezTo>
                <a:lnTo>
                  <a:pt x="740" y="631"/>
                </a:lnTo>
                <a:cubicBezTo>
                  <a:pt x="738" y="670"/>
                  <a:pt x="706" y="700"/>
                  <a:pt x="667" y="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" name="Freeform 505"/>
          <p:cNvSpPr>
            <a:spLocks noChangeArrowheads="1"/>
          </p:cNvSpPr>
          <p:nvPr/>
        </p:nvSpPr>
        <p:spPr bwMode="auto">
          <a:xfrm>
            <a:off x="10036314" y="6804588"/>
            <a:ext cx="235014" cy="160237"/>
          </a:xfrm>
          <a:custGeom>
            <a:avLst/>
            <a:gdLst>
              <a:gd name="T0" fmla="*/ 102 w 196"/>
              <a:gd name="T1" fmla="*/ 34 h 134"/>
              <a:gd name="T2" fmla="*/ 102 w 196"/>
              <a:gd name="T3" fmla="*/ 34 h 134"/>
              <a:gd name="T4" fmla="*/ 88 w 196"/>
              <a:gd name="T5" fmla="*/ 29 h 134"/>
              <a:gd name="T6" fmla="*/ 88 w 196"/>
              <a:gd name="T7" fmla="*/ 29 h 134"/>
              <a:gd name="T8" fmla="*/ 85 w 196"/>
              <a:gd name="T9" fmla="*/ 29 h 134"/>
              <a:gd name="T10" fmla="*/ 85 w 196"/>
              <a:gd name="T11" fmla="*/ 29 h 134"/>
              <a:gd name="T12" fmla="*/ 75 w 196"/>
              <a:gd name="T13" fmla="*/ 38 h 134"/>
              <a:gd name="T14" fmla="*/ 75 w 196"/>
              <a:gd name="T15" fmla="*/ 38 h 134"/>
              <a:gd name="T16" fmla="*/ 74 w 196"/>
              <a:gd name="T17" fmla="*/ 52 h 134"/>
              <a:gd name="T18" fmla="*/ 74 w 196"/>
              <a:gd name="T19" fmla="*/ 52 h 134"/>
              <a:gd name="T20" fmla="*/ 94 w 196"/>
              <a:gd name="T21" fmla="*/ 60 h 134"/>
              <a:gd name="T22" fmla="*/ 94 w 196"/>
              <a:gd name="T23" fmla="*/ 60 h 134"/>
              <a:gd name="T24" fmla="*/ 99 w 196"/>
              <a:gd name="T25" fmla="*/ 53 h 134"/>
              <a:gd name="T26" fmla="*/ 99 w 196"/>
              <a:gd name="T27" fmla="*/ 53 h 134"/>
              <a:gd name="T28" fmla="*/ 101 w 196"/>
              <a:gd name="T29" fmla="*/ 34 h 134"/>
              <a:gd name="T30" fmla="*/ 101 w 196"/>
              <a:gd name="T31" fmla="*/ 34 h 134"/>
              <a:gd name="T32" fmla="*/ 88 w 196"/>
              <a:gd name="T33" fmla="*/ 29 h 134"/>
              <a:gd name="T34" fmla="*/ 15 w 196"/>
              <a:gd name="T35" fmla="*/ 133 h 134"/>
              <a:gd name="T36" fmla="*/ 15 w 196"/>
              <a:gd name="T37" fmla="*/ 133 h 134"/>
              <a:gd name="T38" fmla="*/ 2 w 196"/>
              <a:gd name="T39" fmla="*/ 122 h 134"/>
              <a:gd name="T40" fmla="*/ 2 w 196"/>
              <a:gd name="T41" fmla="*/ 122 h 134"/>
              <a:gd name="T42" fmla="*/ 12 w 196"/>
              <a:gd name="T43" fmla="*/ 104 h 134"/>
              <a:gd name="T44" fmla="*/ 12 w 196"/>
              <a:gd name="T45" fmla="*/ 104 h 134"/>
              <a:gd name="T46" fmla="*/ 65 w 196"/>
              <a:gd name="T47" fmla="*/ 82 h 134"/>
              <a:gd name="T48" fmla="*/ 65 w 196"/>
              <a:gd name="T49" fmla="*/ 82 h 134"/>
              <a:gd name="T50" fmla="*/ 50 w 196"/>
              <a:gd name="T51" fmla="*/ 70 h 134"/>
              <a:gd name="T52" fmla="*/ 50 w 196"/>
              <a:gd name="T53" fmla="*/ 70 h 134"/>
              <a:gd name="T54" fmla="*/ 47 w 196"/>
              <a:gd name="T55" fmla="*/ 27 h 134"/>
              <a:gd name="T56" fmla="*/ 47 w 196"/>
              <a:gd name="T57" fmla="*/ 27 h 134"/>
              <a:gd name="T58" fmla="*/ 89 w 196"/>
              <a:gd name="T59" fmla="*/ 1 h 134"/>
              <a:gd name="T60" fmla="*/ 89 w 196"/>
              <a:gd name="T61" fmla="*/ 1 h 134"/>
              <a:gd name="T62" fmla="*/ 129 w 196"/>
              <a:gd name="T63" fmla="*/ 24 h 134"/>
              <a:gd name="T64" fmla="*/ 129 w 196"/>
              <a:gd name="T65" fmla="*/ 24 h 134"/>
              <a:gd name="T66" fmla="*/ 128 w 196"/>
              <a:gd name="T67" fmla="*/ 61 h 134"/>
              <a:gd name="T68" fmla="*/ 128 w 196"/>
              <a:gd name="T69" fmla="*/ 61 h 134"/>
              <a:gd name="T70" fmla="*/ 176 w 196"/>
              <a:gd name="T71" fmla="*/ 56 h 134"/>
              <a:gd name="T72" fmla="*/ 176 w 196"/>
              <a:gd name="T73" fmla="*/ 56 h 134"/>
              <a:gd name="T74" fmla="*/ 193 w 196"/>
              <a:gd name="T75" fmla="*/ 68 h 134"/>
              <a:gd name="T76" fmla="*/ 193 w 196"/>
              <a:gd name="T77" fmla="*/ 68 h 134"/>
              <a:gd name="T78" fmla="*/ 181 w 196"/>
              <a:gd name="T79" fmla="*/ 85 h 134"/>
              <a:gd name="T80" fmla="*/ 181 w 196"/>
              <a:gd name="T81" fmla="*/ 85 h 134"/>
              <a:gd name="T82" fmla="*/ 129 w 196"/>
              <a:gd name="T83" fmla="*/ 91 h 134"/>
              <a:gd name="T84" fmla="*/ 129 w 196"/>
              <a:gd name="T85" fmla="*/ 91 h 134"/>
              <a:gd name="T86" fmla="*/ 104 w 196"/>
              <a:gd name="T87" fmla="*/ 91 h 134"/>
              <a:gd name="T88" fmla="*/ 104 w 196"/>
              <a:gd name="T89" fmla="*/ 91 h 134"/>
              <a:gd name="T90" fmla="*/ 63 w 196"/>
              <a:gd name="T91" fmla="*/ 116 h 134"/>
              <a:gd name="T92" fmla="*/ 63 w 196"/>
              <a:gd name="T93" fmla="*/ 116 h 134"/>
              <a:gd name="T94" fmla="*/ 20 w 196"/>
              <a:gd name="T95" fmla="*/ 133 h 134"/>
              <a:gd name="T96" fmla="*/ 20 w 196"/>
              <a:gd name="T97" fmla="*/ 133 h 134"/>
              <a:gd name="T98" fmla="*/ 15 w 196"/>
              <a:gd name="T99" fmla="*/ 1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6" h="134">
                <a:moveTo>
                  <a:pt x="102" y="34"/>
                </a:moveTo>
                <a:lnTo>
                  <a:pt x="102" y="34"/>
                </a:lnTo>
                <a:close/>
                <a:moveTo>
                  <a:pt x="88" y="29"/>
                </a:moveTo>
                <a:lnTo>
                  <a:pt x="88" y="29"/>
                </a:lnTo>
                <a:cubicBezTo>
                  <a:pt x="87" y="29"/>
                  <a:pt x="86" y="29"/>
                  <a:pt x="85" y="29"/>
                </a:cubicBezTo>
                <a:lnTo>
                  <a:pt x="85" y="29"/>
                </a:lnTo>
                <a:cubicBezTo>
                  <a:pt x="80" y="30"/>
                  <a:pt x="77" y="33"/>
                  <a:pt x="75" y="38"/>
                </a:cubicBezTo>
                <a:lnTo>
                  <a:pt x="75" y="38"/>
                </a:lnTo>
                <a:cubicBezTo>
                  <a:pt x="72" y="45"/>
                  <a:pt x="71" y="50"/>
                  <a:pt x="74" y="52"/>
                </a:cubicBezTo>
                <a:lnTo>
                  <a:pt x="74" y="52"/>
                </a:lnTo>
                <a:cubicBezTo>
                  <a:pt x="77" y="56"/>
                  <a:pt x="84" y="59"/>
                  <a:pt x="94" y="60"/>
                </a:cubicBezTo>
                <a:lnTo>
                  <a:pt x="94" y="60"/>
                </a:lnTo>
                <a:cubicBezTo>
                  <a:pt x="95" y="58"/>
                  <a:pt x="98" y="55"/>
                  <a:pt x="99" y="53"/>
                </a:cubicBezTo>
                <a:lnTo>
                  <a:pt x="99" y="53"/>
                </a:lnTo>
                <a:cubicBezTo>
                  <a:pt x="102" y="47"/>
                  <a:pt x="103" y="40"/>
                  <a:pt x="101" y="34"/>
                </a:cubicBezTo>
                <a:lnTo>
                  <a:pt x="101" y="34"/>
                </a:lnTo>
                <a:cubicBezTo>
                  <a:pt x="99" y="33"/>
                  <a:pt x="94" y="29"/>
                  <a:pt x="88" y="29"/>
                </a:cubicBezTo>
                <a:close/>
                <a:moveTo>
                  <a:pt x="15" y="133"/>
                </a:moveTo>
                <a:lnTo>
                  <a:pt x="15" y="133"/>
                </a:lnTo>
                <a:cubicBezTo>
                  <a:pt x="9" y="133"/>
                  <a:pt x="3" y="129"/>
                  <a:pt x="2" y="122"/>
                </a:cubicBezTo>
                <a:lnTo>
                  <a:pt x="2" y="122"/>
                </a:lnTo>
                <a:cubicBezTo>
                  <a:pt x="0" y="115"/>
                  <a:pt x="4" y="107"/>
                  <a:pt x="12" y="104"/>
                </a:cubicBezTo>
                <a:lnTo>
                  <a:pt x="12" y="104"/>
                </a:lnTo>
                <a:cubicBezTo>
                  <a:pt x="23" y="101"/>
                  <a:pt x="46" y="93"/>
                  <a:pt x="65" y="82"/>
                </a:cubicBezTo>
                <a:lnTo>
                  <a:pt x="65" y="82"/>
                </a:lnTo>
                <a:cubicBezTo>
                  <a:pt x="59" y="79"/>
                  <a:pt x="54" y="75"/>
                  <a:pt x="50" y="70"/>
                </a:cubicBezTo>
                <a:lnTo>
                  <a:pt x="50" y="70"/>
                </a:lnTo>
                <a:cubicBezTo>
                  <a:pt x="44" y="63"/>
                  <a:pt x="38" y="49"/>
                  <a:pt x="47" y="27"/>
                </a:cubicBezTo>
                <a:lnTo>
                  <a:pt x="47" y="27"/>
                </a:lnTo>
                <a:cubicBezTo>
                  <a:pt x="55" y="9"/>
                  <a:pt x="71" y="0"/>
                  <a:pt x="89" y="1"/>
                </a:cubicBezTo>
                <a:lnTo>
                  <a:pt x="89" y="1"/>
                </a:lnTo>
                <a:cubicBezTo>
                  <a:pt x="105" y="2"/>
                  <a:pt x="124" y="10"/>
                  <a:pt x="129" y="24"/>
                </a:cubicBezTo>
                <a:lnTo>
                  <a:pt x="129" y="24"/>
                </a:lnTo>
                <a:cubicBezTo>
                  <a:pt x="133" y="37"/>
                  <a:pt x="132" y="50"/>
                  <a:pt x="128" y="61"/>
                </a:cubicBezTo>
                <a:lnTo>
                  <a:pt x="128" y="61"/>
                </a:lnTo>
                <a:cubicBezTo>
                  <a:pt x="143" y="61"/>
                  <a:pt x="160" y="59"/>
                  <a:pt x="176" y="56"/>
                </a:cubicBezTo>
                <a:lnTo>
                  <a:pt x="176" y="56"/>
                </a:lnTo>
                <a:cubicBezTo>
                  <a:pt x="184" y="55"/>
                  <a:pt x="192" y="59"/>
                  <a:pt x="193" y="68"/>
                </a:cubicBezTo>
                <a:lnTo>
                  <a:pt x="193" y="68"/>
                </a:lnTo>
                <a:cubicBezTo>
                  <a:pt x="195" y="76"/>
                  <a:pt x="189" y="83"/>
                  <a:pt x="181" y="85"/>
                </a:cubicBezTo>
                <a:lnTo>
                  <a:pt x="181" y="85"/>
                </a:lnTo>
                <a:cubicBezTo>
                  <a:pt x="180" y="85"/>
                  <a:pt x="156" y="90"/>
                  <a:pt x="129" y="91"/>
                </a:cubicBezTo>
                <a:lnTo>
                  <a:pt x="129" y="91"/>
                </a:lnTo>
                <a:cubicBezTo>
                  <a:pt x="120" y="91"/>
                  <a:pt x="112" y="91"/>
                  <a:pt x="104" y="91"/>
                </a:cubicBezTo>
                <a:lnTo>
                  <a:pt x="104" y="91"/>
                </a:lnTo>
                <a:cubicBezTo>
                  <a:pt x="94" y="100"/>
                  <a:pt x="80" y="108"/>
                  <a:pt x="63" y="116"/>
                </a:cubicBezTo>
                <a:lnTo>
                  <a:pt x="63" y="116"/>
                </a:lnTo>
                <a:cubicBezTo>
                  <a:pt x="40" y="127"/>
                  <a:pt x="20" y="132"/>
                  <a:pt x="20" y="133"/>
                </a:cubicBezTo>
                <a:lnTo>
                  <a:pt x="20" y="133"/>
                </a:lnTo>
                <a:cubicBezTo>
                  <a:pt x="19" y="133"/>
                  <a:pt x="17" y="133"/>
                  <a:pt x="15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5" name="Freeform 506"/>
          <p:cNvSpPr>
            <a:spLocks noChangeArrowheads="1"/>
          </p:cNvSpPr>
          <p:nvPr/>
        </p:nvSpPr>
        <p:spPr bwMode="auto">
          <a:xfrm>
            <a:off x="9277861" y="6932777"/>
            <a:ext cx="64095" cy="58755"/>
          </a:xfrm>
          <a:custGeom>
            <a:avLst/>
            <a:gdLst>
              <a:gd name="T0" fmla="*/ 0 w 51"/>
              <a:gd name="T1" fmla="*/ 25 h 50"/>
              <a:gd name="T2" fmla="*/ 0 w 51"/>
              <a:gd name="T3" fmla="*/ 25 h 50"/>
              <a:gd name="T4" fmla="*/ 25 w 51"/>
              <a:gd name="T5" fmla="*/ 0 h 50"/>
              <a:gd name="T6" fmla="*/ 25 w 51"/>
              <a:gd name="T7" fmla="*/ 0 h 50"/>
              <a:gd name="T8" fmla="*/ 50 w 51"/>
              <a:gd name="T9" fmla="*/ 25 h 50"/>
              <a:gd name="T10" fmla="*/ 50 w 51"/>
              <a:gd name="T11" fmla="*/ 25 h 50"/>
              <a:gd name="T12" fmla="*/ 25 w 51"/>
              <a:gd name="T13" fmla="*/ 49 h 50"/>
              <a:gd name="T14" fmla="*/ 25 w 51"/>
              <a:gd name="T15" fmla="*/ 49 h 50"/>
              <a:gd name="T16" fmla="*/ 0 w 51"/>
              <a:gd name="T17" fmla="*/ 25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" h="50">
                <a:moveTo>
                  <a:pt x="0" y="25"/>
                </a:moveTo>
                <a:lnTo>
                  <a:pt x="0" y="25"/>
                </a:lnTo>
                <a:cubicBezTo>
                  <a:pt x="0" y="11"/>
                  <a:pt x="11" y="0"/>
                  <a:pt x="25" y="0"/>
                </a:cubicBezTo>
                <a:lnTo>
                  <a:pt x="25" y="0"/>
                </a:lnTo>
                <a:cubicBezTo>
                  <a:pt x="39" y="0"/>
                  <a:pt x="50" y="11"/>
                  <a:pt x="50" y="25"/>
                </a:cubicBezTo>
                <a:lnTo>
                  <a:pt x="50" y="25"/>
                </a:lnTo>
                <a:cubicBezTo>
                  <a:pt x="50" y="38"/>
                  <a:pt x="39" y="49"/>
                  <a:pt x="25" y="49"/>
                </a:cubicBezTo>
                <a:lnTo>
                  <a:pt x="25" y="49"/>
                </a:lnTo>
                <a:cubicBezTo>
                  <a:pt x="11" y="49"/>
                  <a:pt x="0" y="38"/>
                  <a:pt x="0" y="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6" name="Freeform 507"/>
          <p:cNvSpPr>
            <a:spLocks noChangeArrowheads="1"/>
          </p:cNvSpPr>
          <p:nvPr/>
        </p:nvSpPr>
        <p:spPr bwMode="auto">
          <a:xfrm>
            <a:off x="9539579" y="6820613"/>
            <a:ext cx="261722" cy="80117"/>
          </a:xfrm>
          <a:custGeom>
            <a:avLst/>
            <a:gdLst>
              <a:gd name="T0" fmla="*/ 191 w 218"/>
              <a:gd name="T1" fmla="*/ 67 h 68"/>
              <a:gd name="T2" fmla="*/ 191 w 218"/>
              <a:gd name="T3" fmla="*/ 67 h 68"/>
              <a:gd name="T4" fmla="*/ 184 w 218"/>
              <a:gd name="T5" fmla="*/ 66 h 68"/>
              <a:gd name="T6" fmla="*/ 184 w 218"/>
              <a:gd name="T7" fmla="*/ 66 h 68"/>
              <a:gd name="T8" fmla="*/ 98 w 218"/>
              <a:gd name="T9" fmla="*/ 48 h 68"/>
              <a:gd name="T10" fmla="*/ 98 w 218"/>
              <a:gd name="T11" fmla="*/ 48 h 68"/>
              <a:gd name="T12" fmla="*/ 29 w 218"/>
              <a:gd name="T13" fmla="*/ 50 h 68"/>
              <a:gd name="T14" fmla="*/ 29 w 218"/>
              <a:gd name="T15" fmla="*/ 50 h 68"/>
              <a:gd name="T16" fmla="*/ 2 w 218"/>
              <a:gd name="T17" fmla="*/ 32 h 68"/>
              <a:gd name="T18" fmla="*/ 2 w 218"/>
              <a:gd name="T19" fmla="*/ 32 h 68"/>
              <a:gd name="T20" fmla="*/ 21 w 218"/>
              <a:gd name="T21" fmla="*/ 5 h 68"/>
              <a:gd name="T22" fmla="*/ 21 w 218"/>
              <a:gd name="T23" fmla="*/ 5 h 68"/>
              <a:gd name="T24" fmla="*/ 104 w 218"/>
              <a:gd name="T25" fmla="*/ 2 h 68"/>
              <a:gd name="T26" fmla="*/ 104 w 218"/>
              <a:gd name="T27" fmla="*/ 2 h 68"/>
              <a:gd name="T28" fmla="*/ 198 w 218"/>
              <a:gd name="T29" fmla="*/ 23 h 68"/>
              <a:gd name="T30" fmla="*/ 198 w 218"/>
              <a:gd name="T31" fmla="*/ 23 h 68"/>
              <a:gd name="T32" fmla="*/ 213 w 218"/>
              <a:gd name="T33" fmla="*/ 51 h 68"/>
              <a:gd name="T34" fmla="*/ 213 w 218"/>
              <a:gd name="T35" fmla="*/ 51 h 68"/>
              <a:gd name="T36" fmla="*/ 191 w 218"/>
              <a:gd name="T37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8" h="68">
                <a:moveTo>
                  <a:pt x="191" y="67"/>
                </a:moveTo>
                <a:lnTo>
                  <a:pt x="191" y="67"/>
                </a:lnTo>
                <a:cubicBezTo>
                  <a:pt x="189" y="67"/>
                  <a:pt x="187" y="67"/>
                  <a:pt x="184" y="66"/>
                </a:cubicBezTo>
                <a:lnTo>
                  <a:pt x="184" y="66"/>
                </a:lnTo>
                <a:cubicBezTo>
                  <a:pt x="155" y="57"/>
                  <a:pt x="132" y="51"/>
                  <a:pt x="98" y="48"/>
                </a:cubicBezTo>
                <a:lnTo>
                  <a:pt x="98" y="48"/>
                </a:lnTo>
                <a:cubicBezTo>
                  <a:pt x="84" y="46"/>
                  <a:pt x="45" y="48"/>
                  <a:pt x="29" y="50"/>
                </a:cubicBezTo>
                <a:lnTo>
                  <a:pt x="29" y="50"/>
                </a:lnTo>
                <a:cubicBezTo>
                  <a:pt x="16" y="53"/>
                  <a:pt x="4" y="44"/>
                  <a:pt x="2" y="32"/>
                </a:cubicBezTo>
                <a:lnTo>
                  <a:pt x="2" y="32"/>
                </a:lnTo>
                <a:cubicBezTo>
                  <a:pt x="0" y="19"/>
                  <a:pt x="8" y="7"/>
                  <a:pt x="21" y="5"/>
                </a:cubicBezTo>
                <a:lnTo>
                  <a:pt x="21" y="5"/>
                </a:lnTo>
                <a:cubicBezTo>
                  <a:pt x="41" y="1"/>
                  <a:pt x="85" y="0"/>
                  <a:pt x="104" y="2"/>
                </a:cubicBezTo>
                <a:lnTo>
                  <a:pt x="104" y="2"/>
                </a:lnTo>
                <a:cubicBezTo>
                  <a:pt x="141" y="6"/>
                  <a:pt x="166" y="12"/>
                  <a:pt x="198" y="23"/>
                </a:cubicBezTo>
                <a:lnTo>
                  <a:pt x="198" y="23"/>
                </a:lnTo>
                <a:cubicBezTo>
                  <a:pt x="210" y="26"/>
                  <a:pt x="217" y="39"/>
                  <a:pt x="213" y="51"/>
                </a:cubicBezTo>
                <a:lnTo>
                  <a:pt x="213" y="51"/>
                </a:lnTo>
                <a:cubicBezTo>
                  <a:pt x="210" y="61"/>
                  <a:pt x="201" y="67"/>
                  <a:pt x="191" y="6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7" name="Freeform 508"/>
          <p:cNvSpPr>
            <a:spLocks noChangeArrowheads="1"/>
          </p:cNvSpPr>
          <p:nvPr/>
        </p:nvSpPr>
        <p:spPr bwMode="auto">
          <a:xfrm>
            <a:off x="18560904" y="6767201"/>
            <a:ext cx="1217799" cy="640947"/>
          </a:xfrm>
          <a:custGeom>
            <a:avLst/>
            <a:gdLst>
              <a:gd name="T0" fmla="*/ 967 w 1004"/>
              <a:gd name="T1" fmla="*/ 46 h 527"/>
              <a:gd name="T2" fmla="*/ 967 w 1004"/>
              <a:gd name="T3" fmla="*/ 46 h 527"/>
              <a:gd name="T4" fmla="*/ 46 w 1004"/>
              <a:gd name="T5" fmla="*/ 479 h 527"/>
              <a:gd name="T6" fmla="*/ 957 w 1004"/>
              <a:gd name="T7" fmla="*/ 479 h 527"/>
              <a:gd name="T8" fmla="*/ 957 w 1004"/>
              <a:gd name="T9" fmla="*/ 46 h 527"/>
              <a:gd name="T10" fmla="*/ 46 w 1004"/>
              <a:gd name="T11" fmla="*/ 46 h 527"/>
              <a:gd name="T12" fmla="*/ 46 w 1004"/>
              <a:gd name="T13" fmla="*/ 479 h 527"/>
              <a:gd name="T14" fmla="*/ 967 w 1004"/>
              <a:gd name="T15" fmla="*/ 526 h 527"/>
              <a:gd name="T16" fmla="*/ 37 w 1004"/>
              <a:gd name="T17" fmla="*/ 526 h 527"/>
              <a:gd name="T18" fmla="*/ 37 w 1004"/>
              <a:gd name="T19" fmla="*/ 526 h 527"/>
              <a:gd name="T20" fmla="*/ 0 w 1004"/>
              <a:gd name="T21" fmla="*/ 489 h 527"/>
              <a:gd name="T22" fmla="*/ 0 w 1004"/>
              <a:gd name="T23" fmla="*/ 36 h 527"/>
              <a:gd name="T24" fmla="*/ 0 w 1004"/>
              <a:gd name="T25" fmla="*/ 36 h 527"/>
              <a:gd name="T26" fmla="*/ 37 w 1004"/>
              <a:gd name="T27" fmla="*/ 0 h 527"/>
              <a:gd name="T28" fmla="*/ 967 w 1004"/>
              <a:gd name="T29" fmla="*/ 0 h 527"/>
              <a:gd name="T30" fmla="*/ 967 w 1004"/>
              <a:gd name="T31" fmla="*/ 0 h 527"/>
              <a:gd name="T32" fmla="*/ 1003 w 1004"/>
              <a:gd name="T33" fmla="*/ 36 h 527"/>
              <a:gd name="T34" fmla="*/ 1003 w 1004"/>
              <a:gd name="T35" fmla="*/ 489 h 527"/>
              <a:gd name="T36" fmla="*/ 1003 w 1004"/>
              <a:gd name="T37" fmla="*/ 489 h 527"/>
              <a:gd name="T38" fmla="*/ 967 w 1004"/>
              <a:gd name="T39" fmla="*/ 526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04" h="527">
                <a:moveTo>
                  <a:pt x="967" y="46"/>
                </a:moveTo>
                <a:lnTo>
                  <a:pt x="967" y="46"/>
                </a:lnTo>
                <a:close/>
                <a:moveTo>
                  <a:pt x="46" y="479"/>
                </a:moveTo>
                <a:lnTo>
                  <a:pt x="957" y="479"/>
                </a:lnTo>
                <a:lnTo>
                  <a:pt x="957" y="46"/>
                </a:lnTo>
                <a:lnTo>
                  <a:pt x="46" y="46"/>
                </a:lnTo>
                <a:lnTo>
                  <a:pt x="46" y="479"/>
                </a:lnTo>
                <a:close/>
                <a:moveTo>
                  <a:pt x="967" y="526"/>
                </a:moveTo>
                <a:lnTo>
                  <a:pt x="37" y="526"/>
                </a:lnTo>
                <a:lnTo>
                  <a:pt x="37" y="526"/>
                </a:lnTo>
                <a:cubicBezTo>
                  <a:pt x="16" y="526"/>
                  <a:pt x="0" y="509"/>
                  <a:pt x="0" y="489"/>
                </a:cubicBezTo>
                <a:lnTo>
                  <a:pt x="0" y="36"/>
                </a:lnTo>
                <a:lnTo>
                  <a:pt x="0" y="36"/>
                </a:lnTo>
                <a:cubicBezTo>
                  <a:pt x="0" y="17"/>
                  <a:pt x="16" y="0"/>
                  <a:pt x="37" y="0"/>
                </a:cubicBezTo>
                <a:lnTo>
                  <a:pt x="967" y="0"/>
                </a:lnTo>
                <a:lnTo>
                  <a:pt x="967" y="0"/>
                </a:lnTo>
                <a:cubicBezTo>
                  <a:pt x="987" y="0"/>
                  <a:pt x="1003" y="17"/>
                  <a:pt x="1003" y="36"/>
                </a:cubicBezTo>
                <a:lnTo>
                  <a:pt x="1003" y="489"/>
                </a:lnTo>
                <a:lnTo>
                  <a:pt x="1003" y="489"/>
                </a:lnTo>
                <a:cubicBezTo>
                  <a:pt x="1003" y="509"/>
                  <a:pt x="987" y="526"/>
                  <a:pt x="967" y="5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8" name="Freeform 509"/>
          <p:cNvSpPr>
            <a:spLocks noChangeArrowheads="1"/>
          </p:cNvSpPr>
          <p:nvPr/>
        </p:nvSpPr>
        <p:spPr bwMode="auto">
          <a:xfrm>
            <a:off x="19041614" y="6959485"/>
            <a:ext cx="256379" cy="256379"/>
          </a:xfrm>
          <a:custGeom>
            <a:avLst/>
            <a:gdLst>
              <a:gd name="T0" fmla="*/ 106 w 212"/>
              <a:gd name="T1" fmla="*/ 0 h 212"/>
              <a:gd name="T2" fmla="*/ 106 w 212"/>
              <a:gd name="T3" fmla="*/ 0 h 212"/>
              <a:gd name="T4" fmla="*/ 0 w 212"/>
              <a:gd name="T5" fmla="*/ 106 h 212"/>
              <a:gd name="T6" fmla="*/ 0 w 212"/>
              <a:gd name="T7" fmla="*/ 106 h 212"/>
              <a:gd name="T8" fmla="*/ 106 w 212"/>
              <a:gd name="T9" fmla="*/ 211 h 212"/>
              <a:gd name="T10" fmla="*/ 106 w 212"/>
              <a:gd name="T11" fmla="*/ 211 h 212"/>
              <a:gd name="T12" fmla="*/ 211 w 212"/>
              <a:gd name="T13" fmla="*/ 106 h 212"/>
              <a:gd name="T14" fmla="*/ 211 w 212"/>
              <a:gd name="T15" fmla="*/ 106 h 212"/>
              <a:gd name="T16" fmla="*/ 106 w 212"/>
              <a:gd name="T17" fmla="*/ 0 h 212"/>
              <a:gd name="T18" fmla="*/ 106 w 212"/>
              <a:gd name="T19" fmla="*/ 46 h 212"/>
              <a:gd name="T20" fmla="*/ 106 w 212"/>
              <a:gd name="T21" fmla="*/ 46 h 212"/>
              <a:gd name="T22" fmla="*/ 165 w 212"/>
              <a:gd name="T23" fmla="*/ 106 h 212"/>
              <a:gd name="T24" fmla="*/ 165 w 212"/>
              <a:gd name="T25" fmla="*/ 106 h 212"/>
              <a:gd name="T26" fmla="*/ 106 w 212"/>
              <a:gd name="T27" fmla="*/ 165 h 212"/>
              <a:gd name="T28" fmla="*/ 106 w 212"/>
              <a:gd name="T29" fmla="*/ 165 h 212"/>
              <a:gd name="T30" fmla="*/ 46 w 212"/>
              <a:gd name="T31" fmla="*/ 106 h 212"/>
              <a:gd name="T32" fmla="*/ 46 w 212"/>
              <a:gd name="T33" fmla="*/ 106 h 212"/>
              <a:gd name="T34" fmla="*/ 106 w 212"/>
              <a:gd name="T35" fmla="*/ 4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2" h="212">
                <a:moveTo>
                  <a:pt x="106" y="0"/>
                </a:moveTo>
                <a:lnTo>
                  <a:pt x="106" y="0"/>
                </a:lnTo>
                <a:cubicBezTo>
                  <a:pt x="47" y="0"/>
                  <a:pt x="0" y="47"/>
                  <a:pt x="0" y="106"/>
                </a:cubicBezTo>
                <a:lnTo>
                  <a:pt x="0" y="106"/>
                </a:lnTo>
                <a:cubicBezTo>
                  <a:pt x="0" y="164"/>
                  <a:pt x="47" y="211"/>
                  <a:pt x="106" y="211"/>
                </a:cubicBezTo>
                <a:lnTo>
                  <a:pt x="106" y="211"/>
                </a:lnTo>
                <a:cubicBezTo>
                  <a:pt x="164" y="211"/>
                  <a:pt x="211" y="164"/>
                  <a:pt x="211" y="106"/>
                </a:cubicBezTo>
                <a:lnTo>
                  <a:pt x="211" y="106"/>
                </a:lnTo>
                <a:cubicBezTo>
                  <a:pt x="211" y="47"/>
                  <a:pt x="164" y="0"/>
                  <a:pt x="106" y="0"/>
                </a:cubicBezTo>
                <a:close/>
                <a:moveTo>
                  <a:pt x="106" y="46"/>
                </a:moveTo>
                <a:lnTo>
                  <a:pt x="106" y="46"/>
                </a:lnTo>
                <a:cubicBezTo>
                  <a:pt x="138" y="46"/>
                  <a:pt x="165" y="73"/>
                  <a:pt x="165" y="106"/>
                </a:cubicBezTo>
                <a:lnTo>
                  <a:pt x="165" y="106"/>
                </a:lnTo>
                <a:cubicBezTo>
                  <a:pt x="165" y="138"/>
                  <a:pt x="138" y="165"/>
                  <a:pt x="106" y="165"/>
                </a:cubicBezTo>
                <a:lnTo>
                  <a:pt x="106" y="165"/>
                </a:lnTo>
                <a:cubicBezTo>
                  <a:pt x="73" y="165"/>
                  <a:pt x="46" y="138"/>
                  <a:pt x="46" y="106"/>
                </a:cubicBezTo>
                <a:lnTo>
                  <a:pt x="46" y="106"/>
                </a:lnTo>
                <a:cubicBezTo>
                  <a:pt x="46" y="73"/>
                  <a:pt x="73" y="46"/>
                  <a:pt x="106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9" name="Freeform 510"/>
          <p:cNvSpPr>
            <a:spLocks noChangeArrowheads="1"/>
          </p:cNvSpPr>
          <p:nvPr/>
        </p:nvSpPr>
        <p:spPr bwMode="auto">
          <a:xfrm>
            <a:off x="18641021" y="6847318"/>
            <a:ext cx="1052222" cy="480710"/>
          </a:xfrm>
          <a:custGeom>
            <a:avLst/>
            <a:gdLst>
              <a:gd name="T0" fmla="*/ 774 w 868"/>
              <a:gd name="T1" fmla="*/ 0 h 396"/>
              <a:gd name="T2" fmla="*/ 93 w 868"/>
              <a:gd name="T3" fmla="*/ 0 h 396"/>
              <a:gd name="T4" fmla="*/ 93 w 868"/>
              <a:gd name="T5" fmla="*/ 0 h 396"/>
              <a:gd name="T6" fmla="*/ 47 w 868"/>
              <a:gd name="T7" fmla="*/ 47 h 396"/>
              <a:gd name="T8" fmla="*/ 47 w 868"/>
              <a:gd name="T9" fmla="*/ 47 h 396"/>
              <a:gd name="T10" fmla="*/ 0 w 868"/>
              <a:gd name="T11" fmla="*/ 93 h 396"/>
              <a:gd name="T12" fmla="*/ 0 w 868"/>
              <a:gd name="T13" fmla="*/ 302 h 396"/>
              <a:gd name="T14" fmla="*/ 0 w 868"/>
              <a:gd name="T15" fmla="*/ 302 h 396"/>
              <a:gd name="T16" fmla="*/ 47 w 868"/>
              <a:gd name="T17" fmla="*/ 349 h 396"/>
              <a:gd name="T18" fmla="*/ 47 w 868"/>
              <a:gd name="T19" fmla="*/ 349 h 396"/>
              <a:gd name="T20" fmla="*/ 93 w 868"/>
              <a:gd name="T21" fmla="*/ 395 h 396"/>
              <a:gd name="T22" fmla="*/ 774 w 868"/>
              <a:gd name="T23" fmla="*/ 395 h 396"/>
              <a:gd name="T24" fmla="*/ 774 w 868"/>
              <a:gd name="T25" fmla="*/ 395 h 396"/>
              <a:gd name="T26" fmla="*/ 820 w 868"/>
              <a:gd name="T27" fmla="*/ 349 h 396"/>
              <a:gd name="T28" fmla="*/ 820 w 868"/>
              <a:gd name="T29" fmla="*/ 349 h 396"/>
              <a:gd name="T30" fmla="*/ 867 w 868"/>
              <a:gd name="T31" fmla="*/ 302 h 396"/>
              <a:gd name="T32" fmla="*/ 867 w 868"/>
              <a:gd name="T33" fmla="*/ 93 h 396"/>
              <a:gd name="T34" fmla="*/ 867 w 868"/>
              <a:gd name="T35" fmla="*/ 93 h 396"/>
              <a:gd name="T36" fmla="*/ 820 w 868"/>
              <a:gd name="T37" fmla="*/ 47 h 396"/>
              <a:gd name="T38" fmla="*/ 820 w 868"/>
              <a:gd name="T39" fmla="*/ 47 h 396"/>
              <a:gd name="T40" fmla="*/ 774 w 868"/>
              <a:gd name="T41" fmla="*/ 0 h 396"/>
              <a:gd name="T42" fmla="*/ 774 w 868"/>
              <a:gd name="T43" fmla="*/ 47 h 396"/>
              <a:gd name="T44" fmla="*/ 774 w 868"/>
              <a:gd name="T45" fmla="*/ 47 h 396"/>
              <a:gd name="T46" fmla="*/ 820 w 868"/>
              <a:gd name="T47" fmla="*/ 93 h 396"/>
              <a:gd name="T48" fmla="*/ 820 w 868"/>
              <a:gd name="T49" fmla="*/ 302 h 396"/>
              <a:gd name="T50" fmla="*/ 820 w 868"/>
              <a:gd name="T51" fmla="*/ 302 h 396"/>
              <a:gd name="T52" fmla="*/ 774 w 868"/>
              <a:gd name="T53" fmla="*/ 349 h 396"/>
              <a:gd name="T54" fmla="*/ 93 w 868"/>
              <a:gd name="T55" fmla="*/ 349 h 396"/>
              <a:gd name="T56" fmla="*/ 93 w 868"/>
              <a:gd name="T57" fmla="*/ 349 h 396"/>
              <a:gd name="T58" fmla="*/ 47 w 868"/>
              <a:gd name="T59" fmla="*/ 302 h 396"/>
              <a:gd name="T60" fmla="*/ 47 w 868"/>
              <a:gd name="T61" fmla="*/ 93 h 396"/>
              <a:gd name="T62" fmla="*/ 47 w 868"/>
              <a:gd name="T63" fmla="*/ 93 h 396"/>
              <a:gd name="T64" fmla="*/ 93 w 868"/>
              <a:gd name="T65" fmla="*/ 47 h 396"/>
              <a:gd name="T66" fmla="*/ 774 w 868"/>
              <a:gd name="T67" fmla="*/ 47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68" h="396">
                <a:moveTo>
                  <a:pt x="774" y="0"/>
                </a:moveTo>
                <a:lnTo>
                  <a:pt x="93" y="0"/>
                </a:lnTo>
                <a:lnTo>
                  <a:pt x="93" y="0"/>
                </a:lnTo>
                <a:cubicBezTo>
                  <a:pt x="67" y="0"/>
                  <a:pt x="47" y="21"/>
                  <a:pt x="47" y="47"/>
                </a:cubicBezTo>
                <a:lnTo>
                  <a:pt x="47" y="47"/>
                </a:lnTo>
                <a:cubicBezTo>
                  <a:pt x="21" y="47"/>
                  <a:pt x="0" y="68"/>
                  <a:pt x="0" y="93"/>
                </a:cubicBezTo>
                <a:lnTo>
                  <a:pt x="0" y="302"/>
                </a:lnTo>
                <a:lnTo>
                  <a:pt x="0" y="302"/>
                </a:lnTo>
                <a:cubicBezTo>
                  <a:pt x="0" y="328"/>
                  <a:pt x="21" y="349"/>
                  <a:pt x="47" y="349"/>
                </a:cubicBezTo>
                <a:lnTo>
                  <a:pt x="47" y="349"/>
                </a:lnTo>
                <a:cubicBezTo>
                  <a:pt x="47" y="375"/>
                  <a:pt x="67" y="395"/>
                  <a:pt x="93" y="395"/>
                </a:cubicBezTo>
                <a:lnTo>
                  <a:pt x="774" y="395"/>
                </a:lnTo>
                <a:lnTo>
                  <a:pt x="774" y="395"/>
                </a:lnTo>
                <a:cubicBezTo>
                  <a:pt x="800" y="395"/>
                  <a:pt x="820" y="375"/>
                  <a:pt x="820" y="349"/>
                </a:cubicBezTo>
                <a:lnTo>
                  <a:pt x="820" y="349"/>
                </a:lnTo>
                <a:cubicBezTo>
                  <a:pt x="846" y="349"/>
                  <a:pt x="867" y="328"/>
                  <a:pt x="867" y="302"/>
                </a:cubicBezTo>
                <a:lnTo>
                  <a:pt x="867" y="93"/>
                </a:lnTo>
                <a:lnTo>
                  <a:pt x="867" y="93"/>
                </a:lnTo>
                <a:cubicBezTo>
                  <a:pt x="867" y="68"/>
                  <a:pt x="846" y="47"/>
                  <a:pt x="820" y="47"/>
                </a:cubicBezTo>
                <a:lnTo>
                  <a:pt x="820" y="47"/>
                </a:lnTo>
                <a:cubicBezTo>
                  <a:pt x="820" y="21"/>
                  <a:pt x="800" y="0"/>
                  <a:pt x="774" y="0"/>
                </a:cubicBezTo>
                <a:close/>
                <a:moveTo>
                  <a:pt x="774" y="47"/>
                </a:moveTo>
                <a:lnTo>
                  <a:pt x="774" y="47"/>
                </a:lnTo>
                <a:cubicBezTo>
                  <a:pt x="774" y="72"/>
                  <a:pt x="795" y="93"/>
                  <a:pt x="820" y="93"/>
                </a:cubicBezTo>
                <a:lnTo>
                  <a:pt x="820" y="302"/>
                </a:lnTo>
                <a:lnTo>
                  <a:pt x="820" y="302"/>
                </a:lnTo>
                <a:cubicBezTo>
                  <a:pt x="795" y="302"/>
                  <a:pt x="774" y="323"/>
                  <a:pt x="774" y="349"/>
                </a:cubicBezTo>
                <a:lnTo>
                  <a:pt x="93" y="349"/>
                </a:lnTo>
                <a:lnTo>
                  <a:pt x="93" y="349"/>
                </a:lnTo>
                <a:cubicBezTo>
                  <a:pt x="93" y="323"/>
                  <a:pt x="72" y="302"/>
                  <a:pt x="47" y="302"/>
                </a:cubicBezTo>
                <a:lnTo>
                  <a:pt x="47" y="93"/>
                </a:lnTo>
                <a:lnTo>
                  <a:pt x="47" y="93"/>
                </a:lnTo>
                <a:cubicBezTo>
                  <a:pt x="72" y="93"/>
                  <a:pt x="93" y="72"/>
                  <a:pt x="93" y="47"/>
                </a:cubicBezTo>
                <a:lnTo>
                  <a:pt x="774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0" name="CuadroTexto 589"/>
          <p:cNvSpPr txBox="1"/>
          <p:nvPr/>
        </p:nvSpPr>
        <p:spPr>
          <a:xfrm>
            <a:off x="7261839" y="1324558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91" name="CuadroTexto 590"/>
          <p:cNvSpPr txBox="1"/>
          <p:nvPr/>
        </p:nvSpPr>
        <p:spPr>
          <a:xfrm>
            <a:off x="2032436" y="2844901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92" name="Freeform 253"/>
          <p:cNvSpPr>
            <a:spLocks noChangeArrowheads="1"/>
          </p:cNvSpPr>
          <p:nvPr/>
        </p:nvSpPr>
        <p:spPr bwMode="auto">
          <a:xfrm>
            <a:off x="3036639" y="5216136"/>
            <a:ext cx="3722833" cy="3717491"/>
          </a:xfrm>
          <a:custGeom>
            <a:avLst/>
            <a:gdLst>
              <a:gd name="T0" fmla="*/ 1536 w 3072"/>
              <a:gd name="T1" fmla="*/ 102 h 3071"/>
              <a:gd name="T2" fmla="*/ 1536 w 3072"/>
              <a:gd name="T3" fmla="*/ 102 h 3071"/>
              <a:gd name="T4" fmla="*/ 102 w 3072"/>
              <a:gd name="T5" fmla="*/ 1535 h 3071"/>
              <a:gd name="T6" fmla="*/ 102 w 3072"/>
              <a:gd name="T7" fmla="*/ 1535 h 3071"/>
              <a:gd name="T8" fmla="*/ 1536 w 3072"/>
              <a:gd name="T9" fmla="*/ 2968 h 3071"/>
              <a:gd name="T10" fmla="*/ 1536 w 3072"/>
              <a:gd name="T11" fmla="*/ 2968 h 3071"/>
              <a:gd name="T12" fmla="*/ 2970 w 3072"/>
              <a:gd name="T13" fmla="*/ 1535 h 3071"/>
              <a:gd name="T14" fmla="*/ 2970 w 3072"/>
              <a:gd name="T15" fmla="*/ 1535 h 3071"/>
              <a:gd name="T16" fmla="*/ 1536 w 3072"/>
              <a:gd name="T17" fmla="*/ 102 h 3071"/>
              <a:gd name="T18" fmla="*/ 1536 w 3072"/>
              <a:gd name="T19" fmla="*/ 3070 h 3071"/>
              <a:gd name="T20" fmla="*/ 1536 w 3072"/>
              <a:gd name="T21" fmla="*/ 3070 h 3071"/>
              <a:gd name="T22" fmla="*/ 0 w 3072"/>
              <a:gd name="T23" fmla="*/ 1535 h 3071"/>
              <a:gd name="T24" fmla="*/ 0 w 3072"/>
              <a:gd name="T25" fmla="*/ 1535 h 3071"/>
              <a:gd name="T26" fmla="*/ 1536 w 3072"/>
              <a:gd name="T27" fmla="*/ 0 h 3071"/>
              <a:gd name="T28" fmla="*/ 1536 w 3072"/>
              <a:gd name="T29" fmla="*/ 0 h 3071"/>
              <a:gd name="T30" fmla="*/ 3071 w 3072"/>
              <a:gd name="T31" fmla="*/ 1535 h 3071"/>
              <a:gd name="T32" fmla="*/ 3071 w 3072"/>
              <a:gd name="T33" fmla="*/ 1535 h 3071"/>
              <a:gd name="T34" fmla="*/ 1536 w 3072"/>
              <a:gd name="T35" fmla="*/ 3070 h 3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72" h="3071">
                <a:moveTo>
                  <a:pt x="1536" y="102"/>
                </a:moveTo>
                <a:lnTo>
                  <a:pt x="1536" y="102"/>
                </a:lnTo>
                <a:cubicBezTo>
                  <a:pt x="746" y="102"/>
                  <a:pt x="102" y="745"/>
                  <a:pt x="102" y="1535"/>
                </a:cubicBezTo>
                <a:lnTo>
                  <a:pt x="102" y="1535"/>
                </a:lnTo>
                <a:cubicBezTo>
                  <a:pt x="102" y="2325"/>
                  <a:pt x="746" y="2968"/>
                  <a:pt x="1536" y="2968"/>
                </a:cubicBezTo>
                <a:lnTo>
                  <a:pt x="1536" y="2968"/>
                </a:lnTo>
                <a:cubicBezTo>
                  <a:pt x="2327" y="2968"/>
                  <a:pt x="2970" y="2325"/>
                  <a:pt x="2970" y="1535"/>
                </a:cubicBezTo>
                <a:lnTo>
                  <a:pt x="2970" y="1535"/>
                </a:lnTo>
                <a:cubicBezTo>
                  <a:pt x="2970" y="745"/>
                  <a:pt x="2327" y="102"/>
                  <a:pt x="1536" y="102"/>
                </a:cubicBezTo>
                <a:close/>
                <a:moveTo>
                  <a:pt x="1536" y="3070"/>
                </a:moveTo>
                <a:lnTo>
                  <a:pt x="1536" y="3070"/>
                </a:lnTo>
                <a:cubicBezTo>
                  <a:pt x="689" y="3070"/>
                  <a:pt x="0" y="2381"/>
                  <a:pt x="0" y="1535"/>
                </a:cubicBezTo>
                <a:lnTo>
                  <a:pt x="0" y="1535"/>
                </a:lnTo>
                <a:cubicBezTo>
                  <a:pt x="0" y="689"/>
                  <a:pt x="689" y="0"/>
                  <a:pt x="1536" y="0"/>
                </a:cubicBezTo>
                <a:lnTo>
                  <a:pt x="1536" y="0"/>
                </a:lnTo>
                <a:cubicBezTo>
                  <a:pt x="2383" y="0"/>
                  <a:pt x="3071" y="689"/>
                  <a:pt x="3071" y="1535"/>
                </a:cubicBezTo>
                <a:lnTo>
                  <a:pt x="3071" y="1535"/>
                </a:lnTo>
                <a:cubicBezTo>
                  <a:pt x="3071" y="2381"/>
                  <a:pt x="2383" y="3070"/>
                  <a:pt x="1536" y="30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" name="CuadroTexto 592"/>
          <p:cNvSpPr txBox="1"/>
          <p:nvPr/>
        </p:nvSpPr>
        <p:spPr>
          <a:xfrm>
            <a:off x="3767845" y="9007570"/>
            <a:ext cx="2297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94" name="Rectángulo 593"/>
          <p:cNvSpPr/>
          <p:nvPr/>
        </p:nvSpPr>
        <p:spPr>
          <a:xfrm>
            <a:off x="3727298" y="9644998"/>
            <a:ext cx="23789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95" name="CuadroTexto 594"/>
          <p:cNvSpPr txBox="1"/>
          <p:nvPr/>
        </p:nvSpPr>
        <p:spPr>
          <a:xfrm>
            <a:off x="8518861" y="9007570"/>
            <a:ext cx="2297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96" name="Rectángulo 595"/>
          <p:cNvSpPr/>
          <p:nvPr/>
        </p:nvSpPr>
        <p:spPr>
          <a:xfrm>
            <a:off x="8478706" y="9644998"/>
            <a:ext cx="23789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97" name="CuadroTexto 596"/>
          <p:cNvSpPr txBox="1"/>
          <p:nvPr/>
        </p:nvSpPr>
        <p:spPr>
          <a:xfrm>
            <a:off x="13244633" y="8994447"/>
            <a:ext cx="245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98" name="Rectángulo 597"/>
          <p:cNvSpPr/>
          <p:nvPr/>
        </p:nvSpPr>
        <p:spPr>
          <a:xfrm>
            <a:off x="13248027" y="9631143"/>
            <a:ext cx="23789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99" name="CuadroTexto 598"/>
          <p:cNvSpPr txBox="1"/>
          <p:nvPr/>
        </p:nvSpPr>
        <p:spPr>
          <a:xfrm>
            <a:off x="18067215" y="9014253"/>
            <a:ext cx="218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00" name="Rectángulo 599"/>
          <p:cNvSpPr/>
          <p:nvPr/>
        </p:nvSpPr>
        <p:spPr>
          <a:xfrm>
            <a:off x="17980347" y="9650695"/>
            <a:ext cx="23789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8902843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"/>
          <p:cNvSpPr>
            <a:spLocks noChangeArrowheads="1"/>
          </p:cNvSpPr>
          <p:nvPr/>
        </p:nvSpPr>
        <p:spPr bwMode="auto">
          <a:xfrm>
            <a:off x="3097496" y="4528046"/>
            <a:ext cx="2217121" cy="2217124"/>
          </a:xfrm>
          <a:custGeom>
            <a:avLst/>
            <a:gdLst>
              <a:gd name="T0" fmla="*/ 1732 w 1733"/>
              <a:gd name="T1" fmla="*/ 865 h 1733"/>
              <a:gd name="T2" fmla="*/ 1732 w 1733"/>
              <a:gd name="T3" fmla="*/ 865 h 1733"/>
              <a:gd name="T4" fmla="*/ 866 w 1733"/>
              <a:gd name="T5" fmla="*/ 0 h 1733"/>
              <a:gd name="T6" fmla="*/ 866 w 1733"/>
              <a:gd name="T7" fmla="*/ 0 h 1733"/>
              <a:gd name="T8" fmla="*/ 0 w 1733"/>
              <a:gd name="T9" fmla="*/ 865 h 1733"/>
              <a:gd name="T10" fmla="*/ 0 w 1733"/>
              <a:gd name="T11" fmla="*/ 865 h 1733"/>
              <a:gd name="T12" fmla="*/ 866 w 1733"/>
              <a:gd name="T13" fmla="*/ 1732 h 1733"/>
              <a:gd name="T14" fmla="*/ 866 w 1733"/>
              <a:gd name="T15" fmla="*/ 1732 h 1733"/>
              <a:gd name="T16" fmla="*/ 1732 w 1733"/>
              <a:gd name="T17" fmla="*/ 865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3" h="1733">
                <a:moveTo>
                  <a:pt x="1732" y="865"/>
                </a:moveTo>
                <a:lnTo>
                  <a:pt x="1732" y="865"/>
                </a:lnTo>
                <a:cubicBezTo>
                  <a:pt x="1732" y="387"/>
                  <a:pt x="1345" y="0"/>
                  <a:pt x="866" y="0"/>
                </a:cubicBezTo>
                <a:lnTo>
                  <a:pt x="866" y="0"/>
                </a:lnTo>
                <a:cubicBezTo>
                  <a:pt x="388" y="0"/>
                  <a:pt x="0" y="387"/>
                  <a:pt x="0" y="865"/>
                </a:cubicBezTo>
                <a:lnTo>
                  <a:pt x="0" y="865"/>
                </a:lnTo>
                <a:cubicBezTo>
                  <a:pt x="0" y="1344"/>
                  <a:pt x="388" y="1732"/>
                  <a:pt x="866" y="1732"/>
                </a:cubicBezTo>
                <a:lnTo>
                  <a:pt x="866" y="1732"/>
                </a:lnTo>
                <a:cubicBezTo>
                  <a:pt x="1345" y="1732"/>
                  <a:pt x="1732" y="1344"/>
                  <a:pt x="1732" y="865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2"/>
          <p:cNvSpPr>
            <a:spLocks noChangeArrowheads="1"/>
          </p:cNvSpPr>
          <p:nvPr/>
        </p:nvSpPr>
        <p:spPr bwMode="auto">
          <a:xfrm>
            <a:off x="2200491" y="8550460"/>
            <a:ext cx="4011132" cy="4016772"/>
          </a:xfrm>
          <a:custGeom>
            <a:avLst/>
            <a:gdLst>
              <a:gd name="T0" fmla="*/ 3136 w 3137"/>
              <a:gd name="T1" fmla="*/ 1569 h 3138"/>
              <a:gd name="T2" fmla="*/ 3136 w 3137"/>
              <a:gd name="T3" fmla="*/ 1569 h 3138"/>
              <a:gd name="T4" fmla="*/ 1568 w 3137"/>
              <a:gd name="T5" fmla="*/ 0 h 3138"/>
              <a:gd name="T6" fmla="*/ 1568 w 3137"/>
              <a:gd name="T7" fmla="*/ 0 h 3138"/>
              <a:gd name="T8" fmla="*/ 0 w 3137"/>
              <a:gd name="T9" fmla="*/ 1569 h 3138"/>
              <a:gd name="T10" fmla="*/ 0 w 3137"/>
              <a:gd name="T11" fmla="*/ 1569 h 3138"/>
              <a:gd name="T12" fmla="*/ 1568 w 3137"/>
              <a:gd name="T13" fmla="*/ 3137 h 3138"/>
              <a:gd name="T14" fmla="*/ 1568 w 3137"/>
              <a:gd name="T15" fmla="*/ 3137 h 3138"/>
              <a:gd name="T16" fmla="*/ 3136 w 3137"/>
              <a:gd name="T17" fmla="*/ 1569 h 3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37" h="3138">
                <a:moveTo>
                  <a:pt x="3136" y="1569"/>
                </a:moveTo>
                <a:lnTo>
                  <a:pt x="3136" y="1569"/>
                </a:lnTo>
                <a:cubicBezTo>
                  <a:pt x="3136" y="702"/>
                  <a:pt x="2434" y="0"/>
                  <a:pt x="1568" y="0"/>
                </a:cubicBezTo>
                <a:lnTo>
                  <a:pt x="1568" y="0"/>
                </a:lnTo>
                <a:cubicBezTo>
                  <a:pt x="702" y="0"/>
                  <a:pt x="0" y="702"/>
                  <a:pt x="0" y="1569"/>
                </a:cubicBezTo>
                <a:lnTo>
                  <a:pt x="0" y="1569"/>
                </a:lnTo>
                <a:cubicBezTo>
                  <a:pt x="0" y="2435"/>
                  <a:pt x="702" y="3137"/>
                  <a:pt x="1568" y="3137"/>
                </a:cubicBezTo>
                <a:lnTo>
                  <a:pt x="1568" y="3137"/>
                </a:lnTo>
                <a:cubicBezTo>
                  <a:pt x="2434" y="3137"/>
                  <a:pt x="3136" y="2435"/>
                  <a:pt x="3136" y="1569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Freeform 243"/>
          <p:cNvSpPr>
            <a:spLocks noChangeArrowheads="1"/>
          </p:cNvSpPr>
          <p:nvPr/>
        </p:nvSpPr>
        <p:spPr bwMode="auto">
          <a:xfrm>
            <a:off x="4005781" y="6384112"/>
            <a:ext cx="400551" cy="2882822"/>
          </a:xfrm>
          <a:custGeom>
            <a:avLst/>
            <a:gdLst>
              <a:gd name="T0" fmla="*/ 157 w 315"/>
              <a:gd name="T1" fmla="*/ 2251 h 2252"/>
              <a:gd name="T2" fmla="*/ 157 w 315"/>
              <a:gd name="T3" fmla="*/ 2251 h 2252"/>
              <a:gd name="T4" fmla="*/ 157 w 315"/>
              <a:gd name="T5" fmla="*/ 2251 h 2252"/>
              <a:gd name="T6" fmla="*/ 4 w 315"/>
              <a:gd name="T7" fmla="*/ 2091 h 2252"/>
              <a:gd name="T8" fmla="*/ 96 w 315"/>
              <a:gd name="T9" fmla="*/ 59 h 2252"/>
              <a:gd name="T10" fmla="*/ 96 w 315"/>
              <a:gd name="T11" fmla="*/ 59 h 2252"/>
              <a:gd name="T12" fmla="*/ 157 w 315"/>
              <a:gd name="T13" fmla="*/ 0 h 2252"/>
              <a:gd name="T14" fmla="*/ 157 w 315"/>
              <a:gd name="T15" fmla="*/ 0 h 2252"/>
              <a:gd name="T16" fmla="*/ 218 w 315"/>
              <a:gd name="T17" fmla="*/ 59 h 2252"/>
              <a:gd name="T18" fmla="*/ 310 w 315"/>
              <a:gd name="T19" fmla="*/ 2091 h 2252"/>
              <a:gd name="T20" fmla="*/ 310 w 315"/>
              <a:gd name="T21" fmla="*/ 2091 h 2252"/>
              <a:gd name="T22" fmla="*/ 157 w 315"/>
              <a:gd name="T23" fmla="*/ 2251 h 2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5" h="2252">
                <a:moveTo>
                  <a:pt x="157" y="2251"/>
                </a:moveTo>
                <a:lnTo>
                  <a:pt x="157" y="2251"/>
                </a:lnTo>
                <a:lnTo>
                  <a:pt x="157" y="2251"/>
                </a:lnTo>
                <a:cubicBezTo>
                  <a:pt x="70" y="2251"/>
                  <a:pt x="0" y="2178"/>
                  <a:pt x="4" y="2091"/>
                </a:cubicBezTo>
                <a:lnTo>
                  <a:pt x="96" y="59"/>
                </a:lnTo>
                <a:lnTo>
                  <a:pt x="96" y="59"/>
                </a:lnTo>
                <a:cubicBezTo>
                  <a:pt x="97" y="26"/>
                  <a:pt x="124" y="0"/>
                  <a:pt x="157" y="0"/>
                </a:cubicBezTo>
                <a:lnTo>
                  <a:pt x="157" y="0"/>
                </a:lnTo>
                <a:cubicBezTo>
                  <a:pt x="190" y="0"/>
                  <a:pt x="217" y="26"/>
                  <a:pt x="218" y="59"/>
                </a:cubicBezTo>
                <a:lnTo>
                  <a:pt x="310" y="2091"/>
                </a:lnTo>
                <a:lnTo>
                  <a:pt x="310" y="2091"/>
                </a:lnTo>
                <a:cubicBezTo>
                  <a:pt x="314" y="2178"/>
                  <a:pt x="245" y="2251"/>
                  <a:pt x="157" y="2251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" name="Freeform 245"/>
          <p:cNvSpPr>
            <a:spLocks noChangeArrowheads="1"/>
          </p:cNvSpPr>
          <p:nvPr/>
        </p:nvSpPr>
        <p:spPr bwMode="auto">
          <a:xfrm>
            <a:off x="8214365" y="10344468"/>
            <a:ext cx="2217124" cy="2217121"/>
          </a:xfrm>
          <a:custGeom>
            <a:avLst/>
            <a:gdLst>
              <a:gd name="T0" fmla="*/ 1732 w 1733"/>
              <a:gd name="T1" fmla="*/ 866 h 1733"/>
              <a:gd name="T2" fmla="*/ 1732 w 1733"/>
              <a:gd name="T3" fmla="*/ 866 h 1733"/>
              <a:gd name="T4" fmla="*/ 866 w 1733"/>
              <a:gd name="T5" fmla="*/ 1732 h 1733"/>
              <a:gd name="T6" fmla="*/ 866 w 1733"/>
              <a:gd name="T7" fmla="*/ 1732 h 1733"/>
              <a:gd name="T8" fmla="*/ 0 w 1733"/>
              <a:gd name="T9" fmla="*/ 866 h 1733"/>
              <a:gd name="T10" fmla="*/ 0 w 1733"/>
              <a:gd name="T11" fmla="*/ 866 h 1733"/>
              <a:gd name="T12" fmla="*/ 866 w 1733"/>
              <a:gd name="T13" fmla="*/ 0 h 1733"/>
              <a:gd name="T14" fmla="*/ 866 w 1733"/>
              <a:gd name="T15" fmla="*/ 0 h 1733"/>
              <a:gd name="T16" fmla="*/ 1732 w 1733"/>
              <a:gd name="T17" fmla="*/ 866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3" h="1733">
                <a:moveTo>
                  <a:pt x="1732" y="866"/>
                </a:moveTo>
                <a:lnTo>
                  <a:pt x="1732" y="866"/>
                </a:lnTo>
                <a:cubicBezTo>
                  <a:pt x="1732" y="1344"/>
                  <a:pt x="1344" y="1732"/>
                  <a:pt x="866" y="1732"/>
                </a:cubicBezTo>
                <a:lnTo>
                  <a:pt x="866" y="1732"/>
                </a:lnTo>
                <a:cubicBezTo>
                  <a:pt x="387" y="1732"/>
                  <a:pt x="0" y="1344"/>
                  <a:pt x="0" y="866"/>
                </a:cubicBezTo>
                <a:lnTo>
                  <a:pt x="0" y="866"/>
                </a:lnTo>
                <a:cubicBezTo>
                  <a:pt x="0" y="388"/>
                  <a:pt x="387" y="0"/>
                  <a:pt x="866" y="0"/>
                </a:cubicBezTo>
                <a:lnTo>
                  <a:pt x="866" y="0"/>
                </a:lnTo>
                <a:cubicBezTo>
                  <a:pt x="1344" y="0"/>
                  <a:pt x="1732" y="388"/>
                  <a:pt x="1732" y="866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" name="Freeform 246"/>
          <p:cNvSpPr>
            <a:spLocks noChangeArrowheads="1"/>
          </p:cNvSpPr>
          <p:nvPr/>
        </p:nvSpPr>
        <p:spPr bwMode="auto">
          <a:xfrm>
            <a:off x="7317363" y="4528046"/>
            <a:ext cx="4011128" cy="4011132"/>
          </a:xfrm>
          <a:custGeom>
            <a:avLst/>
            <a:gdLst>
              <a:gd name="T0" fmla="*/ 3136 w 3137"/>
              <a:gd name="T1" fmla="*/ 1568 h 3137"/>
              <a:gd name="T2" fmla="*/ 3136 w 3137"/>
              <a:gd name="T3" fmla="*/ 1568 h 3137"/>
              <a:gd name="T4" fmla="*/ 1568 w 3137"/>
              <a:gd name="T5" fmla="*/ 3136 h 3137"/>
              <a:gd name="T6" fmla="*/ 1568 w 3137"/>
              <a:gd name="T7" fmla="*/ 3136 h 3137"/>
              <a:gd name="T8" fmla="*/ 0 w 3137"/>
              <a:gd name="T9" fmla="*/ 1568 h 3137"/>
              <a:gd name="T10" fmla="*/ 0 w 3137"/>
              <a:gd name="T11" fmla="*/ 1568 h 3137"/>
              <a:gd name="T12" fmla="*/ 1568 w 3137"/>
              <a:gd name="T13" fmla="*/ 0 h 3137"/>
              <a:gd name="T14" fmla="*/ 1568 w 3137"/>
              <a:gd name="T15" fmla="*/ 0 h 3137"/>
              <a:gd name="T16" fmla="*/ 3136 w 3137"/>
              <a:gd name="T17" fmla="*/ 1568 h 3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37" h="3137">
                <a:moveTo>
                  <a:pt x="3136" y="1568"/>
                </a:moveTo>
                <a:lnTo>
                  <a:pt x="3136" y="1568"/>
                </a:lnTo>
                <a:cubicBezTo>
                  <a:pt x="3136" y="2433"/>
                  <a:pt x="2434" y="3136"/>
                  <a:pt x="1568" y="3136"/>
                </a:cubicBezTo>
                <a:lnTo>
                  <a:pt x="1568" y="3136"/>
                </a:lnTo>
                <a:cubicBezTo>
                  <a:pt x="702" y="3136"/>
                  <a:pt x="0" y="2433"/>
                  <a:pt x="0" y="1568"/>
                </a:cubicBezTo>
                <a:lnTo>
                  <a:pt x="0" y="1568"/>
                </a:lnTo>
                <a:cubicBezTo>
                  <a:pt x="0" y="702"/>
                  <a:pt x="702" y="0"/>
                  <a:pt x="1568" y="0"/>
                </a:cubicBezTo>
                <a:lnTo>
                  <a:pt x="1568" y="0"/>
                </a:lnTo>
                <a:cubicBezTo>
                  <a:pt x="2434" y="0"/>
                  <a:pt x="3136" y="702"/>
                  <a:pt x="3136" y="1568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" name="Freeform 247"/>
          <p:cNvSpPr>
            <a:spLocks noChangeArrowheads="1"/>
          </p:cNvSpPr>
          <p:nvPr/>
        </p:nvSpPr>
        <p:spPr bwMode="auto">
          <a:xfrm>
            <a:off x="9122653" y="7822701"/>
            <a:ext cx="406190" cy="2882825"/>
          </a:xfrm>
          <a:custGeom>
            <a:avLst/>
            <a:gdLst>
              <a:gd name="T0" fmla="*/ 158 w 316"/>
              <a:gd name="T1" fmla="*/ 0 h 2253"/>
              <a:gd name="T2" fmla="*/ 158 w 316"/>
              <a:gd name="T3" fmla="*/ 0 h 2253"/>
              <a:gd name="T4" fmla="*/ 158 w 316"/>
              <a:gd name="T5" fmla="*/ 0 h 2253"/>
              <a:gd name="T6" fmla="*/ 5 w 316"/>
              <a:gd name="T7" fmla="*/ 160 h 2253"/>
              <a:gd name="T8" fmla="*/ 97 w 316"/>
              <a:gd name="T9" fmla="*/ 2194 h 2253"/>
              <a:gd name="T10" fmla="*/ 97 w 316"/>
              <a:gd name="T11" fmla="*/ 2194 h 2253"/>
              <a:gd name="T12" fmla="*/ 158 w 316"/>
              <a:gd name="T13" fmla="*/ 2252 h 2253"/>
              <a:gd name="T14" fmla="*/ 158 w 316"/>
              <a:gd name="T15" fmla="*/ 2252 h 2253"/>
              <a:gd name="T16" fmla="*/ 219 w 316"/>
              <a:gd name="T17" fmla="*/ 2194 h 2253"/>
              <a:gd name="T18" fmla="*/ 311 w 316"/>
              <a:gd name="T19" fmla="*/ 160 h 2253"/>
              <a:gd name="T20" fmla="*/ 311 w 316"/>
              <a:gd name="T21" fmla="*/ 160 h 2253"/>
              <a:gd name="T22" fmla="*/ 158 w 316"/>
              <a:gd name="T23" fmla="*/ 0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6" h="2253">
                <a:moveTo>
                  <a:pt x="158" y="0"/>
                </a:moveTo>
                <a:lnTo>
                  <a:pt x="158" y="0"/>
                </a:lnTo>
                <a:lnTo>
                  <a:pt x="158" y="0"/>
                </a:lnTo>
                <a:cubicBezTo>
                  <a:pt x="70" y="0"/>
                  <a:pt x="0" y="74"/>
                  <a:pt x="5" y="160"/>
                </a:cubicBezTo>
                <a:lnTo>
                  <a:pt x="97" y="2194"/>
                </a:lnTo>
                <a:lnTo>
                  <a:pt x="97" y="2194"/>
                </a:lnTo>
                <a:cubicBezTo>
                  <a:pt x="98" y="2226"/>
                  <a:pt x="125" y="2252"/>
                  <a:pt x="158" y="2252"/>
                </a:cubicBezTo>
                <a:lnTo>
                  <a:pt x="158" y="2252"/>
                </a:lnTo>
                <a:cubicBezTo>
                  <a:pt x="191" y="2252"/>
                  <a:pt x="218" y="2226"/>
                  <a:pt x="219" y="2194"/>
                </a:cubicBezTo>
                <a:lnTo>
                  <a:pt x="311" y="160"/>
                </a:lnTo>
                <a:lnTo>
                  <a:pt x="311" y="160"/>
                </a:lnTo>
                <a:cubicBezTo>
                  <a:pt x="315" y="74"/>
                  <a:pt x="245" y="0"/>
                  <a:pt x="158" y="0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" name="Freeform 249"/>
          <p:cNvSpPr>
            <a:spLocks noChangeArrowheads="1"/>
          </p:cNvSpPr>
          <p:nvPr/>
        </p:nvSpPr>
        <p:spPr bwMode="auto">
          <a:xfrm>
            <a:off x="13336877" y="4528046"/>
            <a:ext cx="2217124" cy="2217124"/>
          </a:xfrm>
          <a:custGeom>
            <a:avLst/>
            <a:gdLst>
              <a:gd name="T0" fmla="*/ 1731 w 1732"/>
              <a:gd name="T1" fmla="*/ 865 h 1733"/>
              <a:gd name="T2" fmla="*/ 1731 w 1732"/>
              <a:gd name="T3" fmla="*/ 865 h 1733"/>
              <a:gd name="T4" fmla="*/ 866 w 1732"/>
              <a:gd name="T5" fmla="*/ 0 h 1733"/>
              <a:gd name="T6" fmla="*/ 866 w 1732"/>
              <a:gd name="T7" fmla="*/ 0 h 1733"/>
              <a:gd name="T8" fmla="*/ 0 w 1732"/>
              <a:gd name="T9" fmla="*/ 865 h 1733"/>
              <a:gd name="T10" fmla="*/ 0 w 1732"/>
              <a:gd name="T11" fmla="*/ 865 h 1733"/>
              <a:gd name="T12" fmla="*/ 866 w 1732"/>
              <a:gd name="T13" fmla="*/ 1732 h 1733"/>
              <a:gd name="T14" fmla="*/ 866 w 1732"/>
              <a:gd name="T15" fmla="*/ 1732 h 1733"/>
              <a:gd name="T16" fmla="*/ 1731 w 1732"/>
              <a:gd name="T17" fmla="*/ 865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2" h="1733">
                <a:moveTo>
                  <a:pt x="1731" y="865"/>
                </a:moveTo>
                <a:lnTo>
                  <a:pt x="1731" y="865"/>
                </a:lnTo>
                <a:cubicBezTo>
                  <a:pt x="1731" y="387"/>
                  <a:pt x="1344" y="0"/>
                  <a:pt x="866" y="0"/>
                </a:cubicBezTo>
                <a:lnTo>
                  <a:pt x="866" y="0"/>
                </a:lnTo>
                <a:cubicBezTo>
                  <a:pt x="388" y="0"/>
                  <a:pt x="0" y="387"/>
                  <a:pt x="0" y="865"/>
                </a:cubicBezTo>
                <a:lnTo>
                  <a:pt x="0" y="865"/>
                </a:lnTo>
                <a:cubicBezTo>
                  <a:pt x="0" y="1344"/>
                  <a:pt x="388" y="1732"/>
                  <a:pt x="866" y="1732"/>
                </a:cubicBezTo>
                <a:lnTo>
                  <a:pt x="866" y="1732"/>
                </a:lnTo>
                <a:cubicBezTo>
                  <a:pt x="1344" y="1732"/>
                  <a:pt x="1731" y="1344"/>
                  <a:pt x="1731" y="865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Freeform 250"/>
          <p:cNvSpPr>
            <a:spLocks noChangeArrowheads="1"/>
          </p:cNvSpPr>
          <p:nvPr/>
        </p:nvSpPr>
        <p:spPr bwMode="auto">
          <a:xfrm>
            <a:off x="12434231" y="8550460"/>
            <a:ext cx="4016771" cy="4016772"/>
          </a:xfrm>
          <a:custGeom>
            <a:avLst/>
            <a:gdLst>
              <a:gd name="T0" fmla="*/ 3137 w 3138"/>
              <a:gd name="T1" fmla="*/ 1569 h 3138"/>
              <a:gd name="T2" fmla="*/ 3137 w 3138"/>
              <a:gd name="T3" fmla="*/ 1569 h 3138"/>
              <a:gd name="T4" fmla="*/ 1569 w 3138"/>
              <a:gd name="T5" fmla="*/ 0 h 3138"/>
              <a:gd name="T6" fmla="*/ 1569 w 3138"/>
              <a:gd name="T7" fmla="*/ 0 h 3138"/>
              <a:gd name="T8" fmla="*/ 0 w 3138"/>
              <a:gd name="T9" fmla="*/ 1569 h 3138"/>
              <a:gd name="T10" fmla="*/ 0 w 3138"/>
              <a:gd name="T11" fmla="*/ 1569 h 3138"/>
              <a:gd name="T12" fmla="*/ 1569 w 3138"/>
              <a:gd name="T13" fmla="*/ 3137 h 3138"/>
              <a:gd name="T14" fmla="*/ 1569 w 3138"/>
              <a:gd name="T15" fmla="*/ 3137 h 3138"/>
              <a:gd name="T16" fmla="*/ 3137 w 3138"/>
              <a:gd name="T17" fmla="*/ 1569 h 3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38" h="3138">
                <a:moveTo>
                  <a:pt x="3137" y="1569"/>
                </a:moveTo>
                <a:lnTo>
                  <a:pt x="3137" y="1569"/>
                </a:lnTo>
                <a:cubicBezTo>
                  <a:pt x="3137" y="702"/>
                  <a:pt x="2435" y="0"/>
                  <a:pt x="1569" y="0"/>
                </a:cubicBezTo>
                <a:lnTo>
                  <a:pt x="1569" y="0"/>
                </a:lnTo>
                <a:cubicBezTo>
                  <a:pt x="702" y="0"/>
                  <a:pt x="0" y="702"/>
                  <a:pt x="0" y="1569"/>
                </a:cubicBezTo>
                <a:lnTo>
                  <a:pt x="0" y="1569"/>
                </a:lnTo>
                <a:cubicBezTo>
                  <a:pt x="0" y="2435"/>
                  <a:pt x="702" y="3137"/>
                  <a:pt x="1569" y="3137"/>
                </a:cubicBezTo>
                <a:lnTo>
                  <a:pt x="1569" y="3137"/>
                </a:lnTo>
                <a:cubicBezTo>
                  <a:pt x="2435" y="3137"/>
                  <a:pt x="3137" y="2435"/>
                  <a:pt x="3137" y="1569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3" name="Freeform 251"/>
          <p:cNvSpPr>
            <a:spLocks noChangeArrowheads="1"/>
          </p:cNvSpPr>
          <p:nvPr/>
        </p:nvSpPr>
        <p:spPr bwMode="auto">
          <a:xfrm>
            <a:off x="14239522" y="6384112"/>
            <a:ext cx="400551" cy="2882822"/>
          </a:xfrm>
          <a:custGeom>
            <a:avLst/>
            <a:gdLst>
              <a:gd name="T0" fmla="*/ 157 w 315"/>
              <a:gd name="T1" fmla="*/ 2251 h 2252"/>
              <a:gd name="T2" fmla="*/ 157 w 315"/>
              <a:gd name="T3" fmla="*/ 2251 h 2252"/>
              <a:gd name="T4" fmla="*/ 157 w 315"/>
              <a:gd name="T5" fmla="*/ 2251 h 2252"/>
              <a:gd name="T6" fmla="*/ 3 w 315"/>
              <a:gd name="T7" fmla="*/ 2091 h 2252"/>
              <a:gd name="T8" fmla="*/ 96 w 315"/>
              <a:gd name="T9" fmla="*/ 59 h 2252"/>
              <a:gd name="T10" fmla="*/ 96 w 315"/>
              <a:gd name="T11" fmla="*/ 59 h 2252"/>
              <a:gd name="T12" fmla="*/ 157 w 315"/>
              <a:gd name="T13" fmla="*/ 0 h 2252"/>
              <a:gd name="T14" fmla="*/ 157 w 315"/>
              <a:gd name="T15" fmla="*/ 0 h 2252"/>
              <a:gd name="T16" fmla="*/ 218 w 315"/>
              <a:gd name="T17" fmla="*/ 59 h 2252"/>
              <a:gd name="T18" fmla="*/ 310 w 315"/>
              <a:gd name="T19" fmla="*/ 2091 h 2252"/>
              <a:gd name="T20" fmla="*/ 310 w 315"/>
              <a:gd name="T21" fmla="*/ 2091 h 2252"/>
              <a:gd name="T22" fmla="*/ 157 w 315"/>
              <a:gd name="T23" fmla="*/ 2251 h 2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5" h="2252">
                <a:moveTo>
                  <a:pt x="157" y="2251"/>
                </a:moveTo>
                <a:lnTo>
                  <a:pt x="157" y="2251"/>
                </a:lnTo>
                <a:lnTo>
                  <a:pt x="157" y="2251"/>
                </a:lnTo>
                <a:cubicBezTo>
                  <a:pt x="70" y="2251"/>
                  <a:pt x="0" y="2178"/>
                  <a:pt x="3" y="2091"/>
                </a:cubicBezTo>
                <a:lnTo>
                  <a:pt x="96" y="59"/>
                </a:lnTo>
                <a:lnTo>
                  <a:pt x="96" y="59"/>
                </a:lnTo>
                <a:cubicBezTo>
                  <a:pt x="97" y="26"/>
                  <a:pt x="124" y="0"/>
                  <a:pt x="157" y="0"/>
                </a:cubicBezTo>
                <a:lnTo>
                  <a:pt x="157" y="0"/>
                </a:lnTo>
                <a:cubicBezTo>
                  <a:pt x="189" y="0"/>
                  <a:pt x="216" y="26"/>
                  <a:pt x="218" y="59"/>
                </a:cubicBezTo>
                <a:lnTo>
                  <a:pt x="310" y="2091"/>
                </a:lnTo>
                <a:lnTo>
                  <a:pt x="310" y="2091"/>
                </a:lnTo>
                <a:cubicBezTo>
                  <a:pt x="314" y="2178"/>
                  <a:pt x="244" y="2251"/>
                  <a:pt x="157" y="2251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5" name="Freeform 253"/>
          <p:cNvSpPr>
            <a:spLocks noChangeArrowheads="1"/>
          </p:cNvSpPr>
          <p:nvPr/>
        </p:nvSpPr>
        <p:spPr bwMode="auto">
          <a:xfrm>
            <a:off x="18453749" y="10344468"/>
            <a:ext cx="2217121" cy="2217121"/>
          </a:xfrm>
          <a:custGeom>
            <a:avLst/>
            <a:gdLst>
              <a:gd name="T0" fmla="*/ 1733 w 1734"/>
              <a:gd name="T1" fmla="*/ 866 h 1733"/>
              <a:gd name="T2" fmla="*/ 1733 w 1734"/>
              <a:gd name="T3" fmla="*/ 866 h 1733"/>
              <a:gd name="T4" fmla="*/ 866 w 1734"/>
              <a:gd name="T5" fmla="*/ 1732 h 1733"/>
              <a:gd name="T6" fmla="*/ 866 w 1734"/>
              <a:gd name="T7" fmla="*/ 1732 h 1733"/>
              <a:gd name="T8" fmla="*/ 0 w 1734"/>
              <a:gd name="T9" fmla="*/ 866 h 1733"/>
              <a:gd name="T10" fmla="*/ 0 w 1734"/>
              <a:gd name="T11" fmla="*/ 866 h 1733"/>
              <a:gd name="T12" fmla="*/ 866 w 1734"/>
              <a:gd name="T13" fmla="*/ 0 h 1733"/>
              <a:gd name="T14" fmla="*/ 866 w 1734"/>
              <a:gd name="T15" fmla="*/ 0 h 1733"/>
              <a:gd name="T16" fmla="*/ 1733 w 1734"/>
              <a:gd name="T17" fmla="*/ 866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4" h="1733">
                <a:moveTo>
                  <a:pt x="1733" y="866"/>
                </a:moveTo>
                <a:lnTo>
                  <a:pt x="1733" y="866"/>
                </a:lnTo>
                <a:cubicBezTo>
                  <a:pt x="1733" y="1344"/>
                  <a:pt x="1345" y="1732"/>
                  <a:pt x="866" y="1732"/>
                </a:cubicBezTo>
                <a:lnTo>
                  <a:pt x="866" y="1732"/>
                </a:lnTo>
                <a:cubicBezTo>
                  <a:pt x="388" y="1732"/>
                  <a:pt x="0" y="1344"/>
                  <a:pt x="0" y="866"/>
                </a:cubicBezTo>
                <a:lnTo>
                  <a:pt x="0" y="866"/>
                </a:lnTo>
                <a:cubicBezTo>
                  <a:pt x="0" y="388"/>
                  <a:pt x="388" y="0"/>
                  <a:pt x="866" y="0"/>
                </a:cubicBezTo>
                <a:lnTo>
                  <a:pt x="866" y="0"/>
                </a:lnTo>
                <a:cubicBezTo>
                  <a:pt x="1345" y="0"/>
                  <a:pt x="1733" y="388"/>
                  <a:pt x="1733" y="866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Freeform 254"/>
          <p:cNvSpPr>
            <a:spLocks noChangeArrowheads="1"/>
          </p:cNvSpPr>
          <p:nvPr/>
        </p:nvSpPr>
        <p:spPr bwMode="auto">
          <a:xfrm>
            <a:off x="17556743" y="4528046"/>
            <a:ext cx="4016771" cy="4011132"/>
          </a:xfrm>
          <a:custGeom>
            <a:avLst/>
            <a:gdLst>
              <a:gd name="T0" fmla="*/ 3137 w 3138"/>
              <a:gd name="T1" fmla="*/ 1568 h 3137"/>
              <a:gd name="T2" fmla="*/ 3137 w 3138"/>
              <a:gd name="T3" fmla="*/ 1568 h 3137"/>
              <a:gd name="T4" fmla="*/ 1568 w 3138"/>
              <a:gd name="T5" fmla="*/ 3136 h 3137"/>
              <a:gd name="T6" fmla="*/ 1568 w 3138"/>
              <a:gd name="T7" fmla="*/ 3136 h 3137"/>
              <a:gd name="T8" fmla="*/ 0 w 3138"/>
              <a:gd name="T9" fmla="*/ 1568 h 3137"/>
              <a:gd name="T10" fmla="*/ 0 w 3138"/>
              <a:gd name="T11" fmla="*/ 1568 h 3137"/>
              <a:gd name="T12" fmla="*/ 1568 w 3138"/>
              <a:gd name="T13" fmla="*/ 0 h 3137"/>
              <a:gd name="T14" fmla="*/ 1568 w 3138"/>
              <a:gd name="T15" fmla="*/ 0 h 3137"/>
              <a:gd name="T16" fmla="*/ 3137 w 3138"/>
              <a:gd name="T17" fmla="*/ 1568 h 3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38" h="3137">
                <a:moveTo>
                  <a:pt x="3137" y="1568"/>
                </a:moveTo>
                <a:lnTo>
                  <a:pt x="3137" y="1568"/>
                </a:lnTo>
                <a:cubicBezTo>
                  <a:pt x="3137" y="2433"/>
                  <a:pt x="2435" y="3136"/>
                  <a:pt x="1568" y="3136"/>
                </a:cubicBezTo>
                <a:lnTo>
                  <a:pt x="1568" y="3136"/>
                </a:lnTo>
                <a:cubicBezTo>
                  <a:pt x="702" y="3136"/>
                  <a:pt x="0" y="2433"/>
                  <a:pt x="0" y="1568"/>
                </a:cubicBezTo>
                <a:lnTo>
                  <a:pt x="0" y="1568"/>
                </a:lnTo>
                <a:cubicBezTo>
                  <a:pt x="0" y="702"/>
                  <a:pt x="702" y="0"/>
                  <a:pt x="1568" y="0"/>
                </a:cubicBezTo>
                <a:lnTo>
                  <a:pt x="1568" y="0"/>
                </a:lnTo>
                <a:cubicBezTo>
                  <a:pt x="2435" y="0"/>
                  <a:pt x="3137" y="702"/>
                  <a:pt x="3137" y="1568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Freeform 255"/>
          <p:cNvSpPr>
            <a:spLocks noChangeArrowheads="1"/>
          </p:cNvSpPr>
          <p:nvPr/>
        </p:nvSpPr>
        <p:spPr bwMode="auto">
          <a:xfrm>
            <a:off x="19362034" y="7822701"/>
            <a:ext cx="400551" cy="2882825"/>
          </a:xfrm>
          <a:custGeom>
            <a:avLst/>
            <a:gdLst>
              <a:gd name="T0" fmla="*/ 157 w 315"/>
              <a:gd name="T1" fmla="*/ 0 h 2253"/>
              <a:gd name="T2" fmla="*/ 157 w 315"/>
              <a:gd name="T3" fmla="*/ 0 h 2253"/>
              <a:gd name="T4" fmla="*/ 157 w 315"/>
              <a:gd name="T5" fmla="*/ 0 h 2253"/>
              <a:gd name="T6" fmla="*/ 4 w 315"/>
              <a:gd name="T7" fmla="*/ 160 h 2253"/>
              <a:gd name="T8" fmla="*/ 96 w 315"/>
              <a:gd name="T9" fmla="*/ 2194 h 2253"/>
              <a:gd name="T10" fmla="*/ 96 w 315"/>
              <a:gd name="T11" fmla="*/ 2194 h 2253"/>
              <a:gd name="T12" fmla="*/ 157 w 315"/>
              <a:gd name="T13" fmla="*/ 2252 h 2253"/>
              <a:gd name="T14" fmla="*/ 157 w 315"/>
              <a:gd name="T15" fmla="*/ 2252 h 2253"/>
              <a:gd name="T16" fmla="*/ 219 w 315"/>
              <a:gd name="T17" fmla="*/ 2194 h 2253"/>
              <a:gd name="T18" fmla="*/ 311 w 315"/>
              <a:gd name="T19" fmla="*/ 160 h 2253"/>
              <a:gd name="T20" fmla="*/ 311 w 315"/>
              <a:gd name="T21" fmla="*/ 160 h 2253"/>
              <a:gd name="T22" fmla="*/ 157 w 315"/>
              <a:gd name="T23" fmla="*/ 0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5" h="2253">
                <a:moveTo>
                  <a:pt x="157" y="0"/>
                </a:moveTo>
                <a:lnTo>
                  <a:pt x="157" y="0"/>
                </a:lnTo>
                <a:lnTo>
                  <a:pt x="157" y="0"/>
                </a:lnTo>
                <a:cubicBezTo>
                  <a:pt x="70" y="0"/>
                  <a:pt x="0" y="74"/>
                  <a:pt x="4" y="160"/>
                </a:cubicBezTo>
                <a:lnTo>
                  <a:pt x="96" y="2194"/>
                </a:lnTo>
                <a:lnTo>
                  <a:pt x="96" y="2194"/>
                </a:lnTo>
                <a:cubicBezTo>
                  <a:pt x="98" y="2226"/>
                  <a:pt x="125" y="2252"/>
                  <a:pt x="157" y="2252"/>
                </a:cubicBezTo>
                <a:lnTo>
                  <a:pt x="157" y="2252"/>
                </a:lnTo>
                <a:cubicBezTo>
                  <a:pt x="190" y="2252"/>
                  <a:pt x="217" y="2226"/>
                  <a:pt x="219" y="2194"/>
                </a:cubicBezTo>
                <a:lnTo>
                  <a:pt x="311" y="160"/>
                </a:lnTo>
                <a:lnTo>
                  <a:pt x="311" y="160"/>
                </a:lnTo>
                <a:cubicBezTo>
                  <a:pt x="314" y="74"/>
                  <a:pt x="245" y="0"/>
                  <a:pt x="157" y="0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477"/>
          <p:cNvSpPr>
            <a:spLocks noChangeArrowheads="1"/>
          </p:cNvSpPr>
          <p:nvPr/>
        </p:nvSpPr>
        <p:spPr bwMode="auto">
          <a:xfrm>
            <a:off x="14279014" y="5148614"/>
            <a:ext cx="332849" cy="834947"/>
          </a:xfrm>
          <a:custGeom>
            <a:avLst/>
            <a:gdLst>
              <a:gd name="T0" fmla="*/ 60 w 260"/>
              <a:gd name="T1" fmla="*/ 617 h 654"/>
              <a:gd name="T2" fmla="*/ 194 w 260"/>
              <a:gd name="T3" fmla="*/ 617 h 654"/>
              <a:gd name="T4" fmla="*/ 209 w 260"/>
              <a:gd name="T5" fmla="*/ 462 h 654"/>
              <a:gd name="T6" fmla="*/ 209 w 260"/>
              <a:gd name="T7" fmla="*/ 462 h 654"/>
              <a:gd name="T8" fmla="*/ 128 w 260"/>
              <a:gd name="T9" fmla="*/ 56 h 654"/>
              <a:gd name="T10" fmla="*/ 128 w 260"/>
              <a:gd name="T11" fmla="*/ 56 h 654"/>
              <a:gd name="T12" fmla="*/ 46 w 260"/>
              <a:gd name="T13" fmla="*/ 441 h 654"/>
              <a:gd name="T14" fmla="*/ 60 w 260"/>
              <a:gd name="T15" fmla="*/ 617 h 654"/>
              <a:gd name="T16" fmla="*/ 210 w 260"/>
              <a:gd name="T17" fmla="*/ 653 h 654"/>
              <a:gd name="T18" fmla="*/ 44 w 260"/>
              <a:gd name="T19" fmla="*/ 653 h 654"/>
              <a:gd name="T20" fmla="*/ 44 w 260"/>
              <a:gd name="T21" fmla="*/ 653 h 654"/>
              <a:gd name="T22" fmla="*/ 27 w 260"/>
              <a:gd name="T23" fmla="*/ 637 h 654"/>
              <a:gd name="T24" fmla="*/ 11 w 260"/>
              <a:gd name="T25" fmla="*/ 443 h 654"/>
              <a:gd name="T26" fmla="*/ 11 w 260"/>
              <a:gd name="T27" fmla="*/ 443 h 654"/>
              <a:gd name="T28" fmla="*/ 98 w 260"/>
              <a:gd name="T29" fmla="*/ 37 h 654"/>
              <a:gd name="T30" fmla="*/ 112 w 260"/>
              <a:gd name="T31" fmla="*/ 10 h 654"/>
              <a:gd name="T32" fmla="*/ 112 w 260"/>
              <a:gd name="T33" fmla="*/ 10 h 654"/>
              <a:gd name="T34" fmla="*/ 127 w 260"/>
              <a:gd name="T35" fmla="*/ 0 h 654"/>
              <a:gd name="T36" fmla="*/ 127 w 260"/>
              <a:gd name="T37" fmla="*/ 0 h 654"/>
              <a:gd name="T38" fmla="*/ 142 w 260"/>
              <a:gd name="T39" fmla="*/ 9 h 654"/>
              <a:gd name="T40" fmla="*/ 147 w 260"/>
              <a:gd name="T41" fmla="*/ 18 h 654"/>
              <a:gd name="T42" fmla="*/ 147 w 260"/>
              <a:gd name="T43" fmla="*/ 18 h 654"/>
              <a:gd name="T44" fmla="*/ 244 w 260"/>
              <a:gd name="T45" fmla="*/ 466 h 654"/>
              <a:gd name="T46" fmla="*/ 227 w 260"/>
              <a:gd name="T47" fmla="*/ 464 h 654"/>
              <a:gd name="T48" fmla="*/ 244 w 260"/>
              <a:gd name="T49" fmla="*/ 466 h 654"/>
              <a:gd name="T50" fmla="*/ 228 w 260"/>
              <a:gd name="T51" fmla="*/ 637 h 654"/>
              <a:gd name="T52" fmla="*/ 228 w 260"/>
              <a:gd name="T53" fmla="*/ 637 h 654"/>
              <a:gd name="T54" fmla="*/ 210 w 260"/>
              <a:gd name="T55" fmla="*/ 653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654">
                <a:moveTo>
                  <a:pt x="60" y="617"/>
                </a:moveTo>
                <a:lnTo>
                  <a:pt x="194" y="617"/>
                </a:lnTo>
                <a:lnTo>
                  <a:pt x="209" y="462"/>
                </a:lnTo>
                <a:lnTo>
                  <a:pt x="209" y="462"/>
                </a:lnTo>
                <a:cubicBezTo>
                  <a:pt x="222" y="322"/>
                  <a:pt x="196" y="185"/>
                  <a:pt x="128" y="56"/>
                </a:cubicBezTo>
                <a:lnTo>
                  <a:pt x="128" y="56"/>
                </a:lnTo>
                <a:cubicBezTo>
                  <a:pt x="63" y="184"/>
                  <a:pt x="36" y="313"/>
                  <a:pt x="46" y="441"/>
                </a:cubicBezTo>
                <a:lnTo>
                  <a:pt x="60" y="617"/>
                </a:lnTo>
                <a:close/>
                <a:moveTo>
                  <a:pt x="210" y="653"/>
                </a:moveTo>
                <a:lnTo>
                  <a:pt x="44" y="653"/>
                </a:lnTo>
                <a:lnTo>
                  <a:pt x="44" y="653"/>
                </a:lnTo>
                <a:cubicBezTo>
                  <a:pt x="35" y="653"/>
                  <a:pt x="27" y="646"/>
                  <a:pt x="27" y="637"/>
                </a:cubicBezTo>
                <a:lnTo>
                  <a:pt x="11" y="443"/>
                </a:lnTo>
                <a:lnTo>
                  <a:pt x="11" y="443"/>
                </a:lnTo>
                <a:cubicBezTo>
                  <a:pt x="0" y="309"/>
                  <a:pt x="29" y="173"/>
                  <a:pt x="98" y="37"/>
                </a:cubicBezTo>
                <a:lnTo>
                  <a:pt x="112" y="10"/>
                </a:lnTo>
                <a:lnTo>
                  <a:pt x="112" y="10"/>
                </a:lnTo>
                <a:cubicBezTo>
                  <a:pt x="114" y="4"/>
                  <a:pt x="120" y="0"/>
                  <a:pt x="127" y="0"/>
                </a:cubicBezTo>
                <a:lnTo>
                  <a:pt x="127" y="0"/>
                </a:lnTo>
                <a:cubicBezTo>
                  <a:pt x="133" y="0"/>
                  <a:pt x="139" y="4"/>
                  <a:pt x="142" y="9"/>
                </a:cubicBezTo>
                <a:lnTo>
                  <a:pt x="147" y="18"/>
                </a:lnTo>
                <a:lnTo>
                  <a:pt x="147" y="18"/>
                </a:lnTo>
                <a:cubicBezTo>
                  <a:pt x="227" y="160"/>
                  <a:pt x="259" y="311"/>
                  <a:pt x="244" y="466"/>
                </a:cubicBezTo>
                <a:lnTo>
                  <a:pt x="227" y="464"/>
                </a:lnTo>
                <a:lnTo>
                  <a:pt x="244" y="466"/>
                </a:lnTo>
                <a:lnTo>
                  <a:pt x="228" y="637"/>
                </a:lnTo>
                <a:lnTo>
                  <a:pt x="228" y="637"/>
                </a:lnTo>
                <a:cubicBezTo>
                  <a:pt x="227" y="646"/>
                  <a:pt x="219" y="653"/>
                  <a:pt x="210" y="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478"/>
          <p:cNvSpPr>
            <a:spLocks noChangeArrowheads="1"/>
          </p:cNvSpPr>
          <p:nvPr/>
        </p:nvSpPr>
        <p:spPr bwMode="auto">
          <a:xfrm>
            <a:off x="14521598" y="5757900"/>
            <a:ext cx="169246" cy="366701"/>
          </a:xfrm>
          <a:custGeom>
            <a:avLst/>
            <a:gdLst>
              <a:gd name="T0" fmla="*/ 113 w 131"/>
              <a:gd name="T1" fmla="*/ 284 h 285"/>
              <a:gd name="T2" fmla="*/ 113 w 131"/>
              <a:gd name="T3" fmla="*/ 284 h 285"/>
              <a:gd name="T4" fmla="*/ 99 w 131"/>
              <a:gd name="T5" fmla="*/ 277 h 285"/>
              <a:gd name="T6" fmla="*/ 7 w 131"/>
              <a:gd name="T7" fmla="*/ 160 h 285"/>
              <a:gd name="T8" fmla="*/ 7 w 131"/>
              <a:gd name="T9" fmla="*/ 160 h 285"/>
              <a:gd name="T10" fmla="*/ 9 w 131"/>
              <a:gd name="T11" fmla="*/ 135 h 285"/>
              <a:gd name="T12" fmla="*/ 9 w 131"/>
              <a:gd name="T13" fmla="*/ 135 h 285"/>
              <a:gd name="T14" fmla="*/ 34 w 131"/>
              <a:gd name="T15" fmla="*/ 138 h 285"/>
              <a:gd name="T16" fmla="*/ 95 w 131"/>
              <a:gd name="T17" fmla="*/ 215 h 285"/>
              <a:gd name="T18" fmla="*/ 95 w 131"/>
              <a:gd name="T19" fmla="*/ 183 h 285"/>
              <a:gd name="T20" fmla="*/ 17 w 131"/>
              <a:gd name="T21" fmla="*/ 28 h 285"/>
              <a:gd name="T22" fmla="*/ 17 w 131"/>
              <a:gd name="T23" fmla="*/ 28 h 285"/>
              <a:gd name="T24" fmla="*/ 25 w 131"/>
              <a:gd name="T25" fmla="*/ 5 h 285"/>
              <a:gd name="T26" fmla="*/ 25 w 131"/>
              <a:gd name="T27" fmla="*/ 5 h 285"/>
              <a:gd name="T28" fmla="*/ 48 w 131"/>
              <a:gd name="T29" fmla="*/ 12 h 285"/>
              <a:gd name="T30" fmla="*/ 129 w 131"/>
              <a:gd name="T31" fmla="*/ 171 h 285"/>
              <a:gd name="T32" fmla="*/ 129 w 131"/>
              <a:gd name="T33" fmla="*/ 171 h 285"/>
              <a:gd name="T34" fmla="*/ 130 w 131"/>
              <a:gd name="T35" fmla="*/ 179 h 285"/>
              <a:gd name="T36" fmla="*/ 130 w 131"/>
              <a:gd name="T37" fmla="*/ 266 h 285"/>
              <a:gd name="T38" fmla="*/ 130 w 131"/>
              <a:gd name="T39" fmla="*/ 266 h 285"/>
              <a:gd name="T40" fmla="*/ 118 w 131"/>
              <a:gd name="T41" fmla="*/ 283 h 285"/>
              <a:gd name="T42" fmla="*/ 118 w 131"/>
              <a:gd name="T43" fmla="*/ 283 h 285"/>
              <a:gd name="T44" fmla="*/ 113 w 131"/>
              <a:gd name="T45" fmla="*/ 28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1" h="285">
                <a:moveTo>
                  <a:pt x="113" y="284"/>
                </a:moveTo>
                <a:lnTo>
                  <a:pt x="113" y="284"/>
                </a:lnTo>
                <a:cubicBezTo>
                  <a:pt x="107" y="284"/>
                  <a:pt x="102" y="282"/>
                  <a:pt x="99" y="277"/>
                </a:cubicBezTo>
                <a:lnTo>
                  <a:pt x="7" y="160"/>
                </a:lnTo>
                <a:lnTo>
                  <a:pt x="7" y="160"/>
                </a:lnTo>
                <a:cubicBezTo>
                  <a:pt x="0" y="152"/>
                  <a:pt x="2" y="141"/>
                  <a:pt x="9" y="135"/>
                </a:cubicBezTo>
                <a:lnTo>
                  <a:pt x="9" y="135"/>
                </a:lnTo>
                <a:cubicBezTo>
                  <a:pt x="17" y="129"/>
                  <a:pt x="28" y="131"/>
                  <a:pt x="34" y="138"/>
                </a:cubicBezTo>
                <a:lnTo>
                  <a:pt x="95" y="215"/>
                </a:lnTo>
                <a:lnTo>
                  <a:pt x="95" y="183"/>
                </a:lnTo>
                <a:lnTo>
                  <a:pt x="17" y="28"/>
                </a:lnTo>
                <a:lnTo>
                  <a:pt x="17" y="28"/>
                </a:lnTo>
                <a:cubicBezTo>
                  <a:pt x="13" y="19"/>
                  <a:pt x="16" y="9"/>
                  <a:pt x="25" y="5"/>
                </a:cubicBezTo>
                <a:lnTo>
                  <a:pt x="25" y="5"/>
                </a:lnTo>
                <a:cubicBezTo>
                  <a:pt x="33" y="0"/>
                  <a:pt x="44" y="3"/>
                  <a:pt x="48" y="12"/>
                </a:cubicBezTo>
                <a:lnTo>
                  <a:pt x="129" y="171"/>
                </a:lnTo>
                <a:lnTo>
                  <a:pt x="129" y="171"/>
                </a:lnTo>
                <a:cubicBezTo>
                  <a:pt x="130" y="173"/>
                  <a:pt x="130" y="176"/>
                  <a:pt x="130" y="179"/>
                </a:cubicBezTo>
                <a:lnTo>
                  <a:pt x="130" y="266"/>
                </a:lnTo>
                <a:lnTo>
                  <a:pt x="130" y="266"/>
                </a:lnTo>
                <a:cubicBezTo>
                  <a:pt x="130" y="274"/>
                  <a:pt x="126" y="280"/>
                  <a:pt x="118" y="283"/>
                </a:cubicBezTo>
                <a:lnTo>
                  <a:pt x="118" y="283"/>
                </a:lnTo>
                <a:cubicBezTo>
                  <a:pt x="117" y="283"/>
                  <a:pt x="115" y="284"/>
                  <a:pt x="113" y="28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479"/>
          <p:cNvSpPr>
            <a:spLocks noChangeArrowheads="1"/>
          </p:cNvSpPr>
          <p:nvPr/>
        </p:nvSpPr>
        <p:spPr bwMode="auto">
          <a:xfrm>
            <a:off x="14200033" y="5763543"/>
            <a:ext cx="157963" cy="355415"/>
          </a:xfrm>
          <a:custGeom>
            <a:avLst/>
            <a:gdLst>
              <a:gd name="T0" fmla="*/ 18 w 125"/>
              <a:gd name="T1" fmla="*/ 278 h 279"/>
              <a:gd name="T2" fmla="*/ 18 w 125"/>
              <a:gd name="T3" fmla="*/ 278 h 279"/>
              <a:gd name="T4" fmla="*/ 12 w 125"/>
              <a:gd name="T5" fmla="*/ 277 h 279"/>
              <a:gd name="T6" fmla="*/ 12 w 125"/>
              <a:gd name="T7" fmla="*/ 277 h 279"/>
              <a:gd name="T8" fmla="*/ 0 w 125"/>
              <a:gd name="T9" fmla="*/ 260 h 279"/>
              <a:gd name="T10" fmla="*/ 0 w 125"/>
              <a:gd name="T11" fmla="*/ 173 h 279"/>
              <a:gd name="T12" fmla="*/ 0 w 125"/>
              <a:gd name="T13" fmla="*/ 173 h 279"/>
              <a:gd name="T14" fmla="*/ 2 w 125"/>
              <a:gd name="T15" fmla="*/ 165 h 279"/>
              <a:gd name="T16" fmla="*/ 79 w 125"/>
              <a:gd name="T17" fmla="*/ 12 h 279"/>
              <a:gd name="T18" fmla="*/ 79 w 125"/>
              <a:gd name="T19" fmla="*/ 12 h 279"/>
              <a:gd name="T20" fmla="*/ 103 w 125"/>
              <a:gd name="T21" fmla="*/ 5 h 279"/>
              <a:gd name="T22" fmla="*/ 103 w 125"/>
              <a:gd name="T23" fmla="*/ 5 h 279"/>
              <a:gd name="T24" fmla="*/ 110 w 125"/>
              <a:gd name="T25" fmla="*/ 28 h 279"/>
              <a:gd name="T26" fmla="*/ 35 w 125"/>
              <a:gd name="T27" fmla="*/ 177 h 279"/>
              <a:gd name="T28" fmla="*/ 35 w 125"/>
              <a:gd name="T29" fmla="*/ 209 h 279"/>
              <a:gd name="T30" fmla="*/ 90 w 125"/>
              <a:gd name="T31" fmla="*/ 140 h 279"/>
              <a:gd name="T32" fmla="*/ 90 w 125"/>
              <a:gd name="T33" fmla="*/ 140 h 279"/>
              <a:gd name="T34" fmla="*/ 115 w 125"/>
              <a:gd name="T35" fmla="*/ 137 h 279"/>
              <a:gd name="T36" fmla="*/ 115 w 125"/>
              <a:gd name="T37" fmla="*/ 137 h 279"/>
              <a:gd name="T38" fmla="*/ 118 w 125"/>
              <a:gd name="T39" fmla="*/ 162 h 279"/>
              <a:gd name="T40" fmla="*/ 31 w 125"/>
              <a:gd name="T41" fmla="*/ 271 h 279"/>
              <a:gd name="T42" fmla="*/ 31 w 125"/>
              <a:gd name="T43" fmla="*/ 271 h 279"/>
              <a:gd name="T44" fmla="*/ 18 w 125"/>
              <a:gd name="T45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5" h="279">
                <a:moveTo>
                  <a:pt x="18" y="278"/>
                </a:moveTo>
                <a:lnTo>
                  <a:pt x="18" y="278"/>
                </a:lnTo>
                <a:cubicBezTo>
                  <a:pt x="16" y="278"/>
                  <a:pt x="14" y="277"/>
                  <a:pt x="12" y="277"/>
                </a:cubicBezTo>
                <a:lnTo>
                  <a:pt x="12" y="277"/>
                </a:lnTo>
                <a:cubicBezTo>
                  <a:pt x="5" y="274"/>
                  <a:pt x="0" y="268"/>
                  <a:pt x="0" y="260"/>
                </a:cubicBezTo>
                <a:lnTo>
                  <a:pt x="0" y="173"/>
                </a:lnTo>
                <a:lnTo>
                  <a:pt x="0" y="173"/>
                </a:lnTo>
                <a:cubicBezTo>
                  <a:pt x="0" y="170"/>
                  <a:pt x="0" y="167"/>
                  <a:pt x="2" y="165"/>
                </a:cubicBezTo>
                <a:lnTo>
                  <a:pt x="79" y="12"/>
                </a:lnTo>
                <a:lnTo>
                  <a:pt x="79" y="12"/>
                </a:lnTo>
                <a:cubicBezTo>
                  <a:pt x="83" y="3"/>
                  <a:pt x="94" y="0"/>
                  <a:pt x="103" y="5"/>
                </a:cubicBezTo>
                <a:lnTo>
                  <a:pt x="103" y="5"/>
                </a:lnTo>
                <a:cubicBezTo>
                  <a:pt x="111" y="9"/>
                  <a:pt x="115" y="19"/>
                  <a:pt x="110" y="28"/>
                </a:cubicBezTo>
                <a:lnTo>
                  <a:pt x="35" y="177"/>
                </a:lnTo>
                <a:lnTo>
                  <a:pt x="35" y="209"/>
                </a:lnTo>
                <a:lnTo>
                  <a:pt x="90" y="140"/>
                </a:lnTo>
                <a:lnTo>
                  <a:pt x="90" y="140"/>
                </a:lnTo>
                <a:cubicBezTo>
                  <a:pt x="96" y="132"/>
                  <a:pt x="107" y="131"/>
                  <a:pt x="115" y="137"/>
                </a:cubicBezTo>
                <a:lnTo>
                  <a:pt x="115" y="137"/>
                </a:lnTo>
                <a:cubicBezTo>
                  <a:pt x="123" y="143"/>
                  <a:pt x="124" y="154"/>
                  <a:pt x="118" y="162"/>
                </a:cubicBezTo>
                <a:lnTo>
                  <a:pt x="31" y="271"/>
                </a:lnTo>
                <a:lnTo>
                  <a:pt x="31" y="271"/>
                </a:lnTo>
                <a:cubicBezTo>
                  <a:pt x="28" y="276"/>
                  <a:pt x="23" y="278"/>
                  <a:pt x="18" y="2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480"/>
          <p:cNvSpPr>
            <a:spLocks noChangeArrowheads="1"/>
          </p:cNvSpPr>
          <p:nvPr/>
        </p:nvSpPr>
        <p:spPr bwMode="auto">
          <a:xfrm>
            <a:off x="14369279" y="5938429"/>
            <a:ext cx="146680" cy="90265"/>
          </a:xfrm>
          <a:custGeom>
            <a:avLst/>
            <a:gdLst>
              <a:gd name="T0" fmla="*/ 36 w 115"/>
              <a:gd name="T1" fmla="*/ 35 h 71"/>
              <a:gd name="T2" fmla="*/ 79 w 115"/>
              <a:gd name="T3" fmla="*/ 35 h 71"/>
              <a:gd name="T4" fmla="*/ 79 w 115"/>
              <a:gd name="T5" fmla="*/ 35 h 71"/>
              <a:gd name="T6" fmla="*/ 36 w 115"/>
              <a:gd name="T7" fmla="*/ 35 h 71"/>
              <a:gd name="T8" fmla="*/ 96 w 115"/>
              <a:gd name="T9" fmla="*/ 70 h 71"/>
              <a:gd name="T10" fmla="*/ 18 w 115"/>
              <a:gd name="T11" fmla="*/ 70 h 71"/>
              <a:gd name="T12" fmla="*/ 18 w 115"/>
              <a:gd name="T13" fmla="*/ 70 h 71"/>
              <a:gd name="T14" fmla="*/ 0 w 115"/>
              <a:gd name="T15" fmla="*/ 53 h 71"/>
              <a:gd name="T16" fmla="*/ 0 w 115"/>
              <a:gd name="T17" fmla="*/ 17 h 71"/>
              <a:gd name="T18" fmla="*/ 0 w 115"/>
              <a:gd name="T19" fmla="*/ 17 h 71"/>
              <a:gd name="T20" fmla="*/ 18 w 115"/>
              <a:gd name="T21" fmla="*/ 0 h 71"/>
              <a:gd name="T22" fmla="*/ 96 w 115"/>
              <a:gd name="T23" fmla="*/ 0 h 71"/>
              <a:gd name="T24" fmla="*/ 96 w 115"/>
              <a:gd name="T25" fmla="*/ 0 h 71"/>
              <a:gd name="T26" fmla="*/ 114 w 115"/>
              <a:gd name="T27" fmla="*/ 17 h 71"/>
              <a:gd name="T28" fmla="*/ 114 w 115"/>
              <a:gd name="T29" fmla="*/ 53 h 71"/>
              <a:gd name="T30" fmla="*/ 114 w 115"/>
              <a:gd name="T31" fmla="*/ 53 h 71"/>
              <a:gd name="T32" fmla="*/ 96 w 115"/>
              <a:gd name="T33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5" h="71">
                <a:moveTo>
                  <a:pt x="36" y="35"/>
                </a:moveTo>
                <a:lnTo>
                  <a:pt x="79" y="35"/>
                </a:lnTo>
                <a:lnTo>
                  <a:pt x="79" y="35"/>
                </a:lnTo>
                <a:lnTo>
                  <a:pt x="36" y="35"/>
                </a:lnTo>
                <a:close/>
                <a:moveTo>
                  <a:pt x="96" y="70"/>
                </a:moveTo>
                <a:lnTo>
                  <a:pt x="18" y="70"/>
                </a:lnTo>
                <a:lnTo>
                  <a:pt x="18" y="70"/>
                </a:lnTo>
                <a:cubicBezTo>
                  <a:pt x="8" y="70"/>
                  <a:pt x="0" y="62"/>
                  <a:pt x="0" y="53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7"/>
                  <a:pt x="8" y="0"/>
                  <a:pt x="18" y="0"/>
                </a:cubicBezTo>
                <a:lnTo>
                  <a:pt x="96" y="0"/>
                </a:lnTo>
                <a:lnTo>
                  <a:pt x="96" y="0"/>
                </a:lnTo>
                <a:cubicBezTo>
                  <a:pt x="106" y="0"/>
                  <a:pt x="114" y="7"/>
                  <a:pt x="114" y="17"/>
                </a:cubicBezTo>
                <a:lnTo>
                  <a:pt x="114" y="53"/>
                </a:lnTo>
                <a:lnTo>
                  <a:pt x="114" y="53"/>
                </a:lnTo>
                <a:cubicBezTo>
                  <a:pt x="114" y="62"/>
                  <a:pt x="106" y="70"/>
                  <a:pt x="96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" name="Freeform 481"/>
          <p:cNvSpPr>
            <a:spLocks noChangeArrowheads="1"/>
          </p:cNvSpPr>
          <p:nvPr/>
        </p:nvSpPr>
        <p:spPr bwMode="auto">
          <a:xfrm>
            <a:off x="14374919" y="5396842"/>
            <a:ext cx="135397" cy="135397"/>
          </a:xfrm>
          <a:custGeom>
            <a:avLst/>
            <a:gdLst>
              <a:gd name="T0" fmla="*/ 53 w 106"/>
              <a:gd name="T1" fmla="*/ 35 h 106"/>
              <a:gd name="T2" fmla="*/ 53 w 106"/>
              <a:gd name="T3" fmla="*/ 35 h 106"/>
              <a:gd name="T4" fmla="*/ 36 w 106"/>
              <a:gd name="T5" fmla="*/ 52 h 106"/>
              <a:gd name="T6" fmla="*/ 36 w 106"/>
              <a:gd name="T7" fmla="*/ 52 h 106"/>
              <a:gd name="T8" fmla="*/ 53 w 106"/>
              <a:gd name="T9" fmla="*/ 69 h 106"/>
              <a:gd name="T10" fmla="*/ 53 w 106"/>
              <a:gd name="T11" fmla="*/ 69 h 106"/>
              <a:gd name="T12" fmla="*/ 70 w 106"/>
              <a:gd name="T13" fmla="*/ 52 h 106"/>
              <a:gd name="T14" fmla="*/ 70 w 106"/>
              <a:gd name="T15" fmla="*/ 52 h 106"/>
              <a:gd name="T16" fmla="*/ 53 w 106"/>
              <a:gd name="T17" fmla="*/ 35 h 106"/>
              <a:gd name="T18" fmla="*/ 53 w 106"/>
              <a:gd name="T19" fmla="*/ 105 h 106"/>
              <a:gd name="T20" fmla="*/ 53 w 106"/>
              <a:gd name="T21" fmla="*/ 105 h 106"/>
              <a:gd name="T22" fmla="*/ 0 w 106"/>
              <a:gd name="T23" fmla="*/ 52 h 106"/>
              <a:gd name="T24" fmla="*/ 0 w 106"/>
              <a:gd name="T25" fmla="*/ 52 h 106"/>
              <a:gd name="T26" fmla="*/ 53 w 106"/>
              <a:gd name="T27" fmla="*/ 0 h 106"/>
              <a:gd name="T28" fmla="*/ 53 w 106"/>
              <a:gd name="T29" fmla="*/ 0 h 106"/>
              <a:gd name="T30" fmla="*/ 105 w 106"/>
              <a:gd name="T31" fmla="*/ 52 h 106"/>
              <a:gd name="T32" fmla="*/ 105 w 106"/>
              <a:gd name="T33" fmla="*/ 52 h 106"/>
              <a:gd name="T34" fmla="*/ 53 w 106"/>
              <a:gd name="T35" fmla="*/ 10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6" h="106">
                <a:moveTo>
                  <a:pt x="53" y="35"/>
                </a:moveTo>
                <a:lnTo>
                  <a:pt x="53" y="35"/>
                </a:lnTo>
                <a:cubicBezTo>
                  <a:pt x="43" y="35"/>
                  <a:pt x="36" y="43"/>
                  <a:pt x="36" y="52"/>
                </a:cubicBezTo>
                <a:lnTo>
                  <a:pt x="36" y="52"/>
                </a:lnTo>
                <a:cubicBezTo>
                  <a:pt x="36" y="61"/>
                  <a:pt x="43" y="69"/>
                  <a:pt x="53" y="69"/>
                </a:cubicBezTo>
                <a:lnTo>
                  <a:pt x="53" y="69"/>
                </a:lnTo>
                <a:cubicBezTo>
                  <a:pt x="62" y="69"/>
                  <a:pt x="70" y="61"/>
                  <a:pt x="70" y="52"/>
                </a:cubicBezTo>
                <a:lnTo>
                  <a:pt x="70" y="52"/>
                </a:lnTo>
                <a:cubicBezTo>
                  <a:pt x="70" y="43"/>
                  <a:pt x="62" y="35"/>
                  <a:pt x="53" y="35"/>
                </a:cubicBezTo>
                <a:close/>
                <a:moveTo>
                  <a:pt x="53" y="105"/>
                </a:moveTo>
                <a:lnTo>
                  <a:pt x="53" y="105"/>
                </a:lnTo>
                <a:cubicBezTo>
                  <a:pt x="24" y="105"/>
                  <a:pt x="0" y="81"/>
                  <a:pt x="0" y="52"/>
                </a:cubicBezTo>
                <a:lnTo>
                  <a:pt x="0" y="52"/>
                </a:lnTo>
                <a:cubicBezTo>
                  <a:pt x="0" y="23"/>
                  <a:pt x="24" y="0"/>
                  <a:pt x="53" y="0"/>
                </a:cubicBezTo>
                <a:lnTo>
                  <a:pt x="53" y="0"/>
                </a:lnTo>
                <a:cubicBezTo>
                  <a:pt x="82" y="0"/>
                  <a:pt x="105" y="23"/>
                  <a:pt x="105" y="52"/>
                </a:cubicBezTo>
                <a:lnTo>
                  <a:pt x="105" y="52"/>
                </a:lnTo>
                <a:cubicBezTo>
                  <a:pt x="105" y="81"/>
                  <a:pt x="82" y="105"/>
                  <a:pt x="53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Freeform 482"/>
          <p:cNvSpPr>
            <a:spLocks noChangeArrowheads="1"/>
          </p:cNvSpPr>
          <p:nvPr/>
        </p:nvSpPr>
        <p:spPr bwMode="auto">
          <a:xfrm>
            <a:off x="14420051" y="5769183"/>
            <a:ext cx="45132" cy="355418"/>
          </a:xfrm>
          <a:custGeom>
            <a:avLst/>
            <a:gdLst>
              <a:gd name="T0" fmla="*/ 17 w 36"/>
              <a:gd name="T1" fmla="*/ 275 h 276"/>
              <a:gd name="T2" fmla="*/ 17 w 36"/>
              <a:gd name="T3" fmla="*/ 275 h 276"/>
              <a:gd name="T4" fmla="*/ 0 w 36"/>
              <a:gd name="T5" fmla="*/ 257 h 276"/>
              <a:gd name="T6" fmla="*/ 0 w 36"/>
              <a:gd name="T7" fmla="*/ 17 h 276"/>
              <a:gd name="T8" fmla="*/ 0 w 36"/>
              <a:gd name="T9" fmla="*/ 17 h 276"/>
              <a:gd name="T10" fmla="*/ 17 w 36"/>
              <a:gd name="T11" fmla="*/ 0 h 276"/>
              <a:gd name="T12" fmla="*/ 17 w 36"/>
              <a:gd name="T13" fmla="*/ 0 h 276"/>
              <a:gd name="T14" fmla="*/ 35 w 36"/>
              <a:gd name="T15" fmla="*/ 17 h 276"/>
              <a:gd name="T16" fmla="*/ 35 w 36"/>
              <a:gd name="T17" fmla="*/ 257 h 276"/>
              <a:gd name="T18" fmla="*/ 35 w 36"/>
              <a:gd name="T19" fmla="*/ 257 h 276"/>
              <a:gd name="T20" fmla="*/ 17 w 36"/>
              <a:gd name="T21" fmla="*/ 2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276">
                <a:moveTo>
                  <a:pt x="17" y="275"/>
                </a:moveTo>
                <a:lnTo>
                  <a:pt x="17" y="275"/>
                </a:lnTo>
                <a:cubicBezTo>
                  <a:pt x="7" y="275"/>
                  <a:pt x="0" y="267"/>
                  <a:pt x="0" y="257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7" y="0"/>
                  <a:pt x="17" y="0"/>
                </a:cubicBezTo>
                <a:lnTo>
                  <a:pt x="17" y="0"/>
                </a:lnTo>
                <a:cubicBezTo>
                  <a:pt x="27" y="0"/>
                  <a:pt x="35" y="8"/>
                  <a:pt x="35" y="17"/>
                </a:cubicBezTo>
                <a:lnTo>
                  <a:pt x="35" y="257"/>
                </a:lnTo>
                <a:lnTo>
                  <a:pt x="35" y="257"/>
                </a:lnTo>
                <a:cubicBezTo>
                  <a:pt x="35" y="267"/>
                  <a:pt x="27" y="275"/>
                  <a:pt x="17" y="2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Freeform 483"/>
          <p:cNvSpPr>
            <a:spLocks noChangeArrowheads="1"/>
          </p:cNvSpPr>
          <p:nvPr/>
        </p:nvSpPr>
        <p:spPr bwMode="auto">
          <a:xfrm>
            <a:off x="13838975" y="5199390"/>
            <a:ext cx="214378" cy="868796"/>
          </a:xfrm>
          <a:custGeom>
            <a:avLst/>
            <a:gdLst>
              <a:gd name="T0" fmla="*/ 149 w 169"/>
              <a:gd name="T1" fmla="*/ 676 h 677"/>
              <a:gd name="T2" fmla="*/ 149 w 169"/>
              <a:gd name="T3" fmla="*/ 676 h 677"/>
              <a:gd name="T4" fmla="*/ 137 w 169"/>
              <a:gd name="T5" fmla="*/ 671 h 677"/>
              <a:gd name="T6" fmla="*/ 137 w 169"/>
              <a:gd name="T7" fmla="*/ 671 h 677"/>
              <a:gd name="T8" fmla="*/ 1 w 169"/>
              <a:gd name="T9" fmla="*/ 348 h 677"/>
              <a:gd name="T10" fmla="*/ 1 w 169"/>
              <a:gd name="T11" fmla="*/ 348 h 677"/>
              <a:gd name="T12" fmla="*/ 59 w 169"/>
              <a:gd name="T13" fmla="*/ 113 h 677"/>
              <a:gd name="T14" fmla="*/ 59 w 169"/>
              <a:gd name="T15" fmla="*/ 113 h 677"/>
              <a:gd name="T16" fmla="*/ 137 w 169"/>
              <a:gd name="T17" fmla="*/ 6 h 677"/>
              <a:gd name="T18" fmla="*/ 137 w 169"/>
              <a:gd name="T19" fmla="*/ 6 h 677"/>
              <a:gd name="T20" fmla="*/ 162 w 169"/>
              <a:gd name="T21" fmla="*/ 6 h 677"/>
              <a:gd name="T22" fmla="*/ 162 w 169"/>
              <a:gd name="T23" fmla="*/ 6 h 677"/>
              <a:gd name="T24" fmla="*/ 162 w 169"/>
              <a:gd name="T25" fmla="*/ 32 h 677"/>
              <a:gd name="T26" fmla="*/ 162 w 169"/>
              <a:gd name="T27" fmla="*/ 32 h 677"/>
              <a:gd name="T28" fmla="*/ 90 w 169"/>
              <a:gd name="T29" fmla="*/ 130 h 677"/>
              <a:gd name="T30" fmla="*/ 90 w 169"/>
              <a:gd name="T31" fmla="*/ 130 h 677"/>
              <a:gd name="T32" fmla="*/ 36 w 169"/>
              <a:gd name="T33" fmla="*/ 348 h 677"/>
              <a:gd name="T34" fmla="*/ 36 w 169"/>
              <a:gd name="T35" fmla="*/ 348 h 677"/>
              <a:gd name="T36" fmla="*/ 162 w 169"/>
              <a:gd name="T37" fmla="*/ 646 h 677"/>
              <a:gd name="T38" fmla="*/ 162 w 169"/>
              <a:gd name="T39" fmla="*/ 646 h 677"/>
              <a:gd name="T40" fmla="*/ 162 w 169"/>
              <a:gd name="T41" fmla="*/ 671 h 677"/>
              <a:gd name="T42" fmla="*/ 162 w 169"/>
              <a:gd name="T43" fmla="*/ 671 h 677"/>
              <a:gd name="T44" fmla="*/ 149 w 169"/>
              <a:gd name="T45" fmla="*/ 676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" h="677">
                <a:moveTo>
                  <a:pt x="149" y="676"/>
                </a:moveTo>
                <a:lnTo>
                  <a:pt x="149" y="676"/>
                </a:lnTo>
                <a:cubicBezTo>
                  <a:pt x="144" y="676"/>
                  <a:pt x="140" y="674"/>
                  <a:pt x="137" y="671"/>
                </a:cubicBezTo>
                <a:lnTo>
                  <a:pt x="137" y="671"/>
                </a:lnTo>
                <a:cubicBezTo>
                  <a:pt x="97" y="630"/>
                  <a:pt x="5" y="518"/>
                  <a:pt x="1" y="348"/>
                </a:cubicBezTo>
                <a:lnTo>
                  <a:pt x="1" y="348"/>
                </a:lnTo>
                <a:cubicBezTo>
                  <a:pt x="0" y="266"/>
                  <a:pt x="19" y="188"/>
                  <a:pt x="59" y="113"/>
                </a:cubicBezTo>
                <a:lnTo>
                  <a:pt x="59" y="113"/>
                </a:lnTo>
                <a:cubicBezTo>
                  <a:pt x="80" y="74"/>
                  <a:pt x="108" y="37"/>
                  <a:pt x="137" y="6"/>
                </a:cubicBezTo>
                <a:lnTo>
                  <a:pt x="137" y="6"/>
                </a:lnTo>
                <a:cubicBezTo>
                  <a:pt x="143" y="0"/>
                  <a:pt x="154" y="0"/>
                  <a:pt x="162" y="6"/>
                </a:cubicBezTo>
                <a:lnTo>
                  <a:pt x="162" y="6"/>
                </a:lnTo>
                <a:cubicBezTo>
                  <a:pt x="168" y="13"/>
                  <a:pt x="168" y="24"/>
                  <a:pt x="162" y="32"/>
                </a:cubicBezTo>
                <a:lnTo>
                  <a:pt x="162" y="32"/>
                </a:lnTo>
                <a:cubicBezTo>
                  <a:pt x="135" y="58"/>
                  <a:pt x="110" y="93"/>
                  <a:pt x="90" y="130"/>
                </a:cubicBezTo>
                <a:lnTo>
                  <a:pt x="90" y="130"/>
                </a:lnTo>
                <a:cubicBezTo>
                  <a:pt x="53" y="199"/>
                  <a:pt x="34" y="272"/>
                  <a:pt x="36" y="348"/>
                </a:cubicBezTo>
                <a:lnTo>
                  <a:pt x="36" y="348"/>
                </a:lnTo>
                <a:cubicBezTo>
                  <a:pt x="39" y="504"/>
                  <a:pt x="125" y="608"/>
                  <a:pt x="162" y="646"/>
                </a:cubicBezTo>
                <a:lnTo>
                  <a:pt x="162" y="646"/>
                </a:lnTo>
                <a:cubicBezTo>
                  <a:pt x="168" y="653"/>
                  <a:pt x="168" y="664"/>
                  <a:pt x="162" y="671"/>
                </a:cubicBezTo>
                <a:lnTo>
                  <a:pt x="162" y="671"/>
                </a:lnTo>
                <a:cubicBezTo>
                  <a:pt x="158" y="674"/>
                  <a:pt x="154" y="676"/>
                  <a:pt x="149" y="6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484"/>
          <p:cNvSpPr>
            <a:spLocks noChangeArrowheads="1"/>
          </p:cNvSpPr>
          <p:nvPr/>
        </p:nvSpPr>
        <p:spPr bwMode="auto">
          <a:xfrm>
            <a:off x="14826241" y="5199390"/>
            <a:ext cx="220022" cy="868796"/>
          </a:xfrm>
          <a:custGeom>
            <a:avLst/>
            <a:gdLst>
              <a:gd name="T0" fmla="*/ 19 w 170"/>
              <a:gd name="T1" fmla="*/ 676 h 677"/>
              <a:gd name="T2" fmla="*/ 19 w 170"/>
              <a:gd name="T3" fmla="*/ 676 h 677"/>
              <a:gd name="T4" fmla="*/ 7 w 170"/>
              <a:gd name="T5" fmla="*/ 671 h 677"/>
              <a:gd name="T6" fmla="*/ 7 w 170"/>
              <a:gd name="T7" fmla="*/ 671 h 677"/>
              <a:gd name="T8" fmla="*/ 6 w 170"/>
              <a:gd name="T9" fmla="*/ 646 h 677"/>
              <a:gd name="T10" fmla="*/ 6 w 170"/>
              <a:gd name="T11" fmla="*/ 646 h 677"/>
              <a:gd name="T12" fmla="*/ 79 w 170"/>
              <a:gd name="T13" fmla="*/ 548 h 677"/>
              <a:gd name="T14" fmla="*/ 79 w 170"/>
              <a:gd name="T15" fmla="*/ 548 h 677"/>
              <a:gd name="T16" fmla="*/ 132 w 170"/>
              <a:gd name="T17" fmla="*/ 330 h 677"/>
              <a:gd name="T18" fmla="*/ 132 w 170"/>
              <a:gd name="T19" fmla="*/ 330 h 677"/>
              <a:gd name="T20" fmla="*/ 6 w 170"/>
              <a:gd name="T21" fmla="*/ 32 h 677"/>
              <a:gd name="T22" fmla="*/ 6 w 170"/>
              <a:gd name="T23" fmla="*/ 32 h 677"/>
              <a:gd name="T24" fmla="*/ 7 w 170"/>
              <a:gd name="T25" fmla="*/ 6 h 677"/>
              <a:gd name="T26" fmla="*/ 7 w 170"/>
              <a:gd name="T27" fmla="*/ 6 h 677"/>
              <a:gd name="T28" fmla="*/ 32 w 170"/>
              <a:gd name="T29" fmla="*/ 7 h 677"/>
              <a:gd name="T30" fmla="*/ 32 w 170"/>
              <a:gd name="T31" fmla="*/ 7 h 677"/>
              <a:gd name="T32" fmla="*/ 167 w 170"/>
              <a:gd name="T33" fmla="*/ 329 h 677"/>
              <a:gd name="T34" fmla="*/ 167 w 170"/>
              <a:gd name="T35" fmla="*/ 329 h 677"/>
              <a:gd name="T36" fmla="*/ 109 w 170"/>
              <a:gd name="T37" fmla="*/ 564 h 677"/>
              <a:gd name="T38" fmla="*/ 109 w 170"/>
              <a:gd name="T39" fmla="*/ 564 h 677"/>
              <a:gd name="T40" fmla="*/ 32 w 170"/>
              <a:gd name="T41" fmla="*/ 671 h 677"/>
              <a:gd name="T42" fmla="*/ 32 w 170"/>
              <a:gd name="T43" fmla="*/ 671 h 677"/>
              <a:gd name="T44" fmla="*/ 19 w 170"/>
              <a:gd name="T45" fmla="*/ 676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0" h="677">
                <a:moveTo>
                  <a:pt x="19" y="676"/>
                </a:moveTo>
                <a:lnTo>
                  <a:pt x="19" y="676"/>
                </a:lnTo>
                <a:cubicBezTo>
                  <a:pt x="15" y="676"/>
                  <a:pt x="10" y="674"/>
                  <a:pt x="7" y="671"/>
                </a:cubicBezTo>
                <a:lnTo>
                  <a:pt x="7" y="671"/>
                </a:lnTo>
                <a:cubicBezTo>
                  <a:pt x="0" y="665"/>
                  <a:pt x="0" y="653"/>
                  <a:pt x="6" y="646"/>
                </a:cubicBezTo>
                <a:lnTo>
                  <a:pt x="6" y="646"/>
                </a:lnTo>
                <a:cubicBezTo>
                  <a:pt x="33" y="619"/>
                  <a:pt x="58" y="584"/>
                  <a:pt x="79" y="548"/>
                </a:cubicBezTo>
                <a:lnTo>
                  <a:pt x="79" y="548"/>
                </a:lnTo>
                <a:cubicBezTo>
                  <a:pt x="116" y="479"/>
                  <a:pt x="134" y="406"/>
                  <a:pt x="132" y="330"/>
                </a:cubicBezTo>
                <a:lnTo>
                  <a:pt x="132" y="330"/>
                </a:lnTo>
                <a:cubicBezTo>
                  <a:pt x="129" y="173"/>
                  <a:pt x="43" y="69"/>
                  <a:pt x="6" y="32"/>
                </a:cubicBezTo>
                <a:lnTo>
                  <a:pt x="6" y="32"/>
                </a:lnTo>
                <a:cubicBezTo>
                  <a:pt x="0" y="25"/>
                  <a:pt x="0" y="13"/>
                  <a:pt x="7" y="6"/>
                </a:cubicBezTo>
                <a:lnTo>
                  <a:pt x="7" y="6"/>
                </a:lnTo>
                <a:cubicBezTo>
                  <a:pt x="14" y="0"/>
                  <a:pt x="25" y="0"/>
                  <a:pt x="32" y="7"/>
                </a:cubicBezTo>
                <a:lnTo>
                  <a:pt x="32" y="7"/>
                </a:lnTo>
                <a:cubicBezTo>
                  <a:pt x="71" y="47"/>
                  <a:pt x="164" y="160"/>
                  <a:pt x="167" y="329"/>
                </a:cubicBezTo>
                <a:lnTo>
                  <a:pt x="167" y="329"/>
                </a:lnTo>
                <a:cubicBezTo>
                  <a:pt x="169" y="411"/>
                  <a:pt x="150" y="490"/>
                  <a:pt x="109" y="564"/>
                </a:cubicBezTo>
                <a:lnTo>
                  <a:pt x="109" y="564"/>
                </a:lnTo>
                <a:cubicBezTo>
                  <a:pt x="88" y="603"/>
                  <a:pt x="60" y="641"/>
                  <a:pt x="32" y="671"/>
                </a:cubicBezTo>
                <a:lnTo>
                  <a:pt x="32" y="671"/>
                </a:lnTo>
                <a:cubicBezTo>
                  <a:pt x="28" y="674"/>
                  <a:pt x="24" y="676"/>
                  <a:pt x="19" y="6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Freeform 485"/>
          <p:cNvSpPr>
            <a:spLocks noChangeArrowheads="1"/>
          </p:cNvSpPr>
          <p:nvPr/>
        </p:nvSpPr>
        <p:spPr bwMode="auto">
          <a:xfrm>
            <a:off x="4000141" y="4928596"/>
            <a:ext cx="411830" cy="823664"/>
          </a:xfrm>
          <a:custGeom>
            <a:avLst/>
            <a:gdLst>
              <a:gd name="T0" fmla="*/ 245 w 323"/>
              <a:gd name="T1" fmla="*/ 523 h 642"/>
              <a:gd name="T2" fmla="*/ 292 w 323"/>
              <a:gd name="T3" fmla="*/ 556 h 642"/>
              <a:gd name="T4" fmla="*/ 90 w 323"/>
              <a:gd name="T5" fmla="*/ 371 h 642"/>
              <a:gd name="T6" fmla="*/ 159 w 323"/>
              <a:gd name="T7" fmla="*/ 48 h 642"/>
              <a:gd name="T8" fmla="*/ 228 w 323"/>
              <a:gd name="T9" fmla="*/ 390 h 642"/>
              <a:gd name="T10" fmla="*/ 174 w 323"/>
              <a:gd name="T11" fmla="*/ 520 h 642"/>
              <a:gd name="T12" fmla="*/ 174 w 323"/>
              <a:gd name="T13" fmla="*/ 424 h 642"/>
              <a:gd name="T14" fmla="*/ 160 w 323"/>
              <a:gd name="T15" fmla="*/ 409 h 642"/>
              <a:gd name="T16" fmla="*/ 145 w 323"/>
              <a:gd name="T17" fmla="*/ 520 h 642"/>
              <a:gd name="T18" fmla="*/ 90 w 323"/>
              <a:gd name="T19" fmla="*/ 371 h 642"/>
              <a:gd name="T20" fmla="*/ 69 w 323"/>
              <a:gd name="T21" fmla="*/ 477 h 642"/>
              <a:gd name="T22" fmla="*/ 30 w 323"/>
              <a:gd name="T23" fmla="*/ 583 h 642"/>
              <a:gd name="T24" fmla="*/ 320 w 323"/>
              <a:gd name="T25" fmla="*/ 546 h 642"/>
              <a:gd name="T26" fmla="*/ 257 w 323"/>
              <a:gd name="T27" fmla="*/ 393 h 642"/>
              <a:gd name="T28" fmla="*/ 176 w 323"/>
              <a:gd name="T29" fmla="*/ 15 h 642"/>
              <a:gd name="T30" fmla="*/ 172 w 323"/>
              <a:gd name="T31" fmla="*/ 9 h 642"/>
              <a:gd name="T32" fmla="*/ 158 w 323"/>
              <a:gd name="T33" fmla="*/ 0 h 642"/>
              <a:gd name="T34" fmla="*/ 145 w 323"/>
              <a:gd name="T35" fmla="*/ 9 h 642"/>
              <a:gd name="T36" fmla="*/ 134 w 323"/>
              <a:gd name="T37" fmla="*/ 32 h 642"/>
              <a:gd name="T38" fmla="*/ 65 w 323"/>
              <a:gd name="T39" fmla="*/ 421 h 642"/>
              <a:gd name="T40" fmla="*/ 2 w 323"/>
              <a:gd name="T41" fmla="*/ 546 h 642"/>
              <a:gd name="T42" fmla="*/ 0 w 323"/>
              <a:gd name="T43" fmla="*/ 626 h 642"/>
              <a:gd name="T44" fmla="*/ 10 w 323"/>
              <a:gd name="T45" fmla="*/ 640 h 642"/>
              <a:gd name="T46" fmla="*/ 15 w 323"/>
              <a:gd name="T47" fmla="*/ 641 h 642"/>
              <a:gd name="T48" fmla="*/ 27 w 323"/>
              <a:gd name="T49" fmla="*/ 635 h 642"/>
              <a:gd name="T50" fmla="*/ 112 w 323"/>
              <a:gd name="T51" fmla="*/ 550 h 642"/>
              <a:gd name="T52" fmla="*/ 112 w 323"/>
              <a:gd name="T53" fmla="*/ 565 h 642"/>
              <a:gd name="T54" fmla="*/ 145 w 323"/>
              <a:gd name="T55" fmla="*/ 580 h 642"/>
              <a:gd name="T56" fmla="*/ 145 w 323"/>
              <a:gd name="T57" fmla="*/ 626 h 642"/>
              <a:gd name="T58" fmla="*/ 160 w 323"/>
              <a:gd name="T59" fmla="*/ 641 h 642"/>
              <a:gd name="T60" fmla="*/ 174 w 323"/>
              <a:gd name="T61" fmla="*/ 580 h 642"/>
              <a:gd name="T62" fmla="*/ 193 w 323"/>
              <a:gd name="T63" fmla="*/ 580 h 642"/>
              <a:gd name="T64" fmla="*/ 207 w 323"/>
              <a:gd name="T65" fmla="*/ 550 h 642"/>
              <a:gd name="T66" fmla="*/ 296 w 323"/>
              <a:gd name="T67" fmla="*/ 635 h 642"/>
              <a:gd name="T68" fmla="*/ 308 w 323"/>
              <a:gd name="T69" fmla="*/ 641 h 642"/>
              <a:gd name="T70" fmla="*/ 312 w 323"/>
              <a:gd name="T71" fmla="*/ 640 h 642"/>
              <a:gd name="T72" fmla="*/ 322 w 323"/>
              <a:gd name="T73" fmla="*/ 626 h 642"/>
              <a:gd name="T74" fmla="*/ 322 w 323"/>
              <a:gd name="T75" fmla="*/ 553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23" h="642">
                <a:moveTo>
                  <a:pt x="292" y="583"/>
                </a:moveTo>
                <a:lnTo>
                  <a:pt x="245" y="523"/>
                </a:lnTo>
                <a:lnTo>
                  <a:pt x="249" y="471"/>
                </a:lnTo>
                <a:lnTo>
                  <a:pt x="292" y="556"/>
                </a:lnTo>
                <a:lnTo>
                  <a:pt x="292" y="583"/>
                </a:lnTo>
                <a:close/>
                <a:moveTo>
                  <a:pt x="90" y="371"/>
                </a:moveTo>
                <a:lnTo>
                  <a:pt x="90" y="371"/>
                </a:lnTo>
                <a:cubicBezTo>
                  <a:pt x="82" y="264"/>
                  <a:pt x="105" y="155"/>
                  <a:pt x="159" y="48"/>
                </a:cubicBezTo>
                <a:lnTo>
                  <a:pt x="159" y="48"/>
                </a:lnTo>
                <a:cubicBezTo>
                  <a:pt x="216" y="156"/>
                  <a:pt x="239" y="271"/>
                  <a:pt x="228" y="390"/>
                </a:cubicBezTo>
                <a:lnTo>
                  <a:pt x="215" y="520"/>
                </a:lnTo>
                <a:lnTo>
                  <a:pt x="174" y="520"/>
                </a:lnTo>
                <a:lnTo>
                  <a:pt x="174" y="424"/>
                </a:lnTo>
                <a:lnTo>
                  <a:pt x="174" y="424"/>
                </a:lnTo>
                <a:cubicBezTo>
                  <a:pt x="174" y="416"/>
                  <a:pt x="167" y="409"/>
                  <a:pt x="160" y="409"/>
                </a:cubicBezTo>
                <a:lnTo>
                  <a:pt x="160" y="409"/>
                </a:lnTo>
                <a:cubicBezTo>
                  <a:pt x="152" y="409"/>
                  <a:pt x="145" y="416"/>
                  <a:pt x="145" y="424"/>
                </a:cubicBezTo>
                <a:lnTo>
                  <a:pt x="145" y="520"/>
                </a:lnTo>
                <a:lnTo>
                  <a:pt x="103" y="520"/>
                </a:lnTo>
                <a:lnTo>
                  <a:pt x="90" y="371"/>
                </a:lnTo>
                <a:close/>
                <a:moveTo>
                  <a:pt x="30" y="556"/>
                </a:moveTo>
                <a:lnTo>
                  <a:pt x="69" y="477"/>
                </a:lnTo>
                <a:lnTo>
                  <a:pt x="73" y="528"/>
                </a:lnTo>
                <a:lnTo>
                  <a:pt x="30" y="583"/>
                </a:lnTo>
                <a:lnTo>
                  <a:pt x="30" y="556"/>
                </a:lnTo>
                <a:close/>
                <a:moveTo>
                  <a:pt x="320" y="546"/>
                </a:moveTo>
                <a:lnTo>
                  <a:pt x="255" y="416"/>
                </a:lnTo>
                <a:lnTo>
                  <a:pt x="257" y="393"/>
                </a:lnTo>
                <a:lnTo>
                  <a:pt x="257" y="393"/>
                </a:lnTo>
                <a:cubicBezTo>
                  <a:pt x="270" y="262"/>
                  <a:pt x="242" y="135"/>
                  <a:pt x="176" y="15"/>
                </a:cubicBezTo>
                <a:lnTo>
                  <a:pt x="172" y="9"/>
                </a:lnTo>
                <a:lnTo>
                  <a:pt x="172" y="9"/>
                </a:lnTo>
                <a:cubicBezTo>
                  <a:pt x="169" y="4"/>
                  <a:pt x="164" y="0"/>
                  <a:pt x="159" y="0"/>
                </a:cubicBezTo>
                <a:lnTo>
                  <a:pt x="158" y="0"/>
                </a:lnTo>
                <a:lnTo>
                  <a:pt x="158" y="0"/>
                </a:lnTo>
                <a:cubicBezTo>
                  <a:pt x="153" y="0"/>
                  <a:pt x="148" y="4"/>
                  <a:pt x="145" y="9"/>
                </a:cubicBezTo>
                <a:lnTo>
                  <a:pt x="134" y="32"/>
                </a:lnTo>
                <a:lnTo>
                  <a:pt x="134" y="32"/>
                </a:lnTo>
                <a:cubicBezTo>
                  <a:pt x="76" y="145"/>
                  <a:pt x="52" y="260"/>
                  <a:pt x="61" y="373"/>
                </a:cubicBezTo>
                <a:lnTo>
                  <a:pt x="65" y="421"/>
                </a:lnTo>
                <a:lnTo>
                  <a:pt x="2" y="546"/>
                </a:lnTo>
                <a:lnTo>
                  <a:pt x="2" y="546"/>
                </a:lnTo>
                <a:cubicBezTo>
                  <a:pt x="0" y="548"/>
                  <a:pt x="0" y="550"/>
                  <a:pt x="0" y="553"/>
                </a:cubicBezTo>
                <a:lnTo>
                  <a:pt x="0" y="626"/>
                </a:lnTo>
                <a:lnTo>
                  <a:pt x="0" y="626"/>
                </a:lnTo>
                <a:cubicBezTo>
                  <a:pt x="0" y="632"/>
                  <a:pt x="4" y="638"/>
                  <a:pt x="10" y="640"/>
                </a:cubicBezTo>
                <a:lnTo>
                  <a:pt x="10" y="640"/>
                </a:lnTo>
                <a:cubicBezTo>
                  <a:pt x="11" y="641"/>
                  <a:pt x="13" y="641"/>
                  <a:pt x="15" y="641"/>
                </a:cubicBezTo>
                <a:lnTo>
                  <a:pt x="15" y="641"/>
                </a:lnTo>
                <a:cubicBezTo>
                  <a:pt x="19" y="641"/>
                  <a:pt x="24" y="639"/>
                  <a:pt x="27" y="635"/>
                </a:cubicBezTo>
                <a:lnTo>
                  <a:pt x="94" y="550"/>
                </a:lnTo>
                <a:lnTo>
                  <a:pt x="112" y="550"/>
                </a:lnTo>
                <a:lnTo>
                  <a:pt x="112" y="565"/>
                </a:lnTo>
                <a:lnTo>
                  <a:pt x="112" y="565"/>
                </a:lnTo>
                <a:cubicBezTo>
                  <a:pt x="112" y="573"/>
                  <a:pt x="119" y="580"/>
                  <a:pt x="126" y="580"/>
                </a:cubicBezTo>
                <a:lnTo>
                  <a:pt x="145" y="580"/>
                </a:lnTo>
                <a:lnTo>
                  <a:pt x="145" y="626"/>
                </a:lnTo>
                <a:lnTo>
                  <a:pt x="145" y="626"/>
                </a:lnTo>
                <a:cubicBezTo>
                  <a:pt x="145" y="634"/>
                  <a:pt x="152" y="641"/>
                  <a:pt x="160" y="641"/>
                </a:cubicBezTo>
                <a:lnTo>
                  <a:pt x="160" y="641"/>
                </a:lnTo>
                <a:cubicBezTo>
                  <a:pt x="167" y="641"/>
                  <a:pt x="174" y="634"/>
                  <a:pt x="174" y="626"/>
                </a:cubicBezTo>
                <a:lnTo>
                  <a:pt x="174" y="580"/>
                </a:lnTo>
                <a:lnTo>
                  <a:pt x="193" y="580"/>
                </a:lnTo>
                <a:lnTo>
                  <a:pt x="193" y="580"/>
                </a:lnTo>
                <a:cubicBezTo>
                  <a:pt x="201" y="580"/>
                  <a:pt x="207" y="573"/>
                  <a:pt x="207" y="565"/>
                </a:cubicBezTo>
                <a:lnTo>
                  <a:pt x="207" y="550"/>
                </a:lnTo>
                <a:lnTo>
                  <a:pt x="228" y="550"/>
                </a:lnTo>
                <a:lnTo>
                  <a:pt x="296" y="635"/>
                </a:lnTo>
                <a:lnTo>
                  <a:pt x="296" y="635"/>
                </a:lnTo>
                <a:cubicBezTo>
                  <a:pt x="298" y="639"/>
                  <a:pt x="303" y="641"/>
                  <a:pt x="308" y="641"/>
                </a:cubicBezTo>
                <a:lnTo>
                  <a:pt x="308" y="641"/>
                </a:lnTo>
                <a:cubicBezTo>
                  <a:pt x="309" y="641"/>
                  <a:pt x="310" y="641"/>
                  <a:pt x="312" y="640"/>
                </a:cubicBezTo>
                <a:lnTo>
                  <a:pt x="312" y="640"/>
                </a:lnTo>
                <a:cubicBezTo>
                  <a:pt x="318" y="638"/>
                  <a:pt x="322" y="632"/>
                  <a:pt x="322" y="626"/>
                </a:cubicBezTo>
                <a:lnTo>
                  <a:pt x="322" y="553"/>
                </a:lnTo>
                <a:lnTo>
                  <a:pt x="322" y="553"/>
                </a:lnTo>
                <a:cubicBezTo>
                  <a:pt x="322" y="550"/>
                  <a:pt x="322" y="548"/>
                  <a:pt x="320" y="5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Freeform 486"/>
          <p:cNvSpPr>
            <a:spLocks noChangeArrowheads="1"/>
          </p:cNvSpPr>
          <p:nvPr/>
        </p:nvSpPr>
        <p:spPr bwMode="auto">
          <a:xfrm>
            <a:off x="4146821" y="5137331"/>
            <a:ext cx="112831" cy="112831"/>
          </a:xfrm>
          <a:custGeom>
            <a:avLst/>
            <a:gdLst>
              <a:gd name="T0" fmla="*/ 45 w 90"/>
              <a:gd name="T1" fmla="*/ 30 h 89"/>
              <a:gd name="T2" fmla="*/ 45 w 90"/>
              <a:gd name="T3" fmla="*/ 30 h 89"/>
              <a:gd name="T4" fmla="*/ 59 w 90"/>
              <a:gd name="T5" fmla="*/ 44 h 89"/>
              <a:gd name="T6" fmla="*/ 59 w 90"/>
              <a:gd name="T7" fmla="*/ 44 h 89"/>
              <a:gd name="T8" fmla="*/ 45 w 90"/>
              <a:gd name="T9" fmla="*/ 58 h 89"/>
              <a:gd name="T10" fmla="*/ 45 w 90"/>
              <a:gd name="T11" fmla="*/ 58 h 89"/>
              <a:gd name="T12" fmla="*/ 30 w 90"/>
              <a:gd name="T13" fmla="*/ 44 h 89"/>
              <a:gd name="T14" fmla="*/ 30 w 90"/>
              <a:gd name="T15" fmla="*/ 44 h 89"/>
              <a:gd name="T16" fmla="*/ 45 w 90"/>
              <a:gd name="T17" fmla="*/ 30 h 89"/>
              <a:gd name="T18" fmla="*/ 45 w 90"/>
              <a:gd name="T19" fmla="*/ 88 h 89"/>
              <a:gd name="T20" fmla="*/ 45 w 90"/>
              <a:gd name="T21" fmla="*/ 88 h 89"/>
              <a:gd name="T22" fmla="*/ 89 w 90"/>
              <a:gd name="T23" fmla="*/ 44 h 89"/>
              <a:gd name="T24" fmla="*/ 89 w 90"/>
              <a:gd name="T25" fmla="*/ 44 h 89"/>
              <a:gd name="T26" fmla="*/ 45 w 90"/>
              <a:gd name="T27" fmla="*/ 0 h 89"/>
              <a:gd name="T28" fmla="*/ 45 w 90"/>
              <a:gd name="T29" fmla="*/ 0 h 89"/>
              <a:gd name="T30" fmla="*/ 0 w 90"/>
              <a:gd name="T31" fmla="*/ 44 h 89"/>
              <a:gd name="T32" fmla="*/ 0 w 90"/>
              <a:gd name="T33" fmla="*/ 44 h 89"/>
              <a:gd name="T34" fmla="*/ 45 w 90"/>
              <a:gd name="T35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0" h="89">
                <a:moveTo>
                  <a:pt x="45" y="30"/>
                </a:moveTo>
                <a:lnTo>
                  <a:pt x="45" y="30"/>
                </a:lnTo>
                <a:cubicBezTo>
                  <a:pt x="52" y="30"/>
                  <a:pt x="59" y="36"/>
                  <a:pt x="59" y="44"/>
                </a:cubicBezTo>
                <a:lnTo>
                  <a:pt x="59" y="44"/>
                </a:lnTo>
                <a:cubicBezTo>
                  <a:pt x="59" y="52"/>
                  <a:pt x="52" y="58"/>
                  <a:pt x="45" y="58"/>
                </a:cubicBezTo>
                <a:lnTo>
                  <a:pt x="45" y="58"/>
                </a:lnTo>
                <a:cubicBezTo>
                  <a:pt x="37" y="58"/>
                  <a:pt x="30" y="52"/>
                  <a:pt x="30" y="44"/>
                </a:cubicBezTo>
                <a:lnTo>
                  <a:pt x="30" y="44"/>
                </a:lnTo>
                <a:cubicBezTo>
                  <a:pt x="30" y="36"/>
                  <a:pt x="37" y="30"/>
                  <a:pt x="45" y="30"/>
                </a:cubicBezTo>
                <a:close/>
                <a:moveTo>
                  <a:pt x="45" y="88"/>
                </a:moveTo>
                <a:lnTo>
                  <a:pt x="45" y="88"/>
                </a:lnTo>
                <a:cubicBezTo>
                  <a:pt x="69" y="88"/>
                  <a:pt x="89" y="68"/>
                  <a:pt x="89" y="44"/>
                </a:cubicBezTo>
                <a:lnTo>
                  <a:pt x="89" y="44"/>
                </a:lnTo>
                <a:cubicBezTo>
                  <a:pt x="89" y="19"/>
                  <a:pt x="69" y="0"/>
                  <a:pt x="45" y="0"/>
                </a:cubicBezTo>
                <a:lnTo>
                  <a:pt x="45" y="0"/>
                </a:lnTo>
                <a:cubicBezTo>
                  <a:pt x="21" y="0"/>
                  <a:pt x="0" y="19"/>
                  <a:pt x="0" y="44"/>
                </a:cubicBezTo>
                <a:lnTo>
                  <a:pt x="0" y="44"/>
                </a:lnTo>
                <a:cubicBezTo>
                  <a:pt x="0" y="68"/>
                  <a:pt x="21" y="88"/>
                  <a:pt x="45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Freeform 487"/>
          <p:cNvSpPr>
            <a:spLocks noChangeArrowheads="1"/>
          </p:cNvSpPr>
          <p:nvPr/>
        </p:nvSpPr>
        <p:spPr bwMode="auto">
          <a:xfrm>
            <a:off x="3684215" y="5413768"/>
            <a:ext cx="1043682" cy="925211"/>
          </a:xfrm>
          <a:custGeom>
            <a:avLst/>
            <a:gdLst>
              <a:gd name="T0" fmla="*/ 408 w 817"/>
              <a:gd name="T1" fmla="*/ 723 h 724"/>
              <a:gd name="T2" fmla="*/ 408 w 817"/>
              <a:gd name="T3" fmla="*/ 723 h 724"/>
              <a:gd name="T4" fmla="*/ 120 w 817"/>
              <a:gd name="T5" fmla="*/ 603 h 724"/>
              <a:gd name="T6" fmla="*/ 120 w 817"/>
              <a:gd name="T7" fmla="*/ 603 h 724"/>
              <a:gd name="T8" fmla="*/ 0 w 817"/>
              <a:gd name="T9" fmla="*/ 315 h 724"/>
              <a:gd name="T10" fmla="*/ 0 w 817"/>
              <a:gd name="T11" fmla="*/ 315 h 724"/>
              <a:gd name="T12" fmla="*/ 37 w 817"/>
              <a:gd name="T13" fmla="*/ 147 h 724"/>
              <a:gd name="T14" fmla="*/ 37 w 817"/>
              <a:gd name="T15" fmla="*/ 147 h 724"/>
              <a:gd name="T16" fmla="*/ 135 w 817"/>
              <a:gd name="T17" fmla="*/ 13 h 724"/>
              <a:gd name="T18" fmla="*/ 135 w 817"/>
              <a:gd name="T19" fmla="*/ 13 h 724"/>
              <a:gd name="T20" fmla="*/ 165 w 817"/>
              <a:gd name="T21" fmla="*/ 14 h 724"/>
              <a:gd name="T22" fmla="*/ 165 w 817"/>
              <a:gd name="T23" fmla="*/ 14 h 724"/>
              <a:gd name="T24" fmla="*/ 163 w 817"/>
              <a:gd name="T25" fmla="*/ 44 h 724"/>
              <a:gd name="T26" fmla="*/ 163 w 817"/>
              <a:gd name="T27" fmla="*/ 44 h 724"/>
              <a:gd name="T28" fmla="*/ 75 w 817"/>
              <a:gd name="T29" fmla="*/ 164 h 724"/>
              <a:gd name="T30" fmla="*/ 75 w 817"/>
              <a:gd name="T31" fmla="*/ 164 h 724"/>
              <a:gd name="T32" fmla="*/ 43 w 817"/>
              <a:gd name="T33" fmla="*/ 315 h 724"/>
              <a:gd name="T34" fmla="*/ 43 w 817"/>
              <a:gd name="T35" fmla="*/ 315 h 724"/>
              <a:gd name="T36" fmla="*/ 150 w 817"/>
              <a:gd name="T37" fmla="*/ 573 h 724"/>
              <a:gd name="T38" fmla="*/ 150 w 817"/>
              <a:gd name="T39" fmla="*/ 573 h 724"/>
              <a:gd name="T40" fmla="*/ 408 w 817"/>
              <a:gd name="T41" fmla="*/ 681 h 724"/>
              <a:gd name="T42" fmla="*/ 408 w 817"/>
              <a:gd name="T43" fmla="*/ 681 h 724"/>
              <a:gd name="T44" fmla="*/ 666 w 817"/>
              <a:gd name="T45" fmla="*/ 573 h 724"/>
              <a:gd name="T46" fmla="*/ 666 w 817"/>
              <a:gd name="T47" fmla="*/ 573 h 724"/>
              <a:gd name="T48" fmla="*/ 774 w 817"/>
              <a:gd name="T49" fmla="*/ 315 h 724"/>
              <a:gd name="T50" fmla="*/ 774 w 817"/>
              <a:gd name="T51" fmla="*/ 315 h 724"/>
              <a:gd name="T52" fmla="*/ 649 w 817"/>
              <a:gd name="T53" fmla="*/ 39 h 724"/>
              <a:gd name="T54" fmla="*/ 649 w 817"/>
              <a:gd name="T55" fmla="*/ 39 h 724"/>
              <a:gd name="T56" fmla="*/ 647 w 817"/>
              <a:gd name="T57" fmla="*/ 10 h 724"/>
              <a:gd name="T58" fmla="*/ 647 w 817"/>
              <a:gd name="T59" fmla="*/ 10 h 724"/>
              <a:gd name="T60" fmla="*/ 676 w 817"/>
              <a:gd name="T61" fmla="*/ 8 h 724"/>
              <a:gd name="T62" fmla="*/ 676 w 817"/>
              <a:gd name="T63" fmla="*/ 8 h 724"/>
              <a:gd name="T64" fmla="*/ 816 w 817"/>
              <a:gd name="T65" fmla="*/ 315 h 724"/>
              <a:gd name="T66" fmla="*/ 816 w 817"/>
              <a:gd name="T67" fmla="*/ 315 h 724"/>
              <a:gd name="T68" fmla="*/ 696 w 817"/>
              <a:gd name="T69" fmla="*/ 603 h 724"/>
              <a:gd name="T70" fmla="*/ 696 w 817"/>
              <a:gd name="T71" fmla="*/ 603 h 724"/>
              <a:gd name="T72" fmla="*/ 408 w 817"/>
              <a:gd name="T73" fmla="*/ 723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17" h="724">
                <a:moveTo>
                  <a:pt x="408" y="723"/>
                </a:moveTo>
                <a:lnTo>
                  <a:pt x="408" y="723"/>
                </a:lnTo>
                <a:cubicBezTo>
                  <a:pt x="300" y="723"/>
                  <a:pt x="197" y="681"/>
                  <a:pt x="120" y="603"/>
                </a:cubicBezTo>
                <a:lnTo>
                  <a:pt x="120" y="603"/>
                </a:lnTo>
                <a:cubicBezTo>
                  <a:pt x="43" y="526"/>
                  <a:pt x="0" y="424"/>
                  <a:pt x="0" y="315"/>
                </a:cubicBezTo>
                <a:lnTo>
                  <a:pt x="0" y="315"/>
                </a:lnTo>
                <a:cubicBezTo>
                  <a:pt x="0" y="256"/>
                  <a:pt x="13" y="200"/>
                  <a:pt x="37" y="147"/>
                </a:cubicBezTo>
                <a:lnTo>
                  <a:pt x="37" y="147"/>
                </a:lnTo>
                <a:cubicBezTo>
                  <a:pt x="60" y="95"/>
                  <a:pt x="93" y="50"/>
                  <a:pt x="135" y="13"/>
                </a:cubicBezTo>
                <a:lnTo>
                  <a:pt x="135" y="13"/>
                </a:lnTo>
                <a:cubicBezTo>
                  <a:pt x="144" y="5"/>
                  <a:pt x="157" y="5"/>
                  <a:pt x="165" y="14"/>
                </a:cubicBezTo>
                <a:lnTo>
                  <a:pt x="165" y="14"/>
                </a:lnTo>
                <a:cubicBezTo>
                  <a:pt x="173" y="22"/>
                  <a:pt x="172" y="36"/>
                  <a:pt x="163" y="44"/>
                </a:cubicBezTo>
                <a:lnTo>
                  <a:pt x="163" y="44"/>
                </a:lnTo>
                <a:cubicBezTo>
                  <a:pt x="126" y="77"/>
                  <a:pt x="96" y="118"/>
                  <a:pt x="75" y="164"/>
                </a:cubicBezTo>
                <a:lnTo>
                  <a:pt x="75" y="164"/>
                </a:lnTo>
                <a:cubicBezTo>
                  <a:pt x="54" y="211"/>
                  <a:pt x="43" y="262"/>
                  <a:pt x="43" y="315"/>
                </a:cubicBezTo>
                <a:lnTo>
                  <a:pt x="43" y="315"/>
                </a:lnTo>
                <a:cubicBezTo>
                  <a:pt x="43" y="412"/>
                  <a:pt x="81" y="504"/>
                  <a:pt x="150" y="573"/>
                </a:cubicBezTo>
                <a:lnTo>
                  <a:pt x="150" y="573"/>
                </a:lnTo>
                <a:cubicBezTo>
                  <a:pt x="219" y="642"/>
                  <a:pt x="311" y="681"/>
                  <a:pt x="408" y="681"/>
                </a:cubicBezTo>
                <a:lnTo>
                  <a:pt x="408" y="681"/>
                </a:lnTo>
                <a:cubicBezTo>
                  <a:pt x="506" y="681"/>
                  <a:pt x="598" y="642"/>
                  <a:pt x="666" y="573"/>
                </a:cubicBezTo>
                <a:lnTo>
                  <a:pt x="666" y="573"/>
                </a:lnTo>
                <a:cubicBezTo>
                  <a:pt x="736" y="504"/>
                  <a:pt x="774" y="412"/>
                  <a:pt x="774" y="315"/>
                </a:cubicBezTo>
                <a:lnTo>
                  <a:pt x="774" y="315"/>
                </a:lnTo>
                <a:cubicBezTo>
                  <a:pt x="774" y="210"/>
                  <a:pt x="728" y="109"/>
                  <a:pt x="649" y="39"/>
                </a:cubicBezTo>
                <a:lnTo>
                  <a:pt x="649" y="39"/>
                </a:lnTo>
                <a:cubicBezTo>
                  <a:pt x="640" y="32"/>
                  <a:pt x="639" y="19"/>
                  <a:pt x="647" y="10"/>
                </a:cubicBezTo>
                <a:lnTo>
                  <a:pt x="647" y="10"/>
                </a:lnTo>
                <a:cubicBezTo>
                  <a:pt x="654" y="1"/>
                  <a:pt x="668" y="0"/>
                  <a:pt x="676" y="8"/>
                </a:cubicBezTo>
                <a:lnTo>
                  <a:pt x="676" y="8"/>
                </a:lnTo>
                <a:cubicBezTo>
                  <a:pt x="765" y="85"/>
                  <a:pt x="816" y="197"/>
                  <a:pt x="816" y="315"/>
                </a:cubicBezTo>
                <a:lnTo>
                  <a:pt x="816" y="315"/>
                </a:lnTo>
                <a:cubicBezTo>
                  <a:pt x="816" y="424"/>
                  <a:pt x="773" y="526"/>
                  <a:pt x="696" y="603"/>
                </a:cubicBezTo>
                <a:lnTo>
                  <a:pt x="696" y="603"/>
                </a:lnTo>
                <a:cubicBezTo>
                  <a:pt x="619" y="681"/>
                  <a:pt x="517" y="723"/>
                  <a:pt x="408" y="7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488"/>
          <p:cNvSpPr>
            <a:spLocks noChangeArrowheads="1"/>
          </p:cNvSpPr>
          <p:nvPr/>
        </p:nvSpPr>
        <p:spPr bwMode="auto">
          <a:xfrm>
            <a:off x="3960649" y="6056903"/>
            <a:ext cx="485172" cy="220018"/>
          </a:xfrm>
          <a:custGeom>
            <a:avLst/>
            <a:gdLst>
              <a:gd name="T0" fmla="*/ 347 w 378"/>
              <a:gd name="T1" fmla="*/ 169 h 170"/>
              <a:gd name="T2" fmla="*/ 347 w 378"/>
              <a:gd name="T3" fmla="*/ 169 h 170"/>
              <a:gd name="T4" fmla="*/ 341 w 378"/>
              <a:gd name="T5" fmla="*/ 168 h 170"/>
              <a:gd name="T6" fmla="*/ 341 w 378"/>
              <a:gd name="T7" fmla="*/ 168 h 170"/>
              <a:gd name="T8" fmla="*/ 327 w 378"/>
              <a:gd name="T9" fmla="*/ 142 h 170"/>
              <a:gd name="T10" fmla="*/ 327 w 378"/>
              <a:gd name="T11" fmla="*/ 142 h 170"/>
              <a:gd name="T12" fmla="*/ 319 w 378"/>
              <a:gd name="T13" fmla="*/ 94 h 170"/>
              <a:gd name="T14" fmla="*/ 319 w 378"/>
              <a:gd name="T15" fmla="*/ 94 h 170"/>
              <a:gd name="T16" fmla="*/ 269 w 378"/>
              <a:gd name="T17" fmla="*/ 69 h 170"/>
              <a:gd name="T18" fmla="*/ 269 w 378"/>
              <a:gd name="T19" fmla="*/ 69 h 170"/>
              <a:gd name="T20" fmla="*/ 261 w 378"/>
              <a:gd name="T21" fmla="*/ 70 h 170"/>
              <a:gd name="T22" fmla="*/ 261 w 378"/>
              <a:gd name="T23" fmla="*/ 70 h 170"/>
              <a:gd name="T24" fmla="*/ 240 w 378"/>
              <a:gd name="T25" fmla="*/ 62 h 170"/>
              <a:gd name="T26" fmla="*/ 240 w 378"/>
              <a:gd name="T27" fmla="*/ 62 h 170"/>
              <a:gd name="T28" fmla="*/ 200 w 378"/>
              <a:gd name="T29" fmla="*/ 42 h 170"/>
              <a:gd name="T30" fmla="*/ 200 w 378"/>
              <a:gd name="T31" fmla="*/ 42 h 170"/>
              <a:gd name="T32" fmla="*/ 152 w 378"/>
              <a:gd name="T33" fmla="*/ 84 h 170"/>
              <a:gd name="T34" fmla="*/ 152 w 378"/>
              <a:gd name="T35" fmla="*/ 84 h 170"/>
              <a:gd name="T36" fmla="*/ 142 w 378"/>
              <a:gd name="T37" fmla="*/ 100 h 170"/>
              <a:gd name="T38" fmla="*/ 142 w 378"/>
              <a:gd name="T39" fmla="*/ 100 h 170"/>
              <a:gd name="T40" fmla="*/ 123 w 378"/>
              <a:gd name="T41" fmla="*/ 101 h 170"/>
              <a:gd name="T42" fmla="*/ 123 w 378"/>
              <a:gd name="T43" fmla="*/ 101 h 170"/>
              <a:gd name="T44" fmla="*/ 103 w 378"/>
              <a:gd name="T45" fmla="*/ 97 h 170"/>
              <a:gd name="T46" fmla="*/ 103 w 378"/>
              <a:gd name="T47" fmla="*/ 97 h 170"/>
              <a:gd name="T48" fmla="*/ 54 w 378"/>
              <a:gd name="T49" fmla="*/ 114 h 170"/>
              <a:gd name="T50" fmla="*/ 54 w 378"/>
              <a:gd name="T51" fmla="*/ 114 h 170"/>
              <a:gd name="T52" fmla="*/ 42 w 378"/>
              <a:gd name="T53" fmla="*/ 141 h 170"/>
              <a:gd name="T54" fmla="*/ 42 w 378"/>
              <a:gd name="T55" fmla="*/ 141 h 170"/>
              <a:gd name="T56" fmla="*/ 22 w 378"/>
              <a:gd name="T57" fmla="*/ 163 h 170"/>
              <a:gd name="T58" fmla="*/ 22 w 378"/>
              <a:gd name="T59" fmla="*/ 163 h 170"/>
              <a:gd name="T60" fmla="*/ 0 w 378"/>
              <a:gd name="T61" fmla="*/ 142 h 170"/>
              <a:gd name="T62" fmla="*/ 0 w 378"/>
              <a:gd name="T63" fmla="*/ 142 h 170"/>
              <a:gd name="T64" fmla="*/ 24 w 378"/>
              <a:gd name="T65" fmla="*/ 84 h 170"/>
              <a:gd name="T66" fmla="*/ 24 w 378"/>
              <a:gd name="T67" fmla="*/ 84 h 170"/>
              <a:gd name="T68" fmla="*/ 102 w 378"/>
              <a:gd name="T69" fmla="*/ 55 h 170"/>
              <a:gd name="T70" fmla="*/ 102 w 378"/>
              <a:gd name="T71" fmla="*/ 55 h 170"/>
              <a:gd name="T72" fmla="*/ 103 w 378"/>
              <a:gd name="T73" fmla="*/ 55 h 170"/>
              <a:gd name="T74" fmla="*/ 103 w 378"/>
              <a:gd name="T75" fmla="*/ 55 h 170"/>
              <a:gd name="T76" fmla="*/ 116 w 378"/>
              <a:gd name="T77" fmla="*/ 56 h 170"/>
              <a:gd name="T78" fmla="*/ 116 w 378"/>
              <a:gd name="T79" fmla="*/ 56 h 170"/>
              <a:gd name="T80" fmla="*/ 200 w 378"/>
              <a:gd name="T81" fmla="*/ 0 h 170"/>
              <a:gd name="T82" fmla="*/ 200 w 378"/>
              <a:gd name="T83" fmla="*/ 0 h 170"/>
              <a:gd name="T84" fmla="*/ 265 w 378"/>
              <a:gd name="T85" fmla="*/ 28 h 170"/>
              <a:gd name="T86" fmla="*/ 265 w 378"/>
              <a:gd name="T87" fmla="*/ 28 h 170"/>
              <a:gd name="T88" fmla="*/ 269 w 378"/>
              <a:gd name="T89" fmla="*/ 28 h 170"/>
              <a:gd name="T90" fmla="*/ 269 w 378"/>
              <a:gd name="T91" fmla="*/ 28 h 170"/>
              <a:gd name="T92" fmla="*/ 353 w 378"/>
              <a:gd name="T93" fmla="*/ 70 h 170"/>
              <a:gd name="T94" fmla="*/ 353 w 378"/>
              <a:gd name="T95" fmla="*/ 70 h 170"/>
              <a:gd name="T96" fmla="*/ 367 w 378"/>
              <a:gd name="T97" fmla="*/ 155 h 170"/>
              <a:gd name="T98" fmla="*/ 367 w 378"/>
              <a:gd name="T99" fmla="*/ 155 h 170"/>
              <a:gd name="T100" fmla="*/ 347 w 378"/>
              <a:gd name="T101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78" h="170">
                <a:moveTo>
                  <a:pt x="347" y="169"/>
                </a:moveTo>
                <a:lnTo>
                  <a:pt x="347" y="169"/>
                </a:lnTo>
                <a:cubicBezTo>
                  <a:pt x="345" y="169"/>
                  <a:pt x="343" y="169"/>
                  <a:pt x="341" y="168"/>
                </a:cubicBezTo>
                <a:lnTo>
                  <a:pt x="341" y="168"/>
                </a:lnTo>
                <a:cubicBezTo>
                  <a:pt x="330" y="165"/>
                  <a:pt x="324" y="153"/>
                  <a:pt x="327" y="142"/>
                </a:cubicBezTo>
                <a:lnTo>
                  <a:pt x="327" y="142"/>
                </a:lnTo>
                <a:cubicBezTo>
                  <a:pt x="332" y="127"/>
                  <a:pt x="330" y="108"/>
                  <a:pt x="319" y="94"/>
                </a:cubicBezTo>
                <a:lnTo>
                  <a:pt x="319" y="94"/>
                </a:lnTo>
                <a:cubicBezTo>
                  <a:pt x="308" y="78"/>
                  <a:pt x="290" y="70"/>
                  <a:pt x="269" y="69"/>
                </a:cubicBezTo>
                <a:lnTo>
                  <a:pt x="269" y="69"/>
                </a:lnTo>
                <a:cubicBezTo>
                  <a:pt x="267" y="69"/>
                  <a:pt x="263" y="70"/>
                  <a:pt x="261" y="70"/>
                </a:cubicBezTo>
                <a:lnTo>
                  <a:pt x="261" y="70"/>
                </a:lnTo>
                <a:cubicBezTo>
                  <a:pt x="252" y="71"/>
                  <a:pt x="244" y="69"/>
                  <a:pt x="240" y="62"/>
                </a:cubicBezTo>
                <a:lnTo>
                  <a:pt x="240" y="62"/>
                </a:lnTo>
                <a:cubicBezTo>
                  <a:pt x="230" y="49"/>
                  <a:pt x="216" y="42"/>
                  <a:pt x="200" y="42"/>
                </a:cubicBezTo>
                <a:lnTo>
                  <a:pt x="200" y="42"/>
                </a:lnTo>
                <a:cubicBezTo>
                  <a:pt x="175" y="42"/>
                  <a:pt x="154" y="60"/>
                  <a:pt x="152" y="84"/>
                </a:cubicBezTo>
                <a:lnTo>
                  <a:pt x="152" y="84"/>
                </a:lnTo>
                <a:cubicBezTo>
                  <a:pt x="151" y="91"/>
                  <a:pt x="147" y="97"/>
                  <a:pt x="142" y="100"/>
                </a:cubicBezTo>
                <a:lnTo>
                  <a:pt x="142" y="100"/>
                </a:lnTo>
                <a:cubicBezTo>
                  <a:pt x="136" y="103"/>
                  <a:pt x="129" y="103"/>
                  <a:pt x="123" y="101"/>
                </a:cubicBezTo>
                <a:lnTo>
                  <a:pt x="123" y="101"/>
                </a:lnTo>
                <a:cubicBezTo>
                  <a:pt x="117" y="98"/>
                  <a:pt x="110" y="97"/>
                  <a:pt x="103" y="97"/>
                </a:cubicBezTo>
                <a:lnTo>
                  <a:pt x="103" y="97"/>
                </a:lnTo>
                <a:cubicBezTo>
                  <a:pt x="82" y="97"/>
                  <a:pt x="65" y="103"/>
                  <a:pt x="54" y="114"/>
                </a:cubicBezTo>
                <a:lnTo>
                  <a:pt x="54" y="114"/>
                </a:lnTo>
                <a:cubicBezTo>
                  <a:pt x="46" y="121"/>
                  <a:pt x="42" y="131"/>
                  <a:pt x="42" y="141"/>
                </a:cubicBezTo>
                <a:lnTo>
                  <a:pt x="42" y="141"/>
                </a:lnTo>
                <a:cubicBezTo>
                  <a:pt x="43" y="153"/>
                  <a:pt x="33" y="163"/>
                  <a:pt x="22" y="163"/>
                </a:cubicBezTo>
                <a:lnTo>
                  <a:pt x="22" y="163"/>
                </a:lnTo>
                <a:cubicBezTo>
                  <a:pt x="10" y="163"/>
                  <a:pt x="0" y="154"/>
                  <a:pt x="0" y="142"/>
                </a:cubicBezTo>
                <a:lnTo>
                  <a:pt x="0" y="142"/>
                </a:lnTo>
                <a:cubicBezTo>
                  <a:pt x="0" y="121"/>
                  <a:pt x="9" y="100"/>
                  <a:pt x="24" y="84"/>
                </a:cubicBezTo>
                <a:lnTo>
                  <a:pt x="24" y="84"/>
                </a:lnTo>
                <a:cubicBezTo>
                  <a:pt x="37" y="70"/>
                  <a:pt x="62" y="55"/>
                  <a:pt x="102" y="55"/>
                </a:cubicBezTo>
                <a:lnTo>
                  <a:pt x="102" y="55"/>
                </a:lnTo>
                <a:lnTo>
                  <a:pt x="103" y="55"/>
                </a:lnTo>
                <a:lnTo>
                  <a:pt x="103" y="55"/>
                </a:lnTo>
                <a:cubicBezTo>
                  <a:pt x="107" y="55"/>
                  <a:pt x="112" y="55"/>
                  <a:pt x="116" y="56"/>
                </a:cubicBezTo>
                <a:lnTo>
                  <a:pt x="116" y="56"/>
                </a:lnTo>
                <a:cubicBezTo>
                  <a:pt x="130" y="23"/>
                  <a:pt x="163" y="0"/>
                  <a:pt x="200" y="0"/>
                </a:cubicBezTo>
                <a:lnTo>
                  <a:pt x="200" y="0"/>
                </a:lnTo>
                <a:cubicBezTo>
                  <a:pt x="225" y="0"/>
                  <a:pt x="248" y="10"/>
                  <a:pt x="265" y="28"/>
                </a:cubicBezTo>
                <a:lnTo>
                  <a:pt x="265" y="28"/>
                </a:lnTo>
                <a:cubicBezTo>
                  <a:pt x="267" y="28"/>
                  <a:pt x="268" y="28"/>
                  <a:pt x="269" y="28"/>
                </a:cubicBezTo>
                <a:lnTo>
                  <a:pt x="269" y="28"/>
                </a:lnTo>
                <a:cubicBezTo>
                  <a:pt x="304" y="28"/>
                  <a:pt x="335" y="43"/>
                  <a:pt x="353" y="70"/>
                </a:cubicBezTo>
                <a:lnTo>
                  <a:pt x="353" y="70"/>
                </a:lnTo>
                <a:cubicBezTo>
                  <a:pt x="372" y="95"/>
                  <a:pt x="377" y="127"/>
                  <a:pt x="367" y="155"/>
                </a:cubicBezTo>
                <a:lnTo>
                  <a:pt x="367" y="155"/>
                </a:lnTo>
                <a:cubicBezTo>
                  <a:pt x="364" y="164"/>
                  <a:pt x="356" y="169"/>
                  <a:pt x="347" y="1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Freeform 489"/>
          <p:cNvSpPr>
            <a:spLocks noChangeArrowheads="1"/>
          </p:cNvSpPr>
          <p:nvPr/>
        </p:nvSpPr>
        <p:spPr bwMode="auto">
          <a:xfrm>
            <a:off x="3734987" y="5927146"/>
            <a:ext cx="411834" cy="231305"/>
          </a:xfrm>
          <a:custGeom>
            <a:avLst/>
            <a:gdLst>
              <a:gd name="T0" fmla="*/ 297 w 321"/>
              <a:gd name="T1" fmla="*/ 180 h 181"/>
              <a:gd name="T2" fmla="*/ 297 w 321"/>
              <a:gd name="T3" fmla="*/ 180 h 181"/>
              <a:gd name="T4" fmla="*/ 276 w 321"/>
              <a:gd name="T5" fmla="*/ 164 h 181"/>
              <a:gd name="T6" fmla="*/ 276 w 321"/>
              <a:gd name="T7" fmla="*/ 164 h 181"/>
              <a:gd name="T8" fmla="*/ 228 w 321"/>
              <a:gd name="T9" fmla="*/ 125 h 181"/>
              <a:gd name="T10" fmla="*/ 228 w 321"/>
              <a:gd name="T11" fmla="*/ 125 h 181"/>
              <a:gd name="T12" fmla="*/ 209 w 321"/>
              <a:gd name="T13" fmla="*/ 124 h 181"/>
              <a:gd name="T14" fmla="*/ 209 w 321"/>
              <a:gd name="T15" fmla="*/ 124 h 181"/>
              <a:gd name="T16" fmla="*/ 191 w 321"/>
              <a:gd name="T17" fmla="*/ 118 h 181"/>
              <a:gd name="T18" fmla="*/ 191 w 321"/>
              <a:gd name="T19" fmla="*/ 118 h 181"/>
              <a:gd name="T20" fmla="*/ 185 w 321"/>
              <a:gd name="T21" fmla="*/ 100 h 181"/>
              <a:gd name="T22" fmla="*/ 185 w 321"/>
              <a:gd name="T23" fmla="*/ 100 h 181"/>
              <a:gd name="T24" fmla="*/ 149 w 321"/>
              <a:gd name="T25" fmla="*/ 47 h 181"/>
              <a:gd name="T26" fmla="*/ 149 w 321"/>
              <a:gd name="T27" fmla="*/ 47 h 181"/>
              <a:gd name="T28" fmla="*/ 106 w 321"/>
              <a:gd name="T29" fmla="*/ 56 h 181"/>
              <a:gd name="T30" fmla="*/ 106 w 321"/>
              <a:gd name="T31" fmla="*/ 56 h 181"/>
              <a:gd name="T32" fmla="*/ 83 w 321"/>
              <a:gd name="T33" fmla="*/ 59 h 181"/>
              <a:gd name="T34" fmla="*/ 83 w 321"/>
              <a:gd name="T35" fmla="*/ 59 h 181"/>
              <a:gd name="T36" fmla="*/ 76 w 321"/>
              <a:gd name="T37" fmla="*/ 56 h 181"/>
              <a:gd name="T38" fmla="*/ 76 w 321"/>
              <a:gd name="T39" fmla="*/ 56 h 181"/>
              <a:gd name="T40" fmla="*/ 33 w 321"/>
              <a:gd name="T41" fmla="*/ 59 h 181"/>
              <a:gd name="T42" fmla="*/ 33 w 321"/>
              <a:gd name="T43" fmla="*/ 59 h 181"/>
              <a:gd name="T44" fmla="*/ 5 w 321"/>
              <a:gd name="T45" fmla="*/ 49 h 181"/>
              <a:gd name="T46" fmla="*/ 5 w 321"/>
              <a:gd name="T47" fmla="*/ 49 h 181"/>
              <a:gd name="T48" fmla="*/ 16 w 321"/>
              <a:gd name="T49" fmla="*/ 21 h 181"/>
              <a:gd name="T50" fmla="*/ 16 w 321"/>
              <a:gd name="T51" fmla="*/ 21 h 181"/>
              <a:gd name="T52" fmla="*/ 85 w 321"/>
              <a:gd name="T53" fmla="*/ 15 h 181"/>
              <a:gd name="T54" fmla="*/ 85 w 321"/>
              <a:gd name="T55" fmla="*/ 15 h 181"/>
              <a:gd name="T56" fmla="*/ 90 w 321"/>
              <a:gd name="T57" fmla="*/ 17 h 181"/>
              <a:gd name="T58" fmla="*/ 90 w 321"/>
              <a:gd name="T59" fmla="*/ 17 h 181"/>
              <a:gd name="T60" fmla="*/ 160 w 321"/>
              <a:gd name="T61" fmla="*/ 6 h 181"/>
              <a:gd name="T62" fmla="*/ 160 w 321"/>
              <a:gd name="T63" fmla="*/ 6 h 181"/>
              <a:gd name="T64" fmla="*/ 227 w 321"/>
              <a:gd name="T65" fmla="*/ 82 h 181"/>
              <a:gd name="T66" fmla="*/ 227 w 321"/>
              <a:gd name="T67" fmla="*/ 82 h 181"/>
              <a:gd name="T68" fmla="*/ 239 w 321"/>
              <a:gd name="T69" fmla="*/ 84 h 181"/>
              <a:gd name="T70" fmla="*/ 239 w 321"/>
              <a:gd name="T71" fmla="*/ 84 h 181"/>
              <a:gd name="T72" fmla="*/ 317 w 321"/>
              <a:gd name="T73" fmla="*/ 154 h 181"/>
              <a:gd name="T74" fmla="*/ 317 w 321"/>
              <a:gd name="T75" fmla="*/ 154 h 181"/>
              <a:gd name="T76" fmla="*/ 302 w 321"/>
              <a:gd name="T77" fmla="*/ 180 h 181"/>
              <a:gd name="T78" fmla="*/ 302 w 321"/>
              <a:gd name="T79" fmla="*/ 180 h 181"/>
              <a:gd name="T80" fmla="*/ 297 w 321"/>
              <a:gd name="T8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1" h="181">
                <a:moveTo>
                  <a:pt x="297" y="180"/>
                </a:moveTo>
                <a:lnTo>
                  <a:pt x="297" y="180"/>
                </a:lnTo>
                <a:cubicBezTo>
                  <a:pt x="287" y="180"/>
                  <a:pt x="278" y="174"/>
                  <a:pt x="276" y="164"/>
                </a:cubicBezTo>
                <a:lnTo>
                  <a:pt x="276" y="164"/>
                </a:lnTo>
                <a:cubicBezTo>
                  <a:pt x="272" y="146"/>
                  <a:pt x="254" y="132"/>
                  <a:pt x="228" y="125"/>
                </a:cubicBezTo>
                <a:lnTo>
                  <a:pt x="228" y="125"/>
                </a:lnTo>
                <a:cubicBezTo>
                  <a:pt x="222" y="123"/>
                  <a:pt x="215" y="123"/>
                  <a:pt x="209" y="124"/>
                </a:cubicBezTo>
                <a:lnTo>
                  <a:pt x="209" y="124"/>
                </a:lnTo>
                <a:cubicBezTo>
                  <a:pt x="202" y="125"/>
                  <a:pt x="196" y="123"/>
                  <a:pt x="191" y="118"/>
                </a:cubicBezTo>
                <a:lnTo>
                  <a:pt x="191" y="118"/>
                </a:lnTo>
                <a:cubicBezTo>
                  <a:pt x="186" y="114"/>
                  <a:pt x="184" y="107"/>
                  <a:pt x="185" y="100"/>
                </a:cubicBezTo>
                <a:lnTo>
                  <a:pt x="185" y="100"/>
                </a:lnTo>
                <a:cubicBezTo>
                  <a:pt x="188" y="76"/>
                  <a:pt x="173" y="53"/>
                  <a:pt x="149" y="47"/>
                </a:cubicBezTo>
                <a:lnTo>
                  <a:pt x="149" y="47"/>
                </a:lnTo>
                <a:cubicBezTo>
                  <a:pt x="134" y="43"/>
                  <a:pt x="118" y="47"/>
                  <a:pt x="106" y="56"/>
                </a:cubicBezTo>
                <a:lnTo>
                  <a:pt x="106" y="56"/>
                </a:lnTo>
                <a:cubicBezTo>
                  <a:pt x="99" y="62"/>
                  <a:pt x="91" y="63"/>
                  <a:pt x="83" y="59"/>
                </a:cubicBezTo>
                <a:lnTo>
                  <a:pt x="83" y="59"/>
                </a:lnTo>
                <a:cubicBezTo>
                  <a:pt x="81" y="58"/>
                  <a:pt x="78" y="57"/>
                  <a:pt x="76" y="56"/>
                </a:cubicBezTo>
                <a:lnTo>
                  <a:pt x="76" y="56"/>
                </a:lnTo>
                <a:cubicBezTo>
                  <a:pt x="60" y="53"/>
                  <a:pt x="46" y="54"/>
                  <a:pt x="33" y="59"/>
                </a:cubicBezTo>
                <a:lnTo>
                  <a:pt x="33" y="59"/>
                </a:lnTo>
                <a:cubicBezTo>
                  <a:pt x="22" y="64"/>
                  <a:pt x="10" y="59"/>
                  <a:pt x="5" y="49"/>
                </a:cubicBezTo>
                <a:lnTo>
                  <a:pt x="5" y="49"/>
                </a:lnTo>
                <a:cubicBezTo>
                  <a:pt x="0" y="39"/>
                  <a:pt x="5" y="26"/>
                  <a:pt x="16" y="21"/>
                </a:cubicBezTo>
                <a:lnTo>
                  <a:pt x="16" y="21"/>
                </a:lnTo>
                <a:cubicBezTo>
                  <a:pt x="37" y="11"/>
                  <a:pt x="61" y="9"/>
                  <a:pt x="85" y="15"/>
                </a:cubicBezTo>
                <a:lnTo>
                  <a:pt x="85" y="15"/>
                </a:lnTo>
                <a:cubicBezTo>
                  <a:pt x="87" y="16"/>
                  <a:pt x="88" y="16"/>
                  <a:pt x="90" y="17"/>
                </a:cubicBezTo>
                <a:lnTo>
                  <a:pt x="90" y="17"/>
                </a:lnTo>
                <a:cubicBezTo>
                  <a:pt x="110" y="4"/>
                  <a:pt x="136" y="0"/>
                  <a:pt x="160" y="6"/>
                </a:cubicBezTo>
                <a:lnTo>
                  <a:pt x="160" y="6"/>
                </a:lnTo>
                <a:cubicBezTo>
                  <a:pt x="197" y="16"/>
                  <a:pt x="222" y="47"/>
                  <a:pt x="227" y="82"/>
                </a:cubicBezTo>
                <a:lnTo>
                  <a:pt x="227" y="82"/>
                </a:lnTo>
                <a:cubicBezTo>
                  <a:pt x="231" y="83"/>
                  <a:pt x="235" y="83"/>
                  <a:pt x="239" y="84"/>
                </a:cubicBezTo>
                <a:lnTo>
                  <a:pt x="239" y="84"/>
                </a:lnTo>
                <a:cubicBezTo>
                  <a:pt x="298" y="100"/>
                  <a:pt x="313" y="138"/>
                  <a:pt x="317" y="154"/>
                </a:cubicBezTo>
                <a:lnTo>
                  <a:pt x="317" y="154"/>
                </a:lnTo>
                <a:cubicBezTo>
                  <a:pt x="320" y="166"/>
                  <a:pt x="313" y="177"/>
                  <a:pt x="302" y="180"/>
                </a:cubicBezTo>
                <a:lnTo>
                  <a:pt x="302" y="180"/>
                </a:lnTo>
                <a:cubicBezTo>
                  <a:pt x="300" y="180"/>
                  <a:pt x="298" y="180"/>
                  <a:pt x="297" y="18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Freeform 490"/>
          <p:cNvSpPr>
            <a:spLocks noChangeArrowheads="1"/>
          </p:cNvSpPr>
          <p:nvPr/>
        </p:nvSpPr>
        <p:spPr bwMode="auto">
          <a:xfrm>
            <a:off x="4332990" y="5944072"/>
            <a:ext cx="366701" cy="208735"/>
          </a:xfrm>
          <a:custGeom>
            <a:avLst/>
            <a:gdLst>
              <a:gd name="T0" fmla="*/ 23 w 285"/>
              <a:gd name="T1" fmla="*/ 162 h 163"/>
              <a:gd name="T2" fmla="*/ 23 w 285"/>
              <a:gd name="T3" fmla="*/ 162 h 163"/>
              <a:gd name="T4" fmla="*/ 18 w 285"/>
              <a:gd name="T5" fmla="*/ 162 h 163"/>
              <a:gd name="T6" fmla="*/ 18 w 285"/>
              <a:gd name="T7" fmla="*/ 162 h 163"/>
              <a:gd name="T8" fmla="*/ 2 w 285"/>
              <a:gd name="T9" fmla="*/ 136 h 163"/>
              <a:gd name="T10" fmla="*/ 2 w 285"/>
              <a:gd name="T11" fmla="*/ 136 h 163"/>
              <a:gd name="T12" fmla="*/ 73 w 285"/>
              <a:gd name="T13" fmla="*/ 73 h 163"/>
              <a:gd name="T14" fmla="*/ 73 w 285"/>
              <a:gd name="T15" fmla="*/ 73 h 163"/>
              <a:gd name="T16" fmla="*/ 81 w 285"/>
              <a:gd name="T17" fmla="*/ 71 h 163"/>
              <a:gd name="T18" fmla="*/ 81 w 285"/>
              <a:gd name="T19" fmla="*/ 71 h 163"/>
              <a:gd name="T20" fmla="*/ 141 w 285"/>
              <a:gd name="T21" fmla="*/ 5 h 163"/>
              <a:gd name="T22" fmla="*/ 141 w 285"/>
              <a:gd name="T23" fmla="*/ 5 h 163"/>
              <a:gd name="T24" fmla="*/ 203 w 285"/>
              <a:gd name="T25" fmla="*/ 14 h 163"/>
              <a:gd name="T26" fmla="*/ 203 w 285"/>
              <a:gd name="T27" fmla="*/ 14 h 163"/>
              <a:gd name="T28" fmla="*/ 206 w 285"/>
              <a:gd name="T29" fmla="*/ 13 h 163"/>
              <a:gd name="T30" fmla="*/ 206 w 285"/>
              <a:gd name="T31" fmla="*/ 13 h 163"/>
              <a:gd name="T32" fmla="*/ 269 w 285"/>
              <a:gd name="T33" fmla="*/ 18 h 163"/>
              <a:gd name="T34" fmla="*/ 269 w 285"/>
              <a:gd name="T35" fmla="*/ 18 h 163"/>
              <a:gd name="T36" fmla="*/ 279 w 285"/>
              <a:gd name="T37" fmla="*/ 46 h 163"/>
              <a:gd name="T38" fmla="*/ 279 w 285"/>
              <a:gd name="T39" fmla="*/ 46 h 163"/>
              <a:gd name="T40" fmla="*/ 251 w 285"/>
              <a:gd name="T41" fmla="*/ 57 h 163"/>
              <a:gd name="T42" fmla="*/ 251 w 285"/>
              <a:gd name="T43" fmla="*/ 57 h 163"/>
              <a:gd name="T44" fmla="*/ 216 w 285"/>
              <a:gd name="T45" fmla="*/ 54 h 163"/>
              <a:gd name="T46" fmla="*/ 216 w 285"/>
              <a:gd name="T47" fmla="*/ 54 h 163"/>
              <a:gd name="T48" fmla="*/ 209 w 285"/>
              <a:gd name="T49" fmla="*/ 57 h 163"/>
              <a:gd name="T50" fmla="*/ 209 w 285"/>
              <a:gd name="T51" fmla="*/ 57 h 163"/>
              <a:gd name="T52" fmla="*/ 187 w 285"/>
              <a:gd name="T53" fmla="*/ 54 h 163"/>
              <a:gd name="T54" fmla="*/ 187 w 285"/>
              <a:gd name="T55" fmla="*/ 54 h 163"/>
              <a:gd name="T56" fmla="*/ 152 w 285"/>
              <a:gd name="T57" fmla="*/ 46 h 163"/>
              <a:gd name="T58" fmla="*/ 152 w 285"/>
              <a:gd name="T59" fmla="*/ 46 h 163"/>
              <a:gd name="T60" fmla="*/ 123 w 285"/>
              <a:gd name="T61" fmla="*/ 90 h 163"/>
              <a:gd name="T62" fmla="*/ 123 w 285"/>
              <a:gd name="T63" fmla="*/ 90 h 163"/>
              <a:gd name="T64" fmla="*/ 117 w 285"/>
              <a:gd name="T65" fmla="*/ 108 h 163"/>
              <a:gd name="T66" fmla="*/ 117 w 285"/>
              <a:gd name="T67" fmla="*/ 108 h 163"/>
              <a:gd name="T68" fmla="*/ 99 w 285"/>
              <a:gd name="T69" fmla="*/ 114 h 163"/>
              <a:gd name="T70" fmla="*/ 99 w 285"/>
              <a:gd name="T71" fmla="*/ 114 h 163"/>
              <a:gd name="T72" fmla="*/ 83 w 285"/>
              <a:gd name="T73" fmla="*/ 114 h 163"/>
              <a:gd name="T74" fmla="*/ 83 w 285"/>
              <a:gd name="T75" fmla="*/ 114 h 163"/>
              <a:gd name="T76" fmla="*/ 43 w 285"/>
              <a:gd name="T77" fmla="*/ 147 h 163"/>
              <a:gd name="T78" fmla="*/ 43 w 285"/>
              <a:gd name="T79" fmla="*/ 147 h 163"/>
              <a:gd name="T80" fmla="*/ 23 w 285"/>
              <a:gd name="T81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85" h="163">
                <a:moveTo>
                  <a:pt x="23" y="162"/>
                </a:moveTo>
                <a:lnTo>
                  <a:pt x="23" y="162"/>
                </a:lnTo>
                <a:cubicBezTo>
                  <a:pt x="21" y="162"/>
                  <a:pt x="19" y="162"/>
                  <a:pt x="18" y="162"/>
                </a:cubicBezTo>
                <a:lnTo>
                  <a:pt x="18" y="162"/>
                </a:lnTo>
                <a:cubicBezTo>
                  <a:pt x="6" y="159"/>
                  <a:pt x="0" y="147"/>
                  <a:pt x="2" y="136"/>
                </a:cubicBezTo>
                <a:lnTo>
                  <a:pt x="2" y="136"/>
                </a:lnTo>
                <a:cubicBezTo>
                  <a:pt x="6" y="122"/>
                  <a:pt x="20" y="87"/>
                  <a:pt x="73" y="73"/>
                </a:cubicBezTo>
                <a:lnTo>
                  <a:pt x="73" y="73"/>
                </a:lnTo>
                <a:cubicBezTo>
                  <a:pt x="76" y="73"/>
                  <a:pt x="79" y="72"/>
                  <a:pt x="81" y="71"/>
                </a:cubicBezTo>
                <a:lnTo>
                  <a:pt x="81" y="71"/>
                </a:lnTo>
                <a:cubicBezTo>
                  <a:pt x="86" y="40"/>
                  <a:pt x="109" y="14"/>
                  <a:pt x="141" y="5"/>
                </a:cubicBezTo>
                <a:lnTo>
                  <a:pt x="141" y="5"/>
                </a:lnTo>
                <a:cubicBezTo>
                  <a:pt x="162" y="0"/>
                  <a:pt x="185" y="3"/>
                  <a:pt x="203" y="14"/>
                </a:cubicBezTo>
                <a:lnTo>
                  <a:pt x="203" y="14"/>
                </a:lnTo>
                <a:cubicBezTo>
                  <a:pt x="205" y="14"/>
                  <a:pt x="205" y="14"/>
                  <a:pt x="206" y="13"/>
                </a:cubicBezTo>
                <a:lnTo>
                  <a:pt x="206" y="13"/>
                </a:lnTo>
                <a:cubicBezTo>
                  <a:pt x="228" y="8"/>
                  <a:pt x="250" y="10"/>
                  <a:pt x="269" y="18"/>
                </a:cubicBezTo>
                <a:lnTo>
                  <a:pt x="269" y="18"/>
                </a:lnTo>
                <a:cubicBezTo>
                  <a:pt x="279" y="23"/>
                  <a:pt x="284" y="36"/>
                  <a:pt x="279" y="46"/>
                </a:cubicBezTo>
                <a:lnTo>
                  <a:pt x="279" y="46"/>
                </a:lnTo>
                <a:cubicBezTo>
                  <a:pt x="274" y="57"/>
                  <a:pt x="261" y="62"/>
                  <a:pt x="251" y="57"/>
                </a:cubicBezTo>
                <a:lnTo>
                  <a:pt x="251" y="57"/>
                </a:lnTo>
                <a:cubicBezTo>
                  <a:pt x="241" y="52"/>
                  <a:pt x="229" y="51"/>
                  <a:pt x="216" y="54"/>
                </a:cubicBezTo>
                <a:lnTo>
                  <a:pt x="216" y="54"/>
                </a:lnTo>
                <a:cubicBezTo>
                  <a:pt x="214" y="55"/>
                  <a:pt x="212" y="56"/>
                  <a:pt x="209" y="57"/>
                </a:cubicBezTo>
                <a:lnTo>
                  <a:pt x="209" y="57"/>
                </a:lnTo>
                <a:cubicBezTo>
                  <a:pt x="202" y="60"/>
                  <a:pt x="194" y="59"/>
                  <a:pt x="187" y="54"/>
                </a:cubicBezTo>
                <a:lnTo>
                  <a:pt x="187" y="54"/>
                </a:lnTo>
                <a:cubicBezTo>
                  <a:pt x="177" y="46"/>
                  <a:pt x="164" y="43"/>
                  <a:pt x="152" y="46"/>
                </a:cubicBezTo>
                <a:lnTo>
                  <a:pt x="152" y="46"/>
                </a:lnTo>
                <a:cubicBezTo>
                  <a:pt x="132" y="51"/>
                  <a:pt x="120" y="70"/>
                  <a:pt x="123" y="90"/>
                </a:cubicBezTo>
                <a:lnTo>
                  <a:pt x="123" y="90"/>
                </a:lnTo>
                <a:cubicBezTo>
                  <a:pt x="124" y="97"/>
                  <a:pt x="121" y="103"/>
                  <a:pt x="117" y="108"/>
                </a:cubicBezTo>
                <a:lnTo>
                  <a:pt x="117" y="108"/>
                </a:lnTo>
                <a:cubicBezTo>
                  <a:pt x="112" y="112"/>
                  <a:pt x="105" y="114"/>
                  <a:pt x="99" y="114"/>
                </a:cubicBezTo>
                <a:lnTo>
                  <a:pt x="99" y="114"/>
                </a:lnTo>
                <a:cubicBezTo>
                  <a:pt x="94" y="112"/>
                  <a:pt x="88" y="113"/>
                  <a:pt x="83" y="114"/>
                </a:cubicBezTo>
                <a:lnTo>
                  <a:pt x="83" y="114"/>
                </a:lnTo>
                <a:cubicBezTo>
                  <a:pt x="62" y="120"/>
                  <a:pt x="47" y="131"/>
                  <a:pt x="43" y="147"/>
                </a:cubicBezTo>
                <a:lnTo>
                  <a:pt x="43" y="147"/>
                </a:lnTo>
                <a:cubicBezTo>
                  <a:pt x="41" y="156"/>
                  <a:pt x="32" y="162"/>
                  <a:pt x="23" y="1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Freeform 491"/>
          <p:cNvSpPr>
            <a:spLocks noChangeArrowheads="1"/>
          </p:cNvSpPr>
          <p:nvPr/>
        </p:nvSpPr>
        <p:spPr bwMode="auto">
          <a:xfrm>
            <a:off x="4107329" y="5650712"/>
            <a:ext cx="208738" cy="361058"/>
          </a:xfrm>
          <a:custGeom>
            <a:avLst/>
            <a:gdLst>
              <a:gd name="T0" fmla="*/ 80 w 161"/>
              <a:gd name="T1" fmla="*/ 42 h 281"/>
              <a:gd name="T2" fmla="*/ 80 w 161"/>
              <a:gd name="T3" fmla="*/ 42 h 281"/>
              <a:gd name="T4" fmla="*/ 46 w 161"/>
              <a:gd name="T5" fmla="*/ 63 h 281"/>
              <a:gd name="T6" fmla="*/ 46 w 161"/>
              <a:gd name="T7" fmla="*/ 63 h 281"/>
              <a:gd name="T8" fmla="*/ 43 w 161"/>
              <a:gd name="T9" fmla="*/ 80 h 281"/>
              <a:gd name="T10" fmla="*/ 43 w 161"/>
              <a:gd name="T11" fmla="*/ 80 h 281"/>
              <a:gd name="T12" fmla="*/ 56 w 161"/>
              <a:gd name="T13" fmla="*/ 166 h 281"/>
              <a:gd name="T14" fmla="*/ 56 w 161"/>
              <a:gd name="T15" fmla="*/ 166 h 281"/>
              <a:gd name="T16" fmla="*/ 79 w 161"/>
              <a:gd name="T17" fmla="*/ 233 h 281"/>
              <a:gd name="T18" fmla="*/ 79 w 161"/>
              <a:gd name="T19" fmla="*/ 233 h 281"/>
              <a:gd name="T20" fmla="*/ 103 w 161"/>
              <a:gd name="T21" fmla="*/ 166 h 281"/>
              <a:gd name="T22" fmla="*/ 103 w 161"/>
              <a:gd name="T23" fmla="*/ 166 h 281"/>
              <a:gd name="T24" fmla="*/ 118 w 161"/>
              <a:gd name="T25" fmla="*/ 80 h 281"/>
              <a:gd name="T26" fmla="*/ 118 w 161"/>
              <a:gd name="T27" fmla="*/ 80 h 281"/>
              <a:gd name="T28" fmla="*/ 114 w 161"/>
              <a:gd name="T29" fmla="*/ 64 h 281"/>
              <a:gd name="T30" fmla="*/ 114 w 161"/>
              <a:gd name="T31" fmla="*/ 64 h 281"/>
              <a:gd name="T32" fmla="*/ 80 w 161"/>
              <a:gd name="T33" fmla="*/ 42 h 281"/>
              <a:gd name="T34" fmla="*/ 83 w 161"/>
              <a:gd name="T35" fmla="*/ 239 h 281"/>
              <a:gd name="T36" fmla="*/ 83 w 161"/>
              <a:gd name="T37" fmla="*/ 239 h 281"/>
              <a:gd name="T38" fmla="*/ 79 w 161"/>
              <a:gd name="T39" fmla="*/ 280 h 281"/>
              <a:gd name="T40" fmla="*/ 79 w 161"/>
              <a:gd name="T41" fmla="*/ 280 h 281"/>
              <a:gd name="T42" fmla="*/ 17 w 161"/>
              <a:gd name="T43" fmla="*/ 187 h 281"/>
              <a:gd name="T44" fmla="*/ 17 w 161"/>
              <a:gd name="T45" fmla="*/ 187 h 281"/>
              <a:gd name="T46" fmla="*/ 0 w 161"/>
              <a:gd name="T47" fmla="*/ 80 h 281"/>
              <a:gd name="T48" fmla="*/ 0 w 161"/>
              <a:gd name="T49" fmla="*/ 80 h 281"/>
              <a:gd name="T50" fmla="*/ 8 w 161"/>
              <a:gd name="T51" fmla="*/ 45 h 281"/>
              <a:gd name="T52" fmla="*/ 8 w 161"/>
              <a:gd name="T53" fmla="*/ 45 h 281"/>
              <a:gd name="T54" fmla="*/ 80 w 161"/>
              <a:gd name="T55" fmla="*/ 0 h 281"/>
              <a:gd name="T56" fmla="*/ 80 w 161"/>
              <a:gd name="T57" fmla="*/ 0 h 281"/>
              <a:gd name="T58" fmla="*/ 153 w 161"/>
              <a:gd name="T59" fmla="*/ 46 h 281"/>
              <a:gd name="T60" fmla="*/ 153 w 161"/>
              <a:gd name="T61" fmla="*/ 46 h 281"/>
              <a:gd name="T62" fmla="*/ 160 w 161"/>
              <a:gd name="T63" fmla="*/ 80 h 281"/>
              <a:gd name="T64" fmla="*/ 160 w 161"/>
              <a:gd name="T65" fmla="*/ 80 h 281"/>
              <a:gd name="T66" fmla="*/ 142 w 161"/>
              <a:gd name="T67" fmla="*/ 187 h 281"/>
              <a:gd name="T68" fmla="*/ 142 w 161"/>
              <a:gd name="T69" fmla="*/ 187 h 281"/>
              <a:gd name="T70" fmla="*/ 79 w 161"/>
              <a:gd name="T71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1" h="281">
                <a:moveTo>
                  <a:pt x="80" y="42"/>
                </a:moveTo>
                <a:lnTo>
                  <a:pt x="80" y="42"/>
                </a:lnTo>
                <a:cubicBezTo>
                  <a:pt x="66" y="42"/>
                  <a:pt x="53" y="50"/>
                  <a:pt x="46" y="63"/>
                </a:cubicBezTo>
                <a:lnTo>
                  <a:pt x="46" y="63"/>
                </a:lnTo>
                <a:cubicBezTo>
                  <a:pt x="44" y="69"/>
                  <a:pt x="43" y="74"/>
                  <a:pt x="43" y="80"/>
                </a:cubicBezTo>
                <a:lnTo>
                  <a:pt x="43" y="80"/>
                </a:lnTo>
                <a:cubicBezTo>
                  <a:pt x="43" y="92"/>
                  <a:pt x="47" y="129"/>
                  <a:pt x="56" y="166"/>
                </a:cubicBezTo>
                <a:lnTo>
                  <a:pt x="56" y="166"/>
                </a:lnTo>
                <a:cubicBezTo>
                  <a:pt x="65" y="207"/>
                  <a:pt x="74" y="225"/>
                  <a:pt x="79" y="233"/>
                </a:cubicBezTo>
                <a:lnTo>
                  <a:pt x="79" y="233"/>
                </a:lnTo>
                <a:cubicBezTo>
                  <a:pt x="84" y="225"/>
                  <a:pt x="93" y="207"/>
                  <a:pt x="103" y="166"/>
                </a:cubicBezTo>
                <a:lnTo>
                  <a:pt x="103" y="166"/>
                </a:lnTo>
                <a:cubicBezTo>
                  <a:pt x="113" y="129"/>
                  <a:pt x="118" y="92"/>
                  <a:pt x="118" y="80"/>
                </a:cubicBezTo>
                <a:lnTo>
                  <a:pt x="118" y="80"/>
                </a:lnTo>
                <a:cubicBezTo>
                  <a:pt x="118" y="74"/>
                  <a:pt x="116" y="69"/>
                  <a:pt x="114" y="64"/>
                </a:cubicBezTo>
                <a:lnTo>
                  <a:pt x="114" y="64"/>
                </a:lnTo>
                <a:cubicBezTo>
                  <a:pt x="108" y="50"/>
                  <a:pt x="95" y="42"/>
                  <a:pt x="80" y="42"/>
                </a:cubicBezTo>
                <a:close/>
                <a:moveTo>
                  <a:pt x="83" y="239"/>
                </a:moveTo>
                <a:lnTo>
                  <a:pt x="83" y="239"/>
                </a:lnTo>
                <a:close/>
                <a:moveTo>
                  <a:pt x="79" y="280"/>
                </a:moveTo>
                <a:lnTo>
                  <a:pt x="79" y="280"/>
                </a:lnTo>
                <a:cubicBezTo>
                  <a:pt x="53" y="280"/>
                  <a:pt x="34" y="251"/>
                  <a:pt x="17" y="187"/>
                </a:cubicBezTo>
                <a:lnTo>
                  <a:pt x="17" y="187"/>
                </a:lnTo>
                <a:cubicBezTo>
                  <a:pt x="7" y="145"/>
                  <a:pt x="0" y="99"/>
                  <a:pt x="0" y="80"/>
                </a:cubicBezTo>
                <a:lnTo>
                  <a:pt x="0" y="80"/>
                </a:lnTo>
                <a:cubicBezTo>
                  <a:pt x="0" y="68"/>
                  <a:pt x="3" y="56"/>
                  <a:pt x="8" y="45"/>
                </a:cubicBezTo>
                <a:lnTo>
                  <a:pt x="8" y="45"/>
                </a:lnTo>
                <a:cubicBezTo>
                  <a:pt x="22" y="17"/>
                  <a:pt x="49" y="0"/>
                  <a:pt x="80" y="0"/>
                </a:cubicBezTo>
                <a:lnTo>
                  <a:pt x="80" y="0"/>
                </a:lnTo>
                <a:cubicBezTo>
                  <a:pt x="111" y="0"/>
                  <a:pt x="139" y="18"/>
                  <a:pt x="153" y="46"/>
                </a:cubicBezTo>
                <a:lnTo>
                  <a:pt x="153" y="46"/>
                </a:lnTo>
                <a:cubicBezTo>
                  <a:pt x="158" y="56"/>
                  <a:pt x="160" y="68"/>
                  <a:pt x="160" y="80"/>
                </a:cubicBezTo>
                <a:lnTo>
                  <a:pt x="160" y="80"/>
                </a:lnTo>
                <a:cubicBezTo>
                  <a:pt x="160" y="99"/>
                  <a:pt x="153" y="145"/>
                  <a:pt x="142" y="187"/>
                </a:cubicBezTo>
                <a:lnTo>
                  <a:pt x="142" y="187"/>
                </a:lnTo>
                <a:cubicBezTo>
                  <a:pt x="124" y="251"/>
                  <a:pt x="105" y="280"/>
                  <a:pt x="79" y="2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Freeform 492"/>
          <p:cNvSpPr>
            <a:spLocks noChangeArrowheads="1"/>
          </p:cNvSpPr>
          <p:nvPr/>
        </p:nvSpPr>
        <p:spPr bwMode="auto">
          <a:xfrm>
            <a:off x="9043672" y="11185055"/>
            <a:ext cx="851870" cy="840590"/>
          </a:xfrm>
          <a:custGeom>
            <a:avLst/>
            <a:gdLst>
              <a:gd name="T0" fmla="*/ 493 w 665"/>
              <a:gd name="T1" fmla="*/ 480 h 656"/>
              <a:gd name="T2" fmla="*/ 425 w 665"/>
              <a:gd name="T3" fmla="*/ 444 h 656"/>
              <a:gd name="T4" fmla="*/ 422 w 665"/>
              <a:gd name="T5" fmla="*/ 434 h 656"/>
              <a:gd name="T6" fmla="*/ 480 w 665"/>
              <a:gd name="T7" fmla="*/ 244 h 656"/>
              <a:gd name="T8" fmla="*/ 601 w 665"/>
              <a:gd name="T9" fmla="*/ 237 h 656"/>
              <a:gd name="T10" fmla="*/ 608 w 665"/>
              <a:gd name="T11" fmla="*/ 245 h 656"/>
              <a:gd name="T12" fmla="*/ 502 w 665"/>
              <a:gd name="T13" fmla="*/ 479 h 656"/>
              <a:gd name="T14" fmla="*/ 493 w 665"/>
              <a:gd name="T15" fmla="*/ 480 h 656"/>
              <a:gd name="T16" fmla="*/ 317 w 665"/>
              <a:gd name="T17" fmla="*/ 575 h 656"/>
              <a:gd name="T18" fmla="*/ 386 w 665"/>
              <a:gd name="T19" fmla="*/ 492 h 656"/>
              <a:gd name="T20" fmla="*/ 394 w 665"/>
              <a:gd name="T21" fmla="*/ 490 h 656"/>
              <a:gd name="T22" fmla="*/ 446 w 665"/>
              <a:gd name="T23" fmla="*/ 515 h 656"/>
              <a:gd name="T24" fmla="*/ 447 w 665"/>
              <a:gd name="T25" fmla="*/ 527 h 656"/>
              <a:gd name="T26" fmla="*/ 325 w 665"/>
              <a:gd name="T27" fmla="*/ 586 h 656"/>
              <a:gd name="T28" fmla="*/ 601 w 665"/>
              <a:gd name="T29" fmla="*/ 183 h 656"/>
              <a:gd name="T30" fmla="*/ 487 w 665"/>
              <a:gd name="T31" fmla="*/ 183 h 656"/>
              <a:gd name="T32" fmla="*/ 481 w 665"/>
              <a:gd name="T33" fmla="*/ 185 h 656"/>
              <a:gd name="T34" fmla="*/ 428 w 665"/>
              <a:gd name="T35" fmla="*/ 241 h 656"/>
              <a:gd name="T36" fmla="*/ 426 w 665"/>
              <a:gd name="T37" fmla="*/ 245 h 656"/>
              <a:gd name="T38" fmla="*/ 369 w 665"/>
              <a:gd name="T39" fmla="*/ 417 h 656"/>
              <a:gd name="T40" fmla="*/ 361 w 665"/>
              <a:gd name="T41" fmla="*/ 421 h 656"/>
              <a:gd name="T42" fmla="*/ 333 w 665"/>
              <a:gd name="T43" fmla="*/ 414 h 656"/>
              <a:gd name="T44" fmla="*/ 312 w 665"/>
              <a:gd name="T45" fmla="*/ 457 h 656"/>
              <a:gd name="T46" fmla="*/ 317 w 665"/>
              <a:gd name="T47" fmla="*/ 466 h 656"/>
              <a:gd name="T48" fmla="*/ 325 w 665"/>
              <a:gd name="T49" fmla="*/ 467 h 656"/>
              <a:gd name="T50" fmla="*/ 328 w 665"/>
              <a:gd name="T51" fmla="*/ 478 h 656"/>
              <a:gd name="T52" fmla="*/ 215 w 665"/>
              <a:gd name="T53" fmla="*/ 596 h 656"/>
              <a:gd name="T54" fmla="*/ 206 w 665"/>
              <a:gd name="T55" fmla="*/ 596 h 656"/>
              <a:gd name="T56" fmla="*/ 174 w 665"/>
              <a:gd name="T57" fmla="*/ 566 h 656"/>
              <a:gd name="T58" fmla="*/ 172 w 665"/>
              <a:gd name="T59" fmla="*/ 565 h 656"/>
              <a:gd name="T60" fmla="*/ 168 w 665"/>
              <a:gd name="T61" fmla="*/ 563 h 656"/>
              <a:gd name="T62" fmla="*/ 153 w 665"/>
              <a:gd name="T63" fmla="*/ 553 h 656"/>
              <a:gd name="T64" fmla="*/ 140 w 665"/>
              <a:gd name="T65" fmla="*/ 531 h 656"/>
              <a:gd name="T66" fmla="*/ 139 w 665"/>
              <a:gd name="T67" fmla="*/ 529 h 656"/>
              <a:gd name="T68" fmla="*/ 127 w 665"/>
              <a:gd name="T69" fmla="*/ 515 h 656"/>
              <a:gd name="T70" fmla="*/ 117 w 665"/>
              <a:gd name="T71" fmla="*/ 514 h 656"/>
              <a:gd name="T72" fmla="*/ 85 w 665"/>
              <a:gd name="T73" fmla="*/ 538 h 656"/>
              <a:gd name="T74" fmla="*/ 84 w 665"/>
              <a:gd name="T75" fmla="*/ 548 h 656"/>
              <a:gd name="T76" fmla="*/ 102 w 665"/>
              <a:gd name="T77" fmla="*/ 569 h 656"/>
              <a:gd name="T78" fmla="*/ 95 w 665"/>
              <a:gd name="T79" fmla="*/ 580 h 656"/>
              <a:gd name="T80" fmla="*/ 53 w 665"/>
              <a:gd name="T81" fmla="*/ 564 h 656"/>
              <a:gd name="T82" fmla="*/ 46 w 665"/>
              <a:gd name="T83" fmla="*/ 564 h 656"/>
              <a:gd name="T84" fmla="*/ 18 w 665"/>
              <a:gd name="T85" fmla="*/ 581 h 656"/>
              <a:gd name="T86" fmla="*/ 5 w 665"/>
              <a:gd name="T87" fmla="*/ 588 h 656"/>
              <a:gd name="T88" fmla="*/ 5 w 665"/>
              <a:gd name="T89" fmla="*/ 600 h 656"/>
              <a:gd name="T90" fmla="*/ 195 w 665"/>
              <a:gd name="T91" fmla="*/ 654 h 656"/>
              <a:gd name="T92" fmla="*/ 196 w 665"/>
              <a:gd name="T93" fmla="*/ 655 h 656"/>
              <a:gd name="T94" fmla="*/ 201 w 665"/>
              <a:gd name="T95" fmla="*/ 655 h 656"/>
              <a:gd name="T96" fmla="*/ 205 w 665"/>
              <a:gd name="T97" fmla="*/ 655 h 656"/>
              <a:gd name="T98" fmla="*/ 219 w 665"/>
              <a:gd name="T99" fmla="*/ 655 h 656"/>
              <a:gd name="T100" fmla="*/ 514 w 665"/>
              <a:gd name="T101" fmla="*/ 543 h 656"/>
              <a:gd name="T102" fmla="*/ 515 w 665"/>
              <a:gd name="T103" fmla="*/ 543 h 656"/>
              <a:gd name="T104" fmla="*/ 525 w 665"/>
              <a:gd name="T105" fmla="*/ 534 h 656"/>
              <a:gd name="T106" fmla="*/ 525 w 665"/>
              <a:gd name="T107" fmla="*/ 534 h 656"/>
              <a:gd name="T108" fmla="*/ 526 w 665"/>
              <a:gd name="T109" fmla="*/ 532 h 656"/>
              <a:gd name="T110" fmla="*/ 534 w 665"/>
              <a:gd name="T111" fmla="*/ 525 h 656"/>
              <a:gd name="T112" fmla="*/ 664 w 665"/>
              <a:gd name="T113" fmla="*/ 210 h 656"/>
              <a:gd name="T114" fmla="*/ 614 w 665"/>
              <a:gd name="T115" fmla="*/ 5 h 656"/>
              <a:gd name="T116" fmla="*/ 602 w 665"/>
              <a:gd name="T117" fmla="*/ 5 h 656"/>
              <a:gd name="T118" fmla="*/ 578 w 665"/>
              <a:gd name="T119" fmla="*/ 49 h 656"/>
              <a:gd name="T120" fmla="*/ 578 w 665"/>
              <a:gd name="T121" fmla="*/ 55 h 656"/>
              <a:gd name="T122" fmla="*/ 608 w 665"/>
              <a:gd name="T123" fmla="*/ 175 h 656"/>
              <a:gd name="T124" fmla="*/ 601 w 665"/>
              <a:gd name="T125" fmla="*/ 183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65" h="656">
                <a:moveTo>
                  <a:pt x="493" y="480"/>
                </a:moveTo>
                <a:lnTo>
                  <a:pt x="493" y="480"/>
                </a:lnTo>
                <a:cubicBezTo>
                  <a:pt x="472" y="467"/>
                  <a:pt x="448" y="454"/>
                  <a:pt x="425" y="444"/>
                </a:cubicBezTo>
                <a:lnTo>
                  <a:pt x="425" y="444"/>
                </a:lnTo>
                <a:cubicBezTo>
                  <a:pt x="421" y="442"/>
                  <a:pt x="419" y="438"/>
                  <a:pt x="422" y="434"/>
                </a:cubicBezTo>
                <a:lnTo>
                  <a:pt x="422" y="434"/>
                </a:lnTo>
                <a:cubicBezTo>
                  <a:pt x="455" y="373"/>
                  <a:pt x="474" y="309"/>
                  <a:pt x="480" y="244"/>
                </a:cubicBezTo>
                <a:lnTo>
                  <a:pt x="480" y="244"/>
                </a:lnTo>
                <a:cubicBezTo>
                  <a:pt x="481" y="240"/>
                  <a:pt x="484" y="237"/>
                  <a:pt x="488" y="237"/>
                </a:cubicBezTo>
                <a:lnTo>
                  <a:pt x="601" y="237"/>
                </a:lnTo>
                <a:lnTo>
                  <a:pt x="601" y="237"/>
                </a:lnTo>
                <a:cubicBezTo>
                  <a:pt x="605" y="237"/>
                  <a:pt x="608" y="241"/>
                  <a:pt x="608" y="245"/>
                </a:cubicBezTo>
                <a:lnTo>
                  <a:pt x="608" y="245"/>
                </a:lnTo>
                <a:cubicBezTo>
                  <a:pt x="600" y="335"/>
                  <a:pt x="561" y="417"/>
                  <a:pt x="502" y="479"/>
                </a:cubicBezTo>
                <a:lnTo>
                  <a:pt x="502" y="479"/>
                </a:lnTo>
                <a:cubicBezTo>
                  <a:pt x="500" y="482"/>
                  <a:pt x="496" y="482"/>
                  <a:pt x="493" y="480"/>
                </a:cubicBezTo>
                <a:close/>
                <a:moveTo>
                  <a:pt x="317" y="575"/>
                </a:moveTo>
                <a:lnTo>
                  <a:pt x="317" y="575"/>
                </a:lnTo>
                <a:cubicBezTo>
                  <a:pt x="343" y="548"/>
                  <a:pt x="365" y="520"/>
                  <a:pt x="386" y="492"/>
                </a:cubicBezTo>
                <a:lnTo>
                  <a:pt x="386" y="492"/>
                </a:lnTo>
                <a:cubicBezTo>
                  <a:pt x="388" y="490"/>
                  <a:pt x="391" y="489"/>
                  <a:pt x="394" y="490"/>
                </a:cubicBezTo>
                <a:lnTo>
                  <a:pt x="394" y="490"/>
                </a:lnTo>
                <a:cubicBezTo>
                  <a:pt x="412" y="497"/>
                  <a:pt x="429" y="506"/>
                  <a:pt x="446" y="515"/>
                </a:cubicBezTo>
                <a:lnTo>
                  <a:pt x="446" y="515"/>
                </a:lnTo>
                <a:cubicBezTo>
                  <a:pt x="451" y="518"/>
                  <a:pt x="451" y="524"/>
                  <a:pt x="447" y="527"/>
                </a:cubicBezTo>
                <a:lnTo>
                  <a:pt x="447" y="527"/>
                </a:lnTo>
                <a:cubicBezTo>
                  <a:pt x="410" y="553"/>
                  <a:pt x="369" y="574"/>
                  <a:pt x="325" y="586"/>
                </a:cubicBezTo>
                <a:lnTo>
                  <a:pt x="325" y="586"/>
                </a:lnTo>
                <a:cubicBezTo>
                  <a:pt x="317" y="588"/>
                  <a:pt x="312" y="580"/>
                  <a:pt x="317" y="575"/>
                </a:cubicBezTo>
                <a:close/>
                <a:moveTo>
                  <a:pt x="601" y="183"/>
                </a:moveTo>
                <a:lnTo>
                  <a:pt x="487" y="183"/>
                </a:lnTo>
                <a:lnTo>
                  <a:pt x="487" y="183"/>
                </a:lnTo>
                <a:cubicBezTo>
                  <a:pt x="484" y="183"/>
                  <a:pt x="482" y="184"/>
                  <a:pt x="481" y="185"/>
                </a:cubicBezTo>
                <a:lnTo>
                  <a:pt x="481" y="185"/>
                </a:lnTo>
                <a:cubicBezTo>
                  <a:pt x="465" y="205"/>
                  <a:pt x="447" y="223"/>
                  <a:pt x="428" y="241"/>
                </a:cubicBezTo>
                <a:lnTo>
                  <a:pt x="428" y="241"/>
                </a:lnTo>
                <a:cubicBezTo>
                  <a:pt x="427" y="242"/>
                  <a:pt x="426" y="244"/>
                  <a:pt x="426" y="245"/>
                </a:cubicBezTo>
                <a:lnTo>
                  <a:pt x="426" y="245"/>
                </a:lnTo>
                <a:cubicBezTo>
                  <a:pt x="419" y="304"/>
                  <a:pt x="400" y="362"/>
                  <a:pt x="369" y="417"/>
                </a:cubicBezTo>
                <a:lnTo>
                  <a:pt x="369" y="417"/>
                </a:lnTo>
                <a:cubicBezTo>
                  <a:pt x="367" y="421"/>
                  <a:pt x="364" y="422"/>
                  <a:pt x="361" y="421"/>
                </a:cubicBezTo>
                <a:lnTo>
                  <a:pt x="361" y="421"/>
                </a:lnTo>
                <a:cubicBezTo>
                  <a:pt x="352" y="418"/>
                  <a:pt x="342" y="416"/>
                  <a:pt x="333" y="414"/>
                </a:cubicBezTo>
                <a:lnTo>
                  <a:pt x="333" y="414"/>
                </a:lnTo>
                <a:cubicBezTo>
                  <a:pt x="329" y="413"/>
                  <a:pt x="326" y="415"/>
                  <a:pt x="325" y="418"/>
                </a:cubicBezTo>
                <a:lnTo>
                  <a:pt x="312" y="457"/>
                </a:lnTo>
                <a:lnTo>
                  <a:pt x="312" y="457"/>
                </a:lnTo>
                <a:cubicBezTo>
                  <a:pt x="311" y="461"/>
                  <a:pt x="313" y="465"/>
                  <a:pt x="317" y="466"/>
                </a:cubicBezTo>
                <a:lnTo>
                  <a:pt x="317" y="466"/>
                </a:lnTo>
                <a:cubicBezTo>
                  <a:pt x="320" y="467"/>
                  <a:pt x="322" y="467"/>
                  <a:pt x="325" y="467"/>
                </a:cubicBezTo>
                <a:lnTo>
                  <a:pt x="325" y="467"/>
                </a:lnTo>
                <a:cubicBezTo>
                  <a:pt x="329" y="468"/>
                  <a:pt x="331" y="474"/>
                  <a:pt x="328" y="478"/>
                </a:cubicBezTo>
                <a:lnTo>
                  <a:pt x="328" y="478"/>
                </a:lnTo>
                <a:cubicBezTo>
                  <a:pt x="298" y="519"/>
                  <a:pt x="260" y="559"/>
                  <a:pt x="215" y="596"/>
                </a:cubicBezTo>
                <a:lnTo>
                  <a:pt x="215" y="596"/>
                </a:lnTo>
                <a:cubicBezTo>
                  <a:pt x="212" y="599"/>
                  <a:pt x="208" y="599"/>
                  <a:pt x="206" y="596"/>
                </a:cubicBezTo>
                <a:lnTo>
                  <a:pt x="206" y="596"/>
                </a:lnTo>
                <a:cubicBezTo>
                  <a:pt x="195" y="586"/>
                  <a:pt x="184" y="577"/>
                  <a:pt x="174" y="566"/>
                </a:cubicBezTo>
                <a:lnTo>
                  <a:pt x="174" y="566"/>
                </a:lnTo>
                <a:cubicBezTo>
                  <a:pt x="174" y="565"/>
                  <a:pt x="172" y="565"/>
                  <a:pt x="172" y="565"/>
                </a:cubicBezTo>
                <a:lnTo>
                  <a:pt x="172" y="565"/>
                </a:lnTo>
                <a:cubicBezTo>
                  <a:pt x="170" y="564"/>
                  <a:pt x="169" y="564"/>
                  <a:pt x="168" y="563"/>
                </a:cubicBezTo>
                <a:lnTo>
                  <a:pt x="168" y="563"/>
                </a:lnTo>
                <a:cubicBezTo>
                  <a:pt x="163" y="561"/>
                  <a:pt x="158" y="557"/>
                  <a:pt x="153" y="553"/>
                </a:cubicBezTo>
                <a:lnTo>
                  <a:pt x="153" y="553"/>
                </a:lnTo>
                <a:cubicBezTo>
                  <a:pt x="147" y="547"/>
                  <a:pt x="143" y="539"/>
                  <a:pt x="140" y="531"/>
                </a:cubicBezTo>
                <a:lnTo>
                  <a:pt x="140" y="531"/>
                </a:lnTo>
                <a:cubicBezTo>
                  <a:pt x="140" y="531"/>
                  <a:pt x="139" y="530"/>
                  <a:pt x="139" y="529"/>
                </a:cubicBezTo>
                <a:lnTo>
                  <a:pt x="139" y="529"/>
                </a:lnTo>
                <a:cubicBezTo>
                  <a:pt x="135" y="525"/>
                  <a:pt x="131" y="520"/>
                  <a:pt x="127" y="515"/>
                </a:cubicBezTo>
                <a:lnTo>
                  <a:pt x="127" y="515"/>
                </a:lnTo>
                <a:cubicBezTo>
                  <a:pt x="124" y="512"/>
                  <a:pt x="120" y="512"/>
                  <a:pt x="117" y="514"/>
                </a:cubicBezTo>
                <a:lnTo>
                  <a:pt x="117" y="514"/>
                </a:lnTo>
                <a:cubicBezTo>
                  <a:pt x="108" y="521"/>
                  <a:pt x="97" y="530"/>
                  <a:pt x="85" y="538"/>
                </a:cubicBezTo>
                <a:lnTo>
                  <a:pt x="85" y="538"/>
                </a:lnTo>
                <a:cubicBezTo>
                  <a:pt x="82" y="540"/>
                  <a:pt x="81" y="545"/>
                  <a:pt x="84" y="548"/>
                </a:cubicBezTo>
                <a:lnTo>
                  <a:pt x="84" y="548"/>
                </a:lnTo>
                <a:cubicBezTo>
                  <a:pt x="90" y="555"/>
                  <a:pt x="96" y="562"/>
                  <a:pt x="102" y="569"/>
                </a:cubicBezTo>
                <a:lnTo>
                  <a:pt x="102" y="569"/>
                </a:lnTo>
                <a:cubicBezTo>
                  <a:pt x="107" y="575"/>
                  <a:pt x="101" y="583"/>
                  <a:pt x="95" y="580"/>
                </a:cubicBezTo>
                <a:lnTo>
                  <a:pt x="95" y="580"/>
                </a:lnTo>
                <a:cubicBezTo>
                  <a:pt x="80" y="575"/>
                  <a:pt x="66" y="570"/>
                  <a:pt x="53" y="564"/>
                </a:cubicBezTo>
                <a:lnTo>
                  <a:pt x="53" y="564"/>
                </a:lnTo>
                <a:cubicBezTo>
                  <a:pt x="51" y="562"/>
                  <a:pt x="48" y="562"/>
                  <a:pt x="46" y="564"/>
                </a:cubicBezTo>
                <a:lnTo>
                  <a:pt x="46" y="564"/>
                </a:lnTo>
                <a:cubicBezTo>
                  <a:pt x="37" y="570"/>
                  <a:pt x="27" y="575"/>
                  <a:pt x="18" y="581"/>
                </a:cubicBezTo>
                <a:lnTo>
                  <a:pt x="18" y="581"/>
                </a:lnTo>
                <a:cubicBezTo>
                  <a:pt x="13" y="583"/>
                  <a:pt x="9" y="586"/>
                  <a:pt x="5" y="588"/>
                </a:cubicBezTo>
                <a:lnTo>
                  <a:pt x="5" y="588"/>
                </a:lnTo>
                <a:cubicBezTo>
                  <a:pt x="0" y="590"/>
                  <a:pt x="0" y="597"/>
                  <a:pt x="5" y="600"/>
                </a:cubicBezTo>
                <a:lnTo>
                  <a:pt x="5" y="600"/>
                </a:lnTo>
                <a:cubicBezTo>
                  <a:pt x="63" y="632"/>
                  <a:pt x="128" y="651"/>
                  <a:pt x="195" y="654"/>
                </a:cubicBezTo>
                <a:lnTo>
                  <a:pt x="195" y="654"/>
                </a:lnTo>
                <a:cubicBezTo>
                  <a:pt x="196" y="654"/>
                  <a:pt x="196" y="654"/>
                  <a:pt x="196" y="655"/>
                </a:cubicBezTo>
                <a:lnTo>
                  <a:pt x="196" y="655"/>
                </a:lnTo>
                <a:cubicBezTo>
                  <a:pt x="197" y="655"/>
                  <a:pt x="199" y="655"/>
                  <a:pt x="201" y="655"/>
                </a:cubicBezTo>
                <a:lnTo>
                  <a:pt x="201" y="655"/>
                </a:lnTo>
                <a:cubicBezTo>
                  <a:pt x="202" y="655"/>
                  <a:pt x="203" y="655"/>
                  <a:pt x="205" y="655"/>
                </a:cubicBezTo>
                <a:lnTo>
                  <a:pt x="205" y="655"/>
                </a:lnTo>
                <a:cubicBezTo>
                  <a:pt x="210" y="655"/>
                  <a:pt x="214" y="655"/>
                  <a:pt x="219" y="655"/>
                </a:cubicBezTo>
                <a:lnTo>
                  <a:pt x="219" y="655"/>
                </a:lnTo>
                <a:cubicBezTo>
                  <a:pt x="329" y="655"/>
                  <a:pt x="432" y="616"/>
                  <a:pt x="514" y="543"/>
                </a:cubicBezTo>
                <a:lnTo>
                  <a:pt x="514" y="543"/>
                </a:lnTo>
                <a:cubicBezTo>
                  <a:pt x="514" y="543"/>
                  <a:pt x="514" y="543"/>
                  <a:pt x="515" y="543"/>
                </a:cubicBezTo>
                <a:lnTo>
                  <a:pt x="515" y="543"/>
                </a:lnTo>
                <a:cubicBezTo>
                  <a:pt x="519" y="541"/>
                  <a:pt x="522" y="538"/>
                  <a:pt x="525" y="534"/>
                </a:cubicBezTo>
                <a:lnTo>
                  <a:pt x="525" y="534"/>
                </a:lnTo>
                <a:lnTo>
                  <a:pt x="525" y="534"/>
                </a:lnTo>
                <a:lnTo>
                  <a:pt x="525" y="534"/>
                </a:lnTo>
                <a:cubicBezTo>
                  <a:pt x="525" y="533"/>
                  <a:pt x="526" y="532"/>
                  <a:pt x="526" y="532"/>
                </a:cubicBezTo>
                <a:lnTo>
                  <a:pt x="526" y="532"/>
                </a:lnTo>
                <a:cubicBezTo>
                  <a:pt x="529" y="530"/>
                  <a:pt x="531" y="527"/>
                  <a:pt x="534" y="525"/>
                </a:cubicBezTo>
                <a:lnTo>
                  <a:pt x="534" y="525"/>
                </a:lnTo>
                <a:cubicBezTo>
                  <a:pt x="617" y="441"/>
                  <a:pt x="664" y="329"/>
                  <a:pt x="664" y="210"/>
                </a:cubicBezTo>
                <a:lnTo>
                  <a:pt x="664" y="210"/>
                </a:lnTo>
                <a:cubicBezTo>
                  <a:pt x="664" y="137"/>
                  <a:pt x="647" y="67"/>
                  <a:pt x="614" y="5"/>
                </a:cubicBezTo>
                <a:lnTo>
                  <a:pt x="614" y="5"/>
                </a:lnTo>
                <a:cubicBezTo>
                  <a:pt x="611" y="0"/>
                  <a:pt x="604" y="0"/>
                  <a:pt x="602" y="5"/>
                </a:cubicBezTo>
                <a:lnTo>
                  <a:pt x="602" y="5"/>
                </a:lnTo>
                <a:cubicBezTo>
                  <a:pt x="594" y="20"/>
                  <a:pt x="586" y="35"/>
                  <a:pt x="578" y="49"/>
                </a:cubicBezTo>
                <a:lnTo>
                  <a:pt x="578" y="49"/>
                </a:lnTo>
                <a:cubicBezTo>
                  <a:pt x="577" y="51"/>
                  <a:pt x="577" y="53"/>
                  <a:pt x="578" y="55"/>
                </a:cubicBezTo>
                <a:lnTo>
                  <a:pt x="578" y="55"/>
                </a:lnTo>
                <a:cubicBezTo>
                  <a:pt x="594" y="93"/>
                  <a:pt x="604" y="133"/>
                  <a:pt x="608" y="175"/>
                </a:cubicBezTo>
                <a:lnTo>
                  <a:pt x="608" y="175"/>
                </a:lnTo>
                <a:cubicBezTo>
                  <a:pt x="608" y="180"/>
                  <a:pt x="605" y="183"/>
                  <a:pt x="601" y="1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Freeform 493"/>
          <p:cNvSpPr>
            <a:spLocks noChangeArrowheads="1"/>
          </p:cNvSpPr>
          <p:nvPr/>
        </p:nvSpPr>
        <p:spPr bwMode="auto">
          <a:xfrm>
            <a:off x="8755952" y="10886055"/>
            <a:ext cx="851873" cy="868796"/>
          </a:xfrm>
          <a:custGeom>
            <a:avLst/>
            <a:gdLst>
              <a:gd name="T0" fmla="*/ 346 w 667"/>
              <a:gd name="T1" fmla="*/ 80 h 677"/>
              <a:gd name="T2" fmla="*/ 279 w 667"/>
              <a:gd name="T3" fmla="*/ 163 h 677"/>
              <a:gd name="T4" fmla="*/ 270 w 667"/>
              <a:gd name="T5" fmla="*/ 165 h 677"/>
              <a:gd name="T6" fmla="*/ 218 w 667"/>
              <a:gd name="T7" fmla="*/ 139 h 677"/>
              <a:gd name="T8" fmla="*/ 217 w 667"/>
              <a:gd name="T9" fmla="*/ 128 h 677"/>
              <a:gd name="T10" fmla="*/ 340 w 667"/>
              <a:gd name="T11" fmla="*/ 69 h 677"/>
              <a:gd name="T12" fmla="*/ 98 w 667"/>
              <a:gd name="T13" fmla="*/ 625 h 677"/>
              <a:gd name="T14" fmla="*/ 56 w 667"/>
              <a:gd name="T15" fmla="*/ 480 h 677"/>
              <a:gd name="T16" fmla="*/ 62 w 667"/>
              <a:gd name="T17" fmla="*/ 472 h 677"/>
              <a:gd name="T18" fmla="*/ 92 w 667"/>
              <a:gd name="T19" fmla="*/ 472 h 677"/>
              <a:gd name="T20" fmla="*/ 99 w 667"/>
              <a:gd name="T21" fmla="*/ 467 h 677"/>
              <a:gd name="T22" fmla="*/ 127 w 667"/>
              <a:gd name="T23" fmla="*/ 430 h 677"/>
              <a:gd name="T24" fmla="*/ 123 w 667"/>
              <a:gd name="T25" fmla="*/ 418 h 677"/>
              <a:gd name="T26" fmla="*/ 62 w 667"/>
              <a:gd name="T27" fmla="*/ 418 h 677"/>
              <a:gd name="T28" fmla="*/ 56 w 667"/>
              <a:gd name="T29" fmla="*/ 410 h 677"/>
              <a:gd name="T30" fmla="*/ 162 w 667"/>
              <a:gd name="T31" fmla="*/ 176 h 677"/>
              <a:gd name="T32" fmla="*/ 171 w 667"/>
              <a:gd name="T33" fmla="*/ 175 h 677"/>
              <a:gd name="T34" fmla="*/ 239 w 667"/>
              <a:gd name="T35" fmla="*/ 211 h 677"/>
              <a:gd name="T36" fmla="*/ 242 w 667"/>
              <a:gd name="T37" fmla="*/ 221 h 677"/>
              <a:gd name="T38" fmla="*/ 192 w 667"/>
              <a:gd name="T39" fmla="*/ 357 h 677"/>
              <a:gd name="T40" fmla="*/ 201 w 667"/>
              <a:gd name="T41" fmla="*/ 364 h 677"/>
              <a:gd name="T42" fmla="*/ 246 w 667"/>
              <a:gd name="T43" fmla="*/ 350 h 677"/>
              <a:gd name="T44" fmla="*/ 250 w 667"/>
              <a:gd name="T45" fmla="*/ 345 h 677"/>
              <a:gd name="T46" fmla="*/ 296 w 667"/>
              <a:gd name="T47" fmla="*/ 237 h 677"/>
              <a:gd name="T48" fmla="*/ 303 w 667"/>
              <a:gd name="T49" fmla="*/ 234 h 677"/>
              <a:gd name="T50" fmla="*/ 409 w 667"/>
              <a:gd name="T51" fmla="*/ 254 h 677"/>
              <a:gd name="T52" fmla="*/ 415 w 667"/>
              <a:gd name="T53" fmla="*/ 251 h 677"/>
              <a:gd name="T54" fmla="*/ 452 w 667"/>
              <a:gd name="T55" fmla="*/ 213 h 677"/>
              <a:gd name="T56" fmla="*/ 447 w 667"/>
              <a:gd name="T57" fmla="*/ 201 h 677"/>
              <a:gd name="T58" fmla="*/ 443 w 667"/>
              <a:gd name="T59" fmla="*/ 201 h 677"/>
              <a:gd name="T60" fmla="*/ 340 w 667"/>
              <a:gd name="T61" fmla="*/ 188 h 677"/>
              <a:gd name="T62" fmla="*/ 335 w 667"/>
              <a:gd name="T63" fmla="*/ 177 h 677"/>
              <a:gd name="T64" fmla="*/ 449 w 667"/>
              <a:gd name="T65" fmla="*/ 59 h 677"/>
              <a:gd name="T66" fmla="*/ 458 w 667"/>
              <a:gd name="T67" fmla="*/ 59 h 677"/>
              <a:gd name="T68" fmla="*/ 534 w 667"/>
              <a:gd name="T69" fmla="*/ 136 h 677"/>
              <a:gd name="T70" fmla="*/ 543 w 667"/>
              <a:gd name="T71" fmla="*/ 138 h 677"/>
              <a:gd name="T72" fmla="*/ 577 w 667"/>
              <a:gd name="T73" fmla="*/ 116 h 677"/>
              <a:gd name="T74" fmla="*/ 579 w 667"/>
              <a:gd name="T75" fmla="*/ 105 h 677"/>
              <a:gd name="T76" fmla="*/ 562 w 667"/>
              <a:gd name="T77" fmla="*/ 86 h 677"/>
              <a:gd name="T78" fmla="*/ 570 w 667"/>
              <a:gd name="T79" fmla="*/ 75 h 677"/>
              <a:gd name="T80" fmla="*/ 611 w 667"/>
              <a:gd name="T81" fmla="*/ 92 h 677"/>
              <a:gd name="T82" fmla="*/ 617 w 667"/>
              <a:gd name="T83" fmla="*/ 91 h 677"/>
              <a:gd name="T84" fmla="*/ 661 w 667"/>
              <a:gd name="T85" fmla="*/ 69 h 677"/>
              <a:gd name="T86" fmla="*/ 661 w 667"/>
              <a:gd name="T87" fmla="*/ 56 h 677"/>
              <a:gd name="T88" fmla="*/ 469 w 667"/>
              <a:gd name="T89" fmla="*/ 1 h 677"/>
              <a:gd name="T90" fmla="*/ 469 w 667"/>
              <a:gd name="T91" fmla="*/ 1 h 677"/>
              <a:gd name="T92" fmla="*/ 459 w 667"/>
              <a:gd name="T93" fmla="*/ 0 h 677"/>
              <a:gd name="T94" fmla="*/ 458 w 667"/>
              <a:gd name="T95" fmla="*/ 1 h 677"/>
              <a:gd name="T96" fmla="*/ 446 w 667"/>
              <a:gd name="T97" fmla="*/ 0 h 677"/>
              <a:gd name="T98" fmla="*/ 443 w 667"/>
              <a:gd name="T99" fmla="*/ 0 h 677"/>
              <a:gd name="T100" fmla="*/ 149 w 667"/>
              <a:gd name="T101" fmla="*/ 112 h 677"/>
              <a:gd name="T102" fmla="*/ 148 w 667"/>
              <a:gd name="T103" fmla="*/ 113 h 677"/>
              <a:gd name="T104" fmla="*/ 140 w 667"/>
              <a:gd name="T105" fmla="*/ 121 h 677"/>
              <a:gd name="T106" fmla="*/ 140 w 667"/>
              <a:gd name="T107" fmla="*/ 121 h 677"/>
              <a:gd name="T108" fmla="*/ 130 w 667"/>
              <a:gd name="T109" fmla="*/ 130 h 677"/>
              <a:gd name="T110" fmla="*/ 0 w 667"/>
              <a:gd name="T111" fmla="*/ 445 h 677"/>
              <a:gd name="T112" fmla="*/ 62 w 667"/>
              <a:gd name="T113" fmla="*/ 672 h 677"/>
              <a:gd name="T114" fmla="*/ 74 w 667"/>
              <a:gd name="T115" fmla="*/ 671 h 677"/>
              <a:gd name="T116" fmla="*/ 84 w 667"/>
              <a:gd name="T117" fmla="*/ 654 h 677"/>
              <a:gd name="T118" fmla="*/ 98 w 667"/>
              <a:gd name="T119" fmla="*/ 632 h 677"/>
              <a:gd name="T120" fmla="*/ 98 w 667"/>
              <a:gd name="T121" fmla="*/ 62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67" h="677">
                <a:moveTo>
                  <a:pt x="346" y="80"/>
                </a:moveTo>
                <a:lnTo>
                  <a:pt x="346" y="80"/>
                </a:lnTo>
                <a:cubicBezTo>
                  <a:pt x="321" y="107"/>
                  <a:pt x="298" y="134"/>
                  <a:pt x="279" y="163"/>
                </a:cubicBezTo>
                <a:lnTo>
                  <a:pt x="279" y="163"/>
                </a:lnTo>
                <a:cubicBezTo>
                  <a:pt x="277" y="165"/>
                  <a:pt x="273" y="166"/>
                  <a:pt x="270" y="165"/>
                </a:cubicBezTo>
                <a:lnTo>
                  <a:pt x="270" y="165"/>
                </a:lnTo>
                <a:cubicBezTo>
                  <a:pt x="252" y="158"/>
                  <a:pt x="235" y="149"/>
                  <a:pt x="218" y="139"/>
                </a:cubicBezTo>
                <a:lnTo>
                  <a:pt x="218" y="139"/>
                </a:lnTo>
                <a:cubicBezTo>
                  <a:pt x="214" y="137"/>
                  <a:pt x="213" y="131"/>
                  <a:pt x="217" y="128"/>
                </a:cubicBezTo>
                <a:lnTo>
                  <a:pt x="217" y="128"/>
                </a:lnTo>
                <a:cubicBezTo>
                  <a:pt x="254" y="101"/>
                  <a:pt x="295" y="81"/>
                  <a:pt x="340" y="69"/>
                </a:cubicBezTo>
                <a:lnTo>
                  <a:pt x="340" y="69"/>
                </a:lnTo>
                <a:cubicBezTo>
                  <a:pt x="346" y="66"/>
                  <a:pt x="351" y="75"/>
                  <a:pt x="346" y="80"/>
                </a:cubicBezTo>
                <a:close/>
                <a:moveTo>
                  <a:pt x="98" y="625"/>
                </a:moveTo>
                <a:lnTo>
                  <a:pt x="98" y="625"/>
                </a:lnTo>
                <a:cubicBezTo>
                  <a:pt x="75" y="581"/>
                  <a:pt x="60" y="531"/>
                  <a:pt x="56" y="480"/>
                </a:cubicBezTo>
                <a:lnTo>
                  <a:pt x="56" y="480"/>
                </a:lnTo>
                <a:cubicBezTo>
                  <a:pt x="55" y="476"/>
                  <a:pt x="59" y="472"/>
                  <a:pt x="62" y="472"/>
                </a:cubicBezTo>
                <a:lnTo>
                  <a:pt x="92" y="472"/>
                </a:lnTo>
                <a:lnTo>
                  <a:pt x="92" y="472"/>
                </a:lnTo>
                <a:cubicBezTo>
                  <a:pt x="96" y="472"/>
                  <a:pt x="98" y="470"/>
                  <a:pt x="99" y="467"/>
                </a:cubicBezTo>
                <a:lnTo>
                  <a:pt x="99" y="467"/>
                </a:lnTo>
                <a:cubicBezTo>
                  <a:pt x="102" y="459"/>
                  <a:pt x="106" y="451"/>
                  <a:pt x="113" y="445"/>
                </a:cubicBezTo>
                <a:lnTo>
                  <a:pt x="127" y="430"/>
                </a:lnTo>
                <a:lnTo>
                  <a:pt x="127" y="430"/>
                </a:lnTo>
                <a:cubicBezTo>
                  <a:pt x="132" y="426"/>
                  <a:pt x="129" y="418"/>
                  <a:pt x="123" y="418"/>
                </a:cubicBezTo>
                <a:lnTo>
                  <a:pt x="62" y="418"/>
                </a:lnTo>
                <a:lnTo>
                  <a:pt x="62" y="418"/>
                </a:lnTo>
                <a:cubicBezTo>
                  <a:pt x="59" y="418"/>
                  <a:pt x="55" y="415"/>
                  <a:pt x="56" y="410"/>
                </a:cubicBezTo>
                <a:lnTo>
                  <a:pt x="56" y="410"/>
                </a:lnTo>
                <a:cubicBezTo>
                  <a:pt x="64" y="320"/>
                  <a:pt x="103" y="238"/>
                  <a:pt x="162" y="176"/>
                </a:cubicBezTo>
                <a:lnTo>
                  <a:pt x="162" y="176"/>
                </a:lnTo>
                <a:cubicBezTo>
                  <a:pt x="165" y="174"/>
                  <a:pt x="168" y="173"/>
                  <a:pt x="171" y="175"/>
                </a:cubicBezTo>
                <a:lnTo>
                  <a:pt x="171" y="175"/>
                </a:lnTo>
                <a:cubicBezTo>
                  <a:pt x="193" y="188"/>
                  <a:pt x="216" y="201"/>
                  <a:pt x="239" y="211"/>
                </a:cubicBezTo>
                <a:lnTo>
                  <a:pt x="239" y="211"/>
                </a:lnTo>
                <a:cubicBezTo>
                  <a:pt x="243" y="213"/>
                  <a:pt x="244" y="217"/>
                  <a:pt x="242" y="221"/>
                </a:cubicBezTo>
                <a:lnTo>
                  <a:pt x="242" y="221"/>
                </a:lnTo>
                <a:cubicBezTo>
                  <a:pt x="218" y="265"/>
                  <a:pt x="201" y="310"/>
                  <a:pt x="192" y="357"/>
                </a:cubicBezTo>
                <a:lnTo>
                  <a:pt x="192" y="357"/>
                </a:lnTo>
                <a:cubicBezTo>
                  <a:pt x="190" y="362"/>
                  <a:pt x="196" y="366"/>
                  <a:pt x="201" y="364"/>
                </a:cubicBezTo>
                <a:lnTo>
                  <a:pt x="201" y="364"/>
                </a:lnTo>
                <a:lnTo>
                  <a:pt x="201" y="364"/>
                </a:lnTo>
                <a:lnTo>
                  <a:pt x="246" y="350"/>
                </a:lnTo>
                <a:lnTo>
                  <a:pt x="246" y="350"/>
                </a:lnTo>
                <a:cubicBezTo>
                  <a:pt x="248" y="349"/>
                  <a:pt x="250" y="347"/>
                  <a:pt x="250" y="345"/>
                </a:cubicBezTo>
                <a:lnTo>
                  <a:pt x="250" y="345"/>
                </a:lnTo>
                <a:cubicBezTo>
                  <a:pt x="261" y="308"/>
                  <a:pt x="275" y="273"/>
                  <a:pt x="296" y="237"/>
                </a:cubicBezTo>
                <a:lnTo>
                  <a:pt x="296" y="237"/>
                </a:lnTo>
                <a:cubicBezTo>
                  <a:pt x="297" y="235"/>
                  <a:pt x="301" y="233"/>
                  <a:pt x="303" y="234"/>
                </a:cubicBezTo>
                <a:lnTo>
                  <a:pt x="303" y="234"/>
                </a:lnTo>
                <a:cubicBezTo>
                  <a:pt x="338" y="244"/>
                  <a:pt x="373" y="251"/>
                  <a:pt x="409" y="254"/>
                </a:cubicBezTo>
                <a:lnTo>
                  <a:pt x="409" y="254"/>
                </a:lnTo>
                <a:cubicBezTo>
                  <a:pt x="411" y="254"/>
                  <a:pt x="413" y="253"/>
                  <a:pt x="415" y="251"/>
                </a:cubicBezTo>
                <a:lnTo>
                  <a:pt x="415" y="251"/>
                </a:lnTo>
                <a:cubicBezTo>
                  <a:pt x="427" y="238"/>
                  <a:pt x="439" y="225"/>
                  <a:pt x="452" y="213"/>
                </a:cubicBezTo>
                <a:lnTo>
                  <a:pt x="452" y="213"/>
                </a:lnTo>
                <a:cubicBezTo>
                  <a:pt x="457" y="209"/>
                  <a:pt x="454" y="201"/>
                  <a:pt x="447" y="201"/>
                </a:cubicBezTo>
                <a:lnTo>
                  <a:pt x="447" y="201"/>
                </a:lnTo>
                <a:cubicBezTo>
                  <a:pt x="446" y="201"/>
                  <a:pt x="444" y="201"/>
                  <a:pt x="443" y="201"/>
                </a:cubicBezTo>
                <a:lnTo>
                  <a:pt x="443" y="201"/>
                </a:lnTo>
                <a:cubicBezTo>
                  <a:pt x="407" y="200"/>
                  <a:pt x="373" y="196"/>
                  <a:pt x="340" y="188"/>
                </a:cubicBezTo>
                <a:lnTo>
                  <a:pt x="340" y="188"/>
                </a:lnTo>
                <a:cubicBezTo>
                  <a:pt x="335" y="186"/>
                  <a:pt x="332" y="180"/>
                  <a:pt x="335" y="177"/>
                </a:cubicBezTo>
                <a:lnTo>
                  <a:pt x="335" y="177"/>
                </a:lnTo>
                <a:cubicBezTo>
                  <a:pt x="366" y="136"/>
                  <a:pt x="405" y="97"/>
                  <a:pt x="449" y="59"/>
                </a:cubicBezTo>
                <a:lnTo>
                  <a:pt x="449" y="59"/>
                </a:lnTo>
                <a:cubicBezTo>
                  <a:pt x="452" y="57"/>
                  <a:pt x="456" y="57"/>
                  <a:pt x="458" y="59"/>
                </a:cubicBezTo>
                <a:lnTo>
                  <a:pt x="458" y="59"/>
                </a:lnTo>
                <a:cubicBezTo>
                  <a:pt x="486" y="84"/>
                  <a:pt x="512" y="110"/>
                  <a:pt x="534" y="136"/>
                </a:cubicBezTo>
                <a:lnTo>
                  <a:pt x="534" y="136"/>
                </a:lnTo>
                <a:cubicBezTo>
                  <a:pt x="537" y="139"/>
                  <a:pt x="541" y="140"/>
                  <a:pt x="543" y="138"/>
                </a:cubicBezTo>
                <a:lnTo>
                  <a:pt x="543" y="138"/>
                </a:lnTo>
                <a:cubicBezTo>
                  <a:pt x="554" y="130"/>
                  <a:pt x="565" y="123"/>
                  <a:pt x="577" y="116"/>
                </a:cubicBezTo>
                <a:lnTo>
                  <a:pt x="577" y="116"/>
                </a:lnTo>
                <a:cubicBezTo>
                  <a:pt x="580" y="113"/>
                  <a:pt x="581" y="108"/>
                  <a:pt x="579" y="105"/>
                </a:cubicBezTo>
                <a:lnTo>
                  <a:pt x="579" y="105"/>
                </a:lnTo>
                <a:cubicBezTo>
                  <a:pt x="573" y="99"/>
                  <a:pt x="568" y="92"/>
                  <a:pt x="562" y="86"/>
                </a:cubicBezTo>
                <a:lnTo>
                  <a:pt x="562" y="86"/>
                </a:lnTo>
                <a:cubicBezTo>
                  <a:pt x="557" y="81"/>
                  <a:pt x="563" y="73"/>
                  <a:pt x="570" y="75"/>
                </a:cubicBezTo>
                <a:lnTo>
                  <a:pt x="570" y="75"/>
                </a:lnTo>
                <a:cubicBezTo>
                  <a:pt x="584" y="79"/>
                  <a:pt x="598" y="85"/>
                  <a:pt x="611" y="92"/>
                </a:cubicBezTo>
                <a:lnTo>
                  <a:pt x="611" y="92"/>
                </a:lnTo>
                <a:cubicBezTo>
                  <a:pt x="613" y="92"/>
                  <a:pt x="615" y="92"/>
                  <a:pt x="617" y="91"/>
                </a:cubicBezTo>
                <a:lnTo>
                  <a:pt x="617" y="91"/>
                </a:lnTo>
                <a:cubicBezTo>
                  <a:pt x="631" y="83"/>
                  <a:pt x="646" y="76"/>
                  <a:pt x="661" y="69"/>
                </a:cubicBezTo>
                <a:lnTo>
                  <a:pt x="661" y="69"/>
                </a:lnTo>
                <a:cubicBezTo>
                  <a:pt x="666" y="66"/>
                  <a:pt x="666" y="59"/>
                  <a:pt x="661" y="56"/>
                </a:cubicBezTo>
                <a:lnTo>
                  <a:pt x="661" y="56"/>
                </a:lnTo>
                <a:cubicBezTo>
                  <a:pt x="603" y="23"/>
                  <a:pt x="538" y="4"/>
                  <a:pt x="469" y="1"/>
                </a:cubicBezTo>
                <a:lnTo>
                  <a:pt x="469" y="1"/>
                </a:lnTo>
                <a:lnTo>
                  <a:pt x="469" y="1"/>
                </a:lnTo>
                <a:lnTo>
                  <a:pt x="469" y="1"/>
                </a:lnTo>
                <a:cubicBezTo>
                  <a:pt x="465" y="0"/>
                  <a:pt x="463" y="0"/>
                  <a:pt x="459" y="0"/>
                </a:cubicBezTo>
                <a:lnTo>
                  <a:pt x="459" y="0"/>
                </a:lnTo>
                <a:cubicBezTo>
                  <a:pt x="459" y="0"/>
                  <a:pt x="459" y="1"/>
                  <a:pt x="458" y="1"/>
                </a:cubicBezTo>
                <a:lnTo>
                  <a:pt x="458" y="1"/>
                </a:lnTo>
                <a:cubicBezTo>
                  <a:pt x="455" y="0"/>
                  <a:pt x="450" y="0"/>
                  <a:pt x="446" y="0"/>
                </a:cubicBezTo>
                <a:lnTo>
                  <a:pt x="446" y="0"/>
                </a:lnTo>
                <a:cubicBezTo>
                  <a:pt x="445" y="0"/>
                  <a:pt x="444" y="0"/>
                  <a:pt x="443" y="0"/>
                </a:cubicBezTo>
                <a:lnTo>
                  <a:pt x="443" y="0"/>
                </a:lnTo>
                <a:cubicBezTo>
                  <a:pt x="333" y="1"/>
                  <a:pt x="230" y="40"/>
                  <a:pt x="149" y="112"/>
                </a:cubicBezTo>
                <a:lnTo>
                  <a:pt x="149" y="112"/>
                </a:lnTo>
                <a:cubicBezTo>
                  <a:pt x="149" y="113"/>
                  <a:pt x="149" y="113"/>
                  <a:pt x="148" y="113"/>
                </a:cubicBezTo>
                <a:lnTo>
                  <a:pt x="148" y="113"/>
                </a:lnTo>
                <a:cubicBezTo>
                  <a:pt x="145" y="115"/>
                  <a:pt x="142" y="117"/>
                  <a:pt x="140" y="121"/>
                </a:cubicBezTo>
                <a:lnTo>
                  <a:pt x="140" y="121"/>
                </a:lnTo>
                <a:lnTo>
                  <a:pt x="140" y="121"/>
                </a:lnTo>
                <a:lnTo>
                  <a:pt x="140" y="121"/>
                </a:lnTo>
                <a:cubicBezTo>
                  <a:pt x="137" y="124"/>
                  <a:pt x="133" y="127"/>
                  <a:pt x="130" y="130"/>
                </a:cubicBezTo>
                <a:lnTo>
                  <a:pt x="130" y="130"/>
                </a:lnTo>
                <a:cubicBezTo>
                  <a:pt x="46" y="215"/>
                  <a:pt x="0" y="326"/>
                  <a:pt x="0" y="445"/>
                </a:cubicBezTo>
                <a:lnTo>
                  <a:pt x="0" y="445"/>
                </a:lnTo>
                <a:cubicBezTo>
                  <a:pt x="0" y="526"/>
                  <a:pt x="22" y="604"/>
                  <a:pt x="62" y="672"/>
                </a:cubicBezTo>
                <a:lnTo>
                  <a:pt x="62" y="672"/>
                </a:lnTo>
                <a:cubicBezTo>
                  <a:pt x="64" y="676"/>
                  <a:pt x="71" y="676"/>
                  <a:pt x="74" y="671"/>
                </a:cubicBezTo>
                <a:lnTo>
                  <a:pt x="74" y="671"/>
                </a:lnTo>
                <a:cubicBezTo>
                  <a:pt x="77" y="665"/>
                  <a:pt x="81" y="660"/>
                  <a:pt x="84" y="654"/>
                </a:cubicBezTo>
                <a:lnTo>
                  <a:pt x="84" y="654"/>
                </a:lnTo>
                <a:cubicBezTo>
                  <a:pt x="88" y="646"/>
                  <a:pt x="93" y="639"/>
                  <a:pt x="98" y="632"/>
                </a:cubicBezTo>
                <a:lnTo>
                  <a:pt x="98" y="632"/>
                </a:lnTo>
                <a:cubicBezTo>
                  <a:pt x="99" y="630"/>
                  <a:pt x="99" y="627"/>
                  <a:pt x="98" y="6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494"/>
          <p:cNvSpPr>
            <a:spLocks noChangeArrowheads="1"/>
          </p:cNvSpPr>
          <p:nvPr/>
        </p:nvSpPr>
        <p:spPr bwMode="auto">
          <a:xfrm>
            <a:off x="8834933" y="10931187"/>
            <a:ext cx="1021119" cy="1009833"/>
          </a:xfrm>
          <a:custGeom>
            <a:avLst/>
            <a:gdLst>
              <a:gd name="T0" fmla="*/ 368 w 798"/>
              <a:gd name="T1" fmla="*/ 532 h 789"/>
              <a:gd name="T2" fmla="*/ 419 w 798"/>
              <a:gd name="T3" fmla="*/ 407 h 789"/>
              <a:gd name="T4" fmla="*/ 419 w 798"/>
              <a:gd name="T5" fmla="*/ 379 h 789"/>
              <a:gd name="T6" fmla="*/ 392 w 798"/>
              <a:gd name="T7" fmla="*/ 379 h 789"/>
              <a:gd name="T8" fmla="*/ 265 w 798"/>
              <a:gd name="T9" fmla="*/ 429 h 789"/>
              <a:gd name="T10" fmla="*/ 390 w 798"/>
              <a:gd name="T11" fmla="*/ 282 h 789"/>
              <a:gd name="T12" fmla="*/ 748 w 798"/>
              <a:gd name="T13" fmla="*/ 49 h 789"/>
              <a:gd name="T14" fmla="*/ 406 w 798"/>
              <a:gd name="T15" fmla="*/ 635 h 789"/>
              <a:gd name="T16" fmla="*/ 393 w 798"/>
              <a:gd name="T17" fmla="*/ 561 h 789"/>
              <a:gd name="T18" fmla="*/ 406 w 798"/>
              <a:gd name="T19" fmla="*/ 635 h 789"/>
              <a:gd name="T20" fmla="*/ 253 w 798"/>
              <a:gd name="T21" fmla="*/ 611 h 789"/>
              <a:gd name="T22" fmla="*/ 241 w 798"/>
              <a:gd name="T23" fmla="*/ 629 h 789"/>
              <a:gd name="T24" fmla="*/ 149 w 798"/>
              <a:gd name="T25" fmla="*/ 694 h 789"/>
              <a:gd name="T26" fmla="*/ 66 w 798"/>
              <a:gd name="T27" fmla="*/ 733 h 789"/>
              <a:gd name="T28" fmla="*/ 106 w 798"/>
              <a:gd name="T29" fmla="*/ 652 h 789"/>
              <a:gd name="T30" fmla="*/ 172 w 798"/>
              <a:gd name="T31" fmla="*/ 561 h 789"/>
              <a:gd name="T32" fmla="*/ 191 w 798"/>
              <a:gd name="T33" fmla="*/ 548 h 789"/>
              <a:gd name="T34" fmla="*/ 208 w 798"/>
              <a:gd name="T35" fmla="*/ 545 h 789"/>
              <a:gd name="T36" fmla="*/ 207 w 798"/>
              <a:gd name="T37" fmla="*/ 564 h 789"/>
              <a:gd name="T38" fmla="*/ 207 w 798"/>
              <a:gd name="T39" fmla="*/ 591 h 789"/>
              <a:gd name="T40" fmla="*/ 234 w 798"/>
              <a:gd name="T41" fmla="*/ 591 h 789"/>
              <a:gd name="T42" fmla="*/ 252 w 798"/>
              <a:gd name="T43" fmla="*/ 574 h 789"/>
              <a:gd name="T44" fmla="*/ 232 w 798"/>
              <a:gd name="T45" fmla="*/ 409 h 789"/>
              <a:gd name="T46" fmla="*/ 166 w 798"/>
              <a:gd name="T47" fmla="*/ 395 h 789"/>
              <a:gd name="T48" fmla="*/ 232 w 798"/>
              <a:gd name="T49" fmla="*/ 409 h 789"/>
              <a:gd name="T50" fmla="*/ 791 w 798"/>
              <a:gd name="T51" fmla="*/ 6 h 789"/>
              <a:gd name="T52" fmla="*/ 790 w 798"/>
              <a:gd name="T53" fmla="*/ 6 h 789"/>
              <a:gd name="T54" fmla="*/ 739 w 798"/>
              <a:gd name="T55" fmla="*/ 12 h 789"/>
              <a:gd name="T56" fmla="*/ 361 w 798"/>
              <a:gd name="T57" fmla="*/ 257 h 789"/>
              <a:gd name="T58" fmla="*/ 150 w 798"/>
              <a:gd name="T59" fmla="*/ 361 h 789"/>
              <a:gd name="T60" fmla="*/ 143 w 798"/>
              <a:gd name="T61" fmla="*/ 366 h 789"/>
              <a:gd name="T62" fmla="*/ 75 w 798"/>
              <a:gd name="T63" fmla="*/ 432 h 789"/>
              <a:gd name="T64" fmla="*/ 71 w 798"/>
              <a:gd name="T65" fmla="*/ 454 h 789"/>
              <a:gd name="T66" fmla="*/ 75 w 798"/>
              <a:gd name="T67" fmla="*/ 459 h 789"/>
              <a:gd name="T68" fmla="*/ 230 w 798"/>
              <a:gd name="T69" fmla="*/ 448 h 789"/>
              <a:gd name="T70" fmla="*/ 233 w 798"/>
              <a:gd name="T71" fmla="*/ 478 h 789"/>
              <a:gd name="T72" fmla="*/ 228 w 798"/>
              <a:gd name="T73" fmla="*/ 493 h 789"/>
              <a:gd name="T74" fmla="*/ 173 w 798"/>
              <a:gd name="T75" fmla="*/ 497 h 789"/>
              <a:gd name="T76" fmla="*/ 134 w 798"/>
              <a:gd name="T77" fmla="*/ 522 h 789"/>
              <a:gd name="T78" fmla="*/ 52 w 798"/>
              <a:gd name="T79" fmla="*/ 635 h 789"/>
              <a:gd name="T80" fmla="*/ 23 w 798"/>
              <a:gd name="T81" fmla="*/ 775 h 789"/>
              <a:gd name="T82" fmla="*/ 58 w 798"/>
              <a:gd name="T83" fmla="*/ 788 h 789"/>
              <a:gd name="T84" fmla="*/ 165 w 798"/>
              <a:gd name="T85" fmla="*/ 748 h 789"/>
              <a:gd name="T86" fmla="*/ 280 w 798"/>
              <a:gd name="T87" fmla="*/ 667 h 789"/>
              <a:gd name="T88" fmla="*/ 304 w 798"/>
              <a:gd name="T89" fmla="*/ 629 h 789"/>
              <a:gd name="T90" fmla="*/ 308 w 798"/>
              <a:gd name="T91" fmla="*/ 572 h 789"/>
              <a:gd name="T92" fmla="*/ 320 w 798"/>
              <a:gd name="T93" fmla="*/ 565 h 789"/>
              <a:gd name="T94" fmla="*/ 353 w 798"/>
              <a:gd name="T95" fmla="*/ 571 h 789"/>
              <a:gd name="T96" fmla="*/ 336 w 798"/>
              <a:gd name="T97" fmla="*/ 710 h 789"/>
              <a:gd name="T98" fmla="*/ 342 w 798"/>
              <a:gd name="T99" fmla="*/ 726 h 789"/>
              <a:gd name="T100" fmla="*/ 347 w 798"/>
              <a:gd name="T101" fmla="*/ 730 h 789"/>
              <a:gd name="T102" fmla="*/ 436 w 798"/>
              <a:gd name="T103" fmla="*/ 659 h 789"/>
              <a:gd name="T104" fmla="*/ 441 w 798"/>
              <a:gd name="T105" fmla="*/ 652 h 789"/>
              <a:gd name="T106" fmla="*/ 523 w 798"/>
              <a:gd name="T107" fmla="*/ 453 h 789"/>
              <a:gd name="T108" fmla="*/ 792 w 798"/>
              <a:gd name="T109" fmla="*/ 35 h 789"/>
              <a:gd name="T110" fmla="*/ 796 w 798"/>
              <a:gd name="T111" fmla="*/ 25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98" h="789">
                <a:moveTo>
                  <a:pt x="499" y="424"/>
                </a:moveTo>
                <a:lnTo>
                  <a:pt x="368" y="532"/>
                </a:lnTo>
                <a:lnTo>
                  <a:pt x="331" y="494"/>
                </a:lnTo>
                <a:lnTo>
                  <a:pt x="419" y="407"/>
                </a:lnTo>
                <a:lnTo>
                  <a:pt x="419" y="407"/>
                </a:lnTo>
                <a:cubicBezTo>
                  <a:pt x="426" y="399"/>
                  <a:pt x="426" y="387"/>
                  <a:pt x="419" y="379"/>
                </a:cubicBezTo>
                <a:lnTo>
                  <a:pt x="419" y="379"/>
                </a:lnTo>
                <a:cubicBezTo>
                  <a:pt x="412" y="372"/>
                  <a:pt x="399" y="372"/>
                  <a:pt x="392" y="379"/>
                </a:cubicBezTo>
                <a:lnTo>
                  <a:pt x="304" y="467"/>
                </a:lnTo>
                <a:lnTo>
                  <a:pt x="265" y="429"/>
                </a:lnTo>
                <a:lnTo>
                  <a:pt x="390" y="282"/>
                </a:lnTo>
                <a:lnTo>
                  <a:pt x="390" y="282"/>
                </a:lnTo>
                <a:cubicBezTo>
                  <a:pt x="480" y="176"/>
                  <a:pt x="601" y="98"/>
                  <a:pt x="748" y="49"/>
                </a:cubicBezTo>
                <a:lnTo>
                  <a:pt x="748" y="49"/>
                </a:lnTo>
                <a:cubicBezTo>
                  <a:pt x="701" y="201"/>
                  <a:pt x="616" y="327"/>
                  <a:pt x="499" y="424"/>
                </a:cubicBezTo>
                <a:close/>
                <a:moveTo>
                  <a:pt x="406" y="635"/>
                </a:moveTo>
                <a:lnTo>
                  <a:pt x="381" y="660"/>
                </a:lnTo>
                <a:lnTo>
                  <a:pt x="393" y="561"/>
                </a:lnTo>
                <a:lnTo>
                  <a:pt x="445" y="518"/>
                </a:lnTo>
                <a:lnTo>
                  <a:pt x="406" y="635"/>
                </a:lnTo>
                <a:close/>
                <a:moveTo>
                  <a:pt x="253" y="611"/>
                </a:moveTo>
                <a:lnTo>
                  <a:pt x="253" y="611"/>
                </a:lnTo>
                <a:cubicBezTo>
                  <a:pt x="250" y="617"/>
                  <a:pt x="246" y="624"/>
                  <a:pt x="241" y="629"/>
                </a:cubicBezTo>
                <a:lnTo>
                  <a:pt x="241" y="629"/>
                </a:lnTo>
                <a:cubicBezTo>
                  <a:pt x="230" y="640"/>
                  <a:pt x="192" y="669"/>
                  <a:pt x="149" y="694"/>
                </a:cubicBezTo>
                <a:lnTo>
                  <a:pt x="149" y="694"/>
                </a:lnTo>
                <a:cubicBezTo>
                  <a:pt x="103" y="722"/>
                  <a:pt x="78" y="730"/>
                  <a:pt x="66" y="733"/>
                </a:cubicBezTo>
                <a:lnTo>
                  <a:pt x="66" y="733"/>
                </a:lnTo>
                <a:cubicBezTo>
                  <a:pt x="68" y="721"/>
                  <a:pt x="78" y="697"/>
                  <a:pt x="106" y="652"/>
                </a:cubicBezTo>
                <a:lnTo>
                  <a:pt x="106" y="652"/>
                </a:lnTo>
                <a:cubicBezTo>
                  <a:pt x="131" y="609"/>
                  <a:pt x="161" y="572"/>
                  <a:pt x="172" y="561"/>
                </a:cubicBezTo>
                <a:lnTo>
                  <a:pt x="172" y="561"/>
                </a:lnTo>
                <a:cubicBezTo>
                  <a:pt x="178" y="555"/>
                  <a:pt x="184" y="551"/>
                  <a:pt x="191" y="548"/>
                </a:cubicBezTo>
                <a:lnTo>
                  <a:pt x="191" y="548"/>
                </a:lnTo>
                <a:cubicBezTo>
                  <a:pt x="197" y="546"/>
                  <a:pt x="202" y="545"/>
                  <a:pt x="208" y="545"/>
                </a:cubicBezTo>
                <a:lnTo>
                  <a:pt x="208" y="545"/>
                </a:lnTo>
                <a:cubicBezTo>
                  <a:pt x="213" y="545"/>
                  <a:pt x="219" y="546"/>
                  <a:pt x="224" y="548"/>
                </a:cubicBezTo>
                <a:lnTo>
                  <a:pt x="207" y="564"/>
                </a:lnTo>
                <a:lnTo>
                  <a:pt x="207" y="564"/>
                </a:lnTo>
                <a:cubicBezTo>
                  <a:pt x="200" y="572"/>
                  <a:pt x="200" y="584"/>
                  <a:pt x="207" y="591"/>
                </a:cubicBezTo>
                <a:lnTo>
                  <a:pt x="207" y="591"/>
                </a:lnTo>
                <a:cubicBezTo>
                  <a:pt x="215" y="598"/>
                  <a:pt x="227" y="598"/>
                  <a:pt x="234" y="591"/>
                </a:cubicBezTo>
                <a:lnTo>
                  <a:pt x="252" y="574"/>
                </a:lnTo>
                <a:lnTo>
                  <a:pt x="252" y="574"/>
                </a:lnTo>
                <a:cubicBezTo>
                  <a:pt x="257" y="585"/>
                  <a:pt x="257" y="598"/>
                  <a:pt x="253" y="611"/>
                </a:cubicBezTo>
                <a:close/>
                <a:moveTo>
                  <a:pt x="232" y="409"/>
                </a:moveTo>
                <a:lnTo>
                  <a:pt x="141" y="420"/>
                </a:lnTo>
                <a:lnTo>
                  <a:pt x="166" y="395"/>
                </a:lnTo>
                <a:lnTo>
                  <a:pt x="274" y="360"/>
                </a:lnTo>
                <a:lnTo>
                  <a:pt x="232" y="409"/>
                </a:lnTo>
                <a:close/>
                <a:moveTo>
                  <a:pt x="791" y="6"/>
                </a:moveTo>
                <a:lnTo>
                  <a:pt x="791" y="6"/>
                </a:lnTo>
                <a:lnTo>
                  <a:pt x="790" y="6"/>
                </a:lnTo>
                <a:lnTo>
                  <a:pt x="790" y="6"/>
                </a:lnTo>
                <a:cubicBezTo>
                  <a:pt x="785" y="1"/>
                  <a:pt x="778" y="0"/>
                  <a:pt x="771" y="1"/>
                </a:cubicBezTo>
                <a:lnTo>
                  <a:pt x="739" y="12"/>
                </a:lnTo>
                <a:lnTo>
                  <a:pt x="739" y="12"/>
                </a:lnTo>
                <a:cubicBezTo>
                  <a:pt x="583" y="63"/>
                  <a:pt x="456" y="146"/>
                  <a:pt x="361" y="257"/>
                </a:cubicBezTo>
                <a:lnTo>
                  <a:pt x="322" y="304"/>
                </a:lnTo>
                <a:lnTo>
                  <a:pt x="150" y="361"/>
                </a:lnTo>
                <a:lnTo>
                  <a:pt x="150" y="361"/>
                </a:lnTo>
                <a:cubicBezTo>
                  <a:pt x="147" y="362"/>
                  <a:pt x="144" y="363"/>
                  <a:pt x="143" y="366"/>
                </a:cubicBezTo>
                <a:lnTo>
                  <a:pt x="75" y="432"/>
                </a:lnTo>
                <a:lnTo>
                  <a:pt x="75" y="432"/>
                </a:lnTo>
                <a:cubicBezTo>
                  <a:pt x="70" y="438"/>
                  <a:pt x="68" y="447"/>
                  <a:pt x="71" y="454"/>
                </a:cubicBezTo>
                <a:lnTo>
                  <a:pt x="71" y="454"/>
                </a:lnTo>
                <a:cubicBezTo>
                  <a:pt x="73" y="456"/>
                  <a:pt x="74" y="458"/>
                  <a:pt x="75" y="459"/>
                </a:cubicBezTo>
                <a:lnTo>
                  <a:pt x="75" y="459"/>
                </a:lnTo>
                <a:cubicBezTo>
                  <a:pt x="80" y="463"/>
                  <a:pt x="85" y="466"/>
                  <a:pt x="91" y="465"/>
                </a:cubicBezTo>
                <a:lnTo>
                  <a:pt x="230" y="448"/>
                </a:lnTo>
                <a:lnTo>
                  <a:pt x="247" y="464"/>
                </a:lnTo>
                <a:lnTo>
                  <a:pt x="233" y="478"/>
                </a:lnTo>
                <a:lnTo>
                  <a:pt x="233" y="478"/>
                </a:lnTo>
                <a:cubicBezTo>
                  <a:pt x="229" y="482"/>
                  <a:pt x="228" y="488"/>
                  <a:pt x="228" y="493"/>
                </a:cubicBezTo>
                <a:lnTo>
                  <a:pt x="228" y="493"/>
                </a:lnTo>
                <a:cubicBezTo>
                  <a:pt x="210" y="489"/>
                  <a:pt x="191" y="491"/>
                  <a:pt x="173" y="497"/>
                </a:cubicBezTo>
                <a:lnTo>
                  <a:pt x="173" y="497"/>
                </a:lnTo>
                <a:cubicBezTo>
                  <a:pt x="158" y="502"/>
                  <a:pt x="145" y="510"/>
                  <a:pt x="134" y="522"/>
                </a:cubicBezTo>
                <a:lnTo>
                  <a:pt x="134" y="522"/>
                </a:lnTo>
                <a:cubicBezTo>
                  <a:pt x="117" y="539"/>
                  <a:pt x="81" y="587"/>
                  <a:pt x="52" y="635"/>
                </a:cubicBezTo>
                <a:lnTo>
                  <a:pt x="52" y="635"/>
                </a:lnTo>
                <a:cubicBezTo>
                  <a:pt x="9" y="708"/>
                  <a:pt x="0" y="751"/>
                  <a:pt x="23" y="775"/>
                </a:cubicBezTo>
                <a:lnTo>
                  <a:pt x="23" y="775"/>
                </a:lnTo>
                <a:cubicBezTo>
                  <a:pt x="32" y="784"/>
                  <a:pt x="43" y="788"/>
                  <a:pt x="58" y="788"/>
                </a:cubicBezTo>
                <a:lnTo>
                  <a:pt x="58" y="788"/>
                </a:lnTo>
                <a:cubicBezTo>
                  <a:pt x="83" y="788"/>
                  <a:pt x="118" y="775"/>
                  <a:pt x="165" y="748"/>
                </a:cubicBezTo>
                <a:lnTo>
                  <a:pt x="165" y="748"/>
                </a:lnTo>
                <a:cubicBezTo>
                  <a:pt x="214" y="720"/>
                  <a:pt x="262" y="684"/>
                  <a:pt x="280" y="667"/>
                </a:cubicBezTo>
                <a:lnTo>
                  <a:pt x="280" y="667"/>
                </a:lnTo>
                <a:cubicBezTo>
                  <a:pt x="291" y="656"/>
                  <a:pt x="298" y="644"/>
                  <a:pt x="304" y="629"/>
                </a:cubicBezTo>
                <a:lnTo>
                  <a:pt x="304" y="629"/>
                </a:lnTo>
                <a:cubicBezTo>
                  <a:pt x="311" y="610"/>
                  <a:pt x="312" y="590"/>
                  <a:pt x="308" y="572"/>
                </a:cubicBezTo>
                <a:lnTo>
                  <a:pt x="308" y="572"/>
                </a:lnTo>
                <a:cubicBezTo>
                  <a:pt x="312" y="571"/>
                  <a:pt x="317" y="569"/>
                  <a:pt x="320" y="565"/>
                </a:cubicBezTo>
                <a:lnTo>
                  <a:pt x="334" y="552"/>
                </a:lnTo>
                <a:lnTo>
                  <a:pt x="353" y="571"/>
                </a:lnTo>
                <a:lnTo>
                  <a:pt x="336" y="710"/>
                </a:lnTo>
                <a:lnTo>
                  <a:pt x="336" y="710"/>
                </a:lnTo>
                <a:cubicBezTo>
                  <a:pt x="336" y="716"/>
                  <a:pt x="338" y="722"/>
                  <a:pt x="342" y="726"/>
                </a:cubicBezTo>
                <a:lnTo>
                  <a:pt x="342" y="726"/>
                </a:lnTo>
                <a:cubicBezTo>
                  <a:pt x="344" y="728"/>
                  <a:pt x="345" y="729"/>
                  <a:pt x="347" y="730"/>
                </a:cubicBezTo>
                <a:lnTo>
                  <a:pt x="347" y="730"/>
                </a:lnTo>
                <a:cubicBezTo>
                  <a:pt x="355" y="733"/>
                  <a:pt x="363" y="732"/>
                  <a:pt x="369" y="726"/>
                </a:cubicBezTo>
                <a:lnTo>
                  <a:pt x="436" y="659"/>
                </a:lnTo>
                <a:lnTo>
                  <a:pt x="436" y="659"/>
                </a:lnTo>
                <a:cubicBezTo>
                  <a:pt x="438" y="657"/>
                  <a:pt x="440" y="654"/>
                  <a:pt x="441" y="652"/>
                </a:cubicBezTo>
                <a:lnTo>
                  <a:pt x="500" y="473"/>
                </a:lnTo>
                <a:lnTo>
                  <a:pt x="523" y="453"/>
                </a:lnTo>
                <a:lnTo>
                  <a:pt x="523" y="453"/>
                </a:lnTo>
                <a:cubicBezTo>
                  <a:pt x="654" y="346"/>
                  <a:pt x="744" y="205"/>
                  <a:pt x="792" y="35"/>
                </a:cubicBezTo>
                <a:lnTo>
                  <a:pt x="796" y="25"/>
                </a:lnTo>
                <a:lnTo>
                  <a:pt x="796" y="25"/>
                </a:lnTo>
                <a:cubicBezTo>
                  <a:pt x="797" y="19"/>
                  <a:pt x="796" y="11"/>
                  <a:pt x="791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1" name="Freeform 495"/>
          <p:cNvSpPr>
            <a:spLocks noChangeArrowheads="1"/>
          </p:cNvSpPr>
          <p:nvPr/>
        </p:nvSpPr>
        <p:spPr bwMode="auto">
          <a:xfrm>
            <a:off x="9523200" y="11100433"/>
            <a:ext cx="163606" cy="163603"/>
          </a:xfrm>
          <a:custGeom>
            <a:avLst/>
            <a:gdLst>
              <a:gd name="T0" fmla="*/ 50 w 126"/>
              <a:gd name="T1" fmla="*/ 49 h 126"/>
              <a:gd name="T2" fmla="*/ 50 w 126"/>
              <a:gd name="T3" fmla="*/ 49 h 126"/>
              <a:gd name="T4" fmla="*/ 76 w 126"/>
              <a:gd name="T5" fmla="*/ 49 h 126"/>
              <a:gd name="T6" fmla="*/ 76 w 126"/>
              <a:gd name="T7" fmla="*/ 49 h 126"/>
              <a:gd name="T8" fmla="*/ 76 w 126"/>
              <a:gd name="T9" fmla="*/ 75 h 126"/>
              <a:gd name="T10" fmla="*/ 76 w 126"/>
              <a:gd name="T11" fmla="*/ 75 h 126"/>
              <a:gd name="T12" fmla="*/ 50 w 126"/>
              <a:gd name="T13" fmla="*/ 75 h 126"/>
              <a:gd name="T14" fmla="*/ 50 w 126"/>
              <a:gd name="T15" fmla="*/ 75 h 126"/>
              <a:gd name="T16" fmla="*/ 50 w 126"/>
              <a:gd name="T17" fmla="*/ 49 h 126"/>
              <a:gd name="T18" fmla="*/ 103 w 126"/>
              <a:gd name="T19" fmla="*/ 103 h 126"/>
              <a:gd name="T20" fmla="*/ 103 w 126"/>
              <a:gd name="T21" fmla="*/ 103 h 126"/>
              <a:gd name="T22" fmla="*/ 103 w 126"/>
              <a:gd name="T23" fmla="*/ 22 h 126"/>
              <a:gd name="T24" fmla="*/ 103 w 126"/>
              <a:gd name="T25" fmla="*/ 22 h 126"/>
              <a:gd name="T26" fmla="*/ 22 w 126"/>
              <a:gd name="T27" fmla="*/ 22 h 126"/>
              <a:gd name="T28" fmla="*/ 22 w 126"/>
              <a:gd name="T29" fmla="*/ 22 h 126"/>
              <a:gd name="T30" fmla="*/ 22 w 126"/>
              <a:gd name="T31" fmla="*/ 103 h 126"/>
              <a:gd name="T32" fmla="*/ 22 w 126"/>
              <a:gd name="T33" fmla="*/ 103 h 126"/>
              <a:gd name="T34" fmla="*/ 103 w 126"/>
              <a:gd name="T35" fmla="*/ 103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6" h="126">
                <a:moveTo>
                  <a:pt x="50" y="49"/>
                </a:moveTo>
                <a:lnTo>
                  <a:pt x="50" y="49"/>
                </a:lnTo>
                <a:cubicBezTo>
                  <a:pt x="56" y="42"/>
                  <a:pt x="69" y="42"/>
                  <a:pt x="76" y="49"/>
                </a:cubicBezTo>
                <a:lnTo>
                  <a:pt x="76" y="49"/>
                </a:lnTo>
                <a:cubicBezTo>
                  <a:pt x="83" y="56"/>
                  <a:pt x="83" y="68"/>
                  <a:pt x="76" y="75"/>
                </a:cubicBezTo>
                <a:lnTo>
                  <a:pt x="76" y="75"/>
                </a:lnTo>
                <a:cubicBezTo>
                  <a:pt x="69" y="83"/>
                  <a:pt x="56" y="83"/>
                  <a:pt x="50" y="75"/>
                </a:cubicBezTo>
                <a:lnTo>
                  <a:pt x="50" y="75"/>
                </a:lnTo>
                <a:cubicBezTo>
                  <a:pt x="42" y="68"/>
                  <a:pt x="42" y="56"/>
                  <a:pt x="50" y="49"/>
                </a:cubicBezTo>
                <a:close/>
                <a:moveTo>
                  <a:pt x="103" y="103"/>
                </a:moveTo>
                <a:lnTo>
                  <a:pt x="103" y="103"/>
                </a:lnTo>
                <a:cubicBezTo>
                  <a:pt x="125" y="80"/>
                  <a:pt x="125" y="44"/>
                  <a:pt x="103" y="22"/>
                </a:cubicBezTo>
                <a:lnTo>
                  <a:pt x="103" y="22"/>
                </a:lnTo>
                <a:cubicBezTo>
                  <a:pt x="81" y="0"/>
                  <a:pt x="45" y="0"/>
                  <a:pt x="22" y="22"/>
                </a:cubicBezTo>
                <a:lnTo>
                  <a:pt x="22" y="22"/>
                </a:lnTo>
                <a:cubicBezTo>
                  <a:pt x="0" y="44"/>
                  <a:pt x="0" y="80"/>
                  <a:pt x="22" y="103"/>
                </a:cubicBezTo>
                <a:lnTo>
                  <a:pt x="22" y="103"/>
                </a:lnTo>
                <a:cubicBezTo>
                  <a:pt x="45" y="125"/>
                  <a:pt x="81" y="125"/>
                  <a:pt x="103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2" name="Freeform 496"/>
          <p:cNvSpPr>
            <a:spLocks noChangeArrowheads="1"/>
          </p:cNvSpPr>
          <p:nvPr/>
        </p:nvSpPr>
        <p:spPr bwMode="auto">
          <a:xfrm>
            <a:off x="19046108" y="10936827"/>
            <a:ext cx="299003" cy="1032402"/>
          </a:xfrm>
          <a:custGeom>
            <a:avLst/>
            <a:gdLst>
              <a:gd name="T0" fmla="*/ 19 w 233"/>
              <a:gd name="T1" fmla="*/ 805 h 806"/>
              <a:gd name="T2" fmla="*/ 19 w 233"/>
              <a:gd name="T3" fmla="*/ 805 h 806"/>
              <a:gd name="T4" fmla="*/ 12 w 233"/>
              <a:gd name="T5" fmla="*/ 804 h 806"/>
              <a:gd name="T6" fmla="*/ 12 w 233"/>
              <a:gd name="T7" fmla="*/ 804 h 806"/>
              <a:gd name="T8" fmla="*/ 0 w 233"/>
              <a:gd name="T9" fmla="*/ 787 h 806"/>
              <a:gd name="T10" fmla="*/ 0 w 233"/>
              <a:gd name="T11" fmla="*/ 19 h 806"/>
              <a:gd name="T12" fmla="*/ 0 w 233"/>
              <a:gd name="T13" fmla="*/ 19 h 806"/>
              <a:gd name="T14" fmla="*/ 19 w 233"/>
              <a:gd name="T15" fmla="*/ 0 h 806"/>
              <a:gd name="T16" fmla="*/ 19 w 233"/>
              <a:gd name="T17" fmla="*/ 0 h 806"/>
              <a:gd name="T18" fmla="*/ 37 w 233"/>
              <a:gd name="T19" fmla="*/ 19 h 806"/>
              <a:gd name="T20" fmla="*/ 37 w 233"/>
              <a:gd name="T21" fmla="*/ 742 h 806"/>
              <a:gd name="T22" fmla="*/ 199 w 233"/>
              <a:gd name="T23" fmla="*/ 580 h 806"/>
              <a:gd name="T24" fmla="*/ 199 w 233"/>
              <a:gd name="T25" fmla="*/ 580 h 806"/>
              <a:gd name="T26" fmla="*/ 226 w 233"/>
              <a:gd name="T27" fmla="*/ 580 h 806"/>
              <a:gd name="T28" fmla="*/ 226 w 233"/>
              <a:gd name="T29" fmla="*/ 580 h 806"/>
              <a:gd name="T30" fmla="*/ 226 w 233"/>
              <a:gd name="T31" fmla="*/ 606 h 806"/>
              <a:gd name="T32" fmla="*/ 32 w 233"/>
              <a:gd name="T33" fmla="*/ 800 h 806"/>
              <a:gd name="T34" fmla="*/ 32 w 233"/>
              <a:gd name="T35" fmla="*/ 800 h 806"/>
              <a:gd name="T36" fmla="*/ 19 w 233"/>
              <a:gd name="T37" fmla="*/ 805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3" h="806">
                <a:moveTo>
                  <a:pt x="19" y="805"/>
                </a:moveTo>
                <a:lnTo>
                  <a:pt x="19" y="805"/>
                </a:lnTo>
                <a:cubicBezTo>
                  <a:pt x="17" y="805"/>
                  <a:pt x="14" y="805"/>
                  <a:pt x="12" y="804"/>
                </a:cubicBezTo>
                <a:lnTo>
                  <a:pt x="12" y="804"/>
                </a:lnTo>
                <a:cubicBezTo>
                  <a:pt x="4" y="801"/>
                  <a:pt x="0" y="794"/>
                  <a:pt x="0" y="787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9"/>
                  <a:pt x="8" y="0"/>
                  <a:pt x="19" y="0"/>
                </a:cubicBezTo>
                <a:lnTo>
                  <a:pt x="19" y="0"/>
                </a:lnTo>
                <a:cubicBezTo>
                  <a:pt x="29" y="0"/>
                  <a:pt x="37" y="9"/>
                  <a:pt x="37" y="19"/>
                </a:cubicBezTo>
                <a:lnTo>
                  <a:pt x="37" y="742"/>
                </a:lnTo>
                <a:lnTo>
                  <a:pt x="199" y="580"/>
                </a:lnTo>
                <a:lnTo>
                  <a:pt x="199" y="580"/>
                </a:lnTo>
                <a:cubicBezTo>
                  <a:pt x="206" y="573"/>
                  <a:pt x="218" y="573"/>
                  <a:pt x="226" y="580"/>
                </a:cubicBezTo>
                <a:lnTo>
                  <a:pt x="226" y="580"/>
                </a:lnTo>
                <a:cubicBezTo>
                  <a:pt x="232" y="587"/>
                  <a:pt x="232" y="599"/>
                  <a:pt x="226" y="606"/>
                </a:cubicBezTo>
                <a:lnTo>
                  <a:pt x="32" y="800"/>
                </a:lnTo>
                <a:lnTo>
                  <a:pt x="32" y="800"/>
                </a:lnTo>
                <a:cubicBezTo>
                  <a:pt x="28" y="804"/>
                  <a:pt x="23" y="805"/>
                  <a:pt x="19" y="80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3" name="Freeform 497"/>
          <p:cNvSpPr>
            <a:spLocks noChangeArrowheads="1"/>
          </p:cNvSpPr>
          <p:nvPr/>
        </p:nvSpPr>
        <p:spPr bwMode="auto">
          <a:xfrm>
            <a:off x="19412809" y="10976320"/>
            <a:ext cx="631852" cy="626208"/>
          </a:xfrm>
          <a:custGeom>
            <a:avLst/>
            <a:gdLst>
              <a:gd name="T0" fmla="*/ 227 w 493"/>
              <a:gd name="T1" fmla="*/ 329 h 488"/>
              <a:gd name="T2" fmla="*/ 259 w 493"/>
              <a:gd name="T3" fmla="*/ 251 h 488"/>
              <a:gd name="T4" fmla="*/ 259 w 493"/>
              <a:gd name="T5" fmla="*/ 234 h 488"/>
              <a:gd name="T6" fmla="*/ 242 w 493"/>
              <a:gd name="T7" fmla="*/ 234 h 488"/>
              <a:gd name="T8" fmla="*/ 164 w 493"/>
              <a:gd name="T9" fmla="*/ 265 h 488"/>
              <a:gd name="T10" fmla="*/ 241 w 493"/>
              <a:gd name="T11" fmla="*/ 174 h 488"/>
              <a:gd name="T12" fmla="*/ 462 w 493"/>
              <a:gd name="T13" fmla="*/ 31 h 488"/>
              <a:gd name="T14" fmla="*/ 251 w 493"/>
              <a:gd name="T15" fmla="*/ 392 h 488"/>
              <a:gd name="T16" fmla="*/ 242 w 493"/>
              <a:gd name="T17" fmla="*/ 346 h 488"/>
              <a:gd name="T18" fmla="*/ 251 w 493"/>
              <a:gd name="T19" fmla="*/ 392 h 488"/>
              <a:gd name="T20" fmla="*/ 156 w 493"/>
              <a:gd name="T21" fmla="*/ 377 h 488"/>
              <a:gd name="T22" fmla="*/ 149 w 493"/>
              <a:gd name="T23" fmla="*/ 388 h 488"/>
              <a:gd name="T24" fmla="*/ 92 w 493"/>
              <a:gd name="T25" fmla="*/ 429 h 488"/>
              <a:gd name="T26" fmla="*/ 41 w 493"/>
              <a:gd name="T27" fmla="*/ 453 h 488"/>
              <a:gd name="T28" fmla="*/ 65 w 493"/>
              <a:gd name="T29" fmla="*/ 403 h 488"/>
              <a:gd name="T30" fmla="*/ 107 w 493"/>
              <a:gd name="T31" fmla="*/ 346 h 488"/>
              <a:gd name="T32" fmla="*/ 118 w 493"/>
              <a:gd name="T33" fmla="*/ 338 h 488"/>
              <a:gd name="T34" fmla="*/ 129 w 493"/>
              <a:gd name="T35" fmla="*/ 337 h 488"/>
              <a:gd name="T36" fmla="*/ 128 w 493"/>
              <a:gd name="T37" fmla="*/ 349 h 488"/>
              <a:gd name="T38" fmla="*/ 128 w 493"/>
              <a:gd name="T39" fmla="*/ 365 h 488"/>
              <a:gd name="T40" fmla="*/ 145 w 493"/>
              <a:gd name="T41" fmla="*/ 365 h 488"/>
              <a:gd name="T42" fmla="*/ 156 w 493"/>
              <a:gd name="T43" fmla="*/ 354 h 488"/>
              <a:gd name="T44" fmla="*/ 143 w 493"/>
              <a:gd name="T45" fmla="*/ 253 h 488"/>
              <a:gd name="T46" fmla="*/ 103 w 493"/>
              <a:gd name="T47" fmla="*/ 244 h 488"/>
              <a:gd name="T48" fmla="*/ 143 w 493"/>
              <a:gd name="T49" fmla="*/ 253 h 488"/>
              <a:gd name="T50" fmla="*/ 488 w 493"/>
              <a:gd name="T51" fmla="*/ 4 h 488"/>
              <a:gd name="T52" fmla="*/ 488 w 493"/>
              <a:gd name="T53" fmla="*/ 4 h 488"/>
              <a:gd name="T54" fmla="*/ 456 w 493"/>
              <a:gd name="T55" fmla="*/ 7 h 488"/>
              <a:gd name="T56" fmla="*/ 223 w 493"/>
              <a:gd name="T57" fmla="*/ 159 h 488"/>
              <a:gd name="T58" fmla="*/ 93 w 493"/>
              <a:gd name="T59" fmla="*/ 223 h 488"/>
              <a:gd name="T60" fmla="*/ 88 w 493"/>
              <a:gd name="T61" fmla="*/ 226 h 488"/>
              <a:gd name="T62" fmla="*/ 47 w 493"/>
              <a:gd name="T63" fmla="*/ 267 h 488"/>
              <a:gd name="T64" fmla="*/ 44 w 493"/>
              <a:gd name="T65" fmla="*/ 281 h 488"/>
              <a:gd name="T66" fmla="*/ 47 w 493"/>
              <a:gd name="T67" fmla="*/ 284 h 488"/>
              <a:gd name="T68" fmla="*/ 143 w 493"/>
              <a:gd name="T69" fmla="*/ 277 h 488"/>
              <a:gd name="T70" fmla="*/ 144 w 493"/>
              <a:gd name="T71" fmla="*/ 295 h 488"/>
              <a:gd name="T72" fmla="*/ 140 w 493"/>
              <a:gd name="T73" fmla="*/ 305 h 488"/>
              <a:gd name="T74" fmla="*/ 107 w 493"/>
              <a:gd name="T75" fmla="*/ 307 h 488"/>
              <a:gd name="T76" fmla="*/ 83 w 493"/>
              <a:gd name="T77" fmla="*/ 322 h 488"/>
              <a:gd name="T78" fmla="*/ 32 w 493"/>
              <a:gd name="T79" fmla="*/ 392 h 488"/>
              <a:gd name="T80" fmla="*/ 14 w 493"/>
              <a:gd name="T81" fmla="*/ 479 h 488"/>
              <a:gd name="T82" fmla="*/ 36 w 493"/>
              <a:gd name="T83" fmla="*/ 487 h 488"/>
              <a:gd name="T84" fmla="*/ 102 w 493"/>
              <a:gd name="T85" fmla="*/ 462 h 488"/>
              <a:gd name="T86" fmla="*/ 173 w 493"/>
              <a:gd name="T87" fmla="*/ 412 h 488"/>
              <a:gd name="T88" fmla="*/ 188 w 493"/>
              <a:gd name="T89" fmla="*/ 388 h 488"/>
              <a:gd name="T90" fmla="*/ 191 w 493"/>
              <a:gd name="T91" fmla="*/ 353 h 488"/>
              <a:gd name="T92" fmla="*/ 198 w 493"/>
              <a:gd name="T93" fmla="*/ 349 h 488"/>
              <a:gd name="T94" fmla="*/ 218 w 493"/>
              <a:gd name="T95" fmla="*/ 352 h 488"/>
              <a:gd name="T96" fmla="*/ 208 w 493"/>
              <a:gd name="T97" fmla="*/ 439 h 488"/>
              <a:gd name="T98" fmla="*/ 211 w 493"/>
              <a:gd name="T99" fmla="*/ 448 h 488"/>
              <a:gd name="T100" fmla="*/ 214 w 493"/>
              <a:gd name="T101" fmla="*/ 451 h 488"/>
              <a:gd name="T102" fmla="*/ 269 w 493"/>
              <a:gd name="T103" fmla="*/ 407 h 488"/>
              <a:gd name="T104" fmla="*/ 272 w 493"/>
              <a:gd name="T105" fmla="*/ 403 h 488"/>
              <a:gd name="T106" fmla="*/ 323 w 493"/>
              <a:gd name="T107" fmla="*/ 280 h 488"/>
              <a:gd name="T108" fmla="*/ 490 w 493"/>
              <a:gd name="T109" fmla="*/ 21 h 488"/>
              <a:gd name="T110" fmla="*/ 491 w 493"/>
              <a:gd name="T111" fmla="*/ 15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93" h="488">
                <a:moveTo>
                  <a:pt x="308" y="262"/>
                </a:moveTo>
                <a:lnTo>
                  <a:pt x="227" y="329"/>
                </a:lnTo>
                <a:lnTo>
                  <a:pt x="204" y="305"/>
                </a:lnTo>
                <a:lnTo>
                  <a:pt x="259" y="251"/>
                </a:lnTo>
                <a:lnTo>
                  <a:pt x="259" y="251"/>
                </a:lnTo>
                <a:cubicBezTo>
                  <a:pt x="263" y="247"/>
                  <a:pt x="263" y="239"/>
                  <a:pt x="259" y="234"/>
                </a:cubicBezTo>
                <a:lnTo>
                  <a:pt x="259" y="234"/>
                </a:lnTo>
                <a:cubicBezTo>
                  <a:pt x="254" y="230"/>
                  <a:pt x="247" y="230"/>
                  <a:pt x="242" y="234"/>
                </a:cubicBezTo>
                <a:lnTo>
                  <a:pt x="188" y="289"/>
                </a:lnTo>
                <a:lnTo>
                  <a:pt x="164" y="265"/>
                </a:lnTo>
                <a:lnTo>
                  <a:pt x="241" y="174"/>
                </a:lnTo>
                <a:lnTo>
                  <a:pt x="241" y="174"/>
                </a:lnTo>
                <a:cubicBezTo>
                  <a:pt x="297" y="109"/>
                  <a:pt x="371" y="60"/>
                  <a:pt x="462" y="31"/>
                </a:cubicBezTo>
                <a:lnTo>
                  <a:pt x="462" y="31"/>
                </a:lnTo>
                <a:cubicBezTo>
                  <a:pt x="433" y="124"/>
                  <a:pt x="381" y="202"/>
                  <a:pt x="308" y="262"/>
                </a:cubicBezTo>
                <a:close/>
                <a:moveTo>
                  <a:pt x="251" y="392"/>
                </a:moveTo>
                <a:lnTo>
                  <a:pt x="236" y="407"/>
                </a:lnTo>
                <a:lnTo>
                  <a:pt x="242" y="346"/>
                </a:lnTo>
                <a:lnTo>
                  <a:pt x="274" y="320"/>
                </a:lnTo>
                <a:lnTo>
                  <a:pt x="251" y="392"/>
                </a:lnTo>
                <a:close/>
                <a:moveTo>
                  <a:pt x="156" y="377"/>
                </a:moveTo>
                <a:lnTo>
                  <a:pt x="156" y="377"/>
                </a:lnTo>
                <a:cubicBezTo>
                  <a:pt x="155" y="382"/>
                  <a:pt x="152" y="385"/>
                  <a:pt x="149" y="388"/>
                </a:cubicBezTo>
                <a:lnTo>
                  <a:pt x="149" y="388"/>
                </a:lnTo>
                <a:cubicBezTo>
                  <a:pt x="142" y="395"/>
                  <a:pt x="119" y="413"/>
                  <a:pt x="92" y="429"/>
                </a:cubicBezTo>
                <a:lnTo>
                  <a:pt x="92" y="429"/>
                </a:lnTo>
                <a:cubicBezTo>
                  <a:pt x="63" y="446"/>
                  <a:pt x="48" y="451"/>
                  <a:pt x="41" y="453"/>
                </a:cubicBezTo>
                <a:lnTo>
                  <a:pt x="41" y="453"/>
                </a:lnTo>
                <a:cubicBezTo>
                  <a:pt x="42" y="445"/>
                  <a:pt x="48" y="431"/>
                  <a:pt x="65" y="403"/>
                </a:cubicBezTo>
                <a:lnTo>
                  <a:pt x="65" y="403"/>
                </a:lnTo>
                <a:cubicBezTo>
                  <a:pt x="82" y="376"/>
                  <a:pt x="99" y="353"/>
                  <a:pt x="107" y="346"/>
                </a:cubicBezTo>
                <a:lnTo>
                  <a:pt x="107" y="346"/>
                </a:lnTo>
                <a:cubicBezTo>
                  <a:pt x="110" y="342"/>
                  <a:pt x="114" y="340"/>
                  <a:pt x="118" y="338"/>
                </a:cubicBezTo>
                <a:lnTo>
                  <a:pt x="118" y="338"/>
                </a:lnTo>
                <a:cubicBezTo>
                  <a:pt x="122" y="338"/>
                  <a:pt x="125" y="337"/>
                  <a:pt x="129" y="337"/>
                </a:cubicBezTo>
                <a:lnTo>
                  <a:pt x="129" y="337"/>
                </a:lnTo>
                <a:cubicBezTo>
                  <a:pt x="132" y="337"/>
                  <a:pt x="135" y="338"/>
                  <a:pt x="139" y="338"/>
                </a:cubicBezTo>
                <a:lnTo>
                  <a:pt x="128" y="349"/>
                </a:lnTo>
                <a:lnTo>
                  <a:pt x="128" y="349"/>
                </a:lnTo>
                <a:cubicBezTo>
                  <a:pt x="124" y="353"/>
                  <a:pt x="124" y="360"/>
                  <a:pt x="128" y="365"/>
                </a:cubicBezTo>
                <a:lnTo>
                  <a:pt x="128" y="365"/>
                </a:lnTo>
                <a:cubicBezTo>
                  <a:pt x="133" y="369"/>
                  <a:pt x="140" y="369"/>
                  <a:pt x="145" y="365"/>
                </a:cubicBezTo>
                <a:lnTo>
                  <a:pt x="156" y="354"/>
                </a:lnTo>
                <a:lnTo>
                  <a:pt x="156" y="354"/>
                </a:lnTo>
                <a:cubicBezTo>
                  <a:pt x="158" y="362"/>
                  <a:pt x="159" y="369"/>
                  <a:pt x="156" y="377"/>
                </a:cubicBezTo>
                <a:close/>
                <a:moveTo>
                  <a:pt x="143" y="253"/>
                </a:moveTo>
                <a:lnTo>
                  <a:pt x="88" y="259"/>
                </a:lnTo>
                <a:lnTo>
                  <a:pt x="103" y="244"/>
                </a:lnTo>
                <a:lnTo>
                  <a:pt x="169" y="222"/>
                </a:lnTo>
                <a:lnTo>
                  <a:pt x="143" y="253"/>
                </a:lnTo>
                <a:close/>
                <a:moveTo>
                  <a:pt x="488" y="4"/>
                </a:moveTo>
                <a:lnTo>
                  <a:pt x="488" y="4"/>
                </a:lnTo>
                <a:lnTo>
                  <a:pt x="488" y="4"/>
                </a:lnTo>
                <a:lnTo>
                  <a:pt x="488" y="4"/>
                </a:lnTo>
                <a:cubicBezTo>
                  <a:pt x="485" y="1"/>
                  <a:pt x="480" y="0"/>
                  <a:pt x="476" y="1"/>
                </a:cubicBezTo>
                <a:lnTo>
                  <a:pt x="456" y="7"/>
                </a:lnTo>
                <a:lnTo>
                  <a:pt x="456" y="7"/>
                </a:lnTo>
                <a:cubicBezTo>
                  <a:pt x="360" y="39"/>
                  <a:pt x="282" y="90"/>
                  <a:pt x="223" y="159"/>
                </a:cubicBezTo>
                <a:lnTo>
                  <a:pt x="198" y="188"/>
                </a:lnTo>
                <a:lnTo>
                  <a:pt x="93" y="223"/>
                </a:lnTo>
                <a:lnTo>
                  <a:pt x="93" y="223"/>
                </a:lnTo>
                <a:cubicBezTo>
                  <a:pt x="91" y="223"/>
                  <a:pt x="89" y="225"/>
                  <a:pt x="88" y="226"/>
                </a:cubicBezTo>
                <a:lnTo>
                  <a:pt x="47" y="267"/>
                </a:lnTo>
                <a:lnTo>
                  <a:pt x="47" y="267"/>
                </a:lnTo>
                <a:cubicBezTo>
                  <a:pt x="43" y="270"/>
                  <a:pt x="42" y="276"/>
                  <a:pt x="44" y="281"/>
                </a:cubicBezTo>
                <a:lnTo>
                  <a:pt x="44" y="281"/>
                </a:lnTo>
                <a:cubicBezTo>
                  <a:pt x="45" y="282"/>
                  <a:pt x="45" y="283"/>
                  <a:pt x="47" y="284"/>
                </a:cubicBezTo>
                <a:lnTo>
                  <a:pt x="47" y="284"/>
                </a:lnTo>
                <a:cubicBezTo>
                  <a:pt x="49" y="286"/>
                  <a:pt x="53" y="288"/>
                  <a:pt x="56" y="287"/>
                </a:cubicBezTo>
                <a:lnTo>
                  <a:pt x="143" y="277"/>
                </a:lnTo>
                <a:lnTo>
                  <a:pt x="152" y="287"/>
                </a:lnTo>
                <a:lnTo>
                  <a:pt x="144" y="295"/>
                </a:lnTo>
                <a:lnTo>
                  <a:pt x="144" y="295"/>
                </a:lnTo>
                <a:cubicBezTo>
                  <a:pt x="141" y="298"/>
                  <a:pt x="140" y="301"/>
                  <a:pt x="140" y="305"/>
                </a:cubicBezTo>
                <a:lnTo>
                  <a:pt x="140" y="305"/>
                </a:lnTo>
                <a:cubicBezTo>
                  <a:pt x="130" y="302"/>
                  <a:pt x="118" y="303"/>
                  <a:pt x="107" y="307"/>
                </a:cubicBezTo>
                <a:lnTo>
                  <a:pt x="107" y="307"/>
                </a:lnTo>
                <a:cubicBezTo>
                  <a:pt x="98" y="310"/>
                  <a:pt x="89" y="316"/>
                  <a:pt x="83" y="322"/>
                </a:cubicBezTo>
                <a:lnTo>
                  <a:pt x="83" y="322"/>
                </a:lnTo>
                <a:cubicBezTo>
                  <a:pt x="72" y="333"/>
                  <a:pt x="50" y="363"/>
                  <a:pt x="32" y="392"/>
                </a:cubicBezTo>
                <a:lnTo>
                  <a:pt x="32" y="392"/>
                </a:lnTo>
                <a:cubicBezTo>
                  <a:pt x="5" y="437"/>
                  <a:pt x="0" y="464"/>
                  <a:pt x="14" y="479"/>
                </a:cubicBezTo>
                <a:lnTo>
                  <a:pt x="14" y="479"/>
                </a:lnTo>
                <a:cubicBezTo>
                  <a:pt x="20" y="484"/>
                  <a:pt x="27" y="487"/>
                  <a:pt x="36" y="487"/>
                </a:cubicBezTo>
                <a:lnTo>
                  <a:pt x="36" y="487"/>
                </a:lnTo>
                <a:cubicBezTo>
                  <a:pt x="52" y="487"/>
                  <a:pt x="73" y="479"/>
                  <a:pt x="102" y="462"/>
                </a:cubicBezTo>
                <a:lnTo>
                  <a:pt x="102" y="462"/>
                </a:lnTo>
                <a:cubicBezTo>
                  <a:pt x="132" y="445"/>
                  <a:pt x="162" y="423"/>
                  <a:pt x="173" y="412"/>
                </a:cubicBezTo>
                <a:lnTo>
                  <a:pt x="173" y="412"/>
                </a:lnTo>
                <a:cubicBezTo>
                  <a:pt x="179" y="405"/>
                  <a:pt x="184" y="398"/>
                  <a:pt x="188" y="388"/>
                </a:cubicBezTo>
                <a:lnTo>
                  <a:pt x="188" y="388"/>
                </a:lnTo>
                <a:cubicBezTo>
                  <a:pt x="192" y="377"/>
                  <a:pt x="193" y="364"/>
                  <a:pt x="191" y="353"/>
                </a:cubicBezTo>
                <a:lnTo>
                  <a:pt x="191" y="353"/>
                </a:lnTo>
                <a:cubicBezTo>
                  <a:pt x="193" y="352"/>
                  <a:pt x="196" y="352"/>
                  <a:pt x="198" y="349"/>
                </a:cubicBezTo>
                <a:lnTo>
                  <a:pt x="206" y="341"/>
                </a:lnTo>
                <a:lnTo>
                  <a:pt x="218" y="352"/>
                </a:lnTo>
                <a:lnTo>
                  <a:pt x="208" y="439"/>
                </a:lnTo>
                <a:lnTo>
                  <a:pt x="208" y="439"/>
                </a:lnTo>
                <a:cubicBezTo>
                  <a:pt x="208" y="442"/>
                  <a:pt x="209" y="446"/>
                  <a:pt x="211" y="448"/>
                </a:cubicBezTo>
                <a:lnTo>
                  <a:pt x="211" y="448"/>
                </a:lnTo>
                <a:cubicBezTo>
                  <a:pt x="212" y="450"/>
                  <a:pt x="213" y="450"/>
                  <a:pt x="214" y="451"/>
                </a:cubicBezTo>
                <a:lnTo>
                  <a:pt x="214" y="451"/>
                </a:lnTo>
                <a:cubicBezTo>
                  <a:pt x="219" y="453"/>
                  <a:pt x="225" y="452"/>
                  <a:pt x="228" y="448"/>
                </a:cubicBezTo>
                <a:lnTo>
                  <a:pt x="269" y="407"/>
                </a:lnTo>
                <a:lnTo>
                  <a:pt x="269" y="407"/>
                </a:lnTo>
                <a:cubicBezTo>
                  <a:pt x="271" y="405"/>
                  <a:pt x="272" y="404"/>
                  <a:pt x="272" y="403"/>
                </a:cubicBezTo>
                <a:lnTo>
                  <a:pt x="308" y="292"/>
                </a:lnTo>
                <a:lnTo>
                  <a:pt x="323" y="280"/>
                </a:lnTo>
                <a:lnTo>
                  <a:pt x="323" y="280"/>
                </a:lnTo>
                <a:cubicBezTo>
                  <a:pt x="404" y="214"/>
                  <a:pt x="460" y="127"/>
                  <a:pt x="490" y="21"/>
                </a:cubicBezTo>
                <a:lnTo>
                  <a:pt x="491" y="15"/>
                </a:lnTo>
                <a:lnTo>
                  <a:pt x="491" y="15"/>
                </a:lnTo>
                <a:cubicBezTo>
                  <a:pt x="492" y="11"/>
                  <a:pt x="491" y="7"/>
                  <a:pt x="488" y="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" name="Freeform 498"/>
          <p:cNvSpPr>
            <a:spLocks noChangeArrowheads="1"/>
          </p:cNvSpPr>
          <p:nvPr/>
        </p:nvSpPr>
        <p:spPr bwMode="auto">
          <a:xfrm>
            <a:off x="19841566" y="11077867"/>
            <a:ext cx="101548" cy="101548"/>
          </a:xfrm>
          <a:custGeom>
            <a:avLst/>
            <a:gdLst>
              <a:gd name="T0" fmla="*/ 31 w 78"/>
              <a:gd name="T1" fmla="*/ 30 h 78"/>
              <a:gd name="T2" fmla="*/ 31 w 78"/>
              <a:gd name="T3" fmla="*/ 30 h 78"/>
              <a:gd name="T4" fmla="*/ 47 w 78"/>
              <a:gd name="T5" fmla="*/ 30 h 78"/>
              <a:gd name="T6" fmla="*/ 47 w 78"/>
              <a:gd name="T7" fmla="*/ 30 h 78"/>
              <a:gd name="T8" fmla="*/ 47 w 78"/>
              <a:gd name="T9" fmla="*/ 46 h 78"/>
              <a:gd name="T10" fmla="*/ 47 w 78"/>
              <a:gd name="T11" fmla="*/ 46 h 78"/>
              <a:gd name="T12" fmla="*/ 31 w 78"/>
              <a:gd name="T13" fmla="*/ 46 h 78"/>
              <a:gd name="T14" fmla="*/ 31 w 78"/>
              <a:gd name="T15" fmla="*/ 46 h 78"/>
              <a:gd name="T16" fmla="*/ 31 w 78"/>
              <a:gd name="T17" fmla="*/ 30 h 78"/>
              <a:gd name="T18" fmla="*/ 64 w 78"/>
              <a:gd name="T19" fmla="*/ 64 h 78"/>
              <a:gd name="T20" fmla="*/ 64 w 78"/>
              <a:gd name="T21" fmla="*/ 64 h 78"/>
              <a:gd name="T22" fmla="*/ 64 w 78"/>
              <a:gd name="T23" fmla="*/ 14 h 78"/>
              <a:gd name="T24" fmla="*/ 64 w 78"/>
              <a:gd name="T25" fmla="*/ 14 h 78"/>
              <a:gd name="T26" fmla="*/ 14 w 78"/>
              <a:gd name="T27" fmla="*/ 14 h 78"/>
              <a:gd name="T28" fmla="*/ 14 w 78"/>
              <a:gd name="T29" fmla="*/ 14 h 78"/>
              <a:gd name="T30" fmla="*/ 14 w 78"/>
              <a:gd name="T31" fmla="*/ 64 h 78"/>
              <a:gd name="T32" fmla="*/ 14 w 78"/>
              <a:gd name="T33" fmla="*/ 64 h 78"/>
              <a:gd name="T34" fmla="*/ 64 w 78"/>
              <a:gd name="T35" fmla="*/ 64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8" h="78">
                <a:moveTo>
                  <a:pt x="31" y="30"/>
                </a:moveTo>
                <a:lnTo>
                  <a:pt x="31" y="30"/>
                </a:lnTo>
                <a:cubicBezTo>
                  <a:pt x="35" y="26"/>
                  <a:pt x="42" y="26"/>
                  <a:pt x="47" y="30"/>
                </a:cubicBezTo>
                <a:lnTo>
                  <a:pt x="47" y="30"/>
                </a:lnTo>
                <a:cubicBezTo>
                  <a:pt x="52" y="35"/>
                  <a:pt x="52" y="42"/>
                  <a:pt x="47" y="46"/>
                </a:cubicBezTo>
                <a:lnTo>
                  <a:pt x="47" y="46"/>
                </a:lnTo>
                <a:cubicBezTo>
                  <a:pt x="42" y="51"/>
                  <a:pt x="35" y="51"/>
                  <a:pt x="31" y="46"/>
                </a:cubicBezTo>
                <a:lnTo>
                  <a:pt x="31" y="46"/>
                </a:lnTo>
                <a:cubicBezTo>
                  <a:pt x="26" y="42"/>
                  <a:pt x="26" y="35"/>
                  <a:pt x="31" y="30"/>
                </a:cubicBezTo>
                <a:close/>
                <a:moveTo>
                  <a:pt x="64" y="64"/>
                </a:moveTo>
                <a:lnTo>
                  <a:pt x="64" y="64"/>
                </a:lnTo>
                <a:cubicBezTo>
                  <a:pt x="77" y="50"/>
                  <a:pt x="77" y="28"/>
                  <a:pt x="64" y="14"/>
                </a:cubicBezTo>
                <a:lnTo>
                  <a:pt x="64" y="14"/>
                </a:lnTo>
                <a:cubicBezTo>
                  <a:pt x="50" y="0"/>
                  <a:pt x="28" y="0"/>
                  <a:pt x="14" y="14"/>
                </a:cubicBezTo>
                <a:lnTo>
                  <a:pt x="14" y="14"/>
                </a:lnTo>
                <a:cubicBezTo>
                  <a:pt x="0" y="28"/>
                  <a:pt x="0" y="50"/>
                  <a:pt x="14" y="64"/>
                </a:cubicBezTo>
                <a:lnTo>
                  <a:pt x="14" y="64"/>
                </a:lnTo>
                <a:cubicBezTo>
                  <a:pt x="28" y="77"/>
                  <a:pt x="50" y="77"/>
                  <a:pt x="64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5" name="Freeform 499"/>
          <p:cNvSpPr>
            <a:spLocks noChangeArrowheads="1"/>
          </p:cNvSpPr>
          <p:nvPr/>
        </p:nvSpPr>
        <p:spPr bwMode="auto">
          <a:xfrm>
            <a:off x="19192788" y="11924097"/>
            <a:ext cx="885722" cy="50772"/>
          </a:xfrm>
          <a:custGeom>
            <a:avLst/>
            <a:gdLst>
              <a:gd name="T0" fmla="*/ 18 w 694"/>
              <a:gd name="T1" fmla="*/ 37 h 38"/>
              <a:gd name="T2" fmla="*/ 0 w 694"/>
              <a:gd name="T3" fmla="*/ 19 h 38"/>
              <a:gd name="T4" fmla="*/ 20 w 694"/>
              <a:gd name="T5" fmla="*/ 0 h 38"/>
              <a:gd name="T6" fmla="*/ 38 w 694"/>
              <a:gd name="T7" fmla="*/ 19 h 38"/>
              <a:gd name="T8" fmla="*/ 73 w 694"/>
              <a:gd name="T9" fmla="*/ 37 h 38"/>
              <a:gd name="T10" fmla="*/ 54 w 694"/>
              <a:gd name="T11" fmla="*/ 19 h 38"/>
              <a:gd name="T12" fmla="*/ 74 w 694"/>
              <a:gd name="T13" fmla="*/ 0 h 38"/>
              <a:gd name="T14" fmla="*/ 74 w 694"/>
              <a:gd name="T15" fmla="*/ 37 h 38"/>
              <a:gd name="T16" fmla="*/ 128 w 694"/>
              <a:gd name="T17" fmla="*/ 37 h 38"/>
              <a:gd name="T18" fmla="*/ 128 w 694"/>
              <a:gd name="T19" fmla="*/ 0 h 38"/>
              <a:gd name="T20" fmla="*/ 147 w 694"/>
              <a:gd name="T21" fmla="*/ 19 h 38"/>
              <a:gd name="T22" fmla="*/ 183 w 694"/>
              <a:gd name="T23" fmla="*/ 37 h 38"/>
              <a:gd name="T24" fmla="*/ 163 w 694"/>
              <a:gd name="T25" fmla="*/ 19 h 38"/>
              <a:gd name="T26" fmla="*/ 183 w 694"/>
              <a:gd name="T27" fmla="*/ 0 h 38"/>
              <a:gd name="T28" fmla="*/ 202 w 694"/>
              <a:gd name="T29" fmla="*/ 19 h 38"/>
              <a:gd name="T30" fmla="*/ 238 w 694"/>
              <a:gd name="T31" fmla="*/ 37 h 38"/>
              <a:gd name="T32" fmla="*/ 218 w 694"/>
              <a:gd name="T33" fmla="*/ 19 h 38"/>
              <a:gd name="T34" fmla="*/ 237 w 694"/>
              <a:gd name="T35" fmla="*/ 0 h 38"/>
              <a:gd name="T36" fmla="*/ 257 w 694"/>
              <a:gd name="T37" fmla="*/ 19 h 38"/>
              <a:gd name="T38" fmla="*/ 292 w 694"/>
              <a:gd name="T39" fmla="*/ 37 h 38"/>
              <a:gd name="T40" fmla="*/ 291 w 694"/>
              <a:gd name="T41" fmla="*/ 37 h 38"/>
              <a:gd name="T42" fmla="*/ 291 w 694"/>
              <a:gd name="T43" fmla="*/ 0 h 38"/>
              <a:gd name="T44" fmla="*/ 292 w 694"/>
              <a:gd name="T45" fmla="*/ 0 h 38"/>
              <a:gd name="T46" fmla="*/ 292 w 694"/>
              <a:gd name="T47" fmla="*/ 37 h 38"/>
              <a:gd name="T48" fmla="*/ 345 w 694"/>
              <a:gd name="T49" fmla="*/ 37 h 38"/>
              <a:gd name="T50" fmla="*/ 327 w 694"/>
              <a:gd name="T51" fmla="*/ 19 h 38"/>
              <a:gd name="T52" fmla="*/ 347 w 694"/>
              <a:gd name="T53" fmla="*/ 0 h 38"/>
              <a:gd name="T54" fmla="*/ 366 w 694"/>
              <a:gd name="T55" fmla="*/ 19 h 38"/>
              <a:gd name="T56" fmla="*/ 400 w 694"/>
              <a:gd name="T57" fmla="*/ 37 h 38"/>
              <a:gd name="T58" fmla="*/ 382 w 694"/>
              <a:gd name="T59" fmla="*/ 19 h 38"/>
              <a:gd name="T60" fmla="*/ 402 w 694"/>
              <a:gd name="T61" fmla="*/ 0 h 38"/>
              <a:gd name="T62" fmla="*/ 402 w 694"/>
              <a:gd name="T63" fmla="*/ 37 h 38"/>
              <a:gd name="T64" fmla="*/ 455 w 694"/>
              <a:gd name="T65" fmla="*/ 37 h 38"/>
              <a:gd name="T66" fmla="*/ 455 w 694"/>
              <a:gd name="T67" fmla="*/ 0 h 38"/>
              <a:gd name="T68" fmla="*/ 475 w 694"/>
              <a:gd name="T69" fmla="*/ 19 h 38"/>
              <a:gd name="T70" fmla="*/ 510 w 694"/>
              <a:gd name="T71" fmla="*/ 37 h 38"/>
              <a:gd name="T72" fmla="*/ 491 w 694"/>
              <a:gd name="T73" fmla="*/ 19 h 38"/>
              <a:gd name="T74" fmla="*/ 510 w 694"/>
              <a:gd name="T75" fmla="*/ 0 h 38"/>
              <a:gd name="T76" fmla="*/ 530 w 694"/>
              <a:gd name="T77" fmla="*/ 19 h 38"/>
              <a:gd name="T78" fmla="*/ 565 w 694"/>
              <a:gd name="T79" fmla="*/ 37 h 38"/>
              <a:gd name="T80" fmla="*/ 545 w 694"/>
              <a:gd name="T81" fmla="*/ 19 h 38"/>
              <a:gd name="T82" fmla="*/ 564 w 694"/>
              <a:gd name="T83" fmla="*/ 0 h 38"/>
              <a:gd name="T84" fmla="*/ 584 w 694"/>
              <a:gd name="T85" fmla="*/ 19 h 38"/>
              <a:gd name="T86" fmla="*/ 620 w 694"/>
              <a:gd name="T87" fmla="*/ 37 h 38"/>
              <a:gd name="T88" fmla="*/ 618 w 694"/>
              <a:gd name="T89" fmla="*/ 37 h 38"/>
              <a:gd name="T90" fmla="*/ 618 w 694"/>
              <a:gd name="T91" fmla="*/ 0 h 38"/>
              <a:gd name="T92" fmla="*/ 620 w 694"/>
              <a:gd name="T93" fmla="*/ 0 h 38"/>
              <a:gd name="T94" fmla="*/ 620 w 694"/>
              <a:gd name="T95" fmla="*/ 37 h 38"/>
              <a:gd name="T96" fmla="*/ 673 w 694"/>
              <a:gd name="T97" fmla="*/ 37 h 38"/>
              <a:gd name="T98" fmla="*/ 654 w 694"/>
              <a:gd name="T99" fmla="*/ 19 h 38"/>
              <a:gd name="T100" fmla="*/ 675 w 694"/>
              <a:gd name="T101" fmla="*/ 0 h 38"/>
              <a:gd name="T102" fmla="*/ 693 w 694"/>
              <a:gd name="T103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94" h="38">
                <a:moveTo>
                  <a:pt x="20" y="37"/>
                </a:moveTo>
                <a:lnTo>
                  <a:pt x="20" y="37"/>
                </a:lnTo>
                <a:lnTo>
                  <a:pt x="18" y="37"/>
                </a:lnTo>
                <a:lnTo>
                  <a:pt x="18" y="37"/>
                </a:lnTo>
                <a:cubicBezTo>
                  <a:pt x="8" y="37"/>
                  <a:pt x="0" y="29"/>
                  <a:pt x="0" y="19"/>
                </a:cubicBezTo>
                <a:lnTo>
                  <a:pt x="0" y="19"/>
                </a:lnTo>
                <a:cubicBezTo>
                  <a:pt x="0" y="8"/>
                  <a:pt x="8" y="0"/>
                  <a:pt x="18" y="0"/>
                </a:cubicBezTo>
                <a:lnTo>
                  <a:pt x="18" y="0"/>
                </a:lnTo>
                <a:lnTo>
                  <a:pt x="20" y="0"/>
                </a:lnTo>
                <a:lnTo>
                  <a:pt x="20" y="0"/>
                </a:lnTo>
                <a:cubicBezTo>
                  <a:pt x="30" y="0"/>
                  <a:pt x="38" y="8"/>
                  <a:pt x="38" y="19"/>
                </a:cubicBezTo>
                <a:lnTo>
                  <a:pt x="38" y="19"/>
                </a:lnTo>
                <a:cubicBezTo>
                  <a:pt x="38" y="29"/>
                  <a:pt x="30" y="37"/>
                  <a:pt x="20" y="37"/>
                </a:cubicBezTo>
                <a:close/>
                <a:moveTo>
                  <a:pt x="74" y="37"/>
                </a:moveTo>
                <a:lnTo>
                  <a:pt x="73" y="37"/>
                </a:lnTo>
                <a:lnTo>
                  <a:pt x="73" y="37"/>
                </a:lnTo>
                <a:cubicBezTo>
                  <a:pt x="62" y="37"/>
                  <a:pt x="54" y="29"/>
                  <a:pt x="54" y="19"/>
                </a:cubicBezTo>
                <a:lnTo>
                  <a:pt x="54" y="19"/>
                </a:lnTo>
                <a:cubicBezTo>
                  <a:pt x="54" y="8"/>
                  <a:pt x="62" y="0"/>
                  <a:pt x="73" y="0"/>
                </a:cubicBezTo>
                <a:lnTo>
                  <a:pt x="74" y="0"/>
                </a:lnTo>
                <a:lnTo>
                  <a:pt x="74" y="0"/>
                </a:lnTo>
                <a:cubicBezTo>
                  <a:pt x="84" y="0"/>
                  <a:pt x="93" y="8"/>
                  <a:pt x="93" y="19"/>
                </a:cubicBezTo>
                <a:lnTo>
                  <a:pt x="93" y="19"/>
                </a:lnTo>
                <a:cubicBezTo>
                  <a:pt x="93" y="29"/>
                  <a:pt x="84" y="37"/>
                  <a:pt x="74" y="37"/>
                </a:cubicBezTo>
                <a:close/>
                <a:moveTo>
                  <a:pt x="129" y="37"/>
                </a:moveTo>
                <a:lnTo>
                  <a:pt x="128" y="37"/>
                </a:lnTo>
                <a:lnTo>
                  <a:pt x="128" y="37"/>
                </a:lnTo>
                <a:cubicBezTo>
                  <a:pt x="117" y="37"/>
                  <a:pt x="109" y="29"/>
                  <a:pt x="109" y="19"/>
                </a:cubicBezTo>
                <a:lnTo>
                  <a:pt x="109" y="19"/>
                </a:lnTo>
                <a:cubicBezTo>
                  <a:pt x="109" y="8"/>
                  <a:pt x="117" y="0"/>
                  <a:pt x="128" y="0"/>
                </a:cubicBezTo>
                <a:lnTo>
                  <a:pt x="129" y="0"/>
                </a:lnTo>
                <a:lnTo>
                  <a:pt x="129" y="0"/>
                </a:lnTo>
                <a:cubicBezTo>
                  <a:pt x="139" y="0"/>
                  <a:pt x="147" y="8"/>
                  <a:pt x="147" y="19"/>
                </a:cubicBezTo>
                <a:lnTo>
                  <a:pt x="147" y="19"/>
                </a:lnTo>
                <a:cubicBezTo>
                  <a:pt x="147" y="29"/>
                  <a:pt x="139" y="37"/>
                  <a:pt x="129" y="37"/>
                </a:cubicBezTo>
                <a:close/>
                <a:moveTo>
                  <a:pt x="183" y="37"/>
                </a:moveTo>
                <a:lnTo>
                  <a:pt x="182" y="37"/>
                </a:lnTo>
                <a:lnTo>
                  <a:pt x="182" y="37"/>
                </a:lnTo>
                <a:cubicBezTo>
                  <a:pt x="172" y="37"/>
                  <a:pt x="163" y="29"/>
                  <a:pt x="163" y="19"/>
                </a:cubicBezTo>
                <a:lnTo>
                  <a:pt x="163" y="19"/>
                </a:lnTo>
                <a:cubicBezTo>
                  <a:pt x="163" y="8"/>
                  <a:pt x="172" y="0"/>
                  <a:pt x="182" y="0"/>
                </a:cubicBezTo>
                <a:lnTo>
                  <a:pt x="183" y="0"/>
                </a:lnTo>
                <a:lnTo>
                  <a:pt x="183" y="0"/>
                </a:lnTo>
                <a:cubicBezTo>
                  <a:pt x="194" y="0"/>
                  <a:pt x="202" y="8"/>
                  <a:pt x="202" y="19"/>
                </a:cubicBezTo>
                <a:lnTo>
                  <a:pt x="202" y="19"/>
                </a:lnTo>
                <a:cubicBezTo>
                  <a:pt x="202" y="29"/>
                  <a:pt x="194" y="37"/>
                  <a:pt x="183" y="37"/>
                </a:cubicBezTo>
                <a:close/>
                <a:moveTo>
                  <a:pt x="238" y="37"/>
                </a:moveTo>
                <a:lnTo>
                  <a:pt x="238" y="37"/>
                </a:lnTo>
                <a:lnTo>
                  <a:pt x="237" y="37"/>
                </a:lnTo>
                <a:lnTo>
                  <a:pt x="237" y="37"/>
                </a:lnTo>
                <a:cubicBezTo>
                  <a:pt x="226" y="37"/>
                  <a:pt x="218" y="29"/>
                  <a:pt x="218" y="19"/>
                </a:cubicBezTo>
                <a:lnTo>
                  <a:pt x="218" y="19"/>
                </a:lnTo>
                <a:cubicBezTo>
                  <a:pt x="218" y="8"/>
                  <a:pt x="226" y="0"/>
                  <a:pt x="237" y="0"/>
                </a:cubicBez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cubicBezTo>
                  <a:pt x="248" y="0"/>
                  <a:pt x="257" y="9"/>
                  <a:pt x="257" y="19"/>
                </a:cubicBezTo>
                <a:lnTo>
                  <a:pt x="257" y="19"/>
                </a:lnTo>
                <a:cubicBezTo>
                  <a:pt x="257" y="29"/>
                  <a:pt x="248" y="37"/>
                  <a:pt x="238" y="37"/>
                </a:cubicBezTo>
                <a:close/>
                <a:moveTo>
                  <a:pt x="292" y="37"/>
                </a:moveTo>
                <a:lnTo>
                  <a:pt x="292" y="37"/>
                </a:lnTo>
                <a:lnTo>
                  <a:pt x="291" y="37"/>
                </a:lnTo>
                <a:lnTo>
                  <a:pt x="291" y="37"/>
                </a:lnTo>
                <a:cubicBezTo>
                  <a:pt x="281" y="37"/>
                  <a:pt x="273" y="29"/>
                  <a:pt x="273" y="19"/>
                </a:cubicBezTo>
                <a:lnTo>
                  <a:pt x="273" y="19"/>
                </a:lnTo>
                <a:cubicBezTo>
                  <a:pt x="273" y="9"/>
                  <a:pt x="281" y="0"/>
                  <a:pt x="291" y="0"/>
                </a:cubicBez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cubicBezTo>
                  <a:pt x="303" y="0"/>
                  <a:pt x="311" y="9"/>
                  <a:pt x="311" y="19"/>
                </a:cubicBezTo>
                <a:lnTo>
                  <a:pt x="311" y="19"/>
                </a:lnTo>
                <a:cubicBezTo>
                  <a:pt x="311" y="29"/>
                  <a:pt x="303" y="37"/>
                  <a:pt x="292" y="37"/>
                </a:cubicBezTo>
                <a:close/>
                <a:moveTo>
                  <a:pt x="347" y="37"/>
                </a:moveTo>
                <a:lnTo>
                  <a:pt x="347" y="37"/>
                </a:lnTo>
                <a:lnTo>
                  <a:pt x="345" y="37"/>
                </a:lnTo>
                <a:lnTo>
                  <a:pt x="345" y="37"/>
                </a:lnTo>
                <a:cubicBezTo>
                  <a:pt x="336" y="37"/>
                  <a:pt x="327" y="29"/>
                  <a:pt x="327" y="19"/>
                </a:cubicBezTo>
                <a:lnTo>
                  <a:pt x="327" y="19"/>
                </a:lnTo>
                <a:cubicBezTo>
                  <a:pt x="327" y="9"/>
                  <a:pt x="336" y="0"/>
                  <a:pt x="345" y="0"/>
                </a:cubicBezTo>
                <a:lnTo>
                  <a:pt x="345" y="0"/>
                </a:lnTo>
                <a:lnTo>
                  <a:pt x="347" y="0"/>
                </a:lnTo>
                <a:lnTo>
                  <a:pt x="347" y="0"/>
                </a:lnTo>
                <a:cubicBezTo>
                  <a:pt x="357" y="0"/>
                  <a:pt x="366" y="9"/>
                  <a:pt x="366" y="19"/>
                </a:cubicBezTo>
                <a:lnTo>
                  <a:pt x="366" y="19"/>
                </a:lnTo>
                <a:cubicBezTo>
                  <a:pt x="366" y="29"/>
                  <a:pt x="357" y="37"/>
                  <a:pt x="347" y="37"/>
                </a:cubicBezTo>
                <a:close/>
                <a:moveTo>
                  <a:pt x="402" y="37"/>
                </a:moveTo>
                <a:lnTo>
                  <a:pt x="400" y="37"/>
                </a:lnTo>
                <a:lnTo>
                  <a:pt x="400" y="37"/>
                </a:lnTo>
                <a:cubicBezTo>
                  <a:pt x="390" y="37"/>
                  <a:pt x="382" y="29"/>
                  <a:pt x="382" y="19"/>
                </a:cubicBezTo>
                <a:lnTo>
                  <a:pt x="382" y="19"/>
                </a:lnTo>
                <a:cubicBezTo>
                  <a:pt x="382" y="9"/>
                  <a:pt x="390" y="0"/>
                  <a:pt x="400" y="0"/>
                </a:cubicBezTo>
                <a:lnTo>
                  <a:pt x="402" y="0"/>
                </a:lnTo>
                <a:lnTo>
                  <a:pt x="402" y="0"/>
                </a:lnTo>
                <a:cubicBezTo>
                  <a:pt x="412" y="0"/>
                  <a:pt x="420" y="9"/>
                  <a:pt x="420" y="19"/>
                </a:cubicBezTo>
                <a:lnTo>
                  <a:pt x="420" y="19"/>
                </a:lnTo>
                <a:cubicBezTo>
                  <a:pt x="420" y="29"/>
                  <a:pt x="412" y="37"/>
                  <a:pt x="402" y="37"/>
                </a:cubicBezTo>
                <a:close/>
                <a:moveTo>
                  <a:pt x="456" y="37"/>
                </a:moveTo>
                <a:lnTo>
                  <a:pt x="455" y="37"/>
                </a:lnTo>
                <a:lnTo>
                  <a:pt x="455" y="37"/>
                </a:lnTo>
                <a:cubicBezTo>
                  <a:pt x="445" y="37"/>
                  <a:pt x="436" y="29"/>
                  <a:pt x="436" y="19"/>
                </a:cubicBezTo>
                <a:lnTo>
                  <a:pt x="436" y="19"/>
                </a:lnTo>
                <a:cubicBezTo>
                  <a:pt x="436" y="9"/>
                  <a:pt x="445" y="0"/>
                  <a:pt x="455" y="0"/>
                </a:cubicBezTo>
                <a:lnTo>
                  <a:pt x="456" y="0"/>
                </a:lnTo>
                <a:lnTo>
                  <a:pt x="456" y="0"/>
                </a:lnTo>
                <a:cubicBezTo>
                  <a:pt x="467" y="0"/>
                  <a:pt x="475" y="9"/>
                  <a:pt x="475" y="19"/>
                </a:cubicBezTo>
                <a:lnTo>
                  <a:pt x="475" y="19"/>
                </a:lnTo>
                <a:cubicBezTo>
                  <a:pt x="475" y="29"/>
                  <a:pt x="467" y="37"/>
                  <a:pt x="456" y="37"/>
                </a:cubicBezTo>
                <a:close/>
                <a:moveTo>
                  <a:pt x="510" y="37"/>
                </a:moveTo>
                <a:lnTo>
                  <a:pt x="509" y="37"/>
                </a:lnTo>
                <a:lnTo>
                  <a:pt x="509" y="37"/>
                </a:lnTo>
                <a:cubicBezTo>
                  <a:pt x="499" y="37"/>
                  <a:pt x="491" y="29"/>
                  <a:pt x="491" y="19"/>
                </a:cubicBezTo>
                <a:lnTo>
                  <a:pt x="491" y="19"/>
                </a:lnTo>
                <a:cubicBezTo>
                  <a:pt x="491" y="9"/>
                  <a:pt x="499" y="0"/>
                  <a:pt x="509" y="0"/>
                </a:cubicBezTo>
                <a:lnTo>
                  <a:pt x="510" y="0"/>
                </a:lnTo>
                <a:lnTo>
                  <a:pt x="510" y="0"/>
                </a:lnTo>
                <a:cubicBezTo>
                  <a:pt x="521" y="0"/>
                  <a:pt x="530" y="9"/>
                  <a:pt x="530" y="19"/>
                </a:cubicBezTo>
                <a:lnTo>
                  <a:pt x="530" y="19"/>
                </a:lnTo>
                <a:cubicBezTo>
                  <a:pt x="530" y="29"/>
                  <a:pt x="521" y="37"/>
                  <a:pt x="510" y="37"/>
                </a:cubicBezTo>
                <a:close/>
                <a:moveTo>
                  <a:pt x="565" y="37"/>
                </a:moveTo>
                <a:lnTo>
                  <a:pt x="565" y="37"/>
                </a:lnTo>
                <a:lnTo>
                  <a:pt x="564" y="37"/>
                </a:lnTo>
                <a:lnTo>
                  <a:pt x="564" y="37"/>
                </a:lnTo>
                <a:cubicBezTo>
                  <a:pt x="553" y="37"/>
                  <a:pt x="545" y="29"/>
                  <a:pt x="545" y="19"/>
                </a:cubicBezTo>
                <a:lnTo>
                  <a:pt x="545" y="19"/>
                </a:lnTo>
                <a:cubicBezTo>
                  <a:pt x="545" y="9"/>
                  <a:pt x="553" y="0"/>
                  <a:pt x="564" y="0"/>
                </a:cubicBezTo>
                <a:lnTo>
                  <a:pt x="564" y="0"/>
                </a:lnTo>
                <a:lnTo>
                  <a:pt x="565" y="0"/>
                </a:lnTo>
                <a:lnTo>
                  <a:pt x="565" y="0"/>
                </a:lnTo>
                <a:cubicBezTo>
                  <a:pt x="575" y="0"/>
                  <a:pt x="584" y="9"/>
                  <a:pt x="584" y="19"/>
                </a:cubicBezTo>
                <a:lnTo>
                  <a:pt x="584" y="19"/>
                </a:lnTo>
                <a:cubicBezTo>
                  <a:pt x="584" y="29"/>
                  <a:pt x="575" y="37"/>
                  <a:pt x="565" y="37"/>
                </a:cubicBezTo>
                <a:close/>
                <a:moveTo>
                  <a:pt x="620" y="37"/>
                </a:moveTo>
                <a:lnTo>
                  <a:pt x="620" y="37"/>
                </a:lnTo>
                <a:lnTo>
                  <a:pt x="618" y="37"/>
                </a:lnTo>
                <a:lnTo>
                  <a:pt x="618" y="37"/>
                </a:lnTo>
                <a:cubicBezTo>
                  <a:pt x="608" y="37"/>
                  <a:pt x="600" y="29"/>
                  <a:pt x="600" y="19"/>
                </a:cubicBezTo>
                <a:lnTo>
                  <a:pt x="600" y="19"/>
                </a:lnTo>
                <a:cubicBezTo>
                  <a:pt x="600" y="9"/>
                  <a:pt x="608" y="0"/>
                  <a:pt x="618" y="0"/>
                </a:cubicBezTo>
                <a:lnTo>
                  <a:pt x="618" y="0"/>
                </a:lnTo>
                <a:lnTo>
                  <a:pt x="620" y="0"/>
                </a:lnTo>
                <a:lnTo>
                  <a:pt x="620" y="0"/>
                </a:lnTo>
                <a:cubicBezTo>
                  <a:pt x="630" y="0"/>
                  <a:pt x="638" y="9"/>
                  <a:pt x="638" y="19"/>
                </a:cubicBezTo>
                <a:lnTo>
                  <a:pt x="638" y="19"/>
                </a:lnTo>
                <a:cubicBezTo>
                  <a:pt x="638" y="30"/>
                  <a:pt x="630" y="37"/>
                  <a:pt x="620" y="37"/>
                </a:cubicBezTo>
                <a:close/>
                <a:moveTo>
                  <a:pt x="675" y="37"/>
                </a:moveTo>
                <a:lnTo>
                  <a:pt x="675" y="37"/>
                </a:lnTo>
                <a:lnTo>
                  <a:pt x="673" y="37"/>
                </a:lnTo>
                <a:lnTo>
                  <a:pt x="673" y="37"/>
                </a:lnTo>
                <a:cubicBezTo>
                  <a:pt x="663" y="37"/>
                  <a:pt x="654" y="30"/>
                  <a:pt x="654" y="19"/>
                </a:cubicBezTo>
                <a:lnTo>
                  <a:pt x="654" y="19"/>
                </a:lnTo>
                <a:cubicBezTo>
                  <a:pt x="654" y="9"/>
                  <a:pt x="663" y="0"/>
                  <a:pt x="673" y="0"/>
                </a:cubicBezTo>
                <a:lnTo>
                  <a:pt x="673" y="0"/>
                </a:lnTo>
                <a:lnTo>
                  <a:pt x="675" y="0"/>
                </a:lnTo>
                <a:lnTo>
                  <a:pt x="675" y="0"/>
                </a:lnTo>
                <a:cubicBezTo>
                  <a:pt x="685" y="0"/>
                  <a:pt x="693" y="9"/>
                  <a:pt x="693" y="19"/>
                </a:cubicBezTo>
                <a:lnTo>
                  <a:pt x="693" y="19"/>
                </a:lnTo>
                <a:cubicBezTo>
                  <a:pt x="693" y="30"/>
                  <a:pt x="685" y="37"/>
                  <a:pt x="675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6" name="CuadroTexto 605"/>
          <p:cNvSpPr txBox="1"/>
          <p:nvPr/>
        </p:nvSpPr>
        <p:spPr>
          <a:xfrm>
            <a:off x="3168325" y="9409601"/>
            <a:ext cx="212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607" name="Rectángulo 606"/>
          <p:cNvSpPr/>
          <p:nvPr/>
        </p:nvSpPr>
        <p:spPr>
          <a:xfrm>
            <a:off x="2790630" y="10054639"/>
            <a:ext cx="28805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10" name="CuadroTexto 609"/>
          <p:cNvSpPr txBox="1"/>
          <p:nvPr/>
        </p:nvSpPr>
        <p:spPr>
          <a:xfrm>
            <a:off x="8290833" y="5366732"/>
            <a:ext cx="212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611" name="Rectángulo 610"/>
          <p:cNvSpPr/>
          <p:nvPr/>
        </p:nvSpPr>
        <p:spPr>
          <a:xfrm>
            <a:off x="7913138" y="6011770"/>
            <a:ext cx="28805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12" name="CuadroTexto 611"/>
          <p:cNvSpPr txBox="1"/>
          <p:nvPr/>
        </p:nvSpPr>
        <p:spPr>
          <a:xfrm>
            <a:off x="13212437" y="9401023"/>
            <a:ext cx="250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13" name="Rectángulo 612"/>
          <p:cNvSpPr/>
          <p:nvPr/>
        </p:nvSpPr>
        <p:spPr>
          <a:xfrm>
            <a:off x="13028869" y="10047354"/>
            <a:ext cx="28805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14" name="CuadroTexto 613"/>
          <p:cNvSpPr txBox="1"/>
          <p:nvPr/>
        </p:nvSpPr>
        <p:spPr>
          <a:xfrm>
            <a:off x="18434923" y="5374426"/>
            <a:ext cx="2342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15" name="Rectángulo 614"/>
          <p:cNvSpPr/>
          <p:nvPr/>
        </p:nvSpPr>
        <p:spPr>
          <a:xfrm>
            <a:off x="18145155" y="6020757"/>
            <a:ext cx="28805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16" name="CuadroTexto 615"/>
          <p:cNvSpPr txBox="1"/>
          <p:nvPr/>
        </p:nvSpPr>
        <p:spPr>
          <a:xfrm>
            <a:off x="7261839" y="113205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617" name="CuadroTexto 616"/>
          <p:cNvSpPr txBox="1"/>
          <p:nvPr/>
        </p:nvSpPr>
        <p:spPr>
          <a:xfrm>
            <a:off x="2032436" y="265239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504796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43 Dark">
      <a:dk1>
        <a:srgbClr val="FFFFFF"/>
      </a:dk1>
      <a:lt1>
        <a:srgbClr val="FFFFFF"/>
      </a:lt1>
      <a:dk2>
        <a:srgbClr val="FFFFFF"/>
      </a:dk2>
      <a:lt2>
        <a:srgbClr val="364556"/>
      </a:lt2>
      <a:accent1>
        <a:srgbClr val="1368C3"/>
      </a:accent1>
      <a:accent2>
        <a:srgbClr val="8FC640"/>
      </a:accent2>
      <a:accent3>
        <a:srgbClr val="F48807"/>
      </a:accent3>
      <a:accent4>
        <a:srgbClr val="03AEF1"/>
      </a:accent4>
      <a:accent5>
        <a:srgbClr val="00A650"/>
      </a:accent5>
      <a:accent6>
        <a:srgbClr val="1368C3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85757</TotalTime>
  <Words>808</Words>
  <Application>Microsoft Macintosh PowerPoint</Application>
  <PresentationFormat>Custom</PresentationFormat>
  <Paragraphs>89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15516</cp:revision>
  <dcterms:created xsi:type="dcterms:W3CDTF">2014-11-12T21:47:38Z</dcterms:created>
  <dcterms:modified xsi:type="dcterms:W3CDTF">2019-06-13T22:37:43Z</dcterms:modified>
  <cp:category/>
</cp:coreProperties>
</file>