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7" r:id="rId12"/>
    <p:sldId id="288" r:id="rId13"/>
    <p:sldId id="286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9"/>
    <p:restoredTop sz="95970"/>
  </p:normalViewPr>
  <p:slideViewPr>
    <p:cSldViewPr snapToGrid="0" snapToObjects="1">
      <p:cViewPr>
        <p:scale>
          <a:sx n="56" d="100"/>
          <a:sy n="56" d="100"/>
        </p:scale>
        <p:origin x="14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47424CC-C25B-5E41-BD78-85D7C0437185}"/>
              </a:ext>
            </a:extLst>
          </p:cNvPr>
          <p:cNvGrpSpPr/>
          <p:nvPr/>
        </p:nvGrpSpPr>
        <p:grpSpPr>
          <a:xfrm>
            <a:off x="2220686" y="4511564"/>
            <a:ext cx="20310131" cy="836023"/>
            <a:chOff x="2220686" y="5068389"/>
            <a:chExt cx="19306910" cy="836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CF5170-2E3E-3D4A-9252-366F19589F90}"/>
                </a:ext>
              </a:extLst>
            </p:cNvPr>
            <p:cNvSpPr/>
            <p:nvPr/>
          </p:nvSpPr>
          <p:spPr>
            <a:xfrm>
              <a:off x="2220686" y="5068389"/>
              <a:ext cx="3108960" cy="836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4D6D2-C642-254F-B4BD-B0A7FF81006D}"/>
                </a:ext>
              </a:extLst>
            </p:cNvPr>
            <p:cNvSpPr/>
            <p:nvPr/>
          </p:nvSpPr>
          <p:spPr>
            <a:xfrm>
              <a:off x="5460276" y="5068389"/>
              <a:ext cx="3108960" cy="836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3A9257-DA3C-B843-BC78-9784794F4290}"/>
                </a:ext>
              </a:extLst>
            </p:cNvPr>
            <p:cNvSpPr/>
            <p:nvPr/>
          </p:nvSpPr>
          <p:spPr>
            <a:xfrm>
              <a:off x="8699866" y="5068389"/>
              <a:ext cx="3108960" cy="836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CDEEE8-233E-354A-BC8E-BFDDCC618596}"/>
                </a:ext>
              </a:extLst>
            </p:cNvPr>
            <p:cNvSpPr/>
            <p:nvPr/>
          </p:nvSpPr>
          <p:spPr>
            <a:xfrm>
              <a:off x="11939456" y="5068389"/>
              <a:ext cx="3108960" cy="836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Competitors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F86984-E4F3-4744-AF7C-4EC9575F94F4}"/>
                </a:ext>
              </a:extLst>
            </p:cNvPr>
            <p:cNvSpPr/>
            <p:nvPr/>
          </p:nvSpPr>
          <p:spPr>
            <a:xfrm>
              <a:off x="15179046" y="5068389"/>
              <a:ext cx="3108960" cy="8360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A0C9D8-3824-AE4C-A858-94113005CB3E}"/>
                </a:ext>
              </a:extLst>
            </p:cNvPr>
            <p:cNvSpPr/>
            <p:nvPr/>
          </p:nvSpPr>
          <p:spPr>
            <a:xfrm>
              <a:off x="18418636" y="5068389"/>
              <a:ext cx="3108960" cy="8360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Strategy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0120F3F-BF74-4849-AEFF-652A74564CC2}"/>
              </a:ext>
            </a:extLst>
          </p:cNvPr>
          <p:cNvGrpSpPr/>
          <p:nvPr/>
        </p:nvGrpSpPr>
        <p:grpSpPr>
          <a:xfrm>
            <a:off x="2876827" y="10885902"/>
            <a:ext cx="18623995" cy="1575043"/>
            <a:chOff x="3906822" y="11284063"/>
            <a:chExt cx="18623995" cy="157504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A5B8EA-2DCC-8248-9648-E10B2D72F9B4}"/>
                </a:ext>
              </a:extLst>
            </p:cNvPr>
            <p:cNvGrpSpPr/>
            <p:nvPr/>
          </p:nvGrpSpPr>
          <p:grpSpPr>
            <a:xfrm>
              <a:off x="3906822" y="11309461"/>
              <a:ext cx="9102410" cy="1549645"/>
              <a:chOff x="10857727" y="4616959"/>
              <a:chExt cx="9102410" cy="154964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C45E0BA-69FC-E248-B0A1-6CDBDA5604F9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37823B4-4227-5042-BB5A-E76573071E61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48BDC2-910A-B74F-832B-1C6B7A904AD5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BDFABF-8155-A846-B654-E5DAD1BCC9F0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Business System</a:t>
                  </a: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3ECBC-8C96-FD42-9702-84EA1F93901C}"/>
                </a:ext>
              </a:extLst>
            </p:cNvPr>
            <p:cNvGrpSpPr/>
            <p:nvPr/>
          </p:nvGrpSpPr>
          <p:grpSpPr>
            <a:xfrm>
              <a:off x="13428407" y="11284063"/>
              <a:ext cx="9102410" cy="1549645"/>
              <a:chOff x="10857727" y="4616959"/>
              <a:chExt cx="9102410" cy="154964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940A74-9F8A-F844-9AA7-2B04E6A056A6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2D6FA5B-7451-E345-9F95-E19B709E65F9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04849A6-8A61-A943-BE21-B48B12AF8672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710C4E8-DD14-1242-9755-97D37F208F39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Suppliers</a:t>
                  </a:r>
                </a:p>
              </p:txBody>
            </p:sp>
          </p:grpSp>
        </p:grp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E169E124-7F08-5F49-BFBA-EE838713A83D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EFA42953-BBA5-C448-B199-7FA7B5BE9225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2B8164-5027-A34C-9829-7B380D30635C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9F838E-33C1-0441-9737-13369B295F1B}"/>
              </a:ext>
            </a:extLst>
          </p:cNvPr>
          <p:cNvSpPr/>
          <p:nvPr/>
        </p:nvSpPr>
        <p:spPr>
          <a:xfrm>
            <a:off x="3520832" y="7612380"/>
            <a:ext cx="868288" cy="196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7841CE-4385-6948-9DEE-5151C8050BD1}"/>
              </a:ext>
            </a:extLst>
          </p:cNvPr>
          <p:cNvSpPr/>
          <p:nvPr/>
        </p:nvSpPr>
        <p:spPr>
          <a:xfrm>
            <a:off x="5989712" y="7109460"/>
            <a:ext cx="868288" cy="2468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0663E2-82FF-8E42-8729-9B2C1FF0C052}"/>
              </a:ext>
            </a:extLst>
          </p:cNvPr>
          <p:cNvSpPr/>
          <p:nvPr/>
        </p:nvSpPr>
        <p:spPr>
          <a:xfrm>
            <a:off x="8435732" y="8169020"/>
            <a:ext cx="868288" cy="1409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E2CFD6-0BF1-0D4C-A1FD-9900C4CFF0FA}"/>
              </a:ext>
            </a:extLst>
          </p:cNvPr>
          <p:cNvSpPr/>
          <p:nvPr/>
        </p:nvSpPr>
        <p:spPr>
          <a:xfrm>
            <a:off x="10881752" y="7406640"/>
            <a:ext cx="868288" cy="217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E160D-8DA1-B447-B8BF-F9DE0DDF1055}"/>
              </a:ext>
            </a:extLst>
          </p:cNvPr>
          <p:cNvSpPr/>
          <p:nvPr/>
        </p:nvSpPr>
        <p:spPr>
          <a:xfrm>
            <a:off x="13327772" y="6700458"/>
            <a:ext cx="868288" cy="28778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C57378-B316-A54D-9E7B-C65A2CD2FBD7}"/>
              </a:ext>
            </a:extLst>
          </p:cNvPr>
          <p:cNvSpPr/>
          <p:nvPr/>
        </p:nvSpPr>
        <p:spPr>
          <a:xfrm>
            <a:off x="15773792" y="8618220"/>
            <a:ext cx="868288" cy="9601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C87A24-0E92-5844-9E49-BF270E69EC43}"/>
              </a:ext>
            </a:extLst>
          </p:cNvPr>
          <p:cNvSpPr/>
          <p:nvPr/>
        </p:nvSpPr>
        <p:spPr>
          <a:xfrm>
            <a:off x="18219812" y="8169020"/>
            <a:ext cx="868288" cy="14093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DAC452-BB0D-3E49-ABEC-BE60C9480144}"/>
              </a:ext>
            </a:extLst>
          </p:cNvPr>
          <p:cNvSpPr/>
          <p:nvPr/>
        </p:nvSpPr>
        <p:spPr>
          <a:xfrm>
            <a:off x="20688692" y="7406640"/>
            <a:ext cx="868288" cy="2171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B9568947-955A-DF48-B749-1004BF82EA99}"/>
              </a:ext>
            </a:extLst>
          </p:cNvPr>
          <p:cNvSpPr txBox="1"/>
          <p:nvPr/>
        </p:nvSpPr>
        <p:spPr>
          <a:xfrm>
            <a:off x="1622738" y="5951803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35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B75EF3F1-CA84-B04A-829B-CD2D70E756EB}"/>
              </a:ext>
            </a:extLst>
          </p:cNvPr>
          <p:cNvSpPr txBox="1"/>
          <p:nvPr/>
        </p:nvSpPr>
        <p:spPr>
          <a:xfrm>
            <a:off x="1622738" y="6466958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269670A3-74BD-0D40-B173-5239554C314B}"/>
              </a:ext>
            </a:extLst>
          </p:cNvPr>
          <p:cNvSpPr txBox="1"/>
          <p:nvPr/>
        </p:nvSpPr>
        <p:spPr>
          <a:xfrm>
            <a:off x="1622738" y="6969234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6881DC64-23D8-6443-AE05-BE2C52281D48}"/>
              </a:ext>
            </a:extLst>
          </p:cNvPr>
          <p:cNvSpPr txBox="1"/>
          <p:nvPr/>
        </p:nvSpPr>
        <p:spPr>
          <a:xfrm>
            <a:off x="1622738" y="7484389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F08FA8B9-D128-6446-947B-0CBCE3C07FD2}"/>
              </a:ext>
            </a:extLst>
          </p:cNvPr>
          <p:cNvSpPr txBox="1"/>
          <p:nvPr/>
        </p:nvSpPr>
        <p:spPr>
          <a:xfrm>
            <a:off x="1622738" y="797378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C9B284A0-1C1A-2441-9469-5F6C40B2851B}"/>
              </a:ext>
            </a:extLst>
          </p:cNvPr>
          <p:cNvSpPr txBox="1"/>
          <p:nvPr/>
        </p:nvSpPr>
        <p:spPr>
          <a:xfrm>
            <a:off x="1622738" y="8488941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4339F8E9-4323-D14D-8249-33F076257F8C}"/>
              </a:ext>
            </a:extLst>
          </p:cNvPr>
          <p:cNvSpPr txBox="1"/>
          <p:nvPr/>
        </p:nvSpPr>
        <p:spPr>
          <a:xfrm>
            <a:off x="1622738" y="8965459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08E463E8-B5ED-E24A-B4D7-8460A9F33897}"/>
              </a:ext>
            </a:extLst>
          </p:cNvPr>
          <p:cNvSpPr txBox="1"/>
          <p:nvPr/>
        </p:nvSpPr>
        <p:spPr>
          <a:xfrm>
            <a:off x="1622738" y="9480614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38E21054-814E-8640-95A8-071C732DC811}"/>
              </a:ext>
            </a:extLst>
          </p:cNvPr>
          <p:cNvSpPr txBox="1"/>
          <p:nvPr/>
        </p:nvSpPr>
        <p:spPr>
          <a:xfrm>
            <a:off x="3475698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00A203E6-C810-1346-9F59-8EED746A589C}"/>
              </a:ext>
            </a:extLst>
          </p:cNvPr>
          <p:cNvSpPr txBox="1"/>
          <p:nvPr/>
        </p:nvSpPr>
        <p:spPr>
          <a:xfrm>
            <a:off x="5948442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7DBD83E2-9C4E-ED47-A6DE-F583697FBDC6}"/>
              </a:ext>
            </a:extLst>
          </p:cNvPr>
          <p:cNvSpPr txBox="1"/>
          <p:nvPr/>
        </p:nvSpPr>
        <p:spPr>
          <a:xfrm>
            <a:off x="8382549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D5DEEC7C-1E3F-E844-9DD2-477A02EBAE73}"/>
              </a:ext>
            </a:extLst>
          </p:cNvPr>
          <p:cNvSpPr txBox="1"/>
          <p:nvPr/>
        </p:nvSpPr>
        <p:spPr>
          <a:xfrm>
            <a:off x="10844449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Ago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42D1F93C-1A82-2F42-A41B-11E12767027E}"/>
              </a:ext>
            </a:extLst>
          </p:cNvPr>
          <p:cNvSpPr txBox="1"/>
          <p:nvPr/>
        </p:nvSpPr>
        <p:spPr>
          <a:xfrm>
            <a:off x="13291435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C1B99987-0B91-984A-A86F-9A2114217DC4}"/>
              </a:ext>
            </a:extLst>
          </p:cNvPr>
          <p:cNvSpPr txBox="1"/>
          <p:nvPr/>
        </p:nvSpPr>
        <p:spPr>
          <a:xfrm>
            <a:off x="15737897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C59DA0FE-C138-1D40-81E7-B9EE2EFF33E4}"/>
              </a:ext>
            </a:extLst>
          </p:cNvPr>
          <p:cNvSpPr txBox="1"/>
          <p:nvPr/>
        </p:nvSpPr>
        <p:spPr>
          <a:xfrm>
            <a:off x="18216937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D4AF6BC0-4091-FC47-B4FB-8EA03D8C8CE0}"/>
              </a:ext>
            </a:extLst>
          </p:cNvPr>
          <p:cNvSpPr txBox="1"/>
          <p:nvPr/>
        </p:nvSpPr>
        <p:spPr>
          <a:xfrm>
            <a:off x="20716297" y="9804546"/>
            <a:ext cx="95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Poppins" pitchFamily="2" charset="77"/>
                <a:cs typeface="Poppins" pitchFamily="2" charset="77"/>
              </a:rPr>
              <a:t>Dic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182AD-F8F0-5B43-A149-939B0FACC6C6}"/>
              </a:ext>
            </a:extLst>
          </p:cNvPr>
          <p:cNvSpPr/>
          <p:nvPr/>
        </p:nvSpPr>
        <p:spPr>
          <a:xfrm>
            <a:off x="1679017" y="4877384"/>
            <a:ext cx="21019618" cy="7189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ECFA75-638F-F24A-B2CD-1CF647E64F3B}"/>
              </a:ext>
            </a:extLst>
          </p:cNvPr>
          <p:cNvGrpSpPr/>
          <p:nvPr/>
        </p:nvGrpSpPr>
        <p:grpSpPr>
          <a:xfrm>
            <a:off x="16408165" y="7271760"/>
            <a:ext cx="3936026" cy="2400658"/>
            <a:chOff x="15885441" y="7236180"/>
            <a:chExt cx="3936026" cy="2400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C363A9-5C66-964E-AFFE-65F89933A408}"/>
                </a:ext>
              </a:extLst>
            </p:cNvPr>
            <p:cNvSpPr/>
            <p:nvPr/>
          </p:nvSpPr>
          <p:spPr>
            <a:xfrm>
              <a:off x="16171779" y="7236180"/>
              <a:ext cx="336335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2020</a:t>
              </a:r>
              <a:endParaRPr lang="en-US" sz="8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8B6FDA-A52D-F848-89A1-E8266D8074C4}"/>
                </a:ext>
              </a:extLst>
            </p:cNvPr>
            <p:cNvSpPr txBox="1"/>
            <p:nvPr/>
          </p:nvSpPr>
          <p:spPr>
            <a:xfrm>
              <a:off x="15885441" y="8251843"/>
              <a:ext cx="393602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There are people who have a significant number.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8B990A-17C8-7245-BCF0-A57182202B03}"/>
              </a:ext>
            </a:extLst>
          </p:cNvPr>
          <p:cNvSpPr txBox="1"/>
          <p:nvPr/>
        </p:nvSpPr>
        <p:spPr>
          <a:xfrm>
            <a:off x="2818243" y="10643392"/>
            <a:ext cx="259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621B3A-9FC4-EA47-985B-4C6B370D5C41}"/>
              </a:ext>
            </a:extLst>
          </p:cNvPr>
          <p:cNvSpPr txBox="1"/>
          <p:nvPr/>
        </p:nvSpPr>
        <p:spPr>
          <a:xfrm>
            <a:off x="5810317" y="10643392"/>
            <a:ext cx="259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2493A-AE78-8A4C-89BB-03C0AA45DCC6}"/>
              </a:ext>
            </a:extLst>
          </p:cNvPr>
          <p:cNvSpPr txBox="1"/>
          <p:nvPr/>
        </p:nvSpPr>
        <p:spPr>
          <a:xfrm>
            <a:off x="8838967" y="10643392"/>
            <a:ext cx="259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E6816-E6D2-3243-BBC8-1B65C398AB7B}"/>
              </a:ext>
            </a:extLst>
          </p:cNvPr>
          <p:cNvSpPr txBox="1"/>
          <p:nvPr/>
        </p:nvSpPr>
        <p:spPr>
          <a:xfrm>
            <a:off x="11837877" y="10643392"/>
            <a:ext cx="259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34E9D75B-77F8-2346-A866-B15F08C77A5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B2363338-983D-F540-AA9D-13C0F48569B3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761383-F17D-2744-90C1-EB4F5FD7945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F4A4C6-C6A1-6E4D-9C3A-390CF4D574B5}"/>
              </a:ext>
            </a:extLst>
          </p:cNvPr>
          <p:cNvSpPr/>
          <p:nvPr/>
        </p:nvSpPr>
        <p:spPr>
          <a:xfrm>
            <a:off x="3218688" y="7271760"/>
            <a:ext cx="509250" cy="2569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2D33B-275F-D64C-A015-6E17B81AD99C}"/>
              </a:ext>
            </a:extLst>
          </p:cNvPr>
          <p:cNvSpPr/>
          <p:nvPr/>
        </p:nvSpPr>
        <p:spPr>
          <a:xfrm>
            <a:off x="3896495" y="8415038"/>
            <a:ext cx="509250" cy="1425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DF9286-59D5-F749-9B11-9EF8A8D4F209}"/>
              </a:ext>
            </a:extLst>
          </p:cNvPr>
          <p:cNvSpPr/>
          <p:nvPr/>
        </p:nvSpPr>
        <p:spPr>
          <a:xfrm>
            <a:off x="4561514" y="8651631"/>
            <a:ext cx="509250" cy="1189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5956FA-5460-B74F-B885-2D244FAA322A}"/>
              </a:ext>
            </a:extLst>
          </p:cNvPr>
          <p:cNvSpPr/>
          <p:nvPr/>
        </p:nvSpPr>
        <p:spPr>
          <a:xfrm>
            <a:off x="6236847" y="8338305"/>
            <a:ext cx="509250" cy="1502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F94035-5447-4C4C-BF30-1180CC9ABC7A}"/>
              </a:ext>
            </a:extLst>
          </p:cNvPr>
          <p:cNvSpPr/>
          <p:nvPr/>
        </p:nvSpPr>
        <p:spPr>
          <a:xfrm>
            <a:off x="6914654" y="7212890"/>
            <a:ext cx="509250" cy="2628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F32066-50AF-A341-9241-5EEEE84DB617}"/>
              </a:ext>
            </a:extLst>
          </p:cNvPr>
          <p:cNvSpPr/>
          <p:nvPr/>
        </p:nvSpPr>
        <p:spPr>
          <a:xfrm>
            <a:off x="7579673" y="8651631"/>
            <a:ext cx="509250" cy="1189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D634C-284E-3E4A-877D-8B68FC632012}"/>
              </a:ext>
            </a:extLst>
          </p:cNvPr>
          <p:cNvSpPr/>
          <p:nvPr/>
        </p:nvSpPr>
        <p:spPr>
          <a:xfrm>
            <a:off x="9223034" y="7769203"/>
            <a:ext cx="509250" cy="2071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8B631C-818E-3542-94E7-8E92B278D0CF}"/>
              </a:ext>
            </a:extLst>
          </p:cNvPr>
          <p:cNvSpPr/>
          <p:nvPr/>
        </p:nvSpPr>
        <p:spPr>
          <a:xfrm>
            <a:off x="9900841" y="8773124"/>
            <a:ext cx="509250" cy="1067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2B6561-009A-324F-8F7D-B4187831B334}"/>
              </a:ext>
            </a:extLst>
          </p:cNvPr>
          <p:cNvSpPr/>
          <p:nvPr/>
        </p:nvSpPr>
        <p:spPr>
          <a:xfrm>
            <a:off x="10565860" y="8037768"/>
            <a:ext cx="509250" cy="1803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4EEA62-C6B1-6B40-B700-0A907789CCD6}"/>
              </a:ext>
            </a:extLst>
          </p:cNvPr>
          <p:cNvSpPr/>
          <p:nvPr/>
        </p:nvSpPr>
        <p:spPr>
          <a:xfrm>
            <a:off x="12244027" y="7212890"/>
            <a:ext cx="509250" cy="2628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95F18F7-CFDF-1444-86F7-C49A4839F853}"/>
              </a:ext>
            </a:extLst>
          </p:cNvPr>
          <p:cNvSpPr/>
          <p:nvPr/>
        </p:nvSpPr>
        <p:spPr>
          <a:xfrm>
            <a:off x="12921834" y="8122994"/>
            <a:ext cx="509250" cy="17179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48FBEB-D2F7-8C46-BF8D-3253DD45B9AD}"/>
              </a:ext>
            </a:extLst>
          </p:cNvPr>
          <p:cNvSpPr/>
          <p:nvPr/>
        </p:nvSpPr>
        <p:spPr>
          <a:xfrm>
            <a:off x="13586853" y="6858000"/>
            <a:ext cx="509250" cy="2982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2552F0F6-1173-DB46-938F-80490250E52E}"/>
              </a:ext>
            </a:extLst>
          </p:cNvPr>
          <p:cNvSpPr txBox="1"/>
          <p:nvPr/>
        </p:nvSpPr>
        <p:spPr>
          <a:xfrm>
            <a:off x="2003599" y="571020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B5097CE7-83AF-4241-9734-9E2FFE3F8E40}"/>
              </a:ext>
            </a:extLst>
          </p:cNvPr>
          <p:cNvSpPr txBox="1"/>
          <p:nvPr/>
        </p:nvSpPr>
        <p:spPr>
          <a:xfrm>
            <a:off x="2003599" y="648868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CB199DA9-3DE1-B145-A68E-E44A33C34A9C}"/>
              </a:ext>
            </a:extLst>
          </p:cNvPr>
          <p:cNvSpPr txBox="1"/>
          <p:nvPr/>
        </p:nvSpPr>
        <p:spPr>
          <a:xfrm>
            <a:off x="2003599" y="725479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089E6F68-F1B1-8548-AA82-DBF9B4EBB908}"/>
              </a:ext>
            </a:extLst>
          </p:cNvPr>
          <p:cNvSpPr txBox="1"/>
          <p:nvPr/>
        </p:nvSpPr>
        <p:spPr>
          <a:xfrm>
            <a:off x="2003599" y="8057988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91971728-0EF6-6947-B0D7-44C24B66666B}"/>
              </a:ext>
            </a:extLst>
          </p:cNvPr>
          <p:cNvSpPr txBox="1"/>
          <p:nvPr/>
        </p:nvSpPr>
        <p:spPr>
          <a:xfrm>
            <a:off x="2003599" y="883646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3B48742B-FE76-9947-ADB6-23EDAB1673D5}"/>
              </a:ext>
            </a:extLst>
          </p:cNvPr>
          <p:cNvSpPr txBox="1"/>
          <p:nvPr/>
        </p:nvSpPr>
        <p:spPr>
          <a:xfrm>
            <a:off x="2003599" y="962729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F9596F40-AAE5-914A-9835-456E1503481C}"/>
              </a:ext>
            </a:extLst>
          </p:cNvPr>
          <p:cNvSpPr txBox="1"/>
          <p:nvPr/>
        </p:nvSpPr>
        <p:spPr>
          <a:xfrm>
            <a:off x="3708188" y="99698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7278FD41-5E72-6E4F-AFC4-EC2010CC11F6}"/>
              </a:ext>
            </a:extLst>
          </p:cNvPr>
          <p:cNvSpPr txBox="1"/>
          <p:nvPr/>
        </p:nvSpPr>
        <p:spPr>
          <a:xfrm>
            <a:off x="6787889" y="99698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709C5C6C-19F4-A244-8600-B8C3F1E40ED2}"/>
              </a:ext>
            </a:extLst>
          </p:cNvPr>
          <p:cNvSpPr txBox="1"/>
          <p:nvPr/>
        </p:nvSpPr>
        <p:spPr>
          <a:xfrm>
            <a:off x="9728681" y="99698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72D43509-B7A4-B14B-A6B2-E7F2639997B0}"/>
              </a:ext>
            </a:extLst>
          </p:cNvPr>
          <p:cNvSpPr txBox="1"/>
          <p:nvPr/>
        </p:nvSpPr>
        <p:spPr>
          <a:xfrm>
            <a:off x="12769061" y="99698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58734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353AB73-EE3D-644D-A5AF-23E74FAD55F1}"/>
              </a:ext>
            </a:extLst>
          </p:cNvPr>
          <p:cNvGrpSpPr/>
          <p:nvPr/>
        </p:nvGrpSpPr>
        <p:grpSpPr>
          <a:xfrm>
            <a:off x="1562879" y="4995735"/>
            <a:ext cx="6478240" cy="6573615"/>
            <a:chOff x="1271300" y="4995735"/>
            <a:chExt cx="6478240" cy="657361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BB3894-9F27-DB4B-BD43-783A9212E956}"/>
                </a:ext>
              </a:extLst>
            </p:cNvPr>
            <p:cNvSpPr/>
            <p:nvPr/>
          </p:nvSpPr>
          <p:spPr>
            <a:xfrm>
              <a:off x="1271300" y="5204342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06C547-357E-E141-8861-8CEF0AA7EC95}"/>
                </a:ext>
              </a:extLst>
            </p:cNvPr>
            <p:cNvSpPr txBox="1"/>
            <p:nvPr/>
          </p:nvSpPr>
          <p:spPr>
            <a:xfrm>
              <a:off x="1915307" y="559127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AC7700-EDB1-3B44-BF24-0CFF36ABF9BE}"/>
                </a:ext>
              </a:extLst>
            </p:cNvPr>
            <p:cNvSpPr txBox="1"/>
            <p:nvPr/>
          </p:nvSpPr>
          <p:spPr>
            <a:xfrm>
              <a:off x="1915305" y="49957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8F80A8-D5C9-074A-A7C4-E39FDC976514}"/>
                </a:ext>
              </a:extLst>
            </p:cNvPr>
            <p:cNvGrpSpPr/>
            <p:nvPr/>
          </p:nvGrpSpPr>
          <p:grpSpPr>
            <a:xfrm>
              <a:off x="1271300" y="7507720"/>
              <a:ext cx="6478240" cy="1549645"/>
              <a:chOff x="1271300" y="7507720"/>
              <a:chExt cx="6478240" cy="154964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F4A08D6-F47C-834D-9285-218A6D6A775E}"/>
                  </a:ext>
                </a:extLst>
              </p:cNvPr>
              <p:cNvSpPr/>
              <p:nvPr/>
            </p:nvSpPr>
            <p:spPr>
              <a:xfrm>
                <a:off x="1271300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489D17-02DC-9B4C-867A-FCF68DF0C503}"/>
                  </a:ext>
                </a:extLst>
              </p:cNvPr>
              <p:cNvSpPr txBox="1"/>
              <p:nvPr/>
            </p:nvSpPr>
            <p:spPr>
              <a:xfrm>
                <a:off x="1915307" y="8103258"/>
                <a:ext cx="58342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478BAB-634A-9D48-8971-BE5D00D769B8}"/>
                  </a:ext>
                </a:extLst>
              </p:cNvPr>
              <p:cNvSpPr txBox="1"/>
              <p:nvPr/>
            </p:nvSpPr>
            <p:spPr>
              <a:xfrm>
                <a:off x="1915305" y="750772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E7B3187-F88E-8546-A4A2-17B7BADD87E5}"/>
                </a:ext>
              </a:extLst>
            </p:cNvPr>
            <p:cNvSpPr/>
            <p:nvPr/>
          </p:nvSpPr>
          <p:spPr>
            <a:xfrm>
              <a:off x="1271300" y="10228312"/>
              <a:ext cx="229116" cy="229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16CCF8-38AC-4545-9EFD-EF01B44B8CF8}"/>
                </a:ext>
              </a:extLst>
            </p:cNvPr>
            <p:cNvSpPr txBox="1"/>
            <p:nvPr/>
          </p:nvSpPr>
          <p:spPr>
            <a:xfrm>
              <a:off x="1915307" y="1061524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4F5F80-CA04-8942-8DAC-6AE19960E50E}"/>
                </a:ext>
              </a:extLst>
            </p:cNvPr>
            <p:cNvSpPr txBox="1"/>
            <p:nvPr/>
          </p:nvSpPr>
          <p:spPr>
            <a:xfrm>
              <a:off x="1915305" y="100197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7B0FF973-A71F-5F40-989E-0951B023E24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1EFDB2C1-66C3-514F-AC46-69D828ADABD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32A8-2D28-1C46-9A63-CA78C292A60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68BBE6-7FC4-E641-9F8F-DBB1E39E8714}"/>
              </a:ext>
            </a:extLst>
          </p:cNvPr>
          <p:cNvGrpSpPr/>
          <p:nvPr/>
        </p:nvGrpSpPr>
        <p:grpSpPr>
          <a:xfrm>
            <a:off x="9160933" y="5204342"/>
            <a:ext cx="13098741" cy="5775256"/>
            <a:chOff x="9160933" y="5204342"/>
            <a:chExt cx="13098741" cy="63650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63AAA7-E7E8-4E4E-A2EF-5B8EC1A1EC45}"/>
                </a:ext>
              </a:extLst>
            </p:cNvPr>
            <p:cNvSpPr/>
            <p:nvPr/>
          </p:nvSpPr>
          <p:spPr>
            <a:xfrm>
              <a:off x="9160933" y="5204342"/>
              <a:ext cx="1383956" cy="6365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26477C-B4B8-C042-A639-E36DBC32E217}"/>
                </a:ext>
              </a:extLst>
            </p:cNvPr>
            <p:cNvSpPr/>
            <p:nvPr/>
          </p:nvSpPr>
          <p:spPr>
            <a:xfrm>
              <a:off x="10626435" y="9057364"/>
              <a:ext cx="1383956" cy="25119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2689C6-4667-A94D-ADA0-4F6DF71FF0FD}"/>
                </a:ext>
              </a:extLst>
            </p:cNvPr>
            <p:cNvSpPr/>
            <p:nvPr/>
          </p:nvSpPr>
          <p:spPr>
            <a:xfrm>
              <a:off x="12091937" y="6333066"/>
              <a:ext cx="1383956" cy="52362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7055EB-BFC9-FB47-A676-E191A16BB8B3}"/>
                </a:ext>
              </a:extLst>
            </p:cNvPr>
            <p:cNvSpPr/>
            <p:nvPr/>
          </p:nvSpPr>
          <p:spPr>
            <a:xfrm>
              <a:off x="13548204" y="8297334"/>
              <a:ext cx="1383956" cy="3272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882A27-9FD5-3D40-948F-966161FA183C}"/>
                </a:ext>
              </a:extLst>
            </p:cNvPr>
            <p:cNvSpPr/>
            <p:nvPr/>
          </p:nvSpPr>
          <p:spPr>
            <a:xfrm>
              <a:off x="15004471" y="5977467"/>
              <a:ext cx="1383956" cy="55918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E25426-1843-974E-802D-AEADD2DDDADC}"/>
                </a:ext>
              </a:extLst>
            </p:cNvPr>
            <p:cNvSpPr/>
            <p:nvPr/>
          </p:nvSpPr>
          <p:spPr>
            <a:xfrm>
              <a:off x="16469973" y="6214533"/>
              <a:ext cx="1383956" cy="53548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13390CC-6B34-A64B-B1BB-C2B0FB487D60}"/>
                </a:ext>
              </a:extLst>
            </p:cNvPr>
            <p:cNvSpPr/>
            <p:nvPr/>
          </p:nvSpPr>
          <p:spPr>
            <a:xfrm>
              <a:off x="17935475" y="6545380"/>
              <a:ext cx="1383956" cy="50239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103C0F-85F7-2146-B35A-A2FF65C86AC1}"/>
                </a:ext>
              </a:extLst>
            </p:cNvPr>
            <p:cNvSpPr/>
            <p:nvPr/>
          </p:nvSpPr>
          <p:spPr>
            <a:xfrm>
              <a:off x="19391742" y="8293824"/>
              <a:ext cx="1383956" cy="3272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1C918B9-92A8-034E-9765-37F52E575BBE}"/>
                </a:ext>
              </a:extLst>
            </p:cNvPr>
            <p:cNvSpPr/>
            <p:nvPr/>
          </p:nvSpPr>
          <p:spPr>
            <a:xfrm>
              <a:off x="20875718" y="6329556"/>
              <a:ext cx="1383956" cy="52362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C4DC0F5E-543E-364E-96A9-2395A490C0A7}"/>
              </a:ext>
            </a:extLst>
          </p:cNvPr>
          <p:cNvSpPr txBox="1"/>
          <p:nvPr/>
        </p:nvSpPr>
        <p:spPr>
          <a:xfrm>
            <a:off x="9079387" y="11200018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F6BCB709-7031-A843-A863-D350B452C6A6}"/>
              </a:ext>
            </a:extLst>
          </p:cNvPr>
          <p:cNvSpPr txBox="1"/>
          <p:nvPr/>
        </p:nvSpPr>
        <p:spPr>
          <a:xfrm>
            <a:off x="10530235" y="11200018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Suppliers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F0C16187-FFAC-D245-B1B4-A27B0D12F4AC}"/>
              </a:ext>
            </a:extLst>
          </p:cNvPr>
          <p:cNvSpPr txBox="1"/>
          <p:nvPr/>
        </p:nvSpPr>
        <p:spPr>
          <a:xfrm>
            <a:off x="12013941" y="11200018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Community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6284DC45-9108-064B-B350-9F2E26AC6CE6}"/>
              </a:ext>
            </a:extLst>
          </p:cNvPr>
          <p:cNvSpPr txBox="1"/>
          <p:nvPr/>
        </p:nvSpPr>
        <p:spPr>
          <a:xfrm>
            <a:off x="13291193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Competitors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6B40FFEB-71CC-B148-85C4-4BD20C4A0D6A}"/>
              </a:ext>
            </a:extLst>
          </p:cNvPr>
          <p:cNvSpPr txBox="1"/>
          <p:nvPr/>
        </p:nvSpPr>
        <p:spPr>
          <a:xfrm>
            <a:off x="14767067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Financial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88C8CBE1-CE9C-574D-BCFC-000AF63EB754}"/>
              </a:ext>
            </a:extLst>
          </p:cNvPr>
          <p:cNvSpPr txBox="1"/>
          <p:nvPr/>
        </p:nvSpPr>
        <p:spPr>
          <a:xfrm>
            <a:off x="16242941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Commerce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6D061753-1E11-0C49-9DA4-C3BA6E0F6F40}"/>
              </a:ext>
            </a:extLst>
          </p:cNvPr>
          <p:cNvSpPr txBox="1"/>
          <p:nvPr/>
        </p:nvSpPr>
        <p:spPr>
          <a:xfrm>
            <a:off x="17686730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Logistic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8AC62D3F-4443-E445-B831-9AFD9F178A7B}"/>
              </a:ext>
            </a:extLst>
          </p:cNvPr>
          <p:cNvSpPr txBox="1"/>
          <p:nvPr/>
        </p:nvSpPr>
        <p:spPr>
          <a:xfrm>
            <a:off x="19162604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5FA3BBE6-6C0B-1742-8DF4-1C59C2BDB8DF}"/>
              </a:ext>
            </a:extLst>
          </p:cNvPr>
          <p:cNvSpPr txBox="1"/>
          <p:nvPr/>
        </p:nvSpPr>
        <p:spPr>
          <a:xfrm>
            <a:off x="20590351" y="1120001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Poppins" pitchFamily="2" charset="77"/>
                <a:cs typeface="Poppins" pitchFamily="2" charset="77"/>
              </a:rPr>
              <a:t>Design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84095CD3-5391-844F-9B54-F5D913FD7AC0}"/>
              </a:ext>
            </a:extLst>
          </p:cNvPr>
          <p:cNvSpPr txBox="1"/>
          <p:nvPr/>
        </p:nvSpPr>
        <p:spPr>
          <a:xfrm>
            <a:off x="9079387" y="5373983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28084807-992D-A848-9E68-5096CE8E45AF}"/>
              </a:ext>
            </a:extLst>
          </p:cNvPr>
          <p:cNvSpPr txBox="1"/>
          <p:nvPr/>
        </p:nvSpPr>
        <p:spPr>
          <a:xfrm>
            <a:off x="10530235" y="8880257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27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3D13AD75-BC48-324F-98CA-14EB22B98FD6}"/>
              </a:ext>
            </a:extLst>
          </p:cNvPr>
          <p:cNvSpPr txBox="1"/>
          <p:nvPr/>
        </p:nvSpPr>
        <p:spPr>
          <a:xfrm>
            <a:off x="12013941" y="6392886"/>
            <a:ext cx="1547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59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AE748EEA-9C21-CB4F-8B98-DA3D1591B1AF}"/>
              </a:ext>
            </a:extLst>
          </p:cNvPr>
          <p:cNvSpPr txBox="1"/>
          <p:nvPr/>
        </p:nvSpPr>
        <p:spPr>
          <a:xfrm>
            <a:off x="13291193" y="8197819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37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D767490E-1C41-534B-8B19-F5896B052ABB}"/>
              </a:ext>
            </a:extLst>
          </p:cNvPr>
          <p:cNvSpPr txBox="1"/>
          <p:nvPr/>
        </p:nvSpPr>
        <p:spPr>
          <a:xfrm>
            <a:off x="14767067" y="6103273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63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4B9FADA8-6783-7F49-A018-58EDEE580A67}"/>
              </a:ext>
            </a:extLst>
          </p:cNvPr>
          <p:cNvSpPr txBox="1"/>
          <p:nvPr/>
        </p:nvSpPr>
        <p:spPr>
          <a:xfrm>
            <a:off x="16242941" y="6339258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8ED49430-070F-474A-BADE-FEA0DB9856BD}"/>
              </a:ext>
            </a:extLst>
          </p:cNvPr>
          <p:cNvSpPr txBox="1"/>
          <p:nvPr/>
        </p:nvSpPr>
        <p:spPr>
          <a:xfrm>
            <a:off x="17686730" y="6706155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57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A4AAE04C-7B88-7D4A-A205-631E0CD9684A}"/>
              </a:ext>
            </a:extLst>
          </p:cNvPr>
          <p:cNvSpPr txBox="1"/>
          <p:nvPr/>
        </p:nvSpPr>
        <p:spPr>
          <a:xfrm>
            <a:off x="19162604" y="8143305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37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8C892AEC-1A3E-8B40-AE71-64D0C8BB9AB6}"/>
              </a:ext>
            </a:extLst>
          </p:cNvPr>
          <p:cNvSpPr txBox="1"/>
          <p:nvPr/>
        </p:nvSpPr>
        <p:spPr>
          <a:xfrm>
            <a:off x="20590351" y="6392886"/>
            <a:ext cx="1922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319866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395">
            <a:extLst>
              <a:ext uri="{FF2B5EF4-FFF2-40B4-BE49-F238E27FC236}">
                <a16:creationId xmlns:a16="http://schemas.microsoft.com/office/drawing/2014/main" id="{5A1F54B4-10BE-FD42-AA37-F4C76DA4BD7C}"/>
              </a:ext>
            </a:extLst>
          </p:cNvPr>
          <p:cNvSpPr txBox="1"/>
          <p:nvPr/>
        </p:nvSpPr>
        <p:spPr>
          <a:xfrm>
            <a:off x="1967692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77CE9F00-613F-4A4F-9065-AA03896F20BA}"/>
              </a:ext>
            </a:extLst>
          </p:cNvPr>
          <p:cNvSpPr txBox="1"/>
          <p:nvPr/>
        </p:nvSpPr>
        <p:spPr>
          <a:xfrm>
            <a:off x="9906250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9074165F-1649-D347-A50A-A7063981189A}"/>
              </a:ext>
            </a:extLst>
          </p:cNvPr>
          <p:cNvSpPr txBox="1"/>
          <p:nvPr/>
        </p:nvSpPr>
        <p:spPr>
          <a:xfrm>
            <a:off x="17844809" y="4788106"/>
            <a:ext cx="456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DA47DF-8FB7-AA40-AF93-3A0E79718649}"/>
              </a:ext>
            </a:extLst>
          </p:cNvPr>
          <p:cNvSpPr txBox="1"/>
          <p:nvPr/>
        </p:nvSpPr>
        <p:spPr>
          <a:xfrm>
            <a:off x="1333149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D7C77C-E150-D845-986A-7BC0354685C7}"/>
              </a:ext>
            </a:extLst>
          </p:cNvPr>
          <p:cNvSpPr txBox="1"/>
          <p:nvPr/>
        </p:nvSpPr>
        <p:spPr>
          <a:xfrm>
            <a:off x="9271707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5EA1CC-19E3-BF47-B711-A3D32317A87F}"/>
              </a:ext>
            </a:extLst>
          </p:cNvPr>
          <p:cNvSpPr txBox="1"/>
          <p:nvPr/>
        </p:nvSpPr>
        <p:spPr>
          <a:xfrm>
            <a:off x="17210265" y="11204673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35901956-DAEC-0C4A-A56E-032A5C72A4D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7DCE7ECD-DFB5-CB4B-836F-462F52ED169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23E32-E435-EE4E-BD94-C737D51DB730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511C96-D343-E646-BB1A-60C0C204CF5C}"/>
              </a:ext>
            </a:extLst>
          </p:cNvPr>
          <p:cNvGrpSpPr/>
          <p:nvPr/>
        </p:nvGrpSpPr>
        <p:grpSpPr>
          <a:xfrm>
            <a:off x="2155150" y="6129463"/>
            <a:ext cx="3703162" cy="4735080"/>
            <a:chOff x="2155150" y="6129463"/>
            <a:chExt cx="3703162" cy="473508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5A9931-4D25-C041-890D-E7EBE8071B48}"/>
                </a:ext>
              </a:extLst>
            </p:cNvPr>
            <p:cNvSpPr/>
            <p:nvPr/>
          </p:nvSpPr>
          <p:spPr>
            <a:xfrm>
              <a:off x="3113487" y="8146473"/>
              <a:ext cx="857302" cy="2249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76614AA9-65E4-054F-9954-0285CD7DDBC8}"/>
                </a:ext>
              </a:extLst>
            </p:cNvPr>
            <p:cNvSpPr txBox="1"/>
            <p:nvPr/>
          </p:nvSpPr>
          <p:spPr>
            <a:xfrm>
              <a:off x="2155150" y="102336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0BDC699-83E1-9F49-A38A-30E978410280}"/>
                </a:ext>
              </a:extLst>
            </p:cNvPr>
            <p:cNvSpPr/>
            <p:nvPr/>
          </p:nvSpPr>
          <p:spPr>
            <a:xfrm>
              <a:off x="4061443" y="7659149"/>
              <a:ext cx="857302" cy="27366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F6F785-E44A-8944-B864-82194EF8EC34}"/>
                </a:ext>
              </a:extLst>
            </p:cNvPr>
            <p:cNvSpPr/>
            <p:nvPr/>
          </p:nvSpPr>
          <p:spPr>
            <a:xfrm>
              <a:off x="5001010" y="6736361"/>
              <a:ext cx="857302" cy="3659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859BB1B3-60E2-E34C-9373-912E6C7013CD}"/>
                </a:ext>
              </a:extLst>
            </p:cNvPr>
            <p:cNvSpPr txBox="1"/>
            <p:nvPr/>
          </p:nvSpPr>
          <p:spPr>
            <a:xfrm>
              <a:off x="2155150" y="97870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10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69C5C2CA-8B2E-2E42-B949-D4F4780BCD2E}"/>
                </a:ext>
              </a:extLst>
            </p:cNvPr>
            <p:cNvSpPr txBox="1"/>
            <p:nvPr/>
          </p:nvSpPr>
          <p:spPr>
            <a:xfrm>
              <a:off x="2155150" y="93121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20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1627217C-536E-2C4A-8528-5A47D8318714}"/>
                </a:ext>
              </a:extLst>
            </p:cNvPr>
            <p:cNvSpPr txBox="1"/>
            <p:nvPr/>
          </p:nvSpPr>
          <p:spPr>
            <a:xfrm>
              <a:off x="2155150" y="88655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30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0883BDC4-523A-6A49-B212-4AF4065105C2}"/>
                </a:ext>
              </a:extLst>
            </p:cNvPr>
            <p:cNvSpPr txBox="1"/>
            <p:nvPr/>
          </p:nvSpPr>
          <p:spPr>
            <a:xfrm>
              <a:off x="2155150" y="84048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40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0D4EA38D-3389-6448-AD80-F377F9910854}"/>
                </a:ext>
              </a:extLst>
            </p:cNvPr>
            <p:cNvSpPr txBox="1"/>
            <p:nvPr/>
          </p:nvSpPr>
          <p:spPr>
            <a:xfrm>
              <a:off x="2155150" y="79582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50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3ED1A1DF-FCC0-F545-A855-C60EEA86395F}"/>
                </a:ext>
              </a:extLst>
            </p:cNvPr>
            <p:cNvSpPr txBox="1"/>
            <p:nvPr/>
          </p:nvSpPr>
          <p:spPr>
            <a:xfrm>
              <a:off x="2155150" y="74833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60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42438834-C2A8-9643-AC3C-E404E6A9C756}"/>
                </a:ext>
              </a:extLst>
            </p:cNvPr>
            <p:cNvSpPr txBox="1"/>
            <p:nvPr/>
          </p:nvSpPr>
          <p:spPr>
            <a:xfrm>
              <a:off x="2155150" y="70367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70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FA9D0E69-836C-F84F-A964-A3324813E0DA}"/>
                </a:ext>
              </a:extLst>
            </p:cNvPr>
            <p:cNvSpPr txBox="1"/>
            <p:nvPr/>
          </p:nvSpPr>
          <p:spPr>
            <a:xfrm>
              <a:off x="2155150" y="65760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80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99314A27-113C-414C-A064-86DCC33C972E}"/>
                </a:ext>
              </a:extLst>
            </p:cNvPr>
            <p:cNvSpPr txBox="1"/>
            <p:nvPr/>
          </p:nvSpPr>
          <p:spPr>
            <a:xfrm>
              <a:off x="2155150" y="61294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90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74AE5B9F-A8AE-1043-B39A-B34770E5DDA7}"/>
                </a:ext>
              </a:extLst>
            </p:cNvPr>
            <p:cNvSpPr txBox="1"/>
            <p:nvPr/>
          </p:nvSpPr>
          <p:spPr>
            <a:xfrm>
              <a:off x="3139210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Jan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78C3583C-33A8-2943-B054-B81FD4FD27CA}"/>
                </a:ext>
              </a:extLst>
            </p:cNvPr>
            <p:cNvSpPr txBox="1"/>
            <p:nvPr/>
          </p:nvSpPr>
          <p:spPr>
            <a:xfrm>
              <a:off x="4081963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Feb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0A03BD90-A9DF-0B4F-BAC3-37440BE93925}"/>
                </a:ext>
              </a:extLst>
            </p:cNvPr>
            <p:cNvSpPr txBox="1"/>
            <p:nvPr/>
          </p:nvSpPr>
          <p:spPr>
            <a:xfrm>
              <a:off x="5031805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45B8BC-89BC-3143-B763-DD67FB187D42}"/>
              </a:ext>
            </a:extLst>
          </p:cNvPr>
          <p:cNvGrpSpPr/>
          <p:nvPr/>
        </p:nvGrpSpPr>
        <p:grpSpPr>
          <a:xfrm>
            <a:off x="10110430" y="6129463"/>
            <a:ext cx="3703162" cy="4735080"/>
            <a:chOff x="2155150" y="6129463"/>
            <a:chExt cx="3703162" cy="47350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830265-CEF9-4A4A-8C44-F28D72EA584C}"/>
                </a:ext>
              </a:extLst>
            </p:cNvPr>
            <p:cNvSpPr/>
            <p:nvPr/>
          </p:nvSpPr>
          <p:spPr>
            <a:xfrm>
              <a:off x="3113487" y="8146473"/>
              <a:ext cx="857302" cy="2249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F27DAFCB-11F3-464C-A1F6-1BCA696B8A8F}"/>
                </a:ext>
              </a:extLst>
            </p:cNvPr>
            <p:cNvSpPr txBox="1"/>
            <p:nvPr/>
          </p:nvSpPr>
          <p:spPr>
            <a:xfrm>
              <a:off x="2155150" y="102336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F5437C-8FF9-E04F-A018-19044A0E46C7}"/>
                </a:ext>
              </a:extLst>
            </p:cNvPr>
            <p:cNvSpPr/>
            <p:nvPr/>
          </p:nvSpPr>
          <p:spPr>
            <a:xfrm>
              <a:off x="4061443" y="7659149"/>
              <a:ext cx="857302" cy="27366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A6F005-76C7-5341-9127-75BE6E7DB6C9}"/>
                </a:ext>
              </a:extLst>
            </p:cNvPr>
            <p:cNvSpPr/>
            <p:nvPr/>
          </p:nvSpPr>
          <p:spPr>
            <a:xfrm>
              <a:off x="5001010" y="6736361"/>
              <a:ext cx="857302" cy="3659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916B56ED-9AD9-1C4E-842F-61360EF9A753}"/>
                </a:ext>
              </a:extLst>
            </p:cNvPr>
            <p:cNvSpPr txBox="1"/>
            <p:nvPr/>
          </p:nvSpPr>
          <p:spPr>
            <a:xfrm>
              <a:off x="2155150" y="97870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10</a:t>
              </a:r>
            </a:p>
          </p:txBody>
        </p:sp>
        <p:sp>
          <p:nvSpPr>
            <p:cNvPr id="53" name="CuadroTexto 351">
              <a:extLst>
                <a:ext uri="{FF2B5EF4-FFF2-40B4-BE49-F238E27FC236}">
                  <a16:creationId xmlns:a16="http://schemas.microsoft.com/office/drawing/2014/main" id="{A3C3CBB0-1011-7449-9FCD-61C961C2B8BA}"/>
                </a:ext>
              </a:extLst>
            </p:cNvPr>
            <p:cNvSpPr txBox="1"/>
            <p:nvPr/>
          </p:nvSpPr>
          <p:spPr>
            <a:xfrm>
              <a:off x="2155150" y="93121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20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6F4FE910-D5AF-3B4C-A6E5-4A06F7DC687D}"/>
                </a:ext>
              </a:extLst>
            </p:cNvPr>
            <p:cNvSpPr txBox="1"/>
            <p:nvPr/>
          </p:nvSpPr>
          <p:spPr>
            <a:xfrm>
              <a:off x="2155150" y="88655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30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165C0B0F-EFA4-4D46-9131-6E7418505395}"/>
                </a:ext>
              </a:extLst>
            </p:cNvPr>
            <p:cNvSpPr txBox="1"/>
            <p:nvPr/>
          </p:nvSpPr>
          <p:spPr>
            <a:xfrm>
              <a:off x="2155150" y="84048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40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6A463801-2041-504E-A82F-782AC22BE189}"/>
                </a:ext>
              </a:extLst>
            </p:cNvPr>
            <p:cNvSpPr txBox="1"/>
            <p:nvPr/>
          </p:nvSpPr>
          <p:spPr>
            <a:xfrm>
              <a:off x="2155150" y="79582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50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922D29DD-7E9E-8342-A610-87F64350326B}"/>
                </a:ext>
              </a:extLst>
            </p:cNvPr>
            <p:cNvSpPr txBox="1"/>
            <p:nvPr/>
          </p:nvSpPr>
          <p:spPr>
            <a:xfrm>
              <a:off x="2155150" y="74833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60</a:t>
              </a:r>
            </a:p>
          </p:txBody>
        </p:sp>
        <p:sp>
          <p:nvSpPr>
            <p:cNvPr id="58" name="CuadroTexto 351">
              <a:extLst>
                <a:ext uri="{FF2B5EF4-FFF2-40B4-BE49-F238E27FC236}">
                  <a16:creationId xmlns:a16="http://schemas.microsoft.com/office/drawing/2014/main" id="{188626DB-BE90-2F47-8660-527E4DA0F2B3}"/>
                </a:ext>
              </a:extLst>
            </p:cNvPr>
            <p:cNvSpPr txBox="1"/>
            <p:nvPr/>
          </p:nvSpPr>
          <p:spPr>
            <a:xfrm>
              <a:off x="2155150" y="70367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70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C17423DD-4B77-B34B-B053-4E14E31E667D}"/>
                </a:ext>
              </a:extLst>
            </p:cNvPr>
            <p:cNvSpPr txBox="1"/>
            <p:nvPr/>
          </p:nvSpPr>
          <p:spPr>
            <a:xfrm>
              <a:off x="2155150" y="65760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80</a:t>
              </a:r>
            </a:p>
          </p:txBody>
        </p:sp>
        <p:sp>
          <p:nvSpPr>
            <p:cNvPr id="60" name="CuadroTexto 351">
              <a:extLst>
                <a:ext uri="{FF2B5EF4-FFF2-40B4-BE49-F238E27FC236}">
                  <a16:creationId xmlns:a16="http://schemas.microsoft.com/office/drawing/2014/main" id="{C873A6C0-8578-2B4F-B408-927693D3EF94}"/>
                </a:ext>
              </a:extLst>
            </p:cNvPr>
            <p:cNvSpPr txBox="1"/>
            <p:nvPr/>
          </p:nvSpPr>
          <p:spPr>
            <a:xfrm>
              <a:off x="2155150" y="61294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90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89F87C9F-D6C2-6B4A-A1E9-8974C71BF1F6}"/>
                </a:ext>
              </a:extLst>
            </p:cNvPr>
            <p:cNvSpPr txBox="1"/>
            <p:nvPr/>
          </p:nvSpPr>
          <p:spPr>
            <a:xfrm>
              <a:off x="3139210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Jan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FD1D08E3-B674-DF47-AC2D-8E0A6A5DD4D0}"/>
                </a:ext>
              </a:extLst>
            </p:cNvPr>
            <p:cNvSpPr txBox="1"/>
            <p:nvPr/>
          </p:nvSpPr>
          <p:spPr>
            <a:xfrm>
              <a:off x="4081963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Feb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84D9AA2E-9193-5943-B243-36317EC0FEF9}"/>
                </a:ext>
              </a:extLst>
            </p:cNvPr>
            <p:cNvSpPr txBox="1"/>
            <p:nvPr/>
          </p:nvSpPr>
          <p:spPr>
            <a:xfrm>
              <a:off x="5031805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Mar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E9BD6A-6735-1C4C-B25D-D8A8B2AFCC97}"/>
              </a:ext>
            </a:extLst>
          </p:cNvPr>
          <p:cNvGrpSpPr/>
          <p:nvPr/>
        </p:nvGrpSpPr>
        <p:grpSpPr>
          <a:xfrm>
            <a:off x="18019990" y="6129463"/>
            <a:ext cx="3703162" cy="4735080"/>
            <a:chOff x="2155150" y="6129463"/>
            <a:chExt cx="3703162" cy="4735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4A4352F-774F-F04D-BB3D-567FF299B9CC}"/>
                </a:ext>
              </a:extLst>
            </p:cNvPr>
            <p:cNvSpPr/>
            <p:nvPr/>
          </p:nvSpPr>
          <p:spPr>
            <a:xfrm>
              <a:off x="3113487" y="8146473"/>
              <a:ext cx="857302" cy="22493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CuadroTexto 351">
              <a:extLst>
                <a:ext uri="{FF2B5EF4-FFF2-40B4-BE49-F238E27FC236}">
                  <a16:creationId xmlns:a16="http://schemas.microsoft.com/office/drawing/2014/main" id="{CD3A17F3-EEA0-6D46-BAB7-E1FB460278DF}"/>
                </a:ext>
              </a:extLst>
            </p:cNvPr>
            <p:cNvSpPr txBox="1"/>
            <p:nvPr/>
          </p:nvSpPr>
          <p:spPr>
            <a:xfrm>
              <a:off x="2155150" y="102336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8163144-0F52-314C-B9F3-EACBD278BAD2}"/>
                </a:ext>
              </a:extLst>
            </p:cNvPr>
            <p:cNvSpPr/>
            <p:nvPr/>
          </p:nvSpPr>
          <p:spPr>
            <a:xfrm>
              <a:off x="4061443" y="7659149"/>
              <a:ext cx="857302" cy="27366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DFC1063-58B4-AB45-BA03-00BEAC40A5FC}"/>
                </a:ext>
              </a:extLst>
            </p:cNvPr>
            <p:cNvSpPr/>
            <p:nvPr/>
          </p:nvSpPr>
          <p:spPr>
            <a:xfrm>
              <a:off x="5001010" y="6736361"/>
              <a:ext cx="857302" cy="3659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uadroTexto 351">
              <a:extLst>
                <a:ext uri="{FF2B5EF4-FFF2-40B4-BE49-F238E27FC236}">
                  <a16:creationId xmlns:a16="http://schemas.microsoft.com/office/drawing/2014/main" id="{19D320FF-C477-9745-8146-E438ABCBE88F}"/>
                </a:ext>
              </a:extLst>
            </p:cNvPr>
            <p:cNvSpPr txBox="1"/>
            <p:nvPr/>
          </p:nvSpPr>
          <p:spPr>
            <a:xfrm>
              <a:off x="2155150" y="97870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10</a:t>
              </a:r>
            </a:p>
          </p:txBody>
        </p:sp>
        <p:sp>
          <p:nvSpPr>
            <p:cNvPr id="70" name="CuadroTexto 351">
              <a:extLst>
                <a:ext uri="{FF2B5EF4-FFF2-40B4-BE49-F238E27FC236}">
                  <a16:creationId xmlns:a16="http://schemas.microsoft.com/office/drawing/2014/main" id="{3576A79B-23BF-DE4C-AAC6-3C7E3DA5FBD8}"/>
                </a:ext>
              </a:extLst>
            </p:cNvPr>
            <p:cNvSpPr txBox="1"/>
            <p:nvPr/>
          </p:nvSpPr>
          <p:spPr>
            <a:xfrm>
              <a:off x="2155150" y="93121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20</a:t>
              </a:r>
            </a:p>
          </p:txBody>
        </p:sp>
        <p:sp>
          <p:nvSpPr>
            <p:cNvPr id="71" name="CuadroTexto 351">
              <a:extLst>
                <a:ext uri="{FF2B5EF4-FFF2-40B4-BE49-F238E27FC236}">
                  <a16:creationId xmlns:a16="http://schemas.microsoft.com/office/drawing/2014/main" id="{518C94E0-0594-334B-9CDE-ACCBD3D3BE3E}"/>
                </a:ext>
              </a:extLst>
            </p:cNvPr>
            <p:cNvSpPr txBox="1"/>
            <p:nvPr/>
          </p:nvSpPr>
          <p:spPr>
            <a:xfrm>
              <a:off x="2155150" y="88655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30</a:t>
              </a:r>
            </a:p>
          </p:txBody>
        </p:sp>
        <p:sp>
          <p:nvSpPr>
            <p:cNvPr id="72" name="CuadroTexto 351">
              <a:extLst>
                <a:ext uri="{FF2B5EF4-FFF2-40B4-BE49-F238E27FC236}">
                  <a16:creationId xmlns:a16="http://schemas.microsoft.com/office/drawing/2014/main" id="{827F3A3A-A32C-AC41-8B64-0A5029C84979}"/>
                </a:ext>
              </a:extLst>
            </p:cNvPr>
            <p:cNvSpPr txBox="1"/>
            <p:nvPr/>
          </p:nvSpPr>
          <p:spPr>
            <a:xfrm>
              <a:off x="2155150" y="84048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40</a:t>
              </a:r>
            </a:p>
          </p:txBody>
        </p:sp>
        <p:sp>
          <p:nvSpPr>
            <p:cNvPr id="73" name="CuadroTexto 351">
              <a:extLst>
                <a:ext uri="{FF2B5EF4-FFF2-40B4-BE49-F238E27FC236}">
                  <a16:creationId xmlns:a16="http://schemas.microsoft.com/office/drawing/2014/main" id="{D6A9E95E-A0D3-D24B-8041-629E680FB400}"/>
                </a:ext>
              </a:extLst>
            </p:cNvPr>
            <p:cNvSpPr txBox="1"/>
            <p:nvPr/>
          </p:nvSpPr>
          <p:spPr>
            <a:xfrm>
              <a:off x="2155150" y="79582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50</a:t>
              </a:r>
            </a:p>
          </p:txBody>
        </p:sp>
        <p:sp>
          <p:nvSpPr>
            <p:cNvPr id="77" name="CuadroTexto 351">
              <a:extLst>
                <a:ext uri="{FF2B5EF4-FFF2-40B4-BE49-F238E27FC236}">
                  <a16:creationId xmlns:a16="http://schemas.microsoft.com/office/drawing/2014/main" id="{84A6FF72-CE04-7C4D-AD8F-06B529AA9B54}"/>
                </a:ext>
              </a:extLst>
            </p:cNvPr>
            <p:cNvSpPr txBox="1"/>
            <p:nvPr/>
          </p:nvSpPr>
          <p:spPr>
            <a:xfrm>
              <a:off x="2155150" y="7483342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60</a:t>
              </a:r>
            </a:p>
          </p:txBody>
        </p:sp>
        <p:sp>
          <p:nvSpPr>
            <p:cNvPr id="78" name="CuadroTexto 351">
              <a:extLst>
                <a:ext uri="{FF2B5EF4-FFF2-40B4-BE49-F238E27FC236}">
                  <a16:creationId xmlns:a16="http://schemas.microsoft.com/office/drawing/2014/main" id="{F619F113-1245-2D4F-924F-89741048FD1E}"/>
                </a:ext>
              </a:extLst>
            </p:cNvPr>
            <p:cNvSpPr txBox="1"/>
            <p:nvPr/>
          </p:nvSpPr>
          <p:spPr>
            <a:xfrm>
              <a:off x="2155150" y="7036774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70</a:t>
              </a:r>
            </a:p>
          </p:txBody>
        </p:sp>
        <p:sp>
          <p:nvSpPr>
            <p:cNvPr id="79" name="CuadroTexto 351">
              <a:extLst>
                <a:ext uri="{FF2B5EF4-FFF2-40B4-BE49-F238E27FC236}">
                  <a16:creationId xmlns:a16="http://schemas.microsoft.com/office/drawing/2014/main" id="{D4783EBE-2C19-3A4C-8322-E910F8E6DF67}"/>
                </a:ext>
              </a:extLst>
            </p:cNvPr>
            <p:cNvSpPr txBox="1"/>
            <p:nvPr/>
          </p:nvSpPr>
          <p:spPr>
            <a:xfrm>
              <a:off x="2155150" y="6576031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80</a:t>
              </a:r>
            </a:p>
          </p:txBody>
        </p:sp>
        <p:sp>
          <p:nvSpPr>
            <p:cNvPr id="80" name="CuadroTexto 351">
              <a:extLst>
                <a:ext uri="{FF2B5EF4-FFF2-40B4-BE49-F238E27FC236}">
                  <a16:creationId xmlns:a16="http://schemas.microsoft.com/office/drawing/2014/main" id="{2241DB3C-35B9-5145-AB23-9CC984A3C2AA}"/>
                </a:ext>
              </a:extLst>
            </p:cNvPr>
            <p:cNvSpPr txBox="1"/>
            <p:nvPr/>
          </p:nvSpPr>
          <p:spPr>
            <a:xfrm>
              <a:off x="2155150" y="6129463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latin typeface="Poppins" pitchFamily="2" charset="77"/>
                  <a:cs typeface="Poppins" pitchFamily="2" charset="77"/>
                </a:rPr>
                <a:t>90</a:t>
              </a:r>
            </a:p>
          </p:txBody>
        </p:sp>
        <p:sp>
          <p:nvSpPr>
            <p:cNvPr id="81" name="CuadroTexto 351">
              <a:extLst>
                <a:ext uri="{FF2B5EF4-FFF2-40B4-BE49-F238E27FC236}">
                  <a16:creationId xmlns:a16="http://schemas.microsoft.com/office/drawing/2014/main" id="{44A1CE1C-39C4-2E47-BA6C-CDFE7955962D}"/>
                </a:ext>
              </a:extLst>
            </p:cNvPr>
            <p:cNvSpPr txBox="1"/>
            <p:nvPr/>
          </p:nvSpPr>
          <p:spPr>
            <a:xfrm>
              <a:off x="3139210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Jan</a:t>
              </a:r>
            </a:p>
          </p:txBody>
        </p:sp>
        <p:sp>
          <p:nvSpPr>
            <p:cNvPr id="82" name="CuadroTexto 351">
              <a:extLst>
                <a:ext uri="{FF2B5EF4-FFF2-40B4-BE49-F238E27FC236}">
                  <a16:creationId xmlns:a16="http://schemas.microsoft.com/office/drawing/2014/main" id="{D72DE18B-730C-4043-88CF-BB0B03279760}"/>
                </a:ext>
              </a:extLst>
            </p:cNvPr>
            <p:cNvSpPr txBox="1"/>
            <p:nvPr/>
          </p:nvSpPr>
          <p:spPr>
            <a:xfrm>
              <a:off x="4081963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Feb</a:t>
              </a:r>
            </a:p>
          </p:txBody>
        </p:sp>
        <p:sp>
          <p:nvSpPr>
            <p:cNvPr id="83" name="CuadroTexto 351">
              <a:extLst>
                <a:ext uri="{FF2B5EF4-FFF2-40B4-BE49-F238E27FC236}">
                  <a16:creationId xmlns:a16="http://schemas.microsoft.com/office/drawing/2014/main" id="{E326C16F-03CD-7A4D-ADA4-D90FF43D82F3}"/>
                </a:ext>
              </a:extLst>
            </p:cNvPr>
            <p:cNvSpPr txBox="1"/>
            <p:nvPr/>
          </p:nvSpPr>
          <p:spPr>
            <a:xfrm>
              <a:off x="5031805" y="10525989"/>
              <a:ext cx="8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Poppins" pitchFamily="2" charset="77"/>
                  <a:cs typeface="Poppins" pitchFamily="2" charset="77"/>
                </a:rPr>
                <a:t>Mar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06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395">
            <a:extLst>
              <a:ext uri="{FF2B5EF4-FFF2-40B4-BE49-F238E27FC236}">
                <a16:creationId xmlns:a16="http://schemas.microsoft.com/office/drawing/2014/main" id="{EB5A9F76-17FC-7B4B-80B2-7A912B967FEC}"/>
              </a:ext>
            </a:extLst>
          </p:cNvPr>
          <p:cNvSpPr txBox="1"/>
          <p:nvPr/>
        </p:nvSpPr>
        <p:spPr>
          <a:xfrm>
            <a:off x="12822054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45%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B4E79027-7993-8747-84A2-447EEF92A7D5}"/>
              </a:ext>
            </a:extLst>
          </p:cNvPr>
          <p:cNvSpPr txBox="1"/>
          <p:nvPr/>
        </p:nvSpPr>
        <p:spPr>
          <a:xfrm>
            <a:off x="16188288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50%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6DC2A5D8-4D0D-F042-9E95-35E4D9E63CE9}"/>
              </a:ext>
            </a:extLst>
          </p:cNvPr>
          <p:cNvSpPr txBox="1"/>
          <p:nvPr/>
        </p:nvSpPr>
        <p:spPr>
          <a:xfrm>
            <a:off x="19554522" y="5032976"/>
            <a:ext cx="163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002108-0ED7-B440-9825-32BE15E079F2}"/>
              </a:ext>
            </a:extLst>
          </p:cNvPr>
          <p:cNvSpPr txBox="1"/>
          <p:nvPr/>
        </p:nvSpPr>
        <p:spPr>
          <a:xfrm flipH="1">
            <a:off x="1791925" y="568274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45304-6B44-3444-9A64-AB831AA53551}"/>
              </a:ext>
            </a:extLst>
          </p:cNvPr>
          <p:cNvSpPr txBox="1"/>
          <p:nvPr/>
        </p:nvSpPr>
        <p:spPr>
          <a:xfrm flipH="1">
            <a:off x="2961607" y="4920417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00BD00-8B9B-C841-AD94-F0105F9207C9}"/>
              </a:ext>
            </a:extLst>
          </p:cNvPr>
          <p:cNvSpPr/>
          <p:nvPr/>
        </p:nvSpPr>
        <p:spPr>
          <a:xfrm flipH="1">
            <a:off x="7663757" y="5043602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E1C48-D971-C146-9840-DD07CA7EF44B}"/>
              </a:ext>
            </a:extLst>
          </p:cNvPr>
          <p:cNvSpPr txBox="1"/>
          <p:nvPr/>
        </p:nvSpPr>
        <p:spPr>
          <a:xfrm flipH="1">
            <a:off x="1791925" y="8087920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1920CB-F7A3-7549-8DCD-10AF64967CA5}"/>
              </a:ext>
            </a:extLst>
          </p:cNvPr>
          <p:cNvSpPr txBox="1"/>
          <p:nvPr/>
        </p:nvSpPr>
        <p:spPr>
          <a:xfrm flipH="1">
            <a:off x="2961607" y="7325596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B2C92C-F99A-E744-9942-ABA17A3F3475}"/>
              </a:ext>
            </a:extLst>
          </p:cNvPr>
          <p:cNvSpPr/>
          <p:nvPr/>
        </p:nvSpPr>
        <p:spPr>
          <a:xfrm flipH="1">
            <a:off x="7657935" y="7498311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56E59E-C6C9-E54F-A933-19803028DC84}"/>
              </a:ext>
            </a:extLst>
          </p:cNvPr>
          <p:cNvSpPr txBox="1"/>
          <p:nvPr/>
        </p:nvSpPr>
        <p:spPr>
          <a:xfrm flipH="1">
            <a:off x="1791925" y="10715344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5D0FC-AC0E-8A41-973B-E10367A8C3FF}"/>
              </a:ext>
            </a:extLst>
          </p:cNvPr>
          <p:cNvSpPr txBox="1"/>
          <p:nvPr/>
        </p:nvSpPr>
        <p:spPr>
          <a:xfrm flipH="1">
            <a:off x="2961607" y="9953020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0B44BF1-B968-7F47-822D-8C2FC589CF79}"/>
              </a:ext>
            </a:extLst>
          </p:cNvPr>
          <p:cNvSpPr/>
          <p:nvPr/>
        </p:nvSpPr>
        <p:spPr>
          <a:xfrm flipH="1">
            <a:off x="7663757" y="10136179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8" name="CuadroTexto 350">
            <a:extLst>
              <a:ext uri="{FF2B5EF4-FFF2-40B4-BE49-F238E27FC236}">
                <a16:creationId xmlns:a16="http://schemas.microsoft.com/office/drawing/2014/main" id="{802A7331-AF79-3245-A732-894B9CD6125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D79533CD-FF63-104F-9E4B-CF445A106696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6ABE4B-A16D-C34A-8D2D-FD1AAD9F3A2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AE80F6-04F2-814A-A183-C47AEBFF5095}"/>
              </a:ext>
            </a:extLst>
          </p:cNvPr>
          <p:cNvSpPr/>
          <p:nvPr/>
        </p:nvSpPr>
        <p:spPr>
          <a:xfrm>
            <a:off x="12742677" y="8518268"/>
            <a:ext cx="1794305" cy="25692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6E2ED938-22D4-4A4A-B58D-4D259AE8BA0D}"/>
              </a:ext>
            </a:extLst>
          </p:cNvPr>
          <p:cNvSpPr txBox="1"/>
          <p:nvPr/>
        </p:nvSpPr>
        <p:spPr>
          <a:xfrm>
            <a:off x="11048556" y="1043506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61F57AB5-1C80-0C47-9740-B4B16F2A1C25}"/>
              </a:ext>
            </a:extLst>
          </p:cNvPr>
          <p:cNvSpPr txBox="1"/>
          <p:nvPr/>
        </p:nvSpPr>
        <p:spPr>
          <a:xfrm>
            <a:off x="11048556" y="1098935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ED680-E5FC-2F49-BF71-DB30BAEAA28E}"/>
              </a:ext>
            </a:extLst>
          </p:cNvPr>
          <p:cNvSpPr/>
          <p:nvPr/>
        </p:nvSpPr>
        <p:spPr>
          <a:xfrm>
            <a:off x="16129344" y="7762894"/>
            <a:ext cx="1794305" cy="33246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A4A133-CC0A-CC41-BAFF-3ABB0E124622}"/>
              </a:ext>
            </a:extLst>
          </p:cNvPr>
          <p:cNvSpPr/>
          <p:nvPr/>
        </p:nvSpPr>
        <p:spPr>
          <a:xfrm>
            <a:off x="19448277" y="6713151"/>
            <a:ext cx="1794305" cy="43743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D3B732DE-3686-E940-930E-EFD75A084EAB}"/>
              </a:ext>
            </a:extLst>
          </p:cNvPr>
          <p:cNvSpPr txBox="1"/>
          <p:nvPr/>
        </p:nvSpPr>
        <p:spPr>
          <a:xfrm>
            <a:off x="11048556" y="93336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7DDDFC03-CB2B-3C42-97AE-58CD6CDA7E8B}"/>
              </a:ext>
            </a:extLst>
          </p:cNvPr>
          <p:cNvSpPr txBox="1"/>
          <p:nvPr/>
        </p:nvSpPr>
        <p:spPr>
          <a:xfrm>
            <a:off x="11048556" y="98879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390C0FDF-54D7-DE4F-BE31-108BADDFB27F}"/>
              </a:ext>
            </a:extLst>
          </p:cNvPr>
          <p:cNvSpPr txBox="1"/>
          <p:nvPr/>
        </p:nvSpPr>
        <p:spPr>
          <a:xfrm>
            <a:off x="11048556" y="822125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50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05B6A6DD-210E-E641-B5DE-D0805C4CD039}"/>
              </a:ext>
            </a:extLst>
          </p:cNvPr>
          <p:cNvSpPr txBox="1"/>
          <p:nvPr/>
        </p:nvSpPr>
        <p:spPr>
          <a:xfrm>
            <a:off x="11048556" y="877554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40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2FE5B117-2B0C-6E44-A63C-5E101242B2E2}"/>
              </a:ext>
            </a:extLst>
          </p:cNvPr>
          <p:cNvSpPr txBox="1"/>
          <p:nvPr/>
        </p:nvSpPr>
        <p:spPr>
          <a:xfrm>
            <a:off x="11048556" y="711981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70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10415087-CF02-2548-AABC-92897993EC7C}"/>
              </a:ext>
            </a:extLst>
          </p:cNvPr>
          <p:cNvSpPr txBox="1"/>
          <p:nvPr/>
        </p:nvSpPr>
        <p:spPr>
          <a:xfrm>
            <a:off x="11048556" y="767410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37CF6763-3533-5D46-BDAD-EFFD953D6490}"/>
              </a:ext>
            </a:extLst>
          </p:cNvPr>
          <p:cNvSpPr txBox="1"/>
          <p:nvPr/>
        </p:nvSpPr>
        <p:spPr>
          <a:xfrm>
            <a:off x="11048556" y="599366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90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6F0AA7FB-00D4-C140-B847-A251F10F59EE}"/>
              </a:ext>
            </a:extLst>
          </p:cNvPr>
          <p:cNvSpPr txBox="1"/>
          <p:nvPr/>
        </p:nvSpPr>
        <p:spPr>
          <a:xfrm>
            <a:off x="11048556" y="654795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80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903FE068-649E-9041-ADF0-87C952A4F83E}"/>
              </a:ext>
            </a:extLst>
          </p:cNvPr>
          <p:cNvSpPr txBox="1"/>
          <p:nvPr/>
        </p:nvSpPr>
        <p:spPr>
          <a:xfrm>
            <a:off x="13232507" y="1134564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2018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7B02D6FC-C275-1645-B80B-DCCD7BC344DD}"/>
              </a:ext>
            </a:extLst>
          </p:cNvPr>
          <p:cNvSpPr txBox="1"/>
          <p:nvPr/>
        </p:nvSpPr>
        <p:spPr>
          <a:xfrm>
            <a:off x="16601350" y="1134564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2019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A72871D9-3565-404C-91F9-F38A10C90241}"/>
              </a:ext>
            </a:extLst>
          </p:cNvPr>
          <p:cNvSpPr txBox="1"/>
          <p:nvPr/>
        </p:nvSpPr>
        <p:spPr>
          <a:xfrm>
            <a:off x="19938107" y="1134564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1891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11165A-0DAB-294E-B14A-9FB5CBFEAAD2}"/>
              </a:ext>
            </a:extLst>
          </p:cNvPr>
          <p:cNvSpPr/>
          <p:nvPr/>
        </p:nvSpPr>
        <p:spPr>
          <a:xfrm>
            <a:off x="4525642" y="4897507"/>
            <a:ext cx="1619977" cy="5044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C3F2EE-3BEB-6748-8E23-046EE4FFB974}"/>
              </a:ext>
            </a:extLst>
          </p:cNvPr>
          <p:cNvSpPr/>
          <p:nvPr/>
        </p:nvSpPr>
        <p:spPr>
          <a:xfrm>
            <a:off x="6248117" y="7951596"/>
            <a:ext cx="1619977" cy="19899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CE6C3-71AE-2545-BD36-E4AFA47B5E5E}"/>
              </a:ext>
            </a:extLst>
          </p:cNvPr>
          <p:cNvSpPr/>
          <p:nvPr/>
        </p:nvSpPr>
        <p:spPr>
          <a:xfrm>
            <a:off x="7970592" y="5699051"/>
            <a:ext cx="1619977" cy="4242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F34F0-C9ED-BB4B-8427-D8BFD6797D74}"/>
              </a:ext>
            </a:extLst>
          </p:cNvPr>
          <p:cNvSpPr/>
          <p:nvPr/>
        </p:nvSpPr>
        <p:spPr>
          <a:xfrm>
            <a:off x="9693067" y="7251282"/>
            <a:ext cx="1619977" cy="2690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023A1F-C7AD-F542-9ADC-F99957CDC0ED}"/>
              </a:ext>
            </a:extLst>
          </p:cNvPr>
          <p:cNvSpPr/>
          <p:nvPr/>
        </p:nvSpPr>
        <p:spPr>
          <a:xfrm>
            <a:off x="11415542" y="5443870"/>
            <a:ext cx="1619977" cy="449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80EEDE0-55AD-2543-A2BA-0322923210AF}"/>
              </a:ext>
            </a:extLst>
          </p:cNvPr>
          <p:cNvSpPr/>
          <p:nvPr/>
        </p:nvSpPr>
        <p:spPr>
          <a:xfrm>
            <a:off x="13138017" y="5699051"/>
            <a:ext cx="1619977" cy="4242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E9CA5F-1FF6-A24A-B77E-7E8E2AACEB6F}"/>
              </a:ext>
            </a:extLst>
          </p:cNvPr>
          <p:cNvSpPr/>
          <p:nvPr/>
        </p:nvSpPr>
        <p:spPr>
          <a:xfrm>
            <a:off x="14860492" y="5840605"/>
            <a:ext cx="1619977" cy="410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0884AF-0C2A-FD49-B243-F696F9508A7C}"/>
              </a:ext>
            </a:extLst>
          </p:cNvPr>
          <p:cNvSpPr/>
          <p:nvPr/>
        </p:nvSpPr>
        <p:spPr>
          <a:xfrm>
            <a:off x="16582967" y="7251282"/>
            <a:ext cx="1619977" cy="2690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B4B8A9-AB56-7C40-A2B2-61F6B5D2F9D9}"/>
              </a:ext>
            </a:extLst>
          </p:cNvPr>
          <p:cNvSpPr/>
          <p:nvPr/>
        </p:nvSpPr>
        <p:spPr>
          <a:xfrm>
            <a:off x="18305442" y="5840605"/>
            <a:ext cx="1619977" cy="4100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0F524-B883-754C-B9E2-0300D6F81112}"/>
              </a:ext>
            </a:extLst>
          </p:cNvPr>
          <p:cNvSpPr/>
          <p:nvPr/>
        </p:nvSpPr>
        <p:spPr>
          <a:xfrm>
            <a:off x="3098800" y="7951596"/>
            <a:ext cx="17653000" cy="198998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BE67F7-6D41-C24C-9CD4-4A0E499F908F}"/>
              </a:ext>
            </a:extLst>
          </p:cNvPr>
          <p:cNvCxnSpPr/>
          <p:nvPr/>
        </p:nvCxnSpPr>
        <p:spPr>
          <a:xfrm>
            <a:off x="4568172" y="7951596"/>
            <a:ext cx="159550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D955146-04B9-B943-A603-62C76DDF2D2E}"/>
              </a:ext>
            </a:extLst>
          </p:cNvPr>
          <p:cNvSpPr/>
          <p:nvPr/>
        </p:nvSpPr>
        <p:spPr>
          <a:xfrm>
            <a:off x="20523200" y="7251282"/>
            <a:ext cx="3863975" cy="1338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$23,585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A5287A-AFDE-654C-A11A-456DFD16D7D0}"/>
              </a:ext>
            </a:extLst>
          </p:cNvPr>
          <p:cNvGrpSpPr/>
          <p:nvPr/>
        </p:nvGrpSpPr>
        <p:grpSpPr>
          <a:xfrm>
            <a:off x="2876827" y="10885902"/>
            <a:ext cx="18623995" cy="1575043"/>
            <a:chOff x="3906822" y="11284063"/>
            <a:chExt cx="18623995" cy="157504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F537EE8-96FA-1647-B32F-228AD695B4F2}"/>
                </a:ext>
              </a:extLst>
            </p:cNvPr>
            <p:cNvGrpSpPr/>
            <p:nvPr/>
          </p:nvGrpSpPr>
          <p:grpSpPr>
            <a:xfrm>
              <a:off x="3906822" y="11309461"/>
              <a:ext cx="9102410" cy="1549645"/>
              <a:chOff x="10857727" y="4616959"/>
              <a:chExt cx="9102410" cy="154964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5AEA33A-1FCE-A244-9E06-AF4E1031BEAF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BAF0793-FB40-324B-915D-0742014F1F8B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C57AF-ED3B-8041-BA99-CAF892E8B08D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85F4F3B-3F74-B34A-9722-0D183053FECA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Business System</a:t>
                  </a: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BF88E2-564C-C240-8F30-9BE6A9FD8018}"/>
                </a:ext>
              </a:extLst>
            </p:cNvPr>
            <p:cNvGrpSpPr/>
            <p:nvPr/>
          </p:nvGrpSpPr>
          <p:grpSpPr>
            <a:xfrm>
              <a:off x="13428407" y="11284063"/>
              <a:ext cx="9102410" cy="1549645"/>
              <a:chOff x="10857727" y="4616959"/>
              <a:chExt cx="9102410" cy="15496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8DFA31-ED8B-AB41-8A68-66481923595C}"/>
                  </a:ext>
                </a:extLst>
              </p:cNvPr>
              <p:cNvSpPr/>
              <p:nvPr/>
            </p:nvSpPr>
            <p:spPr>
              <a:xfrm>
                <a:off x="10857727" y="4825566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7283F12-9963-FB47-99C5-AE816E4C6EE9}"/>
                  </a:ext>
                </a:extLst>
              </p:cNvPr>
              <p:cNvGrpSpPr/>
              <p:nvPr/>
            </p:nvGrpSpPr>
            <p:grpSpPr>
              <a:xfrm>
                <a:off x="11501732" y="4616959"/>
                <a:ext cx="8458405" cy="1549645"/>
                <a:chOff x="1815213" y="7999712"/>
                <a:chExt cx="8458405" cy="1549645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88607A-6032-FD47-9821-EDB08472F5BC}"/>
                    </a:ext>
                  </a:extLst>
                </p:cNvPr>
                <p:cNvSpPr txBox="1"/>
                <p:nvPr/>
              </p:nvSpPr>
              <p:spPr>
                <a:xfrm>
                  <a:off x="1815215" y="8595250"/>
                  <a:ext cx="8458403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>
                      <a:latin typeface="Poppins Light" pitchFamily="2" charset="77"/>
                      <a:ea typeface="Lato Light" panose="020F0502020204030203" pitchFamily="34" charset="0"/>
                      <a:cs typeface="Poppins Light" pitchFamily="2" charset="77"/>
                    </a:rPr>
                    <a:t>Business professionals like you connecting to share advice, promotions only work as well.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59BDCA-A33C-AD47-86D8-76CCD5832CDC}"/>
                    </a:ext>
                  </a:extLst>
                </p:cNvPr>
                <p:cNvSpPr txBox="1"/>
                <p:nvPr/>
              </p:nvSpPr>
              <p:spPr>
                <a:xfrm>
                  <a:off x="1815213" y="7999712"/>
                  <a:ext cx="44668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2"/>
                      </a:solidFill>
                      <a:latin typeface="Poppins Medium" pitchFamily="2" charset="77"/>
                      <a:ea typeface="Lato" panose="020F0502020204030203" pitchFamily="34" charset="0"/>
                      <a:cs typeface="Poppins Medium" pitchFamily="2" charset="77"/>
                    </a:rPr>
                    <a:t>Suppliers</a:t>
                  </a:r>
                </a:p>
              </p:txBody>
            </p:sp>
          </p:grpSp>
        </p:grpSp>
      </p:grpSp>
      <p:sp>
        <p:nvSpPr>
          <p:cNvPr id="20" name="CuadroTexto 350">
            <a:extLst>
              <a:ext uri="{FF2B5EF4-FFF2-40B4-BE49-F238E27FC236}">
                <a16:creationId xmlns:a16="http://schemas.microsoft.com/office/drawing/2014/main" id="{48EBE417-EAEB-9349-B4FA-CFCE810510B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D26B609B-8DB9-5442-AE64-429E0B7EF84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9501C9-D5F9-644B-99BC-36ED6AF2D5A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6E9B260E-1837-C24A-8F74-1F1DB9B3C6B6}"/>
              </a:ext>
            </a:extLst>
          </p:cNvPr>
          <p:cNvSpPr txBox="1"/>
          <p:nvPr/>
        </p:nvSpPr>
        <p:spPr>
          <a:xfrm>
            <a:off x="4423143" y="5054595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82C87444-B5CB-2A47-B013-97406C80F826}"/>
              </a:ext>
            </a:extLst>
          </p:cNvPr>
          <p:cNvSpPr txBox="1"/>
          <p:nvPr/>
        </p:nvSpPr>
        <p:spPr>
          <a:xfrm>
            <a:off x="6145618" y="8153903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27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BD32DEC3-A162-7A48-8E91-7D91BCC68C03}"/>
              </a:ext>
            </a:extLst>
          </p:cNvPr>
          <p:cNvSpPr txBox="1"/>
          <p:nvPr/>
        </p:nvSpPr>
        <p:spPr>
          <a:xfrm>
            <a:off x="7893736" y="5863421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59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1AB0805D-75DC-0E4B-9EBC-190BDB743D44}"/>
              </a:ext>
            </a:extLst>
          </p:cNvPr>
          <p:cNvSpPr txBox="1"/>
          <p:nvPr/>
        </p:nvSpPr>
        <p:spPr>
          <a:xfrm>
            <a:off x="9561171" y="7368607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37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1972A80C-D545-E440-9AD3-C6872FA0E68B}"/>
              </a:ext>
            </a:extLst>
          </p:cNvPr>
          <p:cNvSpPr txBox="1"/>
          <p:nvPr/>
        </p:nvSpPr>
        <p:spPr>
          <a:xfrm>
            <a:off x="11336183" y="5560746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63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798151FB-1B0B-1341-AF17-405FC0129219}"/>
              </a:ext>
            </a:extLst>
          </p:cNvPr>
          <p:cNvSpPr txBox="1"/>
          <p:nvPr/>
        </p:nvSpPr>
        <p:spPr>
          <a:xfrm>
            <a:off x="13030513" y="5860940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C4AD3360-76F7-F449-BB5C-CB2A7F2529BF}"/>
              </a:ext>
            </a:extLst>
          </p:cNvPr>
          <p:cNvSpPr txBox="1"/>
          <p:nvPr/>
        </p:nvSpPr>
        <p:spPr>
          <a:xfrm>
            <a:off x="14778631" y="6074597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57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AFA7E0B8-8470-7A47-8E2D-60AEFE75A5ED}"/>
              </a:ext>
            </a:extLst>
          </p:cNvPr>
          <p:cNvSpPr txBox="1"/>
          <p:nvPr/>
        </p:nvSpPr>
        <p:spPr>
          <a:xfrm>
            <a:off x="16499855" y="7350252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37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AA5C5B67-2233-0244-BD0B-FC88890D558B}"/>
              </a:ext>
            </a:extLst>
          </p:cNvPr>
          <p:cNvSpPr txBox="1"/>
          <p:nvPr/>
        </p:nvSpPr>
        <p:spPr>
          <a:xfrm>
            <a:off x="18194184" y="6022973"/>
            <a:ext cx="18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7135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F2B12-7668-F549-B26A-6A8C8E2692B7}"/>
              </a:ext>
            </a:extLst>
          </p:cNvPr>
          <p:cNvCxnSpPr/>
          <p:nvPr/>
        </p:nvCxnSpPr>
        <p:spPr>
          <a:xfrm>
            <a:off x="2330824" y="5730030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CCBB84-6461-9747-9F94-365BE1C871A4}"/>
              </a:ext>
            </a:extLst>
          </p:cNvPr>
          <p:cNvCxnSpPr/>
          <p:nvPr/>
        </p:nvCxnSpPr>
        <p:spPr>
          <a:xfrm>
            <a:off x="2330824" y="6357559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4FC34-8743-A349-B0E0-47A03C41BFCA}"/>
              </a:ext>
            </a:extLst>
          </p:cNvPr>
          <p:cNvCxnSpPr/>
          <p:nvPr/>
        </p:nvCxnSpPr>
        <p:spPr>
          <a:xfrm>
            <a:off x="2330824" y="6949230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B98F06-A509-6844-B067-FF9EA3AF82AE}"/>
              </a:ext>
            </a:extLst>
          </p:cNvPr>
          <p:cNvCxnSpPr/>
          <p:nvPr/>
        </p:nvCxnSpPr>
        <p:spPr>
          <a:xfrm>
            <a:off x="2330824" y="7576759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822F8F-420B-DB49-AA95-0CC2582A8C96}"/>
              </a:ext>
            </a:extLst>
          </p:cNvPr>
          <p:cNvCxnSpPr/>
          <p:nvPr/>
        </p:nvCxnSpPr>
        <p:spPr>
          <a:xfrm>
            <a:off x="2330824" y="8186359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97D84-3E3D-0848-AC24-81498F6B0CA4}"/>
              </a:ext>
            </a:extLst>
          </p:cNvPr>
          <p:cNvCxnSpPr/>
          <p:nvPr/>
        </p:nvCxnSpPr>
        <p:spPr>
          <a:xfrm>
            <a:off x="2330824" y="8813888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E43680-ACD5-3741-866F-D10D17742ADA}"/>
              </a:ext>
            </a:extLst>
          </p:cNvPr>
          <p:cNvCxnSpPr/>
          <p:nvPr/>
        </p:nvCxnSpPr>
        <p:spPr>
          <a:xfrm>
            <a:off x="2330824" y="9405559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EA54017-D601-F64A-A5D5-B8C0EC36216A}"/>
              </a:ext>
            </a:extLst>
          </p:cNvPr>
          <p:cNvCxnSpPr/>
          <p:nvPr/>
        </p:nvCxnSpPr>
        <p:spPr>
          <a:xfrm>
            <a:off x="2330824" y="10033088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E94B2D-5856-3845-B752-5D47624AD789}"/>
              </a:ext>
            </a:extLst>
          </p:cNvPr>
          <p:cNvCxnSpPr/>
          <p:nvPr/>
        </p:nvCxnSpPr>
        <p:spPr>
          <a:xfrm>
            <a:off x="2330824" y="10614592"/>
            <a:ext cx="1456569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BE0DDB4-2269-FF4E-A89D-C1BAAC3A014F}"/>
              </a:ext>
            </a:extLst>
          </p:cNvPr>
          <p:cNvGrpSpPr/>
          <p:nvPr/>
        </p:nvGrpSpPr>
        <p:grpSpPr>
          <a:xfrm>
            <a:off x="17194795" y="5521423"/>
            <a:ext cx="5386908" cy="5697214"/>
            <a:chOff x="11243867" y="5490221"/>
            <a:chExt cx="5386908" cy="569721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0D60A9-C0C3-6846-8530-1D620A817A85}"/>
                </a:ext>
              </a:extLst>
            </p:cNvPr>
            <p:cNvSpPr/>
            <p:nvPr/>
          </p:nvSpPr>
          <p:spPr>
            <a:xfrm>
              <a:off x="11243867" y="5698828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8C28C8-2765-F94F-A593-63D22B32A93A}"/>
                </a:ext>
              </a:extLst>
            </p:cNvPr>
            <p:cNvSpPr txBox="1"/>
            <p:nvPr/>
          </p:nvSpPr>
          <p:spPr>
            <a:xfrm>
              <a:off x="11887875" y="6085759"/>
              <a:ext cx="47429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844707-A340-1744-B447-0111CCC876D6}"/>
                </a:ext>
              </a:extLst>
            </p:cNvPr>
            <p:cNvSpPr txBox="1"/>
            <p:nvPr/>
          </p:nvSpPr>
          <p:spPr>
            <a:xfrm>
              <a:off x="11887872" y="5490221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 System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199DDF-D4BD-704E-9FF1-2FE1B25698E5}"/>
                </a:ext>
              </a:extLst>
            </p:cNvPr>
            <p:cNvSpPr/>
            <p:nvPr/>
          </p:nvSpPr>
          <p:spPr>
            <a:xfrm>
              <a:off x="11243867" y="8984622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A9DC25-3B85-A44B-97DA-2C78F30B2AA8}"/>
                </a:ext>
              </a:extLst>
            </p:cNvPr>
            <p:cNvSpPr txBox="1"/>
            <p:nvPr/>
          </p:nvSpPr>
          <p:spPr>
            <a:xfrm>
              <a:off x="11887875" y="9371553"/>
              <a:ext cx="47429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advice, promotions only work as well.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4F836D-A5C7-5E4E-B705-1F750ED0E492}"/>
                </a:ext>
              </a:extLst>
            </p:cNvPr>
            <p:cNvSpPr txBox="1"/>
            <p:nvPr/>
          </p:nvSpPr>
          <p:spPr>
            <a:xfrm>
              <a:off x="11887872" y="877601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E090B778-7997-B74E-99E3-5C0725ABCE88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835A4F59-1E3C-EE4B-A77C-F9F86F6369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8B06E5-0F61-694C-B9BD-636B5CEAB4A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77B5A-9AA5-8040-B95F-E267AB98DC4E}"/>
              </a:ext>
            </a:extLst>
          </p:cNvPr>
          <p:cNvSpPr/>
          <p:nvPr/>
        </p:nvSpPr>
        <p:spPr>
          <a:xfrm>
            <a:off x="2899318" y="7932843"/>
            <a:ext cx="289931" cy="2671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3EB082-C9CC-CC44-BB39-BC4C53A8CE1B}"/>
              </a:ext>
            </a:extLst>
          </p:cNvPr>
          <p:cNvSpPr/>
          <p:nvPr/>
        </p:nvSpPr>
        <p:spPr>
          <a:xfrm>
            <a:off x="2899318" y="6501161"/>
            <a:ext cx="289931" cy="143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875DF-34F9-3E4E-BE99-D33265F161B3}"/>
              </a:ext>
            </a:extLst>
          </p:cNvPr>
          <p:cNvSpPr/>
          <p:nvPr/>
        </p:nvSpPr>
        <p:spPr>
          <a:xfrm>
            <a:off x="4326675" y="9015824"/>
            <a:ext cx="289931" cy="158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C3F8BF-E914-3645-9FA5-9988D36B46D5}"/>
              </a:ext>
            </a:extLst>
          </p:cNvPr>
          <p:cNvSpPr/>
          <p:nvPr/>
        </p:nvSpPr>
        <p:spPr>
          <a:xfrm>
            <a:off x="4326675" y="6344621"/>
            <a:ext cx="289931" cy="2671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F8F02-1C7C-AC4A-B98C-AA045A7B8226}"/>
              </a:ext>
            </a:extLst>
          </p:cNvPr>
          <p:cNvSpPr/>
          <p:nvPr/>
        </p:nvSpPr>
        <p:spPr>
          <a:xfrm>
            <a:off x="5787484" y="8486078"/>
            <a:ext cx="289931" cy="2117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9C228B-0860-7145-86CD-C48045C4179D}"/>
              </a:ext>
            </a:extLst>
          </p:cNvPr>
          <p:cNvSpPr/>
          <p:nvPr/>
        </p:nvSpPr>
        <p:spPr>
          <a:xfrm>
            <a:off x="5787484" y="7382106"/>
            <a:ext cx="289931" cy="11039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F0710C-A8D9-2D47-9B5D-F4B6E9754304}"/>
              </a:ext>
            </a:extLst>
          </p:cNvPr>
          <p:cNvSpPr/>
          <p:nvPr/>
        </p:nvSpPr>
        <p:spPr>
          <a:xfrm>
            <a:off x="7225992" y="7850459"/>
            <a:ext cx="289931" cy="2753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D0531D-B43D-0346-B558-52BD9B7B1F50}"/>
              </a:ext>
            </a:extLst>
          </p:cNvPr>
          <p:cNvSpPr/>
          <p:nvPr/>
        </p:nvSpPr>
        <p:spPr>
          <a:xfrm>
            <a:off x="7225992" y="6167754"/>
            <a:ext cx="289931" cy="168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B05BA-AC30-314C-BAA5-B2D0C14A2B51}"/>
              </a:ext>
            </a:extLst>
          </p:cNvPr>
          <p:cNvSpPr/>
          <p:nvPr/>
        </p:nvSpPr>
        <p:spPr>
          <a:xfrm>
            <a:off x="8664500" y="7932843"/>
            <a:ext cx="289931" cy="2671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3E9C76-12B8-394B-B3FB-11D81F216B20}"/>
              </a:ext>
            </a:extLst>
          </p:cNvPr>
          <p:cNvSpPr/>
          <p:nvPr/>
        </p:nvSpPr>
        <p:spPr>
          <a:xfrm>
            <a:off x="8664500" y="6501161"/>
            <a:ext cx="289931" cy="1431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B594E1-6E52-9041-8136-94FE567E5B13}"/>
              </a:ext>
            </a:extLst>
          </p:cNvPr>
          <p:cNvSpPr/>
          <p:nvPr/>
        </p:nvSpPr>
        <p:spPr>
          <a:xfrm>
            <a:off x="10114159" y="9015824"/>
            <a:ext cx="289931" cy="15882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FDC538-9DA9-4D4C-A6B4-03E5DE2FCA74}"/>
              </a:ext>
            </a:extLst>
          </p:cNvPr>
          <p:cNvSpPr/>
          <p:nvPr/>
        </p:nvSpPr>
        <p:spPr>
          <a:xfrm>
            <a:off x="10114159" y="6344621"/>
            <a:ext cx="289931" cy="26712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7DA677-18E5-384A-9E03-686E1D221152}"/>
              </a:ext>
            </a:extLst>
          </p:cNvPr>
          <p:cNvSpPr/>
          <p:nvPr/>
        </p:nvSpPr>
        <p:spPr>
          <a:xfrm>
            <a:off x="11552667" y="8486077"/>
            <a:ext cx="289931" cy="2117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5D04E7-F4EC-5644-928C-7D8DEA5A721F}"/>
              </a:ext>
            </a:extLst>
          </p:cNvPr>
          <p:cNvSpPr/>
          <p:nvPr/>
        </p:nvSpPr>
        <p:spPr>
          <a:xfrm>
            <a:off x="11552667" y="7382106"/>
            <a:ext cx="289931" cy="11160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88375-0A39-0649-A0AC-619FB49C387E}"/>
              </a:ext>
            </a:extLst>
          </p:cNvPr>
          <p:cNvSpPr/>
          <p:nvPr/>
        </p:nvSpPr>
        <p:spPr>
          <a:xfrm>
            <a:off x="12991174" y="7850459"/>
            <a:ext cx="289931" cy="2753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BE48E3-AEE6-A546-9B9D-B0D83270D939}"/>
              </a:ext>
            </a:extLst>
          </p:cNvPr>
          <p:cNvSpPr/>
          <p:nvPr/>
        </p:nvSpPr>
        <p:spPr>
          <a:xfrm>
            <a:off x="12991174" y="6167754"/>
            <a:ext cx="289931" cy="168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FC2B0-E28E-2343-8707-B4FE27A48A04}"/>
              </a:ext>
            </a:extLst>
          </p:cNvPr>
          <p:cNvSpPr/>
          <p:nvPr/>
        </p:nvSpPr>
        <p:spPr>
          <a:xfrm>
            <a:off x="14440832" y="7850459"/>
            <a:ext cx="289931" cy="2753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D61034-51E2-E94F-B6BB-606F00DACD36}"/>
              </a:ext>
            </a:extLst>
          </p:cNvPr>
          <p:cNvSpPr/>
          <p:nvPr/>
        </p:nvSpPr>
        <p:spPr>
          <a:xfrm>
            <a:off x="14440832" y="6167754"/>
            <a:ext cx="289931" cy="1682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5A2CBB-78AE-D346-BC0F-FF737DBEB3BF}"/>
              </a:ext>
            </a:extLst>
          </p:cNvPr>
          <p:cNvSpPr/>
          <p:nvPr/>
        </p:nvSpPr>
        <p:spPr>
          <a:xfrm>
            <a:off x="15890490" y="7932843"/>
            <a:ext cx="289931" cy="26712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14B552-E8D2-5D43-B568-DAB4C98B1588}"/>
              </a:ext>
            </a:extLst>
          </p:cNvPr>
          <p:cNvSpPr/>
          <p:nvPr/>
        </p:nvSpPr>
        <p:spPr>
          <a:xfrm>
            <a:off x="15890490" y="6501161"/>
            <a:ext cx="289931" cy="14389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70EC9C59-E1F9-6840-BEF0-1A44B0902C1E}"/>
              </a:ext>
            </a:extLst>
          </p:cNvPr>
          <p:cNvSpPr txBox="1"/>
          <p:nvPr/>
        </p:nvSpPr>
        <p:spPr>
          <a:xfrm>
            <a:off x="1321118" y="1041938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56BB0E6F-2A88-D146-8F23-589F35FC5609}"/>
              </a:ext>
            </a:extLst>
          </p:cNvPr>
          <p:cNvSpPr txBox="1"/>
          <p:nvPr/>
        </p:nvSpPr>
        <p:spPr>
          <a:xfrm>
            <a:off x="1321118" y="980978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58315B88-1417-1D4E-BCDD-185B0456C950}"/>
              </a:ext>
            </a:extLst>
          </p:cNvPr>
          <p:cNvSpPr txBox="1"/>
          <p:nvPr/>
        </p:nvSpPr>
        <p:spPr>
          <a:xfrm>
            <a:off x="1321118" y="920018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F2AEC5FF-55D3-5749-9585-DEBFE2D0BBB3}"/>
              </a:ext>
            </a:extLst>
          </p:cNvPr>
          <p:cNvSpPr txBox="1"/>
          <p:nvPr/>
        </p:nvSpPr>
        <p:spPr>
          <a:xfrm>
            <a:off x="1321118" y="860509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06BCCED5-D2FC-9747-88C4-49938D5F5C26}"/>
              </a:ext>
            </a:extLst>
          </p:cNvPr>
          <p:cNvSpPr txBox="1"/>
          <p:nvPr/>
        </p:nvSpPr>
        <p:spPr>
          <a:xfrm>
            <a:off x="1321118" y="799549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AF9998D8-D845-0D45-BF2C-D66CF37F8D3E}"/>
              </a:ext>
            </a:extLst>
          </p:cNvPr>
          <p:cNvSpPr txBox="1"/>
          <p:nvPr/>
        </p:nvSpPr>
        <p:spPr>
          <a:xfrm>
            <a:off x="1321118" y="738589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C67DE908-EE75-7F43-83CE-FBB740F31A94}"/>
              </a:ext>
            </a:extLst>
          </p:cNvPr>
          <p:cNvSpPr txBox="1"/>
          <p:nvPr/>
        </p:nvSpPr>
        <p:spPr>
          <a:xfrm>
            <a:off x="1321118" y="680532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C458B9D7-FEDF-DA4B-8B97-8716A4D2FBDB}"/>
              </a:ext>
            </a:extLst>
          </p:cNvPr>
          <p:cNvSpPr txBox="1"/>
          <p:nvPr/>
        </p:nvSpPr>
        <p:spPr>
          <a:xfrm>
            <a:off x="1321118" y="619572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136D349E-13BE-B74D-BF95-9167C3EA5D71}"/>
              </a:ext>
            </a:extLst>
          </p:cNvPr>
          <p:cNvSpPr txBox="1"/>
          <p:nvPr/>
        </p:nvSpPr>
        <p:spPr>
          <a:xfrm>
            <a:off x="1321118" y="558612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27E17732-92B7-F746-81CC-4829B75E71B3}"/>
              </a:ext>
            </a:extLst>
          </p:cNvPr>
          <p:cNvSpPr txBox="1"/>
          <p:nvPr/>
        </p:nvSpPr>
        <p:spPr>
          <a:xfrm>
            <a:off x="2636961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0D39C471-698A-2849-A802-A7680A7B38AD}"/>
              </a:ext>
            </a:extLst>
          </p:cNvPr>
          <p:cNvSpPr txBox="1"/>
          <p:nvPr/>
        </p:nvSpPr>
        <p:spPr>
          <a:xfrm>
            <a:off x="4102904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E56A6CFB-8CEA-8341-9A35-E6E61BF0F8EF}"/>
              </a:ext>
            </a:extLst>
          </p:cNvPr>
          <p:cNvSpPr txBox="1"/>
          <p:nvPr/>
        </p:nvSpPr>
        <p:spPr>
          <a:xfrm>
            <a:off x="5554332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4B4EEA4D-44E2-774B-834B-9B44690C863E}"/>
              </a:ext>
            </a:extLst>
          </p:cNvPr>
          <p:cNvSpPr txBox="1"/>
          <p:nvPr/>
        </p:nvSpPr>
        <p:spPr>
          <a:xfrm>
            <a:off x="6933190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Ago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310791DB-9922-B248-AE89-681EB636DC14}"/>
              </a:ext>
            </a:extLst>
          </p:cNvPr>
          <p:cNvSpPr txBox="1"/>
          <p:nvPr/>
        </p:nvSpPr>
        <p:spPr>
          <a:xfrm>
            <a:off x="8413648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C3E38ECD-A3BA-784A-B976-73EA96172F5C}"/>
              </a:ext>
            </a:extLst>
          </p:cNvPr>
          <p:cNvSpPr txBox="1"/>
          <p:nvPr/>
        </p:nvSpPr>
        <p:spPr>
          <a:xfrm>
            <a:off x="9879591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1C036286-B428-DB4B-A6B6-4AAA4BB8BE36}"/>
              </a:ext>
            </a:extLst>
          </p:cNvPr>
          <p:cNvSpPr txBox="1"/>
          <p:nvPr/>
        </p:nvSpPr>
        <p:spPr>
          <a:xfrm>
            <a:off x="11258448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4776D668-F096-B441-9EFC-18FD14433914}"/>
              </a:ext>
            </a:extLst>
          </p:cNvPr>
          <p:cNvSpPr txBox="1"/>
          <p:nvPr/>
        </p:nvSpPr>
        <p:spPr>
          <a:xfrm>
            <a:off x="12767934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Poppins" pitchFamily="2" charset="77"/>
                <a:cs typeface="Poppins" pitchFamily="2" charset="77"/>
              </a:rPr>
              <a:t>Dic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EE19C091-BD2C-FE41-85FB-92B41F370E8D}"/>
              </a:ext>
            </a:extLst>
          </p:cNvPr>
          <p:cNvSpPr txBox="1"/>
          <p:nvPr/>
        </p:nvSpPr>
        <p:spPr>
          <a:xfrm>
            <a:off x="14233877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1698A276-C501-5345-B913-BBDF1BCD00E9}"/>
              </a:ext>
            </a:extLst>
          </p:cNvPr>
          <p:cNvSpPr txBox="1"/>
          <p:nvPr/>
        </p:nvSpPr>
        <p:spPr>
          <a:xfrm>
            <a:off x="15612734" y="1080232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Feb</a:t>
            </a:r>
          </a:p>
        </p:txBody>
      </p:sp>
    </p:spTree>
    <p:extLst>
      <p:ext uri="{BB962C8B-B14F-4D97-AF65-F5344CB8AC3E}">
        <p14:creationId xmlns:p14="http://schemas.microsoft.com/office/powerpoint/2010/main" val="3669042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069868-458B-0A4D-866C-B44B0B072410}"/>
              </a:ext>
            </a:extLst>
          </p:cNvPr>
          <p:cNvGrpSpPr/>
          <p:nvPr/>
        </p:nvGrpSpPr>
        <p:grpSpPr>
          <a:xfrm>
            <a:off x="4075538" y="9665252"/>
            <a:ext cx="16812790" cy="646331"/>
            <a:chOff x="4075538" y="9665252"/>
            <a:chExt cx="16812790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1420CD-5B83-BE47-9EF5-0DEAC6B19D9F}"/>
                </a:ext>
              </a:extLst>
            </p:cNvPr>
            <p:cNvSpPr txBox="1"/>
            <p:nvPr/>
          </p:nvSpPr>
          <p:spPr>
            <a:xfrm>
              <a:off x="407553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1B761D-59C1-A54E-BCE7-D4D801863743}"/>
                </a:ext>
              </a:extLst>
            </p:cNvPr>
            <p:cNvSpPr txBox="1"/>
            <p:nvPr/>
          </p:nvSpPr>
          <p:spPr>
            <a:xfrm>
              <a:off x="1039652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ADE309-0128-AF4C-8F8E-E52751936E43}"/>
                </a:ext>
              </a:extLst>
            </p:cNvPr>
            <p:cNvSpPr txBox="1"/>
            <p:nvPr/>
          </p:nvSpPr>
          <p:spPr>
            <a:xfrm>
              <a:off x="16717518" y="9665252"/>
              <a:ext cx="417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Competitors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E1959F5-B1A0-AF47-A6F4-49F9B70F3B4C}"/>
              </a:ext>
            </a:extLst>
          </p:cNvPr>
          <p:cNvSpPr txBox="1"/>
          <p:nvPr/>
        </p:nvSpPr>
        <p:spPr>
          <a:xfrm flipH="1">
            <a:off x="334265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069364-DF5D-4F4B-B2FF-69474B9DEB24}"/>
              </a:ext>
            </a:extLst>
          </p:cNvPr>
          <p:cNvSpPr txBox="1"/>
          <p:nvPr/>
        </p:nvSpPr>
        <p:spPr>
          <a:xfrm flipH="1">
            <a:off x="966364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B5C7A-EE27-074C-A93D-CD89EFF8A593}"/>
              </a:ext>
            </a:extLst>
          </p:cNvPr>
          <p:cNvSpPr txBox="1"/>
          <p:nvPr/>
        </p:nvSpPr>
        <p:spPr>
          <a:xfrm flipH="1">
            <a:off x="15984638" y="10643391"/>
            <a:ext cx="5636570" cy="103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A7AD0FF8-3CAE-8945-B232-E23261F5A548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CDD136A-8948-8D41-BC0A-B6781446011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1A9EB-FCF0-E14C-A57A-2D18D8E72057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80E80-B8D1-6943-A2FA-C2CB1035C675}"/>
              </a:ext>
            </a:extLst>
          </p:cNvPr>
          <p:cNvSpPr/>
          <p:nvPr/>
        </p:nvSpPr>
        <p:spPr>
          <a:xfrm>
            <a:off x="4075539" y="6088207"/>
            <a:ext cx="496462" cy="27903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7042E-CE7E-A643-B682-9EF959F43E5D}"/>
              </a:ext>
            </a:extLst>
          </p:cNvPr>
          <p:cNvSpPr/>
          <p:nvPr/>
        </p:nvSpPr>
        <p:spPr>
          <a:xfrm>
            <a:off x="4975191" y="7315199"/>
            <a:ext cx="496462" cy="15633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67D9D-3C29-014F-95A0-BB29344F2582}"/>
              </a:ext>
            </a:extLst>
          </p:cNvPr>
          <p:cNvSpPr/>
          <p:nvPr/>
        </p:nvSpPr>
        <p:spPr>
          <a:xfrm>
            <a:off x="5889591" y="7580671"/>
            <a:ext cx="496462" cy="1297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6802BA-B1D5-F84D-8627-3F13E04162D5}"/>
              </a:ext>
            </a:extLst>
          </p:cNvPr>
          <p:cNvSpPr/>
          <p:nvPr/>
        </p:nvSpPr>
        <p:spPr>
          <a:xfrm>
            <a:off x="6789242" y="5899355"/>
            <a:ext cx="496462" cy="2979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3AC52-5D44-4A44-872C-FDDC6ACC3176}"/>
              </a:ext>
            </a:extLst>
          </p:cNvPr>
          <p:cNvSpPr/>
          <p:nvPr/>
        </p:nvSpPr>
        <p:spPr>
          <a:xfrm>
            <a:off x="7688894" y="6474542"/>
            <a:ext cx="496462" cy="2403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0CB667A3-3A57-BB4E-A7A2-903B012610F7}"/>
              </a:ext>
            </a:extLst>
          </p:cNvPr>
          <p:cNvSpPr txBox="1"/>
          <p:nvPr/>
        </p:nvSpPr>
        <p:spPr>
          <a:xfrm rot="16200000">
            <a:off x="3960135" y="567493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4.3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8ED6F442-9029-2E40-9A19-D51255403501}"/>
              </a:ext>
            </a:extLst>
          </p:cNvPr>
          <p:cNvSpPr txBox="1"/>
          <p:nvPr/>
        </p:nvSpPr>
        <p:spPr>
          <a:xfrm rot="16200000">
            <a:off x="4834779" y="690738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2.4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0ADC29E5-5705-0F4B-8B0B-88BB21E141F2}"/>
              </a:ext>
            </a:extLst>
          </p:cNvPr>
          <p:cNvSpPr txBox="1"/>
          <p:nvPr/>
        </p:nvSpPr>
        <p:spPr>
          <a:xfrm rot="16200000">
            <a:off x="5749179" y="724531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0F292035-CF38-2948-A14C-8D5616F4A106}"/>
              </a:ext>
            </a:extLst>
          </p:cNvPr>
          <p:cNvSpPr txBox="1"/>
          <p:nvPr/>
        </p:nvSpPr>
        <p:spPr>
          <a:xfrm rot="16200000">
            <a:off x="6643701" y="543639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4.6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F22198A-E7A7-A84B-AAF4-AB3C15A8871B}"/>
              </a:ext>
            </a:extLst>
          </p:cNvPr>
          <p:cNvSpPr txBox="1"/>
          <p:nvPr/>
        </p:nvSpPr>
        <p:spPr>
          <a:xfrm rot="16200000">
            <a:off x="7577980" y="607249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3.7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1064-1678-AB43-9817-8A7F37DF87BC}"/>
              </a:ext>
            </a:extLst>
          </p:cNvPr>
          <p:cNvSpPr/>
          <p:nvPr/>
        </p:nvSpPr>
        <p:spPr>
          <a:xfrm>
            <a:off x="10376948" y="6088207"/>
            <a:ext cx="496462" cy="2790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4E3C6A-8976-BA4F-B79F-959CABDCF543}"/>
              </a:ext>
            </a:extLst>
          </p:cNvPr>
          <p:cNvSpPr/>
          <p:nvPr/>
        </p:nvSpPr>
        <p:spPr>
          <a:xfrm>
            <a:off x="11276600" y="7315199"/>
            <a:ext cx="496462" cy="1563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E09B32-E451-6A43-A89D-39E24A227064}"/>
              </a:ext>
            </a:extLst>
          </p:cNvPr>
          <p:cNvSpPr/>
          <p:nvPr/>
        </p:nvSpPr>
        <p:spPr>
          <a:xfrm>
            <a:off x="12191000" y="7580671"/>
            <a:ext cx="496462" cy="12978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EDAAE8-7B30-6A4A-A5DD-208297A33FF6}"/>
              </a:ext>
            </a:extLst>
          </p:cNvPr>
          <p:cNvSpPr/>
          <p:nvPr/>
        </p:nvSpPr>
        <p:spPr>
          <a:xfrm>
            <a:off x="13090651" y="5899355"/>
            <a:ext cx="496462" cy="29791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41AD2-2B2D-F246-92B9-212E4A97B931}"/>
              </a:ext>
            </a:extLst>
          </p:cNvPr>
          <p:cNvSpPr/>
          <p:nvPr/>
        </p:nvSpPr>
        <p:spPr>
          <a:xfrm>
            <a:off x="13990303" y="6474542"/>
            <a:ext cx="496462" cy="24039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3EB93FF8-CDDB-894E-AF3C-6F284CA352BD}"/>
              </a:ext>
            </a:extLst>
          </p:cNvPr>
          <p:cNvSpPr txBox="1"/>
          <p:nvPr/>
        </p:nvSpPr>
        <p:spPr>
          <a:xfrm rot="16200000">
            <a:off x="10261544" y="567493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4.3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9B42297E-1420-9C4D-8DAB-C4869BF38526}"/>
              </a:ext>
            </a:extLst>
          </p:cNvPr>
          <p:cNvSpPr txBox="1"/>
          <p:nvPr/>
        </p:nvSpPr>
        <p:spPr>
          <a:xfrm rot="16200000">
            <a:off x="11136188" y="690738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2.4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AE18A4E1-F4A5-BF4E-8470-F32DDC1F1DC5}"/>
              </a:ext>
            </a:extLst>
          </p:cNvPr>
          <p:cNvSpPr txBox="1"/>
          <p:nvPr/>
        </p:nvSpPr>
        <p:spPr>
          <a:xfrm rot="16200000">
            <a:off x="12050588" y="724531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23B7CF1D-4C94-E04C-A84A-CD7DCD1A7FEB}"/>
              </a:ext>
            </a:extLst>
          </p:cNvPr>
          <p:cNvSpPr txBox="1"/>
          <p:nvPr/>
        </p:nvSpPr>
        <p:spPr>
          <a:xfrm rot="16200000">
            <a:off x="12945110" y="543639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4.6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A4414B6C-47F1-CB46-B35E-49DD8303037C}"/>
              </a:ext>
            </a:extLst>
          </p:cNvPr>
          <p:cNvSpPr txBox="1"/>
          <p:nvPr/>
        </p:nvSpPr>
        <p:spPr>
          <a:xfrm rot="16200000">
            <a:off x="13879389" y="607249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3.7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B4DF81-CA40-7947-84B8-44A2209C5507}"/>
              </a:ext>
            </a:extLst>
          </p:cNvPr>
          <p:cNvSpPr/>
          <p:nvPr/>
        </p:nvSpPr>
        <p:spPr>
          <a:xfrm>
            <a:off x="16718113" y="6088207"/>
            <a:ext cx="496462" cy="27903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BEF457-D488-0245-AED0-4D705789892E}"/>
              </a:ext>
            </a:extLst>
          </p:cNvPr>
          <p:cNvSpPr/>
          <p:nvPr/>
        </p:nvSpPr>
        <p:spPr>
          <a:xfrm>
            <a:off x="17617765" y="7315199"/>
            <a:ext cx="496462" cy="1563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BC939-56DE-CD45-AFE8-FA51C9CEAFE1}"/>
              </a:ext>
            </a:extLst>
          </p:cNvPr>
          <p:cNvSpPr/>
          <p:nvPr/>
        </p:nvSpPr>
        <p:spPr>
          <a:xfrm>
            <a:off x="18532165" y="7580671"/>
            <a:ext cx="496462" cy="12978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CEB07B-2E8C-1241-81B4-F80A8838644C}"/>
              </a:ext>
            </a:extLst>
          </p:cNvPr>
          <p:cNvSpPr/>
          <p:nvPr/>
        </p:nvSpPr>
        <p:spPr>
          <a:xfrm>
            <a:off x="19431816" y="5899355"/>
            <a:ext cx="496462" cy="29791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BDCB0D-C752-514D-B8C4-20B4E6D86048}"/>
              </a:ext>
            </a:extLst>
          </p:cNvPr>
          <p:cNvSpPr/>
          <p:nvPr/>
        </p:nvSpPr>
        <p:spPr>
          <a:xfrm>
            <a:off x="20331468" y="6474542"/>
            <a:ext cx="496462" cy="2403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6BB54A5D-5CB9-E54F-AFC1-F68A8D8E2F58}"/>
              </a:ext>
            </a:extLst>
          </p:cNvPr>
          <p:cNvSpPr txBox="1"/>
          <p:nvPr/>
        </p:nvSpPr>
        <p:spPr>
          <a:xfrm rot="16200000">
            <a:off x="16602709" y="567493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4.3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C747F02C-13E5-994B-B2F9-6C272365E530}"/>
              </a:ext>
            </a:extLst>
          </p:cNvPr>
          <p:cNvSpPr txBox="1"/>
          <p:nvPr/>
        </p:nvSpPr>
        <p:spPr>
          <a:xfrm rot="16200000">
            <a:off x="17477353" y="690738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2.4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8D167BA7-47BA-CC4D-BD57-9789FBB7C502}"/>
              </a:ext>
            </a:extLst>
          </p:cNvPr>
          <p:cNvSpPr txBox="1"/>
          <p:nvPr/>
        </p:nvSpPr>
        <p:spPr>
          <a:xfrm rot="16200000">
            <a:off x="18391753" y="724531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5E4A2FD2-659A-BD45-9BCC-22C5B6F0BFEF}"/>
              </a:ext>
            </a:extLst>
          </p:cNvPr>
          <p:cNvSpPr txBox="1"/>
          <p:nvPr/>
        </p:nvSpPr>
        <p:spPr>
          <a:xfrm rot="16200000">
            <a:off x="19286275" y="543639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4.6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9477AE56-7139-F54F-BA7A-84B13C66A3C9}"/>
              </a:ext>
            </a:extLst>
          </p:cNvPr>
          <p:cNvSpPr txBox="1"/>
          <p:nvPr/>
        </p:nvSpPr>
        <p:spPr>
          <a:xfrm rot="16200000">
            <a:off x="20220554" y="607249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3.7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F04F9-B95D-C241-9894-BD5945004CBC}"/>
              </a:ext>
            </a:extLst>
          </p:cNvPr>
          <p:cNvCxnSpPr/>
          <p:nvPr/>
        </p:nvCxnSpPr>
        <p:spPr>
          <a:xfrm>
            <a:off x="2988527" y="4973444"/>
            <a:ext cx="0" cy="390508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7CE362-A4A6-7845-98ED-3737B1902E1D}"/>
              </a:ext>
            </a:extLst>
          </p:cNvPr>
          <p:cNvCxnSpPr/>
          <p:nvPr/>
        </p:nvCxnSpPr>
        <p:spPr>
          <a:xfrm>
            <a:off x="9277815" y="4973444"/>
            <a:ext cx="0" cy="390508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C36DDA-6963-DF4D-9F6A-C1EBDE654AA9}"/>
              </a:ext>
            </a:extLst>
          </p:cNvPr>
          <p:cNvCxnSpPr/>
          <p:nvPr/>
        </p:nvCxnSpPr>
        <p:spPr>
          <a:xfrm>
            <a:off x="15611708" y="4973444"/>
            <a:ext cx="0" cy="390508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A067F6-692B-DD43-9956-02A053F5D781}"/>
              </a:ext>
            </a:extLst>
          </p:cNvPr>
          <p:cNvCxnSpPr/>
          <p:nvPr/>
        </p:nvCxnSpPr>
        <p:spPr>
          <a:xfrm>
            <a:off x="21923298" y="4973444"/>
            <a:ext cx="0" cy="3905084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E4DF1-3850-4843-A508-4F36AC96C816}"/>
              </a:ext>
            </a:extLst>
          </p:cNvPr>
          <p:cNvCxnSpPr>
            <a:cxnSpLocks/>
          </p:cNvCxnSpPr>
          <p:nvPr/>
        </p:nvCxnSpPr>
        <p:spPr>
          <a:xfrm flipH="1">
            <a:off x="2968651" y="8878528"/>
            <a:ext cx="1895464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4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622C84-0C7A-5643-B421-564DB4D46C78}"/>
              </a:ext>
            </a:extLst>
          </p:cNvPr>
          <p:cNvGrpSpPr/>
          <p:nvPr/>
        </p:nvGrpSpPr>
        <p:grpSpPr>
          <a:xfrm>
            <a:off x="9302571" y="5256058"/>
            <a:ext cx="13363390" cy="6191196"/>
            <a:chOff x="9302571" y="5256058"/>
            <a:chExt cx="13363390" cy="61911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BF4A37F-BCDD-0B4C-8F56-B8A211748F24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9302571" y="5256058"/>
              <a:ext cx="0" cy="6191196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C30520-B41E-BE43-83A7-2D86E26099FA}"/>
                </a:ext>
              </a:extLst>
            </p:cNvPr>
            <p:cNvCxnSpPr/>
            <p:nvPr/>
          </p:nvCxnSpPr>
          <p:spPr>
            <a:xfrm>
              <a:off x="12636321" y="5256058"/>
              <a:ext cx="0" cy="6191196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62A079-B985-7943-84F4-C5256CF95306}"/>
                </a:ext>
              </a:extLst>
            </p:cNvPr>
            <p:cNvCxnSpPr/>
            <p:nvPr/>
          </p:nvCxnSpPr>
          <p:spPr>
            <a:xfrm>
              <a:off x="15970071" y="5256058"/>
              <a:ext cx="0" cy="6191196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278FA7F-0FF7-324C-8257-2DC8395E333F}"/>
                </a:ext>
              </a:extLst>
            </p:cNvPr>
            <p:cNvCxnSpPr/>
            <p:nvPr/>
          </p:nvCxnSpPr>
          <p:spPr>
            <a:xfrm>
              <a:off x="19303821" y="5256058"/>
              <a:ext cx="0" cy="6191196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19B780-C8B8-1348-8F56-7AB24BA13049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9302571" y="52560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763F5FE-912C-B64E-9783-715AAE2F640C}"/>
                </a:ext>
              </a:extLst>
            </p:cNvPr>
            <p:cNvCxnSpPr/>
            <p:nvPr/>
          </p:nvCxnSpPr>
          <p:spPr>
            <a:xfrm>
              <a:off x="9302571" y="61323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D5B4928-1345-1144-9A6D-99B4B8EBBBEF}"/>
                </a:ext>
              </a:extLst>
            </p:cNvPr>
            <p:cNvCxnSpPr/>
            <p:nvPr/>
          </p:nvCxnSpPr>
          <p:spPr>
            <a:xfrm>
              <a:off x="9302571" y="70086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302952-FD34-A348-A19A-DDC04B755AB9}"/>
                </a:ext>
              </a:extLst>
            </p:cNvPr>
            <p:cNvCxnSpPr/>
            <p:nvPr/>
          </p:nvCxnSpPr>
          <p:spPr>
            <a:xfrm>
              <a:off x="9302571" y="78849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FE24DD-FFE0-C04F-A9AD-9AA0C7B49624}"/>
                </a:ext>
              </a:extLst>
            </p:cNvPr>
            <p:cNvCxnSpPr/>
            <p:nvPr/>
          </p:nvCxnSpPr>
          <p:spPr>
            <a:xfrm>
              <a:off x="9302571" y="878030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B9FC5E-B5B9-C444-802C-7ED346A850A9}"/>
                </a:ext>
              </a:extLst>
            </p:cNvPr>
            <p:cNvCxnSpPr/>
            <p:nvPr/>
          </p:nvCxnSpPr>
          <p:spPr>
            <a:xfrm>
              <a:off x="9302571" y="965660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47B2FDC-AA9F-984A-A60D-21466A030C93}"/>
                </a:ext>
              </a:extLst>
            </p:cNvPr>
            <p:cNvCxnSpPr/>
            <p:nvPr/>
          </p:nvCxnSpPr>
          <p:spPr>
            <a:xfrm>
              <a:off x="9302571" y="105519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75FA16-9C67-CA4E-AC34-B45456FA2875}"/>
                </a:ext>
              </a:extLst>
            </p:cNvPr>
            <p:cNvCxnSpPr/>
            <p:nvPr/>
          </p:nvCxnSpPr>
          <p:spPr>
            <a:xfrm>
              <a:off x="9302571" y="11428258"/>
              <a:ext cx="13363390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4A9DF6-02A9-834C-BF8E-A190CE54C5B1}"/>
              </a:ext>
            </a:extLst>
          </p:cNvPr>
          <p:cNvGrpSpPr/>
          <p:nvPr/>
        </p:nvGrpSpPr>
        <p:grpSpPr>
          <a:xfrm>
            <a:off x="1562879" y="4995735"/>
            <a:ext cx="6478240" cy="6573615"/>
            <a:chOff x="1271300" y="4995735"/>
            <a:chExt cx="6478240" cy="657361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D2DB80-1102-1C4E-8E70-13E8F68BD8AC}"/>
                </a:ext>
              </a:extLst>
            </p:cNvPr>
            <p:cNvSpPr/>
            <p:nvPr/>
          </p:nvSpPr>
          <p:spPr>
            <a:xfrm>
              <a:off x="1271300" y="5204342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4ADECA-7ADD-F440-893A-B2349ED53D8A}"/>
                </a:ext>
              </a:extLst>
            </p:cNvPr>
            <p:cNvSpPr txBox="1"/>
            <p:nvPr/>
          </p:nvSpPr>
          <p:spPr>
            <a:xfrm>
              <a:off x="1915307" y="559127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0B794D-EFC4-014E-A767-594D8A0FB04C}"/>
                </a:ext>
              </a:extLst>
            </p:cNvPr>
            <p:cNvSpPr txBox="1"/>
            <p:nvPr/>
          </p:nvSpPr>
          <p:spPr>
            <a:xfrm>
              <a:off x="1915305" y="499573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Logistic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AEF98D-4D2F-EC4C-B103-D884F6346E17}"/>
                </a:ext>
              </a:extLst>
            </p:cNvPr>
            <p:cNvGrpSpPr/>
            <p:nvPr/>
          </p:nvGrpSpPr>
          <p:grpSpPr>
            <a:xfrm>
              <a:off x="1271300" y="7507720"/>
              <a:ext cx="6478240" cy="1549645"/>
              <a:chOff x="1271300" y="7507720"/>
              <a:chExt cx="6478240" cy="154964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277F967-13DA-1045-A7D9-5AA7896605CA}"/>
                  </a:ext>
                </a:extLst>
              </p:cNvPr>
              <p:cNvSpPr/>
              <p:nvPr/>
            </p:nvSpPr>
            <p:spPr>
              <a:xfrm>
                <a:off x="1271300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281C71-882C-DB4F-AD0F-7E11281559F4}"/>
                  </a:ext>
                </a:extLst>
              </p:cNvPr>
              <p:cNvSpPr txBox="1"/>
              <p:nvPr/>
            </p:nvSpPr>
            <p:spPr>
              <a:xfrm>
                <a:off x="1915307" y="8103258"/>
                <a:ext cx="583423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Poppins Light" pitchFamily="2" charset="77"/>
                    <a:ea typeface="Lato Light" panose="020F0502020204030203" pitchFamily="34" charset="0"/>
                    <a:cs typeface="Poppins Light" pitchFamily="2" charset="77"/>
                  </a:rPr>
                  <a:t>Business professionals like you connecting to share advice.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20AD2B0-E6B5-F74A-BADF-7A37176ABC13}"/>
                  </a:ext>
                </a:extLst>
              </p:cNvPr>
              <p:cNvSpPr txBox="1"/>
              <p:nvPr/>
            </p:nvSpPr>
            <p:spPr>
              <a:xfrm>
                <a:off x="1915305" y="7507720"/>
                <a:ext cx="4466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Suppliers</a:t>
                </a: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47392CC-2F76-3949-B12E-220E3CD7F892}"/>
                </a:ext>
              </a:extLst>
            </p:cNvPr>
            <p:cNvSpPr/>
            <p:nvPr/>
          </p:nvSpPr>
          <p:spPr>
            <a:xfrm>
              <a:off x="1271300" y="10228312"/>
              <a:ext cx="229116" cy="2291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D2BFF4-F2E6-8F44-ACAD-C670B120D591}"/>
                </a:ext>
              </a:extLst>
            </p:cNvPr>
            <p:cNvSpPr txBox="1"/>
            <p:nvPr/>
          </p:nvSpPr>
          <p:spPr>
            <a:xfrm>
              <a:off x="1915307" y="10615243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BCDBE7-D447-3149-A9C3-A807117D3262}"/>
                </a:ext>
              </a:extLst>
            </p:cNvPr>
            <p:cNvSpPr txBox="1"/>
            <p:nvPr/>
          </p:nvSpPr>
          <p:spPr>
            <a:xfrm>
              <a:off x="1915305" y="10019705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Community</a:t>
              </a:r>
            </a:p>
          </p:txBody>
        </p:sp>
      </p:grp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F830D9F4-D2C5-F041-BAA7-EF06B7E3766C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C5CD61D3-BB4B-6F48-BB6A-CC31BD2272E9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AF935-8EC6-4A42-812B-B632486A970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42BE7-6337-C546-A3D7-730796DECF3B}"/>
              </a:ext>
            </a:extLst>
          </p:cNvPr>
          <p:cNvSpPr/>
          <p:nvPr/>
        </p:nvSpPr>
        <p:spPr>
          <a:xfrm>
            <a:off x="9324873" y="9530474"/>
            <a:ext cx="1104464" cy="19167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BCA493-A274-D344-BD54-8B8F053D2668}"/>
              </a:ext>
            </a:extLst>
          </p:cNvPr>
          <p:cNvSpPr/>
          <p:nvPr/>
        </p:nvSpPr>
        <p:spPr>
          <a:xfrm>
            <a:off x="10424123" y="8479766"/>
            <a:ext cx="1104464" cy="10507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2C5E3E-120F-A347-9520-5F2DC7CB57EA}"/>
              </a:ext>
            </a:extLst>
          </p:cNvPr>
          <p:cNvSpPr/>
          <p:nvPr/>
        </p:nvSpPr>
        <p:spPr>
          <a:xfrm>
            <a:off x="11528587" y="7591244"/>
            <a:ext cx="1104464" cy="8885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4B6E6-18E4-074C-9A94-2AFEBA3DBF3A}"/>
              </a:ext>
            </a:extLst>
          </p:cNvPr>
          <p:cNvSpPr/>
          <p:nvPr/>
        </p:nvSpPr>
        <p:spPr>
          <a:xfrm>
            <a:off x="13764351" y="8426090"/>
            <a:ext cx="1104464" cy="19167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33F8FC-9160-2E47-B373-43114D1FD9AA}"/>
              </a:ext>
            </a:extLst>
          </p:cNvPr>
          <p:cNvSpPr/>
          <p:nvPr/>
        </p:nvSpPr>
        <p:spPr>
          <a:xfrm>
            <a:off x="14868815" y="7501182"/>
            <a:ext cx="1104464" cy="8885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A341EF-5F78-3541-AD53-46FD3815D3D9}"/>
              </a:ext>
            </a:extLst>
          </p:cNvPr>
          <p:cNvSpPr/>
          <p:nvPr/>
        </p:nvSpPr>
        <p:spPr>
          <a:xfrm>
            <a:off x="12664421" y="10342870"/>
            <a:ext cx="1104464" cy="1104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3D071-F991-6C41-8822-216AF2C37DE4}"/>
              </a:ext>
            </a:extLst>
          </p:cNvPr>
          <p:cNvSpPr/>
          <p:nvPr/>
        </p:nvSpPr>
        <p:spPr>
          <a:xfrm>
            <a:off x="16017221" y="9899374"/>
            <a:ext cx="1104464" cy="154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CC44E2-272F-5C47-810C-7F0A50EFED74}"/>
              </a:ext>
            </a:extLst>
          </p:cNvPr>
          <p:cNvSpPr/>
          <p:nvPr/>
        </p:nvSpPr>
        <p:spPr>
          <a:xfrm>
            <a:off x="17099365" y="9057365"/>
            <a:ext cx="1104464" cy="842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AD1092-ADD3-D140-8BE2-B5D2972102E2}"/>
              </a:ext>
            </a:extLst>
          </p:cNvPr>
          <p:cNvSpPr/>
          <p:nvPr/>
        </p:nvSpPr>
        <p:spPr>
          <a:xfrm>
            <a:off x="18203829" y="7716327"/>
            <a:ext cx="1104464" cy="13410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FE3F63-BCD8-A14D-B77B-8CDBB25EA1B0}"/>
              </a:ext>
            </a:extLst>
          </p:cNvPr>
          <p:cNvSpPr/>
          <p:nvPr/>
        </p:nvSpPr>
        <p:spPr>
          <a:xfrm>
            <a:off x="19370021" y="9435548"/>
            <a:ext cx="1104464" cy="20117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A656E-F6D4-0440-B390-C460B4B8A8DE}"/>
              </a:ext>
            </a:extLst>
          </p:cNvPr>
          <p:cNvSpPr/>
          <p:nvPr/>
        </p:nvSpPr>
        <p:spPr>
          <a:xfrm>
            <a:off x="20482832" y="8154051"/>
            <a:ext cx="1104464" cy="129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7234F4-95E1-7C4A-B094-C0B5D8B97412}"/>
              </a:ext>
            </a:extLst>
          </p:cNvPr>
          <p:cNvSpPr/>
          <p:nvPr/>
        </p:nvSpPr>
        <p:spPr>
          <a:xfrm>
            <a:off x="21561497" y="6010761"/>
            <a:ext cx="1104464" cy="2160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D784D816-3FF2-1341-8376-FF3A5F51C6E0}"/>
              </a:ext>
            </a:extLst>
          </p:cNvPr>
          <p:cNvSpPr txBox="1"/>
          <p:nvPr/>
        </p:nvSpPr>
        <p:spPr>
          <a:xfrm>
            <a:off x="8487927" y="5056003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A0AE69F1-BC2C-2143-B2F6-077C825D73C8}"/>
              </a:ext>
            </a:extLst>
          </p:cNvPr>
          <p:cNvSpPr txBox="1"/>
          <p:nvPr/>
        </p:nvSpPr>
        <p:spPr>
          <a:xfrm>
            <a:off x="8487927" y="5950739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891D7FF6-4C4E-B341-9C40-900355C6E78E}"/>
              </a:ext>
            </a:extLst>
          </p:cNvPr>
          <p:cNvSpPr txBox="1"/>
          <p:nvPr/>
        </p:nvSpPr>
        <p:spPr>
          <a:xfrm>
            <a:off x="8487927" y="6825809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BB1E60DE-3E36-6042-A818-055C06561344}"/>
              </a:ext>
            </a:extLst>
          </p:cNvPr>
          <p:cNvSpPr txBox="1"/>
          <p:nvPr/>
        </p:nvSpPr>
        <p:spPr>
          <a:xfrm>
            <a:off x="8487927" y="772054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48D91A40-1DC1-8441-954C-99C62AA51371}"/>
              </a:ext>
            </a:extLst>
          </p:cNvPr>
          <p:cNvSpPr txBox="1"/>
          <p:nvPr/>
        </p:nvSpPr>
        <p:spPr>
          <a:xfrm>
            <a:off x="8487927" y="8615280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A31589E4-A4C3-A946-8F48-1574DC845FF7}"/>
              </a:ext>
            </a:extLst>
          </p:cNvPr>
          <p:cNvSpPr txBox="1"/>
          <p:nvPr/>
        </p:nvSpPr>
        <p:spPr>
          <a:xfrm>
            <a:off x="8487927" y="9510016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31AC8DA6-5B27-F444-90F3-B55D6A848DCE}"/>
              </a:ext>
            </a:extLst>
          </p:cNvPr>
          <p:cNvSpPr txBox="1"/>
          <p:nvPr/>
        </p:nvSpPr>
        <p:spPr>
          <a:xfrm>
            <a:off x="8487927" y="1037525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47DC3EB9-F350-0E47-8E85-0683ADD0C6AF}"/>
              </a:ext>
            </a:extLst>
          </p:cNvPr>
          <p:cNvSpPr txBox="1"/>
          <p:nvPr/>
        </p:nvSpPr>
        <p:spPr>
          <a:xfrm>
            <a:off x="8487927" y="11269990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693BE444-E3B2-D840-A04B-3FCA6EE2271F}"/>
              </a:ext>
            </a:extLst>
          </p:cNvPr>
          <p:cNvSpPr txBox="1"/>
          <p:nvPr/>
        </p:nvSpPr>
        <p:spPr>
          <a:xfrm>
            <a:off x="10239324" y="11633784"/>
            <a:ext cx="142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C78061E7-CB49-1044-98AE-F0B00BF72A13}"/>
              </a:ext>
            </a:extLst>
          </p:cNvPr>
          <p:cNvSpPr txBox="1"/>
          <p:nvPr/>
        </p:nvSpPr>
        <p:spPr>
          <a:xfrm>
            <a:off x="13582292" y="11633784"/>
            <a:ext cx="142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Strategy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5B767580-B11E-E44A-87A1-C85AC52C4F9B}"/>
              </a:ext>
            </a:extLst>
          </p:cNvPr>
          <p:cNvSpPr txBox="1"/>
          <p:nvPr/>
        </p:nvSpPr>
        <p:spPr>
          <a:xfrm>
            <a:off x="16925260" y="11633784"/>
            <a:ext cx="1421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Financial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1907E32D-5FBA-A443-8026-574F3A4AE62E}"/>
              </a:ext>
            </a:extLst>
          </p:cNvPr>
          <p:cNvSpPr txBox="1"/>
          <p:nvPr/>
        </p:nvSpPr>
        <p:spPr>
          <a:xfrm>
            <a:off x="20130577" y="11633784"/>
            <a:ext cx="173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Commerce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9DF70E-61B9-C442-A76B-9E5047046936}"/>
              </a:ext>
            </a:extLst>
          </p:cNvPr>
          <p:cNvCxnSpPr/>
          <p:nvPr/>
        </p:nvCxnSpPr>
        <p:spPr>
          <a:xfrm>
            <a:off x="22675671" y="5256058"/>
            <a:ext cx="0" cy="619119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4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F93C23-7FC3-3B49-BD6B-C9AA8E9E7033}"/>
              </a:ext>
            </a:extLst>
          </p:cNvPr>
          <p:cNvSpPr/>
          <p:nvPr/>
        </p:nvSpPr>
        <p:spPr>
          <a:xfrm>
            <a:off x="2151761" y="10779771"/>
            <a:ext cx="58178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Connecting to share advice. That’s why we provide point solutions.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B2E3F2-FE8D-6B4B-9D18-9FC2FE822DA5}"/>
              </a:ext>
            </a:extLst>
          </p:cNvPr>
          <p:cNvGrpSpPr/>
          <p:nvPr/>
        </p:nvGrpSpPr>
        <p:grpSpPr>
          <a:xfrm>
            <a:off x="1562879" y="4713975"/>
            <a:ext cx="6478240" cy="1549645"/>
            <a:chOff x="1562879" y="3699942"/>
            <a:chExt cx="6478240" cy="154964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AC72022-EB0F-DC4C-9FA5-0F6C3C19BDC1}"/>
                </a:ext>
              </a:extLst>
            </p:cNvPr>
            <p:cNvSpPr/>
            <p:nvPr/>
          </p:nvSpPr>
          <p:spPr>
            <a:xfrm>
              <a:off x="1562879" y="3908549"/>
              <a:ext cx="229116" cy="2291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1C0B900-F75C-7F44-B390-61016FF10C2F}"/>
                </a:ext>
              </a:extLst>
            </p:cNvPr>
            <p:cNvSpPr txBox="1"/>
            <p:nvPr/>
          </p:nvSpPr>
          <p:spPr>
            <a:xfrm>
              <a:off x="2206886" y="4295480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191259-6167-2148-8540-F64B8FE0D399}"/>
                </a:ext>
              </a:extLst>
            </p:cNvPr>
            <p:cNvSpPr txBox="1"/>
            <p:nvPr/>
          </p:nvSpPr>
          <p:spPr>
            <a:xfrm>
              <a:off x="2206884" y="3699942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046704-775E-ED4A-8ED4-540331234742}"/>
              </a:ext>
            </a:extLst>
          </p:cNvPr>
          <p:cNvGrpSpPr/>
          <p:nvPr/>
        </p:nvGrpSpPr>
        <p:grpSpPr>
          <a:xfrm>
            <a:off x="1562879" y="6793777"/>
            <a:ext cx="6478240" cy="1549645"/>
            <a:chOff x="1271300" y="7507720"/>
            <a:chExt cx="6478240" cy="154964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26C99E-4197-D646-BB3B-7D12DA0CBA0D}"/>
                </a:ext>
              </a:extLst>
            </p:cNvPr>
            <p:cNvSpPr/>
            <p:nvPr/>
          </p:nvSpPr>
          <p:spPr>
            <a:xfrm>
              <a:off x="1271300" y="7716327"/>
              <a:ext cx="229116" cy="2291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5F4AA5-8ECF-2142-9885-68F5E1F0D6DA}"/>
                </a:ext>
              </a:extLst>
            </p:cNvPr>
            <p:cNvSpPr txBox="1"/>
            <p:nvPr/>
          </p:nvSpPr>
          <p:spPr>
            <a:xfrm>
              <a:off x="1915307" y="8103258"/>
              <a:ext cx="583423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 to share advice.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84DD66-9E2D-C646-9167-B6249D6D90F5}"/>
                </a:ext>
              </a:extLst>
            </p:cNvPr>
            <p:cNvSpPr txBox="1"/>
            <p:nvPr/>
          </p:nvSpPr>
          <p:spPr>
            <a:xfrm>
              <a:off x="1915305" y="7507720"/>
              <a:ext cx="4466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6192BEB7-EA68-5946-B4F2-AE268CCBF4DB}"/>
              </a:ext>
            </a:extLst>
          </p:cNvPr>
          <p:cNvSpPr/>
          <p:nvPr/>
        </p:nvSpPr>
        <p:spPr>
          <a:xfrm>
            <a:off x="1562879" y="8932519"/>
            <a:ext cx="229116" cy="229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B5FD43-DCB2-A241-A9B9-1456B39C32F5}"/>
              </a:ext>
            </a:extLst>
          </p:cNvPr>
          <p:cNvSpPr txBox="1"/>
          <p:nvPr/>
        </p:nvSpPr>
        <p:spPr>
          <a:xfrm>
            <a:off x="2206886" y="9319450"/>
            <a:ext cx="5834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0BC2DC-F115-A445-9487-D61B924AD5E1}"/>
              </a:ext>
            </a:extLst>
          </p:cNvPr>
          <p:cNvSpPr txBox="1"/>
          <p:nvPr/>
        </p:nvSpPr>
        <p:spPr>
          <a:xfrm>
            <a:off x="2206884" y="8723912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54166848-A06B-504E-8337-D8BCDD6C11D5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933B9900-E392-0A46-B7B4-A93F5385682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F7C05-4C04-5440-97AC-64AF5B2B23D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B0F9F3-EB80-6A4E-BEB1-AC23B39A2EB1}"/>
              </a:ext>
            </a:extLst>
          </p:cNvPr>
          <p:cNvGrpSpPr/>
          <p:nvPr/>
        </p:nvGrpSpPr>
        <p:grpSpPr>
          <a:xfrm>
            <a:off x="9529011" y="5252596"/>
            <a:ext cx="12585031" cy="6389081"/>
            <a:chOff x="9529011" y="5259464"/>
            <a:chExt cx="12585031" cy="666549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D0C3D-D53D-874B-8A40-9979933D9BC7}"/>
                </a:ext>
              </a:extLst>
            </p:cNvPr>
            <p:cNvCxnSpPr/>
            <p:nvPr/>
          </p:nvCxnSpPr>
          <p:spPr>
            <a:xfrm>
              <a:off x="9529011" y="5259464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381369-40E3-FA49-9641-5D1DE35B6537}"/>
                </a:ext>
              </a:extLst>
            </p:cNvPr>
            <p:cNvCxnSpPr/>
            <p:nvPr/>
          </p:nvCxnSpPr>
          <p:spPr>
            <a:xfrm>
              <a:off x="9529011" y="6029485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47990E-5E9C-5046-8643-EF0266641AAC}"/>
                </a:ext>
              </a:extLst>
            </p:cNvPr>
            <p:cNvCxnSpPr/>
            <p:nvPr/>
          </p:nvCxnSpPr>
          <p:spPr>
            <a:xfrm>
              <a:off x="9529011" y="6751380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42D26E-7AE8-8E41-8A2B-FEDE3CD200AC}"/>
                </a:ext>
              </a:extLst>
            </p:cNvPr>
            <p:cNvCxnSpPr/>
            <p:nvPr/>
          </p:nvCxnSpPr>
          <p:spPr>
            <a:xfrm>
              <a:off x="9529011" y="7521401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BD3677-1F3E-EF40-A318-484FBCD78E16}"/>
                </a:ext>
              </a:extLst>
            </p:cNvPr>
            <p:cNvCxnSpPr/>
            <p:nvPr/>
          </p:nvCxnSpPr>
          <p:spPr>
            <a:xfrm>
              <a:off x="9529011" y="8195169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E2ADBBD-DEF2-3F46-B141-374568E6FFD5}"/>
                </a:ext>
              </a:extLst>
            </p:cNvPr>
            <p:cNvCxnSpPr/>
            <p:nvPr/>
          </p:nvCxnSpPr>
          <p:spPr>
            <a:xfrm>
              <a:off x="9529011" y="8965190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5B9AE3-2AFF-6B46-B289-63BFDAD1DE6E}"/>
                </a:ext>
              </a:extLst>
            </p:cNvPr>
            <p:cNvCxnSpPr/>
            <p:nvPr/>
          </p:nvCxnSpPr>
          <p:spPr>
            <a:xfrm>
              <a:off x="9529011" y="9687085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6B3A54-0AD1-174D-A061-4028D646AF27}"/>
                </a:ext>
              </a:extLst>
            </p:cNvPr>
            <p:cNvCxnSpPr/>
            <p:nvPr/>
          </p:nvCxnSpPr>
          <p:spPr>
            <a:xfrm>
              <a:off x="9529011" y="10457106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004649-7313-614D-83FE-7F470E98E8BC}"/>
                </a:ext>
              </a:extLst>
            </p:cNvPr>
            <p:cNvCxnSpPr/>
            <p:nvPr/>
          </p:nvCxnSpPr>
          <p:spPr>
            <a:xfrm>
              <a:off x="9529011" y="11203064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7CCD71-BD7E-724B-B01C-B62060586F11}"/>
                </a:ext>
              </a:extLst>
            </p:cNvPr>
            <p:cNvCxnSpPr/>
            <p:nvPr/>
          </p:nvCxnSpPr>
          <p:spPr>
            <a:xfrm>
              <a:off x="9529011" y="11924959"/>
              <a:ext cx="12585031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29D96-D2F8-3140-A626-9B6D2B07DBCC}"/>
              </a:ext>
            </a:extLst>
          </p:cNvPr>
          <p:cNvSpPr/>
          <p:nvPr/>
        </p:nvSpPr>
        <p:spPr>
          <a:xfrm>
            <a:off x="10527497" y="5954492"/>
            <a:ext cx="1104464" cy="5713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545B-5210-F744-9013-9B968DC97487}"/>
              </a:ext>
            </a:extLst>
          </p:cNvPr>
          <p:cNvSpPr/>
          <p:nvPr/>
        </p:nvSpPr>
        <p:spPr>
          <a:xfrm>
            <a:off x="13703834" y="8208664"/>
            <a:ext cx="1104464" cy="3459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5CDA4E-0535-BA41-9AD0-73AA45008414}"/>
              </a:ext>
            </a:extLst>
          </p:cNvPr>
          <p:cNvSpPr/>
          <p:nvPr/>
        </p:nvSpPr>
        <p:spPr>
          <a:xfrm>
            <a:off x="16856108" y="6923239"/>
            <a:ext cx="1104464" cy="4744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FC49B4-AE28-214C-A1B9-1DD59CAC1E78}"/>
              </a:ext>
            </a:extLst>
          </p:cNvPr>
          <p:cNvSpPr/>
          <p:nvPr/>
        </p:nvSpPr>
        <p:spPr>
          <a:xfrm>
            <a:off x="20032445" y="5723841"/>
            <a:ext cx="1104464" cy="5944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96CB2CFC-2879-F740-9D79-3B6B9AAFDC51}"/>
              </a:ext>
            </a:extLst>
          </p:cNvPr>
          <p:cNvSpPr txBox="1"/>
          <p:nvPr/>
        </p:nvSpPr>
        <p:spPr>
          <a:xfrm>
            <a:off x="8551878" y="6523882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70CB578B-D646-4D43-BCFF-A2EC6534C071}"/>
              </a:ext>
            </a:extLst>
          </p:cNvPr>
          <p:cNvSpPr txBox="1"/>
          <p:nvPr/>
        </p:nvSpPr>
        <p:spPr>
          <a:xfrm>
            <a:off x="8551878" y="7220058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EF32D7E6-59BF-4C49-92C5-10C6B8D6BF13}"/>
              </a:ext>
            </a:extLst>
          </p:cNvPr>
          <p:cNvSpPr txBox="1"/>
          <p:nvPr/>
        </p:nvSpPr>
        <p:spPr>
          <a:xfrm>
            <a:off x="8551878" y="7874318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5931D8B1-7267-064D-854D-594C4E31095E}"/>
              </a:ext>
            </a:extLst>
          </p:cNvPr>
          <p:cNvSpPr txBox="1"/>
          <p:nvPr/>
        </p:nvSpPr>
        <p:spPr>
          <a:xfrm>
            <a:off x="8551878" y="8593560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2D744377-294E-B345-86AD-FEB9DD6FEF68}"/>
              </a:ext>
            </a:extLst>
          </p:cNvPr>
          <p:cNvSpPr txBox="1"/>
          <p:nvPr/>
        </p:nvSpPr>
        <p:spPr>
          <a:xfrm>
            <a:off x="8551878" y="9335865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4759F1E9-477E-9F44-B55B-6019C91955A0}"/>
              </a:ext>
            </a:extLst>
          </p:cNvPr>
          <p:cNvSpPr txBox="1"/>
          <p:nvPr/>
        </p:nvSpPr>
        <p:spPr>
          <a:xfrm>
            <a:off x="8551878" y="10032041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97C2F319-4881-6C41-88F9-B2F1554EECF2}"/>
              </a:ext>
            </a:extLst>
          </p:cNvPr>
          <p:cNvSpPr txBox="1"/>
          <p:nvPr/>
        </p:nvSpPr>
        <p:spPr>
          <a:xfrm>
            <a:off x="8551878" y="10746072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9FF8D9BE-5873-7244-93E6-95A932CB327A}"/>
              </a:ext>
            </a:extLst>
          </p:cNvPr>
          <p:cNvSpPr txBox="1"/>
          <p:nvPr/>
        </p:nvSpPr>
        <p:spPr>
          <a:xfrm>
            <a:off x="8551878" y="11465313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696709DC-F644-EA41-A99F-3711B27C1BA1}"/>
              </a:ext>
            </a:extLst>
          </p:cNvPr>
          <p:cNvSpPr txBox="1"/>
          <p:nvPr/>
        </p:nvSpPr>
        <p:spPr>
          <a:xfrm>
            <a:off x="8551878" y="5093835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61716361-7C15-1649-811C-F99DD94B6893}"/>
              </a:ext>
            </a:extLst>
          </p:cNvPr>
          <p:cNvSpPr txBox="1"/>
          <p:nvPr/>
        </p:nvSpPr>
        <p:spPr>
          <a:xfrm>
            <a:off x="8551878" y="5790011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32C0BA7D-3075-8D4A-8620-F3E7F9F5128B}"/>
              </a:ext>
            </a:extLst>
          </p:cNvPr>
          <p:cNvSpPr txBox="1"/>
          <p:nvPr/>
        </p:nvSpPr>
        <p:spPr>
          <a:xfrm>
            <a:off x="10256385" y="12048088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Mayo</a:t>
            </a:r>
          </a:p>
        </p:txBody>
      </p: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83FE2DE4-033B-1B4D-B16E-4C0D1C28A370}"/>
              </a:ext>
            </a:extLst>
          </p:cNvPr>
          <p:cNvSpPr txBox="1"/>
          <p:nvPr/>
        </p:nvSpPr>
        <p:spPr>
          <a:xfrm>
            <a:off x="13420499" y="12048088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June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57DFF0A8-6E5A-DE43-8010-042F4F7D5171}"/>
              </a:ext>
            </a:extLst>
          </p:cNvPr>
          <p:cNvSpPr txBox="1"/>
          <p:nvPr/>
        </p:nvSpPr>
        <p:spPr>
          <a:xfrm>
            <a:off x="16570099" y="12048088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July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BB4EB4B8-6369-EC4A-99E0-F7F8781CF992}"/>
              </a:ext>
            </a:extLst>
          </p:cNvPr>
          <p:cNvSpPr txBox="1"/>
          <p:nvPr/>
        </p:nvSpPr>
        <p:spPr>
          <a:xfrm>
            <a:off x="19719699" y="12048088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August</a:t>
            </a:r>
          </a:p>
        </p:txBody>
      </p:sp>
    </p:spTree>
    <p:extLst>
      <p:ext uri="{BB962C8B-B14F-4D97-AF65-F5344CB8AC3E}">
        <p14:creationId xmlns:p14="http://schemas.microsoft.com/office/powerpoint/2010/main" val="365540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3D9B80-2753-A34E-B347-20540B08F98B}"/>
              </a:ext>
            </a:extLst>
          </p:cNvPr>
          <p:cNvCxnSpPr/>
          <p:nvPr/>
        </p:nvCxnSpPr>
        <p:spPr>
          <a:xfrm>
            <a:off x="2358189" y="4884821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9F4429-372F-C747-A060-3B0B8BDF4B12}"/>
              </a:ext>
            </a:extLst>
          </p:cNvPr>
          <p:cNvCxnSpPr/>
          <p:nvPr/>
        </p:nvCxnSpPr>
        <p:spPr>
          <a:xfrm>
            <a:off x="2358189" y="5751094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E29452-6B9E-9D41-A44B-A573BB18954D}"/>
              </a:ext>
            </a:extLst>
          </p:cNvPr>
          <p:cNvCxnSpPr/>
          <p:nvPr/>
        </p:nvCxnSpPr>
        <p:spPr>
          <a:xfrm>
            <a:off x="2358189" y="6521115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40FD6A-A8B1-454D-8C9A-16AEFD4E4D9E}"/>
              </a:ext>
            </a:extLst>
          </p:cNvPr>
          <p:cNvCxnSpPr/>
          <p:nvPr/>
        </p:nvCxnSpPr>
        <p:spPr>
          <a:xfrm>
            <a:off x="2358189" y="7363326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FE47FB-B44A-5344-9593-F25CE9CEA1AC}"/>
              </a:ext>
            </a:extLst>
          </p:cNvPr>
          <p:cNvCxnSpPr/>
          <p:nvPr/>
        </p:nvCxnSpPr>
        <p:spPr>
          <a:xfrm>
            <a:off x="2358189" y="8229599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5C3D3A-03B9-3E48-B915-6B209A4D32C6}"/>
              </a:ext>
            </a:extLst>
          </p:cNvPr>
          <p:cNvCxnSpPr/>
          <p:nvPr/>
        </p:nvCxnSpPr>
        <p:spPr>
          <a:xfrm>
            <a:off x="2358189" y="8999620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A99F9F-30EB-FB41-8805-195ECCB4DAEC}"/>
              </a:ext>
            </a:extLst>
          </p:cNvPr>
          <p:cNvCxnSpPr/>
          <p:nvPr/>
        </p:nvCxnSpPr>
        <p:spPr>
          <a:xfrm>
            <a:off x="2358189" y="9817767"/>
            <a:ext cx="2018899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DE49CE-6CF5-784C-A3EC-7E986F18C5E9}"/>
              </a:ext>
            </a:extLst>
          </p:cNvPr>
          <p:cNvSpPr txBox="1"/>
          <p:nvPr/>
        </p:nvSpPr>
        <p:spPr>
          <a:xfrm>
            <a:off x="1818514" y="11401782"/>
            <a:ext cx="8130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B68B16-463D-BE47-8C30-50344AA5E610}"/>
              </a:ext>
            </a:extLst>
          </p:cNvPr>
          <p:cNvGrpSpPr/>
          <p:nvPr/>
        </p:nvGrpSpPr>
        <p:grpSpPr>
          <a:xfrm>
            <a:off x="12930287" y="11555669"/>
            <a:ext cx="10208010" cy="646331"/>
            <a:chOff x="10377695" y="11420463"/>
            <a:chExt cx="10208010" cy="6463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589CC9-807E-A444-BEDC-C3C288EFB777}"/>
                </a:ext>
              </a:extLst>
            </p:cNvPr>
            <p:cNvGrpSpPr/>
            <p:nvPr/>
          </p:nvGrpSpPr>
          <p:grpSpPr>
            <a:xfrm>
              <a:off x="10377695" y="11420463"/>
              <a:ext cx="3402670" cy="646331"/>
              <a:chOff x="1562879" y="7507720"/>
              <a:chExt cx="3402670" cy="646331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CCB7036-9EF2-8447-A6A7-A80062C58BC8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CA8757-0BE4-0948-A190-E6F507F309B3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Business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D4535C-6A80-FF49-800C-963BCBFC51ED}"/>
                </a:ext>
              </a:extLst>
            </p:cNvPr>
            <p:cNvGrpSpPr/>
            <p:nvPr/>
          </p:nvGrpSpPr>
          <p:grpSpPr>
            <a:xfrm>
              <a:off x="13780365" y="11420463"/>
              <a:ext cx="3402670" cy="646331"/>
              <a:chOff x="1562879" y="7507720"/>
              <a:chExt cx="3402670" cy="64633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F02F3F-12B4-FC4D-AFF8-B39161A97B9F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7B289-8A06-9042-AD48-BEB58F99EB9B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Financial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D63CD3-8807-804F-AF0A-F06CA1675D3C}"/>
                </a:ext>
              </a:extLst>
            </p:cNvPr>
            <p:cNvGrpSpPr/>
            <p:nvPr/>
          </p:nvGrpSpPr>
          <p:grpSpPr>
            <a:xfrm>
              <a:off x="17183035" y="11420463"/>
              <a:ext cx="3402670" cy="646331"/>
              <a:chOff x="1562879" y="7507720"/>
              <a:chExt cx="3402670" cy="6463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FCE44EF-ACFC-A84F-A469-D7314162C80D}"/>
                  </a:ext>
                </a:extLst>
              </p:cNvPr>
              <p:cNvSpPr/>
              <p:nvPr/>
            </p:nvSpPr>
            <p:spPr>
              <a:xfrm>
                <a:off x="1562879" y="7716327"/>
                <a:ext cx="229116" cy="2291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AF4CA0-0C16-7144-924B-7D64CEFFF244}"/>
                  </a:ext>
                </a:extLst>
              </p:cNvPr>
              <p:cNvSpPr txBox="1"/>
              <p:nvPr/>
            </p:nvSpPr>
            <p:spPr>
              <a:xfrm>
                <a:off x="2002480" y="7507720"/>
                <a:ext cx="29630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tx2"/>
                    </a:solidFill>
                    <a:latin typeface="Poppins Medium" pitchFamily="2" charset="77"/>
                    <a:ea typeface="Lato" panose="020F0502020204030203" pitchFamily="34" charset="0"/>
                    <a:cs typeface="Poppins Medium" pitchFamily="2" charset="77"/>
                  </a:rPr>
                  <a:t>Strategy</a:t>
                </a:r>
              </a:p>
            </p:txBody>
          </p:sp>
        </p:grpSp>
      </p:grpSp>
      <p:sp>
        <p:nvSpPr>
          <p:cNvPr id="17" name="CuadroTexto 350">
            <a:extLst>
              <a:ext uri="{FF2B5EF4-FFF2-40B4-BE49-F238E27FC236}">
                <a16:creationId xmlns:a16="http://schemas.microsoft.com/office/drawing/2014/main" id="{372C1680-1348-D94B-8166-35456CFAB4B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C5A2A042-6A1F-A34C-BB69-AECE20C1AD9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972B56-5FC1-6548-8489-D0F3360EA14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05FB67-88B5-C747-9388-7A34F5D382EE}"/>
              </a:ext>
            </a:extLst>
          </p:cNvPr>
          <p:cNvSpPr/>
          <p:nvPr/>
        </p:nvSpPr>
        <p:spPr>
          <a:xfrm>
            <a:off x="2831392" y="6294268"/>
            <a:ext cx="213559" cy="3512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899E49-FE2F-1E49-A595-ED67DD3F91D6}"/>
              </a:ext>
            </a:extLst>
          </p:cNvPr>
          <p:cNvSpPr/>
          <p:nvPr/>
        </p:nvSpPr>
        <p:spPr>
          <a:xfrm>
            <a:off x="3044951" y="6205492"/>
            <a:ext cx="213559" cy="36011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06A544-0933-574F-8111-FD7D4445E21F}"/>
              </a:ext>
            </a:extLst>
          </p:cNvPr>
          <p:cNvSpPr/>
          <p:nvPr/>
        </p:nvSpPr>
        <p:spPr>
          <a:xfrm>
            <a:off x="3258510" y="5717219"/>
            <a:ext cx="213559" cy="4089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40E504-D4E8-814C-9A9B-E70145D1D65A}"/>
              </a:ext>
            </a:extLst>
          </p:cNvPr>
          <p:cNvSpPr/>
          <p:nvPr/>
        </p:nvSpPr>
        <p:spPr>
          <a:xfrm>
            <a:off x="4518149" y="7759083"/>
            <a:ext cx="213559" cy="2047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EEE7AF-A8FF-BB42-8D50-3BA495655CB6}"/>
              </a:ext>
            </a:extLst>
          </p:cNvPr>
          <p:cNvSpPr/>
          <p:nvPr/>
        </p:nvSpPr>
        <p:spPr>
          <a:xfrm>
            <a:off x="4731708" y="6205492"/>
            <a:ext cx="213559" cy="360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643AE6-9262-8640-958D-D8517C2E70CA}"/>
              </a:ext>
            </a:extLst>
          </p:cNvPr>
          <p:cNvSpPr/>
          <p:nvPr/>
        </p:nvSpPr>
        <p:spPr>
          <a:xfrm>
            <a:off x="4945267" y="8167455"/>
            <a:ext cx="213559" cy="16392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C4AA6A-783B-3943-BF96-F1D3A149F555}"/>
              </a:ext>
            </a:extLst>
          </p:cNvPr>
          <p:cNvSpPr/>
          <p:nvPr/>
        </p:nvSpPr>
        <p:spPr>
          <a:xfrm>
            <a:off x="6204907" y="6968971"/>
            <a:ext cx="213559" cy="283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485A60-0E61-8843-81AD-0F27754662EB}"/>
              </a:ext>
            </a:extLst>
          </p:cNvPr>
          <p:cNvSpPr/>
          <p:nvPr/>
        </p:nvSpPr>
        <p:spPr>
          <a:xfrm>
            <a:off x="6418466" y="8371643"/>
            <a:ext cx="213559" cy="1435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457061-F7E8-5A43-90EB-F5CF301EA728}"/>
              </a:ext>
            </a:extLst>
          </p:cNvPr>
          <p:cNvSpPr/>
          <p:nvPr/>
        </p:nvSpPr>
        <p:spPr>
          <a:xfrm>
            <a:off x="6632025" y="8167455"/>
            <a:ext cx="213559" cy="1639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276CF4-58B7-EE44-A887-146F2795AFC5}"/>
              </a:ext>
            </a:extLst>
          </p:cNvPr>
          <p:cNvSpPr/>
          <p:nvPr/>
        </p:nvSpPr>
        <p:spPr>
          <a:xfrm>
            <a:off x="7891664" y="6143348"/>
            <a:ext cx="213559" cy="3663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7EA7B6-5B6A-A945-95AA-38B507F0DAB9}"/>
              </a:ext>
            </a:extLst>
          </p:cNvPr>
          <p:cNvSpPr/>
          <p:nvPr/>
        </p:nvSpPr>
        <p:spPr>
          <a:xfrm>
            <a:off x="8105223" y="6294268"/>
            <a:ext cx="213559" cy="3512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61308B-7554-D541-A27E-3F5FB75EBAF7}"/>
              </a:ext>
            </a:extLst>
          </p:cNvPr>
          <p:cNvSpPr/>
          <p:nvPr/>
        </p:nvSpPr>
        <p:spPr>
          <a:xfrm>
            <a:off x="8318782" y="7377343"/>
            <a:ext cx="213559" cy="242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0D9FC1-02BF-9B4B-BE01-F69D3642361E}"/>
              </a:ext>
            </a:extLst>
          </p:cNvPr>
          <p:cNvSpPr/>
          <p:nvPr/>
        </p:nvSpPr>
        <p:spPr>
          <a:xfrm>
            <a:off x="9578422" y="6294268"/>
            <a:ext cx="213559" cy="3512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009039-2A90-4D4F-B0C8-5B20A0DCF6CE}"/>
              </a:ext>
            </a:extLst>
          </p:cNvPr>
          <p:cNvSpPr/>
          <p:nvPr/>
        </p:nvSpPr>
        <p:spPr>
          <a:xfrm>
            <a:off x="9791981" y="7759083"/>
            <a:ext cx="213559" cy="2047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A2AFE4-6364-8441-929C-64455C66579D}"/>
              </a:ext>
            </a:extLst>
          </p:cNvPr>
          <p:cNvSpPr/>
          <p:nvPr/>
        </p:nvSpPr>
        <p:spPr>
          <a:xfrm>
            <a:off x="10005540" y="5717219"/>
            <a:ext cx="213559" cy="4089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C94B1F-CC53-564F-9266-DF6B46E2D6ED}"/>
              </a:ext>
            </a:extLst>
          </p:cNvPr>
          <p:cNvSpPr/>
          <p:nvPr/>
        </p:nvSpPr>
        <p:spPr>
          <a:xfrm>
            <a:off x="11274057" y="6205492"/>
            <a:ext cx="213559" cy="360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4ADDAE-6F85-9B45-8C32-6D568937C8D3}"/>
              </a:ext>
            </a:extLst>
          </p:cNvPr>
          <p:cNvSpPr/>
          <p:nvPr/>
        </p:nvSpPr>
        <p:spPr>
          <a:xfrm>
            <a:off x="11487616" y="7679184"/>
            <a:ext cx="213559" cy="2127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76B2A0-679F-F94A-9A45-1B59FAFD5974}"/>
              </a:ext>
            </a:extLst>
          </p:cNvPr>
          <p:cNvSpPr/>
          <p:nvPr/>
        </p:nvSpPr>
        <p:spPr>
          <a:xfrm>
            <a:off x="11701175" y="8167455"/>
            <a:ext cx="213559" cy="1639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17947A-B219-F84F-ACD9-0C5923B74D81}"/>
              </a:ext>
            </a:extLst>
          </p:cNvPr>
          <p:cNvSpPr/>
          <p:nvPr/>
        </p:nvSpPr>
        <p:spPr>
          <a:xfrm>
            <a:off x="12960814" y="6205492"/>
            <a:ext cx="213559" cy="3601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713AC6-4D2B-3F48-8F2A-21B1250CE57F}"/>
              </a:ext>
            </a:extLst>
          </p:cNvPr>
          <p:cNvSpPr/>
          <p:nvPr/>
        </p:nvSpPr>
        <p:spPr>
          <a:xfrm>
            <a:off x="13174373" y="6631620"/>
            <a:ext cx="213559" cy="3175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BA880-8300-2D48-BEC9-01FF16EB2166}"/>
              </a:ext>
            </a:extLst>
          </p:cNvPr>
          <p:cNvSpPr/>
          <p:nvPr/>
        </p:nvSpPr>
        <p:spPr>
          <a:xfrm>
            <a:off x="13387932" y="7377343"/>
            <a:ext cx="213559" cy="24293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D41AD5-3447-3444-8762-1B4EE39F4016}"/>
              </a:ext>
            </a:extLst>
          </p:cNvPr>
          <p:cNvSpPr/>
          <p:nvPr/>
        </p:nvSpPr>
        <p:spPr>
          <a:xfrm>
            <a:off x="14656449" y="8309499"/>
            <a:ext cx="213559" cy="1497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D84BF4-42ED-CC43-A5F8-1019B93C93F0}"/>
              </a:ext>
            </a:extLst>
          </p:cNvPr>
          <p:cNvSpPr/>
          <p:nvPr/>
        </p:nvSpPr>
        <p:spPr>
          <a:xfrm>
            <a:off x="14870008" y="7599286"/>
            <a:ext cx="213559" cy="22073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CB428C-CE8D-B44C-B7CB-9F58DFD95099}"/>
              </a:ext>
            </a:extLst>
          </p:cNvPr>
          <p:cNvSpPr/>
          <p:nvPr/>
        </p:nvSpPr>
        <p:spPr>
          <a:xfrm>
            <a:off x="15083567" y="5717220"/>
            <a:ext cx="213559" cy="4089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B6183A-2A2E-5D41-B9D3-7FB6E9BE3BEA}"/>
              </a:ext>
            </a:extLst>
          </p:cNvPr>
          <p:cNvSpPr/>
          <p:nvPr/>
        </p:nvSpPr>
        <p:spPr>
          <a:xfrm>
            <a:off x="16343206" y="6294268"/>
            <a:ext cx="213559" cy="3512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8B8F80-4ED7-8D40-B406-7E906DF2CE3E}"/>
              </a:ext>
            </a:extLst>
          </p:cNvPr>
          <p:cNvSpPr/>
          <p:nvPr/>
        </p:nvSpPr>
        <p:spPr>
          <a:xfrm>
            <a:off x="16556765" y="7510509"/>
            <a:ext cx="213559" cy="2296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C7DAEF-836D-5248-A758-967472D5CC96}"/>
              </a:ext>
            </a:extLst>
          </p:cNvPr>
          <p:cNvSpPr/>
          <p:nvPr/>
        </p:nvSpPr>
        <p:spPr>
          <a:xfrm>
            <a:off x="16770324" y="8167455"/>
            <a:ext cx="213559" cy="16392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7AB399-46E3-9248-AE09-5635FB5FAC6C}"/>
              </a:ext>
            </a:extLst>
          </p:cNvPr>
          <p:cNvSpPr/>
          <p:nvPr/>
        </p:nvSpPr>
        <p:spPr>
          <a:xfrm>
            <a:off x="18029502" y="7759083"/>
            <a:ext cx="213559" cy="2047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65D865-D921-464E-B9C0-0DCC7D3506A2}"/>
              </a:ext>
            </a:extLst>
          </p:cNvPr>
          <p:cNvSpPr/>
          <p:nvPr/>
        </p:nvSpPr>
        <p:spPr>
          <a:xfrm>
            <a:off x="18243061" y="6205492"/>
            <a:ext cx="213559" cy="3601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DDBA88-8E9E-F841-A704-F6DDE48FFE28}"/>
              </a:ext>
            </a:extLst>
          </p:cNvPr>
          <p:cNvSpPr/>
          <p:nvPr/>
        </p:nvSpPr>
        <p:spPr>
          <a:xfrm>
            <a:off x="18456620" y="8167455"/>
            <a:ext cx="213559" cy="16392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A43CE1-F685-664B-909C-328DCA414576}"/>
              </a:ext>
            </a:extLst>
          </p:cNvPr>
          <p:cNvSpPr/>
          <p:nvPr/>
        </p:nvSpPr>
        <p:spPr>
          <a:xfrm>
            <a:off x="19721142" y="6968971"/>
            <a:ext cx="213559" cy="2837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767C364-742D-FD48-AD39-9F4AA7D1E47B}"/>
              </a:ext>
            </a:extLst>
          </p:cNvPr>
          <p:cNvSpPr/>
          <p:nvPr/>
        </p:nvSpPr>
        <p:spPr>
          <a:xfrm>
            <a:off x="19934701" y="8309499"/>
            <a:ext cx="213559" cy="1497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370377-1FC5-7545-9865-2C44B6A7DCAE}"/>
              </a:ext>
            </a:extLst>
          </p:cNvPr>
          <p:cNvSpPr/>
          <p:nvPr/>
        </p:nvSpPr>
        <p:spPr>
          <a:xfrm>
            <a:off x="20148260" y="7377343"/>
            <a:ext cx="213559" cy="24293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54C1F2-5B11-0644-B9D2-C6807FB9D6D6}"/>
              </a:ext>
            </a:extLst>
          </p:cNvPr>
          <p:cNvSpPr/>
          <p:nvPr/>
        </p:nvSpPr>
        <p:spPr>
          <a:xfrm>
            <a:off x="21405162" y="6143348"/>
            <a:ext cx="213559" cy="36633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4472DA-C5F7-4948-898D-240FE4D21279}"/>
              </a:ext>
            </a:extLst>
          </p:cNvPr>
          <p:cNvSpPr/>
          <p:nvPr/>
        </p:nvSpPr>
        <p:spPr>
          <a:xfrm>
            <a:off x="21618721" y="7510509"/>
            <a:ext cx="213559" cy="2296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83BF4C-F446-0F4F-8EB1-4E2E2A680C2C}"/>
              </a:ext>
            </a:extLst>
          </p:cNvPr>
          <p:cNvSpPr/>
          <p:nvPr/>
        </p:nvSpPr>
        <p:spPr>
          <a:xfrm>
            <a:off x="21832280" y="5717219"/>
            <a:ext cx="213559" cy="4089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uadroTexto 351">
            <a:extLst>
              <a:ext uri="{FF2B5EF4-FFF2-40B4-BE49-F238E27FC236}">
                <a16:creationId xmlns:a16="http://schemas.microsoft.com/office/drawing/2014/main" id="{F91D0362-F750-354A-8B56-6259F125C230}"/>
              </a:ext>
            </a:extLst>
          </p:cNvPr>
          <p:cNvSpPr txBox="1"/>
          <p:nvPr/>
        </p:nvSpPr>
        <p:spPr>
          <a:xfrm>
            <a:off x="1689972" y="5528495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EE92431F-B242-F846-835E-55CF0F5AEDF9}"/>
              </a:ext>
            </a:extLst>
          </p:cNvPr>
          <p:cNvSpPr txBox="1"/>
          <p:nvPr/>
        </p:nvSpPr>
        <p:spPr>
          <a:xfrm>
            <a:off x="1689972" y="6319926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74" name="CuadroTexto 351">
            <a:extLst>
              <a:ext uri="{FF2B5EF4-FFF2-40B4-BE49-F238E27FC236}">
                <a16:creationId xmlns:a16="http://schemas.microsoft.com/office/drawing/2014/main" id="{D4057A82-E2C9-404C-B143-36BD0137697D}"/>
              </a:ext>
            </a:extLst>
          </p:cNvPr>
          <p:cNvSpPr txBox="1"/>
          <p:nvPr/>
        </p:nvSpPr>
        <p:spPr>
          <a:xfrm>
            <a:off x="1689972" y="7158483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5" name="CuadroTexto 351">
            <a:extLst>
              <a:ext uri="{FF2B5EF4-FFF2-40B4-BE49-F238E27FC236}">
                <a16:creationId xmlns:a16="http://schemas.microsoft.com/office/drawing/2014/main" id="{772225BF-3F3D-5646-9B14-2D4DAA0C1715}"/>
              </a:ext>
            </a:extLst>
          </p:cNvPr>
          <p:cNvSpPr txBox="1"/>
          <p:nvPr/>
        </p:nvSpPr>
        <p:spPr>
          <a:xfrm>
            <a:off x="1689972" y="8023100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6" name="CuadroTexto 351">
            <a:extLst>
              <a:ext uri="{FF2B5EF4-FFF2-40B4-BE49-F238E27FC236}">
                <a16:creationId xmlns:a16="http://schemas.microsoft.com/office/drawing/2014/main" id="{53101910-EF60-EE45-A6BB-D75F1F6BD688}"/>
              </a:ext>
            </a:extLst>
          </p:cNvPr>
          <p:cNvSpPr txBox="1"/>
          <p:nvPr/>
        </p:nvSpPr>
        <p:spPr>
          <a:xfrm>
            <a:off x="1689972" y="8785257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7" name="CuadroTexto 351">
            <a:extLst>
              <a:ext uri="{FF2B5EF4-FFF2-40B4-BE49-F238E27FC236}">
                <a16:creationId xmlns:a16="http://schemas.microsoft.com/office/drawing/2014/main" id="{DA93AEC2-30ED-8047-9987-87A9333F695A}"/>
              </a:ext>
            </a:extLst>
          </p:cNvPr>
          <p:cNvSpPr txBox="1"/>
          <p:nvPr/>
        </p:nvSpPr>
        <p:spPr>
          <a:xfrm>
            <a:off x="1689972" y="9552624"/>
            <a:ext cx="814644" cy="38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78" name="CuadroTexto 351">
            <a:extLst>
              <a:ext uri="{FF2B5EF4-FFF2-40B4-BE49-F238E27FC236}">
                <a16:creationId xmlns:a16="http://schemas.microsoft.com/office/drawing/2014/main" id="{095F909D-8422-8F42-A9E1-C1F2900D93F9}"/>
              </a:ext>
            </a:extLst>
          </p:cNvPr>
          <p:cNvSpPr txBox="1"/>
          <p:nvPr/>
        </p:nvSpPr>
        <p:spPr>
          <a:xfrm>
            <a:off x="2307294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80" name="CuadroTexto 351">
            <a:extLst>
              <a:ext uri="{FF2B5EF4-FFF2-40B4-BE49-F238E27FC236}">
                <a16:creationId xmlns:a16="http://schemas.microsoft.com/office/drawing/2014/main" id="{FE91520F-FD64-2D4E-A6AF-807C4A210149}"/>
              </a:ext>
            </a:extLst>
          </p:cNvPr>
          <p:cNvSpPr txBox="1"/>
          <p:nvPr/>
        </p:nvSpPr>
        <p:spPr>
          <a:xfrm>
            <a:off x="1689972" y="4683632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1" name="CuadroTexto 351">
            <a:extLst>
              <a:ext uri="{FF2B5EF4-FFF2-40B4-BE49-F238E27FC236}">
                <a16:creationId xmlns:a16="http://schemas.microsoft.com/office/drawing/2014/main" id="{7BD34233-751C-DA45-8A32-1723A5225755}"/>
              </a:ext>
            </a:extLst>
          </p:cNvPr>
          <p:cNvSpPr txBox="1"/>
          <p:nvPr/>
        </p:nvSpPr>
        <p:spPr>
          <a:xfrm>
            <a:off x="3967652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82" name="CuadroTexto 351">
            <a:extLst>
              <a:ext uri="{FF2B5EF4-FFF2-40B4-BE49-F238E27FC236}">
                <a16:creationId xmlns:a16="http://schemas.microsoft.com/office/drawing/2014/main" id="{B0EED5F2-500C-5447-B620-DE158C89CB6D}"/>
              </a:ext>
            </a:extLst>
          </p:cNvPr>
          <p:cNvSpPr txBox="1"/>
          <p:nvPr/>
        </p:nvSpPr>
        <p:spPr>
          <a:xfrm>
            <a:off x="5652073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83" name="CuadroTexto 351">
            <a:extLst>
              <a:ext uri="{FF2B5EF4-FFF2-40B4-BE49-F238E27FC236}">
                <a16:creationId xmlns:a16="http://schemas.microsoft.com/office/drawing/2014/main" id="{2B5A0B31-C9DF-2445-9192-3461DD9D75C7}"/>
              </a:ext>
            </a:extLst>
          </p:cNvPr>
          <p:cNvSpPr txBox="1"/>
          <p:nvPr/>
        </p:nvSpPr>
        <p:spPr>
          <a:xfrm>
            <a:off x="7312431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84" name="CuadroTexto 351">
            <a:extLst>
              <a:ext uri="{FF2B5EF4-FFF2-40B4-BE49-F238E27FC236}">
                <a16:creationId xmlns:a16="http://schemas.microsoft.com/office/drawing/2014/main" id="{63D252BE-41D7-704E-9B83-562D15798924}"/>
              </a:ext>
            </a:extLst>
          </p:cNvPr>
          <p:cNvSpPr txBox="1"/>
          <p:nvPr/>
        </p:nvSpPr>
        <p:spPr>
          <a:xfrm>
            <a:off x="9069042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85" name="CuadroTexto 351">
            <a:extLst>
              <a:ext uri="{FF2B5EF4-FFF2-40B4-BE49-F238E27FC236}">
                <a16:creationId xmlns:a16="http://schemas.microsoft.com/office/drawing/2014/main" id="{CD1381B8-EB9F-B440-8339-0E6C6D96E295}"/>
              </a:ext>
            </a:extLst>
          </p:cNvPr>
          <p:cNvSpPr txBox="1"/>
          <p:nvPr/>
        </p:nvSpPr>
        <p:spPr>
          <a:xfrm>
            <a:off x="10729400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86" name="CuadroTexto 351">
            <a:extLst>
              <a:ext uri="{FF2B5EF4-FFF2-40B4-BE49-F238E27FC236}">
                <a16:creationId xmlns:a16="http://schemas.microsoft.com/office/drawing/2014/main" id="{F3C2ACF9-3FFB-E243-9D53-651B853744F7}"/>
              </a:ext>
            </a:extLst>
          </p:cNvPr>
          <p:cNvSpPr txBox="1"/>
          <p:nvPr/>
        </p:nvSpPr>
        <p:spPr>
          <a:xfrm>
            <a:off x="12461948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87" name="CuadroTexto 351">
            <a:extLst>
              <a:ext uri="{FF2B5EF4-FFF2-40B4-BE49-F238E27FC236}">
                <a16:creationId xmlns:a16="http://schemas.microsoft.com/office/drawing/2014/main" id="{A5EA5D46-ED6D-0C46-9426-6F84DF2CC7B0}"/>
              </a:ext>
            </a:extLst>
          </p:cNvPr>
          <p:cNvSpPr txBox="1"/>
          <p:nvPr/>
        </p:nvSpPr>
        <p:spPr>
          <a:xfrm>
            <a:off x="14122306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Aug</a:t>
            </a:r>
          </a:p>
        </p:txBody>
      </p:sp>
      <p:sp>
        <p:nvSpPr>
          <p:cNvPr id="88" name="CuadroTexto 351">
            <a:extLst>
              <a:ext uri="{FF2B5EF4-FFF2-40B4-BE49-F238E27FC236}">
                <a16:creationId xmlns:a16="http://schemas.microsoft.com/office/drawing/2014/main" id="{09E178DD-3E54-E24B-BFBE-A2ABABF2CFCA}"/>
              </a:ext>
            </a:extLst>
          </p:cNvPr>
          <p:cNvSpPr txBox="1"/>
          <p:nvPr/>
        </p:nvSpPr>
        <p:spPr>
          <a:xfrm>
            <a:off x="15806727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89" name="CuadroTexto 351">
            <a:extLst>
              <a:ext uri="{FF2B5EF4-FFF2-40B4-BE49-F238E27FC236}">
                <a16:creationId xmlns:a16="http://schemas.microsoft.com/office/drawing/2014/main" id="{B0504075-3B0E-2041-84AD-0322CF846AA6}"/>
              </a:ext>
            </a:extLst>
          </p:cNvPr>
          <p:cNvSpPr txBox="1"/>
          <p:nvPr/>
        </p:nvSpPr>
        <p:spPr>
          <a:xfrm>
            <a:off x="17539275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90" name="CuadroTexto 351">
            <a:extLst>
              <a:ext uri="{FF2B5EF4-FFF2-40B4-BE49-F238E27FC236}">
                <a16:creationId xmlns:a16="http://schemas.microsoft.com/office/drawing/2014/main" id="{6DB4050B-B37D-AD48-90B0-8C448F30036A}"/>
              </a:ext>
            </a:extLst>
          </p:cNvPr>
          <p:cNvSpPr txBox="1"/>
          <p:nvPr/>
        </p:nvSpPr>
        <p:spPr>
          <a:xfrm>
            <a:off x="19199633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91" name="CuadroTexto 351">
            <a:extLst>
              <a:ext uri="{FF2B5EF4-FFF2-40B4-BE49-F238E27FC236}">
                <a16:creationId xmlns:a16="http://schemas.microsoft.com/office/drawing/2014/main" id="{BB200531-7C3D-3843-B799-75C674D50026}"/>
              </a:ext>
            </a:extLst>
          </p:cNvPr>
          <p:cNvSpPr txBox="1"/>
          <p:nvPr/>
        </p:nvSpPr>
        <p:spPr>
          <a:xfrm>
            <a:off x="20859991" y="10135399"/>
            <a:ext cx="168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9182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0EDDBD3-AD6D-C94E-A0B0-AB248B7888CA}"/>
              </a:ext>
            </a:extLst>
          </p:cNvPr>
          <p:cNvSpPr/>
          <p:nvPr/>
        </p:nvSpPr>
        <p:spPr>
          <a:xfrm>
            <a:off x="5633409" y="9341224"/>
            <a:ext cx="2488565" cy="25818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563793-7197-864F-9E6A-BFD0E3C84B0C}"/>
              </a:ext>
            </a:extLst>
          </p:cNvPr>
          <p:cNvSpPr/>
          <p:nvPr/>
        </p:nvSpPr>
        <p:spPr>
          <a:xfrm>
            <a:off x="9165503" y="8749554"/>
            <a:ext cx="2488565" cy="31735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AD246E-6754-5D48-8327-6EF9AC1FC187}"/>
              </a:ext>
            </a:extLst>
          </p:cNvPr>
          <p:cNvSpPr/>
          <p:nvPr/>
        </p:nvSpPr>
        <p:spPr>
          <a:xfrm>
            <a:off x="12697597" y="8110984"/>
            <a:ext cx="2488565" cy="38120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84A4C-4ACF-DA43-A76D-E697AFA9167E}"/>
              </a:ext>
            </a:extLst>
          </p:cNvPr>
          <p:cNvSpPr/>
          <p:nvPr/>
        </p:nvSpPr>
        <p:spPr>
          <a:xfrm>
            <a:off x="16278783" y="7487014"/>
            <a:ext cx="2488565" cy="44360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CDE7FE-36B6-2944-83CD-C5ADE7C779CF}"/>
              </a:ext>
            </a:extLst>
          </p:cNvPr>
          <p:cNvSpPr/>
          <p:nvPr/>
        </p:nvSpPr>
        <p:spPr>
          <a:xfrm>
            <a:off x="19856028" y="6735575"/>
            <a:ext cx="2488565" cy="5187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E738DC-A141-DB46-AB50-9D56BA156207}"/>
              </a:ext>
            </a:extLst>
          </p:cNvPr>
          <p:cNvSpPr txBox="1"/>
          <p:nvPr/>
        </p:nvSpPr>
        <p:spPr>
          <a:xfrm>
            <a:off x="19759918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A34C7-8E6D-EA40-9346-D01661EAA79D}"/>
              </a:ext>
            </a:extLst>
          </p:cNvPr>
          <p:cNvSpPr txBox="1"/>
          <p:nvPr/>
        </p:nvSpPr>
        <p:spPr>
          <a:xfrm>
            <a:off x="16213153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5B541A-7CB7-C54A-9652-9DB823B91107}"/>
              </a:ext>
            </a:extLst>
          </p:cNvPr>
          <p:cNvSpPr txBox="1"/>
          <p:nvPr/>
        </p:nvSpPr>
        <p:spPr>
          <a:xfrm>
            <a:off x="12666391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Competitors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EF79AD-9746-344C-BBF4-80E2DA7F4AE5}"/>
              </a:ext>
            </a:extLst>
          </p:cNvPr>
          <p:cNvSpPr txBox="1"/>
          <p:nvPr/>
        </p:nvSpPr>
        <p:spPr>
          <a:xfrm>
            <a:off x="9119626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Community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29EE8C-9066-0246-9094-9380E083252D}"/>
              </a:ext>
            </a:extLst>
          </p:cNvPr>
          <p:cNvSpPr txBox="1"/>
          <p:nvPr/>
        </p:nvSpPr>
        <p:spPr>
          <a:xfrm>
            <a:off x="5576363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E29D14-9003-554A-8787-B2B282980DE5}"/>
              </a:ext>
            </a:extLst>
          </p:cNvPr>
          <p:cNvSpPr txBox="1"/>
          <p:nvPr/>
        </p:nvSpPr>
        <p:spPr>
          <a:xfrm>
            <a:off x="2029598" y="5081797"/>
            <a:ext cx="268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CB8CC5-CC30-574F-A739-6964AA078846}"/>
              </a:ext>
            </a:extLst>
          </p:cNvPr>
          <p:cNvSpPr/>
          <p:nvPr/>
        </p:nvSpPr>
        <p:spPr>
          <a:xfrm>
            <a:off x="222181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+20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27804-8247-4946-9095-26A58056BEDE}"/>
              </a:ext>
            </a:extLst>
          </p:cNvPr>
          <p:cNvSpPr/>
          <p:nvPr/>
        </p:nvSpPr>
        <p:spPr>
          <a:xfrm>
            <a:off x="5768584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+7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DB69A1-BF8A-CC47-8F2A-5CDC5C97856C}"/>
              </a:ext>
            </a:extLst>
          </p:cNvPr>
          <p:cNvSpPr/>
          <p:nvPr/>
        </p:nvSpPr>
        <p:spPr>
          <a:xfrm>
            <a:off x="9311847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+45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A31B93-E3D0-B646-B406-3F88F8AE2B02}"/>
              </a:ext>
            </a:extLst>
          </p:cNvPr>
          <p:cNvSpPr/>
          <p:nvPr/>
        </p:nvSpPr>
        <p:spPr>
          <a:xfrm>
            <a:off x="16211403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+9</a:t>
            </a:r>
            <a:endParaRPr lang="en-US" sz="6600" dirty="0">
              <a:solidFill>
                <a:schemeClr val="accent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F99F97-9BC0-8E44-97A9-2C42441C3894}"/>
              </a:ext>
            </a:extLst>
          </p:cNvPr>
          <p:cNvSpPr/>
          <p:nvPr/>
        </p:nvSpPr>
        <p:spPr>
          <a:xfrm>
            <a:off x="1266288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+10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6C9C5D-19D1-6A4C-B736-9FA2499FF040}"/>
              </a:ext>
            </a:extLst>
          </p:cNvPr>
          <p:cNvSpPr/>
          <p:nvPr/>
        </p:nvSpPr>
        <p:spPr>
          <a:xfrm>
            <a:off x="19952139" y="4312356"/>
            <a:ext cx="22963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+14</a:t>
            </a:r>
            <a:endParaRPr lang="en-US" sz="6600" dirty="0">
              <a:solidFill>
                <a:schemeClr val="accent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6389D-ADFF-7F47-BE11-803D2BA77C74}"/>
              </a:ext>
            </a:extLst>
          </p:cNvPr>
          <p:cNvSpPr txBox="1"/>
          <p:nvPr/>
        </p:nvSpPr>
        <p:spPr>
          <a:xfrm>
            <a:off x="15660490" y="5904578"/>
            <a:ext cx="372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</a:t>
            </a:r>
          </a:p>
        </p:txBody>
      </p:sp>
      <p:sp>
        <p:nvSpPr>
          <p:cNvPr id="19" name="CuadroTexto 350">
            <a:extLst>
              <a:ext uri="{FF2B5EF4-FFF2-40B4-BE49-F238E27FC236}">
                <a16:creationId xmlns:a16="http://schemas.microsoft.com/office/drawing/2014/main" id="{982BD487-B463-3247-8B66-E01A0CE1CB6E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CE9E7248-07F5-C24B-9358-78D076FC4364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4D5C79-DC4A-5647-A214-AB4666CAA2F9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AEE99A-56BD-764A-BD82-5D7D63F9A491}"/>
              </a:ext>
            </a:extLst>
          </p:cNvPr>
          <p:cNvSpPr/>
          <p:nvPr/>
        </p:nvSpPr>
        <p:spPr>
          <a:xfrm>
            <a:off x="2029597" y="10032851"/>
            <a:ext cx="2488565" cy="1890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E010EBC7-7D7F-EB4D-A57D-A5AA708351BF}"/>
              </a:ext>
            </a:extLst>
          </p:cNvPr>
          <p:cNvSpPr txBox="1"/>
          <p:nvPr/>
        </p:nvSpPr>
        <p:spPr>
          <a:xfrm>
            <a:off x="6362555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Jun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ABBA05F0-A605-B744-BA99-2C98465CFE79}"/>
              </a:ext>
            </a:extLst>
          </p:cNvPr>
          <p:cNvSpPr txBox="1"/>
          <p:nvPr/>
        </p:nvSpPr>
        <p:spPr>
          <a:xfrm>
            <a:off x="9930510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Jul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42C7971F-F06D-EC43-9EA2-301DCD352A10}"/>
              </a:ext>
            </a:extLst>
          </p:cNvPr>
          <p:cNvSpPr txBox="1"/>
          <p:nvPr/>
        </p:nvSpPr>
        <p:spPr>
          <a:xfrm>
            <a:off x="13462603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Ago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AB6ED543-0348-1C4F-966D-C8CF37A1DC94}"/>
              </a:ext>
            </a:extLst>
          </p:cNvPr>
          <p:cNvSpPr txBox="1"/>
          <p:nvPr/>
        </p:nvSpPr>
        <p:spPr>
          <a:xfrm>
            <a:off x="17048485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Sep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F2408C66-619A-2E48-94DA-2C5C4F7D0BAF}"/>
              </a:ext>
            </a:extLst>
          </p:cNvPr>
          <p:cNvSpPr txBox="1"/>
          <p:nvPr/>
        </p:nvSpPr>
        <p:spPr>
          <a:xfrm>
            <a:off x="20598509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Oct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EA0DF56C-20E2-2E45-ABB3-5FCB0C4DEC6D}"/>
              </a:ext>
            </a:extLst>
          </p:cNvPr>
          <p:cNvSpPr txBox="1"/>
          <p:nvPr/>
        </p:nvSpPr>
        <p:spPr>
          <a:xfrm>
            <a:off x="17066413" y="7626329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cs typeface="Poppins Light" pitchFamily="2" charset="77"/>
              </a:rPr>
              <a:t>70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A509F22F-E6B2-9B4D-8FEF-29CAA8FA9F95}"/>
              </a:ext>
            </a:extLst>
          </p:cNvPr>
          <p:cNvSpPr txBox="1"/>
          <p:nvPr/>
        </p:nvSpPr>
        <p:spPr>
          <a:xfrm>
            <a:off x="2830110" y="12108682"/>
            <a:ext cx="958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  <a:cs typeface="Poppins Light" pitchFamily="2" charset="77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689796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0EB394-8BA4-5645-B39E-DC27BDEF9DA5}"/>
              </a:ext>
            </a:extLst>
          </p:cNvPr>
          <p:cNvCxnSpPr/>
          <p:nvPr/>
        </p:nvCxnSpPr>
        <p:spPr>
          <a:xfrm>
            <a:off x="2512424" y="7238899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640622-2AC9-9149-8402-66EE36DC4E07}"/>
              </a:ext>
            </a:extLst>
          </p:cNvPr>
          <p:cNvCxnSpPr/>
          <p:nvPr/>
        </p:nvCxnSpPr>
        <p:spPr>
          <a:xfrm>
            <a:off x="2512424" y="7902044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B57930-43F3-8045-B25E-D67E1B6C72C5}"/>
              </a:ext>
            </a:extLst>
          </p:cNvPr>
          <p:cNvCxnSpPr/>
          <p:nvPr/>
        </p:nvCxnSpPr>
        <p:spPr>
          <a:xfrm>
            <a:off x="2512424" y="8659924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B091F1-7B1F-BC43-8292-E4A5FB2D2BEB}"/>
              </a:ext>
            </a:extLst>
          </p:cNvPr>
          <p:cNvCxnSpPr/>
          <p:nvPr/>
        </p:nvCxnSpPr>
        <p:spPr>
          <a:xfrm>
            <a:off x="2512424" y="9370437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19CD34-731C-1840-AF17-24221F0B7969}"/>
              </a:ext>
            </a:extLst>
          </p:cNvPr>
          <p:cNvCxnSpPr/>
          <p:nvPr/>
        </p:nvCxnSpPr>
        <p:spPr>
          <a:xfrm>
            <a:off x="2512424" y="10128318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0A68CF-AADA-AB47-9182-66EEDD4F4734}"/>
              </a:ext>
            </a:extLst>
          </p:cNvPr>
          <p:cNvCxnSpPr/>
          <p:nvPr/>
        </p:nvCxnSpPr>
        <p:spPr>
          <a:xfrm>
            <a:off x="2512424" y="10862515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3AF920-4AA4-9340-951A-3D2D905D27CA}"/>
              </a:ext>
            </a:extLst>
          </p:cNvPr>
          <p:cNvCxnSpPr/>
          <p:nvPr/>
        </p:nvCxnSpPr>
        <p:spPr>
          <a:xfrm>
            <a:off x="2512424" y="11573027"/>
            <a:ext cx="856730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34CA989C-EB7A-E244-90A7-152309DFCB64}"/>
              </a:ext>
            </a:extLst>
          </p:cNvPr>
          <p:cNvSpPr txBox="1"/>
          <p:nvPr/>
        </p:nvSpPr>
        <p:spPr>
          <a:xfrm>
            <a:off x="1847237" y="7032844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34B54811-590C-784E-815E-09B2967A2E40}"/>
              </a:ext>
            </a:extLst>
          </p:cNvPr>
          <p:cNvSpPr txBox="1"/>
          <p:nvPr/>
        </p:nvSpPr>
        <p:spPr>
          <a:xfrm>
            <a:off x="1847237" y="7704648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D8BE209E-8D89-BE4F-BAB2-1144E3BFA5F2}"/>
              </a:ext>
            </a:extLst>
          </p:cNvPr>
          <p:cNvSpPr txBox="1"/>
          <p:nvPr/>
        </p:nvSpPr>
        <p:spPr>
          <a:xfrm>
            <a:off x="1847237" y="8443176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73D877F1-A98F-E342-A93C-186283792458}"/>
              </a:ext>
            </a:extLst>
          </p:cNvPr>
          <p:cNvSpPr txBox="1"/>
          <p:nvPr/>
        </p:nvSpPr>
        <p:spPr>
          <a:xfrm>
            <a:off x="1847237" y="9205386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E6AD5C20-6153-584E-A312-04934E6FE1BC}"/>
              </a:ext>
            </a:extLst>
          </p:cNvPr>
          <p:cNvSpPr txBox="1"/>
          <p:nvPr/>
        </p:nvSpPr>
        <p:spPr>
          <a:xfrm>
            <a:off x="1847237" y="9920229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50D2413F-721E-124F-8B8F-84E9A7926E4B}"/>
              </a:ext>
            </a:extLst>
          </p:cNvPr>
          <p:cNvSpPr txBox="1"/>
          <p:nvPr/>
        </p:nvSpPr>
        <p:spPr>
          <a:xfrm>
            <a:off x="1847237" y="10653407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4CE8053E-E82A-8C4B-BE5A-6AA784B942E4}"/>
              </a:ext>
            </a:extLst>
          </p:cNvPr>
          <p:cNvSpPr txBox="1"/>
          <p:nvPr/>
        </p:nvSpPr>
        <p:spPr>
          <a:xfrm>
            <a:off x="1847237" y="11391934"/>
            <a:ext cx="554572" cy="393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B42ED15E-D8EC-C44C-8B0C-0CA249BDD4DE}"/>
              </a:ext>
            </a:extLst>
          </p:cNvPr>
          <p:cNvSpPr txBox="1"/>
          <p:nvPr/>
        </p:nvSpPr>
        <p:spPr>
          <a:xfrm>
            <a:off x="2478426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5E5245-B446-2E4A-81FE-8C8029F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34413"/>
              </p:ext>
            </p:extLst>
          </p:nvPr>
        </p:nvGraphicFramePr>
        <p:xfrm>
          <a:off x="12570310" y="5492496"/>
          <a:ext cx="9704952" cy="6574300"/>
        </p:xfrm>
        <a:graphic>
          <a:graphicData uri="http://schemas.openxmlformats.org/drawingml/2006/table">
            <a:tbl>
              <a:tblPr firstRow="1" bandRow="1">
                <a:effectLst>
                  <a:outerShdw blurRad="25400" algn="ctr" rotWithShape="0">
                    <a:schemeClr val="accent1">
                      <a:lumMod val="50000"/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4852476">
                  <a:extLst>
                    <a:ext uri="{9D8B030D-6E8A-4147-A177-3AD203B41FA5}">
                      <a16:colId xmlns:a16="http://schemas.microsoft.com/office/drawing/2014/main" val="4226183169"/>
                    </a:ext>
                  </a:extLst>
                </a:gridCol>
                <a:gridCol w="4852476">
                  <a:extLst>
                    <a:ext uri="{9D8B030D-6E8A-4147-A177-3AD203B41FA5}">
                      <a16:colId xmlns:a16="http://schemas.microsoft.com/office/drawing/2014/main" val="3941840632"/>
                    </a:ext>
                  </a:extLst>
                </a:gridCol>
              </a:tblGrid>
              <a:tr h="1221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Advertising agency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Advertising Budget Per Month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Poppins Light" pitchFamily="2" charset="77"/>
                        <a:ea typeface="Lato Light" panose="020F0502020204030203" pitchFamily="34" charset="0"/>
                        <a:cs typeface="Poppins Light" pitchFamily="2" charset="7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99135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85%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426913"/>
                  </a:ext>
                </a:extLst>
              </a:tr>
              <a:tr h="70388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May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70%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044379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Jun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bg1"/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60511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Jul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50%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38882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Ago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90%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9432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Sep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20%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939565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35%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98316"/>
                  </a:ext>
                </a:extLst>
              </a:tr>
              <a:tr h="66410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Nov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Poppins Light" pitchFamily="2" charset="77"/>
                          <a:ea typeface="Lato Light" panose="020F0502020204030203" pitchFamily="34" charset="0"/>
                          <a:cs typeface="Poppins Light" pitchFamily="2" charset="77"/>
                        </a:rPr>
                        <a:t>40%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09797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C3E48F5-A014-DF46-8811-E118EFE2541D}"/>
              </a:ext>
            </a:extLst>
          </p:cNvPr>
          <p:cNvSpPr txBox="1"/>
          <p:nvPr/>
        </p:nvSpPr>
        <p:spPr>
          <a:xfrm>
            <a:off x="1860402" y="5280820"/>
            <a:ext cx="81301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8" name="CuadroTexto 350">
            <a:extLst>
              <a:ext uri="{FF2B5EF4-FFF2-40B4-BE49-F238E27FC236}">
                <a16:creationId xmlns:a16="http://schemas.microsoft.com/office/drawing/2014/main" id="{8B968C8A-1EFA-F244-BF53-2ADBA072FE1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DEED6F-58E8-2E44-A937-3AF8C98CB6C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867CFF-8DF5-704B-BE26-3B4F14A5FBAB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68CB05-BDB5-6D4B-B0CA-A6F6DE21B7B0}"/>
              </a:ext>
            </a:extLst>
          </p:cNvPr>
          <p:cNvCxnSpPr/>
          <p:nvPr/>
        </p:nvCxnSpPr>
        <p:spPr>
          <a:xfrm>
            <a:off x="2841193" y="15314489"/>
            <a:ext cx="1258503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653A498-C199-004F-8AC4-3B134B924BE7}"/>
              </a:ext>
            </a:extLst>
          </p:cNvPr>
          <p:cNvSpPr/>
          <p:nvPr/>
        </p:nvSpPr>
        <p:spPr>
          <a:xfrm>
            <a:off x="2881446" y="9129662"/>
            <a:ext cx="343667" cy="24619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63950D-5011-2E49-A391-D61E6EB1A41E}"/>
              </a:ext>
            </a:extLst>
          </p:cNvPr>
          <p:cNvSpPr/>
          <p:nvPr/>
        </p:nvSpPr>
        <p:spPr>
          <a:xfrm>
            <a:off x="3956484" y="8566358"/>
            <a:ext cx="343667" cy="3025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F4C82B-F6E5-E148-BA00-41B4495E974E}"/>
              </a:ext>
            </a:extLst>
          </p:cNvPr>
          <p:cNvSpPr/>
          <p:nvPr/>
        </p:nvSpPr>
        <p:spPr>
          <a:xfrm>
            <a:off x="5025343" y="9805683"/>
            <a:ext cx="343667" cy="17859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4EA912-33F4-7A4D-B632-8E135FC3A66C}"/>
              </a:ext>
            </a:extLst>
          </p:cNvPr>
          <p:cNvSpPr/>
          <p:nvPr/>
        </p:nvSpPr>
        <p:spPr>
          <a:xfrm>
            <a:off x="6094203" y="8855556"/>
            <a:ext cx="343667" cy="27360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0CC045-1A62-0240-AFF8-1C99B563895C}"/>
              </a:ext>
            </a:extLst>
          </p:cNvPr>
          <p:cNvSpPr/>
          <p:nvPr/>
        </p:nvSpPr>
        <p:spPr>
          <a:xfrm>
            <a:off x="7169240" y="7920622"/>
            <a:ext cx="343667" cy="3670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CD5CA4-F048-974D-83E2-C76F39F35B4F}"/>
              </a:ext>
            </a:extLst>
          </p:cNvPr>
          <p:cNvSpPr/>
          <p:nvPr/>
        </p:nvSpPr>
        <p:spPr>
          <a:xfrm>
            <a:off x="8238100" y="10379049"/>
            <a:ext cx="343667" cy="121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2D511D-5BC3-0642-91AB-F9349B11FCF8}"/>
              </a:ext>
            </a:extLst>
          </p:cNvPr>
          <p:cNvSpPr/>
          <p:nvPr/>
        </p:nvSpPr>
        <p:spPr>
          <a:xfrm>
            <a:off x="9319316" y="9761843"/>
            <a:ext cx="343667" cy="18297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8640FD-0E76-5144-A49C-3FEAAEAAE04D}"/>
              </a:ext>
            </a:extLst>
          </p:cNvPr>
          <p:cNvSpPr/>
          <p:nvPr/>
        </p:nvSpPr>
        <p:spPr>
          <a:xfrm>
            <a:off x="10388176" y="9069865"/>
            <a:ext cx="343667" cy="2521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ADF5320D-7AAF-DD42-A6B6-93F21A29E91D}"/>
              </a:ext>
            </a:extLst>
          </p:cNvPr>
          <p:cNvSpPr txBox="1"/>
          <p:nvPr/>
        </p:nvSpPr>
        <p:spPr>
          <a:xfrm>
            <a:off x="3572120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F48EA0A1-80EC-4A43-87FF-715C8D93CFDD}"/>
              </a:ext>
            </a:extLst>
          </p:cNvPr>
          <p:cNvSpPr txBox="1"/>
          <p:nvPr/>
        </p:nvSpPr>
        <p:spPr>
          <a:xfrm>
            <a:off x="4629955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62" name="CuadroTexto 351">
            <a:extLst>
              <a:ext uri="{FF2B5EF4-FFF2-40B4-BE49-F238E27FC236}">
                <a16:creationId xmlns:a16="http://schemas.microsoft.com/office/drawing/2014/main" id="{B84DB78A-9151-3941-BC79-D0DE6C0A9DB1}"/>
              </a:ext>
            </a:extLst>
          </p:cNvPr>
          <p:cNvSpPr txBox="1"/>
          <p:nvPr/>
        </p:nvSpPr>
        <p:spPr>
          <a:xfrm>
            <a:off x="5723649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B9AFF2EB-74E8-E243-BE43-D1763AE65D98}"/>
              </a:ext>
            </a:extLst>
          </p:cNvPr>
          <p:cNvSpPr txBox="1"/>
          <p:nvPr/>
        </p:nvSpPr>
        <p:spPr>
          <a:xfrm>
            <a:off x="6763555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Ago</a:t>
            </a:r>
          </a:p>
        </p:txBody>
      </p:sp>
      <p:sp>
        <p:nvSpPr>
          <p:cNvPr id="64" name="CuadroTexto 351">
            <a:extLst>
              <a:ext uri="{FF2B5EF4-FFF2-40B4-BE49-F238E27FC236}">
                <a16:creationId xmlns:a16="http://schemas.microsoft.com/office/drawing/2014/main" id="{145423B3-0541-6145-81B2-F37C5FAE0B94}"/>
              </a:ext>
            </a:extLst>
          </p:cNvPr>
          <p:cNvSpPr txBox="1"/>
          <p:nvPr/>
        </p:nvSpPr>
        <p:spPr>
          <a:xfrm>
            <a:off x="7857249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6F3E79BA-560B-1B4D-8248-6CB658885002}"/>
              </a:ext>
            </a:extLst>
          </p:cNvPr>
          <p:cNvSpPr txBox="1"/>
          <p:nvPr/>
        </p:nvSpPr>
        <p:spPr>
          <a:xfrm>
            <a:off x="8933014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AD3C19CF-652A-D746-B1FD-A61BDBDC4B63}"/>
              </a:ext>
            </a:extLst>
          </p:cNvPr>
          <p:cNvSpPr txBox="1"/>
          <p:nvPr/>
        </p:nvSpPr>
        <p:spPr>
          <a:xfrm>
            <a:off x="10026708" y="11828974"/>
            <a:ext cx="1149706" cy="4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Nov</a:t>
            </a:r>
          </a:p>
        </p:txBody>
      </p:sp>
    </p:spTree>
    <p:extLst>
      <p:ext uri="{BB962C8B-B14F-4D97-AF65-F5344CB8AC3E}">
        <p14:creationId xmlns:p14="http://schemas.microsoft.com/office/powerpoint/2010/main" val="33901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A5D1FF0-9CE0-884E-8E23-09DFE6C7A2EB}"/>
              </a:ext>
            </a:extLst>
          </p:cNvPr>
          <p:cNvGrpSpPr/>
          <p:nvPr/>
        </p:nvGrpSpPr>
        <p:grpSpPr>
          <a:xfrm flipH="1">
            <a:off x="4170523" y="4595571"/>
            <a:ext cx="3256415" cy="1766843"/>
            <a:chOff x="1228823" y="3937175"/>
            <a:chExt cx="3256415" cy="17668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FEC02F-4925-9F47-A4C9-10A0A821B115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8AA537-993D-F646-B347-1B6876AA239C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11D889-D9DF-6246-84DD-4B74FF828AB3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8436202-71B0-3540-B75A-59C58C6DDC61}"/>
              </a:ext>
            </a:extLst>
          </p:cNvPr>
          <p:cNvSpPr/>
          <p:nvPr/>
        </p:nvSpPr>
        <p:spPr>
          <a:xfrm>
            <a:off x="1963801" y="4618434"/>
            <a:ext cx="1721119" cy="1721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B1DF83-18EA-524B-84CF-A7AA9BC3648C}"/>
              </a:ext>
            </a:extLst>
          </p:cNvPr>
          <p:cNvSpPr/>
          <p:nvPr/>
        </p:nvSpPr>
        <p:spPr>
          <a:xfrm>
            <a:off x="9464466" y="4618434"/>
            <a:ext cx="1721119" cy="1721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62FC2B-2E6B-0A4B-A600-F7D9FEC65A43}"/>
              </a:ext>
            </a:extLst>
          </p:cNvPr>
          <p:cNvSpPr/>
          <p:nvPr/>
        </p:nvSpPr>
        <p:spPr>
          <a:xfrm>
            <a:off x="16889393" y="4618434"/>
            <a:ext cx="1721119" cy="17211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785B3D-5E04-8343-906C-832F7910BB12}"/>
              </a:ext>
            </a:extLst>
          </p:cNvPr>
          <p:cNvGrpSpPr/>
          <p:nvPr/>
        </p:nvGrpSpPr>
        <p:grpSpPr>
          <a:xfrm>
            <a:off x="2475853" y="5080245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36" name="Freeform 372">
              <a:extLst>
                <a:ext uri="{FF2B5EF4-FFF2-40B4-BE49-F238E27FC236}">
                  <a16:creationId xmlns:a16="http://schemas.microsoft.com/office/drawing/2014/main" id="{9C96C4AC-8922-8E4C-A5EC-AA85818F8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7" name="Freeform 373">
              <a:extLst>
                <a:ext uri="{FF2B5EF4-FFF2-40B4-BE49-F238E27FC236}">
                  <a16:creationId xmlns:a16="http://schemas.microsoft.com/office/drawing/2014/main" id="{78740D75-688F-DC42-9A72-4C167A566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13AD7B1-0216-BE40-805E-28CF28A5DD96}"/>
              </a:ext>
            </a:extLst>
          </p:cNvPr>
          <p:cNvGrpSpPr/>
          <p:nvPr/>
        </p:nvGrpSpPr>
        <p:grpSpPr>
          <a:xfrm>
            <a:off x="17377065" y="5149391"/>
            <a:ext cx="708628" cy="677410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8B7E2C4-153C-E441-B061-A7ED90E8D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BEAD0BA-4F14-C544-9529-D134A48F9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FE1AB99-C8B8-DA45-A557-C154C11C0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73732E5-1143-A943-8A4E-A0E1DED70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6DACCD-CA19-6441-863E-9AE3EF54E1AB}"/>
              </a:ext>
            </a:extLst>
          </p:cNvPr>
          <p:cNvGrpSpPr/>
          <p:nvPr/>
        </p:nvGrpSpPr>
        <p:grpSpPr>
          <a:xfrm>
            <a:off x="9928302" y="5060236"/>
            <a:ext cx="780942" cy="780938"/>
            <a:chOff x="11045825" y="835025"/>
            <a:chExt cx="258763" cy="258763"/>
          </a:xfrm>
          <a:solidFill>
            <a:schemeClr val="bg1"/>
          </a:solidFill>
        </p:grpSpPr>
        <p:sp>
          <p:nvSpPr>
            <p:cNvPr id="57" name="Freeform 2131">
              <a:extLst>
                <a:ext uri="{FF2B5EF4-FFF2-40B4-BE49-F238E27FC236}">
                  <a16:creationId xmlns:a16="http://schemas.microsoft.com/office/drawing/2014/main" id="{4DEE9D3D-27FF-6A46-B272-4794E957D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6950" y="1065213"/>
              <a:ext cx="38100" cy="9525"/>
            </a:xfrm>
            <a:custGeom>
              <a:avLst/>
              <a:gdLst>
                <a:gd name="T0" fmla="*/ 105 w 120"/>
                <a:gd name="T1" fmla="*/ 0 h 29"/>
                <a:gd name="T2" fmla="*/ 14 w 120"/>
                <a:gd name="T3" fmla="*/ 0 h 29"/>
                <a:gd name="T4" fmla="*/ 8 w 120"/>
                <a:gd name="T5" fmla="*/ 1 h 29"/>
                <a:gd name="T6" fmla="*/ 3 w 120"/>
                <a:gd name="T7" fmla="*/ 4 h 29"/>
                <a:gd name="T8" fmla="*/ 1 w 120"/>
                <a:gd name="T9" fmla="*/ 9 h 29"/>
                <a:gd name="T10" fmla="*/ 0 w 120"/>
                <a:gd name="T11" fmla="*/ 15 h 29"/>
                <a:gd name="T12" fmla="*/ 1 w 120"/>
                <a:gd name="T13" fmla="*/ 21 h 29"/>
                <a:gd name="T14" fmla="*/ 3 w 120"/>
                <a:gd name="T15" fmla="*/ 26 h 29"/>
                <a:gd name="T16" fmla="*/ 8 w 120"/>
                <a:gd name="T17" fmla="*/ 28 h 29"/>
                <a:gd name="T18" fmla="*/ 14 w 120"/>
                <a:gd name="T19" fmla="*/ 29 h 29"/>
                <a:gd name="T20" fmla="*/ 105 w 120"/>
                <a:gd name="T21" fmla="*/ 29 h 29"/>
                <a:gd name="T22" fmla="*/ 111 w 120"/>
                <a:gd name="T23" fmla="*/ 28 h 29"/>
                <a:gd name="T24" fmla="*/ 116 w 120"/>
                <a:gd name="T25" fmla="*/ 26 h 29"/>
                <a:gd name="T26" fmla="*/ 118 w 120"/>
                <a:gd name="T27" fmla="*/ 21 h 29"/>
                <a:gd name="T28" fmla="*/ 120 w 120"/>
                <a:gd name="T29" fmla="*/ 15 h 29"/>
                <a:gd name="T30" fmla="*/ 118 w 120"/>
                <a:gd name="T31" fmla="*/ 9 h 29"/>
                <a:gd name="T32" fmla="*/ 116 w 120"/>
                <a:gd name="T33" fmla="*/ 4 h 29"/>
                <a:gd name="T34" fmla="*/ 111 w 120"/>
                <a:gd name="T35" fmla="*/ 1 h 29"/>
                <a:gd name="T36" fmla="*/ 105 w 12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0" h="29">
                  <a:moveTo>
                    <a:pt x="10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3" y="26"/>
                  </a:lnTo>
                  <a:lnTo>
                    <a:pt x="8" y="28"/>
                  </a:lnTo>
                  <a:lnTo>
                    <a:pt x="14" y="29"/>
                  </a:lnTo>
                  <a:lnTo>
                    <a:pt x="105" y="29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18" y="21"/>
                  </a:lnTo>
                  <a:lnTo>
                    <a:pt x="120" y="15"/>
                  </a:lnTo>
                  <a:lnTo>
                    <a:pt x="118" y="9"/>
                  </a:lnTo>
                  <a:lnTo>
                    <a:pt x="116" y="4"/>
                  </a:lnTo>
                  <a:lnTo>
                    <a:pt x="111" y="1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32">
              <a:extLst>
                <a:ext uri="{FF2B5EF4-FFF2-40B4-BE49-F238E27FC236}">
                  <a16:creationId xmlns:a16="http://schemas.microsoft.com/office/drawing/2014/main" id="{F23FF97E-6104-FB48-B9FC-9307BF7C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475" y="1084263"/>
              <a:ext cx="19050" cy="9525"/>
            </a:xfrm>
            <a:custGeom>
              <a:avLst/>
              <a:gdLst>
                <a:gd name="T0" fmla="*/ 45 w 61"/>
                <a:gd name="T1" fmla="*/ 0 h 30"/>
                <a:gd name="T2" fmla="*/ 16 w 61"/>
                <a:gd name="T3" fmla="*/ 0 h 30"/>
                <a:gd name="T4" fmla="*/ 10 w 61"/>
                <a:gd name="T5" fmla="*/ 1 h 30"/>
                <a:gd name="T6" fmla="*/ 5 w 61"/>
                <a:gd name="T7" fmla="*/ 5 h 30"/>
                <a:gd name="T8" fmla="*/ 1 w 61"/>
                <a:gd name="T9" fmla="*/ 8 h 30"/>
                <a:gd name="T10" fmla="*/ 0 w 61"/>
                <a:gd name="T11" fmla="*/ 14 h 30"/>
                <a:gd name="T12" fmla="*/ 1 w 61"/>
                <a:gd name="T13" fmla="*/ 21 h 30"/>
                <a:gd name="T14" fmla="*/ 5 w 61"/>
                <a:gd name="T15" fmla="*/ 25 h 30"/>
                <a:gd name="T16" fmla="*/ 10 w 61"/>
                <a:gd name="T17" fmla="*/ 29 h 30"/>
                <a:gd name="T18" fmla="*/ 16 w 61"/>
                <a:gd name="T19" fmla="*/ 30 h 30"/>
                <a:gd name="T20" fmla="*/ 45 w 61"/>
                <a:gd name="T21" fmla="*/ 30 h 30"/>
                <a:gd name="T22" fmla="*/ 51 w 61"/>
                <a:gd name="T23" fmla="*/ 29 h 30"/>
                <a:gd name="T24" fmla="*/ 56 w 61"/>
                <a:gd name="T25" fmla="*/ 25 h 30"/>
                <a:gd name="T26" fmla="*/ 60 w 61"/>
                <a:gd name="T27" fmla="*/ 21 h 30"/>
                <a:gd name="T28" fmla="*/ 61 w 61"/>
                <a:gd name="T29" fmla="*/ 14 h 30"/>
                <a:gd name="T30" fmla="*/ 60 w 61"/>
                <a:gd name="T31" fmla="*/ 8 h 30"/>
                <a:gd name="T32" fmla="*/ 56 w 61"/>
                <a:gd name="T33" fmla="*/ 5 h 30"/>
                <a:gd name="T34" fmla="*/ 51 w 61"/>
                <a:gd name="T35" fmla="*/ 1 h 30"/>
                <a:gd name="T36" fmla="*/ 45 w 61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30">
                  <a:moveTo>
                    <a:pt x="45" y="0"/>
                  </a:moveTo>
                  <a:lnTo>
                    <a:pt x="16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5" y="25"/>
                  </a:lnTo>
                  <a:lnTo>
                    <a:pt x="10" y="29"/>
                  </a:lnTo>
                  <a:lnTo>
                    <a:pt x="16" y="30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5"/>
                  </a:lnTo>
                  <a:lnTo>
                    <a:pt x="60" y="21"/>
                  </a:lnTo>
                  <a:lnTo>
                    <a:pt x="61" y="14"/>
                  </a:lnTo>
                  <a:lnTo>
                    <a:pt x="60" y="8"/>
                  </a:lnTo>
                  <a:lnTo>
                    <a:pt x="56" y="5"/>
                  </a:lnTo>
                  <a:lnTo>
                    <a:pt x="51" y="1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33">
              <a:extLst>
                <a:ext uri="{FF2B5EF4-FFF2-40B4-BE49-F238E27FC236}">
                  <a16:creationId xmlns:a16="http://schemas.microsoft.com/office/drawing/2014/main" id="{11A47E00-4980-D647-BA8A-F52718D0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5038" y="877888"/>
              <a:ext cx="161925" cy="177800"/>
            </a:xfrm>
            <a:custGeom>
              <a:avLst/>
              <a:gdLst>
                <a:gd name="T0" fmla="*/ 242 w 511"/>
                <a:gd name="T1" fmla="*/ 1 h 556"/>
                <a:gd name="T2" fmla="*/ 217 w 511"/>
                <a:gd name="T3" fmla="*/ 3 h 556"/>
                <a:gd name="T4" fmla="*/ 192 w 511"/>
                <a:gd name="T5" fmla="*/ 8 h 556"/>
                <a:gd name="T6" fmla="*/ 168 w 511"/>
                <a:gd name="T7" fmla="*/ 15 h 556"/>
                <a:gd name="T8" fmla="*/ 134 w 511"/>
                <a:gd name="T9" fmla="*/ 31 h 556"/>
                <a:gd name="T10" fmla="*/ 93 w 511"/>
                <a:gd name="T11" fmla="*/ 58 h 556"/>
                <a:gd name="T12" fmla="*/ 59 w 511"/>
                <a:gd name="T13" fmla="*/ 94 h 556"/>
                <a:gd name="T14" fmla="*/ 31 w 511"/>
                <a:gd name="T15" fmla="*/ 134 h 556"/>
                <a:gd name="T16" fmla="*/ 15 w 511"/>
                <a:gd name="T17" fmla="*/ 168 h 556"/>
                <a:gd name="T18" fmla="*/ 8 w 511"/>
                <a:gd name="T19" fmla="*/ 191 h 556"/>
                <a:gd name="T20" fmla="*/ 3 w 511"/>
                <a:gd name="T21" fmla="*/ 217 h 556"/>
                <a:gd name="T22" fmla="*/ 0 w 511"/>
                <a:gd name="T23" fmla="*/ 243 h 556"/>
                <a:gd name="T24" fmla="*/ 0 w 511"/>
                <a:gd name="T25" fmla="*/ 277 h 556"/>
                <a:gd name="T26" fmla="*/ 8 w 511"/>
                <a:gd name="T27" fmla="*/ 317 h 556"/>
                <a:gd name="T28" fmla="*/ 20 w 511"/>
                <a:gd name="T29" fmla="*/ 355 h 556"/>
                <a:gd name="T30" fmla="*/ 39 w 511"/>
                <a:gd name="T31" fmla="*/ 392 h 556"/>
                <a:gd name="T32" fmla="*/ 63 w 511"/>
                <a:gd name="T33" fmla="*/ 423 h 556"/>
                <a:gd name="T34" fmla="*/ 91 w 511"/>
                <a:gd name="T35" fmla="*/ 451 h 556"/>
                <a:gd name="T36" fmla="*/ 124 w 511"/>
                <a:gd name="T37" fmla="*/ 475 h 556"/>
                <a:gd name="T38" fmla="*/ 160 w 511"/>
                <a:gd name="T39" fmla="*/ 493 h 556"/>
                <a:gd name="T40" fmla="*/ 180 w 511"/>
                <a:gd name="T41" fmla="*/ 542 h 556"/>
                <a:gd name="T42" fmla="*/ 185 w 511"/>
                <a:gd name="T43" fmla="*/ 552 h 556"/>
                <a:gd name="T44" fmla="*/ 196 w 511"/>
                <a:gd name="T45" fmla="*/ 556 h 556"/>
                <a:gd name="T46" fmla="*/ 322 w 511"/>
                <a:gd name="T47" fmla="*/ 555 h 556"/>
                <a:gd name="T48" fmla="*/ 330 w 511"/>
                <a:gd name="T49" fmla="*/ 547 h 556"/>
                <a:gd name="T50" fmla="*/ 331 w 511"/>
                <a:gd name="T51" fmla="*/ 500 h 556"/>
                <a:gd name="T52" fmla="*/ 369 w 511"/>
                <a:gd name="T53" fmla="*/ 484 h 556"/>
                <a:gd name="T54" fmla="*/ 405 w 511"/>
                <a:gd name="T55" fmla="*/ 464 h 556"/>
                <a:gd name="T56" fmla="*/ 435 w 511"/>
                <a:gd name="T57" fmla="*/ 438 h 556"/>
                <a:gd name="T58" fmla="*/ 461 w 511"/>
                <a:gd name="T59" fmla="*/ 407 h 556"/>
                <a:gd name="T60" fmla="*/ 483 w 511"/>
                <a:gd name="T61" fmla="*/ 373 h 556"/>
                <a:gd name="T62" fmla="*/ 499 w 511"/>
                <a:gd name="T63" fmla="*/ 337 h 556"/>
                <a:gd name="T64" fmla="*/ 508 w 511"/>
                <a:gd name="T65" fmla="*/ 298 h 556"/>
                <a:gd name="T66" fmla="*/ 511 w 511"/>
                <a:gd name="T67" fmla="*/ 256 h 556"/>
                <a:gd name="T68" fmla="*/ 510 w 511"/>
                <a:gd name="T69" fmla="*/ 229 h 556"/>
                <a:gd name="T70" fmla="*/ 506 w 511"/>
                <a:gd name="T71" fmla="*/ 205 h 556"/>
                <a:gd name="T72" fmla="*/ 500 w 511"/>
                <a:gd name="T73" fmla="*/ 179 h 556"/>
                <a:gd name="T74" fmla="*/ 491 w 511"/>
                <a:gd name="T75" fmla="*/ 156 h 556"/>
                <a:gd name="T76" fmla="*/ 468 w 511"/>
                <a:gd name="T77" fmla="*/ 113 h 556"/>
                <a:gd name="T78" fmla="*/ 436 w 511"/>
                <a:gd name="T79" fmla="*/ 75 h 556"/>
                <a:gd name="T80" fmla="*/ 399 w 511"/>
                <a:gd name="T81" fmla="*/ 44 h 556"/>
                <a:gd name="T82" fmla="*/ 355 w 511"/>
                <a:gd name="T83" fmla="*/ 20 h 556"/>
                <a:gd name="T84" fmla="*/ 331 w 511"/>
                <a:gd name="T85" fmla="*/ 12 h 556"/>
                <a:gd name="T86" fmla="*/ 307 w 511"/>
                <a:gd name="T87" fmla="*/ 6 h 556"/>
                <a:gd name="T88" fmla="*/ 281 w 511"/>
                <a:gd name="T89" fmla="*/ 1 h 556"/>
                <a:gd name="T90" fmla="*/ 256 w 511"/>
                <a:gd name="T91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1" h="556">
                  <a:moveTo>
                    <a:pt x="256" y="0"/>
                  </a:moveTo>
                  <a:lnTo>
                    <a:pt x="242" y="1"/>
                  </a:lnTo>
                  <a:lnTo>
                    <a:pt x="230" y="1"/>
                  </a:lnTo>
                  <a:lnTo>
                    <a:pt x="217" y="3"/>
                  </a:lnTo>
                  <a:lnTo>
                    <a:pt x="204" y="6"/>
                  </a:lnTo>
                  <a:lnTo>
                    <a:pt x="192" y="8"/>
                  </a:lnTo>
                  <a:lnTo>
                    <a:pt x="180" y="12"/>
                  </a:lnTo>
                  <a:lnTo>
                    <a:pt x="168" y="15"/>
                  </a:lnTo>
                  <a:lnTo>
                    <a:pt x="157" y="20"/>
                  </a:lnTo>
                  <a:lnTo>
                    <a:pt x="134" y="31"/>
                  </a:lnTo>
                  <a:lnTo>
                    <a:pt x="113" y="44"/>
                  </a:lnTo>
                  <a:lnTo>
                    <a:pt x="93" y="58"/>
                  </a:lnTo>
                  <a:lnTo>
                    <a:pt x="75" y="75"/>
                  </a:lnTo>
                  <a:lnTo>
                    <a:pt x="59" y="94"/>
                  </a:lnTo>
                  <a:lnTo>
                    <a:pt x="43" y="113"/>
                  </a:lnTo>
                  <a:lnTo>
                    <a:pt x="31" y="134"/>
                  </a:lnTo>
                  <a:lnTo>
                    <a:pt x="20" y="156"/>
                  </a:lnTo>
                  <a:lnTo>
                    <a:pt x="15" y="168"/>
                  </a:lnTo>
                  <a:lnTo>
                    <a:pt x="11" y="179"/>
                  </a:lnTo>
                  <a:lnTo>
                    <a:pt x="8" y="191"/>
                  </a:lnTo>
                  <a:lnTo>
                    <a:pt x="5" y="205"/>
                  </a:lnTo>
                  <a:lnTo>
                    <a:pt x="3" y="217"/>
                  </a:lnTo>
                  <a:lnTo>
                    <a:pt x="2" y="229"/>
                  </a:lnTo>
                  <a:lnTo>
                    <a:pt x="0" y="243"/>
                  </a:lnTo>
                  <a:lnTo>
                    <a:pt x="0" y="256"/>
                  </a:lnTo>
                  <a:lnTo>
                    <a:pt x="0" y="277"/>
                  </a:lnTo>
                  <a:lnTo>
                    <a:pt x="3" y="298"/>
                  </a:lnTo>
                  <a:lnTo>
                    <a:pt x="8" y="317"/>
                  </a:lnTo>
                  <a:lnTo>
                    <a:pt x="13" y="337"/>
                  </a:lnTo>
                  <a:lnTo>
                    <a:pt x="20" y="355"/>
                  </a:lnTo>
                  <a:lnTo>
                    <a:pt x="28" y="373"/>
                  </a:lnTo>
                  <a:lnTo>
                    <a:pt x="39" y="392"/>
                  </a:lnTo>
                  <a:lnTo>
                    <a:pt x="50" y="407"/>
                  </a:lnTo>
                  <a:lnTo>
                    <a:pt x="63" y="423"/>
                  </a:lnTo>
                  <a:lnTo>
                    <a:pt x="76" y="438"/>
                  </a:lnTo>
                  <a:lnTo>
                    <a:pt x="91" y="451"/>
                  </a:lnTo>
                  <a:lnTo>
                    <a:pt x="107" y="464"/>
                  </a:lnTo>
                  <a:lnTo>
                    <a:pt x="124" y="475"/>
                  </a:lnTo>
                  <a:lnTo>
                    <a:pt x="142" y="484"/>
                  </a:lnTo>
                  <a:lnTo>
                    <a:pt x="160" y="493"/>
                  </a:lnTo>
                  <a:lnTo>
                    <a:pt x="180" y="500"/>
                  </a:lnTo>
                  <a:lnTo>
                    <a:pt x="180" y="542"/>
                  </a:lnTo>
                  <a:lnTo>
                    <a:pt x="181" y="547"/>
                  </a:lnTo>
                  <a:lnTo>
                    <a:pt x="185" y="552"/>
                  </a:lnTo>
                  <a:lnTo>
                    <a:pt x="190" y="555"/>
                  </a:lnTo>
                  <a:lnTo>
                    <a:pt x="196" y="556"/>
                  </a:lnTo>
                  <a:lnTo>
                    <a:pt x="316" y="556"/>
                  </a:lnTo>
                  <a:lnTo>
                    <a:pt x="322" y="555"/>
                  </a:lnTo>
                  <a:lnTo>
                    <a:pt x="327" y="552"/>
                  </a:lnTo>
                  <a:lnTo>
                    <a:pt x="330" y="547"/>
                  </a:lnTo>
                  <a:lnTo>
                    <a:pt x="331" y="542"/>
                  </a:lnTo>
                  <a:lnTo>
                    <a:pt x="331" y="500"/>
                  </a:lnTo>
                  <a:lnTo>
                    <a:pt x="351" y="493"/>
                  </a:lnTo>
                  <a:lnTo>
                    <a:pt x="369" y="484"/>
                  </a:lnTo>
                  <a:lnTo>
                    <a:pt x="388" y="475"/>
                  </a:lnTo>
                  <a:lnTo>
                    <a:pt x="405" y="464"/>
                  </a:lnTo>
                  <a:lnTo>
                    <a:pt x="421" y="451"/>
                  </a:lnTo>
                  <a:lnTo>
                    <a:pt x="435" y="438"/>
                  </a:lnTo>
                  <a:lnTo>
                    <a:pt x="449" y="423"/>
                  </a:lnTo>
                  <a:lnTo>
                    <a:pt x="461" y="407"/>
                  </a:lnTo>
                  <a:lnTo>
                    <a:pt x="473" y="392"/>
                  </a:lnTo>
                  <a:lnTo>
                    <a:pt x="483" y="373"/>
                  </a:lnTo>
                  <a:lnTo>
                    <a:pt x="491" y="355"/>
                  </a:lnTo>
                  <a:lnTo>
                    <a:pt x="499" y="337"/>
                  </a:lnTo>
                  <a:lnTo>
                    <a:pt x="504" y="317"/>
                  </a:lnTo>
                  <a:lnTo>
                    <a:pt x="508" y="298"/>
                  </a:lnTo>
                  <a:lnTo>
                    <a:pt x="511" y="277"/>
                  </a:lnTo>
                  <a:lnTo>
                    <a:pt x="511" y="256"/>
                  </a:lnTo>
                  <a:lnTo>
                    <a:pt x="511" y="243"/>
                  </a:lnTo>
                  <a:lnTo>
                    <a:pt x="510" y="229"/>
                  </a:lnTo>
                  <a:lnTo>
                    <a:pt x="508" y="217"/>
                  </a:lnTo>
                  <a:lnTo>
                    <a:pt x="506" y="205"/>
                  </a:lnTo>
                  <a:lnTo>
                    <a:pt x="504" y="191"/>
                  </a:lnTo>
                  <a:lnTo>
                    <a:pt x="500" y="179"/>
                  </a:lnTo>
                  <a:lnTo>
                    <a:pt x="496" y="168"/>
                  </a:lnTo>
                  <a:lnTo>
                    <a:pt x="491" y="156"/>
                  </a:lnTo>
                  <a:lnTo>
                    <a:pt x="480" y="134"/>
                  </a:lnTo>
                  <a:lnTo>
                    <a:pt x="468" y="113"/>
                  </a:lnTo>
                  <a:lnTo>
                    <a:pt x="452" y="94"/>
                  </a:lnTo>
                  <a:lnTo>
                    <a:pt x="436" y="75"/>
                  </a:lnTo>
                  <a:lnTo>
                    <a:pt x="418" y="58"/>
                  </a:lnTo>
                  <a:lnTo>
                    <a:pt x="399" y="44"/>
                  </a:lnTo>
                  <a:lnTo>
                    <a:pt x="378" y="31"/>
                  </a:lnTo>
                  <a:lnTo>
                    <a:pt x="355" y="20"/>
                  </a:lnTo>
                  <a:lnTo>
                    <a:pt x="344" y="15"/>
                  </a:lnTo>
                  <a:lnTo>
                    <a:pt x="331" y="12"/>
                  </a:lnTo>
                  <a:lnTo>
                    <a:pt x="319" y="8"/>
                  </a:lnTo>
                  <a:lnTo>
                    <a:pt x="307" y="6"/>
                  </a:lnTo>
                  <a:lnTo>
                    <a:pt x="295" y="3"/>
                  </a:lnTo>
                  <a:lnTo>
                    <a:pt x="281" y="1"/>
                  </a:lnTo>
                  <a:lnTo>
                    <a:pt x="269" y="1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34">
              <a:extLst>
                <a:ext uri="{FF2B5EF4-FFF2-40B4-BE49-F238E27FC236}">
                  <a16:creationId xmlns:a16="http://schemas.microsoft.com/office/drawing/2014/main" id="{4B3E3BF2-103D-254C-9410-F37F5EA25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5825" y="949325"/>
              <a:ext cx="28575" cy="11113"/>
            </a:xfrm>
            <a:custGeom>
              <a:avLst/>
              <a:gdLst>
                <a:gd name="T0" fmla="*/ 76 w 90"/>
                <a:gd name="T1" fmla="*/ 0 h 31"/>
                <a:gd name="T2" fmla="*/ 16 w 90"/>
                <a:gd name="T3" fmla="*/ 0 h 31"/>
                <a:gd name="T4" fmla="*/ 10 w 90"/>
                <a:gd name="T5" fmla="*/ 2 h 31"/>
                <a:gd name="T6" fmla="*/ 5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5 w 90"/>
                <a:gd name="T15" fmla="*/ 26 h 31"/>
                <a:gd name="T16" fmla="*/ 10 w 90"/>
                <a:gd name="T17" fmla="*/ 30 h 31"/>
                <a:gd name="T18" fmla="*/ 16 w 90"/>
                <a:gd name="T19" fmla="*/ 31 h 31"/>
                <a:gd name="T20" fmla="*/ 76 w 90"/>
                <a:gd name="T21" fmla="*/ 31 h 31"/>
                <a:gd name="T22" fmla="*/ 82 w 90"/>
                <a:gd name="T23" fmla="*/ 30 h 31"/>
                <a:gd name="T24" fmla="*/ 87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7 w 90"/>
                <a:gd name="T33" fmla="*/ 5 h 31"/>
                <a:gd name="T34" fmla="*/ 82 w 90"/>
                <a:gd name="T35" fmla="*/ 2 h 31"/>
                <a:gd name="T36" fmla="*/ 76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6" y="0"/>
                  </a:move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10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82" y="30"/>
                  </a:lnTo>
                  <a:lnTo>
                    <a:pt x="87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7" y="5"/>
                  </a:lnTo>
                  <a:lnTo>
                    <a:pt x="82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35">
              <a:extLst>
                <a:ext uri="{FF2B5EF4-FFF2-40B4-BE49-F238E27FC236}">
                  <a16:creationId xmlns:a16="http://schemas.microsoft.com/office/drawing/2014/main" id="{88794C87-6402-5448-85CE-FDB3A73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400" y="863600"/>
              <a:ext cx="34925" cy="34925"/>
            </a:xfrm>
            <a:custGeom>
              <a:avLst/>
              <a:gdLst>
                <a:gd name="T0" fmla="*/ 91 w 107"/>
                <a:gd name="T1" fmla="*/ 107 h 107"/>
                <a:gd name="T2" fmla="*/ 97 w 107"/>
                <a:gd name="T3" fmla="*/ 105 h 107"/>
                <a:gd name="T4" fmla="*/ 102 w 107"/>
                <a:gd name="T5" fmla="*/ 102 h 107"/>
                <a:gd name="T6" fmla="*/ 105 w 107"/>
                <a:gd name="T7" fmla="*/ 97 h 107"/>
                <a:gd name="T8" fmla="*/ 107 w 107"/>
                <a:gd name="T9" fmla="*/ 91 h 107"/>
                <a:gd name="T10" fmla="*/ 105 w 107"/>
                <a:gd name="T11" fmla="*/ 86 h 107"/>
                <a:gd name="T12" fmla="*/ 102 w 107"/>
                <a:gd name="T13" fmla="*/ 81 h 107"/>
                <a:gd name="T14" fmla="*/ 26 w 107"/>
                <a:gd name="T15" fmla="*/ 5 h 107"/>
                <a:gd name="T16" fmla="*/ 21 w 107"/>
                <a:gd name="T17" fmla="*/ 2 h 107"/>
                <a:gd name="T18" fmla="*/ 16 w 107"/>
                <a:gd name="T19" fmla="*/ 0 h 107"/>
                <a:gd name="T20" fmla="*/ 10 w 107"/>
                <a:gd name="T21" fmla="*/ 2 h 107"/>
                <a:gd name="T22" fmla="*/ 5 w 107"/>
                <a:gd name="T23" fmla="*/ 5 h 107"/>
                <a:gd name="T24" fmla="*/ 2 w 107"/>
                <a:gd name="T25" fmla="*/ 10 h 107"/>
                <a:gd name="T26" fmla="*/ 0 w 107"/>
                <a:gd name="T27" fmla="*/ 16 h 107"/>
                <a:gd name="T28" fmla="*/ 2 w 107"/>
                <a:gd name="T29" fmla="*/ 21 h 107"/>
                <a:gd name="T30" fmla="*/ 5 w 107"/>
                <a:gd name="T31" fmla="*/ 26 h 107"/>
                <a:gd name="T32" fmla="*/ 81 w 107"/>
                <a:gd name="T33" fmla="*/ 102 h 107"/>
                <a:gd name="T34" fmla="*/ 86 w 107"/>
                <a:gd name="T35" fmla="*/ 105 h 107"/>
                <a:gd name="T36" fmla="*/ 91 w 10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07">
                  <a:moveTo>
                    <a:pt x="91" y="107"/>
                  </a:moveTo>
                  <a:lnTo>
                    <a:pt x="97" y="105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7" y="91"/>
                  </a:lnTo>
                  <a:lnTo>
                    <a:pt x="105" y="86"/>
                  </a:lnTo>
                  <a:lnTo>
                    <a:pt x="102" y="81"/>
                  </a:lnTo>
                  <a:lnTo>
                    <a:pt x="26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1" y="102"/>
                  </a:lnTo>
                  <a:lnTo>
                    <a:pt x="86" y="105"/>
                  </a:lnTo>
                  <a:lnTo>
                    <a:pt x="9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36">
              <a:extLst>
                <a:ext uri="{FF2B5EF4-FFF2-40B4-BE49-F238E27FC236}">
                  <a16:creationId xmlns:a16="http://schemas.microsoft.com/office/drawing/2014/main" id="{835811B4-E56A-1E4A-8015-CB24044B1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1238" y="835025"/>
              <a:ext cx="9525" cy="28575"/>
            </a:xfrm>
            <a:custGeom>
              <a:avLst/>
              <a:gdLst>
                <a:gd name="T0" fmla="*/ 15 w 29"/>
                <a:gd name="T1" fmla="*/ 90 h 90"/>
                <a:gd name="T2" fmla="*/ 21 w 29"/>
                <a:gd name="T3" fmla="*/ 89 h 90"/>
                <a:gd name="T4" fmla="*/ 26 w 29"/>
                <a:gd name="T5" fmla="*/ 87 h 90"/>
                <a:gd name="T6" fmla="*/ 28 w 29"/>
                <a:gd name="T7" fmla="*/ 82 h 90"/>
                <a:gd name="T8" fmla="*/ 29 w 29"/>
                <a:gd name="T9" fmla="*/ 76 h 90"/>
                <a:gd name="T10" fmla="*/ 29 w 29"/>
                <a:gd name="T11" fmla="*/ 16 h 90"/>
                <a:gd name="T12" fmla="*/ 28 w 29"/>
                <a:gd name="T13" fmla="*/ 10 h 90"/>
                <a:gd name="T14" fmla="*/ 26 w 29"/>
                <a:gd name="T15" fmla="*/ 5 h 90"/>
                <a:gd name="T16" fmla="*/ 21 w 29"/>
                <a:gd name="T17" fmla="*/ 1 h 90"/>
                <a:gd name="T18" fmla="*/ 15 w 29"/>
                <a:gd name="T19" fmla="*/ 0 h 90"/>
                <a:gd name="T20" fmla="*/ 9 w 29"/>
                <a:gd name="T21" fmla="*/ 1 h 90"/>
                <a:gd name="T22" fmla="*/ 4 w 29"/>
                <a:gd name="T23" fmla="*/ 5 h 90"/>
                <a:gd name="T24" fmla="*/ 1 w 29"/>
                <a:gd name="T25" fmla="*/ 10 h 90"/>
                <a:gd name="T26" fmla="*/ 0 w 29"/>
                <a:gd name="T27" fmla="*/ 16 h 90"/>
                <a:gd name="T28" fmla="*/ 0 w 29"/>
                <a:gd name="T29" fmla="*/ 76 h 90"/>
                <a:gd name="T30" fmla="*/ 1 w 29"/>
                <a:gd name="T31" fmla="*/ 82 h 90"/>
                <a:gd name="T32" fmla="*/ 4 w 29"/>
                <a:gd name="T33" fmla="*/ 87 h 90"/>
                <a:gd name="T34" fmla="*/ 9 w 29"/>
                <a:gd name="T35" fmla="*/ 89 h 90"/>
                <a:gd name="T36" fmla="*/ 15 w 29"/>
                <a:gd name="T3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90">
                  <a:moveTo>
                    <a:pt x="15" y="90"/>
                  </a:moveTo>
                  <a:lnTo>
                    <a:pt x="21" y="89"/>
                  </a:lnTo>
                  <a:lnTo>
                    <a:pt x="26" y="87"/>
                  </a:lnTo>
                  <a:lnTo>
                    <a:pt x="28" y="82"/>
                  </a:lnTo>
                  <a:lnTo>
                    <a:pt x="29" y="76"/>
                  </a:lnTo>
                  <a:lnTo>
                    <a:pt x="29" y="16"/>
                  </a:lnTo>
                  <a:lnTo>
                    <a:pt x="28" y="10"/>
                  </a:lnTo>
                  <a:lnTo>
                    <a:pt x="26" y="5"/>
                  </a:lnTo>
                  <a:lnTo>
                    <a:pt x="21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6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4" y="87"/>
                  </a:lnTo>
                  <a:lnTo>
                    <a:pt x="9" y="89"/>
                  </a:ln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37">
              <a:extLst>
                <a:ext uri="{FF2B5EF4-FFF2-40B4-BE49-F238E27FC236}">
                  <a16:creationId xmlns:a16="http://schemas.microsoft.com/office/drawing/2014/main" id="{83B4DCD8-E984-8343-854E-791C3DFF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42675" y="863600"/>
              <a:ext cx="33338" cy="34925"/>
            </a:xfrm>
            <a:custGeom>
              <a:avLst/>
              <a:gdLst>
                <a:gd name="T0" fmla="*/ 101 w 106"/>
                <a:gd name="T1" fmla="*/ 5 h 107"/>
                <a:gd name="T2" fmla="*/ 96 w 106"/>
                <a:gd name="T3" fmla="*/ 2 h 107"/>
                <a:gd name="T4" fmla="*/ 90 w 106"/>
                <a:gd name="T5" fmla="*/ 0 h 107"/>
                <a:gd name="T6" fmla="*/ 85 w 106"/>
                <a:gd name="T7" fmla="*/ 2 h 107"/>
                <a:gd name="T8" fmla="*/ 80 w 106"/>
                <a:gd name="T9" fmla="*/ 5 h 107"/>
                <a:gd name="T10" fmla="*/ 5 w 106"/>
                <a:gd name="T11" fmla="*/ 80 h 107"/>
                <a:gd name="T12" fmla="*/ 1 w 106"/>
                <a:gd name="T13" fmla="*/ 86 h 107"/>
                <a:gd name="T14" fmla="*/ 0 w 106"/>
                <a:gd name="T15" fmla="*/ 91 h 107"/>
                <a:gd name="T16" fmla="*/ 1 w 106"/>
                <a:gd name="T17" fmla="*/ 97 h 107"/>
                <a:gd name="T18" fmla="*/ 5 w 106"/>
                <a:gd name="T19" fmla="*/ 102 h 107"/>
                <a:gd name="T20" fmla="*/ 10 w 106"/>
                <a:gd name="T21" fmla="*/ 105 h 107"/>
                <a:gd name="T22" fmla="*/ 16 w 106"/>
                <a:gd name="T23" fmla="*/ 107 h 107"/>
                <a:gd name="T24" fmla="*/ 21 w 106"/>
                <a:gd name="T25" fmla="*/ 105 h 107"/>
                <a:gd name="T26" fmla="*/ 25 w 106"/>
                <a:gd name="T27" fmla="*/ 102 h 107"/>
                <a:gd name="T28" fmla="*/ 101 w 106"/>
                <a:gd name="T29" fmla="*/ 26 h 107"/>
                <a:gd name="T30" fmla="*/ 105 w 106"/>
                <a:gd name="T31" fmla="*/ 21 h 107"/>
                <a:gd name="T32" fmla="*/ 106 w 106"/>
                <a:gd name="T33" fmla="*/ 16 h 107"/>
                <a:gd name="T34" fmla="*/ 105 w 106"/>
                <a:gd name="T35" fmla="*/ 10 h 107"/>
                <a:gd name="T36" fmla="*/ 101 w 106"/>
                <a:gd name="T37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107">
                  <a:moveTo>
                    <a:pt x="101" y="5"/>
                  </a:moveTo>
                  <a:lnTo>
                    <a:pt x="96" y="2"/>
                  </a:lnTo>
                  <a:lnTo>
                    <a:pt x="90" y="0"/>
                  </a:lnTo>
                  <a:lnTo>
                    <a:pt x="85" y="2"/>
                  </a:lnTo>
                  <a:lnTo>
                    <a:pt x="80" y="5"/>
                  </a:lnTo>
                  <a:lnTo>
                    <a:pt x="5" y="80"/>
                  </a:lnTo>
                  <a:lnTo>
                    <a:pt x="1" y="86"/>
                  </a:lnTo>
                  <a:lnTo>
                    <a:pt x="0" y="91"/>
                  </a:lnTo>
                  <a:lnTo>
                    <a:pt x="1" y="97"/>
                  </a:lnTo>
                  <a:lnTo>
                    <a:pt x="5" y="102"/>
                  </a:lnTo>
                  <a:lnTo>
                    <a:pt x="10" y="105"/>
                  </a:lnTo>
                  <a:lnTo>
                    <a:pt x="16" y="107"/>
                  </a:lnTo>
                  <a:lnTo>
                    <a:pt x="21" y="105"/>
                  </a:lnTo>
                  <a:lnTo>
                    <a:pt x="25" y="102"/>
                  </a:lnTo>
                  <a:lnTo>
                    <a:pt x="101" y="26"/>
                  </a:lnTo>
                  <a:lnTo>
                    <a:pt x="105" y="21"/>
                  </a:lnTo>
                  <a:lnTo>
                    <a:pt x="106" y="16"/>
                  </a:lnTo>
                  <a:lnTo>
                    <a:pt x="105" y="10"/>
                  </a:lnTo>
                  <a:lnTo>
                    <a:pt x="10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138">
              <a:extLst>
                <a:ext uri="{FF2B5EF4-FFF2-40B4-BE49-F238E27FC236}">
                  <a16:creationId xmlns:a16="http://schemas.microsoft.com/office/drawing/2014/main" id="{A00AC016-57C3-0544-B372-60FA892E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6013" y="949325"/>
              <a:ext cx="28575" cy="11113"/>
            </a:xfrm>
            <a:custGeom>
              <a:avLst/>
              <a:gdLst>
                <a:gd name="T0" fmla="*/ 75 w 90"/>
                <a:gd name="T1" fmla="*/ 0 h 31"/>
                <a:gd name="T2" fmla="*/ 15 w 90"/>
                <a:gd name="T3" fmla="*/ 0 h 31"/>
                <a:gd name="T4" fmla="*/ 9 w 90"/>
                <a:gd name="T5" fmla="*/ 2 h 31"/>
                <a:gd name="T6" fmla="*/ 4 w 90"/>
                <a:gd name="T7" fmla="*/ 5 h 31"/>
                <a:gd name="T8" fmla="*/ 1 w 90"/>
                <a:gd name="T9" fmla="*/ 10 h 31"/>
                <a:gd name="T10" fmla="*/ 0 w 90"/>
                <a:gd name="T11" fmla="*/ 15 h 31"/>
                <a:gd name="T12" fmla="*/ 1 w 90"/>
                <a:gd name="T13" fmla="*/ 21 h 31"/>
                <a:gd name="T14" fmla="*/ 4 w 90"/>
                <a:gd name="T15" fmla="*/ 26 h 31"/>
                <a:gd name="T16" fmla="*/ 9 w 90"/>
                <a:gd name="T17" fmla="*/ 30 h 31"/>
                <a:gd name="T18" fmla="*/ 15 w 90"/>
                <a:gd name="T19" fmla="*/ 31 h 31"/>
                <a:gd name="T20" fmla="*/ 75 w 90"/>
                <a:gd name="T21" fmla="*/ 31 h 31"/>
                <a:gd name="T22" fmla="*/ 81 w 90"/>
                <a:gd name="T23" fmla="*/ 30 h 31"/>
                <a:gd name="T24" fmla="*/ 86 w 90"/>
                <a:gd name="T25" fmla="*/ 26 h 31"/>
                <a:gd name="T26" fmla="*/ 89 w 90"/>
                <a:gd name="T27" fmla="*/ 21 h 31"/>
                <a:gd name="T28" fmla="*/ 90 w 90"/>
                <a:gd name="T29" fmla="*/ 15 h 31"/>
                <a:gd name="T30" fmla="*/ 89 w 90"/>
                <a:gd name="T31" fmla="*/ 10 h 31"/>
                <a:gd name="T32" fmla="*/ 86 w 90"/>
                <a:gd name="T33" fmla="*/ 5 h 31"/>
                <a:gd name="T34" fmla="*/ 81 w 90"/>
                <a:gd name="T35" fmla="*/ 2 h 31"/>
                <a:gd name="T36" fmla="*/ 75 w 9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" h="31">
                  <a:moveTo>
                    <a:pt x="75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4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75" y="31"/>
                  </a:lnTo>
                  <a:lnTo>
                    <a:pt x="81" y="30"/>
                  </a:lnTo>
                  <a:lnTo>
                    <a:pt x="86" y="26"/>
                  </a:lnTo>
                  <a:lnTo>
                    <a:pt x="89" y="21"/>
                  </a:lnTo>
                  <a:lnTo>
                    <a:pt x="90" y="15"/>
                  </a:lnTo>
                  <a:lnTo>
                    <a:pt x="89" y="10"/>
                  </a:lnTo>
                  <a:lnTo>
                    <a:pt x="86" y="5"/>
                  </a:lnTo>
                  <a:lnTo>
                    <a:pt x="81" y="2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5F27BE4-A3FD-584A-ADB1-9E32B43BA3E2}"/>
              </a:ext>
            </a:extLst>
          </p:cNvPr>
          <p:cNvCxnSpPr/>
          <p:nvPr/>
        </p:nvCxnSpPr>
        <p:spPr>
          <a:xfrm>
            <a:off x="8522208" y="4618434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81279C-8F41-644A-B829-324D3A94CB11}"/>
              </a:ext>
            </a:extLst>
          </p:cNvPr>
          <p:cNvCxnSpPr/>
          <p:nvPr/>
        </p:nvCxnSpPr>
        <p:spPr>
          <a:xfrm>
            <a:off x="15947136" y="4618434"/>
            <a:ext cx="0" cy="796371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BAB207-426A-704C-B3BD-2B8C7FE26C7E}"/>
              </a:ext>
            </a:extLst>
          </p:cNvPr>
          <p:cNvGrpSpPr/>
          <p:nvPr/>
        </p:nvGrpSpPr>
        <p:grpSpPr>
          <a:xfrm flipH="1">
            <a:off x="11562862" y="4595571"/>
            <a:ext cx="3256415" cy="1766843"/>
            <a:chOff x="1228823" y="3937175"/>
            <a:chExt cx="3256415" cy="176684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EDD7D1F-9DB4-F14B-BD36-6F27111344FA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9F80A9A-897F-0248-A366-5F699A7F43A5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3.98%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E0F29A8-804C-1B41-914E-C4A07223127D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Suppliers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363F60E-637D-0E40-A09A-666E312FE9C7}"/>
              </a:ext>
            </a:extLst>
          </p:cNvPr>
          <p:cNvGrpSpPr/>
          <p:nvPr/>
        </p:nvGrpSpPr>
        <p:grpSpPr>
          <a:xfrm flipH="1">
            <a:off x="18987788" y="4595571"/>
            <a:ext cx="3256415" cy="1766843"/>
            <a:chOff x="1228823" y="3937175"/>
            <a:chExt cx="3256415" cy="176684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D92BB6B-E162-3C44-B3A5-AA7C5898FF57}"/>
                </a:ext>
              </a:extLst>
            </p:cNvPr>
            <p:cNvSpPr txBox="1"/>
            <p:nvPr/>
          </p:nvSpPr>
          <p:spPr>
            <a:xfrm flipH="1">
              <a:off x="1228823" y="5109625"/>
              <a:ext cx="3256415" cy="59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Model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D1D9D60-A792-7E4F-A5C4-D44F989C716A}"/>
                </a:ext>
              </a:extLst>
            </p:cNvPr>
            <p:cNvSpPr/>
            <p:nvPr/>
          </p:nvSpPr>
          <p:spPr>
            <a:xfrm flipH="1">
              <a:off x="1228823" y="3937175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1.27%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DE01EA-C91D-DA4A-B3AB-A62ABD40F66A}"/>
                </a:ext>
              </a:extLst>
            </p:cNvPr>
            <p:cNvSpPr txBox="1"/>
            <p:nvPr/>
          </p:nvSpPr>
          <p:spPr>
            <a:xfrm flipH="1">
              <a:off x="1228824" y="4510319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3600" dirty="0">
                  <a:solidFill>
                    <a:schemeClr val="accent3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</p:grpSp>
      <p:sp>
        <p:nvSpPr>
          <p:cNvPr id="42" name="CuadroTexto 350">
            <a:extLst>
              <a:ext uri="{FF2B5EF4-FFF2-40B4-BE49-F238E27FC236}">
                <a16:creationId xmlns:a16="http://schemas.microsoft.com/office/drawing/2014/main" id="{0AEE7FC2-08F3-384C-93AA-9D9BBB2144B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F05FB6DE-228A-CF4C-BF99-7097C8EBF6FD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016E96-B17D-0545-B0BD-1E76C0535D55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0760C9-8A6C-CE41-A33F-72DC430ABF11}"/>
              </a:ext>
            </a:extLst>
          </p:cNvPr>
          <p:cNvSpPr/>
          <p:nvPr/>
        </p:nvSpPr>
        <p:spPr>
          <a:xfrm>
            <a:off x="17848450" y="8035636"/>
            <a:ext cx="471054" cy="38515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C4581B-A07D-1E45-9636-F77F9EDA730F}"/>
              </a:ext>
            </a:extLst>
          </p:cNvPr>
          <p:cNvSpPr/>
          <p:nvPr/>
        </p:nvSpPr>
        <p:spPr>
          <a:xfrm>
            <a:off x="19026086" y="9628909"/>
            <a:ext cx="471054" cy="225829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CBFD4F-2723-F044-A998-95551FAC535C}"/>
              </a:ext>
            </a:extLst>
          </p:cNvPr>
          <p:cNvSpPr/>
          <p:nvPr/>
        </p:nvSpPr>
        <p:spPr>
          <a:xfrm>
            <a:off x="20176013" y="8700655"/>
            <a:ext cx="471054" cy="318654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E413DAC-65D2-7B46-9AF0-B499F553D798}"/>
              </a:ext>
            </a:extLst>
          </p:cNvPr>
          <p:cNvSpPr/>
          <p:nvPr/>
        </p:nvSpPr>
        <p:spPr>
          <a:xfrm>
            <a:off x="21353650" y="7822991"/>
            <a:ext cx="471054" cy="406420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59A24-B200-DE4C-BB41-6FD3A94BB699}"/>
              </a:ext>
            </a:extLst>
          </p:cNvPr>
          <p:cNvGrpSpPr/>
          <p:nvPr/>
        </p:nvGrpSpPr>
        <p:grpSpPr>
          <a:xfrm>
            <a:off x="1870270" y="7191494"/>
            <a:ext cx="5444930" cy="5386689"/>
            <a:chOff x="1870270" y="7191494"/>
            <a:chExt cx="5444930" cy="53866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A3636D-3424-7745-8E5B-EE9E1CBC40CD}"/>
                </a:ext>
              </a:extLst>
            </p:cNvPr>
            <p:cNvCxnSpPr/>
            <p:nvPr/>
          </p:nvCxnSpPr>
          <p:spPr>
            <a:xfrm>
              <a:off x="2601081" y="737616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63F430-3EA9-E942-80DC-35977E4BDE65}"/>
                </a:ext>
              </a:extLst>
            </p:cNvPr>
            <p:cNvCxnSpPr/>
            <p:nvPr/>
          </p:nvCxnSpPr>
          <p:spPr>
            <a:xfrm>
              <a:off x="2601081" y="7823201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184F67-291C-DC43-A13A-6A79ADD440E6}"/>
                </a:ext>
              </a:extLst>
            </p:cNvPr>
            <p:cNvCxnSpPr/>
            <p:nvPr/>
          </p:nvCxnSpPr>
          <p:spPr>
            <a:xfrm>
              <a:off x="2601081" y="8270241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B6A200B-07A9-EA45-A43E-79903A2FBB04}"/>
                </a:ext>
              </a:extLst>
            </p:cNvPr>
            <p:cNvCxnSpPr/>
            <p:nvPr/>
          </p:nvCxnSpPr>
          <p:spPr>
            <a:xfrm>
              <a:off x="2601081" y="8724055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417AC7F-84F4-6748-84E1-F8DF4BFA9A5D}"/>
                </a:ext>
              </a:extLst>
            </p:cNvPr>
            <p:cNvCxnSpPr/>
            <p:nvPr/>
          </p:nvCxnSpPr>
          <p:spPr>
            <a:xfrm>
              <a:off x="2601081" y="9177869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6543C3D-DF17-DD43-9122-219B38743C11}"/>
                </a:ext>
              </a:extLst>
            </p:cNvPr>
            <p:cNvCxnSpPr/>
            <p:nvPr/>
          </p:nvCxnSpPr>
          <p:spPr>
            <a:xfrm>
              <a:off x="2601081" y="963168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D11F1B3-DBF4-2341-A061-31C3742E8A92}"/>
                </a:ext>
              </a:extLst>
            </p:cNvPr>
            <p:cNvCxnSpPr/>
            <p:nvPr/>
          </p:nvCxnSpPr>
          <p:spPr>
            <a:xfrm>
              <a:off x="2601081" y="1007872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3CD4DA3-69B4-6F41-AD3D-786C40F7B3C6}"/>
                </a:ext>
              </a:extLst>
            </p:cNvPr>
            <p:cNvCxnSpPr/>
            <p:nvPr/>
          </p:nvCxnSpPr>
          <p:spPr>
            <a:xfrm>
              <a:off x="2601081" y="1053931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F696AA2-5542-3F45-9A6E-2B8CFE0B7CDB}"/>
                </a:ext>
              </a:extLst>
            </p:cNvPr>
            <p:cNvCxnSpPr/>
            <p:nvPr/>
          </p:nvCxnSpPr>
          <p:spPr>
            <a:xfrm>
              <a:off x="2601081" y="10993124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2437A13-9B13-814A-965A-F65C81933BF8}"/>
                </a:ext>
              </a:extLst>
            </p:cNvPr>
            <p:cNvCxnSpPr/>
            <p:nvPr/>
          </p:nvCxnSpPr>
          <p:spPr>
            <a:xfrm>
              <a:off x="2601081" y="1143339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4169D28-EB5C-DA4D-AF21-55B2CF557E75}"/>
                </a:ext>
              </a:extLst>
            </p:cNvPr>
            <p:cNvCxnSpPr/>
            <p:nvPr/>
          </p:nvCxnSpPr>
          <p:spPr>
            <a:xfrm>
              <a:off x="2601081" y="1188720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81EDD6-A3F7-154A-8C73-1538CAA04E45}"/>
                </a:ext>
              </a:extLst>
            </p:cNvPr>
            <p:cNvSpPr/>
            <p:nvPr/>
          </p:nvSpPr>
          <p:spPr>
            <a:xfrm>
              <a:off x="2964874" y="8035636"/>
              <a:ext cx="471054" cy="385156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36D151-C1D9-D442-9DCA-159DBF2F3E32}"/>
                </a:ext>
              </a:extLst>
            </p:cNvPr>
            <p:cNvSpPr/>
            <p:nvPr/>
          </p:nvSpPr>
          <p:spPr>
            <a:xfrm>
              <a:off x="4142510" y="9628909"/>
              <a:ext cx="471054" cy="22582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0E70D0-F5F4-5B4D-B220-B190C1133CA5}"/>
                </a:ext>
              </a:extLst>
            </p:cNvPr>
            <p:cNvSpPr/>
            <p:nvPr/>
          </p:nvSpPr>
          <p:spPr>
            <a:xfrm>
              <a:off x="5292437" y="8700655"/>
              <a:ext cx="471054" cy="318654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DFBC899-806E-2C4D-9B71-09D9908E18AE}"/>
                </a:ext>
              </a:extLst>
            </p:cNvPr>
            <p:cNvSpPr/>
            <p:nvPr/>
          </p:nvSpPr>
          <p:spPr>
            <a:xfrm>
              <a:off x="6470074" y="7822991"/>
              <a:ext cx="471054" cy="40642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adroTexto 351">
              <a:extLst>
                <a:ext uri="{FF2B5EF4-FFF2-40B4-BE49-F238E27FC236}">
                  <a16:creationId xmlns:a16="http://schemas.microsoft.com/office/drawing/2014/main" id="{CA8055A8-5A22-4E47-BA4C-6DFFB72F6BE9}"/>
                </a:ext>
              </a:extLst>
            </p:cNvPr>
            <p:cNvSpPr txBox="1"/>
            <p:nvPr/>
          </p:nvSpPr>
          <p:spPr>
            <a:xfrm>
              <a:off x="2724384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2018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996B6D8A-105D-A44A-A4F3-EE35F20A4DB0}"/>
                </a:ext>
              </a:extLst>
            </p:cNvPr>
            <p:cNvSpPr txBox="1"/>
            <p:nvPr/>
          </p:nvSpPr>
          <p:spPr>
            <a:xfrm>
              <a:off x="3840914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2019</a:t>
              </a:r>
            </a:p>
          </p:txBody>
        </p:sp>
        <p:sp>
          <p:nvSpPr>
            <p:cNvPr id="90" name="CuadroTexto 351">
              <a:extLst>
                <a:ext uri="{FF2B5EF4-FFF2-40B4-BE49-F238E27FC236}">
                  <a16:creationId xmlns:a16="http://schemas.microsoft.com/office/drawing/2014/main" id="{A1AD9E0E-0FA1-944F-AC7E-9325A88CDCE6}"/>
                </a:ext>
              </a:extLst>
            </p:cNvPr>
            <p:cNvSpPr txBox="1"/>
            <p:nvPr/>
          </p:nvSpPr>
          <p:spPr>
            <a:xfrm>
              <a:off x="4968820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2020</a:t>
              </a:r>
            </a:p>
          </p:txBody>
        </p:sp>
        <p:sp>
          <p:nvSpPr>
            <p:cNvPr id="91" name="CuadroTexto 351">
              <a:extLst>
                <a:ext uri="{FF2B5EF4-FFF2-40B4-BE49-F238E27FC236}">
                  <a16:creationId xmlns:a16="http://schemas.microsoft.com/office/drawing/2014/main" id="{9380E285-4CC0-8A40-9B5E-7C12CCC5766A}"/>
                </a:ext>
              </a:extLst>
            </p:cNvPr>
            <p:cNvSpPr txBox="1"/>
            <p:nvPr/>
          </p:nvSpPr>
          <p:spPr>
            <a:xfrm>
              <a:off x="6127436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2021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A52B41-691F-3246-B6FD-BD6C420250D7}"/>
                </a:ext>
              </a:extLst>
            </p:cNvPr>
            <p:cNvSpPr/>
            <p:nvPr/>
          </p:nvSpPr>
          <p:spPr>
            <a:xfrm>
              <a:off x="2601081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70F74B7-C995-D640-BC20-5EEC5ABB2CC7}"/>
                </a:ext>
              </a:extLst>
            </p:cNvPr>
            <p:cNvSpPr/>
            <p:nvPr/>
          </p:nvSpPr>
          <p:spPr>
            <a:xfrm>
              <a:off x="3711908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215453C-53BD-9E46-9614-92714788653E}"/>
                </a:ext>
              </a:extLst>
            </p:cNvPr>
            <p:cNvSpPr/>
            <p:nvPr/>
          </p:nvSpPr>
          <p:spPr>
            <a:xfrm>
              <a:off x="4822735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7ECDA61-BE34-0B40-8B7A-A8D6143BC7EC}"/>
                </a:ext>
              </a:extLst>
            </p:cNvPr>
            <p:cNvSpPr/>
            <p:nvPr/>
          </p:nvSpPr>
          <p:spPr>
            <a:xfrm>
              <a:off x="5994522" y="12327467"/>
              <a:ext cx="135466" cy="135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CuadroTexto 351">
              <a:extLst>
                <a:ext uri="{FF2B5EF4-FFF2-40B4-BE49-F238E27FC236}">
                  <a16:creationId xmlns:a16="http://schemas.microsoft.com/office/drawing/2014/main" id="{9F51FF05-76CC-C543-8EA9-DF6C7F20979A}"/>
                </a:ext>
              </a:extLst>
            </p:cNvPr>
            <p:cNvSpPr txBox="1"/>
            <p:nvPr/>
          </p:nvSpPr>
          <p:spPr>
            <a:xfrm>
              <a:off x="1870270" y="1171608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0</a:t>
              </a:r>
            </a:p>
          </p:txBody>
        </p:sp>
        <p:sp>
          <p:nvSpPr>
            <p:cNvPr id="96" name="CuadroTexto 351">
              <a:extLst>
                <a:ext uri="{FF2B5EF4-FFF2-40B4-BE49-F238E27FC236}">
                  <a16:creationId xmlns:a16="http://schemas.microsoft.com/office/drawing/2014/main" id="{BBD51B0B-7C45-DC4C-A14A-EB1409D0D01B}"/>
                </a:ext>
              </a:extLst>
            </p:cNvPr>
            <p:cNvSpPr txBox="1"/>
            <p:nvPr/>
          </p:nvSpPr>
          <p:spPr>
            <a:xfrm>
              <a:off x="1870270" y="11262267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0.5</a:t>
              </a:r>
            </a:p>
          </p:txBody>
        </p:sp>
        <p:sp>
          <p:nvSpPr>
            <p:cNvPr id="97" name="CuadroTexto 351">
              <a:extLst>
                <a:ext uri="{FF2B5EF4-FFF2-40B4-BE49-F238E27FC236}">
                  <a16:creationId xmlns:a16="http://schemas.microsoft.com/office/drawing/2014/main" id="{305E0C78-C619-6747-824D-68EA67999C6C}"/>
                </a:ext>
              </a:extLst>
            </p:cNvPr>
            <p:cNvSpPr txBox="1"/>
            <p:nvPr/>
          </p:nvSpPr>
          <p:spPr>
            <a:xfrm>
              <a:off x="1870270" y="10808453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  <p:sp>
          <p:nvSpPr>
            <p:cNvPr id="98" name="CuadroTexto 351">
              <a:extLst>
                <a:ext uri="{FF2B5EF4-FFF2-40B4-BE49-F238E27FC236}">
                  <a16:creationId xmlns:a16="http://schemas.microsoft.com/office/drawing/2014/main" id="{DB424FC2-A4AD-244C-A00F-12C0759C4E22}"/>
                </a:ext>
              </a:extLst>
            </p:cNvPr>
            <p:cNvSpPr txBox="1"/>
            <p:nvPr/>
          </p:nvSpPr>
          <p:spPr>
            <a:xfrm>
              <a:off x="1870270" y="10361413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1.5</a:t>
              </a:r>
            </a:p>
          </p:txBody>
        </p:sp>
        <p:sp>
          <p:nvSpPr>
            <p:cNvPr id="99" name="CuadroTexto 351">
              <a:extLst>
                <a:ext uri="{FF2B5EF4-FFF2-40B4-BE49-F238E27FC236}">
                  <a16:creationId xmlns:a16="http://schemas.microsoft.com/office/drawing/2014/main" id="{1881AF82-A20B-9744-8506-C912DAB51268}"/>
                </a:ext>
              </a:extLst>
            </p:cNvPr>
            <p:cNvSpPr txBox="1"/>
            <p:nvPr/>
          </p:nvSpPr>
          <p:spPr>
            <a:xfrm>
              <a:off x="1870270" y="990760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2</a:t>
              </a:r>
            </a:p>
          </p:txBody>
        </p:sp>
        <p:sp>
          <p:nvSpPr>
            <p:cNvPr id="100" name="CuadroTexto 351">
              <a:extLst>
                <a:ext uri="{FF2B5EF4-FFF2-40B4-BE49-F238E27FC236}">
                  <a16:creationId xmlns:a16="http://schemas.microsoft.com/office/drawing/2014/main" id="{0BD881BF-DC02-EF4D-BE54-BE777DBF74F5}"/>
                </a:ext>
              </a:extLst>
            </p:cNvPr>
            <p:cNvSpPr txBox="1"/>
            <p:nvPr/>
          </p:nvSpPr>
          <p:spPr>
            <a:xfrm>
              <a:off x="1870270" y="9453787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2.5</a:t>
              </a:r>
            </a:p>
          </p:txBody>
        </p:sp>
        <p:sp>
          <p:nvSpPr>
            <p:cNvPr id="101" name="CuadroTexto 351">
              <a:extLst>
                <a:ext uri="{FF2B5EF4-FFF2-40B4-BE49-F238E27FC236}">
                  <a16:creationId xmlns:a16="http://schemas.microsoft.com/office/drawing/2014/main" id="{1197CFEA-764C-BF45-9464-D6CCA45ED534}"/>
                </a:ext>
              </a:extLst>
            </p:cNvPr>
            <p:cNvSpPr txBox="1"/>
            <p:nvPr/>
          </p:nvSpPr>
          <p:spPr>
            <a:xfrm>
              <a:off x="1870270" y="899320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3</a:t>
              </a:r>
            </a:p>
          </p:txBody>
        </p:sp>
        <p:sp>
          <p:nvSpPr>
            <p:cNvPr id="102" name="CuadroTexto 351">
              <a:extLst>
                <a:ext uri="{FF2B5EF4-FFF2-40B4-BE49-F238E27FC236}">
                  <a16:creationId xmlns:a16="http://schemas.microsoft.com/office/drawing/2014/main" id="{7037E687-643F-A246-B9AC-A742D030BA62}"/>
                </a:ext>
              </a:extLst>
            </p:cNvPr>
            <p:cNvSpPr txBox="1"/>
            <p:nvPr/>
          </p:nvSpPr>
          <p:spPr>
            <a:xfrm>
              <a:off x="1870270" y="855293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3.5</a:t>
              </a:r>
            </a:p>
          </p:txBody>
        </p:sp>
        <p:sp>
          <p:nvSpPr>
            <p:cNvPr id="103" name="CuadroTexto 351">
              <a:extLst>
                <a:ext uri="{FF2B5EF4-FFF2-40B4-BE49-F238E27FC236}">
                  <a16:creationId xmlns:a16="http://schemas.microsoft.com/office/drawing/2014/main" id="{B251E4B2-209D-C444-90DD-0A96F78A04A6}"/>
                </a:ext>
              </a:extLst>
            </p:cNvPr>
            <p:cNvSpPr txBox="1"/>
            <p:nvPr/>
          </p:nvSpPr>
          <p:spPr>
            <a:xfrm>
              <a:off x="1870270" y="810589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4</a:t>
              </a:r>
            </a:p>
          </p:txBody>
        </p:sp>
        <p:sp>
          <p:nvSpPr>
            <p:cNvPr id="104" name="CuadroTexto 351">
              <a:extLst>
                <a:ext uri="{FF2B5EF4-FFF2-40B4-BE49-F238E27FC236}">
                  <a16:creationId xmlns:a16="http://schemas.microsoft.com/office/drawing/2014/main" id="{ADCAA64D-2CC1-4C46-92F5-D020851AE1CA}"/>
                </a:ext>
              </a:extLst>
            </p:cNvPr>
            <p:cNvSpPr txBox="1"/>
            <p:nvPr/>
          </p:nvSpPr>
          <p:spPr>
            <a:xfrm>
              <a:off x="1870270" y="7652081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4.5</a:t>
              </a:r>
            </a:p>
          </p:txBody>
        </p:sp>
        <p:sp>
          <p:nvSpPr>
            <p:cNvPr id="105" name="CuadroTexto 351">
              <a:extLst>
                <a:ext uri="{FF2B5EF4-FFF2-40B4-BE49-F238E27FC236}">
                  <a16:creationId xmlns:a16="http://schemas.microsoft.com/office/drawing/2014/main" id="{D9FFE068-97D1-8545-ABE2-BD133493E754}"/>
                </a:ext>
              </a:extLst>
            </p:cNvPr>
            <p:cNvSpPr txBox="1"/>
            <p:nvPr/>
          </p:nvSpPr>
          <p:spPr>
            <a:xfrm>
              <a:off x="1870270" y="719149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5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1F784B-19E7-E249-AD51-54A5F86CEDA8}"/>
              </a:ext>
            </a:extLst>
          </p:cNvPr>
          <p:cNvGrpSpPr/>
          <p:nvPr/>
        </p:nvGrpSpPr>
        <p:grpSpPr>
          <a:xfrm>
            <a:off x="16746855" y="7191494"/>
            <a:ext cx="5444930" cy="5386689"/>
            <a:chOff x="1870270" y="7191494"/>
            <a:chExt cx="5444930" cy="5386689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CABD95-6FE7-7645-B7ED-1384CAA8BCEE}"/>
                </a:ext>
              </a:extLst>
            </p:cNvPr>
            <p:cNvCxnSpPr/>
            <p:nvPr/>
          </p:nvCxnSpPr>
          <p:spPr>
            <a:xfrm>
              <a:off x="2601081" y="737616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0811ACF-C6BF-A442-9398-7B0FC2543AD7}"/>
                </a:ext>
              </a:extLst>
            </p:cNvPr>
            <p:cNvCxnSpPr/>
            <p:nvPr/>
          </p:nvCxnSpPr>
          <p:spPr>
            <a:xfrm>
              <a:off x="2601081" y="7823201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E2F5D34-DC46-BF4A-BF35-A669DFD1C341}"/>
                </a:ext>
              </a:extLst>
            </p:cNvPr>
            <p:cNvCxnSpPr/>
            <p:nvPr/>
          </p:nvCxnSpPr>
          <p:spPr>
            <a:xfrm>
              <a:off x="2601081" y="8270241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7CD4B23-B718-9B46-AEDA-7995E30F83E2}"/>
                </a:ext>
              </a:extLst>
            </p:cNvPr>
            <p:cNvCxnSpPr/>
            <p:nvPr/>
          </p:nvCxnSpPr>
          <p:spPr>
            <a:xfrm>
              <a:off x="2601081" y="8724055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68CF0F-B817-AD43-8DF8-087FA5C24AC9}"/>
                </a:ext>
              </a:extLst>
            </p:cNvPr>
            <p:cNvCxnSpPr/>
            <p:nvPr/>
          </p:nvCxnSpPr>
          <p:spPr>
            <a:xfrm>
              <a:off x="2601081" y="9177869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9FF40B6-4C7E-0F40-9B33-0DEED9C8C3ED}"/>
                </a:ext>
              </a:extLst>
            </p:cNvPr>
            <p:cNvCxnSpPr/>
            <p:nvPr/>
          </p:nvCxnSpPr>
          <p:spPr>
            <a:xfrm>
              <a:off x="2601081" y="963168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CF4941F-7355-8A49-8C1E-521F5C8AE666}"/>
                </a:ext>
              </a:extLst>
            </p:cNvPr>
            <p:cNvCxnSpPr/>
            <p:nvPr/>
          </p:nvCxnSpPr>
          <p:spPr>
            <a:xfrm>
              <a:off x="2601081" y="1007872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545C17-B5E0-2440-8B9A-2FB352166AE5}"/>
                </a:ext>
              </a:extLst>
            </p:cNvPr>
            <p:cNvCxnSpPr/>
            <p:nvPr/>
          </p:nvCxnSpPr>
          <p:spPr>
            <a:xfrm>
              <a:off x="2601081" y="1053931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65F7FC-AB6D-9549-882C-1B1D507A1C85}"/>
                </a:ext>
              </a:extLst>
            </p:cNvPr>
            <p:cNvCxnSpPr/>
            <p:nvPr/>
          </p:nvCxnSpPr>
          <p:spPr>
            <a:xfrm>
              <a:off x="2601081" y="10993124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D21C81F-5E9D-834D-9D73-A6E445FD08F9}"/>
                </a:ext>
              </a:extLst>
            </p:cNvPr>
            <p:cNvCxnSpPr/>
            <p:nvPr/>
          </p:nvCxnSpPr>
          <p:spPr>
            <a:xfrm>
              <a:off x="2601081" y="11433390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A24D1C2-7B4D-0940-9BD8-666EC5E8225B}"/>
                </a:ext>
              </a:extLst>
            </p:cNvPr>
            <p:cNvCxnSpPr/>
            <p:nvPr/>
          </p:nvCxnSpPr>
          <p:spPr>
            <a:xfrm>
              <a:off x="2601081" y="11887203"/>
              <a:ext cx="471411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475C757-877F-7545-B93D-911EC8ABD1F8}"/>
                </a:ext>
              </a:extLst>
            </p:cNvPr>
            <p:cNvSpPr/>
            <p:nvPr/>
          </p:nvSpPr>
          <p:spPr>
            <a:xfrm>
              <a:off x="2964874" y="8035636"/>
              <a:ext cx="471054" cy="38515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337B339-6A8A-1E47-958C-B05D4EB7B7A4}"/>
                </a:ext>
              </a:extLst>
            </p:cNvPr>
            <p:cNvSpPr/>
            <p:nvPr/>
          </p:nvSpPr>
          <p:spPr>
            <a:xfrm>
              <a:off x="4142510" y="9628909"/>
              <a:ext cx="471054" cy="22582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C373E07-7E40-2846-B428-390368B08CB5}"/>
                </a:ext>
              </a:extLst>
            </p:cNvPr>
            <p:cNvSpPr/>
            <p:nvPr/>
          </p:nvSpPr>
          <p:spPr>
            <a:xfrm>
              <a:off x="5292437" y="8700655"/>
              <a:ext cx="471054" cy="318654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AD9BBE0-60D7-C84B-AA2E-9EEE6BA15C95}"/>
                </a:ext>
              </a:extLst>
            </p:cNvPr>
            <p:cNvSpPr/>
            <p:nvPr/>
          </p:nvSpPr>
          <p:spPr>
            <a:xfrm>
              <a:off x="6470074" y="7822991"/>
              <a:ext cx="471054" cy="4064209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uadroTexto 351">
              <a:extLst>
                <a:ext uri="{FF2B5EF4-FFF2-40B4-BE49-F238E27FC236}">
                  <a16:creationId xmlns:a16="http://schemas.microsoft.com/office/drawing/2014/main" id="{EFD1224D-0F44-B347-AA12-F533A300519E}"/>
                </a:ext>
              </a:extLst>
            </p:cNvPr>
            <p:cNvSpPr txBox="1"/>
            <p:nvPr/>
          </p:nvSpPr>
          <p:spPr>
            <a:xfrm>
              <a:off x="2724384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2018</a:t>
              </a:r>
            </a:p>
          </p:txBody>
        </p:sp>
        <p:sp>
          <p:nvSpPr>
            <p:cNvPr id="133" name="CuadroTexto 351">
              <a:extLst>
                <a:ext uri="{FF2B5EF4-FFF2-40B4-BE49-F238E27FC236}">
                  <a16:creationId xmlns:a16="http://schemas.microsoft.com/office/drawing/2014/main" id="{46681B34-66DE-4842-B2D3-082D0C26DF97}"/>
                </a:ext>
              </a:extLst>
            </p:cNvPr>
            <p:cNvSpPr txBox="1"/>
            <p:nvPr/>
          </p:nvSpPr>
          <p:spPr>
            <a:xfrm>
              <a:off x="3840914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2019</a:t>
              </a:r>
            </a:p>
          </p:txBody>
        </p:sp>
        <p:sp>
          <p:nvSpPr>
            <p:cNvPr id="134" name="CuadroTexto 351">
              <a:extLst>
                <a:ext uri="{FF2B5EF4-FFF2-40B4-BE49-F238E27FC236}">
                  <a16:creationId xmlns:a16="http://schemas.microsoft.com/office/drawing/2014/main" id="{341351CA-8F9A-3746-BD4B-B45FBC9F864B}"/>
                </a:ext>
              </a:extLst>
            </p:cNvPr>
            <p:cNvSpPr txBox="1"/>
            <p:nvPr/>
          </p:nvSpPr>
          <p:spPr>
            <a:xfrm>
              <a:off x="4968820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2020</a:t>
              </a:r>
            </a:p>
          </p:txBody>
        </p:sp>
        <p:sp>
          <p:nvSpPr>
            <p:cNvPr id="135" name="CuadroTexto 351">
              <a:extLst>
                <a:ext uri="{FF2B5EF4-FFF2-40B4-BE49-F238E27FC236}">
                  <a16:creationId xmlns:a16="http://schemas.microsoft.com/office/drawing/2014/main" id="{5E271185-39F8-C244-BC57-00E6C4FE9E5B}"/>
                </a:ext>
              </a:extLst>
            </p:cNvPr>
            <p:cNvSpPr txBox="1"/>
            <p:nvPr/>
          </p:nvSpPr>
          <p:spPr>
            <a:xfrm>
              <a:off x="6127436" y="12239629"/>
              <a:ext cx="723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Poppins" pitchFamily="2" charset="77"/>
                  <a:cs typeface="Poppins" pitchFamily="2" charset="77"/>
                </a:rPr>
                <a:t>2021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75133A2-E8D3-6F47-AD03-D516BF4240DC}"/>
                </a:ext>
              </a:extLst>
            </p:cNvPr>
            <p:cNvSpPr/>
            <p:nvPr/>
          </p:nvSpPr>
          <p:spPr>
            <a:xfrm>
              <a:off x="2601081" y="12327467"/>
              <a:ext cx="135466" cy="13546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D35AF9E-C5E6-CA43-A01D-B0B10E9CA881}"/>
                </a:ext>
              </a:extLst>
            </p:cNvPr>
            <p:cNvSpPr/>
            <p:nvPr/>
          </p:nvSpPr>
          <p:spPr>
            <a:xfrm>
              <a:off x="3711908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5909BFF-AB9B-1E44-8853-A2D7126E344C}"/>
                </a:ext>
              </a:extLst>
            </p:cNvPr>
            <p:cNvSpPr/>
            <p:nvPr/>
          </p:nvSpPr>
          <p:spPr>
            <a:xfrm>
              <a:off x="4822735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9605715-B9AD-734A-8E60-B2F53001365E}"/>
                </a:ext>
              </a:extLst>
            </p:cNvPr>
            <p:cNvSpPr/>
            <p:nvPr/>
          </p:nvSpPr>
          <p:spPr>
            <a:xfrm>
              <a:off x="5994522" y="12327467"/>
              <a:ext cx="135466" cy="13546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CuadroTexto 351">
              <a:extLst>
                <a:ext uri="{FF2B5EF4-FFF2-40B4-BE49-F238E27FC236}">
                  <a16:creationId xmlns:a16="http://schemas.microsoft.com/office/drawing/2014/main" id="{94339F0E-10C5-BB41-9420-D0BD7C69FE25}"/>
                </a:ext>
              </a:extLst>
            </p:cNvPr>
            <p:cNvSpPr txBox="1"/>
            <p:nvPr/>
          </p:nvSpPr>
          <p:spPr>
            <a:xfrm>
              <a:off x="1870270" y="1171608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0</a:t>
              </a:r>
            </a:p>
          </p:txBody>
        </p:sp>
        <p:sp>
          <p:nvSpPr>
            <p:cNvPr id="141" name="CuadroTexto 351">
              <a:extLst>
                <a:ext uri="{FF2B5EF4-FFF2-40B4-BE49-F238E27FC236}">
                  <a16:creationId xmlns:a16="http://schemas.microsoft.com/office/drawing/2014/main" id="{B340C9CE-DF16-414E-829D-2B7ECB37D4D9}"/>
                </a:ext>
              </a:extLst>
            </p:cNvPr>
            <p:cNvSpPr txBox="1"/>
            <p:nvPr/>
          </p:nvSpPr>
          <p:spPr>
            <a:xfrm>
              <a:off x="1870270" y="11262267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0.5</a:t>
              </a:r>
            </a:p>
          </p:txBody>
        </p:sp>
        <p:sp>
          <p:nvSpPr>
            <p:cNvPr id="142" name="CuadroTexto 351">
              <a:extLst>
                <a:ext uri="{FF2B5EF4-FFF2-40B4-BE49-F238E27FC236}">
                  <a16:creationId xmlns:a16="http://schemas.microsoft.com/office/drawing/2014/main" id="{E137E808-CDEF-244D-9CEC-0AEED0E36528}"/>
                </a:ext>
              </a:extLst>
            </p:cNvPr>
            <p:cNvSpPr txBox="1"/>
            <p:nvPr/>
          </p:nvSpPr>
          <p:spPr>
            <a:xfrm>
              <a:off x="1870270" y="10808453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1</a:t>
              </a:r>
            </a:p>
          </p:txBody>
        </p:sp>
        <p:sp>
          <p:nvSpPr>
            <p:cNvPr id="143" name="CuadroTexto 351">
              <a:extLst>
                <a:ext uri="{FF2B5EF4-FFF2-40B4-BE49-F238E27FC236}">
                  <a16:creationId xmlns:a16="http://schemas.microsoft.com/office/drawing/2014/main" id="{2DCE6DE9-ABCA-7C4A-BB41-5203992A903F}"/>
                </a:ext>
              </a:extLst>
            </p:cNvPr>
            <p:cNvSpPr txBox="1"/>
            <p:nvPr/>
          </p:nvSpPr>
          <p:spPr>
            <a:xfrm>
              <a:off x="1870270" y="10361413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1.5</a:t>
              </a:r>
            </a:p>
          </p:txBody>
        </p:sp>
        <p:sp>
          <p:nvSpPr>
            <p:cNvPr id="144" name="CuadroTexto 351">
              <a:extLst>
                <a:ext uri="{FF2B5EF4-FFF2-40B4-BE49-F238E27FC236}">
                  <a16:creationId xmlns:a16="http://schemas.microsoft.com/office/drawing/2014/main" id="{87E605BE-7504-EA40-B489-A615574AADD1}"/>
                </a:ext>
              </a:extLst>
            </p:cNvPr>
            <p:cNvSpPr txBox="1"/>
            <p:nvPr/>
          </p:nvSpPr>
          <p:spPr>
            <a:xfrm>
              <a:off x="1870270" y="990760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2</a:t>
              </a:r>
            </a:p>
          </p:txBody>
        </p:sp>
        <p:sp>
          <p:nvSpPr>
            <p:cNvPr id="145" name="CuadroTexto 351">
              <a:extLst>
                <a:ext uri="{FF2B5EF4-FFF2-40B4-BE49-F238E27FC236}">
                  <a16:creationId xmlns:a16="http://schemas.microsoft.com/office/drawing/2014/main" id="{F5B7AA46-E0C7-AA45-B9DF-8608E1B3DF5E}"/>
                </a:ext>
              </a:extLst>
            </p:cNvPr>
            <p:cNvSpPr txBox="1"/>
            <p:nvPr/>
          </p:nvSpPr>
          <p:spPr>
            <a:xfrm>
              <a:off x="1870270" y="9453787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2.5</a:t>
              </a:r>
            </a:p>
          </p:txBody>
        </p:sp>
        <p:sp>
          <p:nvSpPr>
            <p:cNvPr id="146" name="CuadroTexto 351">
              <a:extLst>
                <a:ext uri="{FF2B5EF4-FFF2-40B4-BE49-F238E27FC236}">
                  <a16:creationId xmlns:a16="http://schemas.microsoft.com/office/drawing/2014/main" id="{04FACF53-5E86-5349-86FA-0C3FE471D517}"/>
                </a:ext>
              </a:extLst>
            </p:cNvPr>
            <p:cNvSpPr txBox="1"/>
            <p:nvPr/>
          </p:nvSpPr>
          <p:spPr>
            <a:xfrm>
              <a:off x="1870270" y="8993200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3</a:t>
              </a:r>
            </a:p>
          </p:txBody>
        </p:sp>
        <p:sp>
          <p:nvSpPr>
            <p:cNvPr id="147" name="CuadroTexto 351">
              <a:extLst>
                <a:ext uri="{FF2B5EF4-FFF2-40B4-BE49-F238E27FC236}">
                  <a16:creationId xmlns:a16="http://schemas.microsoft.com/office/drawing/2014/main" id="{BB37270A-9D97-1944-83FF-7E89D296ECC6}"/>
                </a:ext>
              </a:extLst>
            </p:cNvPr>
            <p:cNvSpPr txBox="1"/>
            <p:nvPr/>
          </p:nvSpPr>
          <p:spPr>
            <a:xfrm>
              <a:off x="1870270" y="855293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3.5</a:t>
              </a:r>
            </a:p>
          </p:txBody>
        </p:sp>
        <p:sp>
          <p:nvSpPr>
            <p:cNvPr id="148" name="CuadroTexto 351">
              <a:extLst>
                <a:ext uri="{FF2B5EF4-FFF2-40B4-BE49-F238E27FC236}">
                  <a16:creationId xmlns:a16="http://schemas.microsoft.com/office/drawing/2014/main" id="{810C8FED-EBAC-9641-BC0C-E2698469B43A}"/>
                </a:ext>
              </a:extLst>
            </p:cNvPr>
            <p:cNvSpPr txBox="1"/>
            <p:nvPr/>
          </p:nvSpPr>
          <p:spPr>
            <a:xfrm>
              <a:off x="1870270" y="810589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4</a:t>
              </a:r>
            </a:p>
          </p:txBody>
        </p:sp>
        <p:sp>
          <p:nvSpPr>
            <p:cNvPr id="149" name="CuadroTexto 351">
              <a:extLst>
                <a:ext uri="{FF2B5EF4-FFF2-40B4-BE49-F238E27FC236}">
                  <a16:creationId xmlns:a16="http://schemas.microsoft.com/office/drawing/2014/main" id="{16879AAE-84BD-944A-B525-F67AD5830FB2}"/>
                </a:ext>
              </a:extLst>
            </p:cNvPr>
            <p:cNvSpPr txBox="1"/>
            <p:nvPr/>
          </p:nvSpPr>
          <p:spPr>
            <a:xfrm>
              <a:off x="1870270" y="7652081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4.5</a:t>
              </a:r>
            </a:p>
          </p:txBody>
        </p:sp>
        <p:sp>
          <p:nvSpPr>
            <p:cNvPr id="150" name="CuadroTexto 351">
              <a:extLst>
                <a:ext uri="{FF2B5EF4-FFF2-40B4-BE49-F238E27FC236}">
                  <a16:creationId xmlns:a16="http://schemas.microsoft.com/office/drawing/2014/main" id="{A84A25A1-E19F-144C-A230-25336262B612}"/>
                </a:ext>
              </a:extLst>
            </p:cNvPr>
            <p:cNvSpPr txBox="1"/>
            <p:nvPr/>
          </p:nvSpPr>
          <p:spPr>
            <a:xfrm>
              <a:off x="1870270" y="7191494"/>
              <a:ext cx="591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Poppins" pitchFamily="2" charset="77"/>
                  <a:cs typeface="Poppins" pitchFamily="2" charset="77"/>
                </a:rPr>
                <a:t>5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3B8C99-9C5E-E942-BE35-7E4733A50356}"/>
              </a:ext>
            </a:extLst>
          </p:cNvPr>
          <p:cNvGrpSpPr/>
          <p:nvPr/>
        </p:nvGrpSpPr>
        <p:grpSpPr>
          <a:xfrm>
            <a:off x="9115130" y="7191494"/>
            <a:ext cx="5444930" cy="5386689"/>
            <a:chOff x="9115130" y="7191494"/>
            <a:chExt cx="5444930" cy="538668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199775-BA8A-D74A-B4F0-F99FB4F8507D}"/>
                </a:ext>
              </a:extLst>
            </p:cNvPr>
            <p:cNvSpPr/>
            <p:nvPr/>
          </p:nvSpPr>
          <p:spPr>
            <a:xfrm>
              <a:off x="10252366" y="9332794"/>
              <a:ext cx="471054" cy="255440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FB2D3C4-0D7D-A947-B7F7-2F21AED47BC4}"/>
                </a:ext>
              </a:extLst>
            </p:cNvPr>
            <p:cNvSpPr/>
            <p:nvPr/>
          </p:nvSpPr>
          <p:spPr>
            <a:xfrm>
              <a:off x="11430002" y="9933709"/>
              <a:ext cx="471054" cy="1953491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3CC81F2-7D3F-9642-92A5-C15035BB338D}"/>
                </a:ext>
              </a:extLst>
            </p:cNvPr>
            <p:cNvSpPr/>
            <p:nvPr/>
          </p:nvSpPr>
          <p:spPr>
            <a:xfrm>
              <a:off x="13840695" y="10560920"/>
              <a:ext cx="471054" cy="132628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FAE39F70-E505-1442-ADAF-F3D495365E32}"/>
                </a:ext>
              </a:extLst>
            </p:cNvPr>
            <p:cNvGrpSpPr/>
            <p:nvPr/>
          </p:nvGrpSpPr>
          <p:grpSpPr>
            <a:xfrm>
              <a:off x="9115130" y="7191494"/>
              <a:ext cx="5444930" cy="5386689"/>
              <a:chOff x="1870270" y="7191494"/>
              <a:chExt cx="5444930" cy="5386689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0E03472-D4F8-DF4E-9CC8-8C7E04A069D3}"/>
                  </a:ext>
                </a:extLst>
              </p:cNvPr>
              <p:cNvCxnSpPr/>
              <p:nvPr/>
            </p:nvCxnSpPr>
            <p:spPr>
              <a:xfrm>
                <a:off x="2601081" y="7376160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F9AC9DB-81D8-634E-9463-CA721BC8624D}"/>
                  </a:ext>
                </a:extLst>
              </p:cNvPr>
              <p:cNvCxnSpPr/>
              <p:nvPr/>
            </p:nvCxnSpPr>
            <p:spPr>
              <a:xfrm>
                <a:off x="2601081" y="7823201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16BCA1F-81BD-4443-82B7-1010C851AA54}"/>
                  </a:ext>
                </a:extLst>
              </p:cNvPr>
              <p:cNvCxnSpPr/>
              <p:nvPr/>
            </p:nvCxnSpPr>
            <p:spPr>
              <a:xfrm>
                <a:off x="2601081" y="8270241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8AF36D8-63F6-DF4E-A3A7-CE05F2EB3CAD}"/>
                  </a:ext>
                </a:extLst>
              </p:cNvPr>
              <p:cNvCxnSpPr/>
              <p:nvPr/>
            </p:nvCxnSpPr>
            <p:spPr>
              <a:xfrm>
                <a:off x="2601081" y="8724055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63BDEA0-1ACF-E543-AA89-C3F6BE228604}"/>
                  </a:ext>
                </a:extLst>
              </p:cNvPr>
              <p:cNvCxnSpPr/>
              <p:nvPr/>
            </p:nvCxnSpPr>
            <p:spPr>
              <a:xfrm>
                <a:off x="2601081" y="9177869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DB558A0-7055-514B-8210-43C24CD7C3F6}"/>
                  </a:ext>
                </a:extLst>
              </p:cNvPr>
              <p:cNvCxnSpPr/>
              <p:nvPr/>
            </p:nvCxnSpPr>
            <p:spPr>
              <a:xfrm>
                <a:off x="2601081" y="9631683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B06A494-403B-144D-BF03-F7C613DDA01F}"/>
                  </a:ext>
                </a:extLst>
              </p:cNvPr>
              <p:cNvCxnSpPr/>
              <p:nvPr/>
            </p:nvCxnSpPr>
            <p:spPr>
              <a:xfrm>
                <a:off x="2601081" y="10078723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FD55E0A-B7A8-B045-89DE-4A241BFC23BE}"/>
                  </a:ext>
                </a:extLst>
              </p:cNvPr>
              <p:cNvCxnSpPr/>
              <p:nvPr/>
            </p:nvCxnSpPr>
            <p:spPr>
              <a:xfrm>
                <a:off x="2601081" y="10539310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57F6A0A-4842-D646-A80A-08ABFD89E44A}"/>
                  </a:ext>
                </a:extLst>
              </p:cNvPr>
              <p:cNvCxnSpPr/>
              <p:nvPr/>
            </p:nvCxnSpPr>
            <p:spPr>
              <a:xfrm>
                <a:off x="2601081" y="10993124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05A3ABE-8454-BF40-AFB6-104E2944E197}"/>
                  </a:ext>
                </a:extLst>
              </p:cNvPr>
              <p:cNvCxnSpPr/>
              <p:nvPr/>
            </p:nvCxnSpPr>
            <p:spPr>
              <a:xfrm>
                <a:off x="2601081" y="11433390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4234F1D-3D0C-ED49-AE64-4CCF1CF9729E}"/>
                  </a:ext>
                </a:extLst>
              </p:cNvPr>
              <p:cNvCxnSpPr/>
              <p:nvPr/>
            </p:nvCxnSpPr>
            <p:spPr>
              <a:xfrm>
                <a:off x="2601081" y="11887203"/>
                <a:ext cx="4714119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498A581-1E02-344B-81F1-B873AA56D0E6}"/>
                  </a:ext>
                </a:extLst>
              </p:cNvPr>
              <p:cNvSpPr/>
              <p:nvPr/>
            </p:nvSpPr>
            <p:spPr>
              <a:xfrm>
                <a:off x="2964874" y="9332794"/>
                <a:ext cx="471054" cy="255440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0AEE201-2D56-F847-BD8D-054D2EADEDBE}"/>
                  </a:ext>
                </a:extLst>
              </p:cNvPr>
              <p:cNvSpPr/>
              <p:nvPr/>
            </p:nvSpPr>
            <p:spPr>
              <a:xfrm>
                <a:off x="4142510" y="9933709"/>
                <a:ext cx="471054" cy="1953491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C82990B-2ACB-B445-BF97-883196422A69}"/>
                  </a:ext>
                </a:extLst>
              </p:cNvPr>
              <p:cNvSpPr/>
              <p:nvPr/>
            </p:nvSpPr>
            <p:spPr>
              <a:xfrm>
                <a:off x="5292436" y="8035637"/>
                <a:ext cx="503677" cy="38515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3C395A-1B39-EE46-8711-22BDDDFF6EBD}"/>
                  </a:ext>
                </a:extLst>
              </p:cNvPr>
              <p:cNvSpPr/>
              <p:nvPr/>
            </p:nvSpPr>
            <p:spPr>
              <a:xfrm>
                <a:off x="6470074" y="10560920"/>
                <a:ext cx="471054" cy="1326280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adroTexto 351">
                <a:extLst>
                  <a:ext uri="{FF2B5EF4-FFF2-40B4-BE49-F238E27FC236}">
                    <a16:creationId xmlns:a16="http://schemas.microsoft.com/office/drawing/2014/main" id="{4AA32D9D-6D88-E645-AAE3-D073456C78E9}"/>
                  </a:ext>
                </a:extLst>
              </p:cNvPr>
              <p:cNvSpPr txBox="1"/>
              <p:nvPr/>
            </p:nvSpPr>
            <p:spPr>
              <a:xfrm>
                <a:off x="2724384" y="12239629"/>
                <a:ext cx="723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Poppins" pitchFamily="2" charset="77"/>
                    <a:cs typeface="Poppins" pitchFamily="2" charset="77"/>
                  </a:rPr>
                  <a:t>2018</a:t>
                </a:r>
              </a:p>
            </p:txBody>
          </p:sp>
          <p:sp>
            <p:nvSpPr>
              <p:cNvPr id="168" name="CuadroTexto 351">
                <a:extLst>
                  <a:ext uri="{FF2B5EF4-FFF2-40B4-BE49-F238E27FC236}">
                    <a16:creationId xmlns:a16="http://schemas.microsoft.com/office/drawing/2014/main" id="{7C7CE2C3-34DB-9D42-A51E-379295F077F9}"/>
                  </a:ext>
                </a:extLst>
              </p:cNvPr>
              <p:cNvSpPr txBox="1"/>
              <p:nvPr/>
            </p:nvSpPr>
            <p:spPr>
              <a:xfrm>
                <a:off x="3840914" y="12239629"/>
                <a:ext cx="723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Poppins" pitchFamily="2" charset="77"/>
                    <a:cs typeface="Poppins" pitchFamily="2" charset="77"/>
                  </a:rPr>
                  <a:t>2019</a:t>
                </a:r>
              </a:p>
            </p:txBody>
          </p:sp>
          <p:sp>
            <p:nvSpPr>
              <p:cNvPr id="169" name="CuadroTexto 351">
                <a:extLst>
                  <a:ext uri="{FF2B5EF4-FFF2-40B4-BE49-F238E27FC236}">
                    <a16:creationId xmlns:a16="http://schemas.microsoft.com/office/drawing/2014/main" id="{55437181-08B8-CF4C-9749-97CBBCBB727F}"/>
                  </a:ext>
                </a:extLst>
              </p:cNvPr>
              <p:cNvSpPr txBox="1"/>
              <p:nvPr/>
            </p:nvSpPr>
            <p:spPr>
              <a:xfrm>
                <a:off x="4968820" y="12239629"/>
                <a:ext cx="723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Poppins" pitchFamily="2" charset="77"/>
                    <a:cs typeface="Poppins" pitchFamily="2" charset="77"/>
                  </a:rPr>
                  <a:t>2020</a:t>
                </a:r>
              </a:p>
            </p:txBody>
          </p:sp>
          <p:sp>
            <p:nvSpPr>
              <p:cNvPr id="170" name="CuadroTexto 351">
                <a:extLst>
                  <a:ext uri="{FF2B5EF4-FFF2-40B4-BE49-F238E27FC236}">
                    <a16:creationId xmlns:a16="http://schemas.microsoft.com/office/drawing/2014/main" id="{5D4B1C86-8D7A-7743-9F2C-884115661166}"/>
                  </a:ext>
                </a:extLst>
              </p:cNvPr>
              <p:cNvSpPr txBox="1"/>
              <p:nvPr/>
            </p:nvSpPr>
            <p:spPr>
              <a:xfrm>
                <a:off x="6127436" y="12239629"/>
                <a:ext cx="723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Poppins" pitchFamily="2" charset="77"/>
                    <a:cs typeface="Poppins" pitchFamily="2" charset="77"/>
                  </a:rPr>
                  <a:t>2021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244B57-D769-6848-BC66-60FE98CF854B}"/>
                  </a:ext>
                </a:extLst>
              </p:cNvPr>
              <p:cNvSpPr/>
              <p:nvPr/>
            </p:nvSpPr>
            <p:spPr>
              <a:xfrm>
                <a:off x="2601081" y="12327467"/>
                <a:ext cx="135466" cy="13546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3B9FA3C-4301-134D-97C8-69688CD3ADF1}"/>
                  </a:ext>
                </a:extLst>
              </p:cNvPr>
              <p:cNvSpPr/>
              <p:nvPr/>
            </p:nvSpPr>
            <p:spPr>
              <a:xfrm>
                <a:off x="3711908" y="12327467"/>
                <a:ext cx="135466" cy="13546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9E0F4A1F-3737-4840-9771-115C4F723DE7}"/>
                  </a:ext>
                </a:extLst>
              </p:cNvPr>
              <p:cNvSpPr/>
              <p:nvPr/>
            </p:nvSpPr>
            <p:spPr>
              <a:xfrm>
                <a:off x="4822735" y="12327467"/>
                <a:ext cx="135466" cy="1354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F3D63A0-6F7B-F146-83C6-4454B3C019BB}"/>
                  </a:ext>
                </a:extLst>
              </p:cNvPr>
              <p:cNvSpPr/>
              <p:nvPr/>
            </p:nvSpPr>
            <p:spPr>
              <a:xfrm>
                <a:off x="5994522" y="12327467"/>
                <a:ext cx="135466" cy="135466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uadroTexto 351">
                <a:extLst>
                  <a:ext uri="{FF2B5EF4-FFF2-40B4-BE49-F238E27FC236}">
                    <a16:creationId xmlns:a16="http://schemas.microsoft.com/office/drawing/2014/main" id="{0FF2BE34-4AB8-F542-97CB-68E66E25FAA5}"/>
                  </a:ext>
                </a:extLst>
              </p:cNvPr>
              <p:cNvSpPr txBox="1"/>
              <p:nvPr/>
            </p:nvSpPr>
            <p:spPr>
              <a:xfrm>
                <a:off x="1870270" y="11716080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0</a:t>
                </a:r>
              </a:p>
            </p:txBody>
          </p:sp>
          <p:sp>
            <p:nvSpPr>
              <p:cNvPr id="176" name="CuadroTexto 351">
                <a:extLst>
                  <a:ext uri="{FF2B5EF4-FFF2-40B4-BE49-F238E27FC236}">
                    <a16:creationId xmlns:a16="http://schemas.microsoft.com/office/drawing/2014/main" id="{8C742647-4B62-4448-B8C4-C92C17F61792}"/>
                  </a:ext>
                </a:extLst>
              </p:cNvPr>
              <p:cNvSpPr txBox="1"/>
              <p:nvPr/>
            </p:nvSpPr>
            <p:spPr>
              <a:xfrm>
                <a:off x="1870270" y="11262267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0.5</a:t>
                </a:r>
              </a:p>
            </p:txBody>
          </p:sp>
          <p:sp>
            <p:nvSpPr>
              <p:cNvPr id="177" name="CuadroTexto 351">
                <a:extLst>
                  <a:ext uri="{FF2B5EF4-FFF2-40B4-BE49-F238E27FC236}">
                    <a16:creationId xmlns:a16="http://schemas.microsoft.com/office/drawing/2014/main" id="{17341A32-471C-3B46-97BE-CA58BE210CA5}"/>
                  </a:ext>
                </a:extLst>
              </p:cNvPr>
              <p:cNvSpPr txBox="1"/>
              <p:nvPr/>
            </p:nvSpPr>
            <p:spPr>
              <a:xfrm>
                <a:off x="1870270" y="10808453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1</a:t>
                </a:r>
              </a:p>
            </p:txBody>
          </p:sp>
          <p:sp>
            <p:nvSpPr>
              <p:cNvPr id="178" name="CuadroTexto 351">
                <a:extLst>
                  <a:ext uri="{FF2B5EF4-FFF2-40B4-BE49-F238E27FC236}">
                    <a16:creationId xmlns:a16="http://schemas.microsoft.com/office/drawing/2014/main" id="{4BFDCE8C-9306-AB4C-80CA-EFF3B5F2BB0F}"/>
                  </a:ext>
                </a:extLst>
              </p:cNvPr>
              <p:cNvSpPr txBox="1"/>
              <p:nvPr/>
            </p:nvSpPr>
            <p:spPr>
              <a:xfrm>
                <a:off x="1870270" y="10361413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1.5</a:t>
                </a:r>
              </a:p>
            </p:txBody>
          </p:sp>
          <p:sp>
            <p:nvSpPr>
              <p:cNvPr id="179" name="CuadroTexto 351">
                <a:extLst>
                  <a:ext uri="{FF2B5EF4-FFF2-40B4-BE49-F238E27FC236}">
                    <a16:creationId xmlns:a16="http://schemas.microsoft.com/office/drawing/2014/main" id="{49905422-996A-AA41-98F1-EA9AFC996446}"/>
                  </a:ext>
                </a:extLst>
              </p:cNvPr>
              <p:cNvSpPr txBox="1"/>
              <p:nvPr/>
            </p:nvSpPr>
            <p:spPr>
              <a:xfrm>
                <a:off x="1870270" y="9907600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2</a:t>
                </a:r>
              </a:p>
            </p:txBody>
          </p:sp>
          <p:sp>
            <p:nvSpPr>
              <p:cNvPr id="180" name="CuadroTexto 351">
                <a:extLst>
                  <a:ext uri="{FF2B5EF4-FFF2-40B4-BE49-F238E27FC236}">
                    <a16:creationId xmlns:a16="http://schemas.microsoft.com/office/drawing/2014/main" id="{AC61425B-4649-4A4A-A790-A86D25FD7669}"/>
                  </a:ext>
                </a:extLst>
              </p:cNvPr>
              <p:cNvSpPr txBox="1"/>
              <p:nvPr/>
            </p:nvSpPr>
            <p:spPr>
              <a:xfrm>
                <a:off x="1870270" y="9453787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2.5</a:t>
                </a:r>
              </a:p>
            </p:txBody>
          </p:sp>
          <p:sp>
            <p:nvSpPr>
              <p:cNvPr id="181" name="CuadroTexto 351">
                <a:extLst>
                  <a:ext uri="{FF2B5EF4-FFF2-40B4-BE49-F238E27FC236}">
                    <a16:creationId xmlns:a16="http://schemas.microsoft.com/office/drawing/2014/main" id="{E5005CFC-F47F-2D4D-9C06-5216755863A1}"/>
                  </a:ext>
                </a:extLst>
              </p:cNvPr>
              <p:cNvSpPr txBox="1"/>
              <p:nvPr/>
            </p:nvSpPr>
            <p:spPr>
              <a:xfrm>
                <a:off x="1870270" y="8993200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3</a:t>
                </a:r>
              </a:p>
            </p:txBody>
          </p:sp>
          <p:sp>
            <p:nvSpPr>
              <p:cNvPr id="182" name="CuadroTexto 351">
                <a:extLst>
                  <a:ext uri="{FF2B5EF4-FFF2-40B4-BE49-F238E27FC236}">
                    <a16:creationId xmlns:a16="http://schemas.microsoft.com/office/drawing/2014/main" id="{C0DA191A-BB34-334B-A3FF-8133DA0537FF}"/>
                  </a:ext>
                </a:extLst>
              </p:cNvPr>
              <p:cNvSpPr txBox="1"/>
              <p:nvPr/>
            </p:nvSpPr>
            <p:spPr>
              <a:xfrm>
                <a:off x="1870270" y="8552934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3.5</a:t>
                </a:r>
              </a:p>
            </p:txBody>
          </p:sp>
          <p:sp>
            <p:nvSpPr>
              <p:cNvPr id="183" name="CuadroTexto 351">
                <a:extLst>
                  <a:ext uri="{FF2B5EF4-FFF2-40B4-BE49-F238E27FC236}">
                    <a16:creationId xmlns:a16="http://schemas.microsoft.com/office/drawing/2014/main" id="{C2FEDCEF-8667-564A-BD13-85084D4E2C4D}"/>
                  </a:ext>
                </a:extLst>
              </p:cNvPr>
              <p:cNvSpPr txBox="1"/>
              <p:nvPr/>
            </p:nvSpPr>
            <p:spPr>
              <a:xfrm>
                <a:off x="1870270" y="8105894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4</a:t>
                </a:r>
              </a:p>
            </p:txBody>
          </p:sp>
          <p:sp>
            <p:nvSpPr>
              <p:cNvPr id="184" name="CuadroTexto 351">
                <a:extLst>
                  <a:ext uri="{FF2B5EF4-FFF2-40B4-BE49-F238E27FC236}">
                    <a16:creationId xmlns:a16="http://schemas.microsoft.com/office/drawing/2014/main" id="{F132E2E2-4BC0-C845-BDA2-F3E222E80435}"/>
                  </a:ext>
                </a:extLst>
              </p:cNvPr>
              <p:cNvSpPr txBox="1"/>
              <p:nvPr/>
            </p:nvSpPr>
            <p:spPr>
              <a:xfrm>
                <a:off x="1870270" y="7652081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4.5</a:t>
                </a:r>
              </a:p>
            </p:txBody>
          </p:sp>
          <p:sp>
            <p:nvSpPr>
              <p:cNvPr id="185" name="CuadroTexto 351">
                <a:extLst>
                  <a:ext uri="{FF2B5EF4-FFF2-40B4-BE49-F238E27FC236}">
                    <a16:creationId xmlns:a16="http://schemas.microsoft.com/office/drawing/2014/main" id="{4F51D4F9-61A3-7D45-9F24-A451F5BD2DE2}"/>
                  </a:ext>
                </a:extLst>
              </p:cNvPr>
              <p:cNvSpPr txBox="1"/>
              <p:nvPr/>
            </p:nvSpPr>
            <p:spPr>
              <a:xfrm>
                <a:off x="1870270" y="7191494"/>
                <a:ext cx="591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latin typeface="Poppins" pitchFamily="2" charset="77"/>
                    <a:cs typeface="Poppins" pitchFamily="2" charset="77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15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3E7EB3-0C14-FB48-B20B-6433DB8A66ED}"/>
              </a:ext>
            </a:extLst>
          </p:cNvPr>
          <p:cNvCxnSpPr/>
          <p:nvPr/>
        </p:nvCxnSpPr>
        <p:spPr>
          <a:xfrm>
            <a:off x="2287153" y="630509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335360A-0E0B-BF4A-BE93-DBBC35734EC4}"/>
              </a:ext>
            </a:extLst>
          </p:cNvPr>
          <p:cNvCxnSpPr/>
          <p:nvPr/>
        </p:nvCxnSpPr>
        <p:spPr>
          <a:xfrm>
            <a:off x="2287153" y="721949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D2B9F84-118F-5F46-B155-7F028F77AD7E}"/>
              </a:ext>
            </a:extLst>
          </p:cNvPr>
          <p:cNvCxnSpPr/>
          <p:nvPr/>
        </p:nvCxnSpPr>
        <p:spPr>
          <a:xfrm>
            <a:off x="2287153" y="813389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36F80F-14FB-C646-82E4-BA5404430C2C}"/>
              </a:ext>
            </a:extLst>
          </p:cNvPr>
          <p:cNvCxnSpPr/>
          <p:nvPr/>
        </p:nvCxnSpPr>
        <p:spPr>
          <a:xfrm>
            <a:off x="2287153" y="904829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4728D5-9230-A148-9D54-16D5214B271A}"/>
              </a:ext>
            </a:extLst>
          </p:cNvPr>
          <p:cNvCxnSpPr/>
          <p:nvPr/>
        </p:nvCxnSpPr>
        <p:spPr>
          <a:xfrm>
            <a:off x="2287153" y="993983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0ABB1C-F32F-FF45-B182-3024108227B0}"/>
              </a:ext>
            </a:extLst>
          </p:cNvPr>
          <p:cNvCxnSpPr/>
          <p:nvPr/>
        </p:nvCxnSpPr>
        <p:spPr>
          <a:xfrm>
            <a:off x="2287153" y="1085423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6A1CDE-17B3-6341-A3A2-18CCDA132D00}"/>
              </a:ext>
            </a:extLst>
          </p:cNvPr>
          <p:cNvCxnSpPr/>
          <p:nvPr/>
        </p:nvCxnSpPr>
        <p:spPr>
          <a:xfrm>
            <a:off x="2287153" y="11791493"/>
            <a:ext cx="20207087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4323AFC-EB30-8340-8035-76A14F99E353}"/>
              </a:ext>
            </a:extLst>
          </p:cNvPr>
          <p:cNvGrpSpPr/>
          <p:nvPr/>
        </p:nvGrpSpPr>
        <p:grpSpPr>
          <a:xfrm>
            <a:off x="1921870" y="4715165"/>
            <a:ext cx="20810247" cy="1007968"/>
            <a:chOff x="1882113" y="11774787"/>
            <a:chExt cx="20810247" cy="100796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581B996-98BF-CE4F-AB25-505D19E204A7}"/>
                </a:ext>
              </a:extLst>
            </p:cNvPr>
            <p:cNvSpPr/>
            <p:nvPr/>
          </p:nvSpPr>
          <p:spPr>
            <a:xfrm>
              <a:off x="1882113" y="11868019"/>
              <a:ext cx="332233" cy="3322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CF406A-836A-5D42-86AE-D980B5874109}"/>
                </a:ext>
              </a:extLst>
            </p:cNvPr>
            <p:cNvSpPr txBox="1"/>
            <p:nvPr/>
          </p:nvSpPr>
          <p:spPr>
            <a:xfrm>
              <a:off x="2463230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87E3ED5-ED93-0E43-AD16-84EEF5DCCDA9}"/>
                </a:ext>
              </a:extLst>
            </p:cNvPr>
            <p:cNvSpPr/>
            <p:nvPr/>
          </p:nvSpPr>
          <p:spPr>
            <a:xfrm>
              <a:off x="9435522" y="11868019"/>
              <a:ext cx="332233" cy="3322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504AEE-6FD4-EB42-A22A-A0CD61ED7B56}"/>
                </a:ext>
              </a:extLst>
            </p:cNvPr>
            <p:cNvSpPr txBox="1"/>
            <p:nvPr/>
          </p:nvSpPr>
          <p:spPr>
            <a:xfrm>
              <a:off x="10016639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CB7FE50-B1A2-EF4F-91B6-2DC2E2DE1294}"/>
                </a:ext>
              </a:extLst>
            </p:cNvPr>
            <p:cNvSpPr/>
            <p:nvPr/>
          </p:nvSpPr>
          <p:spPr>
            <a:xfrm>
              <a:off x="17185755" y="11868019"/>
              <a:ext cx="332233" cy="3322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89D92C-672D-1743-9FED-A02F7D202BDF}"/>
                </a:ext>
              </a:extLst>
            </p:cNvPr>
            <p:cNvSpPr txBox="1"/>
            <p:nvPr/>
          </p:nvSpPr>
          <p:spPr>
            <a:xfrm>
              <a:off x="17766872" y="11774787"/>
              <a:ext cx="4925488" cy="1007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560"/>
                </a:lnSpc>
              </a:pPr>
              <a:r>
                <a:rPr lang="en-US" sz="2800" dirty="0">
                  <a:latin typeface="Poppins Light" pitchFamily="2" charset="77"/>
                  <a:ea typeface="Lato Light" panose="020F0502020204030203" pitchFamily="34" charset="0"/>
                  <a:cs typeface="Poppins Light" pitchFamily="2" charset="77"/>
                </a:rPr>
                <a:t>Business professionals like you connecting.</a:t>
              </a:r>
            </a:p>
          </p:txBody>
        </p:sp>
      </p:grp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893E74A8-C35D-A041-9D5F-E60F296E7150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CBA67551-D40C-6E4E-A0A0-E3F71DA18C7A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884486-64D1-F143-9227-D75AA1D7048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91FBD9-A5AC-6945-A34F-FE98DD881DB5}"/>
              </a:ext>
            </a:extLst>
          </p:cNvPr>
          <p:cNvSpPr/>
          <p:nvPr/>
        </p:nvSpPr>
        <p:spPr>
          <a:xfrm>
            <a:off x="2590769" y="7864124"/>
            <a:ext cx="292405" cy="39426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8F791-4D3F-CB49-9A2D-CC82160BF529}"/>
              </a:ext>
            </a:extLst>
          </p:cNvPr>
          <p:cNvSpPr/>
          <p:nvPr/>
        </p:nvSpPr>
        <p:spPr>
          <a:xfrm>
            <a:off x="3000420" y="7768742"/>
            <a:ext cx="292405" cy="40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9982B-D567-9848-8A38-A384AA5624DD}"/>
              </a:ext>
            </a:extLst>
          </p:cNvPr>
          <p:cNvSpPr/>
          <p:nvPr/>
        </p:nvSpPr>
        <p:spPr>
          <a:xfrm>
            <a:off x="3395441" y="7227418"/>
            <a:ext cx="292405" cy="45793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2882D-EACA-6647-814B-E178AD44550D}"/>
              </a:ext>
            </a:extLst>
          </p:cNvPr>
          <p:cNvSpPr/>
          <p:nvPr/>
        </p:nvSpPr>
        <p:spPr>
          <a:xfrm>
            <a:off x="4287895" y="9509760"/>
            <a:ext cx="292405" cy="22969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25CD77-E760-644E-BEE0-88F5D714D8E2}"/>
              </a:ext>
            </a:extLst>
          </p:cNvPr>
          <p:cNvSpPr/>
          <p:nvPr/>
        </p:nvSpPr>
        <p:spPr>
          <a:xfrm>
            <a:off x="4690231" y="7768742"/>
            <a:ext cx="292405" cy="40379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749EF-08F4-FD43-B06C-42136C33C941}"/>
              </a:ext>
            </a:extLst>
          </p:cNvPr>
          <p:cNvSpPr/>
          <p:nvPr/>
        </p:nvSpPr>
        <p:spPr>
          <a:xfrm>
            <a:off x="5092567" y="9970618"/>
            <a:ext cx="292405" cy="1836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71D1ED-6C94-CF4B-880D-6D7572BE17C0}"/>
              </a:ext>
            </a:extLst>
          </p:cNvPr>
          <p:cNvSpPr/>
          <p:nvPr/>
        </p:nvSpPr>
        <p:spPr>
          <a:xfrm>
            <a:off x="5985022" y="8617306"/>
            <a:ext cx="292405" cy="3189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CDA90-F4DB-5545-AA85-013F3EEB8537}"/>
              </a:ext>
            </a:extLst>
          </p:cNvPr>
          <p:cNvSpPr/>
          <p:nvPr/>
        </p:nvSpPr>
        <p:spPr>
          <a:xfrm>
            <a:off x="6387358" y="10146182"/>
            <a:ext cx="292405" cy="16605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D58928-4FA3-E743-945D-0F37C9FA9CC5}"/>
              </a:ext>
            </a:extLst>
          </p:cNvPr>
          <p:cNvSpPr/>
          <p:nvPr/>
        </p:nvSpPr>
        <p:spPr>
          <a:xfrm>
            <a:off x="6775063" y="9970618"/>
            <a:ext cx="292405" cy="1836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6E49FB-383E-0943-9987-D0B9C6364EE2}"/>
              </a:ext>
            </a:extLst>
          </p:cNvPr>
          <p:cNvSpPr/>
          <p:nvPr/>
        </p:nvSpPr>
        <p:spPr>
          <a:xfrm>
            <a:off x="7674833" y="7688276"/>
            <a:ext cx="292405" cy="4118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952BFA-3C62-F14B-85E2-92D59D8B00D3}"/>
              </a:ext>
            </a:extLst>
          </p:cNvPr>
          <p:cNvSpPr/>
          <p:nvPr/>
        </p:nvSpPr>
        <p:spPr>
          <a:xfrm>
            <a:off x="8457559" y="9056218"/>
            <a:ext cx="292405" cy="27505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057E9A-27AE-2A46-8DBF-6A282314ABC5}"/>
              </a:ext>
            </a:extLst>
          </p:cNvPr>
          <p:cNvSpPr/>
          <p:nvPr/>
        </p:nvSpPr>
        <p:spPr>
          <a:xfrm>
            <a:off x="9357329" y="7864124"/>
            <a:ext cx="292405" cy="394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9448C3-CC98-5A4A-A411-DB9F1B435C05}"/>
              </a:ext>
            </a:extLst>
          </p:cNvPr>
          <p:cNvSpPr/>
          <p:nvPr/>
        </p:nvSpPr>
        <p:spPr>
          <a:xfrm>
            <a:off x="8062539" y="7864124"/>
            <a:ext cx="292405" cy="39426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3076D-04A4-2344-8129-01DEF1D1BD1F}"/>
              </a:ext>
            </a:extLst>
          </p:cNvPr>
          <p:cNvSpPr/>
          <p:nvPr/>
        </p:nvSpPr>
        <p:spPr>
          <a:xfrm>
            <a:off x="9759666" y="9509760"/>
            <a:ext cx="292405" cy="22969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E20626-C941-F54B-81D1-250D23304DD6}"/>
              </a:ext>
            </a:extLst>
          </p:cNvPr>
          <p:cNvSpPr/>
          <p:nvPr/>
        </p:nvSpPr>
        <p:spPr>
          <a:xfrm>
            <a:off x="10147370" y="7227418"/>
            <a:ext cx="292405" cy="457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EDFF18-2517-2D40-AC73-784BA0EB45D8}"/>
              </a:ext>
            </a:extLst>
          </p:cNvPr>
          <p:cNvSpPr/>
          <p:nvPr/>
        </p:nvSpPr>
        <p:spPr>
          <a:xfrm>
            <a:off x="11054456" y="7768742"/>
            <a:ext cx="292405" cy="4037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BF0DCA-E1AA-FD43-B875-7ECC2F9574D6}"/>
              </a:ext>
            </a:extLst>
          </p:cNvPr>
          <p:cNvSpPr/>
          <p:nvPr/>
        </p:nvSpPr>
        <p:spPr>
          <a:xfrm>
            <a:off x="11434847" y="7768742"/>
            <a:ext cx="292405" cy="403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08C36D-4FBA-004A-A333-498375B7C26E}"/>
              </a:ext>
            </a:extLst>
          </p:cNvPr>
          <p:cNvSpPr/>
          <p:nvPr/>
        </p:nvSpPr>
        <p:spPr>
          <a:xfrm>
            <a:off x="11844496" y="9970618"/>
            <a:ext cx="292405" cy="1836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FEE70F-4144-3343-8F8C-76E5C1EDC65E}"/>
              </a:ext>
            </a:extLst>
          </p:cNvPr>
          <p:cNvSpPr/>
          <p:nvPr/>
        </p:nvSpPr>
        <p:spPr>
          <a:xfrm>
            <a:off x="12736951" y="7768742"/>
            <a:ext cx="292405" cy="4037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CDCE62-77EF-9D41-8249-3D0C5A00F9EC}"/>
              </a:ext>
            </a:extLst>
          </p:cNvPr>
          <p:cNvSpPr/>
          <p:nvPr/>
        </p:nvSpPr>
        <p:spPr>
          <a:xfrm>
            <a:off x="13139288" y="7768742"/>
            <a:ext cx="292405" cy="403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9D99C3-7F2E-7B4B-ABB7-68F6ED5B9769}"/>
              </a:ext>
            </a:extLst>
          </p:cNvPr>
          <p:cNvSpPr/>
          <p:nvPr/>
        </p:nvSpPr>
        <p:spPr>
          <a:xfrm>
            <a:off x="13534307" y="9056218"/>
            <a:ext cx="292405" cy="27505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0C5171-08D9-9E46-97BB-7FBBF807DFB1}"/>
              </a:ext>
            </a:extLst>
          </p:cNvPr>
          <p:cNvSpPr/>
          <p:nvPr/>
        </p:nvSpPr>
        <p:spPr>
          <a:xfrm>
            <a:off x="14412132" y="10146182"/>
            <a:ext cx="292405" cy="16605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8EC32F-6F04-7E49-8769-5C164778BDFD}"/>
              </a:ext>
            </a:extLst>
          </p:cNvPr>
          <p:cNvSpPr/>
          <p:nvPr/>
        </p:nvSpPr>
        <p:spPr>
          <a:xfrm>
            <a:off x="14814469" y="10146182"/>
            <a:ext cx="292405" cy="166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7D3B7-9D03-714D-8E23-070270105070}"/>
              </a:ext>
            </a:extLst>
          </p:cNvPr>
          <p:cNvSpPr/>
          <p:nvPr/>
        </p:nvSpPr>
        <p:spPr>
          <a:xfrm>
            <a:off x="15209488" y="7227418"/>
            <a:ext cx="292405" cy="45793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D6F7D6-3612-1F4C-B274-9469F76B1618}"/>
              </a:ext>
            </a:extLst>
          </p:cNvPr>
          <p:cNvSpPr/>
          <p:nvPr/>
        </p:nvSpPr>
        <p:spPr>
          <a:xfrm>
            <a:off x="16109258" y="7864124"/>
            <a:ext cx="292405" cy="39426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FE4089-BC26-B748-852E-FCB5E309E1FF}"/>
              </a:ext>
            </a:extLst>
          </p:cNvPr>
          <p:cNvSpPr/>
          <p:nvPr/>
        </p:nvSpPr>
        <p:spPr>
          <a:xfrm>
            <a:off x="16511595" y="9253728"/>
            <a:ext cx="292405" cy="25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F5240D-A1CA-304E-A4B2-7C02A74F5677}"/>
              </a:ext>
            </a:extLst>
          </p:cNvPr>
          <p:cNvSpPr/>
          <p:nvPr/>
        </p:nvSpPr>
        <p:spPr>
          <a:xfrm>
            <a:off x="16906614" y="9970618"/>
            <a:ext cx="292405" cy="18361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13A597-295A-4D4F-9B9D-7F5A78126648}"/>
              </a:ext>
            </a:extLst>
          </p:cNvPr>
          <p:cNvSpPr/>
          <p:nvPr/>
        </p:nvSpPr>
        <p:spPr>
          <a:xfrm>
            <a:off x="17799069" y="9509760"/>
            <a:ext cx="292405" cy="2296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B159C2-B7EF-D145-A441-0C55692AB734}"/>
              </a:ext>
            </a:extLst>
          </p:cNvPr>
          <p:cNvSpPr/>
          <p:nvPr/>
        </p:nvSpPr>
        <p:spPr>
          <a:xfrm>
            <a:off x="18201405" y="7768742"/>
            <a:ext cx="292405" cy="40379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4DA96C-05F0-7944-9154-DB8F5CAE5392}"/>
              </a:ext>
            </a:extLst>
          </p:cNvPr>
          <p:cNvSpPr/>
          <p:nvPr/>
        </p:nvSpPr>
        <p:spPr>
          <a:xfrm>
            <a:off x="18603741" y="9970618"/>
            <a:ext cx="292405" cy="18361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8BDBD2-4AD1-6745-8674-C9071A59C0D8}"/>
              </a:ext>
            </a:extLst>
          </p:cNvPr>
          <p:cNvSpPr/>
          <p:nvPr/>
        </p:nvSpPr>
        <p:spPr>
          <a:xfrm>
            <a:off x="19481565" y="8617306"/>
            <a:ext cx="292405" cy="3189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F4BBAB-F946-7641-BB94-05438B525C03}"/>
              </a:ext>
            </a:extLst>
          </p:cNvPr>
          <p:cNvSpPr/>
          <p:nvPr/>
        </p:nvSpPr>
        <p:spPr>
          <a:xfrm>
            <a:off x="19883901" y="10146182"/>
            <a:ext cx="292405" cy="166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60458-B781-B24B-8487-4F1B91AAA7F0}"/>
              </a:ext>
            </a:extLst>
          </p:cNvPr>
          <p:cNvSpPr/>
          <p:nvPr/>
        </p:nvSpPr>
        <p:spPr>
          <a:xfrm>
            <a:off x="20286237" y="9056218"/>
            <a:ext cx="292405" cy="27505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B1CC14B-8BA0-744B-9B1B-50E2EA20F110}"/>
              </a:ext>
            </a:extLst>
          </p:cNvPr>
          <p:cNvSpPr/>
          <p:nvPr/>
        </p:nvSpPr>
        <p:spPr>
          <a:xfrm>
            <a:off x="21171376" y="7688276"/>
            <a:ext cx="292405" cy="41184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98CF1D-7AF3-904F-BFDB-C19A567245A4}"/>
              </a:ext>
            </a:extLst>
          </p:cNvPr>
          <p:cNvSpPr/>
          <p:nvPr/>
        </p:nvSpPr>
        <p:spPr>
          <a:xfrm>
            <a:off x="21573712" y="9253728"/>
            <a:ext cx="292405" cy="255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5F046C-355D-A04F-A482-3C81BB424638}"/>
              </a:ext>
            </a:extLst>
          </p:cNvPr>
          <p:cNvSpPr/>
          <p:nvPr/>
        </p:nvSpPr>
        <p:spPr>
          <a:xfrm>
            <a:off x="21983363" y="7227418"/>
            <a:ext cx="292405" cy="45793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8CFE68DD-7865-354A-A9AD-489415FB93D5}"/>
              </a:ext>
            </a:extLst>
          </p:cNvPr>
          <p:cNvSpPr txBox="1"/>
          <p:nvPr/>
        </p:nvSpPr>
        <p:spPr>
          <a:xfrm>
            <a:off x="2571318" y="11960707"/>
            <a:ext cx="115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79C6F16E-D4F3-FB4A-9345-BBEC828F8A09}"/>
              </a:ext>
            </a:extLst>
          </p:cNvPr>
          <p:cNvSpPr txBox="1"/>
          <p:nvPr/>
        </p:nvSpPr>
        <p:spPr>
          <a:xfrm>
            <a:off x="406820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February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8D03546B-D27A-F24F-A5CC-9F8ACD87AC4D}"/>
              </a:ext>
            </a:extLst>
          </p:cNvPr>
          <p:cNvSpPr txBox="1"/>
          <p:nvPr/>
        </p:nvSpPr>
        <p:spPr>
          <a:xfrm>
            <a:off x="572936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March</a:t>
            </a:r>
          </a:p>
        </p:txBody>
      </p:sp>
      <p:sp>
        <p:nvSpPr>
          <p:cNvPr id="62" name="CuadroTexto 351">
            <a:extLst>
              <a:ext uri="{FF2B5EF4-FFF2-40B4-BE49-F238E27FC236}">
                <a16:creationId xmlns:a16="http://schemas.microsoft.com/office/drawing/2014/main" id="{F25E8F14-6927-9D4B-BCBF-F557AE2CDCC1}"/>
              </a:ext>
            </a:extLst>
          </p:cNvPr>
          <p:cNvSpPr txBox="1"/>
          <p:nvPr/>
        </p:nvSpPr>
        <p:spPr>
          <a:xfrm>
            <a:off x="743624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April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E15A6E4E-C05B-774E-8C23-B7A9A9FB74F0}"/>
              </a:ext>
            </a:extLst>
          </p:cNvPr>
          <p:cNvSpPr txBox="1"/>
          <p:nvPr/>
        </p:nvSpPr>
        <p:spPr>
          <a:xfrm>
            <a:off x="912788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64" name="CuadroTexto 351">
            <a:extLst>
              <a:ext uri="{FF2B5EF4-FFF2-40B4-BE49-F238E27FC236}">
                <a16:creationId xmlns:a16="http://schemas.microsoft.com/office/drawing/2014/main" id="{CD531A11-1F40-3940-ABD1-03FF9D2AA873}"/>
              </a:ext>
            </a:extLst>
          </p:cNvPr>
          <p:cNvSpPr txBox="1"/>
          <p:nvPr/>
        </p:nvSpPr>
        <p:spPr>
          <a:xfrm>
            <a:off x="1083476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June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DCADA8CE-4A5D-7E4B-996A-71AAE93EBC62}"/>
              </a:ext>
            </a:extLst>
          </p:cNvPr>
          <p:cNvSpPr txBox="1"/>
          <p:nvPr/>
        </p:nvSpPr>
        <p:spPr>
          <a:xfrm>
            <a:off x="1249592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July</a:t>
            </a:r>
          </a:p>
        </p:txBody>
      </p:sp>
      <p:sp>
        <p:nvSpPr>
          <p:cNvPr id="66" name="CuadroTexto 351">
            <a:extLst>
              <a:ext uri="{FF2B5EF4-FFF2-40B4-BE49-F238E27FC236}">
                <a16:creationId xmlns:a16="http://schemas.microsoft.com/office/drawing/2014/main" id="{43DEFD4A-9F8B-294F-A53C-27B74B8470C9}"/>
              </a:ext>
            </a:extLst>
          </p:cNvPr>
          <p:cNvSpPr txBox="1"/>
          <p:nvPr/>
        </p:nvSpPr>
        <p:spPr>
          <a:xfrm>
            <a:off x="1420280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August</a:t>
            </a:r>
          </a:p>
        </p:txBody>
      </p:sp>
      <p:sp>
        <p:nvSpPr>
          <p:cNvPr id="67" name="CuadroTexto 351">
            <a:extLst>
              <a:ext uri="{FF2B5EF4-FFF2-40B4-BE49-F238E27FC236}">
                <a16:creationId xmlns:a16="http://schemas.microsoft.com/office/drawing/2014/main" id="{EA02D7BF-280A-0148-9874-6BAA587CD8B0}"/>
              </a:ext>
            </a:extLst>
          </p:cNvPr>
          <p:cNvSpPr txBox="1"/>
          <p:nvPr/>
        </p:nvSpPr>
        <p:spPr>
          <a:xfrm>
            <a:off x="1587920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September</a:t>
            </a:r>
          </a:p>
        </p:txBody>
      </p:sp>
      <p:sp>
        <p:nvSpPr>
          <p:cNvPr id="68" name="CuadroTexto 351">
            <a:extLst>
              <a:ext uri="{FF2B5EF4-FFF2-40B4-BE49-F238E27FC236}">
                <a16:creationId xmlns:a16="http://schemas.microsoft.com/office/drawing/2014/main" id="{DFAEAA82-0E64-AA4B-8A4B-91009639E206}"/>
              </a:ext>
            </a:extLst>
          </p:cNvPr>
          <p:cNvSpPr txBox="1"/>
          <p:nvPr/>
        </p:nvSpPr>
        <p:spPr>
          <a:xfrm>
            <a:off x="1758608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October</a:t>
            </a:r>
          </a:p>
        </p:txBody>
      </p:sp>
      <p:sp>
        <p:nvSpPr>
          <p:cNvPr id="69" name="CuadroTexto 351">
            <a:extLst>
              <a:ext uri="{FF2B5EF4-FFF2-40B4-BE49-F238E27FC236}">
                <a16:creationId xmlns:a16="http://schemas.microsoft.com/office/drawing/2014/main" id="{68C46F2F-F8BE-0042-9970-CED1E6297752}"/>
              </a:ext>
            </a:extLst>
          </p:cNvPr>
          <p:cNvSpPr txBox="1"/>
          <p:nvPr/>
        </p:nvSpPr>
        <p:spPr>
          <a:xfrm>
            <a:off x="1926248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November</a:t>
            </a:r>
          </a:p>
        </p:txBody>
      </p:sp>
      <p:sp>
        <p:nvSpPr>
          <p:cNvPr id="70" name="CuadroTexto 351">
            <a:extLst>
              <a:ext uri="{FF2B5EF4-FFF2-40B4-BE49-F238E27FC236}">
                <a16:creationId xmlns:a16="http://schemas.microsoft.com/office/drawing/2014/main" id="{C49D2383-E059-0B46-B789-0ACAB3BD61BE}"/>
              </a:ext>
            </a:extLst>
          </p:cNvPr>
          <p:cNvSpPr txBox="1"/>
          <p:nvPr/>
        </p:nvSpPr>
        <p:spPr>
          <a:xfrm>
            <a:off x="20954124" y="11960707"/>
            <a:ext cx="154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December</a:t>
            </a:r>
          </a:p>
        </p:txBody>
      </p:sp>
      <p:sp>
        <p:nvSpPr>
          <p:cNvPr id="71" name="CuadroTexto 351">
            <a:extLst>
              <a:ext uri="{FF2B5EF4-FFF2-40B4-BE49-F238E27FC236}">
                <a16:creationId xmlns:a16="http://schemas.microsoft.com/office/drawing/2014/main" id="{8345362C-2A5B-994A-87C5-4F687D8E9777}"/>
              </a:ext>
            </a:extLst>
          </p:cNvPr>
          <p:cNvSpPr txBox="1"/>
          <p:nvPr/>
        </p:nvSpPr>
        <p:spPr>
          <a:xfrm>
            <a:off x="1673311" y="1162206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72" name="CuadroTexto 351">
            <a:extLst>
              <a:ext uri="{FF2B5EF4-FFF2-40B4-BE49-F238E27FC236}">
                <a16:creationId xmlns:a16="http://schemas.microsoft.com/office/drawing/2014/main" id="{6DDAE7E2-F7F7-734D-90FE-79C4D4245DAB}"/>
              </a:ext>
            </a:extLst>
          </p:cNvPr>
          <p:cNvSpPr txBox="1"/>
          <p:nvPr/>
        </p:nvSpPr>
        <p:spPr>
          <a:xfrm>
            <a:off x="1673311" y="1070766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3" name="CuadroTexto 351">
            <a:extLst>
              <a:ext uri="{FF2B5EF4-FFF2-40B4-BE49-F238E27FC236}">
                <a16:creationId xmlns:a16="http://schemas.microsoft.com/office/drawing/2014/main" id="{A007C126-01ED-4C4C-96EB-7696C875DC53}"/>
              </a:ext>
            </a:extLst>
          </p:cNvPr>
          <p:cNvSpPr txBox="1"/>
          <p:nvPr/>
        </p:nvSpPr>
        <p:spPr>
          <a:xfrm>
            <a:off x="1673311" y="976278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4" name="CuadroTexto 351">
            <a:extLst>
              <a:ext uri="{FF2B5EF4-FFF2-40B4-BE49-F238E27FC236}">
                <a16:creationId xmlns:a16="http://schemas.microsoft.com/office/drawing/2014/main" id="{6FD032E3-EA6F-DA42-863D-DFB61EB837D0}"/>
              </a:ext>
            </a:extLst>
          </p:cNvPr>
          <p:cNvSpPr txBox="1"/>
          <p:nvPr/>
        </p:nvSpPr>
        <p:spPr>
          <a:xfrm>
            <a:off x="1673311" y="884838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5" name="CuadroTexto 351">
            <a:extLst>
              <a:ext uri="{FF2B5EF4-FFF2-40B4-BE49-F238E27FC236}">
                <a16:creationId xmlns:a16="http://schemas.microsoft.com/office/drawing/2014/main" id="{106B89CB-5FA2-3F43-B20A-BBF07DC3E6ED}"/>
              </a:ext>
            </a:extLst>
          </p:cNvPr>
          <p:cNvSpPr txBox="1"/>
          <p:nvPr/>
        </p:nvSpPr>
        <p:spPr>
          <a:xfrm>
            <a:off x="1673311" y="796446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6" name="CuadroTexto 351">
            <a:extLst>
              <a:ext uri="{FF2B5EF4-FFF2-40B4-BE49-F238E27FC236}">
                <a16:creationId xmlns:a16="http://schemas.microsoft.com/office/drawing/2014/main" id="{BE29F781-E1FE-6D4D-A4F7-B39005EC7000}"/>
              </a:ext>
            </a:extLst>
          </p:cNvPr>
          <p:cNvSpPr txBox="1"/>
          <p:nvPr/>
        </p:nvSpPr>
        <p:spPr>
          <a:xfrm>
            <a:off x="1673311" y="703482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7" name="CuadroTexto 351">
            <a:extLst>
              <a:ext uri="{FF2B5EF4-FFF2-40B4-BE49-F238E27FC236}">
                <a16:creationId xmlns:a16="http://schemas.microsoft.com/office/drawing/2014/main" id="{E90A8ED9-6713-0943-B619-4585B6099686}"/>
              </a:ext>
            </a:extLst>
          </p:cNvPr>
          <p:cNvSpPr txBox="1"/>
          <p:nvPr/>
        </p:nvSpPr>
        <p:spPr>
          <a:xfrm>
            <a:off x="1673311" y="6120427"/>
            <a:ext cx="61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183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4273D-3B32-464E-A797-960B112BD917}"/>
              </a:ext>
            </a:extLst>
          </p:cNvPr>
          <p:cNvCxnSpPr>
            <a:cxnSpLocks/>
          </p:cNvCxnSpPr>
          <p:nvPr/>
        </p:nvCxnSpPr>
        <p:spPr>
          <a:xfrm>
            <a:off x="2287190" y="5737933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40AF77-E4D8-2943-B06F-B26E689639B3}"/>
              </a:ext>
            </a:extLst>
          </p:cNvPr>
          <p:cNvCxnSpPr>
            <a:cxnSpLocks/>
          </p:cNvCxnSpPr>
          <p:nvPr/>
        </p:nvCxnSpPr>
        <p:spPr>
          <a:xfrm>
            <a:off x="2287190" y="6501863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ACEEEE-0B59-E049-B700-B48338AD8389}"/>
              </a:ext>
            </a:extLst>
          </p:cNvPr>
          <p:cNvCxnSpPr>
            <a:cxnSpLocks/>
          </p:cNvCxnSpPr>
          <p:nvPr/>
        </p:nvCxnSpPr>
        <p:spPr>
          <a:xfrm>
            <a:off x="2287190" y="7254217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A531CF-4FCC-8649-9B98-2624AEDC9FE4}"/>
              </a:ext>
            </a:extLst>
          </p:cNvPr>
          <p:cNvCxnSpPr>
            <a:cxnSpLocks/>
          </p:cNvCxnSpPr>
          <p:nvPr/>
        </p:nvCxnSpPr>
        <p:spPr>
          <a:xfrm>
            <a:off x="2287190" y="7994997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15295F-8D1C-794C-979A-98E91D8A3B67}"/>
              </a:ext>
            </a:extLst>
          </p:cNvPr>
          <p:cNvCxnSpPr>
            <a:cxnSpLocks/>
          </p:cNvCxnSpPr>
          <p:nvPr/>
        </p:nvCxnSpPr>
        <p:spPr>
          <a:xfrm>
            <a:off x="2287190" y="8747351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9BBE77-B02A-8344-8103-15AAD4D9DEBA}"/>
              </a:ext>
            </a:extLst>
          </p:cNvPr>
          <p:cNvCxnSpPr>
            <a:cxnSpLocks/>
          </p:cNvCxnSpPr>
          <p:nvPr/>
        </p:nvCxnSpPr>
        <p:spPr>
          <a:xfrm>
            <a:off x="2287190" y="9488131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65DFF4-A7AE-564F-8C8F-B10E2F505F37}"/>
              </a:ext>
            </a:extLst>
          </p:cNvPr>
          <p:cNvCxnSpPr>
            <a:cxnSpLocks/>
          </p:cNvCxnSpPr>
          <p:nvPr/>
        </p:nvCxnSpPr>
        <p:spPr>
          <a:xfrm>
            <a:off x="2287190" y="10205761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179122-20FC-2D46-87C8-83F99AE15F8F}"/>
              </a:ext>
            </a:extLst>
          </p:cNvPr>
          <p:cNvCxnSpPr>
            <a:cxnSpLocks/>
          </p:cNvCxnSpPr>
          <p:nvPr/>
        </p:nvCxnSpPr>
        <p:spPr>
          <a:xfrm>
            <a:off x="2287190" y="10992839"/>
            <a:ext cx="7775930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65E2E6E-30E2-BE4F-9A24-200583A6E309}"/>
              </a:ext>
            </a:extLst>
          </p:cNvPr>
          <p:cNvGrpSpPr/>
          <p:nvPr/>
        </p:nvGrpSpPr>
        <p:grpSpPr>
          <a:xfrm>
            <a:off x="2275615" y="5941501"/>
            <a:ext cx="7787505" cy="3462188"/>
            <a:chOff x="2275615" y="4882607"/>
            <a:chExt cx="7787505" cy="47135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D6D4B7-0015-2347-AF5E-2F441BF656B1}"/>
                </a:ext>
              </a:extLst>
            </p:cNvPr>
            <p:cNvSpPr txBox="1"/>
            <p:nvPr/>
          </p:nvSpPr>
          <p:spPr>
            <a:xfrm>
              <a:off x="2275615" y="7018003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A31907-F857-0D49-A3E3-86F8453A66CE}"/>
                </a:ext>
              </a:extLst>
            </p:cNvPr>
            <p:cNvSpPr txBox="1"/>
            <p:nvPr/>
          </p:nvSpPr>
          <p:spPr>
            <a:xfrm>
              <a:off x="4240695" y="8104364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Financial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A9F1D-9B93-AA47-A6C1-344486826CA2}"/>
                </a:ext>
              </a:extLst>
            </p:cNvPr>
            <p:cNvSpPr txBox="1"/>
            <p:nvPr/>
          </p:nvSpPr>
          <p:spPr>
            <a:xfrm>
              <a:off x="6175295" y="4882607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Strategy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C8BCFD-8421-5647-B283-59F348311EA2}"/>
                </a:ext>
              </a:extLst>
            </p:cNvPr>
            <p:cNvSpPr txBox="1"/>
            <p:nvPr/>
          </p:nvSpPr>
          <p:spPr>
            <a:xfrm>
              <a:off x="8137796" y="9051421"/>
              <a:ext cx="1925324" cy="54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Lato" panose="020F0502020204030203" pitchFamily="34" charset="0"/>
                  <a:cs typeface="Poppins Medium" pitchFamily="2" charset="77"/>
                </a:rPr>
                <a:t>Commerce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F51AB80-15EB-3D4D-9ADE-F306C59D3585}"/>
              </a:ext>
            </a:extLst>
          </p:cNvPr>
          <p:cNvSpPr/>
          <p:nvPr/>
        </p:nvSpPr>
        <p:spPr>
          <a:xfrm>
            <a:off x="11243867" y="5698828"/>
            <a:ext cx="229116" cy="2291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4A9EA-DBB7-4043-ADAE-3904FD9F0C79}"/>
              </a:ext>
            </a:extLst>
          </p:cNvPr>
          <p:cNvSpPr txBox="1"/>
          <p:nvPr/>
        </p:nvSpPr>
        <p:spPr>
          <a:xfrm>
            <a:off x="11887875" y="60857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736E8-6CDB-D848-97A8-26617C971AFA}"/>
              </a:ext>
            </a:extLst>
          </p:cNvPr>
          <p:cNvSpPr txBox="1"/>
          <p:nvPr/>
        </p:nvSpPr>
        <p:spPr>
          <a:xfrm>
            <a:off x="11887872" y="549022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F186BC-E2DD-A344-AE34-BB5C0E87A851}"/>
              </a:ext>
            </a:extLst>
          </p:cNvPr>
          <p:cNvSpPr/>
          <p:nvPr/>
        </p:nvSpPr>
        <p:spPr>
          <a:xfrm>
            <a:off x="11243867" y="8984622"/>
            <a:ext cx="229116" cy="2291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E50053-2F4D-1544-887E-FB63855046E3}"/>
              </a:ext>
            </a:extLst>
          </p:cNvPr>
          <p:cNvSpPr txBox="1"/>
          <p:nvPr/>
        </p:nvSpPr>
        <p:spPr>
          <a:xfrm>
            <a:off x="11887875" y="9371553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3928CD-5C71-E547-BC4B-107986EFDDE6}"/>
              </a:ext>
            </a:extLst>
          </p:cNvPr>
          <p:cNvSpPr txBox="1"/>
          <p:nvPr/>
        </p:nvSpPr>
        <p:spPr>
          <a:xfrm>
            <a:off x="11887872" y="877601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Suppliers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5C74220-BED9-234A-AB11-014BB0CCF107}"/>
              </a:ext>
            </a:extLst>
          </p:cNvPr>
          <p:cNvSpPr/>
          <p:nvPr/>
        </p:nvSpPr>
        <p:spPr>
          <a:xfrm>
            <a:off x="17223276" y="5698828"/>
            <a:ext cx="229116" cy="2291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E20BF9-C034-874F-B1BE-2C00808D049D}"/>
              </a:ext>
            </a:extLst>
          </p:cNvPr>
          <p:cNvSpPr txBox="1"/>
          <p:nvPr/>
        </p:nvSpPr>
        <p:spPr>
          <a:xfrm>
            <a:off x="17867284" y="60857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578B32-4E3A-E948-A5CC-2260EC647CC3}"/>
              </a:ext>
            </a:extLst>
          </p:cNvPr>
          <p:cNvSpPr txBox="1"/>
          <p:nvPr/>
        </p:nvSpPr>
        <p:spPr>
          <a:xfrm>
            <a:off x="17867281" y="5490221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B30443-A38E-7D40-98A7-B13DE4F8B817}"/>
              </a:ext>
            </a:extLst>
          </p:cNvPr>
          <p:cNvSpPr/>
          <p:nvPr/>
        </p:nvSpPr>
        <p:spPr>
          <a:xfrm>
            <a:off x="17223276" y="8984622"/>
            <a:ext cx="229116" cy="2291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75056A-2B0D-D44D-A922-E4FFA85E9CC6}"/>
              </a:ext>
            </a:extLst>
          </p:cNvPr>
          <p:cNvSpPr txBox="1"/>
          <p:nvPr/>
        </p:nvSpPr>
        <p:spPr>
          <a:xfrm>
            <a:off x="17867284" y="9371553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32A77-0A8B-004E-A350-F0AD951DB9F3}"/>
              </a:ext>
            </a:extLst>
          </p:cNvPr>
          <p:cNvSpPr txBox="1"/>
          <p:nvPr/>
        </p:nvSpPr>
        <p:spPr>
          <a:xfrm>
            <a:off x="17867281" y="8776015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1D203EA4-AB1C-3146-87C3-186B8C2FE126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523395E2-66E9-194E-8725-F9BC1E0667FC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61603E-04D4-4549-A87B-65F31FD4BA88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66FFE-7D5B-964D-9245-3A2F4FA74851}"/>
              </a:ext>
            </a:extLst>
          </p:cNvPr>
          <p:cNvSpPr/>
          <p:nvPr/>
        </p:nvSpPr>
        <p:spPr>
          <a:xfrm>
            <a:off x="2275615" y="7996136"/>
            <a:ext cx="1925323" cy="2991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1E3288-61CC-2346-A57C-00FD7909CCB0}"/>
              </a:ext>
            </a:extLst>
          </p:cNvPr>
          <p:cNvSpPr/>
          <p:nvPr/>
        </p:nvSpPr>
        <p:spPr>
          <a:xfrm>
            <a:off x="4211419" y="8708056"/>
            <a:ext cx="1925323" cy="2279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C216B6-A68C-CD4A-88C8-2A738C36558B}"/>
              </a:ext>
            </a:extLst>
          </p:cNvPr>
          <p:cNvSpPr/>
          <p:nvPr/>
        </p:nvSpPr>
        <p:spPr>
          <a:xfrm>
            <a:off x="6166018" y="6488349"/>
            <a:ext cx="1925323" cy="44992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1F2CC1-6319-DF4C-B1A1-900B30FE4C21}"/>
              </a:ext>
            </a:extLst>
          </p:cNvPr>
          <p:cNvSpPr/>
          <p:nvPr/>
        </p:nvSpPr>
        <p:spPr>
          <a:xfrm>
            <a:off x="8120617" y="9503923"/>
            <a:ext cx="1925323" cy="14836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0EFAE11F-A21F-2245-93CB-B07973089F50}"/>
              </a:ext>
            </a:extLst>
          </p:cNvPr>
          <p:cNvSpPr txBox="1"/>
          <p:nvPr/>
        </p:nvSpPr>
        <p:spPr>
          <a:xfrm>
            <a:off x="1562580" y="10803450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DF92D3F8-5F9D-6E4B-81B5-87D47B4E913C}"/>
              </a:ext>
            </a:extLst>
          </p:cNvPr>
          <p:cNvSpPr txBox="1"/>
          <p:nvPr/>
        </p:nvSpPr>
        <p:spPr>
          <a:xfrm>
            <a:off x="1562580" y="10051096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A02CD8E3-8A6F-B441-B37F-A4A35FB3B011}"/>
              </a:ext>
            </a:extLst>
          </p:cNvPr>
          <p:cNvSpPr txBox="1"/>
          <p:nvPr/>
        </p:nvSpPr>
        <p:spPr>
          <a:xfrm>
            <a:off x="1562580" y="9287167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2" name="CuadroTexto 351">
            <a:extLst>
              <a:ext uri="{FF2B5EF4-FFF2-40B4-BE49-F238E27FC236}">
                <a16:creationId xmlns:a16="http://schemas.microsoft.com/office/drawing/2014/main" id="{B5014A8E-89B6-4E47-829B-71582F533466}"/>
              </a:ext>
            </a:extLst>
          </p:cNvPr>
          <p:cNvSpPr txBox="1"/>
          <p:nvPr/>
        </p:nvSpPr>
        <p:spPr>
          <a:xfrm>
            <a:off x="1562580" y="8557961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E6D2C4FD-09EB-774E-93D5-71442AEC7D02}"/>
              </a:ext>
            </a:extLst>
          </p:cNvPr>
          <p:cNvSpPr txBox="1"/>
          <p:nvPr/>
        </p:nvSpPr>
        <p:spPr>
          <a:xfrm>
            <a:off x="1562580" y="7794032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54" name="CuadroTexto 351">
            <a:extLst>
              <a:ext uri="{FF2B5EF4-FFF2-40B4-BE49-F238E27FC236}">
                <a16:creationId xmlns:a16="http://schemas.microsoft.com/office/drawing/2014/main" id="{FCFAEC6A-C608-934F-AB4E-703F4A1AF212}"/>
              </a:ext>
            </a:extLst>
          </p:cNvPr>
          <p:cNvSpPr txBox="1"/>
          <p:nvPr/>
        </p:nvSpPr>
        <p:spPr>
          <a:xfrm>
            <a:off x="1562580" y="7053252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55" name="CuadroTexto 351">
            <a:extLst>
              <a:ext uri="{FF2B5EF4-FFF2-40B4-BE49-F238E27FC236}">
                <a16:creationId xmlns:a16="http://schemas.microsoft.com/office/drawing/2014/main" id="{89BF3B54-403E-B243-ADD5-73E7C9E3FD50}"/>
              </a:ext>
            </a:extLst>
          </p:cNvPr>
          <p:cNvSpPr txBox="1"/>
          <p:nvPr/>
        </p:nvSpPr>
        <p:spPr>
          <a:xfrm>
            <a:off x="1562580" y="6324047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56" name="CuadroTexto 351">
            <a:extLst>
              <a:ext uri="{FF2B5EF4-FFF2-40B4-BE49-F238E27FC236}">
                <a16:creationId xmlns:a16="http://schemas.microsoft.com/office/drawing/2014/main" id="{8CFF37F3-E67F-0648-9511-01D77FF3CF4E}"/>
              </a:ext>
            </a:extLst>
          </p:cNvPr>
          <p:cNvSpPr txBox="1"/>
          <p:nvPr/>
        </p:nvSpPr>
        <p:spPr>
          <a:xfrm>
            <a:off x="1562580" y="5571693"/>
            <a:ext cx="5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9879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0ACF0E-B974-EC46-8BE9-FF3D9E0E6DCA}"/>
              </a:ext>
            </a:extLst>
          </p:cNvPr>
          <p:cNvGrpSpPr/>
          <p:nvPr/>
        </p:nvGrpSpPr>
        <p:grpSpPr>
          <a:xfrm>
            <a:off x="2445488" y="4726119"/>
            <a:ext cx="20095535" cy="6124353"/>
            <a:chOff x="2445488" y="4726119"/>
            <a:chExt cx="20095535" cy="612435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C38C864-81B6-5D4E-A032-3F5FD1452A74}"/>
                </a:ext>
              </a:extLst>
            </p:cNvPr>
            <p:cNvCxnSpPr/>
            <p:nvPr/>
          </p:nvCxnSpPr>
          <p:spPr>
            <a:xfrm>
              <a:off x="2445488" y="4726119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7C2903-3AE9-8D4D-B27F-2364F5F3DA5C}"/>
                </a:ext>
              </a:extLst>
            </p:cNvPr>
            <p:cNvCxnSpPr/>
            <p:nvPr/>
          </p:nvCxnSpPr>
          <p:spPr>
            <a:xfrm>
              <a:off x="2445488" y="5342807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DFEEED-F386-674C-AB74-83C61D8AE2C4}"/>
                </a:ext>
              </a:extLst>
            </p:cNvPr>
            <p:cNvCxnSpPr/>
            <p:nvPr/>
          </p:nvCxnSpPr>
          <p:spPr>
            <a:xfrm>
              <a:off x="2445488" y="5959496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1FE82B-DA2B-6F40-B7FF-882CE80D2E2D}"/>
                </a:ext>
              </a:extLst>
            </p:cNvPr>
            <p:cNvCxnSpPr/>
            <p:nvPr/>
          </p:nvCxnSpPr>
          <p:spPr>
            <a:xfrm>
              <a:off x="2445488" y="6576184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E0F4B0A-C2A3-1841-A6E4-6255CCE0D892}"/>
                </a:ext>
              </a:extLst>
            </p:cNvPr>
            <p:cNvCxnSpPr/>
            <p:nvPr/>
          </p:nvCxnSpPr>
          <p:spPr>
            <a:xfrm>
              <a:off x="2445488" y="7171607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5CD397-032A-2C41-B7BD-F274A63A8BEB}"/>
                </a:ext>
              </a:extLst>
            </p:cNvPr>
            <p:cNvCxnSpPr/>
            <p:nvPr/>
          </p:nvCxnSpPr>
          <p:spPr>
            <a:xfrm>
              <a:off x="2445488" y="7788295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A40CC1-7D1D-D245-8580-6997AACAE263}"/>
                </a:ext>
              </a:extLst>
            </p:cNvPr>
            <p:cNvCxnSpPr/>
            <p:nvPr/>
          </p:nvCxnSpPr>
          <p:spPr>
            <a:xfrm>
              <a:off x="2445488" y="8404984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A32247B-1442-8741-A364-609602942435}"/>
                </a:ext>
              </a:extLst>
            </p:cNvPr>
            <p:cNvCxnSpPr/>
            <p:nvPr/>
          </p:nvCxnSpPr>
          <p:spPr>
            <a:xfrm>
              <a:off x="2445488" y="9021672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2BD2A0-293B-024B-9180-98633A96C78C}"/>
                </a:ext>
              </a:extLst>
            </p:cNvPr>
            <p:cNvCxnSpPr/>
            <p:nvPr/>
          </p:nvCxnSpPr>
          <p:spPr>
            <a:xfrm>
              <a:off x="2445488" y="9617095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9007C3-F71D-8044-8FEA-37ACB4F145DD}"/>
                </a:ext>
              </a:extLst>
            </p:cNvPr>
            <p:cNvCxnSpPr/>
            <p:nvPr/>
          </p:nvCxnSpPr>
          <p:spPr>
            <a:xfrm>
              <a:off x="2445488" y="10233784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0C2192-3F43-F849-863C-32F3520D0DA8}"/>
                </a:ext>
              </a:extLst>
            </p:cNvPr>
            <p:cNvCxnSpPr/>
            <p:nvPr/>
          </p:nvCxnSpPr>
          <p:spPr>
            <a:xfrm>
              <a:off x="2445488" y="10850472"/>
              <a:ext cx="20095535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58938D-4BC6-D143-934D-C97A56EFC923}"/>
              </a:ext>
            </a:extLst>
          </p:cNvPr>
          <p:cNvSpPr txBox="1"/>
          <p:nvPr/>
        </p:nvSpPr>
        <p:spPr>
          <a:xfrm>
            <a:off x="2718248" y="118694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Business System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1B8962-D300-FE4F-B4AE-21C35C474E76}"/>
              </a:ext>
            </a:extLst>
          </p:cNvPr>
          <p:cNvSpPr txBox="1"/>
          <p:nvPr/>
        </p:nvSpPr>
        <p:spPr>
          <a:xfrm>
            <a:off x="7710899" y="118694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Financial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1628FD-D6D8-FC45-A9C9-9B3E1530F1E9}"/>
              </a:ext>
            </a:extLst>
          </p:cNvPr>
          <p:cNvSpPr txBox="1"/>
          <p:nvPr/>
        </p:nvSpPr>
        <p:spPr>
          <a:xfrm>
            <a:off x="12741952" y="118694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Strategy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4EDC5E-4118-0D47-B322-D5F118179F16}"/>
              </a:ext>
            </a:extLst>
          </p:cNvPr>
          <p:cNvSpPr txBox="1"/>
          <p:nvPr/>
        </p:nvSpPr>
        <p:spPr>
          <a:xfrm>
            <a:off x="17773005" y="11869464"/>
            <a:ext cx="4466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Commerce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9E375334-707C-4A4B-BEF2-486AC146B64B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E6AF252F-B81D-B144-82DB-F27FA0A72978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B4642E-403C-B047-8E4E-8AE488A17F8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7AE9A-AD3B-C746-A298-4A7AB3BBD2DE}"/>
              </a:ext>
            </a:extLst>
          </p:cNvPr>
          <p:cNvSpPr/>
          <p:nvPr/>
        </p:nvSpPr>
        <p:spPr>
          <a:xfrm>
            <a:off x="3475363" y="5660964"/>
            <a:ext cx="2952660" cy="5191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A0E2C-D1BB-9947-920C-415BD099C6A8}"/>
              </a:ext>
            </a:extLst>
          </p:cNvPr>
          <p:cNvSpPr/>
          <p:nvPr/>
        </p:nvSpPr>
        <p:spPr>
          <a:xfrm>
            <a:off x="8482792" y="7788295"/>
            <a:ext cx="2952660" cy="3064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85A8A-EDC4-784D-A043-881BF4BD3E69}"/>
              </a:ext>
            </a:extLst>
          </p:cNvPr>
          <p:cNvSpPr/>
          <p:nvPr/>
        </p:nvSpPr>
        <p:spPr>
          <a:xfrm>
            <a:off x="13511992" y="6509657"/>
            <a:ext cx="2952660" cy="43427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7113E7-2B7D-0849-95DA-B3B72B817931}"/>
              </a:ext>
            </a:extLst>
          </p:cNvPr>
          <p:cNvSpPr/>
          <p:nvPr/>
        </p:nvSpPr>
        <p:spPr>
          <a:xfrm>
            <a:off x="18541192" y="5450659"/>
            <a:ext cx="2952660" cy="5401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D44CEDF1-9D88-A846-8A26-D41B0CA8C2AF}"/>
              </a:ext>
            </a:extLst>
          </p:cNvPr>
          <p:cNvSpPr txBox="1"/>
          <p:nvPr/>
        </p:nvSpPr>
        <p:spPr>
          <a:xfrm>
            <a:off x="1435373" y="1066064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672D39DB-F53C-0447-BA9E-828784CDC3E6}"/>
              </a:ext>
            </a:extLst>
          </p:cNvPr>
          <p:cNvSpPr txBox="1"/>
          <p:nvPr/>
        </p:nvSpPr>
        <p:spPr>
          <a:xfrm>
            <a:off x="1435373" y="10046841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0.5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148684F6-1E7B-814F-9E42-465986715A3B}"/>
              </a:ext>
            </a:extLst>
          </p:cNvPr>
          <p:cNvSpPr txBox="1"/>
          <p:nvPr/>
        </p:nvSpPr>
        <p:spPr>
          <a:xfrm>
            <a:off x="1435373" y="9435316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F2EC3109-34F2-FD41-907B-3267CF2FF3B5}"/>
              </a:ext>
            </a:extLst>
          </p:cNvPr>
          <p:cNvSpPr txBox="1"/>
          <p:nvPr/>
        </p:nvSpPr>
        <p:spPr>
          <a:xfrm>
            <a:off x="1435373" y="8837916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1.5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7F6C9641-EE8A-5E4F-9852-551DD53E3FA5}"/>
              </a:ext>
            </a:extLst>
          </p:cNvPr>
          <p:cNvSpPr txBox="1"/>
          <p:nvPr/>
        </p:nvSpPr>
        <p:spPr>
          <a:xfrm>
            <a:off x="1435373" y="7591008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2.5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06C898A0-5B36-674E-AE0E-5AE9CF71B5A6}"/>
              </a:ext>
            </a:extLst>
          </p:cNvPr>
          <p:cNvSpPr txBox="1"/>
          <p:nvPr/>
        </p:nvSpPr>
        <p:spPr>
          <a:xfrm>
            <a:off x="1435373" y="697720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CEDEF499-BC12-AE4E-AA2F-A861A7584995}"/>
              </a:ext>
            </a:extLst>
          </p:cNvPr>
          <p:cNvSpPr txBox="1"/>
          <p:nvPr/>
        </p:nvSpPr>
        <p:spPr>
          <a:xfrm>
            <a:off x="1435373" y="637980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3.5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F99510FD-8CEA-1D45-8F8B-DB798E24B8AF}"/>
              </a:ext>
            </a:extLst>
          </p:cNvPr>
          <p:cNvSpPr txBox="1"/>
          <p:nvPr/>
        </p:nvSpPr>
        <p:spPr>
          <a:xfrm>
            <a:off x="1435373" y="5777921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0B9C8284-0582-1648-AF15-A71BED15C8FE}"/>
              </a:ext>
            </a:extLst>
          </p:cNvPr>
          <p:cNvSpPr txBox="1"/>
          <p:nvPr/>
        </p:nvSpPr>
        <p:spPr>
          <a:xfrm>
            <a:off x="1435373" y="8214462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34879197-66B7-1640-AB3F-92A72D085A5D}"/>
              </a:ext>
            </a:extLst>
          </p:cNvPr>
          <p:cNvSpPr txBox="1"/>
          <p:nvPr/>
        </p:nvSpPr>
        <p:spPr>
          <a:xfrm>
            <a:off x="1435373" y="5157436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4.5</a:t>
            </a:r>
          </a:p>
        </p:txBody>
      </p:sp>
      <p:sp>
        <p:nvSpPr>
          <p:cNvPr id="34" name="CuadroTexto 351">
            <a:extLst>
              <a:ext uri="{FF2B5EF4-FFF2-40B4-BE49-F238E27FC236}">
                <a16:creationId xmlns:a16="http://schemas.microsoft.com/office/drawing/2014/main" id="{54ED6533-F105-BF45-AC26-9B930FC95910}"/>
              </a:ext>
            </a:extLst>
          </p:cNvPr>
          <p:cNvSpPr txBox="1"/>
          <p:nvPr/>
        </p:nvSpPr>
        <p:spPr>
          <a:xfrm>
            <a:off x="1435373" y="4526064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5" name="CuadroTexto 351">
            <a:extLst>
              <a:ext uri="{FF2B5EF4-FFF2-40B4-BE49-F238E27FC236}">
                <a16:creationId xmlns:a16="http://schemas.microsoft.com/office/drawing/2014/main" id="{1E9CC91E-0CC1-9A47-9A75-ACD421728DF7}"/>
              </a:ext>
            </a:extLst>
          </p:cNvPr>
          <p:cNvSpPr txBox="1"/>
          <p:nvPr/>
        </p:nvSpPr>
        <p:spPr>
          <a:xfrm>
            <a:off x="4544370" y="1103708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207E59CF-E9B9-0A4B-BD75-CD1465157B6E}"/>
              </a:ext>
            </a:extLst>
          </p:cNvPr>
          <p:cNvSpPr txBox="1"/>
          <p:nvPr/>
        </p:nvSpPr>
        <p:spPr>
          <a:xfrm>
            <a:off x="9542255" y="1103708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2D45EFD8-D203-9A41-81DC-5FC5D14CA5F7}"/>
              </a:ext>
            </a:extLst>
          </p:cNvPr>
          <p:cNvSpPr txBox="1"/>
          <p:nvPr/>
        </p:nvSpPr>
        <p:spPr>
          <a:xfrm>
            <a:off x="14590244" y="1103708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4D942192-1A15-E84A-94F8-4F623E5C1B21}"/>
              </a:ext>
            </a:extLst>
          </p:cNvPr>
          <p:cNvSpPr txBox="1"/>
          <p:nvPr/>
        </p:nvSpPr>
        <p:spPr>
          <a:xfrm>
            <a:off x="19613181" y="11037085"/>
            <a:ext cx="8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B766C5-23EC-A742-AEB7-B88BD332B180}"/>
              </a:ext>
            </a:extLst>
          </p:cNvPr>
          <p:cNvCxnSpPr/>
          <p:nvPr/>
        </p:nvCxnSpPr>
        <p:spPr>
          <a:xfrm>
            <a:off x="7485320" y="4526064"/>
            <a:ext cx="0" cy="633463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E8B9A43-4FD3-0C47-9ABE-AB64F1B70138}"/>
              </a:ext>
            </a:extLst>
          </p:cNvPr>
          <p:cNvCxnSpPr/>
          <p:nvPr/>
        </p:nvCxnSpPr>
        <p:spPr>
          <a:xfrm>
            <a:off x="12482623" y="4526064"/>
            <a:ext cx="0" cy="633463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A01178-418F-BD43-BD7D-F5635B84F623}"/>
              </a:ext>
            </a:extLst>
          </p:cNvPr>
          <p:cNvCxnSpPr/>
          <p:nvPr/>
        </p:nvCxnSpPr>
        <p:spPr>
          <a:xfrm>
            <a:off x="17522454" y="4526064"/>
            <a:ext cx="0" cy="633463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581E1-FCB3-364A-8BAB-FFE60C6AE1B5}"/>
              </a:ext>
            </a:extLst>
          </p:cNvPr>
          <p:cNvCxnSpPr/>
          <p:nvPr/>
        </p:nvCxnSpPr>
        <p:spPr>
          <a:xfrm>
            <a:off x="22519757" y="4526064"/>
            <a:ext cx="0" cy="633463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F40CD2-7B7C-FB45-A4EB-3492D9D11FAE}"/>
              </a:ext>
            </a:extLst>
          </p:cNvPr>
          <p:cNvCxnSpPr/>
          <p:nvPr/>
        </p:nvCxnSpPr>
        <p:spPr>
          <a:xfrm>
            <a:off x="2466753" y="4526064"/>
            <a:ext cx="0" cy="6334636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351">
            <a:extLst>
              <a:ext uri="{FF2B5EF4-FFF2-40B4-BE49-F238E27FC236}">
                <a16:creationId xmlns:a16="http://schemas.microsoft.com/office/drawing/2014/main" id="{A540222D-B2FB-A24D-A833-343A1D575D29}"/>
              </a:ext>
            </a:extLst>
          </p:cNvPr>
          <p:cNvSpPr txBox="1"/>
          <p:nvPr/>
        </p:nvSpPr>
        <p:spPr>
          <a:xfrm>
            <a:off x="4246863" y="5933457"/>
            <a:ext cx="14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70%</a:t>
            </a:r>
          </a:p>
        </p:txBody>
      </p:sp>
      <p:sp>
        <p:nvSpPr>
          <p:cNvPr id="59" name="CuadroTexto 351">
            <a:extLst>
              <a:ext uri="{FF2B5EF4-FFF2-40B4-BE49-F238E27FC236}">
                <a16:creationId xmlns:a16="http://schemas.microsoft.com/office/drawing/2014/main" id="{3D859AEB-EFFE-2149-AC46-D5AF055211E6}"/>
              </a:ext>
            </a:extLst>
          </p:cNvPr>
          <p:cNvSpPr txBox="1"/>
          <p:nvPr/>
        </p:nvSpPr>
        <p:spPr>
          <a:xfrm>
            <a:off x="9279143" y="8065521"/>
            <a:ext cx="14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45%</a:t>
            </a:r>
          </a:p>
        </p:txBody>
      </p:sp>
      <p:sp>
        <p:nvSpPr>
          <p:cNvPr id="60" name="CuadroTexto 351">
            <a:extLst>
              <a:ext uri="{FF2B5EF4-FFF2-40B4-BE49-F238E27FC236}">
                <a16:creationId xmlns:a16="http://schemas.microsoft.com/office/drawing/2014/main" id="{620741C2-B748-694D-B6BB-1E779EDBB115}"/>
              </a:ext>
            </a:extLst>
          </p:cNvPr>
          <p:cNvSpPr txBox="1"/>
          <p:nvPr/>
        </p:nvSpPr>
        <p:spPr>
          <a:xfrm>
            <a:off x="14297710" y="6832806"/>
            <a:ext cx="14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60%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5709692B-2CBD-874A-BBC6-AB9C1F6598FE}"/>
              </a:ext>
            </a:extLst>
          </p:cNvPr>
          <p:cNvSpPr txBox="1"/>
          <p:nvPr/>
        </p:nvSpPr>
        <p:spPr>
          <a:xfrm>
            <a:off x="19316277" y="5856584"/>
            <a:ext cx="1409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84637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7122071-B3D6-3E48-BDE2-58BF6A22A2D7}"/>
              </a:ext>
            </a:extLst>
          </p:cNvPr>
          <p:cNvGrpSpPr/>
          <p:nvPr/>
        </p:nvGrpSpPr>
        <p:grpSpPr>
          <a:xfrm>
            <a:off x="3989034" y="6333692"/>
            <a:ext cx="2676897" cy="1198315"/>
            <a:chOff x="1228823" y="4384759"/>
            <a:chExt cx="2676897" cy="119831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F81457-1ADB-4548-9D23-FC05C5F6AF3B}"/>
                </a:ext>
              </a:extLst>
            </p:cNvPr>
            <p:cNvSpPr/>
            <p:nvPr/>
          </p:nvSpPr>
          <p:spPr>
            <a:xfrm flipH="1">
              <a:off x="1228823" y="4384759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F9B952-2CF7-EA4E-8CA1-CA1433764F9F}"/>
                </a:ext>
              </a:extLst>
            </p:cNvPr>
            <p:cNvSpPr txBox="1"/>
            <p:nvPr/>
          </p:nvSpPr>
          <p:spPr>
            <a:xfrm flipH="1">
              <a:off x="1228824" y="4957903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3600" dirty="0">
                  <a:solidFill>
                    <a:schemeClr val="accent2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7D2744F9-A744-D94F-8505-FB69AC48CD25}"/>
              </a:ext>
            </a:extLst>
          </p:cNvPr>
          <p:cNvSpPr/>
          <p:nvPr/>
        </p:nvSpPr>
        <p:spPr>
          <a:xfrm>
            <a:off x="1860457" y="5969931"/>
            <a:ext cx="1721119" cy="17211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484CA5-4644-7C41-A9BE-190C7AD9CA7C}"/>
              </a:ext>
            </a:extLst>
          </p:cNvPr>
          <p:cNvGrpSpPr/>
          <p:nvPr/>
        </p:nvGrpSpPr>
        <p:grpSpPr>
          <a:xfrm>
            <a:off x="2372509" y="6431742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59" name="Freeform 372">
              <a:extLst>
                <a:ext uri="{FF2B5EF4-FFF2-40B4-BE49-F238E27FC236}">
                  <a16:creationId xmlns:a16="http://schemas.microsoft.com/office/drawing/2014/main" id="{31A2C132-DE47-1144-8172-543DDC37D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60" name="Freeform 373">
              <a:extLst>
                <a:ext uri="{FF2B5EF4-FFF2-40B4-BE49-F238E27FC236}">
                  <a16:creationId xmlns:a16="http://schemas.microsoft.com/office/drawing/2014/main" id="{041B7E94-93E7-AE4E-960E-E713A5D68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4035699-04A1-AB4E-BD47-3ACB0C0E2BBE}"/>
              </a:ext>
            </a:extLst>
          </p:cNvPr>
          <p:cNvSpPr txBox="1"/>
          <p:nvPr/>
        </p:nvSpPr>
        <p:spPr>
          <a:xfrm>
            <a:off x="6712046" y="5950059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15" name="CuadroTexto 350">
            <a:extLst>
              <a:ext uri="{FF2B5EF4-FFF2-40B4-BE49-F238E27FC236}">
                <a16:creationId xmlns:a16="http://schemas.microsoft.com/office/drawing/2014/main" id="{A90A886C-EDB6-1348-89D7-DF90F336D5E0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9A4444DC-A377-DE41-A93C-DF5478A63A7F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E1C49-3E28-F446-B5DC-C1A44ED5CBED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3A5777-22E7-824D-8851-EF009B6DEEE6}"/>
              </a:ext>
            </a:extLst>
          </p:cNvPr>
          <p:cNvGrpSpPr/>
          <p:nvPr/>
        </p:nvGrpSpPr>
        <p:grpSpPr>
          <a:xfrm>
            <a:off x="3989034" y="9140687"/>
            <a:ext cx="2676897" cy="1198315"/>
            <a:chOff x="1228823" y="4384759"/>
            <a:chExt cx="2676897" cy="11983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DB2B0D-8A28-564F-A289-C863E1B62B94}"/>
                </a:ext>
              </a:extLst>
            </p:cNvPr>
            <p:cNvSpPr/>
            <p:nvPr/>
          </p:nvSpPr>
          <p:spPr>
            <a:xfrm flipH="1">
              <a:off x="1228823" y="4384759"/>
              <a:ext cx="226375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Poppins Light" pitchFamily="2" charset="77"/>
                  <a:ea typeface="Roboto Medium" panose="02000000000000000000" pitchFamily="2" charset="0"/>
                  <a:cs typeface="Poppins Light" pitchFamily="2" charset="77"/>
                </a:rPr>
                <a:t>5.36%</a:t>
              </a:r>
              <a:endParaRPr lang="en-US" sz="7200" dirty="0">
                <a:latin typeface="Poppins Light" pitchFamily="2" charset="77"/>
                <a:ea typeface="Roboto Medium" panose="02000000000000000000" pitchFamily="2" charset="0"/>
                <a:cs typeface="Poppins Light" pitchFamily="2" charset="7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5CC616-07E3-A442-84EF-215ADA59B40E}"/>
                </a:ext>
              </a:extLst>
            </p:cNvPr>
            <p:cNvSpPr txBox="1"/>
            <p:nvPr/>
          </p:nvSpPr>
          <p:spPr>
            <a:xfrm flipH="1">
              <a:off x="1228824" y="4957903"/>
              <a:ext cx="2676896" cy="625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3600" dirty="0">
                  <a:solidFill>
                    <a:schemeClr val="accent1"/>
                  </a:solidFill>
                  <a:latin typeface="Poppins Medium" pitchFamily="2" charset="77"/>
                  <a:ea typeface="Lato Light" panose="020F0502020204030203" pitchFamily="34" charset="0"/>
                  <a:cs typeface="Poppins Medium" pitchFamily="2" charset="77"/>
                </a:rPr>
                <a:t>Business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E4BE9B33-587C-5545-B6CD-08449E6E0F20}"/>
              </a:ext>
            </a:extLst>
          </p:cNvPr>
          <p:cNvSpPr/>
          <p:nvPr/>
        </p:nvSpPr>
        <p:spPr>
          <a:xfrm>
            <a:off x="1860457" y="8776926"/>
            <a:ext cx="1721119" cy="17211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E32AFE-B34E-5149-9459-E3C16B06935A}"/>
              </a:ext>
            </a:extLst>
          </p:cNvPr>
          <p:cNvGrpSpPr/>
          <p:nvPr/>
        </p:nvGrpSpPr>
        <p:grpSpPr>
          <a:xfrm>
            <a:off x="2372509" y="9238737"/>
            <a:ext cx="677308" cy="677304"/>
            <a:chOff x="8882016" y="4101195"/>
            <a:chExt cx="360824" cy="360824"/>
          </a:xfrm>
          <a:solidFill>
            <a:schemeClr val="bg1"/>
          </a:solidFill>
        </p:grpSpPr>
        <p:sp>
          <p:nvSpPr>
            <p:cNvPr id="23" name="Freeform 372">
              <a:extLst>
                <a:ext uri="{FF2B5EF4-FFF2-40B4-BE49-F238E27FC236}">
                  <a16:creationId xmlns:a16="http://schemas.microsoft.com/office/drawing/2014/main" id="{9921BE80-3366-364E-86AE-FA6C463E3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16" y="4220805"/>
              <a:ext cx="360824" cy="241214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4" name="Freeform 373">
              <a:extLst>
                <a:ext uri="{FF2B5EF4-FFF2-40B4-BE49-F238E27FC236}">
                  <a16:creationId xmlns:a16="http://schemas.microsoft.com/office/drawing/2014/main" id="{D6704207-BA6F-B445-8495-E00FCA8E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938" y="4101195"/>
              <a:ext cx="316967" cy="197357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EE216B-2D5C-0142-8F90-09EC1197CFF4}"/>
              </a:ext>
            </a:extLst>
          </p:cNvPr>
          <p:cNvSpPr txBox="1"/>
          <p:nvPr/>
        </p:nvSpPr>
        <p:spPr>
          <a:xfrm>
            <a:off x="6712046" y="8757054"/>
            <a:ext cx="4742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Business professionals like you connecting to share advice, promotions only work as well.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A0282E-F222-5345-9E0A-C8647336A4CE}"/>
              </a:ext>
            </a:extLst>
          </p:cNvPr>
          <p:cNvSpPr/>
          <p:nvPr/>
        </p:nvSpPr>
        <p:spPr>
          <a:xfrm>
            <a:off x="13652205" y="8059479"/>
            <a:ext cx="537586" cy="27929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2B32DD-0FD2-2F44-8C95-13F37F68CE3F}"/>
              </a:ext>
            </a:extLst>
          </p:cNvPr>
          <p:cNvSpPr/>
          <p:nvPr/>
        </p:nvSpPr>
        <p:spPr>
          <a:xfrm>
            <a:off x="14651665" y="7336465"/>
            <a:ext cx="537586" cy="351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6443AA-46CC-6B4E-ACDB-E6EAB96230FF}"/>
              </a:ext>
            </a:extLst>
          </p:cNvPr>
          <p:cNvSpPr/>
          <p:nvPr/>
        </p:nvSpPr>
        <p:spPr>
          <a:xfrm>
            <a:off x="15672391" y="8776925"/>
            <a:ext cx="537586" cy="20755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A42903-F2CF-AC4B-AE0E-F1FE1671D58B}"/>
              </a:ext>
            </a:extLst>
          </p:cNvPr>
          <p:cNvSpPr/>
          <p:nvPr/>
        </p:nvSpPr>
        <p:spPr>
          <a:xfrm>
            <a:off x="16671851" y="7765941"/>
            <a:ext cx="537586" cy="3086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B66312-4AF5-B94A-BCE1-6DC0C8136A81}"/>
              </a:ext>
            </a:extLst>
          </p:cNvPr>
          <p:cNvSpPr/>
          <p:nvPr/>
        </p:nvSpPr>
        <p:spPr>
          <a:xfrm>
            <a:off x="17713842" y="6656263"/>
            <a:ext cx="537586" cy="41961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4265E4-7362-224B-82A9-C600E9521E43}"/>
              </a:ext>
            </a:extLst>
          </p:cNvPr>
          <p:cNvSpPr/>
          <p:nvPr/>
        </p:nvSpPr>
        <p:spPr>
          <a:xfrm>
            <a:off x="18692038" y="9463257"/>
            <a:ext cx="537586" cy="13891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F5611E-5140-1646-BBA0-FD8E911673AB}"/>
              </a:ext>
            </a:extLst>
          </p:cNvPr>
          <p:cNvSpPr/>
          <p:nvPr/>
        </p:nvSpPr>
        <p:spPr>
          <a:xfrm>
            <a:off x="19712763" y="8757055"/>
            <a:ext cx="537586" cy="20953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F83752-C622-C14D-A957-A8844207EF4C}"/>
              </a:ext>
            </a:extLst>
          </p:cNvPr>
          <p:cNvSpPr/>
          <p:nvPr/>
        </p:nvSpPr>
        <p:spPr>
          <a:xfrm>
            <a:off x="20712223" y="8059479"/>
            <a:ext cx="537586" cy="27929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6091A-F25F-8C4D-8E59-6BCB34D46669}"/>
              </a:ext>
            </a:extLst>
          </p:cNvPr>
          <p:cNvSpPr/>
          <p:nvPr/>
        </p:nvSpPr>
        <p:spPr>
          <a:xfrm>
            <a:off x="21732948" y="6431742"/>
            <a:ext cx="537586" cy="4420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97A20247-0E9B-914B-B5C0-A717F968E4C1}"/>
              </a:ext>
            </a:extLst>
          </p:cNvPr>
          <p:cNvSpPr txBox="1"/>
          <p:nvPr/>
        </p:nvSpPr>
        <p:spPr>
          <a:xfrm>
            <a:off x="12488741" y="577647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35</a:t>
            </a:r>
          </a:p>
        </p:txBody>
      </p:sp>
      <p:sp>
        <p:nvSpPr>
          <p:cNvPr id="37" name="CuadroTexto 351">
            <a:extLst>
              <a:ext uri="{FF2B5EF4-FFF2-40B4-BE49-F238E27FC236}">
                <a16:creationId xmlns:a16="http://schemas.microsoft.com/office/drawing/2014/main" id="{076410CD-CDC8-9040-90B5-71C46940567B}"/>
              </a:ext>
            </a:extLst>
          </p:cNvPr>
          <p:cNvSpPr txBox="1"/>
          <p:nvPr/>
        </p:nvSpPr>
        <p:spPr>
          <a:xfrm>
            <a:off x="12488741" y="647985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30</a:t>
            </a:r>
          </a:p>
        </p:txBody>
      </p:sp>
      <p:sp>
        <p:nvSpPr>
          <p:cNvPr id="38" name="CuadroTexto 351">
            <a:extLst>
              <a:ext uri="{FF2B5EF4-FFF2-40B4-BE49-F238E27FC236}">
                <a16:creationId xmlns:a16="http://schemas.microsoft.com/office/drawing/2014/main" id="{50176647-EB6E-4D4A-84E6-57DECFBFBA29}"/>
              </a:ext>
            </a:extLst>
          </p:cNvPr>
          <p:cNvSpPr txBox="1"/>
          <p:nvPr/>
        </p:nvSpPr>
        <p:spPr>
          <a:xfrm>
            <a:off x="12488741" y="718324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299E006D-6FAB-3046-8CF1-3A4E93DD2124}"/>
              </a:ext>
            </a:extLst>
          </p:cNvPr>
          <p:cNvSpPr txBox="1"/>
          <p:nvPr/>
        </p:nvSpPr>
        <p:spPr>
          <a:xfrm>
            <a:off x="12488741" y="788662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40" name="CuadroTexto 351">
            <a:extLst>
              <a:ext uri="{FF2B5EF4-FFF2-40B4-BE49-F238E27FC236}">
                <a16:creationId xmlns:a16="http://schemas.microsoft.com/office/drawing/2014/main" id="{926C1EFF-8348-D643-9550-AACEC16DC2C4}"/>
              </a:ext>
            </a:extLst>
          </p:cNvPr>
          <p:cNvSpPr txBox="1"/>
          <p:nvPr/>
        </p:nvSpPr>
        <p:spPr>
          <a:xfrm>
            <a:off x="12488741" y="859001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41" name="CuadroTexto 351">
            <a:extLst>
              <a:ext uri="{FF2B5EF4-FFF2-40B4-BE49-F238E27FC236}">
                <a16:creationId xmlns:a16="http://schemas.microsoft.com/office/drawing/2014/main" id="{CC3274A1-262E-324F-97DB-37BE2F938628}"/>
              </a:ext>
            </a:extLst>
          </p:cNvPr>
          <p:cNvSpPr txBox="1"/>
          <p:nvPr/>
        </p:nvSpPr>
        <p:spPr>
          <a:xfrm>
            <a:off x="12488741" y="928460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1F4FFCD6-8C8A-EE46-A1A3-CB9BF6D56F64}"/>
              </a:ext>
            </a:extLst>
          </p:cNvPr>
          <p:cNvSpPr txBox="1"/>
          <p:nvPr/>
        </p:nvSpPr>
        <p:spPr>
          <a:xfrm>
            <a:off x="12488741" y="998799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43" name="CuadroTexto 351">
            <a:extLst>
              <a:ext uri="{FF2B5EF4-FFF2-40B4-BE49-F238E27FC236}">
                <a16:creationId xmlns:a16="http://schemas.microsoft.com/office/drawing/2014/main" id="{E4442F31-726B-F94C-A24E-2A46E66FF4D7}"/>
              </a:ext>
            </a:extLst>
          </p:cNvPr>
          <p:cNvSpPr txBox="1"/>
          <p:nvPr/>
        </p:nvSpPr>
        <p:spPr>
          <a:xfrm>
            <a:off x="12488741" y="1070895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4" name="CuadroTexto 351">
            <a:extLst>
              <a:ext uri="{FF2B5EF4-FFF2-40B4-BE49-F238E27FC236}">
                <a16:creationId xmlns:a16="http://schemas.microsoft.com/office/drawing/2014/main" id="{0B0AC0C0-42DA-9D4B-8098-3F49F589571A}"/>
              </a:ext>
            </a:extLst>
          </p:cNvPr>
          <p:cNvSpPr txBox="1"/>
          <p:nvPr/>
        </p:nvSpPr>
        <p:spPr>
          <a:xfrm>
            <a:off x="13513676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CAA6F3B6-3D7F-8840-9CF6-42A38BE092FB}"/>
              </a:ext>
            </a:extLst>
          </p:cNvPr>
          <p:cNvSpPr txBox="1"/>
          <p:nvPr/>
        </p:nvSpPr>
        <p:spPr>
          <a:xfrm>
            <a:off x="14533584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75FCA70-022E-0F46-8095-3296772CB9D3}"/>
              </a:ext>
            </a:extLst>
          </p:cNvPr>
          <p:cNvSpPr txBox="1"/>
          <p:nvPr/>
        </p:nvSpPr>
        <p:spPr>
          <a:xfrm>
            <a:off x="15553492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7B575C8B-14CB-124F-8141-D3305D3D19E9}"/>
              </a:ext>
            </a:extLst>
          </p:cNvPr>
          <p:cNvSpPr txBox="1"/>
          <p:nvPr/>
        </p:nvSpPr>
        <p:spPr>
          <a:xfrm>
            <a:off x="16547022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C296BC39-2079-2F4E-96A5-FD6CE052A738}"/>
              </a:ext>
            </a:extLst>
          </p:cNvPr>
          <p:cNvSpPr txBox="1"/>
          <p:nvPr/>
        </p:nvSpPr>
        <p:spPr>
          <a:xfrm>
            <a:off x="17522969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Ago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440896C1-6D2E-FC43-831E-903ADCA987F8}"/>
              </a:ext>
            </a:extLst>
          </p:cNvPr>
          <p:cNvSpPr txBox="1"/>
          <p:nvPr/>
        </p:nvSpPr>
        <p:spPr>
          <a:xfrm>
            <a:off x="18551669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Sep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BDA58CD4-C615-C14D-9606-1E0B5D611BAB}"/>
              </a:ext>
            </a:extLst>
          </p:cNvPr>
          <p:cNvSpPr txBox="1"/>
          <p:nvPr/>
        </p:nvSpPr>
        <p:spPr>
          <a:xfrm>
            <a:off x="19562784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Oct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323C4568-8419-C84B-BE14-085C326DA522}"/>
              </a:ext>
            </a:extLst>
          </p:cNvPr>
          <p:cNvSpPr txBox="1"/>
          <p:nvPr/>
        </p:nvSpPr>
        <p:spPr>
          <a:xfrm>
            <a:off x="20565107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Nov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C924588B-09BF-D942-96AB-EDF7C96FBA2C}"/>
              </a:ext>
            </a:extLst>
          </p:cNvPr>
          <p:cNvSpPr txBox="1"/>
          <p:nvPr/>
        </p:nvSpPr>
        <p:spPr>
          <a:xfrm>
            <a:off x="21576222" y="1098890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Dec</a:t>
            </a:r>
          </a:p>
        </p:txBody>
      </p:sp>
    </p:spTree>
    <p:extLst>
      <p:ext uri="{BB962C8B-B14F-4D97-AF65-F5344CB8AC3E}">
        <p14:creationId xmlns:p14="http://schemas.microsoft.com/office/powerpoint/2010/main" val="28926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350">
            <a:extLst>
              <a:ext uri="{FF2B5EF4-FFF2-40B4-BE49-F238E27FC236}">
                <a16:creationId xmlns:a16="http://schemas.microsoft.com/office/drawing/2014/main" id="{34ED0039-22F2-064C-BCA2-89DB4C192027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83DB114C-7676-9843-8EEE-957F18BFF801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F1DF36-ABC0-B34B-8B62-15ABC7403F9A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2539DC9A-5615-7A41-B3FD-03EBEFE4FED3}"/>
              </a:ext>
            </a:extLst>
          </p:cNvPr>
          <p:cNvSpPr txBox="1"/>
          <p:nvPr/>
        </p:nvSpPr>
        <p:spPr>
          <a:xfrm>
            <a:off x="1304747" y="4531853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8" name="CuadroTexto 351">
            <a:extLst>
              <a:ext uri="{FF2B5EF4-FFF2-40B4-BE49-F238E27FC236}">
                <a16:creationId xmlns:a16="http://schemas.microsoft.com/office/drawing/2014/main" id="{2B27E4A0-54EF-E04E-9BA0-6D6DEFB77A48}"/>
              </a:ext>
            </a:extLst>
          </p:cNvPr>
          <p:cNvSpPr txBox="1"/>
          <p:nvPr/>
        </p:nvSpPr>
        <p:spPr>
          <a:xfrm>
            <a:off x="1304747" y="531032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E38A9C63-91FB-6B49-8ADC-353A5B92A308}"/>
              </a:ext>
            </a:extLst>
          </p:cNvPr>
          <p:cNvSpPr txBox="1"/>
          <p:nvPr/>
        </p:nvSpPr>
        <p:spPr>
          <a:xfrm>
            <a:off x="1304747" y="610116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27147BBD-A0F7-F84C-9158-923A6FE3E980}"/>
              </a:ext>
            </a:extLst>
          </p:cNvPr>
          <p:cNvSpPr txBox="1"/>
          <p:nvPr/>
        </p:nvSpPr>
        <p:spPr>
          <a:xfrm>
            <a:off x="1304747" y="689199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83A30C67-ED6B-0D49-A8FC-1DBA8EF4EF1C}"/>
              </a:ext>
            </a:extLst>
          </p:cNvPr>
          <p:cNvSpPr txBox="1"/>
          <p:nvPr/>
        </p:nvSpPr>
        <p:spPr>
          <a:xfrm>
            <a:off x="1304747" y="767047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69413918-BDB3-F34C-AF59-A81D1EAA6FC4}"/>
              </a:ext>
            </a:extLst>
          </p:cNvPr>
          <p:cNvSpPr txBox="1"/>
          <p:nvPr/>
        </p:nvSpPr>
        <p:spPr>
          <a:xfrm>
            <a:off x="1304747" y="843658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CuadroTexto 351">
            <a:extLst>
              <a:ext uri="{FF2B5EF4-FFF2-40B4-BE49-F238E27FC236}">
                <a16:creationId xmlns:a16="http://schemas.microsoft.com/office/drawing/2014/main" id="{C8477F09-0B3C-274F-B6CA-E0EF633429BA}"/>
              </a:ext>
            </a:extLst>
          </p:cNvPr>
          <p:cNvSpPr txBox="1"/>
          <p:nvPr/>
        </p:nvSpPr>
        <p:spPr>
          <a:xfrm>
            <a:off x="1304747" y="9239778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5" name="CuadroTexto 351">
            <a:extLst>
              <a:ext uri="{FF2B5EF4-FFF2-40B4-BE49-F238E27FC236}">
                <a16:creationId xmlns:a16="http://schemas.microsoft.com/office/drawing/2014/main" id="{871984D5-C39C-C240-90D0-B0B8E2564CEF}"/>
              </a:ext>
            </a:extLst>
          </p:cNvPr>
          <p:cNvSpPr txBox="1"/>
          <p:nvPr/>
        </p:nvSpPr>
        <p:spPr>
          <a:xfrm>
            <a:off x="1304747" y="1001825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22AD2CDE-B308-B948-BF29-D25277F493CE}"/>
              </a:ext>
            </a:extLst>
          </p:cNvPr>
          <p:cNvSpPr txBox="1"/>
          <p:nvPr/>
        </p:nvSpPr>
        <p:spPr>
          <a:xfrm>
            <a:off x="1304747" y="1080908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27" name="CuadroTexto 351">
            <a:extLst>
              <a:ext uri="{FF2B5EF4-FFF2-40B4-BE49-F238E27FC236}">
                <a16:creationId xmlns:a16="http://schemas.microsoft.com/office/drawing/2014/main" id="{E322BEF3-010D-714E-B994-5F753F420EC1}"/>
              </a:ext>
            </a:extLst>
          </p:cNvPr>
          <p:cNvSpPr txBox="1"/>
          <p:nvPr/>
        </p:nvSpPr>
        <p:spPr>
          <a:xfrm>
            <a:off x="3305293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Jan</a:t>
            </a:r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C4077062-9A5B-4A4A-9871-AE70B5EDCF94}"/>
              </a:ext>
            </a:extLst>
          </p:cNvPr>
          <p:cNvSpPr txBox="1"/>
          <p:nvPr/>
        </p:nvSpPr>
        <p:spPr>
          <a:xfrm>
            <a:off x="6167762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A3A113C0-69B0-EB4C-9A16-1A942371706F}"/>
              </a:ext>
            </a:extLst>
          </p:cNvPr>
          <p:cNvSpPr txBox="1"/>
          <p:nvPr/>
        </p:nvSpPr>
        <p:spPr>
          <a:xfrm>
            <a:off x="9083241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669FEC93-6CE8-B34E-8309-93FD82D6452A}"/>
              </a:ext>
            </a:extLst>
          </p:cNvPr>
          <p:cNvSpPr txBox="1"/>
          <p:nvPr/>
        </p:nvSpPr>
        <p:spPr>
          <a:xfrm>
            <a:off x="11919206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96BD408C-8289-F846-ACC3-EC6CD56653F1}"/>
              </a:ext>
            </a:extLst>
          </p:cNvPr>
          <p:cNvSpPr txBox="1"/>
          <p:nvPr/>
        </p:nvSpPr>
        <p:spPr>
          <a:xfrm>
            <a:off x="14834684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32" name="CuadroTexto 351">
            <a:extLst>
              <a:ext uri="{FF2B5EF4-FFF2-40B4-BE49-F238E27FC236}">
                <a16:creationId xmlns:a16="http://schemas.microsoft.com/office/drawing/2014/main" id="{3993BC34-6ED2-7E4D-A293-AFFB4D95CC2D}"/>
              </a:ext>
            </a:extLst>
          </p:cNvPr>
          <p:cNvSpPr txBox="1"/>
          <p:nvPr/>
        </p:nvSpPr>
        <p:spPr>
          <a:xfrm>
            <a:off x="17710405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Jun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5242BEFF-A8EA-0149-A5F4-64E3DCAA6D01}"/>
              </a:ext>
            </a:extLst>
          </p:cNvPr>
          <p:cNvSpPr txBox="1"/>
          <p:nvPr/>
        </p:nvSpPr>
        <p:spPr>
          <a:xfrm>
            <a:off x="20586127" y="1115161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Jul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A4AC1-E22F-6348-9B2A-C0CFB586AC11}"/>
              </a:ext>
            </a:extLst>
          </p:cNvPr>
          <p:cNvSpPr/>
          <p:nvPr/>
        </p:nvSpPr>
        <p:spPr>
          <a:xfrm>
            <a:off x="2718643" y="7607180"/>
            <a:ext cx="1134900" cy="3379014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07B2A-DC4B-1F49-841D-132821D421BE}"/>
              </a:ext>
            </a:extLst>
          </p:cNvPr>
          <p:cNvSpPr/>
          <p:nvPr/>
        </p:nvSpPr>
        <p:spPr>
          <a:xfrm>
            <a:off x="3576126" y="9078686"/>
            <a:ext cx="1134900" cy="1907508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611904C-040F-3842-A46E-9BFC9CC4FD22}"/>
              </a:ext>
            </a:extLst>
          </p:cNvPr>
          <p:cNvSpPr/>
          <p:nvPr/>
        </p:nvSpPr>
        <p:spPr>
          <a:xfrm>
            <a:off x="5608800" y="9078686"/>
            <a:ext cx="1134900" cy="1907508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2FE2AE-EC78-1149-B1F7-02BCD2248F6A}"/>
              </a:ext>
            </a:extLst>
          </p:cNvPr>
          <p:cNvSpPr/>
          <p:nvPr/>
        </p:nvSpPr>
        <p:spPr>
          <a:xfrm>
            <a:off x="6466283" y="7462157"/>
            <a:ext cx="1134900" cy="3524037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66D84D-6FC9-E643-BADF-4F882002669F}"/>
              </a:ext>
            </a:extLst>
          </p:cNvPr>
          <p:cNvSpPr/>
          <p:nvPr/>
        </p:nvSpPr>
        <p:spPr>
          <a:xfrm>
            <a:off x="8482629" y="8213271"/>
            <a:ext cx="1134900" cy="277292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C44B3C-6CEC-9D4C-BA6F-8D778DDF08D4}"/>
              </a:ext>
            </a:extLst>
          </p:cNvPr>
          <p:cNvSpPr/>
          <p:nvPr/>
        </p:nvSpPr>
        <p:spPr>
          <a:xfrm>
            <a:off x="9340112" y="9609110"/>
            <a:ext cx="1134900" cy="137708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743F16-C7BC-3945-B650-A5DC93857DB7}"/>
              </a:ext>
            </a:extLst>
          </p:cNvPr>
          <p:cNvSpPr/>
          <p:nvPr/>
        </p:nvSpPr>
        <p:spPr>
          <a:xfrm>
            <a:off x="11356458" y="7462157"/>
            <a:ext cx="1134900" cy="3524037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B976F-6B0F-734B-AC94-BA7F35137E38}"/>
              </a:ext>
            </a:extLst>
          </p:cNvPr>
          <p:cNvSpPr/>
          <p:nvPr/>
        </p:nvSpPr>
        <p:spPr>
          <a:xfrm>
            <a:off x="12213941" y="8805921"/>
            <a:ext cx="1134900" cy="2180273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9F38F7-A379-9046-A828-A5E45CA28F35}"/>
              </a:ext>
            </a:extLst>
          </p:cNvPr>
          <p:cNvSpPr/>
          <p:nvPr/>
        </p:nvSpPr>
        <p:spPr>
          <a:xfrm>
            <a:off x="14246615" y="5159829"/>
            <a:ext cx="1134900" cy="5826365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918D6-9CEE-E64D-AD8C-E84B86FC5C92}"/>
              </a:ext>
            </a:extLst>
          </p:cNvPr>
          <p:cNvSpPr/>
          <p:nvPr/>
        </p:nvSpPr>
        <p:spPr>
          <a:xfrm>
            <a:off x="15104098" y="6645729"/>
            <a:ext cx="1134900" cy="4340466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6893D0-297B-C042-B26B-1E04101240B9}"/>
              </a:ext>
            </a:extLst>
          </p:cNvPr>
          <p:cNvSpPr/>
          <p:nvPr/>
        </p:nvSpPr>
        <p:spPr>
          <a:xfrm>
            <a:off x="17136772" y="7261327"/>
            <a:ext cx="1134900" cy="3724867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5284E1-17B6-5B42-A250-CC2E6945FFAA}"/>
              </a:ext>
            </a:extLst>
          </p:cNvPr>
          <p:cNvSpPr/>
          <p:nvPr/>
        </p:nvSpPr>
        <p:spPr>
          <a:xfrm>
            <a:off x="17994255" y="6101163"/>
            <a:ext cx="1134900" cy="4885032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54C3C4E3-D4B3-EA4E-8BF2-AFA4E86C767C}"/>
              </a:ext>
            </a:extLst>
          </p:cNvPr>
          <p:cNvSpPr txBox="1"/>
          <p:nvPr/>
        </p:nvSpPr>
        <p:spPr>
          <a:xfrm>
            <a:off x="2875482" y="782103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4.3</a:t>
            </a:r>
          </a:p>
        </p:txBody>
      </p:sp>
      <p:sp>
        <p:nvSpPr>
          <p:cNvPr id="47" name="CuadroTexto 351">
            <a:extLst>
              <a:ext uri="{FF2B5EF4-FFF2-40B4-BE49-F238E27FC236}">
                <a16:creationId xmlns:a16="http://schemas.microsoft.com/office/drawing/2014/main" id="{53306497-D6A8-5A42-9802-CD83A43939AD}"/>
              </a:ext>
            </a:extLst>
          </p:cNvPr>
          <p:cNvSpPr txBox="1"/>
          <p:nvPr/>
        </p:nvSpPr>
        <p:spPr>
          <a:xfrm>
            <a:off x="3740454" y="927913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2.4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41604114-088A-2E4C-8EF3-43AD511F6D79}"/>
              </a:ext>
            </a:extLst>
          </p:cNvPr>
          <p:cNvSpPr txBox="1"/>
          <p:nvPr/>
        </p:nvSpPr>
        <p:spPr>
          <a:xfrm>
            <a:off x="5768036" y="927913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2.5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88ECE6F5-D12C-7241-B42F-4B19E1D1196C}"/>
              </a:ext>
            </a:extLst>
          </p:cNvPr>
          <p:cNvSpPr txBox="1"/>
          <p:nvPr/>
        </p:nvSpPr>
        <p:spPr>
          <a:xfrm>
            <a:off x="6642680" y="771241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4.4</a:t>
            </a:r>
          </a:p>
        </p:txBody>
      </p:sp>
      <p:sp>
        <p:nvSpPr>
          <p:cNvPr id="50" name="CuadroTexto 351">
            <a:extLst>
              <a:ext uri="{FF2B5EF4-FFF2-40B4-BE49-F238E27FC236}">
                <a16:creationId xmlns:a16="http://schemas.microsoft.com/office/drawing/2014/main" id="{803DAC2D-7C57-9D4D-A50A-E2737C2D41EE}"/>
              </a:ext>
            </a:extLst>
          </p:cNvPr>
          <p:cNvSpPr txBox="1"/>
          <p:nvPr/>
        </p:nvSpPr>
        <p:spPr>
          <a:xfrm>
            <a:off x="8670263" y="8408151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3.5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FC5FD03A-7E0F-5D42-B7A7-386BABE1B6FD}"/>
              </a:ext>
            </a:extLst>
          </p:cNvPr>
          <p:cNvSpPr txBox="1"/>
          <p:nvPr/>
        </p:nvSpPr>
        <p:spPr>
          <a:xfrm>
            <a:off x="9544907" y="9779751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1.8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id="{5F379DE0-B9F1-4742-A993-91E6FE9FE27D}"/>
              </a:ext>
            </a:extLst>
          </p:cNvPr>
          <p:cNvSpPr txBox="1"/>
          <p:nvPr/>
        </p:nvSpPr>
        <p:spPr>
          <a:xfrm>
            <a:off x="11511884" y="767047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4.5</a:t>
            </a:r>
          </a:p>
        </p:txBody>
      </p:sp>
      <p:sp>
        <p:nvSpPr>
          <p:cNvPr id="61" name="CuadroTexto 351">
            <a:extLst>
              <a:ext uri="{FF2B5EF4-FFF2-40B4-BE49-F238E27FC236}">
                <a16:creationId xmlns:a16="http://schemas.microsoft.com/office/drawing/2014/main" id="{95984660-25D4-9547-A95E-EDB110299D57}"/>
              </a:ext>
            </a:extLst>
          </p:cNvPr>
          <p:cNvSpPr txBox="1"/>
          <p:nvPr/>
        </p:nvSpPr>
        <p:spPr>
          <a:xfrm>
            <a:off x="12406406" y="902219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2.8</a:t>
            </a:r>
          </a:p>
        </p:txBody>
      </p:sp>
      <p:sp>
        <p:nvSpPr>
          <p:cNvPr id="62" name="CuadroTexto 351">
            <a:extLst>
              <a:ext uri="{FF2B5EF4-FFF2-40B4-BE49-F238E27FC236}">
                <a16:creationId xmlns:a16="http://schemas.microsoft.com/office/drawing/2014/main" id="{0A45B523-4C13-D549-9018-83717F0A4BBD}"/>
              </a:ext>
            </a:extLst>
          </p:cNvPr>
          <p:cNvSpPr txBox="1"/>
          <p:nvPr/>
        </p:nvSpPr>
        <p:spPr>
          <a:xfrm>
            <a:off x="14414110" y="5384471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7.4</a:t>
            </a:r>
          </a:p>
        </p:txBody>
      </p:sp>
      <p:sp>
        <p:nvSpPr>
          <p:cNvPr id="63" name="CuadroTexto 351">
            <a:extLst>
              <a:ext uri="{FF2B5EF4-FFF2-40B4-BE49-F238E27FC236}">
                <a16:creationId xmlns:a16="http://schemas.microsoft.com/office/drawing/2014/main" id="{84B77039-21B5-3B4E-BCCF-2B07FFC916C6}"/>
              </a:ext>
            </a:extLst>
          </p:cNvPr>
          <p:cNvSpPr txBox="1"/>
          <p:nvPr/>
        </p:nvSpPr>
        <p:spPr>
          <a:xfrm>
            <a:off x="15268875" y="689521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5.5</a:t>
            </a:r>
          </a:p>
        </p:txBody>
      </p:sp>
      <p:sp>
        <p:nvSpPr>
          <p:cNvPr id="64" name="CuadroTexto 351">
            <a:extLst>
              <a:ext uri="{FF2B5EF4-FFF2-40B4-BE49-F238E27FC236}">
                <a16:creationId xmlns:a16="http://schemas.microsoft.com/office/drawing/2014/main" id="{28D5E7B3-3955-0141-A998-270A15EB09DC}"/>
              </a:ext>
            </a:extLst>
          </p:cNvPr>
          <p:cNvSpPr txBox="1"/>
          <p:nvPr/>
        </p:nvSpPr>
        <p:spPr>
          <a:xfrm>
            <a:off x="17316336" y="749156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4.6</a:t>
            </a:r>
          </a:p>
        </p:txBody>
      </p:sp>
      <p:sp>
        <p:nvSpPr>
          <p:cNvPr id="65" name="CuadroTexto 351">
            <a:extLst>
              <a:ext uri="{FF2B5EF4-FFF2-40B4-BE49-F238E27FC236}">
                <a16:creationId xmlns:a16="http://schemas.microsoft.com/office/drawing/2014/main" id="{3262A4E5-7D14-6E4B-90AE-C82BC890EF69}"/>
              </a:ext>
            </a:extLst>
          </p:cNvPr>
          <p:cNvSpPr txBox="1"/>
          <p:nvPr/>
        </p:nvSpPr>
        <p:spPr>
          <a:xfrm>
            <a:off x="18171102" y="629887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6.2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D6FCE5-2CB0-7941-B8EC-C611441A95B3}"/>
              </a:ext>
            </a:extLst>
          </p:cNvPr>
          <p:cNvSpPr/>
          <p:nvPr/>
        </p:nvSpPr>
        <p:spPr>
          <a:xfrm>
            <a:off x="19979362" y="8190371"/>
            <a:ext cx="1134900" cy="2795823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15E186-DB51-4041-B87F-E320F5C83124}"/>
              </a:ext>
            </a:extLst>
          </p:cNvPr>
          <p:cNvSpPr/>
          <p:nvPr/>
        </p:nvSpPr>
        <p:spPr>
          <a:xfrm>
            <a:off x="20836845" y="8805921"/>
            <a:ext cx="1134900" cy="2180274"/>
          </a:xfrm>
          <a:prstGeom prst="rect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CuadroTexto 351">
            <a:extLst>
              <a:ext uri="{FF2B5EF4-FFF2-40B4-BE49-F238E27FC236}">
                <a16:creationId xmlns:a16="http://schemas.microsoft.com/office/drawing/2014/main" id="{2C995AA2-7F5A-6047-AA20-C3193F848AD7}"/>
              </a:ext>
            </a:extLst>
          </p:cNvPr>
          <p:cNvSpPr txBox="1"/>
          <p:nvPr/>
        </p:nvSpPr>
        <p:spPr>
          <a:xfrm>
            <a:off x="20158926" y="8388261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3.7</a:t>
            </a:r>
          </a:p>
        </p:txBody>
      </p:sp>
      <p:sp>
        <p:nvSpPr>
          <p:cNvPr id="69" name="CuadroTexto 351">
            <a:extLst>
              <a:ext uri="{FF2B5EF4-FFF2-40B4-BE49-F238E27FC236}">
                <a16:creationId xmlns:a16="http://schemas.microsoft.com/office/drawing/2014/main" id="{0A6ABA25-A222-4247-860E-632BD837497C}"/>
              </a:ext>
            </a:extLst>
          </p:cNvPr>
          <p:cNvSpPr txBox="1"/>
          <p:nvPr/>
        </p:nvSpPr>
        <p:spPr>
          <a:xfrm>
            <a:off x="21013692" y="900299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6.2</a:t>
            </a:r>
          </a:p>
        </p:txBody>
      </p:sp>
    </p:spTree>
    <p:extLst>
      <p:ext uri="{BB962C8B-B14F-4D97-AF65-F5344CB8AC3E}">
        <p14:creationId xmlns:p14="http://schemas.microsoft.com/office/powerpoint/2010/main" val="9348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7810174-F53B-5046-8F42-1002A4376F58}"/>
              </a:ext>
            </a:extLst>
          </p:cNvPr>
          <p:cNvSpPr/>
          <p:nvPr/>
        </p:nvSpPr>
        <p:spPr>
          <a:xfrm>
            <a:off x="3107296" y="4862077"/>
            <a:ext cx="1459431" cy="14594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02CD9B-D153-D943-9FDE-7BA73897F76A}"/>
              </a:ext>
            </a:extLst>
          </p:cNvPr>
          <p:cNvSpPr/>
          <p:nvPr/>
        </p:nvSpPr>
        <p:spPr>
          <a:xfrm>
            <a:off x="6534375" y="6421936"/>
            <a:ext cx="1459431" cy="14594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4B7D4D-72B1-E040-946A-7D4312F79EB2}"/>
              </a:ext>
            </a:extLst>
          </p:cNvPr>
          <p:cNvSpPr/>
          <p:nvPr/>
        </p:nvSpPr>
        <p:spPr>
          <a:xfrm>
            <a:off x="20038518" y="3544366"/>
            <a:ext cx="1459431" cy="1459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4DE02E2-3870-584C-B011-24736E5DB3A3}"/>
              </a:ext>
            </a:extLst>
          </p:cNvPr>
          <p:cNvSpPr txBox="1">
            <a:spLocks/>
          </p:cNvSpPr>
          <p:nvPr/>
        </p:nvSpPr>
        <p:spPr>
          <a:xfrm>
            <a:off x="2225367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27BF9C-7C4E-5F4C-8168-922DC19C2160}"/>
              </a:ext>
            </a:extLst>
          </p:cNvPr>
          <p:cNvSpPr/>
          <p:nvPr/>
        </p:nvSpPr>
        <p:spPr>
          <a:xfrm>
            <a:off x="1771649" y="11878139"/>
            <a:ext cx="328948" cy="328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C16DFA8-0717-AE44-83BB-4264295B1588}"/>
              </a:ext>
            </a:extLst>
          </p:cNvPr>
          <p:cNvSpPr txBox="1">
            <a:spLocks/>
          </p:cNvSpPr>
          <p:nvPr/>
        </p:nvSpPr>
        <p:spPr>
          <a:xfrm>
            <a:off x="17020869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988B08-CC28-3048-BC94-47AC33C4C350}"/>
              </a:ext>
            </a:extLst>
          </p:cNvPr>
          <p:cNvSpPr/>
          <p:nvPr/>
        </p:nvSpPr>
        <p:spPr>
          <a:xfrm>
            <a:off x="16567151" y="11878139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9DC58D5B-67AF-B347-8B47-D8C92079F472}"/>
              </a:ext>
            </a:extLst>
          </p:cNvPr>
          <p:cNvSpPr txBox="1">
            <a:spLocks/>
          </p:cNvSpPr>
          <p:nvPr/>
        </p:nvSpPr>
        <p:spPr>
          <a:xfrm>
            <a:off x="9623118" y="11457929"/>
            <a:ext cx="5585134" cy="123201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dirty="0">
                <a:solidFill>
                  <a:schemeClr val="tx1"/>
                </a:solidFill>
                <a:latin typeface="Poppins Light" pitchFamily="2" charset="77"/>
                <a:ea typeface="Lato Light" panose="020F0502020204030203" pitchFamily="34" charset="0"/>
                <a:cs typeface="Poppins Light" pitchFamily="2" charset="77"/>
              </a:rPr>
              <a:t>To get your company’s name out there, you need to make.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F2FB5E-E88A-E44B-A103-A8B65B15423B}"/>
              </a:ext>
            </a:extLst>
          </p:cNvPr>
          <p:cNvSpPr/>
          <p:nvPr/>
        </p:nvSpPr>
        <p:spPr>
          <a:xfrm>
            <a:off x="9169400" y="11878139"/>
            <a:ext cx="328948" cy="3289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 Light" pitchFamily="2" charset="77"/>
              <a:ea typeface="Lato Light" panose="020F0502020204030203" pitchFamily="34" charset="0"/>
              <a:cs typeface="Poppins Light" pitchFamily="2" charset="77"/>
            </a:endParaRPr>
          </a:p>
        </p:txBody>
      </p:sp>
      <p:sp>
        <p:nvSpPr>
          <p:cNvPr id="43" name="Freeform 227">
            <a:extLst>
              <a:ext uri="{FF2B5EF4-FFF2-40B4-BE49-F238E27FC236}">
                <a16:creationId xmlns:a16="http://schemas.microsoft.com/office/drawing/2014/main" id="{E96615D7-4812-DF4F-8EA2-6012E9D6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96" y="486207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40%</a:t>
            </a:r>
          </a:p>
        </p:txBody>
      </p:sp>
      <p:sp>
        <p:nvSpPr>
          <p:cNvPr id="44" name="Freeform 228">
            <a:extLst>
              <a:ext uri="{FF2B5EF4-FFF2-40B4-BE49-F238E27FC236}">
                <a16:creationId xmlns:a16="http://schemas.microsoft.com/office/drawing/2014/main" id="{619FDDB4-C42E-1143-A87F-321442FB2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96" y="486207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noFill/>
          <a:ln w="108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7" name="Freeform 227">
            <a:extLst>
              <a:ext uri="{FF2B5EF4-FFF2-40B4-BE49-F238E27FC236}">
                <a16:creationId xmlns:a16="http://schemas.microsoft.com/office/drawing/2014/main" id="{2E935D25-493A-CD4B-A452-8BC40A981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950" y="6427170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25%</a:t>
            </a:r>
          </a:p>
        </p:txBody>
      </p:sp>
      <p:sp>
        <p:nvSpPr>
          <p:cNvPr id="50" name="Freeform 227">
            <a:extLst>
              <a:ext uri="{FF2B5EF4-FFF2-40B4-BE49-F238E27FC236}">
                <a16:creationId xmlns:a16="http://schemas.microsoft.com/office/drawing/2014/main" id="{F45C6D6B-60DB-1E48-986B-350F483E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8519" y="3548857"/>
            <a:ext cx="1459431" cy="1454940"/>
          </a:xfrm>
          <a:custGeom>
            <a:avLst/>
            <a:gdLst>
              <a:gd name="T0" fmla="*/ 0 w 1431"/>
              <a:gd name="T1" fmla="*/ 257175 h 1430"/>
              <a:gd name="T2" fmla="*/ 0 w 1431"/>
              <a:gd name="T3" fmla="*/ 257175 h 1430"/>
              <a:gd name="T4" fmla="*/ 257789 w 1431"/>
              <a:gd name="T5" fmla="*/ 513990 h 1430"/>
              <a:gd name="T6" fmla="*/ 257789 w 1431"/>
              <a:gd name="T7" fmla="*/ 513990 h 1430"/>
              <a:gd name="T8" fmla="*/ 515577 w 1431"/>
              <a:gd name="T9" fmla="*/ 257175 h 1430"/>
              <a:gd name="T10" fmla="*/ 515577 w 1431"/>
              <a:gd name="T11" fmla="*/ 257175 h 1430"/>
              <a:gd name="T12" fmla="*/ 257789 w 1431"/>
              <a:gd name="T13" fmla="*/ 0 h 1430"/>
              <a:gd name="T14" fmla="*/ 257789 w 1431"/>
              <a:gd name="T15" fmla="*/ 0 h 1430"/>
              <a:gd name="T16" fmla="*/ 0 w 1431"/>
              <a:gd name="T17" fmla="*/ 257175 h 14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31" h="1430">
                <a:moveTo>
                  <a:pt x="0" y="715"/>
                </a:moveTo>
                <a:lnTo>
                  <a:pt x="0" y="715"/>
                </a:lnTo>
                <a:cubicBezTo>
                  <a:pt x="0" y="1109"/>
                  <a:pt x="321" y="1429"/>
                  <a:pt x="715" y="1429"/>
                </a:cubicBezTo>
                <a:cubicBezTo>
                  <a:pt x="1110" y="1429"/>
                  <a:pt x="1430" y="1109"/>
                  <a:pt x="1430" y="715"/>
                </a:cubicBezTo>
                <a:cubicBezTo>
                  <a:pt x="1430" y="320"/>
                  <a:pt x="1110" y="0"/>
                  <a:pt x="715" y="0"/>
                </a:cubicBezTo>
                <a:cubicBezTo>
                  <a:pt x="321" y="0"/>
                  <a:pt x="0" y="320"/>
                  <a:pt x="0" y="7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75%</a:t>
            </a:r>
          </a:p>
        </p:txBody>
      </p:sp>
      <p:sp>
        <p:nvSpPr>
          <p:cNvPr id="16" name="CuadroTexto 350">
            <a:extLst>
              <a:ext uri="{FF2B5EF4-FFF2-40B4-BE49-F238E27FC236}">
                <a16:creationId xmlns:a16="http://schemas.microsoft.com/office/drawing/2014/main" id="{E4B46689-763D-3747-8C57-DEFC2A243084}"/>
              </a:ext>
            </a:extLst>
          </p:cNvPr>
          <p:cNvSpPr txBox="1"/>
          <p:nvPr/>
        </p:nvSpPr>
        <p:spPr>
          <a:xfrm>
            <a:off x="6328194" y="1071658"/>
            <a:ext cx="11721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Bar Charts Infographics</a:t>
            </a: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553768A2-4CB7-BB41-A5B3-1F0132F97C1E}"/>
              </a:ext>
            </a:extLst>
          </p:cNvPr>
          <p:cNvSpPr txBox="1"/>
          <p:nvPr/>
        </p:nvSpPr>
        <p:spPr>
          <a:xfrm>
            <a:off x="7816943" y="2426170"/>
            <a:ext cx="874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9DBB04-03CB-9245-B4CD-195AA976BBD3}"/>
              </a:ext>
            </a:extLst>
          </p:cNvPr>
          <p:cNvSpPr/>
          <p:nvPr/>
        </p:nvSpPr>
        <p:spPr>
          <a:xfrm>
            <a:off x="11079729" y="321505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251750-C377-5042-92AE-E9D6D2642A3B}"/>
              </a:ext>
            </a:extLst>
          </p:cNvPr>
          <p:cNvSpPr/>
          <p:nvPr/>
        </p:nvSpPr>
        <p:spPr>
          <a:xfrm>
            <a:off x="2443585" y="6786300"/>
            <a:ext cx="3011283" cy="35243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FD73B-107E-A446-89B4-CE90FC6E26E8}"/>
              </a:ext>
            </a:extLst>
          </p:cNvPr>
          <p:cNvSpPr/>
          <p:nvPr/>
        </p:nvSpPr>
        <p:spPr>
          <a:xfrm>
            <a:off x="5754343" y="8166538"/>
            <a:ext cx="3011283" cy="2144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3B6E9-469F-F443-8886-B4142DED7120}"/>
              </a:ext>
            </a:extLst>
          </p:cNvPr>
          <p:cNvSpPr/>
          <p:nvPr/>
        </p:nvSpPr>
        <p:spPr>
          <a:xfrm>
            <a:off x="9159695" y="7409794"/>
            <a:ext cx="3011283" cy="290085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7E731-5BD1-E84F-868A-676D129F3A4F}"/>
              </a:ext>
            </a:extLst>
          </p:cNvPr>
          <p:cNvSpPr/>
          <p:nvPr/>
        </p:nvSpPr>
        <p:spPr>
          <a:xfrm>
            <a:off x="12533516" y="6427170"/>
            <a:ext cx="3011283" cy="38834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C4F2DB-8934-EA4A-8F66-A3A010586CE0}"/>
              </a:ext>
            </a:extLst>
          </p:cNvPr>
          <p:cNvSpPr/>
          <p:nvPr/>
        </p:nvSpPr>
        <p:spPr>
          <a:xfrm>
            <a:off x="15938868" y="6427170"/>
            <a:ext cx="3011283" cy="388347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2C9152-55F1-0240-9DAB-DBF3D4022BAF}"/>
              </a:ext>
            </a:extLst>
          </p:cNvPr>
          <p:cNvSpPr/>
          <p:nvPr/>
        </p:nvSpPr>
        <p:spPr>
          <a:xfrm>
            <a:off x="19281157" y="5391807"/>
            <a:ext cx="3011283" cy="49188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adroTexto 351">
            <a:extLst>
              <a:ext uri="{FF2B5EF4-FFF2-40B4-BE49-F238E27FC236}">
                <a16:creationId xmlns:a16="http://schemas.microsoft.com/office/drawing/2014/main" id="{1A2955E2-B31E-9243-84F5-6A2884F32621}"/>
              </a:ext>
            </a:extLst>
          </p:cNvPr>
          <p:cNvSpPr txBox="1"/>
          <p:nvPr/>
        </p:nvSpPr>
        <p:spPr>
          <a:xfrm>
            <a:off x="1133408" y="5409552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A84AA63-FBAF-E24A-9E65-114EDE7B166E}"/>
              </a:ext>
            </a:extLst>
          </p:cNvPr>
          <p:cNvSpPr txBox="1"/>
          <p:nvPr/>
        </p:nvSpPr>
        <p:spPr>
          <a:xfrm>
            <a:off x="1133408" y="6200385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0" name="CuadroTexto 351">
            <a:extLst>
              <a:ext uri="{FF2B5EF4-FFF2-40B4-BE49-F238E27FC236}">
                <a16:creationId xmlns:a16="http://schemas.microsoft.com/office/drawing/2014/main" id="{6575B30C-1CEF-7B4C-AC49-F83D79413357}"/>
              </a:ext>
            </a:extLst>
          </p:cNvPr>
          <p:cNvSpPr txBox="1"/>
          <p:nvPr/>
        </p:nvSpPr>
        <p:spPr>
          <a:xfrm>
            <a:off x="1133408" y="6978860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1" name="CuadroTexto 351">
            <a:extLst>
              <a:ext uri="{FF2B5EF4-FFF2-40B4-BE49-F238E27FC236}">
                <a16:creationId xmlns:a16="http://schemas.microsoft.com/office/drawing/2014/main" id="{D03321C5-EE3F-624B-ACBD-FF6D92422707}"/>
              </a:ext>
            </a:extLst>
          </p:cNvPr>
          <p:cNvSpPr txBox="1"/>
          <p:nvPr/>
        </p:nvSpPr>
        <p:spPr>
          <a:xfrm>
            <a:off x="1133408" y="7744979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3" name="CuadroTexto 351">
            <a:extLst>
              <a:ext uri="{FF2B5EF4-FFF2-40B4-BE49-F238E27FC236}">
                <a16:creationId xmlns:a16="http://schemas.microsoft.com/office/drawing/2014/main" id="{96143668-33FD-274B-BAF0-C611021BD30C}"/>
              </a:ext>
            </a:extLst>
          </p:cNvPr>
          <p:cNvSpPr txBox="1"/>
          <p:nvPr/>
        </p:nvSpPr>
        <p:spPr>
          <a:xfrm>
            <a:off x="1133408" y="8548168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6" name="CuadroTexto 351">
            <a:extLst>
              <a:ext uri="{FF2B5EF4-FFF2-40B4-BE49-F238E27FC236}">
                <a16:creationId xmlns:a16="http://schemas.microsoft.com/office/drawing/2014/main" id="{C495E7DE-582B-9F44-9D50-5CF918F4790C}"/>
              </a:ext>
            </a:extLst>
          </p:cNvPr>
          <p:cNvSpPr txBox="1"/>
          <p:nvPr/>
        </p:nvSpPr>
        <p:spPr>
          <a:xfrm>
            <a:off x="1133408" y="9326644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9" name="CuadroTexto 351">
            <a:extLst>
              <a:ext uri="{FF2B5EF4-FFF2-40B4-BE49-F238E27FC236}">
                <a16:creationId xmlns:a16="http://schemas.microsoft.com/office/drawing/2014/main" id="{95835C16-AEA3-0744-9C55-92463701247C}"/>
              </a:ext>
            </a:extLst>
          </p:cNvPr>
          <p:cNvSpPr txBox="1"/>
          <p:nvPr/>
        </p:nvSpPr>
        <p:spPr>
          <a:xfrm>
            <a:off x="1133408" y="10117476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Poppins" pitchFamily="2" charset="77"/>
                <a:cs typeface="Poppins" pitchFamily="2" charset="77"/>
              </a:rPr>
              <a:t>0</a:t>
            </a:r>
          </a:p>
        </p:txBody>
      </p:sp>
      <p:sp>
        <p:nvSpPr>
          <p:cNvPr id="42" name="CuadroTexto 351">
            <a:extLst>
              <a:ext uri="{FF2B5EF4-FFF2-40B4-BE49-F238E27FC236}">
                <a16:creationId xmlns:a16="http://schemas.microsoft.com/office/drawing/2014/main" id="{4536B2E8-22A2-F641-AF0E-7338EBC5F09A}"/>
              </a:ext>
            </a:extLst>
          </p:cNvPr>
          <p:cNvSpPr txBox="1"/>
          <p:nvPr/>
        </p:nvSpPr>
        <p:spPr>
          <a:xfrm>
            <a:off x="3458788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Poppins" pitchFamily="2" charset="77"/>
                <a:cs typeface="Poppins" pitchFamily="2" charset="77"/>
              </a:rPr>
              <a:t>Janc</a:t>
            </a:r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632E0B43-7266-C04F-ACD5-B8CF8C2B7E2F}"/>
              </a:ext>
            </a:extLst>
          </p:cNvPr>
          <p:cNvSpPr txBox="1"/>
          <p:nvPr/>
        </p:nvSpPr>
        <p:spPr>
          <a:xfrm>
            <a:off x="6867721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Feb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1D6D661A-1787-094D-A8CB-1F5C5AD1ADD7}"/>
              </a:ext>
            </a:extLst>
          </p:cNvPr>
          <p:cNvSpPr txBox="1"/>
          <p:nvPr/>
        </p:nvSpPr>
        <p:spPr>
          <a:xfrm>
            <a:off x="10276654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48" name="CuadroTexto 351">
            <a:extLst>
              <a:ext uri="{FF2B5EF4-FFF2-40B4-BE49-F238E27FC236}">
                <a16:creationId xmlns:a16="http://schemas.microsoft.com/office/drawing/2014/main" id="{27DD2B83-FB9F-6941-B99C-97B0C55ADB43}"/>
              </a:ext>
            </a:extLst>
          </p:cNvPr>
          <p:cNvSpPr txBox="1"/>
          <p:nvPr/>
        </p:nvSpPr>
        <p:spPr>
          <a:xfrm>
            <a:off x="13620745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Mar</a:t>
            </a:r>
          </a:p>
        </p:txBody>
      </p:sp>
      <p:sp>
        <p:nvSpPr>
          <p:cNvPr id="49" name="CuadroTexto 351">
            <a:extLst>
              <a:ext uri="{FF2B5EF4-FFF2-40B4-BE49-F238E27FC236}">
                <a16:creationId xmlns:a16="http://schemas.microsoft.com/office/drawing/2014/main" id="{0E85FF03-5AEF-304C-BA6C-3D5301561379}"/>
              </a:ext>
            </a:extLst>
          </p:cNvPr>
          <p:cNvSpPr txBox="1"/>
          <p:nvPr/>
        </p:nvSpPr>
        <p:spPr>
          <a:xfrm>
            <a:off x="17043213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Apr</a:t>
            </a:r>
          </a:p>
        </p:txBody>
      </p:sp>
      <p:sp>
        <p:nvSpPr>
          <p:cNvPr id="51" name="CuadroTexto 351">
            <a:extLst>
              <a:ext uri="{FF2B5EF4-FFF2-40B4-BE49-F238E27FC236}">
                <a16:creationId xmlns:a16="http://schemas.microsoft.com/office/drawing/2014/main" id="{0402F01D-7611-EE4F-B5B5-9A139654431C}"/>
              </a:ext>
            </a:extLst>
          </p:cNvPr>
          <p:cNvSpPr txBox="1"/>
          <p:nvPr/>
        </p:nvSpPr>
        <p:spPr>
          <a:xfrm>
            <a:off x="20465682" y="10460007"/>
            <a:ext cx="8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ppins" pitchFamily="2" charset="77"/>
                <a:cs typeface="Poppins" pitchFamily="2" charset="77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387316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Rouge Light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4503</TotalTime>
  <Words>1159</Words>
  <Application>Microsoft Macintosh PowerPoint</Application>
  <PresentationFormat>Custom</PresentationFormat>
  <Paragraphs>541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411</cp:revision>
  <dcterms:created xsi:type="dcterms:W3CDTF">2020-05-04T13:20:50Z</dcterms:created>
  <dcterms:modified xsi:type="dcterms:W3CDTF">2020-11-16T17:04:51Z</dcterms:modified>
</cp:coreProperties>
</file>