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3" r:id="rId2"/>
    <p:sldId id="4427" r:id="rId3"/>
    <p:sldId id="4425" r:id="rId4"/>
    <p:sldId id="4422" r:id="rId5"/>
    <p:sldId id="4426" r:id="rId6"/>
    <p:sldId id="4428" r:id="rId7"/>
    <p:sldId id="4429" r:id="rId8"/>
    <p:sldId id="4430" r:id="rId9"/>
    <p:sldId id="4431" r:id="rId10"/>
    <p:sldId id="4432" r:id="rId11"/>
    <p:sldId id="4434" r:id="rId12"/>
    <p:sldId id="4433" r:id="rId13"/>
    <p:sldId id="4435" r:id="rId14"/>
    <p:sldId id="4436" r:id="rId15"/>
    <p:sldId id="4437" r:id="rId16"/>
    <p:sldId id="4438" r:id="rId17"/>
    <p:sldId id="4439" r:id="rId18"/>
    <p:sldId id="4440" r:id="rId19"/>
    <p:sldId id="4441" r:id="rId20"/>
    <p:sldId id="444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 autoAdjust="0"/>
    <p:restoredTop sz="95982" autoAdjust="0"/>
  </p:normalViewPr>
  <p:slideViewPr>
    <p:cSldViewPr snapToGrid="0" snapToObjects="1">
      <p:cViewPr>
        <p:scale>
          <a:sx n="45" d="100"/>
          <a:sy n="45" d="100"/>
        </p:scale>
        <p:origin x="1608" y="65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F-854B-A2B3-B4F6E7EDC0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F-854B-A2B3-B4F6E7EDC0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F-854B-A2B3-B4F6E7EDC09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Business</c:v>
                </c:pt>
                <c:pt idx="1">
                  <c:v>Product</c:v>
                </c:pt>
                <c:pt idx="2">
                  <c:v>Market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3.5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EF-854B-A2B3-B4F6E7EDC09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7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0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1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0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1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70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9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73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3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56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9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6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4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7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58A0F7-2A33-D04D-A315-AE4A2DF32DC4}"/>
              </a:ext>
            </a:extLst>
          </p:cNvPr>
          <p:cNvGrpSpPr/>
          <p:nvPr/>
        </p:nvGrpSpPr>
        <p:grpSpPr>
          <a:xfrm>
            <a:off x="11839267" y="6039233"/>
            <a:ext cx="715617" cy="5230467"/>
            <a:chOff x="2655771" y="4597868"/>
            <a:chExt cx="715617" cy="52304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8F9278D-3183-9343-8822-7AD9CF3AD539}"/>
                </a:ext>
              </a:extLst>
            </p:cNvPr>
            <p:cNvGrpSpPr/>
            <p:nvPr/>
          </p:nvGrpSpPr>
          <p:grpSpPr>
            <a:xfrm>
              <a:off x="2655771" y="4597868"/>
              <a:ext cx="715617" cy="715617"/>
              <a:chOff x="2655771" y="4597868"/>
              <a:chExt cx="715617" cy="71561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2E8E338-B6B9-DF40-AE46-AEEA7BA3111B}"/>
                  </a:ext>
                </a:extLst>
              </p:cNvPr>
              <p:cNvSpPr/>
              <p:nvPr/>
            </p:nvSpPr>
            <p:spPr>
              <a:xfrm>
                <a:off x="2655771" y="4597868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A9E9D52-3570-2740-85A9-873702E3CA98}"/>
                  </a:ext>
                </a:extLst>
              </p:cNvPr>
              <p:cNvGrpSpPr/>
              <p:nvPr/>
            </p:nvGrpSpPr>
            <p:grpSpPr>
              <a:xfrm>
                <a:off x="2908354" y="4935299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E26C26C-6A3C-4E47-8163-A1CED649C734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B158304-F0A8-2D40-A31A-476E958E4CC8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786489-9C0B-6B4E-9AC1-12B39E65648B}"/>
                </a:ext>
              </a:extLst>
            </p:cNvPr>
            <p:cNvGrpSpPr/>
            <p:nvPr/>
          </p:nvGrpSpPr>
          <p:grpSpPr>
            <a:xfrm>
              <a:off x="2655771" y="6855293"/>
              <a:ext cx="715617" cy="715617"/>
              <a:chOff x="2655771" y="6855293"/>
              <a:chExt cx="715617" cy="71561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043D86-D075-9A4D-935C-31199FA799B7}"/>
                  </a:ext>
                </a:extLst>
              </p:cNvPr>
              <p:cNvSpPr/>
              <p:nvPr/>
            </p:nvSpPr>
            <p:spPr>
              <a:xfrm>
                <a:off x="2655771" y="6855293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D5D98BD-6D91-404A-A573-C24C1C3162AA}"/>
                  </a:ext>
                </a:extLst>
              </p:cNvPr>
              <p:cNvGrpSpPr/>
              <p:nvPr/>
            </p:nvGrpSpPr>
            <p:grpSpPr>
              <a:xfrm>
                <a:off x="2908354" y="7192724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2D9F8C-17BF-A34C-AD30-9595F7E5BD40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68F1ABD-CCAE-A54C-BD39-A5D9D9AD6ED2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9B521BE-E9B4-6A4E-9F80-DADDAF745607}"/>
                </a:ext>
              </a:extLst>
            </p:cNvPr>
            <p:cNvGrpSpPr/>
            <p:nvPr/>
          </p:nvGrpSpPr>
          <p:grpSpPr>
            <a:xfrm>
              <a:off x="2655771" y="9112718"/>
              <a:ext cx="715617" cy="715617"/>
              <a:chOff x="2655771" y="9112718"/>
              <a:chExt cx="715617" cy="71561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57BDD17-1E3D-174F-8CF1-6B18759B6954}"/>
                  </a:ext>
                </a:extLst>
              </p:cNvPr>
              <p:cNvSpPr/>
              <p:nvPr/>
            </p:nvSpPr>
            <p:spPr>
              <a:xfrm>
                <a:off x="2655771" y="9112718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85FCA3-2E1C-7940-B525-830F94BBC091}"/>
                  </a:ext>
                </a:extLst>
              </p:cNvPr>
              <p:cNvGrpSpPr/>
              <p:nvPr/>
            </p:nvGrpSpPr>
            <p:grpSpPr>
              <a:xfrm>
                <a:off x="2908354" y="9450149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CB51A6B-E825-934B-B59A-65A8B2168079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4A63162-FFCC-1347-9613-7402CE0ABCB3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6BF32D-448C-364F-819D-E6FB04721E8C}"/>
              </a:ext>
            </a:extLst>
          </p:cNvPr>
          <p:cNvGrpSpPr/>
          <p:nvPr/>
        </p:nvGrpSpPr>
        <p:grpSpPr>
          <a:xfrm flipH="1">
            <a:off x="3828056" y="5476297"/>
            <a:ext cx="6192080" cy="6356337"/>
            <a:chOff x="13466195" y="4597868"/>
            <a:chExt cx="6192080" cy="63563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46680B-D8A8-7C47-A0CA-7DA717D3C65E}"/>
                </a:ext>
              </a:extLst>
            </p:cNvPr>
            <p:cNvSpPr/>
            <p:nvPr/>
          </p:nvSpPr>
          <p:spPr>
            <a:xfrm>
              <a:off x="13466195" y="8694073"/>
              <a:ext cx="2260132" cy="2260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898B00-54CA-194D-B448-C1E451DE95CA}"/>
                </a:ext>
              </a:extLst>
            </p:cNvPr>
            <p:cNvSpPr/>
            <p:nvPr/>
          </p:nvSpPr>
          <p:spPr>
            <a:xfrm>
              <a:off x="14130349" y="5901022"/>
              <a:ext cx="2260132" cy="22601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A60720-7D93-6C41-8E39-E3537E48831C}"/>
                </a:ext>
              </a:extLst>
            </p:cNvPr>
            <p:cNvSpPr/>
            <p:nvPr/>
          </p:nvSpPr>
          <p:spPr>
            <a:xfrm>
              <a:off x="16796048" y="4597868"/>
              <a:ext cx="2260132" cy="22601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470614-C50B-8547-B031-01FB0C3E08EB}"/>
                </a:ext>
              </a:extLst>
            </p:cNvPr>
            <p:cNvGrpSpPr/>
            <p:nvPr/>
          </p:nvGrpSpPr>
          <p:grpSpPr>
            <a:xfrm>
              <a:off x="16193953" y="7478811"/>
              <a:ext cx="3464322" cy="3475394"/>
              <a:chOff x="10499413" y="9425042"/>
              <a:chExt cx="3464322" cy="3475394"/>
            </a:xfrm>
          </p:grpSpPr>
          <p:sp>
            <p:nvSpPr>
              <p:cNvPr id="48" name="Shape 1869">
                <a:extLst>
                  <a:ext uri="{FF2B5EF4-FFF2-40B4-BE49-F238E27FC236}">
                    <a16:creationId xmlns:a16="http://schemas.microsoft.com/office/drawing/2014/main" id="{5DF99FA1-2BB6-9348-8C2C-447ABF8EB0C3}"/>
                  </a:ext>
                </a:extLst>
              </p:cNvPr>
              <p:cNvSpPr/>
              <p:nvPr/>
            </p:nvSpPr>
            <p:spPr>
              <a:xfrm>
                <a:off x="10499413" y="9425042"/>
                <a:ext cx="3464322" cy="3475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76200" cap="flat" cmpd="sng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900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1600" dirty="0">
                  <a:latin typeface="Lato Light"/>
                  <a:cs typeface="Lato Light"/>
                </a:endParaRPr>
              </a:p>
            </p:txBody>
          </p:sp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76A69338-4AE8-F849-A761-DD16AE87D638}"/>
                  </a:ext>
                </a:extLst>
              </p:cNvPr>
              <p:cNvSpPr txBox="1"/>
              <p:nvPr/>
            </p:nvSpPr>
            <p:spPr>
              <a:xfrm>
                <a:off x="10590329" y="10820392"/>
                <a:ext cx="3295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Branding</a:t>
                </a:r>
              </a:p>
            </p:txBody>
          </p:sp>
        </p:grpSp>
      </p:grp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4F1825BF-242D-2946-ADAE-19911F33E814}"/>
              </a:ext>
            </a:extLst>
          </p:cNvPr>
          <p:cNvSpPr txBox="1"/>
          <p:nvPr/>
        </p:nvSpPr>
        <p:spPr>
          <a:xfrm>
            <a:off x="12836674" y="559385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Value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92BE764F-987A-4F4F-8131-DEB215D56D12}"/>
              </a:ext>
            </a:extLst>
          </p:cNvPr>
          <p:cNvSpPr/>
          <p:nvPr/>
        </p:nvSpPr>
        <p:spPr>
          <a:xfrm>
            <a:off x="12836674" y="6218179"/>
            <a:ext cx="771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A30E1434-E546-6F4B-B0E4-A14FFA5E2AF7}"/>
              </a:ext>
            </a:extLst>
          </p:cNvPr>
          <p:cNvSpPr txBox="1"/>
          <p:nvPr/>
        </p:nvSpPr>
        <p:spPr>
          <a:xfrm>
            <a:off x="12836674" y="785127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Grow &amp; Gain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0E94C668-6883-0E46-B132-3BEE0FB581C3}"/>
              </a:ext>
            </a:extLst>
          </p:cNvPr>
          <p:cNvSpPr/>
          <p:nvPr/>
        </p:nvSpPr>
        <p:spPr>
          <a:xfrm>
            <a:off x="12836674" y="8475604"/>
            <a:ext cx="771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CD22DD9E-8A4A-314A-9D80-B507F43A7462}"/>
              </a:ext>
            </a:extLst>
          </p:cNvPr>
          <p:cNvSpPr txBox="1"/>
          <p:nvPr/>
        </p:nvSpPr>
        <p:spPr>
          <a:xfrm>
            <a:off x="12836674" y="1005283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Belonging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CEBDD626-20AB-8F4F-B50E-43EAB67B7F76}"/>
              </a:ext>
            </a:extLst>
          </p:cNvPr>
          <p:cNvSpPr/>
          <p:nvPr/>
        </p:nvSpPr>
        <p:spPr>
          <a:xfrm>
            <a:off x="12836674" y="10677160"/>
            <a:ext cx="771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70" name="Gráfico 282">
            <a:extLst>
              <a:ext uri="{FF2B5EF4-FFF2-40B4-BE49-F238E27FC236}">
                <a16:creationId xmlns:a16="http://schemas.microsoft.com/office/drawing/2014/main" id="{0CDF6DF6-487C-404E-B027-CC7D6A930CD8}"/>
              </a:ext>
            </a:extLst>
          </p:cNvPr>
          <p:cNvGrpSpPr/>
          <p:nvPr/>
        </p:nvGrpSpPr>
        <p:grpSpPr>
          <a:xfrm>
            <a:off x="5188959" y="6213269"/>
            <a:ext cx="729606" cy="729604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71" name="Forma libre 285">
              <a:extLst>
                <a:ext uri="{FF2B5EF4-FFF2-40B4-BE49-F238E27FC236}">
                  <a16:creationId xmlns:a16="http://schemas.microsoft.com/office/drawing/2014/main" id="{16D24064-029B-8D45-A294-7A9DFE3D2678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286">
              <a:extLst>
                <a:ext uri="{FF2B5EF4-FFF2-40B4-BE49-F238E27FC236}">
                  <a16:creationId xmlns:a16="http://schemas.microsoft.com/office/drawing/2014/main" id="{82AFC4C7-B08E-1D40-B0DA-A239EE9C9282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3" name="Gráfico 228">
            <a:extLst>
              <a:ext uri="{FF2B5EF4-FFF2-40B4-BE49-F238E27FC236}">
                <a16:creationId xmlns:a16="http://schemas.microsoft.com/office/drawing/2014/main" id="{4DE191AC-B60C-4048-AC95-A7BFEB4CD0F2}"/>
              </a:ext>
            </a:extLst>
          </p:cNvPr>
          <p:cNvGrpSpPr/>
          <p:nvPr/>
        </p:nvGrpSpPr>
        <p:grpSpPr>
          <a:xfrm>
            <a:off x="7890926" y="7561276"/>
            <a:ext cx="696484" cy="696482"/>
            <a:chOff x="10963621" y="2751577"/>
            <a:chExt cx="570831" cy="570831"/>
          </a:xfrm>
          <a:solidFill>
            <a:schemeClr val="bg1"/>
          </a:solidFill>
        </p:grpSpPr>
        <p:sp>
          <p:nvSpPr>
            <p:cNvPr id="74" name="Forma libre 299">
              <a:extLst>
                <a:ext uri="{FF2B5EF4-FFF2-40B4-BE49-F238E27FC236}">
                  <a16:creationId xmlns:a16="http://schemas.microsoft.com/office/drawing/2014/main" id="{0EE9B7CC-345A-C24B-8642-93694B16DDE3}"/>
                </a:ext>
              </a:extLst>
            </p:cNvPr>
            <p:cNvSpPr/>
            <p:nvPr/>
          </p:nvSpPr>
          <p:spPr>
            <a:xfrm>
              <a:off x="10963622" y="2918068"/>
              <a:ext cx="475693" cy="309200"/>
            </a:xfrm>
            <a:custGeom>
              <a:avLst/>
              <a:gdLst>
                <a:gd name="connsiteX0" fmla="*/ 285417 w 475693"/>
                <a:gd name="connsiteY0" fmla="*/ 273524 h 309200"/>
                <a:gd name="connsiteX1" fmla="*/ 440017 w 475693"/>
                <a:gd name="connsiteY1" fmla="*/ 118924 h 309200"/>
                <a:gd name="connsiteX2" fmla="*/ 462118 w 475693"/>
                <a:gd name="connsiteY2" fmla="*/ 120701 h 309200"/>
                <a:gd name="connsiteX3" fmla="*/ 471594 w 475693"/>
                <a:gd name="connsiteY3" fmla="*/ 117913 h 309200"/>
                <a:gd name="connsiteX4" fmla="*/ 475694 w 475693"/>
                <a:gd name="connsiteY4" fmla="*/ 108924 h 309200"/>
                <a:gd name="connsiteX5" fmla="*/ 475694 w 475693"/>
                <a:gd name="connsiteY5" fmla="*/ 11893 h 309200"/>
                <a:gd name="connsiteX6" fmla="*/ 463801 w 475693"/>
                <a:gd name="connsiteY6" fmla="*/ 0 h 309200"/>
                <a:gd name="connsiteX7" fmla="*/ 321047 w 475693"/>
                <a:gd name="connsiteY7" fmla="*/ 0 h 309200"/>
                <a:gd name="connsiteX8" fmla="*/ 312638 w 475693"/>
                <a:gd name="connsiteY8" fmla="*/ 3484 h 309200"/>
                <a:gd name="connsiteX9" fmla="*/ 309154 w 475693"/>
                <a:gd name="connsiteY9" fmla="*/ 11904 h 309200"/>
                <a:gd name="connsiteX10" fmla="*/ 309201 w 475693"/>
                <a:gd name="connsiteY10" fmla="*/ 59461 h 309200"/>
                <a:gd name="connsiteX11" fmla="*/ 297308 w 475693"/>
                <a:gd name="connsiteY11" fmla="*/ 71354 h 309200"/>
                <a:gd name="connsiteX12" fmla="*/ 178386 w 475693"/>
                <a:gd name="connsiteY12" fmla="*/ 71354 h 309200"/>
                <a:gd name="connsiteX13" fmla="*/ 166493 w 475693"/>
                <a:gd name="connsiteY13" fmla="*/ 59461 h 309200"/>
                <a:gd name="connsiteX14" fmla="*/ 166493 w 475693"/>
                <a:gd name="connsiteY14" fmla="*/ 11893 h 309200"/>
                <a:gd name="connsiteX15" fmla="*/ 154600 w 475693"/>
                <a:gd name="connsiteY15" fmla="*/ 0 h 309200"/>
                <a:gd name="connsiteX16" fmla="*/ 11893 w 475693"/>
                <a:gd name="connsiteY16" fmla="*/ 0 h 309200"/>
                <a:gd name="connsiteX17" fmla="*/ 0 w 475693"/>
                <a:gd name="connsiteY17" fmla="*/ 11893 h 309200"/>
                <a:gd name="connsiteX18" fmla="*/ 0 w 475693"/>
                <a:gd name="connsiteY18" fmla="*/ 297308 h 309200"/>
                <a:gd name="connsiteX19" fmla="*/ 11893 w 475693"/>
                <a:gd name="connsiteY19" fmla="*/ 309201 h 309200"/>
                <a:gd name="connsiteX20" fmla="*/ 275417 w 475693"/>
                <a:gd name="connsiteY20" fmla="*/ 309201 h 309200"/>
                <a:gd name="connsiteX21" fmla="*/ 284407 w 475693"/>
                <a:gd name="connsiteY21" fmla="*/ 305101 h 309200"/>
                <a:gd name="connsiteX22" fmla="*/ 287194 w 475693"/>
                <a:gd name="connsiteY22" fmla="*/ 295625 h 309200"/>
                <a:gd name="connsiteX23" fmla="*/ 285417 w 475693"/>
                <a:gd name="connsiteY23" fmla="*/ 273524 h 30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5693" h="309200">
                  <a:moveTo>
                    <a:pt x="285417" y="273524"/>
                  </a:moveTo>
                  <a:cubicBezTo>
                    <a:pt x="285417" y="188281"/>
                    <a:pt x="354773" y="118924"/>
                    <a:pt x="440017" y="118924"/>
                  </a:cubicBezTo>
                  <a:cubicBezTo>
                    <a:pt x="446637" y="118924"/>
                    <a:pt x="453663" y="119492"/>
                    <a:pt x="462118" y="120701"/>
                  </a:cubicBezTo>
                  <a:cubicBezTo>
                    <a:pt x="465520" y="121235"/>
                    <a:pt x="468981" y="120167"/>
                    <a:pt x="471594" y="117913"/>
                  </a:cubicBezTo>
                  <a:cubicBezTo>
                    <a:pt x="474196" y="115649"/>
                    <a:pt x="475694" y="112373"/>
                    <a:pt x="475694" y="108924"/>
                  </a:cubicBezTo>
                  <a:lnTo>
                    <a:pt x="475694" y="11893"/>
                  </a:lnTo>
                  <a:cubicBezTo>
                    <a:pt x="475694" y="5319"/>
                    <a:pt x="470375" y="0"/>
                    <a:pt x="463801" y="0"/>
                  </a:cubicBezTo>
                  <a:lnTo>
                    <a:pt x="321047" y="0"/>
                  </a:lnTo>
                  <a:cubicBezTo>
                    <a:pt x="317888" y="0"/>
                    <a:pt x="314868" y="1254"/>
                    <a:pt x="312638" y="3484"/>
                  </a:cubicBezTo>
                  <a:cubicBezTo>
                    <a:pt x="310408" y="5725"/>
                    <a:pt x="309154" y="8745"/>
                    <a:pt x="309154" y="11904"/>
                  </a:cubicBezTo>
                  <a:lnTo>
                    <a:pt x="309201" y="59461"/>
                  </a:lnTo>
                  <a:cubicBezTo>
                    <a:pt x="309201" y="66022"/>
                    <a:pt x="303871" y="71354"/>
                    <a:pt x="297308" y="71354"/>
                  </a:cubicBezTo>
                  <a:lnTo>
                    <a:pt x="178386" y="71354"/>
                  </a:lnTo>
                  <a:cubicBezTo>
                    <a:pt x="171825" y="71354"/>
                    <a:pt x="166493" y="66024"/>
                    <a:pt x="166493" y="59461"/>
                  </a:cubicBezTo>
                  <a:lnTo>
                    <a:pt x="166493" y="11893"/>
                  </a:lnTo>
                  <a:cubicBezTo>
                    <a:pt x="166493" y="5319"/>
                    <a:pt x="161174" y="0"/>
                    <a:pt x="154600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297308"/>
                  </a:lnTo>
                  <a:cubicBezTo>
                    <a:pt x="0" y="303882"/>
                    <a:pt x="5319" y="309201"/>
                    <a:pt x="11893" y="309201"/>
                  </a:cubicBezTo>
                  <a:lnTo>
                    <a:pt x="275417" y="309201"/>
                  </a:lnTo>
                  <a:cubicBezTo>
                    <a:pt x="278867" y="309201"/>
                    <a:pt x="282141" y="307702"/>
                    <a:pt x="284407" y="305101"/>
                  </a:cubicBezTo>
                  <a:cubicBezTo>
                    <a:pt x="286660" y="302500"/>
                    <a:pt x="287681" y="299039"/>
                    <a:pt x="287194" y="295625"/>
                  </a:cubicBezTo>
                  <a:cubicBezTo>
                    <a:pt x="285985" y="287170"/>
                    <a:pt x="285417" y="280144"/>
                    <a:pt x="285417" y="2735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00">
              <a:extLst>
                <a:ext uri="{FF2B5EF4-FFF2-40B4-BE49-F238E27FC236}">
                  <a16:creationId xmlns:a16="http://schemas.microsoft.com/office/drawing/2014/main" id="{C9F6CD06-E167-E04D-8A1A-A1FFEBD6C19A}"/>
                </a:ext>
              </a:extLst>
            </p:cNvPr>
            <p:cNvSpPr/>
            <p:nvPr/>
          </p:nvSpPr>
          <p:spPr>
            <a:xfrm>
              <a:off x="11263169" y="2751577"/>
              <a:ext cx="176147" cy="142707"/>
            </a:xfrm>
            <a:custGeom>
              <a:avLst/>
              <a:gdLst>
                <a:gd name="connsiteX0" fmla="*/ 9561 w 176147"/>
                <a:gd name="connsiteY0" fmla="*/ 118645 h 142707"/>
                <a:gd name="connsiteX1" fmla="*/ 9572 w 176147"/>
                <a:gd name="connsiteY1" fmla="*/ 130827 h 142707"/>
                <a:gd name="connsiteX2" fmla="*/ 21465 w 176147"/>
                <a:gd name="connsiteY2" fmla="*/ 142708 h 142707"/>
                <a:gd name="connsiteX3" fmla="*/ 164254 w 176147"/>
                <a:gd name="connsiteY3" fmla="*/ 142708 h 142707"/>
                <a:gd name="connsiteX4" fmla="*/ 174474 w 176147"/>
                <a:gd name="connsiteY4" fmla="*/ 136901 h 142707"/>
                <a:gd name="connsiteX5" fmla="*/ 174706 w 176147"/>
                <a:gd name="connsiteY5" fmla="*/ 125137 h 142707"/>
                <a:gd name="connsiteX6" fmla="*/ 110145 w 176147"/>
                <a:gd name="connsiteY6" fmla="*/ 6213 h 142707"/>
                <a:gd name="connsiteX7" fmla="*/ 99693 w 176147"/>
                <a:gd name="connsiteY7" fmla="*/ 0 h 142707"/>
                <a:gd name="connsiteX8" fmla="*/ 11895 w 176147"/>
                <a:gd name="connsiteY8" fmla="*/ 0 h 142707"/>
                <a:gd name="connsiteX9" fmla="*/ 3115 w 176147"/>
                <a:gd name="connsiteY9" fmla="*/ 3868 h 142707"/>
                <a:gd name="connsiteX10" fmla="*/ 49 w 176147"/>
                <a:gd name="connsiteY10" fmla="*/ 12961 h 142707"/>
                <a:gd name="connsiteX11" fmla="*/ 9561 w 176147"/>
                <a:gd name="connsiteY11" fmla="*/ 118645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147" h="142707">
                  <a:moveTo>
                    <a:pt x="9561" y="118645"/>
                  </a:moveTo>
                  <a:lnTo>
                    <a:pt x="9572" y="130827"/>
                  </a:lnTo>
                  <a:cubicBezTo>
                    <a:pt x="9583" y="137389"/>
                    <a:pt x="14903" y="142708"/>
                    <a:pt x="21465" y="142708"/>
                  </a:cubicBezTo>
                  <a:lnTo>
                    <a:pt x="164254" y="142708"/>
                  </a:lnTo>
                  <a:cubicBezTo>
                    <a:pt x="168446" y="142708"/>
                    <a:pt x="172326" y="140501"/>
                    <a:pt x="174474" y="136901"/>
                  </a:cubicBezTo>
                  <a:cubicBezTo>
                    <a:pt x="176623" y="133289"/>
                    <a:pt x="176704" y="128829"/>
                    <a:pt x="174706" y="125137"/>
                  </a:cubicBezTo>
                  <a:lnTo>
                    <a:pt x="110145" y="6213"/>
                  </a:lnTo>
                  <a:cubicBezTo>
                    <a:pt x="108067" y="2381"/>
                    <a:pt x="104049" y="0"/>
                    <a:pt x="99693" y="0"/>
                  </a:cubicBezTo>
                  <a:lnTo>
                    <a:pt x="11895" y="0"/>
                  </a:lnTo>
                  <a:cubicBezTo>
                    <a:pt x="8550" y="0"/>
                    <a:pt x="5368" y="1405"/>
                    <a:pt x="3115" y="3868"/>
                  </a:cubicBezTo>
                  <a:cubicBezTo>
                    <a:pt x="861" y="6329"/>
                    <a:pt x="-253" y="9628"/>
                    <a:pt x="49" y="12961"/>
                  </a:cubicBezTo>
                  <a:lnTo>
                    <a:pt x="9561" y="118645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01">
              <a:extLst>
                <a:ext uri="{FF2B5EF4-FFF2-40B4-BE49-F238E27FC236}">
                  <a16:creationId xmlns:a16="http://schemas.microsoft.com/office/drawing/2014/main" id="{6D6EBEDB-F706-B34E-821C-D0543CC77763}"/>
                </a:ext>
              </a:extLst>
            </p:cNvPr>
            <p:cNvSpPr/>
            <p:nvPr/>
          </p:nvSpPr>
          <p:spPr>
            <a:xfrm>
              <a:off x="10963621" y="2751577"/>
              <a:ext cx="176166" cy="142707"/>
            </a:xfrm>
            <a:custGeom>
              <a:avLst/>
              <a:gdLst>
                <a:gd name="connsiteX0" fmla="*/ 11893 w 176166"/>
                <a:gd name="connsiteY0" fmla="*/ 142708 h 142707"/>
                <a:gd name="connsiteX1" fmla="*/ 154601 w 176166"/>
                <a:gd name="connsiteY1" fmla="*/ 142708 h 142707"/>
                <a:gd name="connsiteX2" fmla="*/ 166494 w 176166"/>
                <a:gd name="connsiteY2" fmla="*/ 130815 h 142707"/>
                <a:gd name="connsiteX3" fmla="*/ 176121 w 176166"/>
                <a:gd name="connsiteY3" fmla="*/ 12948 h 142707"/>
                <a:gd name="connsiteX4" fmla="*/ 173055 w 176166"/>
                <a:gd name="connsiteY4" fmla="*/ 3866 h 142707"/>
                <a:gd name="connsiteX5" fmla="*/ 164275 w 176166"/>
                <a:gd name="connsiteY5" fmla="*/ 0 h 142707"/>
                <a:gd name="connsiteX6" fmla="*/ 76454 w 176166"/>
                <a:gd name="connsiteY6" fmla="*/ 0 h 142707"/>
                <a:gd name="connsiteX7" fmla="*/ 66002 w 176166"/>
                <a:gd name="connsiteY7" fmla="*/ 6213 h 142707"/>
                <a:gd name="connsiteX8" fmla="*/ 1441 w 176166"/>
                <a:gd name="connsiteY8" fmla="*/ 125137 h 142707"/>
                <a:gd name="connsiteX9" fmla="*/ 1673 w 176166"/>
                <a:gd name="connsiteY9" fmla="*/ 136901 h 142707"/>
                <a:gd name="connsiteX10" fmla="*/ 11893 w 176166"/>
                <a:gd name="connsiteY10" fmla="*/ 142708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166" h="142707">
                  <a:moveTo>
                    <a:pt x="11893" y="142708"/>
                  </a:moveTo>
                  <a:lnTo>
                    <a:pt x="154601" y="142708"/>
                  </a:lnTo>
                  <a:cubicBezTo>
                    <a:pt x="161175" y="142708"/>
                    <a:pt x="166494" y="137389"/>
                    <a:pt x="166494" y="130815"/>
                  </a:cubicBezTo>
                  <a:lnTo>
                    <a:pt x="176121" y="12948"/>
                  </a:lnTo>
                  <a:cubicBezTo>
                    <a:pt x="176411" y="9627"/>
                    <a:pt x="175308" y="6328"/>
                    <a:pt x="173055" y="3866"/>
                  </a:cubicBezTo>
                  <a:cubicBezTo>
                    <a:pt x="170803" y="1406"/>
                    <a:pt x="167609" y="0"/>
                    <a:pt x="164275" y="0"/>
                  </a:cubicBezTo>
                  <a:lnTo>
                    <a:pt x="76454" y="0"/>
                  </a:lnTo>
                  <a:cubicBezTo>
                    <a:pt x="72099" y="0"/>
                    <a:pt x="68081" y="2380"/>
                    <a:pt x="66002" y="6213"/>
                  </a:cubicBezTo>
                  <a:lnTo>
                    <a:pt x="1441" y="125137"/>
                  </a:lnTo>
                  <a:cubicBezTo>
                    <a:pt x="-557" y="128831"/>
                    <a:pt x="-475" y="133290"/>
                    <a:pt x="1673" y="136901"/>
                  </a:cubicBezTo>
                  <a:cubicBezTo>
                    <a:pt x="3823" y="140501"/>
                    <a:pt x="7701" y="142708"/>
                    <a:pt x="11893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02">
              <a:extLst>
                <a:ext uri="{FF2B5EF4-FFF2-40B4-BE49-F238E27FC236}">
                  <a16:creationId xmlns:a16="http://schemas.microsoft.com/office/drawing/2014/main" id="{67572CD0-A33F-7344-BB47-66C9513D3404}"/>
                </a:ext>
              </a:extLst>
            </p:cNvPr>
            <p:cNvSpPr/>
            <p:nvPr/>
          </p:nvSpPr>
          <p:spPr>
            <a:xfrm>
              <a:off x="11272822" y="3060777"/>
              <a:ext cx="261630" cy="261630"/>
            </a:xfrm>
            <a:custGeom>
              <a:avLst/>
              <a:gdLst>
                <a:gd name="connsiteX0" fmla="*/ 130815 w 261630"/>
                <a:gd name="connsiteY0" fmla="*/ 0 h 261630"/>
                <a:gd name="connsiteX1" fmla="*/ 0 w 261630"/>
                <a:gd name="connsiteY1" fmla="*/ 130815 h 261630"/>
                <a:gd name="connsiteX2" fmla="*/ 130815 w 261630"/>
                <a:gd name="connsiteY2" fmla="*/ 261630 h 261630"/>
                <a:gd name="connsiteX3" fmla="*/ 261630 w 261630"/>
                <a:gd name="connsiteY3" fmla="*/ 130815 h 261630"/>
                <a:gd name="connsiteX4" fmla="*/ 130815 w 261630"/>
                <a:gd name="connsiteY4" fmla="*/ 0 h 261630"/>
                <a:gd name="connsiteX5" fmla="*/ 198685 w 261630"/>
                <a:gd name="connsiteY5" fmla="*/ 103547 h 261630"/>
                <a:gd name="connsiteX6" fmla="*/ 115438 w 261630"/>
                <a:gd name="connsiteY6" fmla="*/ 186793 h 261630"/>
                <a:gd name="connsiteX7" fmla="*/ 107030 w 261630"/>
                <a:gd name="connsiteY7" fmla="*/ 190277 h 261630"/>
                <a:gd name="connsiteX8" fmla="*/ 98621 w 261630"/>
                <a:gd name="connsiteY8" fmla="*/ 186793 h 261630"/>
                <a:gd name="connsiteX9" fmla="*/ 62944 w 261630"/>
                <a:gd name="connsiteY9" fmla="*/ 151116 h 261630"/>
                <a:gd name="connsiteX10" fmla="*/ 62944 w 261630"/>
                <a:gd name="connsiteY10" fmla="*/ 134300 h 261630"/>
                <a:gd name="connsiteX11" fmla="*/ 79760 w 261630"/>
                <a:gd name="connsiteY11" fmla="*/ 134300 h 261630"/>
                <a:gd name="connsiteX12" fmla="*/ 107029 w 261630"/>
                <a:gd name="connsiteY12" fmla="*/ 161569 h 261630"/>
                <a:gd name="connsiteX13" fmla="*/ 181867 w 261630"/>
                <a:gd name="connsiteY13" fmla="*/ 86731 h 261630"/>
                <a:gd name="connsiteX14" fmla="*/ 198683 w 261630"/>
                <a:gd name="connsiteY14" fmla="*/ 86731 h 261630"/>
                <a:gd name="connsiteX15" fmla="*/ 198685 w 261630"/>
                <a:gd name="connsiteY15" fmla="*/ 103547 h 26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0">
                  <a:moveTo>
                    <a:pt x="130815" y="0"/>
                  </a:move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0"/>
                    <a:pt x="130815" y="261630"/>
                  </a:cubicBezTo>
                  <a:cubicBezTo>
                    <a:pt x="202947" y="261630"/>
                    <a:pt x="261630" y="202947"/>
                    <a:pt x="261630" y="130815"/>
                  </a:cubicBezTo>
                  <a:cubicBezTo>
                    <a:pt x="261630" y="58683"/>
                    <a:pt x="202947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4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5"/>
                    <a:pt x="203331" y="98901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22">
            <a:extLst>
              <a:ext uri="{FF2B5EF4-FFF2-40B4-BE49-F238E27FC236}">
                <a16:creationId xmlns:a16="http://schemas.microsoft.com/office/drawing/2014/main" id="{F061A264-9407-B44D-B6BC-BA446282CD72}"/>
              </a:ext>
            </a:extLst>
          </p:cNvPr>
          <p:cNvGrpSpPr/>
          <p:nvPr/>
        </p:nvGrpSpPr>
        <p:grpSpPr>
          <a:xfrm>
            <a:off x="8533886" y="10311853"/>
            <a:ext cx="729606" cy="729604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79" name="Forma libre 340">
              <a:extLst>
                <a:ext uri="{FF2B5EF4-FFF2-40B4-BE49-F238E27FC236}">
                  <a16:creationId xmlns:a16="http://schemas.microsoft.com/office/drawing/2014/main" id="{0C58A87F-ADEC-2848-8E98-B316932A7A85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341">
              <a:extLst>
                <a:ext uri="{FF2B5EF4-FFF2-40B4-BE49-F238E27FC236}">
                  <a16:creationId xmlns:a16="http://schemas.microsoft.com/office/drawing/2014/main" id="{A5F5F55A-CC7D-B041-8E83-7548CE41D695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342">
              <a:extLst>
                <a:ext uri="{FF2B5EF4-FFF2-40B4-BE49-F238E27FC236}">
                  <a16:creationId xmlns:a16="http://schemas.microsoft.com/office/drawing/2014/main" id="{6D83339A-EDBF-B549-B3B9-73B78DCA1D45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343">
              <a:extLst>
                <a:ext uri="{FF2B5EF4-FFF2-40B4-BE49-F238E27FC236}">
                  <a16:creationId xmlns:a16="http://schemas.microsoft.com/office/drawing/2014/main" id="{43F1776D-B989-D14F-A142-A74681BCD8D8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344">
              <a:extLst>
                <a:ext uri="{FF2B5EF4-FFF2-40B4-BE49-F238E27FC236}">
                  <a16:creationId xmlns:a16="http://schemas.microsoft.com/office/drawing/2014/main" id="{D1BC4327-910E-8041-8D25-104F4DB689E9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345">
              <a:extLst>
                <a:ext uri="{FF2B5EF4-FFF2-40B4-BE49-F238E27FC236}">
                  <a16:creationId xmlns:a16="http://schemas.microsoft.com/office/drawing/2014/main" id="{F9BFC861-1077-7141-82B7-B33C616229CC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346">
              <a:extLst>
                <a:ext uri="{FF2B5EF4-FFF2-40B4-BE49-F238E27FC236}">
                  <a16:creationId xmlns:a16="http://schemas.microsoft.com/office/drawing/2014/main" id="{943BF80A-04EB-0040-B0B2-40FB0DD7F3A7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8393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36AA9-E971-8947-A30E-FE1A682DF28A}"/>
              </a:ext>
            </a:extLst>
          </p:cNvPr>
          <p:cNvGrpSpPr/>
          <p:nvPr/>
        </p:nvGrpSpPr>
        <p:grpSpPr>
          <a:xfrm>
            <a:off x="2003425" y="5282803"/>
            <a:ext cx="20370800" cy="6607970"/>
            <a:chOff x="1485900" y="5000625"/>
            <a:chExt cx="21405850" cy="6943725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4D8A1C0-2D56-794D-B029-8006B638350A}"/>
                </a:ext>
              </a:extLst>
            </p:cNvPr>
            <p:cNvSpPr/>
            <p:nvPr/>
          </p:nvSpPr>
          <p:spPr>
            <a:xfrm>
              <a:off x="1485900" y="5000625"/>
              <a:ext cx="6943725" cy="6943725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9483188-C1B1-2F40-AFF2-00BBC91B8DEA}"/>
                </a:ext>
              </a:extLst>
            </p:cNvPr>
            <p:cNvSpPr/>
            <p:nvPr/>
          </p:nvSpPr>
          <p:spPr>
            <a:xfrm>
              <a:off x="8716962" y="5000625"/>
              <a:ext cx="6943725" cy="6943725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6221AEB-E5A6-934F-B26D-673A138862C0}"/>
                </a:ext>
              </a:extLst>
            </p:cNvPr>
            <p:cNvSpPr/>
            <p:nvPr/>
          </p:nvSpPr>
          <p:spPr>
            <a:xfrm>
              <a:off x="15948025" y="5000625"/>
              <a:ext cx="6943725" cy="6943725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DB4FBF8-7A6C-F040-BB7D-C5595F0C8A66}"/>
              </a:ext>
            </a:extLst>
          </p:cNvPr>
          <p:cNvSpPr/>
          <p:nvPr/>
        </p:nvSpPr>
        <p:spPr>
          <a:xfrm>
            <a:off x="4192985" y="5107781"/>
            <a:ext cx="2228850" cy="2228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6363A4-E709-D04F-85EC-A39854A1F866}"/>
              </a:ext>
            </a:extLst>
          </p:cNvPr>
          <p:cNvSpPr/>
          <p:nvPr/>
        </p:nvSpPr>
        <p:spPr>
          <a:xfrm>
            <a:off x="11074399" y="5107781"/>
            <a:ext cx="2228850" cy="2228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36C6CC-7993-CD40-819F-FE79C68C106B}"/>
              </a:ext>
            </a:extLst>
          </p:cNvPr>
          <p:cNvSpPr/>
          <p:nvPr/>
        </p:nvSpPr>
        <p:spPr>
          <a:xfrm>
            <a:off x="17955815" y="5107781"/>
            <a:ext cx="2228850" cy="22288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7B8C77AD-3A7D-9D44-8895-F83F25F24019}"/>
              </a:ext>
            </a:extLst>
          </p:cNvPr>
          <p:cNvSpPr txBox="1"/>
          <p:nvPr/>
        </p:nvSpPr>
        <p:spPr>
          <a:xfrm>
            <a:off x="10744284" y="8199083"/>
            <a:ext cx="2889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75%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4FFD6DAC-3FF2-0B47-8195-FCB0ADE62313}"/>
              </a:ext>
            </a:extLst>
          </p:cNvPr>
          <p:cNvSpPr txBox="1"/>
          <p:nvPr/>
        </p:nvSpPr>
        <p:spPr>
          <a:xfrm>
            <a:off x="17625700" y="8199083"/>
            <a:ext cx="2889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50%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93662E-4D9C-8B45-8216-5EDF4E80FE23}"/>
              </a:ext>
            </a:extLst>
          </p:cNvPr>
          <p:cNvGrpSpPr/>
          <p:nvPr/>
        </p:nvGrpSpPr>
        <p:grpSpPr>
          <a:xfrm>
            <a:off x="3862870" y="8199083"/>
            <a:ext cx="2889080" cy="2275240"/>
            <a:chOff x="3862870" y="8199083"/>
            <a:chExt cx="2889080" cy="2275240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60E06844-E6B4-7744-8C6B-879644B02479}"/>
                </a:ext>
              </a:extLst>
            </p:cNvPr>
            <p:cNvSpPr txBox="1"/>
            <p:nvPr/>
          </p:nvSpPr>
          <p:spPr>
            <a:xfrm>
              <a:off x="3862870" y="8199083"/>
              <a:ext cx="28890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80%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79108BA7-F7A6-EB45-9C78-DDB4643AFA41}"/>
                </a:ext>
              </a:extLst>
            </p:cNvPr>
            <p:cNvSpPr txBox="1"/>
            <p:nvPr/>
          </p:nvSpPr>
          <p:spPr>
            <a:xfrm>
              <a:off x="3862870" y="9827992"/>
              <a:ext cx="2889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Say Quality</a:t>
              </a:r>
            </a:p>
          </p:txBody>
        </p:sp>
      </p:grp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8E9137AE-87D3-0741-A8A9-EE725BEA9E84}"/>
              </a:ext>
            </a:extLst>
          </p:cNvPr>
          <p:cNvSpPr txBox="1"/>
          <p:nvPr/>
        </p:nvSpPr>
        <p:spPr>
          <a:xfrm>
            <a:off x="9890123" y="9827992"/>
            <a:ext cx="459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Customer Service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D3C6D3A9-9318-0C48-9634-7015E68E164D}"/>
              </a:ext>
            </a:extLst>
          </p:cNvPr>
          <p:cNvSpPr txBox="1"/>
          <p:nvPr/>
        </p:nvSpPr>
        <p:spPr>
          <a:xfrm>
            <a:off x="17625700" y="9827992"/>
            <a:ext cx="288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Price</a:t>
            </a:r>
          </a:p>
        </p:txBody>
      </p:sp>
      <p:grpSp>
        <p:nvGrpSpPr>
          <p:cNvPr id="42" name="Gráfico 233">
            <a:extLst>
              <a:ext uri="{FF2B5EF4-FFF2-40B4-BE49-F238E27FC236}">
                <a16:creationId xmlns:a16="http://schemas.microsoft.com/office/drawing/2014/main" id="{07157F52-3D05-CB46-8745-18FCB0B2AA13}"/>
              </a:ext>
            </a:extLst>
          </p:cNvPr>
          <p:cNvGrpSpPr/>
          <p:nvPr/>
        </p:nvGrpSpPr>
        <p:grpSpPr>
          <a:xfrm>
            <a:off x="4842669" y="5705374"/>
            <a:ext cx="929482" cy="929478"/>
            <a:chOff x="5171013" y="3542453"/>
            <a:chExt cx="570831" cy="570831"/>
          </a:xfrm>
          <a:solidFill>
            <a:schemeClr val="bg1"/>
          </a:solidFill>
        </p:grpSpPr>
        <p:sp>
          <p:nvSpPr>
            <p:cNvPr id="43" name="Forma libre 304">
              <a:extLst>
                <a:ext uri="{FF2B5EF4-FFF2-40B4-BE49-F238E27FC236}">
                  <a16:creationId xmlns:a16="http://schemas.microsoft.com/office/drawing/2014/main" id="{86DA4FDF-6E69-AF4D-9211-DF343898E740}"/>
                </a:ext>
              </a:extLst>
            </p:cNvPr>
            <p:cNvSpPr/>
            <p:nvPr/>
          </p:nvSpPr>
          <p:spPr>
            <a:xfrm>
              <a:off x="5360453" y="3589185"/>
              <a:ext cx="381297" cy="477179"/>
            </a:xfrm>
            <a:custGeom>
              <a:avLst/>
              <a:gdLst>
                <a:gd name="connsiteX0" fmla="*/ 369498 w 381297"/>
                <a:gd name="connsiteY0" fmla="*/ 264814 h 477179"/>
                <a:gd name="connsiteX1" fmla="*/ 357606 w 381297"/>
                <a:gd name="connsiteY1" fmla="*/ 246976 h 477179"/>
                <a:gd name="connsiteX2" fmla="*/ 357606 w 381297"/>
                <a:gd name="connsiteY2" fmla="*/ 214899 h 477179"/>
                <a:gd name="connsiteX3" fmla="*/ 310037 w 381297"/>
                <a:gd name="connsiteY3" fmla="*/ 167329 h 477179"/>
                <a:gd name="connsiteX4" fmla="*/ 205817 w 381297"/>
                <a:gd name="connsiteY4" fmla="*/ 167329 h 477179"/>
                <a:gd name="connsiteX5" fmla="*/ 195701 w 381297"/>
                <a:gd name="connsiteY5" fmla="*/ 161685 h 477179"/>
                <a:gd name="connsiteX6" fmla="*/ 195179 w 381297"/>
                <a:gd name="connsiteY6" fmla="*/ 150117 h 477179"/>
                <a:gd name="connsiteX7" fmla="*/ 233364 w 381297"/>
                <a:gd name="connsiteY7" fmla="*/ 73746 h 477179"/>
                <a:gd name="connsiteX8" fmla="*/ 238683 w 381297"/>
                <a:gd name="connsiteY8" fmla="*/ 51216 h 477179"/>
                <a:gd name="connsiteX9" fmla="*/ 188303 w 381297"/>
                <a:gd name="connsiteY9" fmla="*/ 836 h 477179"/>
                <a:gd name="connsiteX10" fmla="*/ 179221 w 381297"/>
                <a:gd name="connsiteY10" fmla="*/ 836 h 477179"/>
                <a:gd name="connsiteX11" fmla="*/ 170522 w 381297"/>
                <a:gd name="connsiteY11" fmla="*/ 4610 h 477179"/>
                <a:gd name="connsiteX12" fmla="*/ 42413 w 381297"/>
                <a:gd name="connsiteY12" fmla="*/ 141873 h 477179"/>
                <a:gd name="connsiteX13" fmla="*/ 836 w 381297"/>
                <a:gd name="connsiteY13" fmla="*/ 247359 h 477179"/>
                <a:gd name="connsiteX14" fmla="*/ 836 w 381297"/>
                <a:gd name="connsiteY14" fmla="*/ 357607 h 477179"/>
                <a:gd name="connsiteX15" fmla="*/ 119760 w 381297"/>
                <a:gd name="connsiteY15" fmla="*/ 476530 h 477179"/>
                <a:gd name="connsiteX16" fmla="*/ 248902 w 381297"/>
                <a:gd name="connsiteY16" fmla="*/ 476530 h 477179"/>
                <a:gd name="connsiteX17" fmla="*/ 298376 w 381297"/>
                <a:gd name="connsiteY17" fmla="*/ 450051 h 477179"/>
                <a:gd name="connsiteX18" fmla="*/ 369498 w 381297"/>
                <a:gd name="connsiteY18" fmla="*/ 343368 h 477179"/>
                <a:gd name="connsiteX19" fmla="*/ 381391 w 381297"/>
                <a:gd name="connsiteY19" fmla="*/ 304091 h 477179"/>
                <a:gd name="connsiteX20" fmla="*/ 369498 w 381297"/>
                <a:gd name="connsiteY20" fmla="*/ 264814 h 47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297" h="477179">
                  <a:moveTo>
                    <a:pt x="369498" y="264814"/>
                  </a:moveTo>
                  <a:lnTo>
                    <a:pt x="357606" y="246976"/>
                  </a:lnTo>
                  <a:lnTo>
                    <a:pt x="357606" y="214899"/>
                  </a:lnTo>
                  <a:cubicBezTo>
                    <a:pt x="357607" y="188663"/>
                    <a:pt x="336272" y="167329"/>
                    <a:pt x="310037" y="167329"/>
                  </a:cubicBezTo>
                  <a:lnTo>
                    <a:pt x="205817" y="167329"/>
                  </a:lnTo>
                  <a:cubicBezTo>
                    <a:pt x="199824" y="167329"/>
                    <a:pt x="196747" y="163380"/>
                    <a:pt x="195701" y="161685"/>
                  </a:cubicBezTo>
                  <a:cubicBezTo>
                    <a:pt x="194644" y="159989"/>
                    <a:pt x="192496" y="155471"/>
                    <a:pt x="195179" y="150117"/>
                  </a:cubicBezTo>
                  <a:lnTo>
                    <a:pt x="233364" y="73746"/>
                  </a:lnTo>
                  <a:cubicBezTo>
                    <a:pt x="236848" y="66789"/>
                    <a:pt x="238683" y="58997"/>
                    <a:pt x="238683" y="51216"/>
                  </a:cubicBezTo>
                  <a:cubicBezTo>
                    <a:pt x="238683" y="23436"/>
                    <a:pt x="216083" y="836"/>
                    <a:pt x="188303" y="836"/>
                  </a:cubicBezTo>
                  <a:lnTo>
                    <a:pt x="179221" y="836"/>
                  </a:lnTo>
                  <a:cubicBezTo>
                    <a:pt x="175923" y="836"/>
                    <a:pt x="172776" y="2206"/>
                    <a:pt x="170522" y="4610"/>
                  </a:cubicBezTo>
                  <a:lnTo>
                    <a:pt x="42413" y="141873"/>
                  </a:lnTo>
                  <a:cubicBezTo>
                    <a:pt x="15609" y="170605"/>
                    <a:pt x="836" y="208070"/>
                    <a:pt x="836" y="247359"/>
                  </a:cubicBezTo>
                  <a:lnTo>
                    <a:pt x="836" y="357607"/>
                  </a:lnTo>
                  <a:cubicBezTo>
                    <a:pt x="836" y="423178"/>
                    <a:pt x="54189" y="476530"/>
                    <a:pt x="119760" y="476530"/>
                  </a:cubicBezTo>
                  <a:lnTo>
                    <a:pt x="248902" y="476530"/>
                  </a:lnTo>
                  <a:cubicBezTo>
                    <a:pt x="268831" y="476530"/>
                    <a:pt x="287320" y="466635"/>
                    <a:pt x="298376" y="450051"/>
                  </a:cubicBezTo>
                  <a:lnTo>
                    <a:pt x="369498" y="343368"/>
                  </a:lnTo>
                  <a:cubicBezTo>
                    <a:pt x="377280" y="331720"/>
                    <a:pt x="381391" y="318131"/>
                    <a:pt x="381391" y="304091"/>
                  </a:cubicBezTo>
                  <a:cubicBezTo>
                    <a:pt x="381391" y="290051"/>
                    <a:pt x="377280" y="276462"/>
                    <a:pt x="369498" y="264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305">
              <a:extLst>
                <a:ext uri="{FF2B5EF4-FFF2-40B4-BE49-F238E27FC236}">
                  <a16:creationId xmlns:a16="http://schemas.microsoft.com/office/drawing/2014/main" id="{5DF53921-8FD0-E040-A3C4-49F4EAD29C9E}"/>
                </a:ext>
              </a:extLst>
            </p:cNvPr>
            <p:cNvSpPr/>
            <p:nvPr/>
          </p:nvSpPr>
          <p:spPr>
            <a:xfrm>
              <a:off x="5170177" y="3755678"/>
              <a:ext cx="167236" cy="309943"/>
            </a:xfrm>
            <a:custGeom>
              <a:avLst/>
              <a:gdLst>
                <a:gd name="connsiteX0" fmla="*/ 119760 w 167235"/>
                <a:gd name="connsiteY0" fmla="*/ 836 h 309943"/>
                <a:gd name="connsiteX1" fmla="*/ 48406 w 167235"/>
                <a:gd name="connsiteY1" fmla="*/ 836 h 309943"/>
                <a:gd name="connsiteX2" fmla="*/ 836 w 167235"/>
                <a:gd name="connsiteY2" fmla="*/ 48406 h 309943"/>
                <a:gd name="connsiteX3" fmla="*/ 836 w 167235"/>
                <a:gd name="connsiteY3" fmla="*/ 262467 h 309943"/>
                <a:gd name="connsiteX4" fmla="*/ 48406 w 167235"/>
                <a:gd name="connsiteY4" fmla="*/ 310037 h 309943"/>
                <a:gd name="connsiteX5" fmla="*/ 119760 w 167235"/>
                <a:gd name="connsiteY5" fmla="*/ 310037 h 309943"/>
                <a:gd name="connsiteX6" fmla="*/ 167329 w 167235"/>
                <a:gd name="connsiteY6" fmla="*/ 262467 h 309943"/>
                <a:gd name="connsiteX7" fmla="*/ 167329 w 167235"/>
                <a:gd name="connsiteY7" fmla="*/ 48406 h 309943"/>
                <a:gd name="connsiteX8" fmla="*/ 119760 w 167235"/>
                <a:gd name="connsiteY8" fmla="*/ 836 h 30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35" h="309943">
                  <a:moveTo>
                    <a:pt x="119760" y="836"/>
                  </a:moveTo>
                  <a:lnTo>
                    <a:pt x="48406" y="836"/>
                  </a:lnTo>
                  <a:cubicBezTo>
                    <a:pt x="22170" y="836"/>
                    <a:pt x="836" y="22170"/>
                    <a:pt x="836" y="48406"/>
                  </a:cubicBezTo>
                  <a:lnTo>
                    <a:pt x="836" y="262467"/>
                  </a:lnTo>
                  <a:cubicBezTo>
                    <a:pt x="836" y="288702"/>
                    <a:pt x="22170" y="310037"/>
                    <a:pt x="48406" y="310037"/>
                  </a:cubicBezTo>
                  <a:lnTo>
                    <a:pt x="119760" y="310037"/>
                  </a:lnTo>
                  <a:cubicBezTo>
                    <a:pt x="145994" y="310037"/>
                    <a:pt x="167329" y="288703"/>
                    <a:pt x="167329" y="262467"/>
                  </a:cubicBezTo>
                  <a:lnTo>
                    <a:pt x="167329" y="48406"/>
                  </a:lnTo>
                  <a:cubicBezTo>
                    <a:pt x="167328" y="22170"/>
                    <a:pt x="145994" y="836"/>
                    <a:pt x="119760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7" name="Gráfico 227">
            <a:extLst>
              <a:ext uri="{FF2B5EF4-FFF2-40B4-BE49-F238E27FC236}">
                <a16:creationId xmlns:a16="http://schemas.microsoft.com/office/drawing/2014/main" id="{2AABFBF1-783A-3043-A303-8B4A7C6D9BDC}"/>
              </a:ext>
            </a:extLst>
          </p:cNvPr>
          <p:cNvGrpSpPr/>
          <p:nvPr/>
        </p:nvGrpSpPr>
        <p:grpSpPr>
          <a:xfrm>
            <a:off x="11690348" y="5806814"/>
            <a:ext cx="996952" cy="830784"/>
            <a:chOff x="9791655" y="2799147"/>
            <a:chExt cx="570832" cy="475689"/>
          </a:xfrm>
          <a:solidFill>
            <a:schemeClr val="bg1"/>
          </a:solidFill>
        </p:grpSpPr>
        <p:sp>
          <p:nvSpPr>
            <p:cNvPr id="48" name="Forma libre 293">
              <a:extLst>
                <a:ext uri="{FF2B5EF4-FFF2-40B4-BE49-F238E27FC236}">
                  <a16:creationId xmlns:a16="http://schemas.microsoft.com/office/drawing/2014/main" id="{C31E5E00-16F2-3D4E-AC2F-30F1825E8C3F}"/>
                </a:ext>
              </a:extLst>
            </p:cNvPr>
            <p:cNvSpPr/>
            <p:nvPr/>
          </p:nvSpPr>
          <p:spPr>
            <a:xfrm>
              <a:off x="9791655" y="3013209"/>
              <a:ext cx="139770" cy="214060"/>
            </a:xfrm>
            <a:custGeom>
              <a:avLst/>
              <a:gdLst>
                <a:gd name="connsiteX0" fmla="*/ 111072 w 139770"/>
                <a:gd name="connsiteY0" fmla="*/ 19601 h 214060"/>
                <a:gd name="connsiteX1" fmla="*/ 14215 w 139770"/>
                <a:gd name="connsiteY1" fmla="*/ 230 h 214060"/>
                <a:gd name="connsiteX2" fmla="*/ 4344 w 139770"/>
                <a:gd name="connsiteY2" fmla="*/ 2692 h 214060"/>
                <a:gd name="connsiteX3" fmla="*/ 0 w 139770"/>
                <a:gd name="connsiteY3" fmla="*/ 11891 h 214060"/>
                <a:gd name="connsiteX4" fmla="*/ 0 w 139770"/>
                <a:gd name="connsiteY4" fmla="*/ 202168 h 214060"/>
                <a:gd name="connsiteX5" fmla="*/ 11893 w 139770"/>
                <a:gd name="connsiteY5" fmla="*/ 214061 h 214060"/>
                <a:gd name="connsiteX6" fmla="*/ 86405 w 139770"/>
                <a:gd name="connsiteY6" fmla="*/ 214061 h 214060"/>
                <a:gd name="connsiteX7" fmla="*/ 121734 w 139770"/>
                <a:gd name="connsiteY7" fmla="*/ 183435 h 214060"/>
                <a:gd name="connsiteX8" fmla="*/ 139410 w 139770"/>
                <a:gd name="connsiteY8" fmla="*/ 59634 h 214060"/>
                <a:gd name="connsiteX9" fmla="*/ 111072 w 139770"/>
                <a:gd name="connsiteY9" fmla="*/ 19601 h 2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70" h="214060">
                  <a:moveTo>
                    <a:pt x="111072" y="19601"/>
                  </a:moveTo>
                  <a:lnTo>
                    <a:pt x="14215" y="230"/>
                  </a:lnTo>
                  <a:cubicBezTo>
                    <a:pt x="10754" y="-467"/>
                    <a:pt x="7108" y="439"/>
                    <a:pt x="4344" y="2692"/>
                  </a:cubicBezTo>
                  <a:cubicBezTo>
                    <a:pt x="1603" y="4957"/>
                    <a:pt x="0" y="8325"/>
                    <a:pt x="0" y="11891"/>
                  </a:cubicBezTo>
                  <a:lnTo>
                    <a:pt x="0" y="202168"/>
                  </a:lnTo>
                  <a:cubicBezTo>
                    <a:pt x="0" y="208742"/>
                    <a:pt x="5319" y="214061"/>
                    <a:pt x="11893" y="214061"/>
                  </a:cubicBezTo>
                  <a:lnTo>
                    <a:pt x="86405" y="214061"/>
                  </a:lnTo>
                  <a:cubicBezTo>
                    <a:pt x="104057" y="214061"/>
                    <a:pt x="119248" y="200890"/>
                    <a:pt x="121734" y="183435"/>
                  </a:cubicBezTo>
                  <a:lnTo>
                    <a:pt x="139410" y="59634"/>
                  </a:lnTo>
                  <a:cubicBezTo>
                    <a:pt x="142081" y="40889"/>
                    <a:pt x="129654" y="23306"/>
                    <a:pt x="111072" y="196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294">
              <a:extLst>
                <a:ext uri="{FF2B5EF4-FFF2-40B4-BE49-F238E27FC236}">
                  <a16:creationId xmlns:a16="http://schemas.microsoft.com/office/drawing/2014/main" id="{3107B0AF-11C8-FB4C-B62F-D42FBC58F61E}"/>
                </a:ext>
              </a:extLst>
            </p:cNvPr>
            <p:cNvSpPr/>
            <p:nvPr/>
          </p:nvSpPr>
          <p:spPr>
            <a:xfrm>
              <a:off x="9935178" y="3048884"/>
              <a:ext cx="427305" cy="225953"/>
            </a:xfrm>
            <a:custGeom>
              <a:avLst/>
              <a:gdLst>
                <a:gd name="connsiteX0" fmla="*/ 355954 w 427305"/>
                <a:gd name="connsiteY0" fmla="*/ 71354 h 225953"/>
                <a:gd name="connsiteX1" fmla="*/ 293548 w 427305"/>
                <a:gd name="connsiteY1" fmla="*/ 82297 h 225953"/>
                <a:gd name="connsiteX2" fmla="*/ 284592 w 427305"/>
                <a:gd name="connsiteY2" fmla="*/ 94425 h 225953"/>
                <a:gd name="connsiteX3" fmla="*/ 284600 w 427305"/>
                <a:gd name="connsiteY3" fmla="*/ 95139 h 225953"/>
                <a:gd name="connsiteX4" fmla="*/ 262325 w 427305"/>
                <a:gd name="connsiteY4" fmla="*/ 139643 h 225953"/>
                <a:gd name="connsiteX5" fmla="*/ 206115 w 427305"/>
                <a:gd name="connsiteY5" fmla="*/ 154868 h 225953"/>
                <a:gd name="connsiteX6" fmla="*/ 72953 w 427305"/>
                <a:gd name="connsiteY6" fmla="*/ 129546 h 225953"/>
                <a:gd name="connsiteX7" fmla="*/ 63968 w 427305"/>
                <a:gd name="connsiteY7" fmla="*/ 115787 h 225953"/>
                <a:gd name="connsiteX8" fmla="*/ 79038 w 427305"/>
                <a:gd name="connsiteY8" fmla="*/ 106545 h 225953"/>
                <a:gd name="connsiteX9" fmla="*/ 206114 w 427305"/>
                <a:gd name="connsiteY9" fmla="*/ 131084 h 225953"/>
                <a:gd name="connsiteX10" fmla="*/ 248109 w 427305"/>
                <a:gd name="connsiteY10" fmla="*/ 120574 h 225953"/>
                <a:gd name="connsiteX11" fmla="*/ 260814 w 427305"/>
                <a:gd name="connsiteY11" fmla="*/ 95139 h 225953"/>
                <a:gd name="connsiteX12" fmla="*/ 260199 w 427305"/>
                <a:gd name="connsiteY12" fmla="*/ 89489 h 225953"/>
                <a:gd name="connsiteX13" fmla="*/ 168045 w 427305"/>
                <a:gd name="connsiteY13" fmla="*/ 35910 h 225953"/>
                <a:gd name="connsiteX14" fmla="*/ 117225 w 427305"/>
                <a:gd name="connsiteY14" fmla="*/ 17165 h 225953"/>
                <a:gd name="connsiteX15" fmla="*/ 58645 w 427305"/>
                <a:gd name="connsiteY15" fmla="*/ 0 h 225953"/>
                <a:gd name="connsiteX16" fmla="*/ 30017 w 427305"/>
                <a:gd name="connsiteY16" fmla="*/ 1967 h 225953"/>
                <a:gd name="connsiteX17" fmla="*/ 19743 w 427305"/>
                <a:gd name="connsiteY17" fmla="*/ 14664 h 225953"/>
                <a:gd name="connsiteX18" fmla="*/ 19415 w 427305"/>
                <a:gd name="connsiteY18" fmla="*/ 27326 h 225953"/>
                <a:gd name="connsiteX19" fmla="*/ 1740 w 427305"/>
                <a:gd name="connsiteY19" fmla="*/ 151162 h 225953"/>
                <a:gd name="connsiteX20" fmla="*/ 973 w 427305"/>
                <a:gd name="connsiteY20" fmla="*/ 154379 h 225953"/>
                <a:gd name="connsiteX21" fmla="*/ 345 w 427305"/>
                <a:gd name="connsiteY21" fmla="*/ 156759 h 225953"/>
                <a:gd name="connsiteX22" fmla="*/ 7034 w 427305"/>
                <a:gd name="connsiteY22" fmla="*/ 170463 h 225953"/>
                <a:gd name="connsiteX23" fmla="*/ 177568 w 427305"/>
                <a:gd name="connsiteY23" fmla="*/ 225953 h 225953"/>
                <a:gd name="connsiteX24" fmla="*/ 381503 w 427305"/>
                <a:gd name="connsiteY24" fmla="*/ 148375 h 225953"/>
                <a:gd name="connsiteX25" fmla="*/ 419945 w 427305"/>
                <a:gd name="connsiteY25" fmla="*/ 129928 h 225953"/>
                <a:gd name="connsiteX26" fmla="*/ 427303 w 427305"/>
                <a:gd name="connsiteY26" fmla="*/ 119356 h 225953"/>
                <a:gd name="connsiteX27" fmla="*/ 355954 w 427305"/>
                <a:gd name="connsiteY27" fmla="*/ 71354 h 22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27305" h="225953">
                  <a:moveTo>
                    <a:pt x="355954" y="71354"/>
                  </a:moveTo>
                  <a:cubicBezTo>
                    <a:pt x="341105" y="71354"/>
                    <a:pt x="316064" y="76646"/>
                    <a:pt x="293548" y="82297"/>
                  </a:cubicBezTo>
                  <a:cubicBezTo>
                    <a:pt x="288036" y="83680"/>
                    <a:pt x="284467" y="88742"/>
                    <a:pt x="284592" y="94425"/>
                  </a:cubicBezTo>
                  <a:cubicBezTo>
                    <a:pt x="284596" y="94661"/>
                    <a:pt x="284600" y="94900"/>
                    <a:pt x="284600" y="95139"/>
                  </a:cubicBezTo>
                  <a:cubicBezTo>
                    <a:pt x="284600" y="113128"/>
                    <a:pt x="276680" y="128923"/>
                    <a:pt x="262325" y="139643"/>
                  </a:cubicBezTo>
                  <a:cubicBezTo>
                    <a:pt x="248412" y="150026"/>
                    <a:pt x="230550" y="154868"/>
                    <a:pt x="206115" y="154868"/>
                  </a:cubicBezTo>
                  <a:cubicBezTo>
                    <a:pt x="174113" y="154868"/>
                    <a:pt x="130560" y="146580"/>
                    <a:pt x="72953" y="129546"/>
                  </a:cubicBezTo>
                  <a:cubicBezTo>
                    <a:pt x="67008" y="127788"/>
                    <a:pt x="62807" y="121877"/>
                    <a:pt x="63968" y="115787"/>
                  </a:cubicBezTo>
                  <a:cubicBezTo>
                    <a:pt x="65309" y="108762"/>
                    <a:pt x="72397" y="104557"/>
                    <a:pt x="79038" y="106545"/>
                  </a:cubicBezTo>
                  <a:cubicBezTo>
                    <a:pt x="133994" y="122827"/>
                    <a:pt x="176732" y="131084"/>
                    <a:pt x="206114" y="131084"/>
                  </a:cubicBezTo>
                  <a:cubicBezTo>
                    <a:pt x="231130" y="131084"/>
                    <a:pt x="242070" y="125091"/>
                    <a:pt x="248109" y="120574"/>
                  </a:cubicBezTo>
                  <a:cubicBezTo>
                    <a:pt x="256424" y="114371"/>
                    <a:pt x="260814" y="105580"/>
                    <a:pt x="260814" y="95139"/>
                  </a:cubicBezTo>
                  <a:cubicBezTo>
                    <a:pt x="260814" y="93145"/>
                    <a:pt x="260451" y="91349"/>
                    <a:pt x="260199" y="89489"/>
                  </a:cubicBezTo>
                  <a:cubicBezTo>
                    <a:pt x="255697" y="56656"/>
                    <a:pt x="212465" y="44933"/>
                    <a:pt x="168045" y="35910"/>
                  </a:cubicBezTo>
                  <a:cubicBezTo>
                    <a:pt x="147420" y="31729"/>
                    <a:pt x="132066" y="24332"/>
                    <a:pt x="117225" y="17165"/>
                  </a:cubicBezTo>
                  <a:cubicBezTo>
                    <a:pt x="98921" y="8338"/>
                    <a:pt x="81640" y="0"/>
                    <a:pt x="58645" y="0"/>
                  </a:cubicBezTo>
                  <a:cubicBezTo>
                    <a:pt x="49529" y="0"/>
                    <a:pt x="39901" y="663"/>
                    <a:pt x="30017" y="1967"/>
                  </a:cubicBezTo>
                  <a:cubicBezTo>
                    <a:pt x="23776" y="2792"/>
                    <a:pt x="19272" y="8387"/>
                    <a:pt x="19743" y="14664"/>
                  </a:cubicBezTo>
                  <a:cubicBezTo>
                    <a:pt x="20089" y="19273"/>
                    <a:pt x="19994" y="23410"/>
                    <a:pt x="19415" y="27326"/>
                  </a:cubicBezTo>
                  <a:lnTo>
                    <a:pt x="1740" y="151162"/>
                  </a:lnTo>
                  <a:cubicBezTo>
                    <a:pt x="1577" y="152277"/>
                    <a:pt x="1251" y="153323"/>
                    <a:pt x="973" y="154379"/>
                  </a:cubicBezTo>
                  <a:cubicBezTo>
                    <a:pt x="949" y="154483"/>
                    <a:pt x="368" y="156666"/>
                    <a:pt x="345" y="156759"/>
                  </a:cubicBezTo>
                  <a:cubicBezTo>
                    <a:pt x="-1025" y="162345"/>
                    <a:pt x="1785" y="168118"/>
                    <a:pt x="7034" y="170463"/>
                  </a:cubicBezTo>
                  <a:cubicBezTo>
                    <a:pt x="63616" y="195781"/>
                    <a:pt x="139150" y="225953"/>
                    <a:pt x="177568" y="225953"/>
                  </a:cubicBezTo>
                  <a:cubicBezTo>
                    <a:pt x="223697" y="225953"/>
                    <a:pt x="318674" y="179267"/>
                    <a:pt x="381503" y="148375"/>
                  </a:cubicBezTo>
                  <a:cubicBezTo>
                    <a:pt x="397721" y="140403"/>
                    <a:pt x="411159" y="133789"/>
                    <a:pt x="419945" y="129928"/>
                  </a:cubicBezTo>
                  <a:cubicBezTo>
                    <a:pt x="424201" y="128058"/>
                    <a:pt x="427254" y="124004"/>
                    <a:pt x="427303" y="119356"/>
                  </a:cubicBezTo>
                  <a:cubicBezTo>
                    <a:pt x="427610" y="91113"/>
                    <a:pt x="398188" y="71354"/>
                    <a:pt x="355954" y="7135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295">
              <a:extLst>
                <a:ext uri="{FF2B5EF4-FFF2-40B4-BE49-F238E27FC236}">
                  <a16:creationId xmlns:a16="http://schemas.microsoft.com/office/drawing/2014/main" id="{6129938C-FD84-394A-9FED-0D9F37BC94B4}"/>
                </a:ext>
              </a:extLst>
            </p:cNvPr>
            <p:cNvSpPr/>
            <p:nvPr/>
          </p:nvSpPr>
          <p:spPr>
            <a:xfrm>
              <a:off x="9981929" y="2799147"/>
              <a:ext cx="137480" cy="118923"/>
            </a:xfrm>
            <a:custGeom>
              <a:avLst/>
              <a:gdLst>
                <a:gd name="connsiteX0" fmla="*/ 11894 w 137480"/>
                <a:gd name="connsiteY0" fmla="*/ 118924 h 118923"/>
                <a:gd name="connsiteX1" fmla="*/ 107032 w 137480"/>
                <a:gd name="connsiteY1" fmla="*/ 118924 h 118923"/>
                <a:gd name="connsiteX2" fmla="*/ 118925 w 137480"/>
                <a:gd name="connsiteY2" fmla="*/ 107031 h 118923"/>
                <a:gd name="connsiteX3" fmla="*/ 119157 w 137480"/>
                <a:gd name="connsiteY3" fmla="*/ 104731 h 118923"/>
                <a:gd name="connsiteX4" fmla="*/ 119157 w 137480"/>
                <a:gd name="connsiteY4" fmla="*/ 104696 h 118923"/>
                <a:gd name="connsiteX5" fmla="*/ 137251 w 137480"/>
                <a:gd name="connsiteY5" fmla="*/ 14226 h 118923"/>
                <a:gd name="connsiteX6" fmla="*/ 134789 w 137480"/>
                <a:gd name="connsiteY6" fmla="*/ 4355 h 118923"/>
                <a:gd name="connsiteX7" fmla="*/ 125591 w 137480"/>
                <a:gd name="connsiteY7" fmla="*/ 0 h 118923"/>
                <a:gd name="connsiteX8" fmla="*/ 60543 w 137480"/>
                <a:gd name="connsiteY8" fmla="*/ 0 h 118923"/>
                <a:gd name="connsiteX9" fmla="*/ 49951 w 137480"/>
                <a:gd name="connsiteY9" fmla="*/ 6481 h 118923"/>
                <a:gd name="connsiteX10" fmla="*/ 1303 w 137480"/>
                <a:gd name="connsiteY10" fmla="*/ 101619 h 118923"/>
                <a:gd name="connsiteX11" fmla="*/ 1755 w 137480"/>
                <a:gd name="connsiteY11" fmla="*/ 113233 h 118923"/>
                <a:gd name="connsiteX12" fmla="*/ 11894 w 137480"/>
                <a:gd name="connsiteY12" fmla="*/ 118924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480" h="118923">
                  <a:moveTo>
                    <a:pt x="11894" y="118924"/>
                  </a:moveTo>
                  <a:lnTo>
                    <a:pt x="107032" y="118924"/>
                  </a:lnTo>
                  <a:cubicBezTo>
                    <a:pt x="113606" y="118924"/>
                    <a:pt x="118925" y="113604"/>
                    <a:pt x="118925" y="107031"/>
                  </a:cubicBezTo>
                  <a:cubicBezTo>
                    <a:pt x="118925" y="106253"/>
                    <a:pt x="118995" y="105487"/>
                    <a:pt x="119157" y="104731"/>
                  </a:cubicBezTo>
                  <a:lnTo>
                    <a:pt x="119157" y="104696"/>
                  </a:lnTo>
                  <a:lnTo>
                    <a:pt x="137251" y="14226"/>
                  </a:lnTo>
                  <a:cubicBezTo>
                    <a:pt x="137947" y="10731"/>
                    <a:pt x="137041" y="7108"/>
                    <a:pt x="134789" y="4355"/>
                  </a:cubicBezTo>
                  <a:cubicBezTo>
                    <a:pt x="132525" y="1602"/>
                    <a:pt x="129156" y="0"/>
                    <a:pt x="125591" y="0"/>
                  </a:cubicBezTo>
                  <a:lnTo>
                    <a:pt x="60543" y="0"/>
                  </a:lnTo>
                  <a:cubicBezTo>
                    <a:pt x="56072" y="0"/>
                    <a:pt x="51984" y="2497"/>
                    <a:pt x="49951" y="6481"/>
                  </a:cubicBezTo>
                  <a:lnTo>
                    <a:pt x="1303" y="101619"/>
                  </a:lnTo>
                  <a:cubicBezTo>
                    <a:pt x="-579" y="105300"/>
                    <a:pt x="-417" y="109702"/>
                    <a:pt x="1755" y="113233"/>
                  </a:cubicBezTo>
                  <a:cubicBezTo>
                    <a:pt x="3916" y="116775"/>
                    <a:pt x="7749" y="118924"/>
                    <a:pt x="11894" y="1189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296">
              <a:extLst>
                <a:ext uri="{FF2B5EF4-FFF2-40B4-BE49-F238E27FC236}">
                  <a16:creationId xmlns:a16="http://schemas.microsoft.com/office/drawing/2014/main" id="{DD776D18-DC6D-3043-8188-119F422B38F3}"/>
                </a:ext>
              </a:extLst>
            </p:cNvPr>
            <p:cNvSpPr/>
            <p:nvPr/>
          </p:nvSpPr>
          <p:spPr>
            <a:xfrm>
              <a:off x="10225006" y="2799148"/>
              <a:ext cx="137480" cy="118923"/>
            </a:xfrm>
            <a:custGeom>
              <a:avLst/>
              <a:gdLst>
                <a:gd name="connsiteX0" fmla="*/ 18556 w 137480"/>
                <a:gd name="connsiteY0" fmla="*/ 107031 h 118923"/>
                <a:gd name="connsiteX1" fmla="*/ 30448 w 137480"/>
                <a:gd name="connsiteY1" fmla="*/ 118924 h 118923"/>
                <a:gd name="connsiteX2" fmla="*/ 125586 w 137480"/>
                <a:gd name="connsiteY2" fmla="*/ 118924 h 118923"/>
                <a:gd name="connsiteX3" fmla="*/ 135725 w 137480"/>
                <a:gd name="connsiteY3" fmla="*/ 113233 h 118923"/>
                <a:gd name="connsiteX4" fmla="*/ 136178 w 137480"/>
                <a:gd name="connsiteY4" fmla="*/ 101619 h 118923"/>
                <a:gd name="connsiteX5" fmla="*/ 87529 w 137480"/>
                <a:gd name="connsiteY5" fmla="*/ 6481 h 118923"/>
                <a:gd name="connsiteX6" fmla="*/ 76938 w 137480"/>
                <a:gd name="connsiteY6" fmla="*/ 0 h 118923"/>
                <a:gd name="connsiteX7" fmla="*/ 11890 w 137480"/>
                <a:gd name="connsiteY7" fmla="*/ 0 h 118923"/>
                <a:gd name="connsiteX8" fmla="*/ 2692 w 137480"/>
                <a:gd name="connsiteY8" fmla="*/ 4355 h 118923"/>
                <a:gd name="connsiteX9" fmla="*/ 230 w 137480"/>
                <a:gd name="connsiteY9" fmla="*/ 14226 h 118923"/>
                <a:gd name="connsiteX10" fmla="*/ 18556 w 137480"/>
                <a:gd name="connsiteY10" fmla="*/ 107031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480" h="118923">
                  <a:moveTo>
                    <a:pt x="18556" y="107031"/>
                  </a:moveTo>
                  <a:cubicBezTo>
                    <a:pt x="18556" y="113604"/>
                    <a:pt x="23875" y="118924"/>
                    <a:pt x="30448" y="118924"/>
                  </a:cubicBezTo>
                  <a:lnTo>
                    <a:pt x="125586" y="118924"/>
                  </a:lnTo>
                  <a:cubicBezTo>
                    <a:pt x="129733" y="118924"/>
                    <a:pt x="133565" y="116775"/>
                    <a:pt x="135725" y="113233"/>
                  </a:cubicBezTo>
                  <a:cubicBezTo>
                    <a:pt x="137897" y="109702"/>
                    <a:pt x="138060" y="105300"/>
                    <a:pt x="136178" y="101619"/>
                  </a:cubicBezTo>
                  <a:lnTo>
                    <a:pt x="87529" y="6481"/>
                  </a:lnTo>
                  <a:cubicBezTo>
                    <a:pt x="85497" y="2497"/>
                    <a:pt x="81408" y="0"/>
                    <a:pt x="76938" y="0"/>
                  </a:cubicBezTo>
                  <a:lnTo>
                    <a:pt x="11890" y="0"/>
                  </a:lnTo>
                  <a:cubicBezTo>
                    <a:pt x="8324" y="0"/>
                    <a:pt x="4956" y="1603"/>
                    <a:pt x="2692" y="4355"/>
                  </a:cubicBezTo>
                  <a:cubicBezTo>
                    <a:pt x="438" y="7108"/>
                    <a:pt x="-467" y="10731"/>
                    <a:pt x="230" y="14226"/>
                  </a:cubicBezTo>
                  <a:lnTo>
                    <a:pt x="18556" y="10703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297">
              <a:extLst>
                <a:ext uri="{FF2B5EF4-FFF2-40B4-BE49-F238E27FC236}">
                  <a16:creationId xmlns:a16="http://schemas.microsoft.com/office/drawing/2014/main" id="{F64A7FF6-9B70-2143-9B7D-9F4EDFE5F41F}"/>
                </a:ext>
              </a:extLst>
            </p:cNvPr>
            <p:cNvSpPr/>
            <p:nvPr/>
          </p:nvSpPr>
          <p:spPr>
            <a:xfrm>
              <a:off x="9981931" y="2941856"/>
              <a:ext cx="380553" cy="167747"/>
            </a:xfrm>
            <a:custGeom>
              <a:avLst/>
              <a:gdLst>
                <a:gd name="connsiteX0" fmla="*/ 368662 w 380553"/>
                <a:gd name="connsiteY0" fmla="*/ 0 h 167747"/>
                <a:gd name="connsiteX1" fmla="*/ 273524 w 380553"/>
                <a:gd name="connsiteY1" fmla="*/ 0 h 167747"/>
                <a:gd name="connsiteX2" fmla="*/ 261631 w 380553"/>
                <a:gd name="connsiteY2" fmla="*/ 11893 h 167747"/>
                <a:gd name="connsiteX3" fmla="*/ 261631 w 380553"/>
                <a:gd name="connsiteY3" fmla="*/ 35677 h 167747"/>
                <a:gd name="connsiteX4" fmla="*/ 249739 w 380553"/>
                <a:gd name="connsiteY4" fmla="*/ 47570 h 167747"/>
                <a:gd name="connsiteX5" fmla="*/ 130816 w 380553"/>
                <a:gd name="connsiteY5" fmla="*/ 47570 h 167747"/>
                <a:gd name="connsiteX6" fmla="*/ 118924 w 380553"/>
                <a:gd name="connsiteY6" fmla="*/ 35677 h 167747"/>
                <a:gd name="connsiteX7" fmla="*/ 118924 w 380553"/>
                <a:gd name="connsiteY7" fmla="*/ 11893 h 167747"/>
                <a:gd name="connsiteX8" fmla="*/ 107031 w 380553"/>
                <a:gd name="connsiteY8" fmla="*/ 0 h 167747"/>
                <a:gd name="connsiteX9" fmla="*/ 11893 w 380553"/>
                <a:gd name="connsiteY9" fmla="*/ 0 h 167747"/>
                <a:gd name="connsiteX10" fmla="*/ 0 w 380553"/>
                <a:gd name="connsiteY10" fmla="*/ 11893 h 167747"/>
                <a:gd name="connsiteX11" fmla="*/ 0 w 380553"/>
                <a:gd name="connsiteY11" fmla="*/ 71354 h 167747"/>
                <a:gd name="connsiteX12" fmla="*/ 11893 w 380553"/>
                <a:gd name="connsiteY12" fmla="*/ 83247 h 167747"/>
                <a:gd name="connsiteX13" fmla="*/ 80912 w 380553"/>
                <a:gd name="connsiteY13" fmla="*/ 102828 h 167747"/>
                <a:gd name="connsiteX14" fmla="*/ 126019 w 380553"/>
                <a:gd name="connsiteY14" fmla="*/ 119644 h 167747"/>
                <a:gd name="connsiteX15" fmla="*/ 224293 w 380553"/>
                <a:gd name="connsiteY15" fmla="*/ 163380 h 167747"/>
                <a:gd name="connsiteX16" fmla="*/ 233502 w 380553"/>
                <a:gd name="connsiteY16" fmla="*/ 167747 h 167747"/>
                <a:gd name="connsiteX17" fmla="*/ 236452 w 380553"/>
                <a:gd name="connsiteY17" fmla="*/ 167376 h 167747"/>
                <a:gd name="connsiteX18" fmla="*/ 309200 w 380553"/>
                <a:gd name="connsiteY18" fmla="*/ 154602 h 167747"/>
                <a:gd name="connsiteX19" fmla="*/ 363505 w 380553"/>
                <a:gd name="connsiteY19" fmla="*/ 166006 h 167747"/>
                <a:gd name="connsiteX20" fmla="*/ 374990 w 380553"/>
                <a:gd name="connsiteY20" fmla="*/ 165356 h 167747"/>
                <a:gd name="connsiteX21" fmla="*/ 380554 w 380553"/>
                <a:gd name="connsiteY21" fmla="*/ 155287 h 167747"/>
                <a:gd name="connsiteX22" fmla="*/ 380554 w 380553"/>
                <a:gd name="connsiteY22" fmla="*/ 11892 h 167747"/>
                <a:gd name="connsiteX23" fmla="*/ 368662 w 380553"/>
                <a:gd name="connsiteY23" fmla="*/ 0 h 16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0553" h="167747">
                  <a:moveTo>
                    <a:pt x="368662" y="0"/>
                  </a:moveTo>
                  <a:lnTo>
                    <a:pt x="273524" y="0"/>
                  </a:lnTo>
                  <a:cubicBezTo>
                    <a:pt x="266950" y="0"/>
                    <a:pt x="261631" y="5319"/>
                    <a:pt x="261631" y="11893"/>
                  </a:cubicBezTo>
                  <a:lnTo>
                    <a:pt x="261631" y="35677"/>
                  </a:lnTo>
                  <a:cubicBezTo>
                    <a:pt x="261631" y="42238"/>
                    <a:pt x="256301" y="47570"/>
                    <a:pt x="249739" y="47570"/>
                  </a:cubicBezTo>
                  <a:lnTo>
                    <a:pt x="130816" y="47570"/>
                  </a:lnTo>
                  <a:cubicBezTo>
                    <a:pt x="124255" y="47570"/>
                    <a:pt x="118924" y="42239"/>
                    <a:pt x="118924" y="35677"/>
                  </a:cubicBezTo>
                  <a:lnTo>
                    <a:pt x="118924" y="11893"/>
                  </a:lnTo>
                  <a:cubicBezTo>
                    <a:pt x="118924" y="5319"/>
                    <a:pt x="113604" y="0"/>
                    <a:pt x="107031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71354"/>
                  </a:lnTo>
                  <a:cubicBezTo>
                    <a:pt x="0" y="77927"/>
                    <a:pt x="5319" y="83247"/>
                    <a:pt x="11893" y="83247"/>
                  </a:cubicBezTo>
                  <a:cubicBezTo>
                    <a:pt x="40323" y="83247"/>
                    <a:pt x="60902" y="93176"/>
                    <a:pt x="80912" y="102828"/>
                  </a:cubicBezTo>
                  <a:cubicBezTo>
                    <a:pt x="94407" y="109331"/>
                    <a:pt x="108355" y="116056"/>
                    <a:pt x="126019" y="119644"/>
                  </a:cubicBezTo>
                  <a:cubicBezTo>
                    <a:pt x="152208" y="124951"/>
                    <a:pt x="200938" y="134834"/>
                    <a:pt x="224293" y="163380"/>
                  </a:cubicBezTo>
                  <a:cubicBezTo>
                    <a:pt x="226593" y="166191"/>
                    <a:pt x="229984" y="167747"/>
                    <a:pt x="233502" y="167747"/>
                  </a:cubicBezTo>
                  <a:cubicBezTo>
                    <a:pt x="234489" y="167747"/>
                    <a:pt x="235477" y="167631"/>
                    <a:pt x="236452" y="167376"/>
                  </a:cubicBezTo>
                  <a:cubicBezTo>
                    <a:pt x="269029" y="159014"/>
                    <a:pt x="294183" y="154602"/>
                    <a:pt x="309200" y="154602"/>
                  </a:cubicBezTo>
                  <a:cubicBezTo>
                    <a:pt x="329221" y="154602"/>
                    <a:pt x="348001" y="158538"/>
                    <a:pt x="363505" y="166006"/>
                  </a:cubicBezTo>
                  <a:cubicBezTo>
                    <a:pt x="367198" y="167748"/>
                    <a:pt x="371541" y="167539"/>
                    <a:pt x="374990" y="165356"/>
                  </a:cubicBezTo>
                  <a:cubicBezTo>
                    <a:pt x="378451" y="163184"/>
                    <a:pt x="380554" y="159374"/>
                    <a:pt x="380554" y="155287"/>
                  </a:cubicBezTo>
                  <a:lnTo>
                    <a:pt x="380554" y="11892"/>
                  </a:lnTo>
                  <a:cubicBezTo>
                    <a:pt x="380555" y="5318"/>
                    <a:pt x="375236" y="0"/>
                    <a:pt x="368662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3" name="Gráfico 10">
            <a:extLst>
              <a:ext uri="{FF2B5EF4-FFF2-40B4-BE49-F238E27FC236}">
                <a16:creationId xmlns:a16="http://schemas.microsoft.com/office/drawing/2014/main" id="{159FE0A4-C0E0-304C-9A07-581F81269A89}"/>
              </a:ext>
            </a:extLst>
          </p:cNvPr>
          <p:cNvGrpSpPr/>
          <p:nvPr/>
        </p:nvGrpSpPr>
        <p:grpSpPr>
          <a:xfrm>
            <a:off x="18604135" y="5756104"/>
            <a:ext cx="932208" cy="932204"/>
            <a:chOff x="555918" y="2840954"/>
            <a:chExt cx="597977" cy="597977"/>
          </a:xfrm>
          <a:solidFill>
            <a:schemeClr val="bg1"/>
          </a:solidFill>
        </p:grpSpPr>
        <p:sp>
          <p:nvSpPr>
            <p:cNvPr id="54" name="Forma libre 357">
              <a:extLst>
                <a:ext uri="{FF2B5EF4-FFF2-40B4-BE49-F238E27FC236}">
                  <a16:creationId xmlns:a16="http://schemas.microsoft.com/office/drawing/2014/main" id="{52B9E76E-85C8-ED49-9213-FF1D73380064}"/>
                </a:ext>
              </a:extLst>
            </p:cNvPr>
            <p:cNvSpPr/>
            <p:nvPr/>
          </p:nvSpPr>
          <p:spPr>
            <a:xfrm>
              <a:off x="729452" y="2840078"/>
              <a:ext cx="249936" cy="162341"/>
            </a:xfrm>
            <a:custGeom>
              <a:avLst/>
              <a:gdLst>
                <a:gd name="connsiteX0" fmla="*/ 32909 w 249935"/>
                <a:gd name="connsiteY0" fmla="*/ 155918 h 162341"/>
                <a:gd name="connsiteX1" fmla="*/ 43530 w 249935"/>
                <a:gd name="connsiteY1" fmla="*/ 161854 h 162341"/>
                <a:gd name="connsiteX2" fmla="*/ 47265 w 249935"/>
                <a:gd name="connsiteY2" fmla="*/ 161282 h 162341"/>
                <a:gd name="connsiteX3" fmla="*/ 125455 w 249935"/>
                <a:gd name="connsiteY3" fmla="*/ 150370 h 162341"/>
                <a:gd name="connsiteX4" fmla="*/ 198767 w 249935"/>
                <a:gd name="connsiteY4" fmla="*/ 159981 h 162341"/>
                <a:gd name="connsiteX5" fmla="*/ 213694 w 249935"/>
                <a:gd name="connsiteY5" fmla="*/ 152839 h 162341"/>
                <a:gd name="connsiteX6" fmla="*/ 223341 w 249935"/>
                <a:gd name="connsiteY6" fmla="*/ 130539 h 162341"/>
                <a:gd name="connsiteX7" fmla="*/ 250033 w 249935"/>
                <a:gd name="connsiteY7" fmla="*/ 50707 h 162341"/>
                <a:gd name="connsiteX8" fmla="*/ 200202 w 249935"/>
                <a:gd name="connsiteY8" fmla="*/ 876 h 162341"/>
                <a:gd name="connsiteX9" fmla="*/ 163181 w 249935"/>
                <a:gd name="connsiteY9" fmla="*/ 23711 h 162341"/>
                <a:gd name="connsiteX10" fmla="*/ 162463 w 249935"/>
                <a:gd name="connsiteY10" fmla="*/ 25780 h 162341"/>
                <a:gd name="connsiteX11" fmla="*/ 156174 w 249935"/>
                <a:gd name="connsiteY11" fmla="*/ 20524 h 162341"/>
                <a:gd name="connsiteX12" fmla="*/ 112997 w 249935"/>
                <a:gd name="connsiteY12" fmla="*/ 876 h 162341"/>
                <a:gd name="connsiteX13" fmla="*/ 54551 w 249935"/>
                <a:gd name="connsiteY13" fmla="*/ 50598 h 162341"/>
                <a:gd name="connsiteX14" fmla="*/ 876 w 249935"/>
                <a:gd name="connsiteY14" fmla="*/ 88081 h 162341"/>
                <a:gd name="connsiteX15" fmla="*/ 26851 w 249935"/>
                <a:gd name="connsiteY15" fmla="*/ 146161 h 162341"/>
                <a:gd name="connsiteX16" fmla="*/ 32909 w 249935"/>
                <a:gd name="connsiteY16" fmla="*/ 155918 h 1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9935" h="162341">
                  <a:moveTo>
                    <a:pt x="32909" y="155918"/>
                  </a:moveTo>
                  <a:cubicBezTo>
                    <a:pt x="35220" y="159677"/>
                    <a:pt x="39283" y="161854"/>
                    <a:pt x="43530" y="161854"/>
                  </a:cubicBezTo>
                  <a:cubicBezTo>
                    <a:pt x="44771" y="161854"/>
                    <a:pt x="46036" y="161672"/>
                    <a:pt x="47265" y="161282"/>
                  </a:cubicBezTo>
                  <a:cubicBezTo>
                    <a:pt x="70270" y="154044"/>
                    <a:pt x="96573" y="150370"/>
                    <a:pt x="125455" y="150370"/>
                  </a:cubicBezTo>
                  <a:cubicBezTo>
                    <a:pt x="152281" y="150370"/>
                    <a:pt x="176260" y="153510"/>
                    <a:pt x="198767" y="159981"/>
                  </a:cubicBezTo>
                  <a:cubicBezTo>
                    <a:pt x="204874" y="161757"/>
                    <a:pt x="211261" y="158667"/>
                    <a:pt x="213694" y="152839"/>
                  </a:cubicBezTo>
                  <a:cubicBezTo>
                    <a:pt x="216735" y="145612"/>
                    <a:pt x="220032" y="138094"/>
                    <a:pt x="223341" y="130539"/>
                  </a:cubicBezTo>
                  <a:cubicBezTo>
                    <a:pt x="237064" y="99212"/>
                    <a:pt x="250033" y="69625"/>
                    <a:pt x="250033" y="50707"/>
                  </a:cubicBezTo>
                  <a:cubicBezTo>
                    <a:pt x="250034" y="27714"/>
                    <a:pt x="236980" y="876"/>
                    <a:pt x="200202" y="876"/>
                  </a:cubicBezTo>
                  <a:cubicBezTo>
                    <a:pt x="172853" y="876"/>
                    <a:pt x="166551" y="15731"/>
                    <a:pt x="163181" y="23711"/>
                  </a:cubicBezTo>
                  <a:cubicBezTo>
                    <a:pt x="162853" y="24477"/>
                    <a:pt x="162451" y="25427"/>
                    <a:pt x="162463" y="25780"/>
                  </a:cubicBezTo>
                  <a:cubicBezTo>
                    <a:pt x="161113" y="25731"/>
                    <a:pt x="160273" y="25171"/>
                    <a:pt x="156174" y="20524"/>
                  </a:cubicBezTo>
                  <a:cubicBezTo>
                    <a:pt x="149251" y="12701"/>
                    <a:pt x="138801" y="876"/>
                    <a:pt x="112997" y="876"/>
                  </a:cubicBezTo>
                  <a:cubicBezTo>
                    <a:pt x="79540" y="876"/>
                    <a:pt x="61462" y="34113"/>
                    <a:pt x="54551" y="50598"/>
                  </a:cubicBezTo>
                  <a:cubicBezTo>
                    <a:pt x="20864" y="51438"/>
                    <a:pt x="876" y="65318"/>
                    <a:pt x="876" y="88081"/>
                  </a:cubicBezTo>
                  <a:cubicBezTo>
                    <a:pt x="876" y="104652"/>
                    <a:pt x="13492" y="124810"/>
                    <a:pt x="26851" y="146161"/>
                  </a:cubicBezTo>
                  <a:lnTo>
                    <a:pt x="32909" y="1559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58">
              <a:extLst>
                <a:ext uri="{FF2B5EF4-FFF2-40B4-BE49-F238E27FC236}">
                  <a16:creationId xmlns:a16="http://schemas.microsoft.com/office/drawing/2014/main" id="{0F53AC3B-E997-9C45-9C6E-0526CAE94C3D}"/>
                </a:ext>
              </a:extLst>
            </p:cNvPr>
            <p:cNvSpPr/>
            <p:nvPr/>
          </p:nvSpPr>
          <p:spPr>
            <a:xfrm>
              <a:off x="629789" y="3014489"/>
              <a:ext cx="449651" cy="425124"/>
            </a:xfrm>
            <a:custGeom>
              <a:avLst/>
              <a:gdLst>
                <a:gd name="connsiteX0" fmla="*/ 399515 w 449650"/>
                <a:gd name="connsiteY0" fmla="*/ 221333 h 425124"/>
                <a:gd name="connsiteX1" fmla="*/ 225117 w 449650"/>
                <a:gd name="connsiteY1" fmla="*/ 876 h 425124"/>
                <a:gd name="connsiteX2" fmla="*/ 50719 w 449650"/>
                <a:gd name="connsiteY2" fmla="*/ 221333 h 425124"/>
                <a:gd name="connsiteX3" fmla="*/ 876 w 449650"/>
                <a:gd name="connsiteY3" fmla="*/ 349695 h 425124"/>
                <a:gd name="connsiteX4" fmla="*/ 225117 w 449650"/>
                <a:gd name="connsiteY4" fmla="*/ 424442 h 425124"/>
                <a:gd name="connsiteX5" fmla="*/ 449359 w 449650"/>
                <a:gd name="connsiteY5" fmla="*/ 349695 h 425124"/>
                <a:gd name="connsiteX6" fmla="*/ 399515 w 449650"/>
                <a:gd name="connsiteY6" fmla="*/ 221333 h 425124"/>
                <a:gd name="connsiteX7" fmla="*/ 225117 w 449650"/>
                <a:gd name="connsiteY7" fmla="*/ 200201 h 425124"/>
                <a:gd name="connsiteX8" fmla="*/ 262491 w 449650"/>
                <a:gd name="connsiteY8" fmla="*/ 237574 h 425124"/>
                <a:gd name="connsiteX9" fmla="*/ 237576 w 449650"/>
                <a:gd name="connsiteY9" fmla="*/ 272653 h 425124"/>
                <a:gd name="connsiteX10" fmla="*/ 237576 w 449650"/>
                <a:gd name="connsiteY10" fmla="*/ 274948 h 425124"/>
                <a:gd name="connsiteX11" fmla="*/ 225117 w 449650"/>
                <a:gd name="connsiteY11" fmla="*/ 287406 h 425124"/>
                <a:gd name="connsiteX12" fmla="*/ 212659 w 449650"/>
                <a:gd name="connsiteY12" fmla="*/ 274948 h 425124"/>
                <a:gd name="connsiteX13" fmla="*/ 200201 w 449650"/>
                <a:gd name="connsiteY13" fmla="*/ 274948 h 425124"/>
                <a:gd name="connsiteX14" fmla="*/ 187743 w 449650"/>
                <a:gd name="connsiteY14" fmla="*/ 262490 h 425124"/>
                <a:gd name="connsiteX15" fmla="*/ 200201 w 449650"/>
                <a:gd name="connsiteY15" fmla="*/ 250031 h 425124"/>
                <a:gd name="connsiteX16" fmla="*/ 225117 w 449650"/>
                <a:gd name="connsiteY16" fmla="*/ 250031 h 425124"/>
                <a:gd name="connsiteX17" fmla="*/ 237576 w 449650"/>
                <a:gd name="connsiteY17" fmla="*/ 237573 h 425124"/>
                <a:gd name="connsiteX18" fmla="*/ 225117 w 449650"/>
                <a:gd name="connsiteY18" fmla="*/ 225115 h 425124"/>
                <a:gd name="connsiteX19" fmla="*/ 187744 w 449650"/>
                <a:gd name="connsiteY19" fmla="*/ 187741 h 425124"/>
                <a:gd name="connsiteX20" fmla="*/ 212659 w 449650"/>
                <a:gd name="connsiteY20" fmla="*/ 152663 h 425124"/>
                <a:gd name="connsiteX21" fmla="*/ 212659 w 449650"/>
                <a:gd name="connsiteY21" fmla="*/ 150368 h 425124"/>
                <a:gd name="connsiteX22" fmla="*/ 225117 w 449650"/>
                <a:gd name="connsiteY22" fmla="*/ 137910 h 425124"/>
                <a:gd name="connsiteX23" fmla="*/ 237576 w 449650"/>
                <a:gd name="connsiteY23" fmla="*/ 150368 h 425124"/>
                <a:gd name="connsiteX24" fmla="*/ 250034 w 449650"/>
                <a:gd name="connsiteY24" fmla="*/ 150368 h 425124"/>
                <a:gd name="connsiteX25" fmla="*/ 262492 w 449650"/>
                <a:gd name="connsiteY25" fmla="*/ 162826 h 425124"/>
                <a:gd name="connsiteX26" fmla="*/ 250034 w 449650"/>
                <a:gd name="connsiteY26" fmla="*/ 175284 h 425124"/>
                <a:gd name="connsiteX27" fmla="*/ 225117 w 449650"/>
                <a:gd name="connsiteY27" fmla="*/ 175284 h 425124"/>
                <a:gd name="connsiteX28" fmla="*/ 212659 w 449650"/>
                <a:gd name="connsiteY28" fmla="*/ 187743 h 425124"/>
                <a:gd name="connsiteX29" fmla="*/ 225117 w 449650"/>
                <a:gd name="connsiteY29" fmla="*/ 200201 h 4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9650" h="425124">
                  <a:moveTo>
                    <a:pt x="399515" y="221333"/>
                  </a:moveTo>
                  <a:cubicBezTo>
                    <a:pt x="398956" y="88835"/>
                    <a:pt x="368505" y="876"/>
                    <a:pt x="225117" y="876"/>
                  </a:cubicBezTo>
                  <a:cubicBezTo>
                    <a:pt x="81730" y="876"/>
                    <a:pt x="51279" y="88836"/>
                    <a:pt x="50719" y="221333"/>
                  </a:cubicBezTo>
                  <a:cubicBezTo>
                    <a:pt x="40731" y="236552"/>
                    <a:pt x="876" y="300411"/>
                    <a:pt x="876" y="349695"/>
                  </a:cubicBezTo>
                  <a:cubicBezTo>
                    <a:pt x="876" y="414734"/>
                    <a:pt x="141368" y="424442"/>
                    <a:pt x="225117" y="424442"/>
                  </a:cubicBezTo>
                  <a:cubicBezTo>
                    <a:pt x="308867" y="424442"/>
                    <a:pt x="449359" y="414733"/>
                    <a:pt x="449359" y="349695"/>
                  </a:cubicBezTo>
                  <a:cubicBezTo>
                    <a:pt x="449359" y="300411"/>
                    <a:pt x="409503" y="236552"/>
                    <a:pt x="399515" y="221333"/>
                  </a:cubicBezTo>
                  <a:close/>
                  <a:moveTo>
                    <a:pt x="225117" y="200201"/>
                  </a:moveTo>
                  <a:cubicBezTo>
                    <a:pt x="245727" y="200201"/>
                    <a:pt x="262491" y="216965"/>
                    <a:pt x="262491" y="237574"/>
                  </a:cubicBezTo>
                  <a:cubicBezTo>
                    <a:pt x="262491" y="253795"/>
                    <a:pt x="252045" y="267493"/>
                    <a:pt x="237576" y="272653"/>
                  </a:cubicBezTo>
                  <a:lnTo>
                    <a:pt x="237576" y="274948"/>
                  </a:lnTo>
                  <a:cubicBezTo>
                    <a:pt x="237576" y="281834"/>
                    <a:pt x="232003" y="287406"/>
                    <a:pt x="225117" y="287406"/>
                  </a:cubicBezTo>
                  <a:cubicBezTo>
                    <a:pt x="218231" y="287406"/>
                    <a:pt x="212659" y="281834"/>
                    <a:pt x="212659" y="274948"/>
                  </a:cubicBezTo>
                  <a:lnTo>
                    <a:pt x="200201" y="274948"/>
                  </a:lnTo>
                  <a:cubicBezTo>
                    <a:pt x="193315" y="274948"/>
                    <a:pt x="187743" y="269376"/>
                    <a:pt x="187743" y="262490"/>
                  </a:cubicBezTo>
                  <a:cubicBezTo>
                    <a:pt x="187743" y="255604"/>
                    <a:pt x="193315" y="250031"/>
                    <a:pt x="200201" y="250031"/>
                  </a:cubicBezTo>
                  <a:lnTo>
                    <a:pt x="225117" y="250031"/>
                  </a:lnTo>
                  <a:cubicBezTo>
                    <a:pt x="231991" y="250031"/>
                    <a:pt x="237576" y="244448"/>
                    <a:pt x="237576" y="237573"/>
                  </a:cubicBezTo>
                  <a:cubicBezTo>
                    <a:pt x="237576" y="230700"/>
                    <a:pt x="231992" y="225115"/>
                    <a:pt x="225117" y="225115"/>
                  </a:cubicBezTo>
                  <a:cubicBezTo>
                    <a:pt x="204508" y="225115"/>
                    <a:pt x="187744" y="208351"/>
                    <a:pt x="187744" y="187741"/>
                  </a:cubicBezTo>
                  <a:cubicBezTo>
                    <a:pt x="187744" y="171521"/>
                    <a:pt x="198190" y="157823"/>
                    <a:pt x="212659" y="152663"/>
                  </a:cubicBezTo>
                  <a:lnTo>
                    <a:pt x="212659" y="150368"/>
                  </a:lnTo>
                  <a:cubicBezTo>
                    <a:pt x="212659" y="143482"/>
                    <a:pt x="218231" y="137910"/>
                    <a:pt x="225117" y="137910"/>
                  </a:cubicBezTo>
                  <a:cubicBezTo>
                    <a:pt x="232003" y="137910"/>
                    <a:pt x="237576" y="143482"/>
                    <a:pt x="237576" y="150368"/>
                  </a:cubicBezTo>
                  <a:lnTo>
                    <a:pt x="250034" y="150368"/>
                  </a:lnTo>
                  <a:cubicBezTo>
                    <a:pt x="256920" y="150368"/>
                    <a:pt x="262492" y="155940"/>
                    <a:pt x="262492" y="162826"/>
                  </a:cubicBezTo>
                  <a:cubicBezTo>
                    <a:pt x="262492" y="169712"/>
                    <a:pt x="256920" y="175284"/>
                    <a:pt x="250034" y="175284"/>
                  </a:cubicBezTo>
                  <a:lnTo>
                    <a:pt x="225117" y="175284"/>
                  </a:lnTo>
                  <a:cubicBezTo>
                    <a:pt x="218244" y="175284"/>
                    <a:pt x="212659" y="180868"/>
                    <a:pt x="212659" y="187743"/>
                  </a:cubicBezTo>
                  <a:cubicBezTo>
                    <a:pt x="212659" y="194617"/>
                    <a:pt x="218244" y="200201"/>
                    <a:pt x="225117" y="200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284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62BD69-AA57-884F-B827-060F69E95F23}"/>
              </a:ext>
            </a:extLst>
          </p:cNvPr>
          <p:cNvGrpSpPr/>
          <p:nvPr/>
        </p:nvGrpSpPr>
        <p:grpSpPr>
          <a:xfrm>
            <a:off x="2732929" y="5559770"/>
            <a:ext cx="18911791" cy="7134040"/>
            <a:chOff x="3802738" y="5063035"/>
            <a:chExt cx="18911791" cy="71340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BCA8C8-D1AF-914A-A509-51958FEDB71A}"/>
                </a:ext>
              </a:extLst>
            </p:cNvPr>
            <p:cNvGrpSpPr/>
            <p:nvPr/>
          </p:nvGrpSpPr>
          <p:grpSpPr>
            <a:xfrm>
              <a:off x="12802983" y="5063035"/>
              <a:ext cx="9911546" cy="7134040"/>
              <a:chOff x="11300755" y="4834435"/>
              <a:chExt cx="9911546" cy="71340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9F9E302-9AB7-3541-AE62-4279872521E2}"/>
                  </a:ext>
                </a:extLst>
              </p:cNvPr>
              <p:cNvGrpSpPr/>
              <p:nvPr/>
            </p:nvGrpSpPr>
            <p:grpSpPr>
              <a:xfrm flipH="1">
                <a:off x="11300755" y="7252160"/>
                <a:ext cx="6902797" cy="4716315"/>
                <a:chOff x="2496276" y="5857875"/>
                <a:chExt cx="8366580" cy="5716440"/>
              </a:xfrm>
            </p:grpSpPr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E8ADCD7D-309C-0546-BD64-A01491CBC63D}"/>
                    </a:ext>
                  </a:extLst>
                </p:cNvPr>
                <p:cNvSpPr/>
                <p:nvPr/>
              </p:nvSpPr>
              <p:spPr>
                <a:xfrm flipH="1">
                  <a:off x="7244187" y="10258078"/>
                  <a:ext cx="1249166" cy="950371"/>
                </a:xfrm>
                <a:custGeom>
                  <a:avLst/>
                  <a:gdLst>
                    <a:gd name="connsiteX0" fmla="*/ 63997 w 121900"/>
                    <a:gd name="connsiteY0" fmla="*/ 70522 h 92742"/>
                    <a:gd name="connsiteX1" fmla="*/ 714 w 121900"/>
                    <a:gd name="connsiteY1" fmla="*/ 78962 h 92742"/>
                    <a:gd name="connsiteX2" fmla="*/ 48345 w 121900"/>
                    <a:gd name="connsiteY2" fmla="*/ 23303 h 92742"/>
                    <a:gd name="connsiteX3" fmla="*/ 109060 w 121900"/>
                    <a:gd name="connsiteY3" fmla="*/ 0 h 92742"/>
                    <a:gd name="connsiteX4" fmla="*/ 121900 w 121900"/>
                    <a:gd name="connsiteY4" fmla="*/ 59879 h 92742"/>
                    <a:gd name="connsiteX5" fmla="*/ 63997 w 121900"/>
                    <a:gd name="connsiteY5" fmla="*/ 70522 h 92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1900" h="92742">
                      <a:moveTo>
                        <a:pt x="63997" y="70522"/>
                      </a:moveTo>
                      <a:cubicBezTo>
                        <a:pt x="38195" y="78534"/>
                        <a:pt x="10191" y="110829"/>
                        <a:pt x="714" y="78962"/>
                      </a:cubicBezTo>
                      <a:cubicBezTo>
                        <a:pt x="-5339" y="58595"/>
                        <a:pt x="28534" y="36026"/>
                        <a:pt x="48345" y="23303"/>
                      </a:cubicBezTo>
                      <a:cubicBezTo>
                        <a:pt x="78182" y="4159"/>
                        <a:pt x="109060" y="0"/>
                        <a:pt x="109060" y="0"/>
                      </a:cubicBezTo>
                      <a:lnTo>
                        <a:pt x="121900" y="59879"/>
                      </a:lnTo>
                      <a:cubicBezTo>
                        <a:pt x="121900" y="59879"/>
                        <a:pt x="93958" y="61225"/>
                        <a:pt x="63997" y="70522"/>
                      </a:cubicBezTo>
                      <a:close/>
                    </a:path>
                  </a:pathLst>
                </a:custGeom>
                <a:solidFill>
                  <a:srgbClr val="FFCD99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62E88908-209D-F445-8E43-1C3933C55191}"/>
                    </a:ext>
                  </a:extLst>
                </p:cNvPr>
                <p:cNvSpPr/>
                <p:nvPr/>
              </p:nvSpPr>
              <p:spPr>
                <a:xfrm flipH="1">
                  <a:off x="3836359" y="8135611"/>
                  <a:ext cx="3644042" cy="2830086"/>
                </a:xfrm>
                <a:custGeom>
                  <a:avLst/>
                  <a:gdLst>
                    <a:gd name="connsiteX0" fmla="*/ 346928 w 355604"/>
                    <a:gd name="connsiteY0" fmla="*/ 19776 h 276174"/>
                    <a:gd name="connsiteX1" fmla="*/ 331092 w 355604"/>
                    <a:gd name="connsiteY1" fmla="*/ 99228 h 276174"/>
                    <a:gd name="connsiteX2" fmla="*/ 183553 w 355604"/>
                    <a:gd name="connsiteY2" fmla="*/ 238742 h 276174"/>
                    <a:gd name="connsiteX3" fmla="*/ 167350 w 355604"/>
                    <a:gd name="connsiteY3" fmla="*/ 247061 h 276174"/>
                    <a:gd name="connsiteX4" fmla="*/ 16387 w 355604"/>
                    <a:gd name="connsiteY4" fmla="*/ 276175 h 276174"/>
                    <a:gd name="connsiteX5" fmla="*/ 0 w 355604"/>
                    <a:gd name="connsiteY5" fmla="*/ 201188 h 276174"/>
                    <a:gd name="connsiteX6" fmla="*/ 128829 w 355604"/>
                    <a:gd name="connsiteY6" fmla="*/ 168098 h 276174"/>
                    <a:gd name="connsiteX7" fmla="*/ 146500 w 355604"/>
                    <a:gd name="connsiteY7" fmla="*/ 157945 h 276174"/>
                    <a:gd name="connsiteX8" fmla="*/ 264079 w 355604"/>
                    <a:gd name="connsiteY8" fmla="*/ 17329 h 276174"/>
                    <a:gd name="connsiteX9" fmla="*/ 346928 w 355604"/>
                    <a:gd name="connsiteY9" fmla="*/ 19776 h 27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5604" h="276174">
                      <a:moveTo>
                        <a:pt x="346928" y="19776"/>
                      </a:moveTo>
                      <a:cubicBezTo>
                        <a:pt x="361236" y="40877"/>
                        <a:pt x="359096" y="76291"/>
                        <a:pt x="331092" y="99228"/>
                      </a:cubicBezTo>
                      <a:lnTo>
                        <a:pt x="183553" y="238742"/>
                      </a:lnTo>
                      <a:cubicBezTo>
                        <a:pt x="179028" y="242963"/>
                        <a:pt x="173464" y="245899"/>
                        <a:pt x="167350" y="247061"/>
                      </a:cubicBezTo>
                      <a:lnTo>
                        <a:pt x="16387" y="276175"/>
                      </a:lnTo>
                      <a:lnTo>
                        <a:pt x="0" y="201188"/>
                      </a:lnTo>
                      <a:lnTo>
                        <a:pt x="128829" y="168098"/>
                      </a:lnTo>
                      <a:cubicBezTo>
                        <a:pt x="135677" y="166691"/>
                        <a:pt x="141853" y="163144"/>
                        <a:pt x="146500" y="157945"/>
                      </a:cubicBezTo>
                      <a:lnTo>
                        <a:pt x="264079" y="17329"/>
                      </a:lnTo>
                      <a:cubicBezTo>
                        <a:pt x="293855" y="-10378"/>
                        <a:pt x="332620" y="-1326"/>
                        <a:pt x="346928" y="19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34968377-63CB-DD44-AAAE-E7E2C73FE4E3}"/>
                    </a:ext>
                  </a:extLst>
                </p:cNvPr>
                <p:cNvSpPr/>
                <p:nvPr/>
              </p:nvSpPr>
              <p:spPr>
                <a:xfrm flipH="1">
                  <a:off x="4152094" y="7351096"/>
                  <a:ext cx="1316411" cy="1813260"/>
                </a:xfrm>
                <a:custGeom>
                  <a:avLst/>
                  <a:gdLst>
                    <a:gd name="connsiteX0" fmla="*/ 30021 w 128462"/>
                    <a:gd name="connsiteY0" fmla="*/ 176947 h 176947"/>
                    <a:gd name="connsiteX1" fmla="*/ 0 w 128462"/>
                    <a:gd name="connsiteY1" fmla="*/ 65139 h 176947"/>
                    <a:gd name="connsiteX2" fmla="*/ 78386 w 128462"/>
                    <a:gd name="connsiteY2" fmla="*/ 0 h 176947"/>
                    <a:gd name="connsiteX3" fmla="*/ 128462 w 128462"/>
                    <a:gd name="connsiteY3" fmla="*/ 83672 h 176947"/>
                    <a:gd name="connsiteX4" fmla="*/ 30021 w 128462"/>
                    <a:gd name="connsiteY4" fmla="*/ 176947 h 176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462" h="176947">
                      <a:moveTo>
                        <a:pt x="30021" y="176947"/>
                      </a:moveTo>
                      <a:cubicBezTo>
                        <a:pt x="22440" y="153949"/>
                        <a:pt x="16264" y="102083"/>
                        <a:pt x="0" y="65139"/>
                      </a:cubicBezTo>
                      <a:lnTo>
                        <a:pt x="78386" y="0"/>
                      </a:lnTo>
                      <a:cubicBezTo>
                        <a:pt x="78386" y="0"/>
                        <a:pt x="101987" y="70950"/>
                        <a:pt x="128462" y="83672"/>
                      </a:cubicBezTo>
                      <a:cubicBezTo>
                        <a:pt x="109569" y="158170"/>
                        <a:pt x="52155" y="169730"/>
                        <a:pt x="30021" y="176947"/>
                      </a:cubicBezTo>
                      <a:close/>
                    </a:path>
                  </a:pathLst>
                </a:custGeom>
                <a:solidFill>
                  <a:srgbClr val="FFCD99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8C809A39-D812-CC42-AD9C-68D428D2CEDB}"/>
                    </a:ext>
                  </a:extLst>
                </p:cNvPr>
                <p:cNvSpPr/>
                <p:nvPr/>
              </p:nvSpPr>
              <p:spPr>
                <a:xfrm flipH="1">
                  <a:off x="4684050" y="6428013"/>
                  <a:ext cx="1692185" cy="1688969"/>
                </a:xfrm>
                <a:custGeom>
                  <a:avLst/>
                  <a:gdLst>
                    <a:gd name="connsiteX0" fmla="*/ 94756 w 165132"/>
                    <a:gd name="connsiteY0" fmla="*/ 36133 h 164818"/>
                    <a:gd name="connsiteX1" fmla="*/ 165132 w 165132"/>
                    <a:gd name="connsiteY1" fmla="*/ 110324 h 164818"/>
                    <a:gd name="connsiteX2" fmla="*/ 102583 w 165132"/>
                    <a:gd name="connsiteY2" fmla="*/ 158032 h 164818"/>
                    <a:gd name="connsiteX3" fmla="*/ 7994 w 165132"/>
                    <a:gd name="connsiteY3" fmla="*/ 93199 h 164818"/>
                    <a:gd name="connsiteX4" fmla="*/ 10378 w 165132"/>
                    <a:gd name="connsiteY4" fmla="*/ 8609 h 164818"/>
                    <a:gd name="connsiteX5" fmla="*/ 94756 w 165132"/>
                    <a:gd name="connsiteY5" fmla="*/ 36133 h 164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132" h="164818">
                      <a:moveTo>
                        <a:pt x="94756" y="36133"/>
                      </a:moveTo>
                      <a:cubicBezTo>
                        <a:pt x="103072" y="61332"/>
                        <a:pt x="142020" y="90263"/>
                        <a:pt x="165132" y="110324"/>
                      </a:cubicBezTo>
                      <a:cubicBezTo>
                        <a:pt x="154493" y="124576"/>
                        <a:pt x="119458" y="149530"/>
                        <a:pt x="102583" y="158032"/>
                      </a:cubicBezTo>
                      <a:cubicBezTo>
                        <a:pt x="64674" y="177177"/>
                        <a:pt x="31106" y="155891"/>
                        <a:pt x="7994" y="93199"/>
                      </a:cubicBezTo>
                      <a:cubicBezTo>
                        <a:pt x="-2828" y="63901"/>
                        <a:pt x="-3256" y="32891"/>
                        <a:pt x="10378" y="8609"/>
                      </a:cubicBezTo>
                      <a:cubicBezTo>
                        <a:pt x="50366" y="-13165"/>
                        <a:pt x="86135" y="10199"/>
                        <a:pt x="94756" y="36133"/>
                      </a:cubicBezTo>
                      <a:close/>
                    </a:path>
                  </a:pathLst>
                </a:custGeom>
                <a:solidFill>
                  <a:srgbClr val="FFCD99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F7585C82-E2D9-6244-A6A1-7FA6B110FAA4}"/>
                    </a:ext>
                  </a:extLst>
                </p:cNvPr>
                <p:cNvSpPr/>
                <p:nvPr/>
              </p:nvSpPr>
              <p:spPr>
                <a:xfrm flipH="1">
                  <a:off x="4268351" y="5857875"/>
                  <a:ext cx="2006117" cy="1808311"/>
                </a:xfrm>
                <a:custGeom>
                  <a:avLst/>
                  <a:gdLst>
                    <a:gd name="connsiteX0" fmla="*/ 67095 w 195767"/>
                    <a:gd name="connsiteY0" fmla="*/ 6262 h 176464"/>
                    <a:gd name="connsiteX1" fmla="*/ 191399 w 195767"/>
                    <a:gd name="connsiteY1" fmla="*/ 65530 h 176464"/>
                    <a:gd name="connsiteX2" fmla="*/ 174279 w 195767"/>
                    <a:gd name="connsiteY2" fmla="*/ 172078 h 176464"/>
                    <a:gd name="connsiteX3" fmla="*/ 159910 w 195767"/>
                    <a:gd name="connsiteY3" fmla="*/ 175381 h 176464"/>
                    <a:gd name="connsiteX4" fmla="*/ 74493 w 195767"/>
                    <a:gd name="connsiteY4" fmla="*/ 100271 h 176464"/>
                    <a:gd name="connsiteX5" fmla="*/ 448 w 195767"/>
                    <a:gd name="connsiteY5" fmla="*/ 64185 h 176464"/>
                    <a:gd name="connsiteX6" fmla="*/ 67095 w 195767"/>
                    <a:gd name="connsiteY6" fmla="*/ 6262 h 176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767" h="176464">
                      <a:moveTo>
                        <a:pt x="67095" y="6262"/>
                      </a:moveTo>
                      <a:cubicBezTo>
                        <a:pt x="118944" y="-8233"/>
                        <a:pt x="172445" y="-1077"/>
                        <a:pt x="191399" y="65530"/>
                      </a:cubicBezTo>
                      <a:cubicBezTo>
                        <a:pt x="203444" y="107856"/>
                        <a:pt x="188220" y="147734"/>
                        <a:pt x="174279" y="172078"/>
                      </a:cubicBezTo>
                      <a:cubicBezTo>
                        <a:pt x="171405" y="177093"/>
                        <a:pt x="165413" y="177215"/>
                        <a:pt x="159910" y="175381"/>
                      </a:cubicBezTo>
                      <a:cubicBezTo>
                        <a:pt x="143035" y="169937"/>
                        <a:pt x="105004" y="162781"/>
                        <a:pt x="74493" y="100271"/>
                      </a:cubicBezTo>
                      <a:cubicBezTo>
                        <a:pt x="54744" y="59720"/>
                        <a:pt x="35911" y="58313"/>
                        <a:pt x="448" y="64185"/>
                      </a:cubicBezTo>
                      <a:cubicBezTo>
                        <a:pt x="-5238" y="33174"/>
                        <a:pt x="44655" y="12501"/>
                        <a:pt x="67095" y="626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EDCA7AF5-4498-C146-86EF-A2CAF2F1FB13}"/>
                    </a:ext>
                  </a:extLst>
                </p:cNvPr>
                <p:cNvSpPr/>
                <p:nvPr/>
              </p:nvSpPr>
              <p:spPr>
                <a:xfrm flipH="1">
                  <a:off x="2496276" y="7878215"/>
                  <a:ext cx="2921493" cy="3696100"/>
                </a:xfrm>
                <a:custGeom>
                  <a:avLst/>
                  <a:gdLst>
                    <a:gd name="connsiteX0" fmla="*/ 284991 w 285094"/>
                    <a:gd name="connsiteY0" fmla="*/ 342334 h 360684"/>
                    <a:gd name="connsiteX1" fmla="*/ 242068 w 285094"/>
                    <a:gd name="connsiteY1" fmla="*/ 179027 h 360684"/>
                    <a:gd name="connsiteX2" fmla="*/ 96241 w 285094"/>
                    <a:gd name="connsiteY2" fmla="*/ 0 h 360684"/>
                    <a:gd name="connsiteX3" fmla="*/ 6850 w 285094"/>
                    <a:gd name="connsiteY3" fmla="*/ 48136 h 360684"/>
                    <a:gd name="connsiteX4" fmla="*/ 15716 w 285094"/>
                    <a:gd name="connsiteY4" fmla="*/ 213034 h 360684"/>
                    <a:gd name="connsiteX5" fmla="*/ 69399 w 285094"/>
                    <a:gd name="connsiteY5" fmla="*/ 350653 h 360684"/>
                    <a:gd name="connsiteX6" fmla="*/ 83829 w 285094"/>
                    <a:gd name="connsiteY6" fmla="*/ 360683 h 360684"/>
                    <a:gd name="connsiteX7" fmla="*/ 270011 w 285094"/>
                    <a:gd name="connsiteY7" fmla="*/ 359277 h 360684"/>
                    <a:gd name="connsiteX8" fmla="*/ 284991 w 285094"/>
                    <a:gd name="connsiteY8" fmla="*/ 342334 h 360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5094" h="360684">
                      <a:moveTo>
                        <a:pt x="284991" y="342334"/>
                      </a:moveTo>
                      <a:cubicBezTo>
                        <a:pt x="280344" y="301354"/>
                        <a:pt x="271417" y="253952"/>
                        <a:pt x="242068" y="179027"/>
                      </a:cubicBezTo>
                      <a:cubicBezTo>
                        <a:pt x="195722" y="60491"/>
                        <a:pt x="133784" y="25077"/>
                        <a:pt x="96241" y="0"/>
                      </a:cubicBezTo>
                      <a:cubicBezTo>
                        <a:pt x="64936" y="27279"/>
                        <a:pt x="27883" y="44588"/>
                        <a:pt x="6850" y="48136"/>
                      </a:cubicBezTo>
                      <a:cubicBezTo>
                        <a:pt x="1041" y="78596"/>
                        <a:pt x="-8558" y="155234"/>
                        <a:pt x="15716" y="213034"/>
                      </a:cubicBezTo>
                      <a:cubicBezTo>
                        <a:pt x="42802" y="277500"/>
                        <a:pt x="61879" y="329551"/>
                        <a:pt x="69399" y="350653"/>
                      </a:cubicBezTo>
                      <a:cubicBezTo>
                        <a:pt x="71600" y="356769"/>
                        <a:pt x="77348" y="360745"/>
                        <a:pt x="83829" y="360683"/>
                      </a:cubicBezTo>
                      <a:cubicBezTo>
                        <a:pt x="144300" y="359827"/>
                        <a:pt x="218651" y="359338"/>
                        <a:pt x="270011" y="359277"/>
                      </a:cubicBezTo>
                      <a:cubicBezTo>
                        <a:pt x="279060" y="359215"/>
                        <a:pt x="286031" y="351325"/>
                        <a:pt x="284991" y="3423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48B46D50-DA1B-D244-A2B2-F9837A0B3B4B}"/>
                    </a:ext>
                  </a:extLst>
                </p:cNvPr>
                <p:cNvSpPr/>
                <p:nvPr/>
              </p:nvSpPr>
              <p:spPr>
                <a:xfrm flipH="1">
                  <a:off x="6142686" y="9101579"/>
                  <a:ext cx="1889737" cy="821796"/>
                </a:xfrm>
                <a:custGeom>
                  <a:avLst/>
                  <a:gdLst>
                    <a:gd name="connsiteX0" fmla="*/ 136596 w 184410"/>
                    <a:gd name="connsiteY0" fmla="*/ 499 h 80195"/>
                    <a:gd name="connsiteX1" fmla="*/ 17428 w 184410"/>
                    <a:gd name="connsiteY1" fmla="*/ 4964 h 80195"/>
                    <a:gd name="connsiteX2" fmla="*/ 16755 w 184410"/>
                    <a:gd name="connsiteY2" fmla="*/ 36280 h 80195"/>
                    <a:gd name="connsiteX3" fmla="*/ 112077 w 184410"/>
                    <a:gd name="connsiteY3" fmla="*/ 59522 h 80195"/>
                    <a:gd name="connsiteX4" fmla="*/ 126874 w 184410"/>
                    <a:gd name="connsiteY4" fmla="*/ 80195 h 80195"/>
                    <a:gd name="connsiteX5" fmla="*/ 184410 w 184410"/>
                    <a:gd name="connsiteY5" fmla="*/ 38787 h 80195"/>
                    <a:gd name="connsiteX6" fmla="*/ 136596 w 184410"/>
                    <a:gd name="connsiteY6" fmla="*/ 499 h 8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410" h="80195">
                      <a:moveTo>
                        <a:pt x="136596" y="499"/>
                      </a:moveTo>
                      <a:cubicBezTo>
                        <a:pt x="83096" y="14872"/>
                        <a:pt x="30267" y="4841"/>
                        <a:pt x="17428" y="4964"/>
                      </a:cubicBezTo>
                      <a:cubicBezTo>
                        <a:pt x="-9415" y="5208"/>
                        <a:pt x="-1710" y="30714"/>
                        <a:pt x="16755" y="36280"/>
                      </a:cubicBezTo>
                      <a:cubicBezTo>
                        <a:pt x="62613" y="50041"/>
                        <a:pt x="103150" y="50347"/>
                        <a:pt x="112077" y="59522"/>
                      </a:cubicBezTo>
                      <a:cubicBezTo>
                        <a:pt x="123756" y="71510"/>
                        <a:pt x="126874" y="80195"/>
                        <a:pt x="126874" y="80195"/>
                      </a:cubicBezTo>
                      <a:lnTo>
                        <a:pt x="184410" y="38787"/>
                      </a:lnTo>
                      <a:cubicBezTo>
                        <a:pt x="184410" y="38726"/>
                        <a:pt x="157385" y="-5128"/>
                        <a:pt x="136596" y="499"/>
                      </a:cubicBezTo>
                      <a:close/>
                    </a:path>
                  </a:pathLst>
                </a:custGeom>
                <a:solidFill>
                  <a:srgbClr val="FFCD99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221D5E88-C16A-334C-A459-F8DF3B6081C7}"/>
                    </a:ext>
                  </a:extLst>
                </p:cNvPr>
                <p:cNvSpPr/>
                <p:nvPr/>
              </p:nvSpPr>
              <p:spPr>
                <a:xfrm flipH="1">
                  <a:off x="3755834" y="8427552"/>
                  <a:ext cx="3137479" cy="3082932"/>
                </a:xfrm>
                <a:custGeom>
                  <a:avLst/>
                  <a:gdLst>
                    <a:gd name="connsiteX0" fmla="*/ 290554 w 306171"/>
                    <a:gd name="connsiteY0" fmla="*/ 11593 h 300848"/>
                    <a:gd name="connsiteX1" fmla="*/ 207643 w 306171"/>
                    <a:gd name="connsiteY1" fmla="*/ 29759 h 300848"/>
                    <a:gd name="connsiteX2" fmla="*/ 131214 w 306171"/>
                    <a:gd name="connsiteY2" fmla="*/ 187379 h 300848"/>
                    <a:gd name="connsiteX3" fmla="*/ 69704 w 306171"/>
                    <a:gd name="connsiteY3" fmla="*/ 92697 h 300848"/>
                    <a:gd name="connsiteX4" fmla="*/ 0 w 306171"/>
                    <a:gd name="connsiteY4" fmla="*/ 136979 h 300848"/>
                    <a:gd name="connsiteX5" fmla="*/ 62672 w 306171"/>
                    <a:gd name="connsiteY5" fmla="*/ 239123 h 300848"/>
                    <a:gd name="connsiteX6" fmla="*/ 128096 w 306171"/>
                    <a:gd name="connsiteY6" fmla="*/ 300838 h 300848"/>
                    <a:gd name="connsiteX7" fmla="*/ 208744 w 306171"/>
                    <a:gd name="connsiteY7" fmla="*/ 228114 h 300848"/>
                    <a:gd name="connsiteX8" fmla="*/ 294589 w 306171"/>
                    <a:gd name="connsiteY8" fmla="*/ 94471 h 300848"/>
                    <a:gd name="connsiteX9" fmla="*/ 290554 w 306171"/>
                    <a:gd name="connsiteY9" fmla="*/ 11593 h 300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171" h="300848">
                      <a:moveTo>
                        <a:pt x="290554" y="11593"/>
                      </a:moveTo>
                      <a:cubicBezTo>
                        <a:pt x="271110" y="-5777"/>
                        <a:pt x="228127" y="-6572"/>
                        <a:pt x="207643" y="29759"/>
                      </a:cubicBezTo>
                      <a:cubicBezTo>
                        <a:pt x="186121" y="67864"/>
                        <a:pt x="131214" y="187379"/>
                        <a:pt x="131214" y="187379"/>
                      </a:cubicBezTo>
                      <a:lnTo>
                        <a:pt x="69704" y="92697"/>
                      </a:lnTo>
                      <a:lnTo>
                        <a:pt x="0" y="136979"/>
                      </a:lnTo>
                      <a:cubicBezTo>
                        <a:pt x="0" y="136979"/>
                        <a:pt x="45491" y="214535"/>
                        <a:pt x="62672" y="239123"/>
                      </a:cubicBezTo>
                      <a:cubicBezTo>
                        <a:pt x="92082" y="281204"/>
                        <a:pt x="105595" y="300226"/>
                        <a:pt x="128096" y="300838"/>
                      </a:cubicBezTo>
                      <a:cubicBezTo>
                        <a:pt x="152920" y="301510"/>
                        <a:pt x="177744" y="270011"/>
                        <a:pt x="208744" y="228114"/>
                      </a:cubicBezTo>
                      <a:cubicBezTo>
                        <a:pt x="233813" y="194229"/>
                        <a:pt x="275145" y="133004"/>
                        <a:pt x="294589" y="94471"/>
                      </a:cubicBezTo>
                      <a:cubicBezTo>
                        <a:pt x="311220" y="61381"/>
                        <a:pt x="309997" y="29025"/>
                        <a:pt x="290554" y="1159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2" name="Graphic 4">
                  <a:extLst>
                    <a:ext uri="{FF2B5EF4-FFF2-40B4-BE49-F238E27FC236}">
                      <a16:creationId xmlns:a16="http://schemas.microsoft.com/office/drawing/2014/main" id="{271DC359-A205-4E48-BCC6-F88847932196}"/>
                    </a:ext>
                  </a:extLst>
                </p:cNvPr>
                <p:cNvGrpSpPr/>
                <p:nvPr/>
              </p:nvGrpSpPr>
              <p:grpSpPr>
                <a:xfrm flipH="1">
                  <a:off x="6091315" y="8219292"/>
                  <a:ext cx="4771541" cy="3326801"/>
                  <a:chOff x="5066442" y="1248946"/>
                  <a:chExt cx="465631" cy="324646"/>
                </a:xfrm>
                <a:solidFill>
                  <a:schemeClr val="tx1"/>
                </a:solidFill>
              </p:grpSpPr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2C89D522-C658-6444-8A1D-8C1A4DD8C663}"/>
                      </a:ext>
                    </a:extLst>
                  </p:cNvPr>
                  <p:cNvSpPr/>
                  <p:nvPr/>
                </p:nvSpPr>
                <p:spPr>
                  <a:xfrm>
                    <a:off x="5179765" y="1535916"/>
                    <a:ext cx="352308" cy="37676"/>
                  </a:xfrm>
                  <a:custGeom>
                    <a:avLst/>
                    <a:gdLst>
                      <a:gd name="connsiteX0" fmla="*/ 18832 w 352308"/>
                      <a:gd name="connsiteY0" fmla="*/ 37677 h 37676"/>
                      <a:gd name="connsiteX1" fmla="*/ 333476 w 352308"/>
                      <a:gd name="connsiteY1" fmla="*/ 37677 h 37676"/>
                      <a:gd name="connsiteX2" fmla="*/ 352308 w 352308"/>
                      <a:gd name="connsiteY2" fmla="*/ 18838 h 37676"/>
                      <a:gd name="connsiteX3" fmla="*/ 352308 w 352308"/>
                      <a:gd name="connsiteY3" fmla="*/ 18838 h 37676"/>
                      <a:gd name="connsiteX4" fmla="*/ 333476 w 352308"/>
                      <a:gd name="connsiteY4" fmla="*/ 0 h 37676"/>
                      <a:gd name="connsiteX5" fmla="*/ 18832 w 352308"/>
                      <a:gd name="connsiteY5" fmla="*/ 0 h 37676"/>
                      <a:gd name="connsiteX6" fmla="*/ 0 w 352308"/>
                      <a:gd name="connsiteY6" fmla="*/ 18838 h 37676"/>
                      <a:gd name="connsiteX7" fmla="*/ 0 w 352308"/>
                      <a:gd name="connsiteY7" fmla="*/ 18838 h 37676"/>
                      <a:gd name="connsiteX8" fmla="*/ 18832 w 352308"/>
                      <a:gd name="connsiteY8" fmla="*/ 37677 h 37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52308" h="37676">
                        <a:moveTo>
                          <a:pt x="18832" y="37677"/>
                        </a:moveTo>
                        <a:lnTo>
                          <a:pt x="333476" y="37677"/>
                        </a:lnTo>
                        <a:cubicBezTo>
                          <a:pt x="343809" y="37677"/>
                          <a:pt x="352308" y="29236"/>
                          <a:pt x="352308" y="18838"/>
                        </a:cubicBezTo>
                        <a:lnTo>
                          <a:pt x="352308" y="18838"/>
                        </a:lnTo>
                        <a:cubicBezTo>
                          <a:pt x="352308" y="8502"/>
                          <a:pt x="343871" y="0"/>
                          <a:pt x="333476" y="0"/>
                        </a:cubicBezTo>
                        <a:lnTo>
                          <a:pt x="18832" y="0"/>
                        </a:lnTo>
                        <a:cubicBezTo>
                          <a:pt x="8499" y="0"/>
                          <a:pt x="0" y="8441"/>
                          <a:pt x="0" y="18838"/>
                        </a:cubicBezTo>
                        <a:lnTo>
                          <a:pt x="0" y="18838"/>
                        </a:lnTo>
                        <a:cubicBezTo>
                          <a:pt x="0" y="29236"/>
                          <a:pt x="8438" y="37677"/>
                          <a:pt x="18832" y="37677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862F0899-9E1B-D947-A6CD-7B5D529007B4}"/>
                      </a:ext>
                    </a:extLst>
                  </p:cNvPr>
                  <p:cNvSpPr/>
                  <p:nvPr/>
                </p:nvSpPr>
                <p:spPr>
                  <a:xfrm>
                    <a:off x="5066442" y="1248946"/>
                    <a:ext cx="144005" cy="308977"/>
                  </a:xfrm>
                  <a:custGeom>
                    <a:avLst/>
                    <a:gdLst>
                      <a:gd name="connsiteX0" fmla="*/ 9013 w 144005"/>
                      <a:gd name="connsiteY0" fmla="*/ 1090 h 308977"/>
                      <a:gd name="connsiteX1" fmla="*/ 27967 w 144005"/>
                      <a:gd name="connsiteY1" fmla="*/ 9041 h 308977"/>
                      <a:gd name="connsiteX2" fmla="*/ 142917 w 144005"/>
                      <a:gd name="connsiteY2" fmla="*/ 288927 h 308977"/>
                      <a:gd name="connsiteX3" fmla="*/ 134968 w 144005"/>
                      <a:gd name="connsiteY3" fmla="*/ 307888 h 308977"/>
                      <a:gd name="connsiteX4" fmla="*/ 116014 w 144005"/>
                      <a:gd name="connsiteY4" fmla="*/ 299936 h 308977"/>
                      <a:gd name="connsiteX5" fmla="*/ 1064 w 144005"/>
                      <a:gd name="connsiteY5" fmla="*/ 20051 h 308977"/>
                      <a:gd name="connsiteX6" fmla="*/ 9013 w 144005"/>
                      <a:gd name="connsiteY6" fmla="*/ 1090 h 308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005" h="308977">
                        <a:moveTo>
                          <a:pt x="9013" y="1090"/>
                        </a:moveTo>
                        <a:cubicBezTo>
                          <a:pt x="16411" y="-1969"/>
                          <a:pt x="24971" y="1640"/>
                          <a:pt x="27967" y="9041"/>
                        </a:cubicBezTo>
                        <a:lnTo>
                          <a:pt x="142917" y="288927"/>
                        </a:lnTo>
                        <a:cubicBezTo>
                          <a:pt x="145974" y="296328"/>
                          <a:pt x="142367" y="304891"/>
                          <a:pt x="134968" y="307888"/>
                        </a:cubicBezTo>
                        <a:cubicBezTo>
                          <a:pt x="127570" y="310946"/>
                          <a:pt x="119010" y="307337"/>
                          <a:pt x="116014" y="299936"/>
                        </a:cubicBezTo>
                        <a:lnTo>
                          <a:pt x="1064" y="20051"/>
                        </a:lnTo>
                        <a:cubicBezTo>
                          <a:pt x="-1932" y="12711"/>
                          <a:pt x="1614" y="4148"/>
                          <a:pt x="9013" y="1090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" name="Graphic 4">
                  <a:extLst>
                    <a:ext uri="{FF2B5EF4-FFF2-40B4-BE49-F238E27FC236}">
                      <a16:creationId xmlns:a16="http://schemas.microsoft.com/office/drawing/2014/main" id="{68C8E899-2DDF-3441-A626-5A3932C5C3AC}"/>
                    </a:ext>
                  </a:extLst>
                </p:cNvPr>
                <p:cNvGrpSpPr/>
                <p:nvPr/>
              </p:nvGrpSpPr>
              <p:grpSpPr>
                <a:xfrm flipH="1">
                  <a:off x="7112968" y="5911639"/>
                  <a:ext cx="3431800" cy="2876082"/>
                  <a:chOff x="5157692" y="1047889"/>
                  <a:chExt cx="274683" cy="230203"/>
                </a:xfrm>
                <a:solidFill>
                  <a:schemeClr val="tx1">
                    <a:lumMod val="20000"/>
                    <a:lumOff val="80000"/>
                  </a:schemeClr>
                </a:solidFill>
              </p:grpSpPr>
              <p:sp>
                <p:nvSpPr>
                  <p:cNvPr id="88" name="Freeform 87">
                    <a:extLst>
                      <a:ext uri="{FF2B5EF4-FFF2-40B4-BE49-F238E27FC236}">
                        <a16:creationId xmlns:a16="http://schemas.microsoft.com/office/drawing/2014/main" id="{7DCB6021-7C6C-B343-AEBF-90BB748FF2AE}"/>
                      </a:ext>
                    </a:extLst>
                  </p:cNvPr>
                  <p:cNvSpPr/>
                  <p:nvPr/>
                </p:nvSpPr>
                <p:spPr>
                  <a:xfrm>
                    <a:off x="5157692" y="1047889"/>
                    <a:ext cx="272944" cy="172298"/>
                  </a:xfrm>
                  <a:custGeom>
                    <a:avLst/>
                    <a:gdLst>
                      <a:gd name="connsiteX0" fmla="*/ 244635 w 272944"/>
                      <a:gd name="connsiteY0" fmla="*/ 0 h 172298"/>
                      <a:gd name="connsiteX1" fmla="*/ 28309 w 272944"/>
                      <a:gd name="connsiteY1" fmla="*/ 0 h 172298"/>
                      <a:gd name="connsiteX2" fmla="*/ 0 w 272944"/>
                      <a:gd name="connsiteY2" fmla="*/ 28319 h 172298"/>
                      <a:gd name="connsiteX3" fmla="*/ 0 w 272944"/>
                      <a:gd name="connsiteY3" fmla="*/ 143980 h 172298"/>
                      <a:gd name="connsiteX4" fmla="*/ 28309 w 272944"/>
                      <a:gd name="connsiteY4" fmla="*/ 172299 h 172298"/>
                      <a:gd name="connsiteX5" fmla="*/ 244635 w 272944"/>
                      <a:gd name="connsiteY5" fmla="*/ 172299 h 172298"/>
                      <a:gd name="connsiteX6" fmla="*/ 272944 w 272944"/>
                      <a:gd name="connsiteY6" fmla="*/ 143980 h 172298"/>
                      <a:gd name="connsiteX7" fmla="*/ 272944 w 272944"/>
                      <a:gd name="connsiteY7" fmla="*/ 28319 h 172298"/>
                      <a:gd name="connsiteX8" fmla="*/ 244635 w 272944"/>
                      <a:gd name="connsiteY8" fmla="*/ 0 h 172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2944" h="172298">
                        <a:moveTo>
                          <a:pt x="244635" y="0"/>
                        </a:moveTo>
                        <a:lnTo>
                          <a:pt x="28309" y="0"/>
                        </a:lnTo>
                        <a:cubicBezTo>
                          <a:pt x="12718" y="0"/>
                          <a:pt x="0" y="12661"/>
                          <a:pt x="0" y="28319"/>
                        </a:cubicBezTo>
                        <a:lnTo>
                          <a:pt x="0" y="143980"/>
                        </a:lnTo>
                        <a:cubicBezTo>
                          <a:pt x="0" y="159577"/>
                          <a:pt x="12657" y="172299"/>
                          <a:pt x="28309" y="172299"/>
                        </a:cubicBezTo>
                        <a:lnTo>
                          <a:pt x="244635" y="172299"/>
                        </a:lnTo>
                        <a:cubicBezTo>
                          <a:pt x="260226" y="172299"/>
                          <a:pt x="272944" y="159638"/>
                          <a:pt x="272944" y="143980"/>
                        </a:cubicBezTo>
                        <a:lnTo>
                          <a:pt x="272944" y="28319"/>
                        </a:lnTo>
                        <a:cubicBezTo>
                          <a:pt x="272883" y="12661"/>
                          <a:pt x="260226" y="0"/>
                          <a:pt x="244635" y="0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008687F8-EB89-6440-BC39-0E7234F0BAF4}"/>
                      </a:ext>
                    </a:extLst>
                  </p:cNvPr>
                  <p:cNvSpPr/>
                  <p:nvPr/>
                </p:nvSpPr>
                <p:spPr>
                  <a:xfrm>
                    <a:off x="5313058" y="1160309"/>
                    <a:ext cx="119317" cy="117784"/>
                  </a:xfrm>
                  <a:custGeom>
                    <a:avLst/>
                    <a:gdLst>
                      <a:gd name="connsiteX0" fmla="*/ 89086 w 119317"/>
                      <a:gd name="connsiteY0" fmla="*/ 0 h 117784"/>
                      <a:gd name="connsiteX1" fmla="*/ 119291 w 119317"/>
                      <a:gd name="connsiteY1" fmla="*/ 116639 h 117784"/>
                      <a:gd name="connsiteX2" fmla="*/ 118068 w 119317"/>
                      <a:gd name="connsiteY2" fmla="*/ 117618 h 117784"/>
                      <a:gd name="connsiteX3" fmla="*/ 0 w 119317"/>
                      <a:gd name="connsiteY3" fmla="*/ 27279 h 117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317" h="117784">
                        <a:moveTo>
                          <a:pt x="89086" y="0"/>
                        </a:moveTo>
                        <a:lnTo>
                          <a:pt x="119291" y="116639"/>
                        </a:lnTo>
                        <a:cubicBezTo>
                          <a:pt x="119474" y="117435"/>
                          <a:pt x="118679" y="118107"/>
                          <a:pt x="118068" y="117618"/>
                        </a:cubicBezTo>
                        <a:lnTo>
                          <a:pt x="0" y="27279"/>
                        </a:lnTo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F5CFEC8-424B-8A4B-BF53-743E3DAB1965}"/>
                  </a:ext>
                </a:extLst>
              </p:cNvPr>
              <p:cNvGrpSpPr/>
              <p:nvPr/>
            </p:nvGrpSpPr>
            <p:grpSpPr>
              <a:xfrm>
                <a:off x="11563192" y="4834435"/>
                <a:ext cx="2889080" cy="1882680"/>
                <a:chOff x="3862870" y="8199083"/>
                <a:chExt cx="2889080" cy="1882680"/>
              </a:xfrm>
            </p:grpSpPr>
            <p:sp>
              <p:nvSpPr>
                <p:cNvPr id="31" name="CuadroTexto 395">
                  <a:extLst>
                    <a:ext uri="{FF2B5EF4-FFF2-40B4-BE49-F238E27FC236}">
                      <a16:creationId xmlns:a16="http://schemas.microsoft.com/office/drawing/2014/main" id="{E2F25485-90F7-CB4D-9E31-22A3D43A1F96}"/>
                    </a:ext>
                  </a:extLst>
                </p:cNvPr>
                <p:cNvSpPr txBox="1"/>
                <p:nvPr/>
              </p:nvSpPr>
              <p:spPr>
                <a:xfrm>
                  <a:off x="3862870" y="8199083"/>
                  <a:ext cx="288908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chemeClr val="accent1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80%</a:t>
                  </a:r>
                </a:p>
              </p:txBody>
            </p:sp>
            <p:sp>
              <p:nvSpPr>
                <p:cNvPr id="32" name="CuadroTexto 395">
                  <a:extLst>
                    <a:ext uri="{FF2B5EF4-FFF2-40B4-BE49-F238E27FC236}">
                      <a16:creationId xmlns:a16="http://schemas.microsoft.com/office/drawing/2014/main" id="{29551816-18AE-1141-97A9-A73FC7B65EA4}"/>
                    </a:ext>
                  </a:extLst>
                </p:cNvPr>
                <p:cNvSpPr txBox="1"/>
                <p:nvPr/>
              </p:nvSpPr>
              <p:spPr>
                <a:xfrm>
                  <a:off x="3862870" y="9435432"/>
                  <a:ext cx="28890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Your Title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CF65E10-2AAF-3E47-A6E3-A609F54C4080}"/>
                  </a:ext>
                </a:extLst>
              </p:cNvPr>
              <p:cNvGrpSpPr/>
              <p:nvPr/>
            </p:nvGrpSpPr>
            <p:grpSpPr>
              <a:xfrm>
                <a:off x="16837429" y="5161811"/>
                <a:ext cx="2889080" cy="1882680"/>
                <a:chOff x="3862870" y="8199083"/>
                <a:chExt cx="2889080" cy="1882680"/>
              </a:xfrm>
            </p:grpSpPr>
            <p:sp>
              <p:nvSpPr>
                <p:cNvPr id="34" name="CuadroTexto 395">
                  <a:extLst>
                    <a:ext uri="{FF2B5EF4-FFF2-40B4-BE49-F238E27FC236}">
                      <a16:creationId xmlns:a16="http://schemas.microsoft.com/office/drawing/2014/main" id="{86CCC7A2-4370-5045-9CDE-02EECF83A4BB}"/>
                    </a:ext>
                  </a:extLst>
                </p:cNvPr>
                <p:cNvSpPr txBox="1"/>
                <p:nvPr/>
              </p:nvSpPr>
              <p:spPr>
                <a:xfrm>
                  <a:off x="3862870" y="8199083"/>
                  <a:ext cx="288908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chemeClr val="accent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25%</a:t>
                  </a:r>
                </a:p>
              </p:txBody>
            </p:sp>
            <p:sp>
              <p:nvSpPr>
                <p:cNvPr id="35" name="CuadroTexto 395">
                  <a:extLst>
                    <a:ext uri="{FF2B5EF4-FFF2-40B4-BE49-F238E27FC236}">
                      <a16:creationId xmlns:a16="http://schemas.microsoft.com/office/drawing/2014/main" id="{78A9C723-FF70-9743-A5FE-1EBBD181FDDF}"/>
                    </a:ext>
                  </a:extLst>
                </p:cNvPr>
                <p:cNvSpPr txBox="1"/>
                <p:nvPr/>
              </p:nvSpPr>
              <p:spPr>
                <a:xfrm>
                  <a:off x="3862870" y="9435432"/>
                  <a:ext cx="28890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Your Title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5975007-D336-6F43-BD2A-EE7E4ECE0D7F}"/>
                  </a:ext>
                </a:extLst>
              </p:cNvPr>
              <p:cNvGrpSpPr/>
              <p:nvPr/>
            </p:nvGrpSpPr>
            <p:grpSpPr>
              <a:xfrm>
                <a:off x="18323221" y="8622663"/>
                <a:ext cx="2889080" cy="1882680"/>
                <a:chOff x="3862870" y="8199083"/>
                <a:chExt cx="2889080" cy="1882680"/>
              </a:xfrm>
            </p:grpSpPr>
            <p:sp>
              <p:nvSpPr>
                <p:cNvPr id="37" name="CuadroTexto 395">
                  <a:extLst>
                    <a:ext uri="{FF2B5EF4-FFF2-40B4-BE49-F238E27FC236}">
                      <a16:creationId xmlns:a16="http://schemas.microsoft.com/office/drawing/2014/main" id="{3A33CD6E-C307-C146-B425-D15B560466F0}"/>
                    </a:ext>
                  </a:extLst>
                </p:cNvPr>
                <p:cNvSpPr txBox="1"/>
                <p:nvPr/>
              </p:nvSpPr>
              <p:spPr>
                <a:xfrm>
                  <a:off x="3862870" y="8199083"/>
                  <a:ext cx="288908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chemeClr val="accent3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17%</a:t>
                  </a:r>
                </a:p>
              </p:txBody>
            </p:sp>
            <p:sp>
              <p:nvSpPr>
                <p:cNvPr id="38" name="CuadroTexto 395">
                  <a:extLst>
                    <a:ext uri="{FF2B5EF4-FFF2-40B4-BE49-F238E27FC236}">
                      <a16:creationId xmlns:a16="http://schemas.microsoft.com/office/drawing/2014/main" id="{6F2C47D5-730A-2646-98B4-7CEA24BC1B09}"/>
                    </a:ext>
                  </a:extLst>
                </p:cNvPr>
                <p:cNvSpPr txBox="1"/>
                <p:nvPr/>
              </p:nvSpPr>
              <p:spPr>
                <a:xfrm>
                  <a:off x="3862870" y="9435432"/>
                  <a:ext cx="28890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Your Title</a:t>
                  </a:r>
                </a:p>
              </p:txBody>
            </p:sp>
          </p:grpSp>
        </p:grpSp>
        <p:grpSp>
          <p:nvGrpSpPr>
            <p:cNvPr id="43" name="Gráfico 233">
              <a:extLst>
                <a:ext uri="{FF2B5EF4-FFF2-40B4-BE49-F238E27FC236}">
                  <a16:creationId xmlns:a16="http://schemas.microsoft.com/office/drawing/2014/main" id="{1332F5A5-1A88-5946-B4DC-61397FA5EF27}"/>
                </a:ext>
              </a:extLst>
            </p:cNvPr>
            <p:cNvGrpSpPr/>
            <p:nvPr/>
          </p:nvGrpSpPr>
          <p:grpSpPr>
            <a:xfrm flipV="1">
              <a:off x="14012687" y="8016977"/>
              <a:ext cx="929482" cy="929478"/>
              <a:chOff x="5171013" y="3542453"/>
              <a:chExt cx="570831" cy="570831"/>
            </a:xfrm>
            <a:solidFill>
              <a:schemeClr val="tx1"/>
            </a:solidFill>
          </p:grpSpPr>
          <p:sp>
            <p:nvSpPr>
              <p:cNvPr id="46" name="Forma libre 304">
                <a:extLst>
                  <a:ext uri="{FF2B5EF4-FFF2-40B4-BE49-F238E27FC236}">
                    <a16:creationId xmlns:a16="http://schemas.microsoft.com/office/drawing/2014/main" id="{C231CA2B-6199-0849-B608-F3E22025DA99}"/>
                  </a:ext>
                </a:extLst>
              </p:cNvPr>
              <p:cNvSpPr/>
              <p:nvPr/>
            </p:nvSpPr>
            <p:spPr>
              <a:xfrm>
                <a:off x="5360453" y="3589185"/>
                <a:ext cx="381297" cy="477179"/>
              </a:xfrm>
              <a:custGeom>
                <a:avLst/>
                <a:gdLst>
                  <a:gd name="connsiteX0" fmla="*/ 369498 w 381297"/>
                  <a:gd name="connsiteY0" fmla="*/ 264814 h 477179"/>
                  <a:gd name="connsiteX1" fmla="*/ 357606 w 381297"/>
                  <a:gd name="connsiteY1" fmla="*/ 246976 h 477179"/>
                  <a:gd name="connsiteX2" fmla="*/ 357606 w 381297"/>
                  <a:gd name="connsiteY2" fmla="*/ 214899 h 477179"/>
                  <a:gd name="connsiteX3" fmla="*/ 310037 w 381297"/>
                  <a:gd name="connsiteY3" fmla="*/ 167329 h 477179"/>
                  <a:gd name="connsiteX4" fmla="*/ 205817 w 381297"/>
                  <a:gd name="connsiteY4" fmla="*/ 167329 h 477179"/>
                  <a:gd name="connsiteX5" fmla="*/ 195701 w 381297"/>
                  <a:gd name="connsiteY5" fmla="*/ 161685 h 477179"/>
                  <a:gd name="connsiteX6" fmla="*/ 195179 w 381297"/>
                  <a:gd name="connsiteY6" fmla="*/ 150117 h 477179"/>
                  <a:gd name="connsiteX7" fmla="*/ 233364 w 381297"/>
                  <a:gd name="connsiteY7" fmla="*/ 73746 h 477179"/>
                  <a:gd name="connsiteX8" fmla="*/ 238683 w 381297"/>
                  <a:gd name="connsiteY8" fmla="*/ 51216 h 477179"/>
                  <a:gd name="connsiteX9" fmla="*/ 188303 w 381297"/>
                  <a:gd name="connsiteY9" fmla="*/ 836 h 477179"/>
                  <a:gd name="connsiteX10" fmla="*/ 179221 w 381297"/>
                  <a:gd name="connsiteY10" fmla="*/ 836 h 477179"/>
                  <a:gd name="connsiteX11" fmla="*/ 170522 w 381297"/>
                  <a:gd name="connsiteY11" fmla="*/ 4610 h 477179"/>
                  <a:gd name="connsiteX12" fmla="*/ 42413 w 381297"/>
                  <a:gd name="connsiteY12" fmla="*/ 141873 h 477179"/>
                  <a:gd name="connsiteX13" fmla="*/ 836 w 381297"/>
                  <a:gd name="connsiteY13" fmla="*/ 247359 h 477179"/>
                  <a:gd name="connsiteX14" fmla="*/ 836 w 381297"/>
                  <a:gd name="connsiteY14" fmla="*/ 357607 h 477179"/>
                  <a:gd name="connsiteX15" fmla="*/ 119760 w 381297"/>
                  <a:gd name="connsiteY15" fmla="*/ 476530 h 477179"/>
                  <a:gd name="connsiteX16" fmla="*/ 248902 w 381297"/>
                  <a:gd name="connsiteY16" fmla="*/ 476530 h 477179"/>
                  <a:gd name="connsiteX17" fmla="*/ 298376 w 381297"/>
                  <a:gd name="connsiteY17" fmla="*/ 450051 h 477179"/>
                  <a:gd name="connsiteX18" fmla="*/ 369498 w 381297"/>
                  <a:gd name="connsiteY18" fmla="*/ 343368 h 477179"/>
                  <a:gd name="connsiteX19" fmla="*/ 381391 w 381297"/>
                  <a:gd name="connsiteY19" fmla="*/ 304091 h 477179"/>
                  <a:gd name="connsiteX20" fmla="*/ 369498 w 381297"/>
                  <a:gd name="connsiteY20" fmla="*/ 264814 h 4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1297" h="477179">
                    <a:moveTo>
                      <a:pt x="369498" y="264814"/>
                    </a:moveTo>
                    <a:lnTo>
                      <a:pt x="357606" y="246976"/>
                    </a:lnTo>
                    <a:lnTo>
                      <a:pt x="357606" y="214899"/>
                    </a:lnTo>
                    <a:cubicBezTo>
                      <a:pt x="357607" y="188663"/>
                      <a:pt x="336272" y="167329"/>
                      <a:pt x="310037" y="167329"/>
                    </a:cubicBezTo>
                    <a:lnTo>
                      <a:pt x="205817" y="167329"/>
                    </a:lnTo>
                    <a:cubicBezTo>
                      <a:pt x="199824" y="167329"/>
                      <a:pt x="196747" y="163380"/>
                      <a:pt x="195701" y="161685"/>
                    </a:cubicBezTo>
                    <a:cubicBezTo>
                      <a:pt x="194644" y="159989"/>
                      <a:pt x="192496" y="155471"/>
                      <a:pt x="195179" y="150117"/>
                    </a:cubicBezTo>
                    <a:lnTo>
                      <a:pt x="233364" y="73746"/>
                    </a:lnTo>
                    <a:cubicBezTo>
                      <a:pt x="236848" y="66789"/>
                      <a:pt x="238683" y="58997"/>
                      <a:pt x="238683" y="51216"/>
                    </a:cubicBezTo>
                    <a:cubicBezTo>
                      <a:pt x="238683" y="23436"/>
                      <a:pt x="216083" y="836"/>
                      <a:pt x="188303" y="836"/>
                    </a:cubicBezTo>
                    <a:lnTo>
                      <a:pt x="179221" y="836"/>
                    </a:lnTo>
                    <a:cubicBezTo>
                      <a:pt x="175923" y="836"/>
                      <a:pt x="172776" y="2206"/>
                      <a:pt x="170522" y="4610"/>
                    </a:cubicBezTo>
                    <a:lnTo>
                      <a:pt x="42413" y="141873"/>
                    </a:lnTo>
                    <a:cubicBezTo>
                      <a:pt x="15609" y="170605"/>
                      <a:pt x="836" y="208070"/>
                      <a:pt x="836" y="247359"/>
                    </a:cubicBezTo>
                    <a:lnTo>
                      <a:pt x="836" y="357607"/>
                    </a:lnTo>
                    <a:cubicBezTo>
                      <a:pt x="836" y="423178"/>
                      <a:pt x="54189" y="476530"/>
                      <a:pt x="119760" y="476530"/>
                    </a:cubicBezTo>
                    <a:lnTo>
                      <a:pt x="248902" y="476530"/>
                    </a:lnTo>
                    <a:cubicBezTo>
                      <a:pt x="268831" y="476530"/>
                      <a:pt x="287320" y="466635"/>
                      <a:pt x="298376" y="450051"/>
                    </a:cubicBezTo>
                    <a:lnTo>
                      <a:pt x="369498" y="343368"/>
                    </a:lnTo>
                    <a:cubicBezTo>
                      <a:pt x="377280" y="331720"/>
                      <a:pt x="381391" y="318131"/>
                      <a:pt x="381391" y="304091"/>
                    </a:cubicBezTo>
                    <a:cubicBezTo>
                      <a:pt x="381391" y="290051"/>
                      <a:pt x="377280" y="276462"/>
                      <a:pt x="369498" y="264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305">
                <a:extLst>
                  <a:ext uri="{FF2B5EF4-FFF2-40B4-BE49-F238E27FC236}">
                    <a16:creationId xmlns:a16="http://schemas.microsoft.com/office/drawing/2014/main" id="{212D2C15-6A8B-2F4F-9C95-5D2FC5593EAC}"/>
                  </a:ext>
                </a:extLst>
              </p:cNvPr>
              <p:cNvSpPr/>
              <p:nvPr/>
            </p:nvSpPr>
            <p:spPr>
              <a:xfrm>
                <a:off x="5170177" y="3755678"/>
                <a:ext cx="167236" cy="309943"/>
              </a:xfrm>
              <a:custGeom>
                <a:avLst/>
                <a:gdLst>
                  <a:gd name="connsiteX0" fmla="*/ 119760 w 167235"/>
                  <a:gd name="connsiteY0" fmla="*/ 836 h 309943"/>
                  <a:gd name="connsiteX1" fmla="*/ 48406 w 167235"/>
                  <a:gd name="connsiteY1" fmla="*/ 836 h 309943"/>
                  <a:gd name="connsiteX2" fmla="*/ 836 w 167235"/>
                  <a:gd name="connsiteY2" fmla="*/ 48406 h 309943"/>
                  <a:gd name="connsiteX3" fmla="*/ 836 w 167235"/>
                  <a:gd name="connsiteY3" fmla="*/ 262467 h 309943"/>
                  <a:gd name="connsiteX4" fmla="*/ 48406 w 167235"/>
                  <a:gd name="connsiteY4" fmla="*/ 310037 h 309943"/>
                  <a:gd name="connsiteX5" fmla="*/ 119760 w 167235"/>
                  <a:gd name="connsiteY5" fmla="*/ 310037 h 309943"/>
                  <a:gd name="connsiteX6" fmla="*/ 167329 w 167235"/>
                  <a:gd name="connsiteY6" fmla="*/ 262467 h 309943"/>
                  <a:gd name="connsiteX7" fmla="*/ 167329 w 167235"/>
                  <a:gd name="connsiteY7" fmla="*/ 48406 h 309943"/>
                  <a:gd name="connsiteX8" fmla="*/ 119760 w 167235"/>
                  <a:gd name="connsiteY8" fmla="*/ 836 h 30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235" h="309943">
                    <a:moveTo>
                      <a:pt x="119760" y="836"/>
                    </a:moveTo>
                    <a:lnTo>
                      <a:pt x="48406" y="836"/>
                    </a:lnTo>
                    <a:cubicBezTo>
                      <a:pt x="22170" y="836"/>
                      <a:pt x="836" y="22170"/>
                      <a:pt x="836" y="48406"/>
                    </a:cubicBezTo>
                    <a:lnTo>
                      <a:pt x="836" y="262467"/>
                    </a:lnTo>
                    <a:cubicBezTo>
                      <a:pt x="836" y="288702"/>
                      <a:pt x="22170" y="310037"/>
                      <a:pt x="48406" y="310037"/>
                    </a:cubicBezTo>
                    <a:lnTo>
                      <a:pt x="119760" y="310037"/>
                    </a:lnTo>
                    <a:cubicBezTo>
                      <a:pt x="145994" y="310037"/>
                      <a:pt x="167329" y="288703"/>
                      <a:pt x="167329" y="262467"/>
                    </a:cubicBezTo>
                    <a:lnTo>
                      <a:pt x="167329" y="48406"/>
                    </a:lnTo>
                    <a:cubicBezTo>
                      <a:pt x="167328" y="22170"/>
                      <a:pt x="145994" y="836"/>
                      <a:pt x="119760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EA5095-551A-C048-B97E-0EE23EF1A0F1}"/>
                </a:ext>
              </a:extLst>
            </p:cNvPr>
            <p:cNvGrpSpPr/>
            <p:nvPr/>
          </p:nvGrpSpPr>
          <p:grpSpPr>
            <a:xfrm>
              <a:off x="3802738" y="6010522"/>
              <a:ext cx="7820723" cy="5404421"/>
              <a:chOff x="3802738" y="6010522"/>
              <a:chExt cx="7820723" cy="540442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C3BD3BE-40A1-F449-AE86-9C909BD88897}"/>
                  </a:ext>
                </a:extLst>
              </p:cNvPr>
              <p:cNvGrpSpPr/>
              <p:nvPr/>
            </p:nvGrpSpPr>
            <p:grpSpPr>
              <a:xfrm>
                <a:off x="3802738" y="6010522"/>
                <a:ext cx="7820723" cy="5404421"/>
                <a:chOff x="12952095" y="6085522"/>
                <a:chExt cx="7820723" cy="5404421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4BB6BB6-9F03-1948-83F7-9E9E60F231FF}"/>
                    </a:ext>
                  </a:extLst>
                </p:cNvPr>
                <p:cNvSpPr txBox="1"/>
                <p:nvPr/>
              </p:nvSpPr>
              <p:spPr>
                <a:xfrm>
                  <a:off x="12952095" y="7950513"/>
                  <a:ext cx="7820723" cy="3539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Said they were unlikely to read that brand’s content again.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Said they will not read that particular brand’s content again.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Of consumers say they have engaged with negative brand content.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D4D5C8-B8BC-5749-9BCF-E7ABA9F37093}"/>
                    </a:ext>
                  </a:extLst>
                </p:cNvPr>
                <p:cNvSpPr txBox="1"/>
                <p:nvPr/>
              </p:nvSpPr>
              <p:spPr>
                <a:xfrm>
                  <a:off x="12952096" y="6085522"/>
                  <a:ext cx="78207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Branding Gone Bad</a:t>
                  </a:r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66253E9-3CBB-6A41-8F91-0AF315F7B98E}"/>
                  </a:ext>
                </a:extLst>
              </p:cNvPr>
              <p:cNvSpPr/>
              <p:nvPr/>
            </p:nvSpPr>
            <p:spPr>
              <a:xfrm>
                <a:off x="3891750" y="8055635"/>
                <a:ext cx="187277" cy="18727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0176E4-3D39-A94E-B06F-295D10E66D56}"/>
                  </a:ext>
                </a:extLst>
              </p:cNvPr>
              <p:cNvSpPr/>
              <p:nvPr/>
            </p:nvSpPr>
            <p:spPr>
              <a:xfrm>
                <a:off x="3891750" y="9334176"/>
                <a:ext cx="187277" cy="1872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7DF546C-DB93-1949-B120-F018490E71E6}"/>
                  </a:ext>
                </a:extLst>
              </p:cNvPr>
              <p:cNvSpPr/>
              <p:nvPr/>
            </p:nvSpPr>
            <p:spPr>
              <a:xfrm>
                <a:off x="3891750" y="10612718"/>
                <a:ext cx="187277" cy="18727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41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F3B30-4120-6A47-A0BA-F9D380341F79}"/>
              </a:ext>
            </a:extLst>
          </p:cNvPr>
          <p:cNvGrpSpPr/>
          <p:nvPr/>
        </p:nvGrpSpPr>
        <p:grpSpPr>
          <a:xfrm>
            <a:off x="2668308" y="6160445"/>
            <a:ext cx="19041034" cy="5309404"/>
            <a:chOff x="2668308" y="6009961"/>
            <a:chExt cx="19041034" cy="530940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DB53D8-BCAA-C244-9C5C-B8C6193DCF82}"/>
                </a:ext>
              </a:extLst>
            </p:cNvPr>
            <p:cNvGrpSpPr/>
            <p:nvPr/>
          </p:nvGrpSpPr>
          <p:grpSpPr>
            <a:xfrm>
              <a:off x="7344143" y="6009961"/>
              <a:ext cx="9689364" cy="5309404"/>
              <a:chOff x="7344143" y="5299385"/>
              <a:chExt cx="9689364" cy="530940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3B51C5D-4E88-E44C-AABC-5E3CDD05B393}"/>
                  </a:ext>
                </a:extLst>
              </p:cNvPr>
              <p:cNvGrpSpPr/>
              <p:nvPr/>
            </p:nvGrpSpPr>
            <p:grpSpPr>
              <a:xfrm>
                <a:off x="7386167" y="7137561"/>
                <a:ext cx="9605316" cy="1883774"/>
                <a:chOff x="8869426" y="8321849"/>
                <a:chExt cx="6638798" cy="3621024"/>
              </a:xfrm>
              <a:solidFill>
                <a:schemeClr val="tx1">
                  <a:lumMod val="20000"/>
                  <a:lumOff val="80000"/>
                </a:schemeClr>
              </a:solidFill>
            </p:grpSpPr>
            <p:sp>
              <p:nvSpPr>
                <p:cNvPr id="65" name="Right Arrow 64">
                  <a:extLst>
                    <a:ext uri="{FF2B5EF4-FFF2-40B4-BE49-F238E27FC236}">
                      <a16:creationId xmlns:a16="http://schemas.microsoft.com/office/drawing/2014/main" id="{957CD70B-B865-3A45-9F91-AA3B3A307528}"/>
                    </a:ext>
                  </a:extLst>
                </p:cNvPr>
                <p:cNvSpPr/>
                <p:nvPr/>
              </p:nvSpPr>
              <p:spPr>
                <a:xfrm>
                  <a:off x="10861228" y="8321849"/>
                  <a:ext cx="4646996" cy="3621024"/>
                </a:xfrm>
                <a:prstGeom prst="rightArrow">
                  <a:avLst>
                    <a:gd name="adj1" fmla="val 64141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ight Arrow 65">
                  <a:extLst>
                    <a:ext uri="{FF2B5EF4-FFF2-40B4-BE49-F238E27FC236}">
                      <a16:creationId xmlns:a16="http://schemas.microsoft.com/office/drawing/2014/main" id="{2773B0F8-05AC-D448-A0FF-FECDC4B1E2DF}"/>
                    </a:ext>
                  </a:extLst>
                </p:cNvPr>
                <p:cNvSpPr/>
                <p:nvPr/>
              </p:nvSpPr>
              <p:spPr>
                <a:xfrm rot="10800000">
                  <a:off x="8869426" y="8321849"/>
                  <a:ext cx="4646996" cy="3621024"/>
                </a:xfrm>
                <a:prstGeom prst="rightArrow">
                  <a:avLst>
                    <a:gd name="adj1" fmla="val 64141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AA1809EB-992C-CC43-917D-CEAE8F29490C}"/>
                  </a:ext>
                </a:extLst>
              </p:cNvPr>
              <p:cNvSpPr txBox="1"/>
              <p:nvPr/>
            </p:nvSpPr>
            <p:spPr>
              <a:xfrm>
                <a:off x="8192770" y="5299385"/>
                <a:ext cx="79921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Analysis of different brands and products and very often.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87F19E-C6DB-6543-94E2-687517231D1B}"/>
                  </a:ext>
                </a:extLst>
              </p:cNvPr>
              <p:cNvSpPr txBox="1"/>
              <p:nvPr/>
            </p:nvSpPr>
            <p:spPr>
              <a:xfrm>
                <a:off x="7344143" y="9654682"/>
                <a:ext cx="96893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70" name="CuadroTexto 395">
                <a:extLst>
                  <a:ext uri="{FF2B5EF4-FFF2-40B4-BE49-F238E27FC236}">
                    <a16:creationId xmlns:a16="http://schemas.microsoft.com/office/drawing/2014/main" id="{74491A8C-0A54-2049-B1BB-958E3F986948}"/>
                  </a:ext>
                </a:extLst>
              </p:cNvPr>
              <p:cNvSpPr txBox="1"/>
              <p:nvPr/>
            </p:nvSpPr>
            <p:spPr>
              <a:xfrm>
                <a:off x="11449050" y="7647816"/>
                <a:ext cx="14795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+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5FC9E4-B4BB-644F-9AE2-5B0E8EFA6E61}"/>
                </a:ext>
              </a:extLst>
            </p:cNvPr>
            <p:cNvSpPr/>
            <p:nvPr/>
          </p:nvSpPr>
          <p:spPr>
            <a:xfrm>
              <a:off x="2668308" y="6545703"/>
              <a:ext cx="4237921" cy="42379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17F25DA-A0D0-164D-931C-43B6CEB255DF}"/>
                </a:ext>
              </a:extLst>
            </p:cNvPr>
            <p:cNvSpPr/>
            <p:nvPr/>
          </p:nvSpPr>
          <p:spPr>
            <a:xfrm>
              <a:off x="17471421" y="6545703"/>
              <a:ext cx="4237921" cy="4237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FF678292-F809-5444-818F-233899609B2E}"/>
                </a:ext>
              </a:extLst>
            </p:cNvPr>
            <p:cNvSpPr txBox="1"/>
            <p:nvPr/>
          </p:nvSpPr>
          <p:spPr>
            <a:xfrm>
              <a:off x="3077483" y="7843636"/>
              <a:ext cx="34195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Branding 1</a:t>
              </a:r>
            </a:p>
          </p:txBody>
        </p:sp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D705A223-E671-4246-953F-7F8B2E37CD07}"/>
                </a:ext>
              </a:extLst>
            </p:cNvPr>
            <p:cNvSpPr txBox="1"/>
            <p:nvPr/>
          </p:nvSpPr>
          <p:spPr>
            <a:xfrm>
              <a:off x="17880596" y="7843636"/>
              <a:ext cx="34195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Branding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09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AF7529-5607-7A4F-9313-55539CD5AA19}"/>
              </a:ext>
            </a:extLst>
          </p:cNvPr>
          <p:cNvGrpSpPr/>
          <p:nvPr/>
        </p:nvGrpSpPr>
        <p:grpSpPr>
          <a:xfrm>
            <a:off x="9022036" y="5315870"/>
            <a:ext cx="6333578" cy="6333576"/>
            <a:chOff x="8198098" y="4607584"/>
            <a:chExt cx="7981456" cy="7981454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F9DB422-51BC-FF49-B2C9-78609B1DBFF9}"/>
                </a:ext>
              </a:extLst>
            </p:cNvPr>
            <p:cNvSpPr/>
            <p:nvPr/>
          </p:nvSpPr>
          <p:spPr>
            <a:xfrm rot="5400000">
              <a:off x="12292063" y="4607583"/>
              <a:ext cx="3887488" cy="3887492"/>
            </a:xfrm>
            <a:custGeom>
              <a:avLst/>
              <a:gdLst>
                <a:gd name="connsiteX0" fmla="*/ 0 w 3887488"/>
                <a:gd name="connsiteY0" fmla="*/ 3887492 h 3887492"/>
                <a:gd name="connsiteX1" fmla="*/ 2586 w 3887488"/>
                <a:gd name="connsiteY1" fmla="*/ 3785231 h 3887492"/>
                <a:gd name="connsiteX2" fmla="*/ 3785230 w 3887488"/>
                <a:gd name="connsiteY2" fmla="*/ 2586 h 3887492"/>
                <a:gd name="connsiteX3" fmla="*/ 3887488 w 3887488"/>
                <a:gd name="connsiteY3" fmla="*/ 0 h 3887492"/>
                <a:gd name="connsiteX4" fmla="*/ 3887487 w 3887488"/>
                <a:gd name="connsiteY4" fmla="*/ 3887492 h 3887492"/>
                <a:gd name="connsiteX5" fmla="*/ 0 w 3887488"/>
                <a:gd name="connsiteY5" fmla="*/ 3887492 h 3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8" h="3887492">
                  <a:moveTo>
                    <a:pt x="0" y="3887492"/>
                  </a:moveTo>
                  <a:lnTo>
                    <a:pt x="2586" y="3785231"/>
                  </a:lnTo>
                  <a:cubicBezTo>
                    <a:pt x="106090" y="1743335"/>
                    <a:pt x="1743335" y="106090"/>
                    <a:pt x="3785230" y="2586"/>
                  </a:cubicBezTo>
                  <a:lnTo>
                    <a:pt x="3887488" y="0"/>
                  </a:lnTo>
                  <a:lnTo>
                    <a:pt x="3887487" y="3887492"/>
                  </a:lnTo>
                  <a:lnTo>
                    <a:pt x="0" y="3887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B0241BA-D84E-444E-855B-35C05EA2637C}"/>
                </a:ext>
              </a:extLst>
            </p:cNvPr>
            <p:cNvSpPr/>
            <p:nvPr/>
          </p:nvSpPr>
          <p:spPr>
            <a:xfrm rot="5400000">
              <a:off x="8198097" y="4607585"/>
              <a:ext cx="3887487" cy="3887486"/>
            </a:xfrm>
            <a:custGeom>
              <a:avLst/>
              <a:gdLst>
                <a:gd name="connsiteX0" fmla="*/ 0 w 3887487"/>
                <a:gd name="connsiteY0" fmla="*/ 0 h 3887486"/>
                <a:gd name="connsiteX1" fmla="*/ 3887487 w 3887487"/>
                <a:gd name="connsiteY1" fmla="*/ 0 h 3887486"/>
                <a:gd name="connsiteX2" fmla="*/ 3887487 w 3887487"/>
                <a:gd name="connsiteY2" fmla="*/ 3887486 h 3887486"/>
                <a:gd name="connsiteX3" fmla="*/ 3785229 w 3887487"/>
                <a:gd name="connsiteY3" fmla="*/ 3884901 h 3887486"/>
                <a:gd name="connsiteX4" fmla="*/ 2586 w 3887487"/>
                <a:gd name="connsiteY4" fmla="*/ 102256 h 3887486"/>
                <a:gd name="connsiteX5" fmla="*/ 0 w 3887487"/>
                <a:gd name="connsiteY5" fmla="*/ 0 h 38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7" h="3887486">
                  <a:moveTo>
                    <a:pt x="0" y="0"/>
                  </a:moveTo>
                  <a:lnTo>
                    <a:pt x="3887487" y="0"/>
                  </a:lnTo>
                  <a:lnTo>
                    <a:pt x="3887487" y="3887486"/>
                  </a:lnTo>
                  <a:lnTo>
                    <a:pt x="3785229" y="3884901"/>
                  </a:lnTo>
                  <a:cubicBezTo>
                    <a:pt x="1743335" y="3781397"/>
                    <a:pt x="106090" y="2144152"/>
                    <a:pt x="2586" y="10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24C992-CD3E-3744-A400-555A8D7525DB}"/>
                </a:ext>
              </a:extLst>
            </p:cNvPr>
            <p:cNvSpPr/>
            <p:nvPr/>
          </p:nvSpPr>
          <p:spPr>
            <a:xfrm rot="5400000">
              <a:off x="8198096" y="8701551"/>
              <a:ext cx="3887489" cy="3887486"/>
            </a:xfrm>
            <a:custGeom>
              <a:avLst/>
              <a:gdLst>
                <a:gd name="connsiteX0" fmla="*/ 0 w 3887489"/>
                <a:gd name="connsiteY0" fmla="*/ 3887486 h 3887486"/>
                <a:gd name="connsiteX1" fmla="*/ 0 w 3887489"/>
                <a:gd name="connsiteY1" fmla="*/ 0 h 3887486"/>
                <a:gd name="connsiteX2" fmla="*/ 3887489 w 3887489"/>
                <a:gd name="connsiteY2" fmla="*/ 0 h 3887486"/>
                <a:gd name="connsiteX3" fmla="*/ 3884903 w 3887489"/>
                <a:gd name="connsiteY3" fmla="*/ 102256 h 3887486"/>
                <a:gd name="connsiteX4" fmla="*/ 102258 w 3887489"/>
                <a:gd name="connsiteY4" fmla="*/ 3884901 h 3887486"/>
                <a:gd name="connsiteX5" fmla="*/ 0 w 3887489"/>
                <a:gd name="connsiteY5" fmla="*/ 3887486 h 38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9" h="3887486">
                  <a:moveTo>
                    <a:pt x="0" y="3887486"/>
                  </a:moveTo>
                  <a:lnTo>
                    <a:pt x="0" y="0"/>
                  </a:lnTo>
                  <a:lnTo>
                    <a:pt x="3887489" y="0"/>
                  </a:lnTo>
                  <a:lnTo>
                    <a:pt x="3884903" y="102256"/>
                  </a:lnTo>
                  <a:cubicBezTo>
                    <a:pt x="3781399" y="2144152"/>
                    <a:pt x="2144153" y="3781397"/>
                    <a:pt x="102258" y="3884901"/>
                  </a:cubicBezTo>
                  <a:lnTo>
                    <a:pt x="0" y="3887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FD14673-3218-C744-B7E3-C2969802D756}"/>
                </a:ext>
              </a:extLst>
            </p:cNvPr>
            <p:cNvSpPr/>
            <p:nvPr/>
          </p:nvSpPr>
          <p:spPr>
            <a:xfrm rot="5400000">
              <a:off x="12292063" y="8701548"/>
              <a:ext cx="3887489" cy="3887492"/>
            </a:xfrm>
            <a:custGeom>
              <a:avLst/>
              <a:gdLst>
                <a:gd name="connsiteX0" fmla="*/ 0 w 3887489"/>
                <a:gd name="connsiteY0" fmla="*/ 3887492 h 3887492"/>
                <a:gd name="connsiteX1" fmla="*/ 1 w 3887489"/>
                <a:gd name="connsiteY1" fmla="*/ 0 h 3887492"/>
                <a:gd name="connsiteX2" fmla="*/ 102259 w 3887489"/>
                <a:gd name="connsiteY2" fmla="*/ 2586 h 3887492"/>
                <a:gd name="connsiteX3" fmla="*/ 3884903 w 3887489"/>
                <a:gd name="connsiteY3" fmla="*/ 3785231 h 3887492"/>
                <a:gd name="connsiteX4" fmla="*/ 3887489 w 3887489"/>
                <a:gd name="connsiteY4" fmla="*/ 3887492 h 3887492"/>
                <a:gd name="connsiteX5" fmla="*/ 0 w 3887489"/>
                <a:gd name="connsiteY5" fmla="*/ 3887492 h 3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9" h="3887492">
                  <a:moveTo>
                    <a:pt x="0" y="3887492"/>
                  </a:moveTo>
                  <a:lnTo>
                    <a:pt x="1" y="0"/>
                  </a:lnTo>
                  <a:lnTo>
                    <a:pt x="102259" y="2586"/>
                  </a:lnTo>
                  <a:cubicBezTo>
                    <a:pt x="2144154" y="106090"/>
                    <a:pt x="3781399" y="1743335"/>
                    <a:pt x="3884903" y="3785231"/>
                  </a:cubicBezTo>
                  <a:lnTo>
                    <a:pt x="3887489" y="3887492"/>
                  </a:lnTo>
                  <a:lnTo>
                    <a:pt x="0" y="3887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AD376BD-D527-E243-A751-C58A806992A2}"/>
              </a:ext>
            </a:extLst>
          </p:cNvPr>
          <p:cNvSpPr/>
          <p:nvPr/>
        </p:nvSpPr>
        <p:spPr>
          <a:xfrm>
            <a:off x="10128244" y="6400000"/>
            <a:ext cx="4121156" cy="4121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261BB4-2D10-9A4E-963C-5576FF1E79D1}"/>
              </a:ext>
            </a:extLst>
          </p:cNvPr>
          <p:cNvSpPr/>
          <p:nvPr/>
        </p:nvSpPr>
        <p:spPr>
          <a:xfrm>
            <a:off x="13610599" y="5313642"/>
            <a:ext cx="1908862" cy="1908862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ACBDA0-E6B8-B548-8F79-E50A18657AB4}"/>
              </a:ext>
            </a:extLst>
          </p:cNvPr>
          <p:cNvSpPr/>
          <p:nvPr/>
        </p:nvSpPr>
        <p:spPr>
          <a:xfrm>
            <a:off x="13610599" y="9698652"/>
            <a:ext cx="1908862" cy="1908862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66CDEB-3E57-5D42-B9EB-C70257D8C490}"/>
              </a:ext>
            </a:extLst>
          </p:cNvPr>
          <p:cNvSpPr/>
          <p:nvPr/>
        </p:nvSpPr>
        <p:spPr>
          <a:xfrm>
            <a:off x="8858177" y="5313642"/>
            <a:ext cx="1908862" cy="1908862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704BC5-EC00-A347-9309-D6EA5E413158}"/>
              </a:ext>
            </a:extLst>
          </p:cNvPr>
          <p:cNvSpPr/>
          <p:nvPr/>
        </p:nvSpPr>
        <p:spPr>
          <a:xfrm>
            <a:off x="8858177" y="9698652"/>
            <a:ext cx="1908862" cy="1908862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BEAE8A-9910-9440-9E45-1D3CB11BE343}"/>
              </a:ext>
            </a:extLst>
          </p:cNvPr>
          <p:cNvGrpSpPr/>
          <p:nvPr/>
        </p:nvGrpSpPr>
        <p:grpSpPr>
          <a:xfrm>
            <a:off x="16201881" y="5538670"/>
            <a:ext cx="6929433" cy="1578433"/>
            <a:chOff x="2491082" y="8215868"/>
            <a:chExt cx="6929433" cy="1578433"/>
          </a:xfrm>
        </p:grpSpPr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330181BB-EB97-614A-96B0-AE752A826D7B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Online Marketing</a:t>
              </a: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912B6BC9-9E14-7044-BB84-371AA6F35B50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164A83-7342-E943-AA5F-78EF188F2BF5}"/>
              </a:ext>
            </a:extLst>
          </p:cNvPr>
          <p:cNvGrpSpPr/>
          <p:nvPr/>
        </p:nvGrpSpPr>
        <p:grpSpPr>
          <a:xfrm flipH="1">
            <a:off x="1246336" y="5535298"/>
            <a:ext cx="6929433" cy="1578433"/>
            <a:chOff x="2491082" y="8215868"/>
            <a:chExt cx="6929433" cy="1578433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DFC8A9F0-3FD9-8043-ABD1-1A80F8486794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Graphic Identity</a:t>
              </a: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403F7EC5-3168-214C-ACF1-F270858C9695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865447-B178-384A-83E7-81F2E7D17338}"/>
              </a:ext>
            </a:extLst>
          </p:cNvPr>
          <p:cNvGrpSpPr/>
          <p:nvPr/>
        </p:nvGrpSpPr>
        <p:grpSpPr>
          <a:xfrm>
            <a:off x="16201881" y="9871767"/>
            <a:ext cx="6929433" cy="1578433"/>
            <a:chOff x="2491082" y="8215868"/>
            <a:chExt cx="6929433" cy="1578433"/>
          </a:xfrm>
        </p:grpSpPr>
        <p:sp>
          <p:nvSpPr>
            <p:cNvPr id="24" name="CuadroTexto 395">
              <a:extLst>
                <a:ext uri="{FF2B5EF4-FFF2-40B4-BE49-F238E27FC236}">
                  <a16:creationId xmlns:a16="http://schemas.microsoft.com/office/drawing/2014/main" id="{0BABDC12-C201-3349-B0F7-247B745113FD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Office Marketing</a:t>
              </a:r>
            </a:p>
          </p:txBody>
        </p:sp>
        <p:sp>
          <p:nvSpPr>
            <p:cNvPr id="25" name="Rectangle 56">
              <a:extLst>
                <a:ext uri="{FF2B5EF4-FFF2-40B4-BE49-F238E27FC236}">
                  <a16:creationId xmlns:a16="http://schemas.microsoft.com/office/drawing/2014/main" id="{3EA19EFE-F59A-9844-9772-EC0165807551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CD7B2-A3A3-FD42-922B-279DADE63E2F}"/>
              </a:ext>
            </a:extLst>
          </p:cNvPr>
          <p:cNvGrpSpPr/>
          <p:nvPr/>
        </p:nvGrpSpPr>
        <p:grpSpPr>
          <a:xfrm flipH="1">
            <a:off x="1246336" y="9868395"/>
            <a:ext cx="6929433" cy="1578433"/>
            <a:chOff x="2491082" y="8215868"/>
            <a:chExt cx="6929433" cy="1578433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678415EB-A1EE-8544-997D-26CD86998B39}"/>
                </a:ext>
              </a:extLst>
            </p:cNvPr>
            <p:cNvSpPr txBox="1"/>
            <p:nvPr/>
          </p:nvSpPr>
          <p:spPr>
            <a:xfrm>
              <a:off x="2491082" y="8215868"/>
              <a:ext cx="6287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Event Marketing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DC657EA5-820F-7B4F-9175-76BF848FCB93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29" name="Freeform 3436">
            <a:extLst>
              <a:ext uri="{FF2B5EF4-FFF2-40B4-BE49-F238E27FC236}">
                <a16:creationId xmlns:a16="http://schemas.microsoft.com/office/drawing/2014/main" id="{AC5563B5-EACF-DA4B-A6D3-DF8901AD1293}"/>
              </a:ext>
            </a:extLst>
          </p:cNvPr>
          <p:cNvSpPr>
            <a:spLocks/>
          </p:cNvSpPr>
          <p:nvPr/>
        </p:nvSpPr>
        <p:spPr bwMode="auto">
          <a:xfrm flipH="1">
            <a:off x="11315809" y="7508591"/>
            <a:ext cx="1698442" cy="1698450"/>
          </a:xfrm>
          <a:custGeom>
            <a:avLst/>
            <a:gdLst>
              <a:gd name="T0" fmla="*/ 679 w 721"/>
              <a:gd name="T1" fmla="*/ 565 h 721"/>
              <a:gd name="T2" fmla="*/ 655 w 721"/>
              <a:gd name="T3" fmla="*/ 545 h 721"/>
              <a:gd name="T4" fmla="*/ 623 w 721"/>
              <a:gd name="T5" fmla="*/ 526 h 721"/>
              <a:gd name="T6" fmla="*/ 534 w 721"/>
              <a:gd name="T7" fmla="*/ 490 h 721"/>
              <a:gd name="T8" fmla="*/ 479 w 721"/>
              <a:gd name="T9" fmla="*/ 469 h 721"/>
              <a:gd name="T10" fmla="*/ 456 w 721"/>
              <a:gd name="T11" fmla="*/ 383 h 721"/>
              <a:gd name="T12" fmla="*/ 483 w 721"/>
              <a:gd name="T13" fmla="*/ 339 h 721"/>
              <a:gd name="T14" fmla="*/ 493 w 721"/>
              <a:gd name="T15" fmla="*/ 290 h 721"/>
              <a:gd name="T16" fmla="*/ 506 w 721"/>
              <a:gd name="T17" fmla="*/ 271 h 721"/>
              <a:gd name="T18" fmla="*/ 511 w 721"/>
              <a:gd name="T19" fmla="*/ 246 h 721"/>
              <a:gd name="T20" fmla="*/ 507 w 721"/>
              <a:gd name="T21" fmla="*/ 222 h 721"/>
              <a:gd name="T22" fmla="*/ 496 w 721"/>
              <a:gd name="T23" fmla="*/ 202 h 721"/>
              <a:gd name="T24" fmla="*/ 509 w 721"/>
              <a:gd name="T25" fmla="*/ 167 h 721"/>
              <a:gd name="T26" fmla="*/ 525 w 721"/>
              <a:gd name="T27" fmla="*/ 102 h 721"/>
              <a:gd name="T28" fmla="*/ 522 w 721"/>
              <a:gd name="T29" fmla="*/ 59 h 721"/>
              <a:gd name="T30" fmla="*/ 506 w 721"/>
              <a:gd name="T31" fmla="*/ 38 h 721"/>
              <a:gd name="T32" fmla="*/ 483 w 721"/>
              <a:gd name="T33" fmla="*/ 21 h 721"/>
              <a:gd name="T34" fmla="*/ 452 w 721"/>
              <a:gd name="T35" fmla="*/ 9 h 721"/>
              <a:gd name="T36" fmla="*/ 406 w 721"/>
              <a:gd name="T37" fmla="*/ 2 h 721"/>
              <a:gd name="T38" fmla="*/ 346 w 721"/>
              <a:gd name="T39" fmla="*/ 3 h 721"/>
              <a:gd name="T40" fmla="*/ 294 w 721"/>
              <a:gd name="T41" fmla="*/ 16 h 721"/>
              <a:gd name="T42" fmla="*/ 269 w 721"/>
              <a:gd name="T43" fmla="*/ 32 h 721"/>
              <a:gd name="T44" fmla="*/ 248 w 721"/>
              <a:gd name="T45" fmla="*/ 46 h 721"/>
              <a:gd name="T46" fmla="*/ 227 w 721"/>
              <a:gd name="T47" fmla="*/ 57 h 721"/>
              <a:gd name="T48" fmla="*/ 216 w 721"/>
              <a:gd name="T49" fmla="*/ 72 h 721"/>
              <a:gd name="T50" fmla="*/ 208 w 721"/>
              <a:gd name="T51" fmla="*/ 95 h 721"/>
              <a:gd name="T52" fmla="*/ 211 w 721"/>
              <a:gd name="T53" fmla="*/ 148 h 721"/>
              <a:gd name="T54" fmla="*/ 224 w 721"/>
              <a:gd name="T55" fmla="*/ 195 h 721"/>
              <a:gd name="T56" fmla="*/ 220 w 721"/>
              <a:gd name="T57" fmla="*/ 207 h 721"/>
              <a:gd name="T58" fmla="*/ 211 w 721"/>
              <a:gd name="T59" fmla="*/ 229 h 721"/>
              <a:gd name="T60" fmla="*/ 211 w 721"/>
              <a:gd name="T61" fmla="*/ 255 h 721"/>
              <a:gd name="T62" fmla="*/ 218 w 721"/>
              <a:gd name="T63" fmla="*/ 280 h 721"/>
              <a:gd name="T64" fmla="*/ 229 w 721"/>
              <a:gd name="T65" fmla="*/ 308 h 721"/>
              <a:gd name="T66" fmla="*/ 243 w 721"/>
              <a:gd name="T67" fmla="*/ 348 h 721"/>
              <a:gd name="T68" fmla="*/ 260 w 721"/>
              <a:gd name="T69" fmla="*/ 373 h 721"/>
              <a:gd name="T70" fmla="*/ 253 w 721"/>
              <a:gd name="T71" fmla="*/ 464 h 721"/>
              <a:gd name="T72" fmla="*/ 221 w 721"/>
              <a:gd name="T73" fmla="*/ 477 h 721"/>
              <a:gd name="T74" fmla="*/ 123 w 721"/>
              <a:gd name="T75" fmla="*/ 514 h 721"/>
              <a:gd name="T76" fmla="*/ 75 w 721"/>
              <a:gd name="T77" fmla="*/ 538 h 721"/>
              <a:gd name="T78" fmla="*/ 49 w 721"/>
              <a:gd name="T79" fmla="*/ 558 h 721"/>
              <a:gd name="T80" fmla="*/ 31 w 721"/>
              <a:gd name="T81" fmla="*/ 581 h 721"/>
              <a:gd name="T82" fmla="*/ 8 w 721"/>
              <a:gd name="T83" fmla="*/ 648 h 721"/>
              <a:gd name="T84" fmla="*/ 0 w 721"/>
              <a:gd name="T85" fmla="*/ 709 h 721"/>
              <a:gd name="T86" fmla="*/ 8 w 721"/>
              <a:gd name="T87" fmla="*/ 719 h 721"/>
              <a:gd name="T88" fmla="*/ 714 w 721"/>
              <a:gd name="T89" fmla="*/ 719 h 721"/>
              <a:gd name="T90" fmla="*/ 721 w 721"/>
              <a:gd name="T91" fmla="*/ 709 h 721"/>
              <a:gd name="T92" fmla="*/ 713 w 721"/>
              <a:gd name="T93" fmla="*/ 648 h 721"/>
              <a:gd name="T94" fmla="*/ 690 w 721"/>
              <a:gd name="T95" fmla="*/ 581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1" h="721">
                <a:moveTo>
                  <a:pt x="690" y="581"/>
                </a:moveTo>
                <a:lnTo>
                  <a:pt x="685" y="573"/>
                </a:lnTo>
                <a:lnTo>
                  <a:pt x="679" y="565"/>
                </a:lnTo>
                <a:lnTo>
                  <a:pt x="672" y="558"/>
                </a:lnTo>
                <a:lnTo>
                  <a:pt x="664" y="551"/>
                </a:lnTo>
                <a:lnTo>
                  <a:pt x="655" y="545"/>
                </a:lnTo>
                <a:lnTo>
                  <a:pt x="646" y="538"/>
                </a:lnTo>
                <a:lnTo>
                  <a:pt x="635" y="532"/>
                </a:lnTo>
                <a:lnTo>
                  <a:pt x="623" y="526"/>
                </a:lnTo>
                <a:lnTo>
                  <a:pt x="597" y="514"/>
                </a:lnTo>
                <a:lnTo>
                  <a:pt x="568" y="501"/>
                </a:lnTo>
                <a:lnTo>
                  <a:pt x="534" y="490"/>
                </a:lnTo>
                <a:lnTo>
                  <a:pt x="500" y="477"/>
                </a:lnTo>
                <a:lnTo>
                  <a:pt x="489" y="473"/>
                </a:lnTo>
                <a:lnTo>
                  <a:pt x="479" y="469"/>
                </a:lnTo>
                <a:lnTo>
                  <a:pt x="468" y="464"/>
                </a:lnTo>
                <a:lnTo>
                  <a:pt x="456" y="460"/>
                </a:lnTo>
                <a:lnTo>
                  <a:pt x="456" y="383"/>
                </a:lnTo>
                <a:lnTo>
                  <a:pt x="466" y="370"/>
                </a:lnTo>
                <a:lnTo>
                  <a:pt x="478" y="351"/>
                </a:lnTo>
                <a:lnTo>
                  <a:pt x="483" y="339"/>
                </a:lnTo>
                <a:lnTo>
                  <a:pt x="488" y="324"/>
                </a:lnTo>
                <a:lnTo>
                  <a:pt x="492" y="308"/>
                </a:lnTo>
                <a:lnTo>
                  <a:pt x="493" y="290"/>
                </a:lnTo>
                <a:lnTo>
                  <a:pt x="498" y="287"/>
                </a:lnTo>
                <a:lnTo>
                  <a:pt x="502" y="280"/>
                </a:lnTo>
                <a:lnTo>
                  <a:pt x="506" y="271"/>
                </a:lnTo>
                <a:lnTo>
                  <a:pt x="509" y="262"/>
                </a:lnTo>
                <a:lnTo>
                  <a:pt x="510" y="255"/>
                </a:lnTo>
                <a:lnTo>
                  <a:pt x="511" y="246"/>
                </a:lnTo>
                <a:lnTo>
                  <a:pt x="511" y="238"/>
                </a:lnTo>
                <a:lnTo>
                  <a:pt x="510" y="230"/>
                </a:lnTo>
                <a:lnTo>
                  <a:pt x="507" y="222"/>
                </a:lnTo>
                <a:lnTo>
                  <a:pt x="505" y="215"/>
                </a:lnTo>
                <a:lnTo>
                  <a:pt x="501" y="208"/>
                </a:lnTo>
                <a:lnTo>
                  <a:pt x="496" y="202"/>
                </a:lnTo>
                <a:lnTo>
                  <a:pt x="497" y="198"/>
                </a:lnTo>
                <a:lnTo>
                  <a:pt x="500" y="193"/>
                </a:lnTo>
                <a:lnTo>
                  <a:pt x="509" y="167"/>
                </a:lnTo>
                <a:lnTo>
                  <a:pt x="519" y="135"/>
                </a:lnTo>
                <a:lnTo>
                  <a:pt x="523" y="118"/>
                </a:lnTo>
                <a:lnTo>
                  <a:pt x="525" y="102"/>
                </a:lnTo>
                <a:lnTo>
                  <a:pt x="525" y="85"/>
                </a:lnTo>
                <a:lnTo>
                  <a:pt x="524" y="68"/>
                </a:lnTo>
                <a:lnTo>
                  <a:pt x="522" y="59"/>
                </a:lnTo>
                <a:lnTo>
                  <a:pt x="518" y="52"/>
                </a:lnTo>
                <a:lnTo>
                  <a:pt x="513" y="44"/>
                </a:lnTo>
                <a:lnTo>
                  <a:pt x="506" y="38"/>
                </a:lnTo>
                <a:lnTo>
                  <a:pt x="500" y="31"/>
                </a:lnTo>
                <a:lnTo>
                  <a:pt x="492" y="26"/>
                </a:lnTo>
                <a:lnTo>
                  <a:pt x="483" y="21"/>
                </a:lnTo>
                <a:lnTo>
                  <a:pt x="473" y="17"/>
                </a:lnTo>
                <a:lnTo>
                  <a:pt x="462" y="13"/>
                </a:lnTo>
                <a:lnTo>
                  <a:pt x="452" y="9"/>
                </a:lnTo>
                <a:lnTo>
                  <a:pt x="441" y="7"/>
                </a:lnTo>
                <a:lnTo>
                  <a:pt x="429" y="4"/>
                </a:lnTo>
                <a:lnTo>
                  <a:pt x="406" y="2"/>
                </a:lnTo>
                <a:lnTo>
                  <a:pt x="382" y="0"/>
                </a:lnTo>
                <a:lnTo>
                  <a:pt x="364" y="0"/>
                </a:lnTo>
                <a:lnTo>
                  <a:pt x="346" y="3"/>
                </a:lnTo>
                <a:lnTo>
                  <a:pt x="328" y="5"/>
                </a:lnTo>
                <a:lnTo>
                  <a:pt x="310" y="9"/>
                </a:lnTo>
                <a:lnTo>
                  <a:pt x="294" y="16"/>
                </a:lnTo>
                <a:lnTo>
                  <a:pt x="280" y="23"/>
                </a:lnTo>
                <a:lnTo>
                  <a:pt x="274" y="29"/>
                </a:lnTo>
                <a:lnTo>
                  <a:pt x="269" y="32"/>
                </a:lnTo>
                <a:lnTo>
                  <a:pt x="265" y="39"/>
                </a:lnTo>
                <a:lnTo>
                  <a:pt x="261" y="44"/>
                </a:lnTo>
                <a:lnTo>
                  <a:pt x="248" y="46"/>
                </a:lnTo>
                <a:lnTo>
                  <a:pt x="238" y="50"/>
                </a:lnTo>
                <a:lnTo>
                  <a:pt x="233" y="53"/>
                </a:lnTo>
                <a:lnTo>
                  <a:pt x="227" y="57"/>
                </a:lnTo>
                <a:lnTo>
                  <a:pt x="224" y="61"/>
                </a:lnTo>
                <a:lnTo>
                  <a:pt x="220" y="66"/>
                </a:lnTo>
                <a:lnTo>
                  <a:pt x="216" y="72"/>
                </a:lnTo>
                <a:lnTo>
                  <a:pt x="212" y="80"/>
                </a:lnTo>
                <a:lnTo>
                  <a:pt x="211" y="88"/>
                </a:lnTo>
                <a:lnTo>
                  <a:pt x="208" y="95"/>
                </a:lnTo>
                <a:lnTo>
                  <a:pt x="207" y="112"/>
                </a:lnTo>
                <a:lnTo>
                  <a:pt x="208" y="130"/>
                </a:lnTo>
                <a:lnTo>
                  <a:pt x="211" y="148"/>
                </a:lnTo>
                <a:lnTo>
                  <a:pt x="215" y="166"/>
                </a:lnTo>
                <a:lnTo>
                  <a:pt x="220" y="181"/>
                </a:lnTo>
                <a:lnTo>
                  <a:pt x="224" y="195"/>
                </a:lnTo>
                <a:lnTo>
                  <a:pt x="225" y="198"/>
                </a:lnTo>
                <a:lnTo>
                  <a:pt x="226" y="202"/>
                </a:lnTo>
                <a:lnTo>
                  <a:pt x="220" y="207"/>
                </a:lnTo>
                <a:lnTo>
                  <a:pt x="216" y="215"/>
                </a:lnTo>
                <a:lnTo>
                  <a:pt x="213" y="221"/>
                </a:lnTo>
                <a:lnTo>
                  <a:pt x="211" y="229"/>
                </a:lnTo>
                <a:lnTo>
                  <a:pt x="209" y="238"/>
                </a:lnTo>
                <a:lnTo>
                  <a:pt x="209" y="246"/>
                </a:lnTo>
                <a:lnTo>
                  <a:pt x="211" y="255"/>
                </a:lnTo>
                <a:lnTo>
                  <a:pt x="212" y="262"/>
                </a:lnTo>
                <a:lnTo>
                  <a:pt x="215" y="271"/>
                </a:lnTo>
                <a:lnTo>
                  <a:pt x="218" y="280"/>
                </a:lnTo>
                <a:lnTo>
                  <a:pt x="222" y="287"/>
                </a:lnTo>
                <a:lnTo>
                  <a:pt x="227" y="290"/>
                </a:lnTo>
                <a:lnTo>
                  <a:pt x="229" y="308"/>
                </a:lnTo>
                <a:lnTo>
                  <a:pt x="233" y="324"/>
                </a:lnTo>
                <a:lnTo>
                  <a:pt x="238" y="337"/>
                </a:lnTo>
                <a:lnTo>
                  <a:pt x="243" y="348"/>
                </a:lnTo>
                <a:lnTo>
                  <a:pt x="249" y="359"/>
                </a:lnTo>
                <a:lnTo>
                  <a:pt x="254" y="366"/>
                </a:lnTo>
                <a:lnTo>
                  <a:pt x="260" y="373"/>
                </a:lnTo>
                <a:lnTo>
                  <a:pt x="265" y="378"/>
                </a:lnTo>
                <a:lnTo>
                  <a:pt x="265" y="460"/>
                </a:lnTo>
                <a:lnTo>
                  <a:pt x="253" y="464"/>
                </a:lnTo>
                <a:lnTo>
                  <a:pt x="243" y="469"/>
                </a:lnTo>
                <a:lnTo>
                  <a:pt x="231" y="473"/>
                </a:lnTo>
                <a:lnTo>
                  <a:pt x="221" y="477"/>
                </a:lnTo>
                <a:lnTo>
                  <a:pt x="186" y="490"/>
                </a:lnTo>
                <a:lnTo>
                  <a:pt x="153" y="501"/>
                </a:lnTo>
                <a:lnTo>
                  <a:pt x="123" y="514"/>
                </a:lnTo>
                <a:lnTo>
                  <a:pt x="98" y="526"/>
                </a:lnTo>
                <a:lnTo>
                  <a:pt x="86" y="532"/>
                </a:lnTo>
                <a:lnTo>
                  <a:pt x="75" y="538"/>
                </a:lnTo>
                <a:lnTo>
                  <a:pt x="66" y="545"/>
                </a:lnTo>
                <a:lnTo>
                  <a:pt x="57" y="551"/>
                </a:lnTo>
                <a:lnTo>
                  <a:pt x="49" y="558"/>
                </a:lnTo>
                <a:lnTo>
                  <a:pt x="41" y="565"/>
                </a:lnTo>
                <a:lnTo>
                  <a:pt x="36" y="573"/>
                </a:lnTo>
                <a:lnTo>
                  <a:pt x="31" y="581"/>
                </a:lnTo>
                <a:lnTo>
                  <a:pt x="21" y="604"/>
                </a:lnTo>
                <a:lnTo>
                  <a:pt x="13" y="627"/>
                </a:lnTo>
                <a:lnTo>
                  <a:pt x="8" y="648"/>
                </a:lnTo>
                <a:lnTo>
                  <a:pt x="4" y="667"/>
                </a:lnTo>
                <a:lnTo>
                  <a:pt x="0" y="696"/>
                </a:lnTo>
                <a:lnTo>
                  <a:pt x="0" y="709"/>
                </a:lnTo>
                <a:lnTo>
                  <a:pt x="1" y="713"/>
                </a:lnTo>
                <a:lnTo>
                  <a:pt x="4" y="717"/>
                </a:lnTo>
                <a:lnTo>
                  <a:pt x="8" y="719"/>
                </a:lnTo>
                <a:lnTo>
                  <a:pt x="12" y="721"/>
                </a:lnTo>
                <a:lnTo>
                  <a:pt x="709" y="721"/>
                </a:lnTo>
                <a:lnTo>
                  <a:pt x="714" y="719"/>
                </a:lnTo>
                <a:lnTo>
                  <a:pt x="718" y="717"/>
                </a:lnTo>
                <a:lnTo>
                  <a:pt x="721" y="714"/>
                </a:lnTo>
                <a:lnTo>
                  <a:pt x="721" y="709"/>
                </a:lnTo>
                <a:lnTo>
                  <a:pt x="721" y="696"/>
                </a:lnTo>
                <a:lnTo>
                  <a:pt x="717" y="667"/>
                </a:lnTo>
                <a:lnTo>
                  <a:pt x="713" y="648"/>
                </a:lnTo>
                <a:lnTo>
                  <a:pt x="708" y="627"/>
                </a:lnTo>
                <a:lnTo>
                  <a:pt x="700" y="604"/>
                </a:lnTo>
                <a:lnTo>
                  <a:pt x="690" y="5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áfico 42">
            <a:extLst>
              <a:ext uri="{FF2B5EF4-FFF2-40B4-BE49-F238E27FC236}">
                <a16:creationId xmlns:a16="http://schemas.microsoft.com/office/drawing/2014/main" id="{7C2D8B23-7432-3642-A45A-AADC1779BF06}"/>
              </a:ext>
            </a:extLst>
          </p:cNvPr>
          <p:cNvGrpSpPr/>
          <p:nvPr/>
        </p:nvGrpSpPr>
        <p:grpSpPr>
          <a:xfrm>
            <a:off x="9395277" y="10229364"/>
            <a:ext cx="834662" cy="834660"/>
            <a:chOff x="5119693" y="239857"/>
            <a:chExt cx="597977" cy="597977"/>
          </a:xfrm>
          <a:solidFill>
            <a:schemeClr val="bg1"/>
          </a:solidFill>
        </p:grpSpPr>
        <p:sp>
          <p:nvSpPr>
            <p:cNvPr id="31" name="Forma libre 296">
              <a:extLst>
                <a:ext uri="{FF2B5EF4-FFF2-40B4-BE49-F238E27FC236}">
                  <a16:creationId xmlns:a16="http://schemas.microsoft.com/office/drawing/2014/main" id="{A0CB0EB7-71BA-1848-9D9A-D507684E2E97}"/>
                </a:ext>
              </a:extLst>
            </p:cNvPr>
            <p:cNvSpPr/>
            <p:nvPr/>
          </p:nvSpPr>
          <p:spPr>
            <a:xfrm>
              <a:off x="5355517" y="238981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297">
              <a:extLst>
                <a:ext uri="{FF2B5EF4-FFF2-40B4-BE49-F238E27FC236}">
                  <a16:creationId xmlns:a16="http://schemas.microsoft.com/office/drawing/2014/main" id="{258CF8C0-625C-8A46-893E-3CD9CEADDBD4}"/>
                </a:ext>
              </a:extLst>
            </p:cNvPr>
            <p:cNvSpPr/>
            <p:nvPr/>
          </p:nvSpPr>
          <p:spPr>
            <a:xfrm>
              <a:off x="5305685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298">
              <a:extLst>
                <a:ext uri="{FF2B5EF4-FFF2-40B4-BE49-F238E27FC236}">
                  <a16:creationId xmlns:a16="http://schemas.microsoft.com/office/drawing/2014/main" id="{B43E4BC6-56BF-764E-9A28-C5063AC719D2}"/>
                </a:ext>
              </a:extLst>
            </p:cNvPr>
            <p:cNvSpPr/>
            <p:nvPr/>
          </p:nvSpPr>
          <p:spPr>
            <a:xfrm>
              <a:off x="5318140" y="513052"/>
              <a:ext cx="150662" cy="175189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299">
              <a:extLst>
                <a:ext uri="{FF2B5EF4-FFF2-40B4-BE49-F238E27FC236}">
                  <a16:creationId xmlns:a16="http://schemas.microsoft.com/office/drawing/2014/main" id="{4E20A7C3-CC2E-624E-B218-8D7A752E5EC9}"/>
                </a:ext>
              </a:extLst>
            </p:cNvPr>
            <p:cNvSpPr/>
            <p:nvPr/>
          </p:nvSpPr>
          <p:spPr>
            <a:xfrm>
              <a:off x="5193564" y="637632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00">
              <a:extLst>
                <a:ext uri="{FF2B5EF4-FFF2-40B4-BE49-F238E27FC236}">
                  <a16:creationId xmlns:a16="http://schemas.microsoft.com/office/drawing/2014/main" id="{8DD78899-7153-8644-BEB3-22B0A25DA98E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6" name="Gráfico 16">
            <a:extLst>
              <a:ext uri="{FF2B5EF4-FFF2-40B4-BE49-F238E27FC236}">
                <a16:creationId xmlns:a16="http://schemas.microsoft.com/office/drawing/2014/main" id="{86E7EF72-49C4-0D45-919D-72D7AC17354A}"/>
              </a:ext>
            </a:extLst>
          </p:cNvPr>
          <p:cNvGrpSpPr/>
          <p:nvPr/>
        </p:nvGrpSpPr>
        <p:grpSpPr>
          <a:xfrm>
            <a:off x="14179795" y="5923089"/>
            <a:ext cx="762932" cy="762932"/>
            <a:chOff x="7487344" y="1539857"/>
            <a:chExt cx="546588" cy="546588"/>
          </a:xfrm>
          <a:solidFill>
            <a:schemeClr val="bg1"/>
          </a:solidFill>
        </p:grpSpPr>
        <p:sp>
          <p:nvSpPr>
            <p:cNvPr id="37" name="Forma libre 335">
              <a:extLst>
                <a:ext uri="{FF2B5EF4-FFF2-40B4-BE49-F238E27FC236}">
                  <a16:creationId xmlns:a16="http://schemas.microsoft.com/office/drawing/2014/main" id="{3347A8EF-241C-3A42-A629-FC32A93E6C63}"/>
                </a:ext>
              </a:extLst>
            </p:cNvPr>
            <p:cNvSpPr/>
            <p:nvPr/>
          </p:nvSpPr>
          <p:spPr>
            <a:xfrm>
              <a:off x="7577641" y="1721253"/>
              <a:ext cx="91810" cy="115296"/>
            </a:xfrm>
            <a:custGeom>
              <a:avLst/>
              <a:gdLst>
                <a:gd name="connsiteX0" fmla="*/ 80512 w 91809"/>
                <a:gd name="connsiteY0" fmla="*/ 801 h 115295"/>
                <a:gd name="connsiteX1" fmla="*/ 12188 w 91809"/>
                <a:gd name="connsiteY1" fmla="*/ 801 h 115295"/>
                <a:gd name="connsiteX2" fmla="*/ 801 w 91809"/>
                <a:gd name="connsiteY2" fmla="*/ 12188 h 115295"/>
                <a:gd name="connsiteX3" fmla="*/ 801 w 91809"/>
                <a:gd name="connsiteY3" fmla="*/ 103286 h 115295"/>
                <a:gd name="connsiteX4" fmla="*/ 12188 w 91809"/>
                <a:gd name="connsiteY4" fmla="*/ 114674 h 115295"/>
                <a:gd name="connsiteX5" fmla="*/ 80512 w 91809"/>
                <a:gd name="connsiteY5" fmla="*/ 114674 h 115295"/>
                <a:gd name="connsiteX6" fmla="*/ 91899 w 91809"/>
                <a:gd name="connsiteY6" fmla="*/ 103286 h 115295"/>
                <a:gd name="connsiteX7" fmla="*/ 91899 w 91809"/>
                <a:gd name="connsiteY7" fmla="*/ 12188 h 115295"/>
                <a:gd name="connsiteX8" fmla="*/ 80512 w 91809"/>
                <a:gd name="connsiteY8" fmla="*/ 801 h 11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15295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36">
              <a:extLst>
                <a:ext uri="{FF2B5EF4-FFF2-40B4-BE49-F238E27FC236}">
                  <a16:creationId xmlns:a16="http://schemas.microsoft.com/office/drawing/2014/main" id="{86E70B28-5A42-5940-BF7C-59D7B35CFD40}"/>
                </a:ext>
              </a:extLst>
            </p:cNvPr>
            <p:cNvSpPr/>
            <p:nvPr/>
          </p:nvSpPr>
          <p:spPr>
            <a:xfrm>
              <a:off x="7714288" y="1687091"/>
              <a:ext cx="91810" cy="149458"/>
            </a:xfrm>
            <a:custGeom>
              <a:avLst/>
              <a:gdLst>
                <a:gd name="connsiteX0" fmla="*/ 80512 w 91809"/>
                <a:gd name="connsiteY0" fmla="*/ 801 h 149457"/>
                <a:gd name="connsiteX1" fmla="*/ 12188 w 91809"/>
                <a:gd name="connsiteY1" fmla="*/ 801 h 149457"/>
                <a:gd name="connsiteX2" fmla="*/ 801 w 91809"/>
                <a:gd name="connsiteY2" fmla="*/ 12188 h 149457"/>
                <a:gd name="connsiteX3" fmla="*/ 801 w 91809"/>
                <a:gd name="connsiteY3" fmla="*/ 137448 h 149457"/>
                <a:gd name="connsiteX4" fmla="*/ 12188 w 91809"/>
                <a:gd name="connsiteY4" fmla="*/ 148835 h 149457"/>
                <a:gd name="connsiteX5" fmla="*/ 80512 w 91809"/>
                <a:gd name="connsiteY5" fmla="*/ 148835 h 149457"/>
                <a:gd name="connsiteX6" fmla="*/ 91899 w 91809"/>
                <a:gd name="connsiteY6" fmla="*/ 137448 h 149457"/>
                <a:gd name="connsiteX7" fmla="*/ 91899 w 91809"/>
                <a:gd name="connsiteY7" fmla="*/ 12187 h 149457"/>
                <a:gd name="connsiteX8" fmla="*/ 80512 w 91809"/>
                <a:gd name="connsiteY8" fmla="*/ 801 h 14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49457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337">
              <a:extLst>
                <a:ext uri="{FF2B5EF4-FFF2-40B4-BE49-F238E27FC236}">
                  <a16:creationId xmlns:a16="http://schemas.microsoft.com/office/drawing/2014/main" id="{76E6690A-70EB-0740-9486-FEE899D95BF4}"/>
                </a:ext>
              </a:extLst>
            </p:cNvPr>
            <p:cNvSpPr/>
            <p:nvPr/>
          </p:nvSpPr>
          <p:spPr>
            <a:xfrm>
              <a:off x="7850935" y="1652929"/>
              <a:ext cx="91810" cy="183619"/>
            </a:xfrm>
            <a:custGeom>
              <a:avLst/>
              <a:gdLst>
                <a:gd name="connsiteX0" fmla="*/ 80512 w 91809"/>
                <a:gd name="connsiteY0" fmla="*/ 801 h 183619"/>
                <a:gd name="connsiteX1" fmla="*/ 12188 w 91809"/>
                <a:gd name="connsiteY1" fmla="*/ 801 h 183619"/>
                <a:gd name="connsiteX2" fmla="*/ 801 w 91809"/>
                <a:gd name="connsiteY2" fmla="*/ 12188 h 183619"/>
                <a:gd name="connsiteX3" fmla="*/ 801 w 91809"/>
                <a:gd name="connsiteY3" fmla="*/ 171609 h 183619"/>
                <a:gd name="connsiteX4" fmla="*/ 12188 w 91809"/>
                <a:gd name="connsiteY4" fmla="*/ 182997 h 183619"/>
                <a:gd name="connsiteX5" fmla="*/ 80512 w 91809"/>
                <a:gd name="connsiteY5" fmla="*/ 182997 h 183619"/>
                <a:gd name="connsiteX6" fmla="*/ 91899 w 91809"/>
                <a:gd name="connsiteY6" fmla="*/ 171609 h 183619"/>
                <a:gd name="connsiteX7" fmla="*/ 91899 w 91809"/>
                <a:gd name="connsiteY7" fmla="*/ 12187 h 183619"/>
                <a:gd name="connsiteX8" fmla="*/ 80512 w 91809"/>
                <a:gd name="connsiteY8" fmla="*/ 801 h 18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8361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338">
              <a:extLst>
                <a:ext uri="{FF2B5EF4-FFF2-40B4-BE49-F238E27FC236}">
                  <a16:creationId xmlns:a16="http://schemas.microsoft.com/office/drawing/2014/main" id="{2BE56667-903E-B640-95E4-AFE2590563CE}"/>
                </a:ext>
              </a:extLst>
            </p:cNvPr>
            <p:cNvSpPr/>
            <p:nvPr/>
          </p:nvSpPr>
          <p:spPr>
            <a:xfrm>
              <a:off x="7486543" y="1561830"/>
              <a:ext cx="547656" cy="501751"/>
            </a:xfrm>
            <a:custGeom>
              <a:avLst/>
              <a:gdLst>
                <a:gd name="connsiteX0" fmla="*/ 501839 w 547655"/>
                <a:gd name="connsiteY0" fmla="*/ 801 h 501750"/>
                <a:gd name="connsiteX1" fmla="*/ 46350 w 547655"/>
                <a:gd name="connsiteY1" fmla="*/ 801 h 501750"/>
                <a:gd name="connsiteX2" fmla="*/ 801 w 547655"/>
                <a:gd name="connsiteY2" fmla="*/ 46350 h 501750"/>
                <a:gd name="connsiteX3" fmla="*/ 801 w 547655"/>
                <a:gd name="connsiteY3" fmla="*/ 365193 h 501750"/>
                <a:gd name="connsiteX4" fmla="*/ 46350 w 547655"/>
                <a:gd name="connsiteY4" fmla="*/ 410743 h 501750"/>
                <a:gd name="connsiteX5" fmla="*/ 205822 w 547655"/>
                <a:gd name="connsiteY5" fmla="*/ 410743 h 501750"/>
                <a:gd name="connsiteX6" fmla="*/ 188846 w 547655"/>
                <a:gd name="connsiteY6" fmla="*/ 471694 h 501750"/>
                <a:gd name="connsiteX7" fmla="*/ 171609 w 547655"/>
                <a:gd name="connsiteY7" fmla="*/ 479066 h 501750"/>
                <a:gd name="connsiteX8" fmla="*/ 160222 w 547655"/>
                <a:gd name="connsiteY8" fmla="*/ 490454 h 501750"/>
                <a:gd name="connsiteX9" fmla="*/ 171609 w 547655"/>
                <a:gd name="connsiteY9" fmla="*/ 501841 h 501750"/>
                <a:gd name="connsiteX10" fmla="*/ 376580 w 547655"/>
                <a:gd name="connsiteY10" fmla="*/ 501841 h 501750"/>
                <a:gd name="connsiteX11" fmla="*/ 387968 w 547655"/>
                <a:gd name="connsiteY11" fmla="*/ 490454 h 501750"/>
                <a:gd name="connsiteX12" fmla="*/ 376580 w 547655"/>
                <a:gd name="connsiteY12" fmla="*/ 479066 h 501750"/>
                <a:gd name="connsiteX13" fmla="*/ 359366 w 547655"/>
                <a:gd name="connsiteY13" fmla="*/ 471704 h 501750"/>
                <a:gd name="connsiteX14" fmla="*/ 342381 w 547655"/>
                <a:gd name="connsiteY14" fmla="*/ 410743 h 501750"/>
                <a:gd name="connsiteX15" fmla="*/ 501840 w 547655"/>
                <a:gd name="connsiteY15" fmla="*/ 410743 h 501750"/>
                <a:gd name="connsiteX16" fmla="*/ 547390 w 547655"/>
                <a:gd name="connsiteY16" fmla="*/ 365193 h 501750"/>
                <a:gd name="connsiteX17" fmla="*/ 547390 w 547655"/>
                <a:gd name="connsiteY17" fmla="*/ 46350 h 501750"/>
                <a:gd name="connsiteX18" fmla="*/ 501839 w 547655"/>
                <a:gd name="connsiteY18" fmla="*/ 801 h 501750"/>
                <a:gd name="connsiteX19" fmla="*/ 274095 w 547655"/>
                <a:gd name="connsiteY19" fmla="*/ 388035 h 501750"/>
                <a:gd name="connsiteX20" fmla="*/ 251253 w 547655"/>
                <a:gd name="connsiteY20" fmla="*/ 365193 h 501750"/>
                <a:gd name="connsiteX21" fmla="*/ 274095 w 547655"/>
                <a:gd name="connsiteY21" fmla="*/ 342352 h 501750"/>
                <a:gd name="connsiteX22" fmla="*/ 296936 w 547655"/>
                <a:gd name="connsiteY22" fmla="*/ 365193 h 501750"/>
                <a:gd name="connsiteX23" fmla="*/ 274095 w 547655"/>
                <a:gd name="connsiteY23" fmla="*/ 388035 h 501750"/>
                <a:gd name="connsiteX24" fmla="*/ 46350 w 547655"/>
                <a:gd name="connsiteY24" fmla="*/ 319644 h 501750"/>
                <a:gd name="connsiteX25" fmla="*/ 46350 w 547655"/>
                <a:gd name="connsiteY25" fmla="*/ 46350 h 501750"/>
                <a:gd name="connsiteX26" fmla="*/ 501840 w 547655"/>
                <a:gd name="connsiteY26" fmla="*/ 46350 h 501750"/>
                <a:gd name="connsiteX27" fmla="*/ 501860 w 547655"/>
                <a:gd name="connsiteY27" fmla="*/ 319644 h 501750"/>
                <a:gd name="connsiteX28" fmla="*/ 46350 w 547655"/>
                <a:gd name="connsiteY28" fmla="*/ 319644 h 5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7655" h="501750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1" name="Gráfico 241">
            <a:extLst>
              <a:ext uri="{FF2B5EF4-FFF2-40B4-BE49-F238E27FC236}">
                <a16:creationId xmlns:a16="http://schemas.microsoft.com/office/drawing/2014/main" id="{A4F5FE5F-03CD-B548-B10C-0EEE36D9D380}"/>
              </a:ext>
            </a:extLst>
          </p:cNvPr>
          <p:cNvGrpSpPr/>
          <p:nvPr/>
        </p:nvGrpSpPr>
        <p:grpSpPr>
          <a:xfrm>
            <a:off x="14134043" y="10161698"/>
            <a:ext cx="913134" cy="913132"/>
            <a:chOff x="3943428" y="4253908"/>
            <a:chExt cx="654197" cy="654197"/>
          </a:xfrm>
          <a:solidFill>
            <a:schemeClr val="bg1"/>
          </a:solidFill>
        </p:grpSpPr>
        <p:sp>
          <p:nvSpPr>
            <p:cNvPr id="42" name="Forma libre 393">
              <a:extLst>
                <a:ext uri="{FF2B5EF4-FFF2-40B4-BE49-F238E27FC236}">
                  <a16:creationId xmlns:a16="http://schemas.microsoft.com/office/drawing/2014/main" id="{7F9C8042-52C2-1143-BE45-8E49EB5B6D26}"/>
                </a:ext>
              </a:extLst>
            </p:cNvPr>
            <p:cNvSpPr/>
            <p:nvPr/>
          </p:nvSpPr>
          <p:spPr>
            <a:xfrm>
              <a:off x="3996985" y="4252950"/>
              <a:ext cx="546868" cy="655475"/>
            </a:xfrm>
            <a:custGeom>
              <a:avLst/>
              <a:gdLst>
                <a:gd name="connsiteX0" fmla="*/ 491607 w 546867"/>
                <a:gd name="connsiteY0" fmla="*/ 958 h 655474"/>
                <a:gd name="connsiteX1" fmla="*/ 82734 w 546867"/>
                <a:gd name="connsiteY1" fmla="*/ 958 h 655474"/>
                <a:gd name="connsiteX2" fmla="*/ 28217 w 546867"/>
                <a:gd name="connsiteY2" fmla="*/ 55475 h 655474"/>
                <a:gd name="connsiteX3" fmla="*/ 28217 w 546867"/>
                <a:gd name="connsiteY3" fmla="*/ 109992 h 655474"/>
                <a:gd name="connsiteX4" fmla="*/ 14588 w 546867"/>
                <a:gd name="connsiteY4" fmla="*/ 109992 h 655474"/>
                <a:gd name="connsiteX5" fmla="*/ 958 w 546867"/>
                <a:gd name="connsiteY5" fmla="*/ 123622 h 655474"/>
                <a:gd name="connsiteX6" fmla="*/ 14588 w 546867"/>
                <a:gd name="connsiteY6" fmla="*/ 137251 h 655474"/>
                <a:gd name="connsiteX7" fmla="*/ 69105 w 546867"/>
                <a:gd name="connsiteY7" fmla="*/ 137251 h 655474"/>
                <a:gd name="connsiteX8" fmla="*/ 82734 w 546867"/>
                <a:gd name="connsiteY8" fmla="*/ 150881 h 655474"/>
                <a:gd name="connsiteX9" fmla="*/ 69105 w 546867"/>
                <a:gd name="connsiteY9" fmla="*/ 164510 h 655474"/>
                <a:gd name="connsiteX10" fmla="*/ 41847 w 546867"/>
                <a:gd name="connsiteY10" fmla="*/ 164510 h 655474"/>
                <a:gd name="connsiteX11" fmla="*/ 28217 w 546867"/>
                <a:gd name="connsiteY11" fmla="*/ 178137 h 655474"/>
                <a:gd name="connsiteX12" fmla="*/ 28217 w 546867"/>
                <a:gd name="connsiteY12" fmla="*/ 246282 h 655474"/>
                <a:gd name="connsiteX13" fmla="*/ 14588 w 546867"/>
                <a:gd name="connsiteY13" fmla="*/ 246282 h 655474"/>
                <a:gd name="connsiteX14" fmla="*/ 958 w 546867"/>
                <a:gd name="connsiteY14" fmla="*/ 259912 h 655474"/>
                <a:gd name="connsiteX15" fmla="*/ 14588 w 546867"/>
                <a:gd name="connsiteY15" fmla="*/ 273541 h 655474"/>
                <a:gd name="connsiteX16" fmla="*/ 69105 w 546867"/>
                <a:gd name="connsiteY16" fmla="*/ 273541 h 655474"/>
                <a:gd name="connsiteX17" fmla="*/ 82734 w 546867"/>
                <a:gd name="connsiteY17" fmla="*/ 287171 h 655474"/>
                <a:gd name="connsiteX18" fmla="*/ 69105 w 546867"/>
                <a:gd name="connsiteY18" fmla="*/ 300799 h 655474"/>
                <a:gd name="connsiteX19" fmla="*/ 41847 w 546867"/>
                <a:gd name="connsiteY19" fmla="*/ 300799 h 655474"/>
                <a:gd name="connsiteX20" fmla="*/ 28217 w 546867"/>
                <a:gd name="connsiteY20" fmla="*/ 314429 h 655474"/>
                <a:gd name="connsiteX21" fmla="*/ 28217 w 546867"/>
                <a:gd name="connsiteY21" fmla="*/ 382574 h 655474"/>
                <a:gd name="connsiteX22" fmla="*/ 14588 w 546867"/>
                <a:gd name="connsiteY22" fmla="*/ 382574 h 655474"/>
                <a:gd name="connsiteX23" fmla="*/ 958 w 546867"/>
                <a:gd name="connsiteY23" fmla="*/ 396203 h 655474"/>
                <a:gd name="connsiteX24" fmla="*/ 14588 w 546867"/>
                <a:gd name="connsiteY24" fmla="*/ 409833 h 655474"/>
                <a:gd name="connsiteX25" fmla="*/ 69105 w 546867"/>
                <a:gd name="connsiteY25" fmla="*/ 409833 h 655474"/>
                <a:gd name="connsiteX26" fmla="*/ 82734 w 546867"/>
                <a:gd name="connsiteY26" fmla="*/ 423462 h 655474"/>
                <a:gd name="connsiteX27" fmla="*/ 69105 w 546867"/>
                <a:gd name="connsiteY27" fmla="*/ 437092 h 655474"/>
                <a:gd name="connsiteX28" fmla="*/ 41847 w 546867"/>
                <a:gd name="connsiteY28" fmla="*/ 437092 h 655474"/>
                <a:gd name="connsiteX29" fmla="*/ 28217 w 546867"/>
                <a:gd name="connsiteY29" fmla="*/ 450719 h 655474"/>
                <a:gd name="connsiteX30" fmla="*/ 28217 w 546867"/>
                <a:gd name="connsiteY30" fmla="*/ 518864 h 655474"/>
                <a:gd name="connsiteX31" fmla="*/ 14588 w 546867"/>
                <a:gd name="connsiteY31" fmla="*/ 518864 h 655474"/>
                <a:gd name="connsiteX32" fmla="*/ 958 w 546867"/>
                <a:gd name="connsiteY32" fmla="*/ 532493 h 655474"/>
                <a:gd name="connsiteX33" fmla="*/ 14588 w 546867"/>
                <a:gd name="connsiteY33" fmla="*/ 546123 h 655474"/>
                <a:gd name="connsiteX34" fmla="*/ 69105 w 546867"/>
                <a:gd name="connsiteY34" fmla="*/ 546123 h 655474"/>
                <a:gd name="connsiteX35" fmla="*/ 82734 w 546867"/>
                <a:gd name="connsiteY35" fmla="*/ 559752 h 655474"/>
                <a:gd name="connsiteX36" fmla="*/ 69105 w 546867"/>
                <a:gd name="connsiteY36" fmla="*/ 573382 h 655474"/>
                <a:gd name="connsiteX37" fmla="*/ 41847 w 546867"/>
                <a:gd name="connsiteY37" fmla="*/ 573382 h 655474"/>
                <a:gd name="connsiteX38" fmla="*/ 28217 w 546867"/>
                <a:gd name="connsiteY38" fmla="*/ 587010 h 655474"/>
                <a:gd name="connsiteX39" fmla="*/ 28217 w 546867"/>
                <a:gd name="connsiteY39" fmla="*/ 600640 h 655474"/>
                <a:gd name="connsiteX40" fmla="*/ 82734 w 546867"/>
                <a:gd name="connsiteY40" fmla="*/ 655155 h 655474"/>
                <a:gd name="connsiteX41" fmla="*/ 491607 w 546867"/>
                <a:gd name="connsiteY41" fmla="*/ 655155 h 655474"/>
                <a:gd name="connsiteX42" fmla="*/ 546124 w 546867"/>
                <a:gd name="connsiteY42" fmla="*/ 600638 h 655474"/>
                <a:gd name="connsiteX43" fmla="*/ 546124 w 546867"/>
                <a:gd name="connsiteY43" fmla="*/ 55475 h 655474"/>
                <a:gd name="connsiteX44" fmla="*/ 491607 w 546867"/>
                <a:gd name="connsiteY44" fmla="*/ 958 h 655474"/>
                <a:gd name="connsiteX45" fmla="*/ 300799 w 546867"/>
                <a:gd name="connsiteY45" fmla="*/ 191765 h 655474"/>
                <a:gd name="connsiteX46" fmla="*/ 368944 w 546867"/>
                <a:gd name="connsiteY46" fmla="*/ 259910 h 655474"/>
                <a:gd name="connsiteX47" fmla="*/ 300799 w 546867"/>
                <a:gd name="connsiteY47" fmla="*/ 328057 h 655474"/>
                <a:gd name="connsiteX48" fmla="*/ 232654 w 546867"/>
                <a:gd name="connsiteY48" fmla="*/ 259912 h 655474"/>
                <a:gd name="connsiteX49" fmla="*/ 300799 w 546867"/>
                <a:gd name="connsiteY49" fmla="*/ 191765 h 655474"/>
                <a:gd name="connsiteX50" fmla="*/ 423461 w 546867"/>
                <a:gd name="connsiteY50" fmla="*/ 432831 h 655474"/>
                <a:gd name="connsiteX51" fmla="*/ 394260 w 546867"/>
                <a:gd name="connsiteY51" fmla="*/ 464348 h 655474"/>
                <a:gd name="connsiteX52" fmla="*/ 207338 w 546867"/>
                <a:gd name="connsiteY52" fmla="*/ 464348 h 655474"/>
                <a:gd name="connsiteX53" fmla="*/ 178137 w 546867"/>
                <a:gd name="connsiteY53" fmla="*/ 432831 h 655474"/>
                <a:gd name="connsiteX54" fmla="*/ 178137 w 546867"/>
                <a:gd name="connsiteY54" fmla="*/ 424100 h 655474"/>
                <a:gd name="connsiteX55" fmla="*/ 207579 w 546867"/>
                <a:gd name="connsiteY55" fmla="*/ 369809 h 655474"/>
                <a:gd name="connsiteX56" fmla="*/ 300799 w 546867"/>
                <a:gd name="connsiteY56" fmla="*/ 341686 h 655474"/>
                <a:gd name="connsiteX57" fmla="*/ 394020 w 546867"/>
                <a:gd name="connsiteY57" fmla="*/ 369809 h 655474"/>
                <a:gd name="connsiteX58" fmla="*/ 423461 w 546867"/>
                <a:gd name="connsiteY58" fmla="*/ 424100 h 655474"/>
                <a:gd name="connsiteX59" fmla="*/ 423461 w 546867"/>
                <a:gd name="connsiteY59" fmla="*/ 432831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46867" h="655474">
                  <a:moveTo>
                    <a:pt x="491607" y="958"/>
                  </a:moveTo>
                  <a:lnTo>
                    <a:pt x="82734" y="958"/>
                  </a:lnTo>
                  <a:cubicBezTo>
                    <a:pt x="52626" y="958"/>
                    <a:pt x="28217" y="25367"/>
                    <a:pt x="28217" y="55475"/>
                  </a:cubicBezTo>
                  <a:lnTo>
                    <a:pt x="28217" y="109992"/>
                  </a:lnTo>
                  <a:lnTo>
                    <a:pt x="14588" y="109992"/>
                  </a:lnTo>
                  <a:cubicBezTo>
                    <a:pt x="7054" y="109992"/>
                    <a:pt x="958" y="116088"/>
                    <a:pt x="958" y="123622"/>
                  </a:cubicBezTo>
                  <a:cubicBezTo>
                    <a:pt x="958" y="131155"/>
                    <a:pt x="7054" y="137251"/>
                    <a:pt x="14588" y="137251"/>
                  </a:cubicBezTo>
                  <a:lnTo>
                    <a:pt x="69105" y="137251"/>
                  </a:lnTo>
                  <a:cubicBezTo>
                    <a:pt x="76638" y="137251"/>
                    <a:pt x="82734" y="143347"/>
                    <a:pt x="82734" y="150881"/>
                  </a:cubicBezTo>
                  <a:cubicBezTo>
                    <a:pt x="82734" y="158414"/>
                    <a:pt x="76638" y="164510"/>
                    <a:pt x="69105" y="164510"/>
                  </a:cubicBezTo>
                  <a:lnTo>
                    <a:pt x="41847" y="164510"/>
                  </a:lnTo>
                  <a:cubicBezTo>
                    <a:pt x="34320" y="164508"/>
                    <a:pt x="28217" y="170610"/>
                    <a:pt x="28217" y="178137"/>
                  </a:cubicBezTo>
                  <a:lnTo>
                    <a:pt x="28217" y="246282"/>
                  </a:lnTo>
                  <a:lnTo>
                    <a:pt x="14588" y="246282"/>
                  </a:lnTo>
                  <a:cubicBezTo>
                    <a:pt x="7054" y="246282"/>
                    <a:pt x="958" y="252378"/>
                    <a:pt x="958" y="259912"/>
                  </a:cubicBezTo>
                  <a:cubicBezTo>
                    <a:pt x="958" y="267445"/>
                    <a:pt x="7054" y="273541"/>
                    <a:pt x="14588" y="273541"/>
                  </a:cubicBezTo>
                  <a:lnTo>
                    <a:pt x="69105" y="273541"/>
                  </a:lnTo>
                  <a:cubicBezTo>
                    <a:pt x="76638" y="273541"/>
                    <a:pt x="82734" y="279637"/>
                    <a:pt x="82734" y="287171"/>
                  </a:cubicBezTo>
                  <a:cubicBezTo>
                    <a:pt x="82734" y="294704"/>
                    <a:pt x="76638" y="300799"/>
                    <a:pt x="69105" y="300799"/>
                  </a:cubicBezTo>
                  <a:lnTo>
                    <a:pt x="41847" y="300799"/>
                  </a:lnTo>
                  <a:cubicBezTo>
                    <a:pt x="34320" y="300799"/>
                    <a:pt x="28217" y="306901"/>
                    <a:pt x="28217" y="314429"/>
                  </a:cubicBezTo>
                  <a:lnTo>
                    <a:pt x="28217" y="382574"/>
                  </a:lnTo>
                  <a:lnTo>
                    <a:pt x="14588" y="382574"/>
                  </a:lnTo>
                  <a:cubicBezTo>
                    <a:pt x="7054" y="382574"/>
                    <a:pt x="958" y="388670"/>
                    <a:pt x="958" y="396203"/>
                  </a:cubicBezTo>
                  <a:cubicBezTo>
                    <a:pt x="958" y="403737"/>
                    <a:pt x="7054" y="409833"/>
                    <a:pt x="14588" y="409833"/>
                  </a:cubicBezTo>
                  <a:lnTo>
                    <a:pt x="69105" y="409833"/>
                  </a:lnTo>
                  <a:cubicBezTo>
                    <a:pt x="76638" y="409833"/>
                    <a:pt x="82734" y="415929"/>
                    <a:pt x="82734" y="423462"/>
                  </a:cubicBezTo>
                  <a:cubicBezTo>
                    <a:pt x="82734" y="430996"/>
                    <a:pt x="76638" y="437092"/>
                    <a:pt x="69105" y="437092"/>
                  </a:cubicBezTo>
                  <a:lnTo>
                    <a:pt x="41847" y="437092"/>
                  </a:lnTo>
                  <a:cubicBezTo>
                    <a:pt x="34320" y="437089"/>
                    <a:pt x="28217" y="443192"/>
                    <a:pt x="28217" y="450719"/>
                  </a:cubicBezTo>
                  <a:lnTo>
                    <a:pt x="28217" y="518864"/>
                  </a:lnTo>
                  <a:lnTo>
                    <a:pt x="14588" y="518864"/>
                  </a:lnTo>
                  <a:cubicBezTo>
                    <a:pt x="7054" y="518864"/>
                    <a:pt x="958" y="524960"/>
                    <a:pt x="958" y="532493"/>
                  </a:cubicBezTo>
                  <a:cubicBezTo>
                    <a:pt x="958" y="540027"/>
                    <a:pt x="7054" y="546123"/>
                    <a:pt x="14588" y="546123"/>
                  </a:cubicBezTo>
                  <a:lnTo>
                    <a:pt x="69105" y="546123"/>
                  </a:lnTo>
                  <a:cubicBezTo>
                    <a:pt x="76638" y="546123"/>
                    <a:pt x="82734" y="552219"/>
                    <a:pt x="82734" y="559752"/>
                  </a:cubicBezTo>
                  <a:cubicBezTo>
                    <a:pt x="82734" y="567286"/>
                    <a:pt x="76638" y="573382"/>
                    <a:pt x="69105" y="573382"/>
                  </a:cubicBezTo>
                  <a:lnTo>
                    <a:pt x="41847" y="573382"/>
                  </a:lnTo>
                  <a:cubicBezTo>
                    <a:pt x="34320" y="573381"/>
                    <a:pt x="28217" y="579483"/>
                    <a:pt x="28217" y="587010"/>
                  </a:cubicBezTo>
                  <a:lnTo>
                    <a:pt x="28217" y="600640"/>
                  </a:lnTo>
                  <a:cubicBezTo>
                    <a:pt x="28217" y="630748"/>
                    <a:pt x="52626" y="655155"/>
                    <a:pt x="82734" y="655155"/>
                  </a:cubicBezTo>
                  <a:lnTo>
                    <a:pt x="491607" y="655155"/>
                  </a:lnTo>
                  <a:cubicBezTo>
                    <a:pt x="521716" y="655155"/>
                    <a:pt x="546124" y="630748"/>
                    <a:pt x="546124" y="600638"/>
                  </a:cubicBezTo>
                  <a:lnTo>
                    <a:pt x="546124" y="55475"/>
                  </a:lnTo>
                  <a:cubicBezTo>
                    <a:pt x="546123" y="25367"/>
                    <a:pt x="521716" y="958"/>
                    <a:pt x="491607" y="958"/>
                  </a:cubicBezTo>
                  <a:close/>
                  <a:moveTo>
                    <a:pt x="300799" y="191765"/>
                  </a:moveTo>
                  <a:cubicBezTo>
                    <a:pt x="338372" y="191765"/>
                    <a:pt x="368944" y="222338"/>
                    <a:pt x="368944" y="259910"/>
                  </a:cubicBezTo>
                  <a:cubicBezTo>
                    <a:pt x="368944" y="297483"/>
                    <a:pt x="338373" y="328057"/>
                    <a:pt x="300799" y="328057"/>
                  </a:cubicBezTo>
                  <a:cubicBezTo>
                    <a:pt x="263225" y="328057"/>
                    <a:pt x="232654" y="297485"/>
                    <a:pt x="232654" y="259912"/>
                  </a:cubicBezTo>
                  <a:cubicBezTo>
                    <a:pt x="232654" y="222339"/>
                    <a:pt x="263226" y="191765"/>
                    <a:pt x="300799" y="191765"/>
                  </a:cubicBezTo>
                  <a:close/>
                  <a:moveTo>
                    <a:pt x="423461" y="432831"/>
                  </a:moveTo>
                  <a:cubicBezTo>
                    <a:pt x="423461" y="450213"/>
                    <a:pt x="410364" y="464348"/>
                    <a:pt x="394260" y="464348"/>
                  </a:cubicBezTo>
                  <a:lnTo>
                    <a:pt x="207338" y="464348"/>
                  </a:lnTo>
                  <a:cubicBezTo>
                    <a:pt x="191234" y="464348"/>
                    <a:pt x="178137" y="450213"/>
                    <a:pt x="178137" y="432831"/>
                  </a:cubicBezTo>
                  <a:lnTo>
                    <a:pt x="178137" y="424100"/>
                  </a:lnTo>
                  <a:cubicBezTo>
                    <a:pt x="178137" y="401327"/>
                    <a:pt x="189410" y="380524"/>
                    <a:pt x="207579" y="369809"/>
                  </a:cubicBezTo>
                  <a:cubicBezTo>
                    <a:pt x="229340" y="356978"/>
                    <a:pt x="263172" y="341686"/>
                    <a:pt x="300799" y="341686"/>
                  </a:cubicBezTo>
                  <a:cubicBezTo>
                    <a:pt x="338426" y="341686"/>
                    <a:pt x="372259" y="356979"/>
                    <a:pt x="394020" y="369809"/>
                  </a:cubicBezTo>
                  <a:cubicBezTo>
                    <a:pt x="412188" y="380523"/>
                    <a:pt x="423461" y="401327"/>
                    <a:pt x="423461" y="424100"/>
                  </a:cubicBezTo>
                  <a:lnTo>
                    <a:pt x="423461" y="432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3" name="Gráfico 237">
            <a:extLst>
              <a:ext uri="{FF2B5EF4-FFF2-40B4-BE49-F238E27FC236}">
                <a16:creationId xmlns:a16="http://schemas.microsoft.com/office/drawing/2014/main" id="{802C8B08-2A51-3841-8E84-06D0B93778F3}"/>
              </a:ext>
            </a:extLst>
          </p:cNvPr>
          <p:cNvGrpSpPr/>
          <p:nvPr/>
        </p:nvGrpSpPr>
        <p:grpSpPr>
          <a:xfrm>
            <a:off x="9374159" y="5849673"/>
            <a:ext cx="834662" cy="834660"/>
            <a:chOff x="5261264" y="4282019"/>
            <a:chExt cx="597977" cy="597977"/>
          </a:xfrm>
          <a:solidFill>
            <a:schemeClr val="bg1"/>
          </a:solidFill>
        </p:grpSpPr>
        <p:sp>
          <p:nvSpPr>
            <p:cNvPr id="46" name="Forma libre 395">
              <a:extLst>
                <a:ext uri="{FF2B5EF4-FFF2-40B4-BE49-F238E27FC236}">
                  <a16:creationId xmlns:a16="http://schemas.microsoft.com/office/drawing/2014/main" id="{3A221182-CB00-AF45-B4C8-0B82B4EF6248}"/>
                </a:ext>
              </a:extLst>
            </p:cNvPr>
            <p:cNvSpPr/>
            <p:nvPr/>
          </p:nvSpPr>
          <p:spPr>
            <a:xfrm>
              <a:off x="5335135" y="4281143"/>
              <a:ext cx="449651" cy="599145"/>
            </a:xfrm>
            <a:custGeom>
              <a:avLst/>
              <a:gdLst>
                <a:gd name="connsiteX0" fmla="*/ 399527 w 449650"/>
                <a:gd name="connsiteY0" fmla="*/ 50708 h 599144"/>
                <a:gd name="connsiteX1" fmla="*/ 347400 w 449650"/>
                <a:gd name="connsiteY1" fmla="*/ 50708 h 599144"/>
                <a:gd name="connsiteX2" fmla="*/ 312322 w 449650"/>
                <a:gd name="connsiteY2" fmla="*/ 25792 h 599144"/>
                <a:gd name="connsiteX3" fmla="*/ 274692 w 449650"/>
                <a:gd name="connsiteY3" fmla="*/ 25792 h 599144"/>
                <a:gd name="connsiteX4" fmla="*/ 225117 w 449650"/>
                <a:gd name="connsiteY4" fmla="*/ 876 h 599144"/>
                <a:gd name="connsiteX5" fmla="*/ 175541 w 449650"/>
                <a:gd name="connsiteY5" fmla="*/ 25791 h 599144"/>
                <a:gd name="connsiteX6" fmla="*/ 137912 w 449650"/>
                <a:gd name="connsiteY6" fmla="*/ 25791 h 599144"/>
                <a:gd name="connsiteX7" fmla="*/ 102833 w 449650"/>
                <a:gd name="connsiteY7" fmla="*/ 50707 h 599144"/>
                <a:gd name="connsiteX8" fmla="*/ 50708 w 449650"/>
                <a:gd name="connsiteY8" fmla="*/ 50707 h 599144"/>
                <a:gd name="connsiteX9" fmla="*/ 876 w 449650"/>
                <a:gd name="connsiteY9" fmla="*/ 100538 h 599144"/>
                <a:gd name="connsiteX10" fmla="*/ 876 w 449650"/>
                <a:gd name="connsiteY10" fmla="*/ 549021 h 599144"/>
                <a:gd name="connsiteX11" fmla="*/ 50708 w 449650"/>
                <a:gd name="connsiteY11" fmla="*/ 598853 h 599144"/>
                <a:gd name="connsiteX12" fmla="*/ 399528 w 449650"/>
                <a:gd name="connsiteY12" fmla="*/ 598853 h 599144"/>
                <a:gd name="connsiteX13" fmla="*/ 449359 w 449650"/>
                <a:gd name="connsiteY13" fmla="*/ 549021 h 599144"/>
                <a:gd name="connsiteX14" fmla="*/ 449359 w 449650"/>
                <a:gd name="connsiteY14" fmla="*/ 100538 h 599144"/>
                <a:gd name="connsiteX15" fmla="*/ 399527 w 449650"/>
                <a:gd name="connsiteY15" fmla="*/ 50708 h 599144"/>
                <a:gd name="connsiteX16" fmla="*/ 112997 w 449650"/>
                <a:gd name="connsiteY16" fmla="*/ 524106 h 599144"/>
                <a:gd name="connsiteX17" fmla="*/ 75623 w 449650"/>
                <a:gd name="connsiteY17" fmla="*/ 486732 h 599144"/>
                <a:gd name="connsiteX18" fmla="*/ 112997 w 449650"/>
                <a:gd name="connsiteY18" fmla="*/ 449359 h 599144"/>
                <a:gd name="connsiteX19" fmla="*/ 150370 w 449650"/>
                <a:gd name="connsiteY19" fmla="*/ 486732 h 599144"/>
                <a:gd name="connsiteX20" fmla="*/ 112997 w 449650"/>
                <a:gd name="connsiteY20" fmla="*/ 524106 h 599144"/>
                <a:gd name="connsiteX21" fmla="*/ 112997 w 449650"/>
                <a:gd name="connsiteY21" fmla="*/ 399527 h 599144"/>
                <a:gd name="connsiteX22" fmla="*/ 75623 w 449650"/>
                <a:gd name="connsiteY22" fmla="*/ 362153 h 599144"/>
                <a:gd name="connsiteX23" fmla="*/ 112997 w 449650"/>
                <a:gd name="connsiteY23" fmla="*/ 324780 h 599144"/>
                <a:gd name="connsiteX24" fmla="*/ 150370 w 449650"/>
                <a:gd name="connsiteY24" fmla="*/ 362153 h 599144"/>
                <a:gd name="connsiteX25" fmla="*/ 112997 w 449650"/>
                <a:gd name="connsiteY25" fmla="*/ 399527 h 599144"/>
                <a:gd name="connsiteX26" fmla="*/ 112997 w 449650"/>
                <a:gd name="connsiteY26" fmla="*/ 274949 h 599144"/>
                <a:gd name="connsiteX27" fmla="*/ 75623 w 449650"/>
                <a:gd name="connsiteY27" fmla="*/ 237576 h 599144"/>
                <a:gd name="connsiteX28" fmla="*/ 112997 w 449650"/>
                <a:gd name="connsiteY28" fmla="*/ 200202 h 599144"/>
                <a:gd name="connsiteX29" fmla="*/ 150370 w 449650"/>
                <a:gd name="connsiteY29" fmla="*/ 237576 h 599144"/>
                <a:gd name="connsiteX30" fmla="*/ 112997 w 449650"/>
                <a:gd name="connsiteY30" fmla="*/ 274949 h 599144"/>
                <a:gd name="connsiteX31" fmla="*/ 125455 w 449650"/>
                <a:gd name="connsiteY31" fmla="*/ 75623 h 599144"/>
                <a:gd name="connsiteX32" fmla="*/ 125455 w 449650"/>
                <a:gd name="connsiteY32" fmla="*/ 63165 h 599144"/>
                <a:gd name="connsiteX33" fmla="*/ 137913 w 449650"/>
                <a:gd name="connsiteY33" fmla="*/ 50707 h 599144"/>
                <a:gd name="connsiteX34" fmla="*/ 182197 w 449650"/>
                <a:gd name="connsiteY34" fmla="*/ 50707 h 599144"/>
                <a:gd name="connsiteX35" fmla="*/ 192964 w 449650"/>
                <a:gd name="connsiteY35" fmla="*/ 44514 h 599144"/>
                <a:gd name="connsiteX36" fmla="*/ 225119 w 449650"/>
                <a:gd name="connsiteY36" fmla="*/ 25791 h 599144"/>
                <a:gd name="connsiteX37" fmla="*/ 257273 w 449650"/>
                <a:gd name="connsiteY37" fmla="*/ 44514 h 599144"/>
                <a:gd name="connsiteX38" fmla="*/ 268040 w 449650"/>
                <a:gd name="connsiteY38" fmla="*/ 50707 h 599144"/>
                <a:gd name="connsiteX39" fmla="*/ 312324 w 449650"/>
                <a:gd name="connsiteY39" fmla="*/ 50707 h 599144"/>
                <a:gd name="connsiteX40" fmla="*/ 324782 w 449650"/>
                <a:gd name="connsiteY40" fmla="*/ 63165 h 599144"/>
                <a:gd name="connsiteX41" fmla="*/ 324782 w 449650"/>
                <a:gd name="connsiteY41" fmla="*/ 75623 h 599144"/>
                <a:gd name="connsiteX42" fmla="*/ 299867 w 449650"/>
                <a:gd name="connsiteY42" fmla="*/ 100538 h 599144"/>
                <a:gd name="connsiteX43" fmla="*/ 150370 w 449650"/>
                <a:gd name="connsiteY43" fmla="*/ 100538 h 599144"/>
                <a:gd name="connsiteX44" fmla="*/ 125455 w 449650"/>
                <a:gd name="connsiteY44" fmla="*/ 75623 h 599144"/>
                <a:gd name="connsiteX45" fmla="*/ 362153 w 449650"/>
                <a:gd name="connsiteY45" fmla="*/ 499191 h 599144"/>
                <a:gd name="connsiteX46" fmla="*/ 212659 w 449650"/>
                <a:gd name="connsiteY46" fmla="*/ 499191 h 599144"/>
                <a:gd name="connsiteX47" fmla="*/ 200201 w 449650"/>
                <a:gd name="connsiteY47" fmla="*/ 486732 h 599144"/>
                <a:gd name="connsiteX48" fmla="*/ 212659 w 449650"/>
                <a:gd name="connsiteY48" fmla="*/ 474274 h 599144"/>
                <a:gd name="connsiteX49" fmla="*/ 362153 w 449650"/>
                <a:gd name="connsiteY49" fmla="*/ 474274 h 599144"/>
                <a:gd name="connsiteX50" fmla="*/ 374612 w 449650"/>
                <a:gd name="connsiteY50" fmla="*/ 486732 h 599144"/>
                <a:gd name="connsiteX51" fmla="*/ 362153 w 449650"/>
                <a:gd name="connsiteY51" fmla="*/ 499191 h 599144"/>
                <a:gd name="connsiteX52" fmla="*/ 362153 w 449650"/>
                <a:gd name="connsiteY52" fmla="*/ 374612 h 599144"/>
                <a:gd name="connsiteX53" fmla="*/ 212659 w 449650"/>
                <a:gd name="connsiteY53" fmla="*/ 374612 h 599144"/>
                <a:gd name="connsiteX54" fmla="*/ 200201 w 449650"/>
                <a:gd name="connsiteY54" fmla="*/ 362153 h 599144"/>
                <a:gd name="connsiteX55" fmla="*/ 212659 w 449650"/>
                <a:gd name="connsiteY55" fmla="*/ 349695 h 599144"/>
                <a:gd name="connsiteX56" fmla="*/ 362153 w 449650"/>
                <a:gd name="connsiteY56" fmla="*/ 349695 h 599144"/>
                <a:gd name="connsiteX57" fmla="*/ 374612 w 449650"/>
                <a:gd name="connsiteY57" fmla="*/ 362153 h 599144"/>
                <a:gd name="connsiteX58" fmla="*/ 362153 w 449650"/>
                <a:gd name="connsiteY58" fmla="*/ 374612 h 599144"/>
                <a:gd name="connsiteX59" fmla="*/ 362153 w 449650"/>
                <a:gd name="connsiteY59" fmla="*/ 250033 h 599144"/>
                <a:gd name="connsiteX60" fmla="*/ 212659 w 449650"/>
                <a:gd name="connsiteY60" fmla="*/ 250033 h 599144"/>
                <a:gd name="connsiteX61" fmla="*/ 200201 w 449650"/>
                <a:gd name="connsiteY61" fmla="*/ 237574 h 599144"/>
                <a:gd name="connsiteX62" fmla="*/ 212659 w 449650"/>
                <a:gd name="connsiteY62" fmla="*/ 225116 h 599144"/>
                <a:gd name="connsiteX63" fmla="*/ 362153 w 449650"/>
                <a:gd name="connsiteY63" fmla="*/ 225116 h 599144"/>
                <a:gd name="connsiteX64" fmla="*/ 374612 w 449650"/>
                <a:gd name="connsiteY64" fmla="*/ 237574 h 599144"/>
                <a:gd name="connsiteX65" fmla="*/ 362153 w 449650"/>
                <a:gd name="connsiteY65" fmla="*/ 250033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49650" h="599144">
                  <a:moveTo>
                    <a:pt x="399527" y="50708"/>
                  </a:moveTo>
                  <a:lnTo>
                    <a:pt x="347400" y="50708"/>
                  </a:lnTo>
                  <a:cubicBezTo>
                    <a:pt x="342240" y="36238"/>
                    <a:pt x="328542" y="25792"/>
                    <a:pt x="312322" y="25792"/>
                  </a:cubicBezTo>
                  <a:lnTo>
                    <a:pt x="274692" y="25792"/>
                  </a:lnTo>
                  <a:cubicBezTo>
                    <a:pt x="262990" y="10268"/>
                    <a:pt x="244595" y="876"/>
                    <a:pt x="225117" y="876"/>
                  </a:cubicBezTo>
                  <a:cubicBezTo>
                    <a:pt x="205640" y="876"/>
                    <a:pt x="187245" y="10268"/>
                    <a:pt x="175541" y="25791"/>
                  </a:cubicBezTo>
                  <a:lnTo>
                    <a:pt x="137912" y="25791"/>
                  </a:lnTo>
                  <a:cubicBezTo>
                    <a:pt x="121692" y="25791"/>
                    <a:pt x="107993" y="36237"/>
                    <a:pt x="102833" y="50707"/>
                  </a:cubicBezTo>
                  <a:lnTo>
                    <a:pt x="50708" y="50707"/>
                  </a:lnTo>
                  <a:cubicBezTo>
                    <a:pt x="23224" y="50708"/>
                    <a:pt x="876" y="73056"/>
                    <a:pt x="876" y="100538"/>
                  </a:cubicBezTo>
                  <a:lnTo>
                    <a:pt x="876" y="549021"/>
                  </a:lnTo>
                  <a:cubicBezTo>
                    <a:pt x="876" y="576505"/>
                    <a:pt x="23224" y="598853"/>
                    <a:pt x="50708" y="598853"/>
                  </a:cubicBezTo>
                  <a:lnTo>
                    <a:pt x="399528" y="598853"/>
                  </a:lnTo>
                  <a:cubicBezTo>
                    <a:pt x="427010" y="598853"/>
                    <a:pt x="449359" y="576505"/>
                    <a:pt x="449359" y="549021"/>
                  </a:cubicBezTo>
                  <a:lnTo>
                    <a:pt x="449359" y="100538"/>
                  </a:lnTo>
                  <a:cubicBezTo>
                    <a:pt x="449359" y="73056"/>
                    <a:pt x="427010" y="50708"/>
                    <a:pt x="399527" y="50708"/>
                  </a:cubicBezTo>
                  <a:close/>
                  <a:moveTo>
                    <a:pt x="112997" y="524106"/>
                  </a:moveTo>
                  <a:cubicBezTo>
                    <a:pt x="92387" y="524106"/>
                    <a:pt x="75623" y="507341"/>
                    <a:pt x="75623" y="486732"/>
                  </a:cubicBezTo>
                  <a:cubicBezTo>
                    <a:pt x="75623" y="466123"/>
                    <a:pt x="92387" y="449359"/>
                    <a:pt x="112997" y="449359"/>
                  </a:cubicBezTo>
                  <a:cubicBezTo>
                    <a:pt x="133606" y="449359"/>
                    <a:pt x="150370" y="466123"/>
                    <a:pt x="150370" y="486732"/>
                  </a:cubicBezTo>
                  <a:cubicBezTo>
                    <a:pt x="150370" y="507341"/>
                    <a:pt x="133606" y="524106"/>
                    <a:pt x="112997" y="524106"/>
                  </a:cubicBezTo>
                  <a:close/>
                  <a:moveTo>
                    <a:pt x="112997" y="399527"/>
                  </a:moveTo>
                  <a:cubicBezTo>
                    <a:pt x="92387" y="399527"/>
                    <a:pt x="75623" y="382763"/>
                    <a:pt x="75623" y="362153"/>
                  </a:cubicBezTo>
                  <a:cubicBezTo>
                    <a:pt x="75623" y="341544"/>
                    <a:pt x="92387" y="324780"/>
                    <a:pt x="112997" y="324780"/>
                  </a:cubicBezTo>
                  <a:cubicBezTo>
                    <a:pt x="133606" y="324780"/>
                    <a:pt x="150370" y="341544"/>
                    <a:pt x="150370" y="362153"/>
                  </a:cubicBezTo>
                  <a:cubicBezTo>
                    <a:pt x="150370" y="382763"/>
                    <a:pt x="133606" y="399527"/>
                    <a:pt x="112997" y="399527"/>
                  </a:cubicBezTo>
                  <a:close/>
                  <a:moveTo>
                    <a:pt x="112997" y="274949"/>
                  </a:moveTo>
                  <a:cubicBezTo>
                    <a:pt x="92387" y="274949"/>
                    <a:pt x="75623" y="258185"/>
                    <a:pt x="75623" y="237576"/>
                  </a:cubicBezTo>
                  <a:cubicBezTo>
                    <a:pt x="75623" y="216966"/>
                    <a:pt x="92387" y="200202"/>
                    <a:pt x="112997" y="200202"/>
                  </a:cubicBezTo>
                  <a:cubicBezTo>
                    <a:pt x="133606" y="200202"/>
                    <a:pt x="150370" y="216966"/>
                    <a:pt x="150370" y="237576"/>
                  </a:cubicBezTo>
                  <a:cubicBezTo>
                    <a:pt x="150370" y="258185"/>
                    <a:pt x="133606" y="274949"/>
                    <a:pt x="112997" y="274949"/>
                  </a:cubicBezTo>
                  <a:close/>
                  <a:moveTo>
                    <a:pt x="125455" y="75623"/>
                  </a:moveTo>
                  <a:lnTo>
                    <a:pt x="125455" y="63165"/>
                  </a:lnTo>
                  <a:cubicBezTo>
                    <a:pt x="125455" y="56292"/>
                    <a:pt x="131039" y="50707"/>
                    <a:pt x="137913" y="50707"/>
                  </a:cubicBezTo>
                  <a:lnTo>
                    <a:pt x="182197" y="50707"/>
                  </a:lnTo>
                  <a:cubicBezTo>
                    <a:pt x="186626" y="50707"/>
                    <a:pt x="190725" y="48346"/>
                    <a:pt x="192964" y="44514"/>
                  </a:cubicBezTo>
                  <a:cubicBezTo>
                    <a:pt x="199790" y="32786"/>
                    <a:pt x="211809" y="25791"/>
                    <a:pt x="225119" y="25791"/>
                  </a:cubicBezTo>
                  <a:cubicBezTo>
                    <a:pt x="238428" y="25791"/>
                    <a:pt x="250448" y="32787"/>
                    <a:pt x="257273" y="44514"/>
                  </a:cubicBezTo>
                  <a:cubicBezTo>
                    <a:pt x="259512" y="48346"/>
                    <a:pt x="263611" y="50707"/>
                    <a:pt x="268040" y="50707"/>
                  </a:cubicBezTo>
                  <a:lnTo>
                    <a:pt x="312324" y="50707"/>
                  </a:lnTo>
                  <a:cubicBezTo>
                    <a:pt x="319197" y="50707"/>
                    <a:pt x="324782" y="56290"/>
                    <a:pt x="324782" y="63165"/>
                  </a:cubicBezTo>
                  <a:lnTo>
                    <a:pt x="324782" y="75623"/>
                  </a:lnTo>
                  <a:cubicBezTo>
                    <a:pt x="324782" y="89358"/>
                    <a:pt x="313602" y="100538"/>
                    <a:pt x="299867" y="100538"/>
                  </a:cubicBezTo>
                  <a:lnTo>
                    <a:pt x="150370" y="100538"/>
                  </a:lnTo>
                  <a:cubicBezTo>
                    <a:pt x="136635" y="100538"/>
                    <a:pt x="125455" y="89358"/>
                    <a:pt x="125455" y="75623"/>
                  </a:cubicBezTo>
                  <a:close/>
                  <a:moveTo>
                    <a:pt x="362153" y="499191"/>
                  </a:moveTo>
                  <a:lnTo>
                    <a:pt x="212659" y="499191"/>
                  </a:lnTo>
                  <a:cubicBezTo>
                    <a:pt x="205773" y="499191"/>
                    <a:pt x="200201" y="493618"/>
                    <a:pt x="200201" y="486732"/>
                  </a:cubicBezTo>
                  <a:cubicBezTo>
                    <a:pt x="200201" y="479846"/>
                    <a:pt x="205773" y="474274"/>
                    <a:pt x="212659" y="474274"/>
                  </a:cubicBezTo>
                  <a:lnTo>
                    <a:pt x="362153" y="474274"/>
                  </a:lnTo>
                  <a:cubicBezTo>
                    <a:pt x="369039" y="474274"/>
                    <a:pt x="374612" y="479846"/>
                    <a:pt x="374612" y="486732"/>
                  </a:cubicBezTo>
                  <a:cubicBezTo>
                    <a:pt x="374612" y="493618"/>
                    <a:pt x="369039" y="499191"/>
                    <a:pt x="362153" y="499191"/>
                  </a:cubicBezTo>
                  <a:close/>
                  <a:moveTo>
                    <a:pt x="362153" y="374612"/>
                  </a:moveTo>
                  <a:lnTo>
                    <a:pt x="212659" y="374612"/>
                  </a:lnTo>
                  <a:cubicBezTo>
                    <a:pt x="205773" y="374612"/>
                    <a:pt x="200201" y="369039"/>
                    <a:pt x="200201" y="362153"/>
                  </a:cubicBezTo>
                  <a:cubicBezTo>
                    <a:pt x="200201" y="355267"/>
                    <a:pt x="205773" y="349695"/>
                    <a:pt x="212659" y="349695"/>
                  </a:cubicBezTo>
                  <a:lnTo>
                    <a:pt x="362153" y="349695"/>
                  </a:lnTo>
                  <a:cubicBezTo>
                    <a:pt x="369039" y="349695"/>
                    <a:pt x="374612" y="355267"/>
                    <a:pt x="374612" y="362153"/>
                  </a:cubicBezTo>
                  <a:cubicBezTo>
                    <a:pt x="374612" y="369039"/>
                    <a:pt x="369039" y="374612"/>
                    <a:pt x="362153" y="374612"/>
                  </a:cubicBezTo>
                  <a:close/>
                  <a:moveTo>
                    <a:pt x="362153" y="250033"/>
                  </a:moveTo>
                  <a:lnTo>
                    <a:pt x="212659" y="250033"/>
                  </a:lnTo>
                  <a:cubicBezTo>
                    <a:pt x="205773" y="250033"/>
                    <a:pt x="200201" y="244460"/>
                    <a:pt x="200201" y="237574"/>
                  </a:cubicBezTo>
                  <a:cubicBezTo>
                    <a:pt x="200201" y="230688"/>
                    <a:pt x="205773" y="225116"/>
                    <a:pt x="212659" y="225116"/>
                  </a:cubicBezTo>
                  <a:lnTo>
                    <a:pt x="362153" y="225116"/>
                  </a:lnTo>
                  <a:cubicBezTo>
                    <a:pt x="369039" y="225116"/>
                    <a:pt x="374612" y="230688"/>
                    <a:pt x="374612" y="237574"/>
                  </a:cubicBezTo>
                  <a:cubicBezTo>
                    <a:pt x="374612" y="244462"/>
                    <a:pt x="369039" y="250033"/>
                    <a:pt x="362153" y="2500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4670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CC6E2B6F-6C0F-9B4B-9604-F9080B624DE0}"/>
              </a:ext>
            </a:extLst>
          </p:cNvPr>
          <p:cNvSpPr/>
          <p:nvPr/>
        </p:nvSpPr>
        <p:spPr>
          <a:xfrm>
            <a:off x="9775041" y="7180842"/>
            <a:ext cx="4896922" cy="48969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4D743E1F-60DE-5243-BFE7-B3FC19CACD43}"/>
              </a:ext>
            </a:extLst>
          </p:cNvPr>
          <p:cNvSpPr/>
          <p:nvPr/>
        </p:nvSpPr>
        <p:spPr>
          <a:xfrm rot="10800000">
            <a:off x="10829818" y="6183919"/>
            <a:ext cx="2718016" cy="1856863"/>
          </a:xfrm>
          <a:prstGeom prst="trapezoid">
            <a:avLst>
              <a:gd name="adj" fmla="val 423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11652B7-8D59-A149-9E7A-4C498FC3FD9D}"/>
              </a:ext>
            </a:extLst>
          </p:cNvPr>
          <p:cNvSpPr/>
          <p:nvPr/>
        </p:nvSpPr>
        <p:spPr>
          <a:xfrm rot="6617230" flipH="1">
            <a:off x="8642668" y="7735317"/>
            <a:ext cx="2718017" cy="1856862"/>
          </a:xfrm>
          <a:prstGeom prst="trapezoid">
            <a:avLst>
              <a:gd name="adj" fmla="val 42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A0861D84-37F0-F84F-853C-6D3CF973A509}"/>
              </a:ext>
            </a:extLst>
          </p:cNvPr>
          <p:cNvSpPr/>
          <p:nvPr/>
        </p:nvSpPr>
        <p:spPr>
          <a:xfrm rot="14982770">
            <a:off x="13018047" y="7738617"/>
            <a:ext cx="2718017" cy="1856862"/>
          </a:xfrm>
          <a:prstGeom prst="trapezoid">
            <a:avLst>
              <a:gd name="adj" fmla="val 423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821E056-A2A8-A942-8E6C-A6BF247FBBAB}"/>
              </a:ext>
            </a:extLst>
          </p:cNvPr>
          <p:cNvSpPr/>
          <p:nvPr/>
        </p:nvSpPr>
        <p:spPr>
          <a:xfrm rot="2119340">
            <a:off x="9446464" y="10449100"/>
            <a:ext cx="2718016" cy="1856863"/>
          </a:xfrm>
          <a:prstGeom prst="trapezoid">
            <a:avLst>
              <a:gd name="adj" fmla="val 423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71C3C294-A307-714A-A792-30DBB0E427F9}"/>
              </a:ext>
            </a:extLst>
          </p:cNvPr>
          <p:cNvSpPr/>
          <p:nvPr/>
        </p:nvSpPr>
        <p:spPr>
          <a:xfrm rot="19480660" flipH="1">
            <a:off x="12352522" y="10449099"/>
            <a:ext cx="2718016" cy="1856863"/>
          </a:xfrm>
          <a:prstGeom prst="trapezoid">
            <a:avLst>
              <a:gd name="adj" fmla="val 42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05B8C0A6-6E3A-A74D-97BA-48B274E2B11C}"/>
              </a:ext>
            </a:extLst>
          </p:cNvPr>
          <p:cNvSpPr txBox="1"/>
          <p:nvPr/>
        </p:nvSpPr>
        <p:spPr>
          <a:xfrm>
            <a:off x="15689122" y="7058719"/>
            <a:ext cx="630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Relevant Differentiation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6B68D6AD-FF67-F146-8D63-974DCF559995}"/>
              </a:ext>
            </a:extLst>
          </p:cNvPr>
          <p:cNvSpPr/>
          <p:nvPr/>
        </p:nvSpPr>
        <p:spPr>
          <a:xfrm>
            <a:off x="15689123" y="768304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E35803-8AFC-8545-8A6F-BEFE64521B1D}"/>
              </a:ext>
            </a:extLst>
          </p:cNvPr>
          <p:cNvGrpSpPr/>
          <p:nvPr/>
        </p:nvGrpSpPr>
        <p:grpSpPr>
          <a:xfrm>
            <a:off x="15797751" y="10627453"/>
            <a:ext cx="6929433" cy="1578433"/>
            <a:chOff x="2491082" y="8215868"/>
            <a:chExt cx="6929433" cy="1578433"/>
          </a:xfrm>
        </p:grpSpPr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AAB1FAB9-D70E-0C4F-961E-09B8A5E7953F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23" name="Rectangle 56">
              <a:extLst>
                <a:ext uri="{FF2B5EF4-FFF2-40B4-BE49-F238E27FC236}">
                  <a16:creationId xmlns:a16="http://schemas.microsoft.com/office/drawing/2014/main" id="{91FC5BA0-1D3F-0643-ADA6-CAE77DCE0453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ECC37F0E-A326-5D4D-B1AF-33B25ED57B5A}"/>
              </a:ext>
            </a:extLst>
          </p:cNvPr>
          <p:cNvSpPr txBox="1"/>
          <p:nvPr/>
        </p:nvSpPr>
        <p:spPr>
          <a:xfrm flipH="1">
            <a:off x="2384782" y="7058719"/>
            <a:ext cx="630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Emotional Connection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906D3FEB-0522-5A46-B396-263AE9FDF907}"/>
              </a:ext>
            </a:extLst>
          </p:cNvPr>
          <p:cNvSpPr/>
          <p:nvPr/>
        </p:nvSpPr>
        <p:spPr>
          <a:xfrm flipH="1">
            <a:off x="1759094" y="768304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89601F-328A-DA45-9AE5-B89EBC5D4CF4}"/>
              </a:ext>
            </a:extLst>
          </p:cNvPr>
          <p:cNvGrpSpPr/>
          <p:nvPr/>
        </p:nvGrpSpPr>
        <p:grpSpPr>
          <a:xfrm flipH="1">
            <a:off x="1789818" y="10627453"/>
            <a:ext cx="6929433" cy="1578433"/>
            <a:chOff x="2491082" y="8215868"/>
            <a:chExt cx="6929433" cy="1578433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7B884D3E-20C6-6B4C-92F8-92B385586B05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Accessibility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E7B0BD3E-D90F-B54A-8CA4-223171ED4635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EEE23B-F0BE-B046-821C-0028DA70CF3F}"/>
              </a:ext>
            </a:extLst>
          </p:cNvPr>
          <p:cNvGrpSpPr/>
          <p:nvPr/>
        </p:nvGrpSpPr>
        <p:grpSpPr>
          <a:xfrm>
            <a:off x="8724108" y="4311825"/>
            <a:ext cx="6929433" cy="1578433"/>
            <a:chOff x="2491082" y="8215868"/>
            <a:chExt cx="6929433" cy="1578433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7A513E50-0F1F-7F47-8B4F-62C6A8A59EC4}"/>
                </a:ext>
              </a:extLst>
            </p:cNvPr>
            <p:cNvSpPr txBox="1"/>
            <p:nvPr/>
          </p:nvSpPr>
          <p:spPr>
            <a:xfrm>
              <a:off x="3507607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7446CB0D-BEFA-524B-A6FD-2755E0CA6D45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73E97A78-FC70-7540-BAD2-B3BD889BB12C}"/>
              </a:ext>
            </a:extLst>
          </p:cNvPr>
          <p:cNvSpPr txBox="1"/>
          <p:nvPr/>
        </p:nvSpPr>
        <p:spPr>
          <a:xfrm>
            <a:off x="11290732" y="6598701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31BBE809-C1A1-8A42-B1EF-0EA8E999B194}"/>
              </a:ext>
            </a:extLst>
          </p:cNvPr>
          <p:cNvSpPr txBox="1"/>
          <p:nvPr/>
        </p:nvSpPr>
        <p:spPr>
          <a:xfrm>
            <a:off x="13580270" y="8211507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63BA9A86-8440-C948-B719-23C61E9D54CF}"/>
              </a:ext>
            </a:extLst>
          </p:cNvPr>
          <p:cNvSpPr txBox="1"/>
          <p:nvPr/>
        </p:nvSpPr>
        <p:spPr>
          <a:xfrm>
            <a:off x="9096913" y="8208207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5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177CDB6B-DF99-664D-8F9A-9228B290D84A}"/>
              </a:ext>
            </a:extLst>
          </p:cNvPr>
          <p:cNvSpPr txBox="1"/>
          <p:nvPr/>
        </p:nvSpPr>
        <p:spPr>
          <a:xfrm>
            <a:off x="9903780" y="11016009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4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C09A49AE-A8C3-5340-A9B0-FF81DAD1DB0D}"/>
              </a:ext>
            </a:extLst>
          </p:cNvPr>
          <p:cNvSpPr txBox="1"/>
          <p:nvPr/>
        </p:nvSpPr>
        <p:spPr>
          <a:xfrm>
            <a:off x="12865987" y="11016008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3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51391C42-38DF-E544-939C-3B93CB81F6DA}"/>
              </a:ext>
            </a:extLst>
          </p:cNvPr>
          <p:cNvSpPr txBox="1"/>
          <p:nvPr/>
        </p:nvSpPr>
        <p:spPr>
          <a:xfrm>
            <a:off x="10829814" y="8946475"/>
            <a:ext cx="2718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The Five Drivers</a:t>
            </a:r>
          </a:p>
        </p:txBody>
      </p:sp>
    </p:spTree>
    <p:extLst>
      <p:ext uri="{BB962C8B-B14F-4D97-AF65-F5344CB8AC3E}">
        <p14:creationId xmlns:p14="http://schemas.microsoft.com/office/powerpoint/2010/main" val="306419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832F417E-182B-6241-AD47-1A70BB615A0C}"/>
              </a:ext>
            </a:extLst>
          </p:cNvPr>
          <p:cNvSpPr/>
          <p:nvPr/>
        </p:nvSpPr>
        <p:spPr>
          <a:xfrm>
            <a:off x="3577236" y="4879319"/>
            <a:ext cx="10101942" cy="3004456"/>
          </a:xfrm>
          <a:prstGeom prst="leftArrow">
            <a:avLst>
              <a:gd name="adj1" fmla="val 74176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C144035E-22CE-3F48-873E-933D9DF03B0E}"/>
              </a:ext>
            </a:extLst>
          </p:cNvPr>
          <p:cNvSpPr/>
          <p:nvPr/>
        </p:nvSpPr>
        <p:spPr>
          <a:xfrm rot="10800000">
            <a:off x="10698472" y="9068282"/>
            <a:ext cx="10101942" cy="3004456"/>
          </a:xfrm>
          <a:prstGeom prst="leftArrow">
            <a:avLst>
              <a:gd name="adj1" fmla="val 74176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E0E1F2F-BA78-9C43-950D-277D5B5F95F6}"/>
              </a:ext>
            </a:extLst>
          </p:cNvPr>
          <p:cNvSpPr/>
          <p:nvPr/>
        </p:nvSpPr>
        <p:spPr>
          <a:xfrm>
            <a:off x="5821673" y="8384041"/>
            <a:ext cx="3325091" cy="33250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E323AF4-FA50-D542-8F4E-DD9EE084A6C5}"/>
              </a:ext>
            </a:extLst>
          </p:cNvPr>
          <p:cNvSpPr/>
          <p:nvPr/>
        </p:nvSpPr>
        <p:spPr>
          <a:xfrm>
            <a:off x="15136407" y="5178780"/>
            <a:ext cx="3325091" cy="33250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B791A1D9-2471-414F-A403-71B337A60138}"/>
              </a:ext>
            </a:extLst>
          </p:cNvPr>
          <p:cNvSpPr/>
          <p:nvPr/>
        </p:nvSpPr>
        <p:spPr>
          <a:xfrm>
            <a:off x="11510104" y="10050885"/>
            <a:ext cx="7704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Can you give an example of a memorable story told by a brand?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009CB52C-3B0E-B440-9DE3-EE6DA0B1BA59}"/>
              </a:ext>
            </a:extLst>
          </p:cNvPr>
          <p:cNvSpPr/>
          <p:nvPr/>
        </p:nvSpPr>
        <p:spPr>
          <a:xfrm flipH="1">
            <a:off x="4776179" y="5865893"/>
            <a:ext cx="7704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 you think it’s a good idea for brands to tell stories?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A69AE234-F1C7-5F4C-B522-2CAAB8D50E7D}"/>
              </a:ext>
            </a:extLst>
          </p:cNvPr>
          <p:cNvSpPr txBox="1"/>
          <p:nvPr/>
        </p:nvSpPr>
        <p:spPr>
          <a:xfrm>
            <a:off x="15136407" y="6010271"/>
            <a:ext cx="341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No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85%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ABB97DE7-FF37-3B44-8D52-AB8894DB5524}"/>
              </a:ext>
            </a:extLst>
          </p:cNvPr>
          <p:cNvSpPr txBox="1"/>
          <p:nvPr/>
        </p:nvSpPr>
        <p:spPr>
          <a:xfrm>
            <a:off x="5824906" y="9169423"/>
            <a:ext cx="341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79%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DCEFD8-5900-3245-B98C-23BE239A0151}"/>
              </a:ext>
            </a:extLst>
          </p:cNvPr>
          <p:cNvCxnSpPr>
            <a:cxnSpLocks/>
          </p:cNvCxnSpPr>
          <p:nvPr/>
        </p:nvCxnSpPr>
        <p:spPr>
          <a:xfrm>
            <a:off x="20232855" y="7820713"/>
            <a:ext cx="0" cy="2742184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AFF612-EAF4-5849-A9F1-6777DBB4D776}"/>
              </a:ext>
            </a:extLst>
          </p:cNvPr>
          <p:cNvCxnSpPr>
            <a:cxnSpLocks/>
          </p:cNvCxnSpPr>
          <p:nvPr/>
        </p:nvCxnSpPr>
        <p:spPr>
          <a:xfrm>
            <a:off x="4152027" y="6393505"/>
            <a:ext cx="0" cy="2742184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56">
            <a:extLst>
              <a:ext uri="{FF2B5EF4-FFF2-40B4-BE49-F238E27FC236}">
                <a16:creationId xmlns:a16="http://schemas.microsoft.com/office/drawing/2014/main" id="{7C54EC88-BA0E-C640-8692-9DAE6D59FDF6}"/>
              </a:ext>
            </a:extLst>
          </p:cNvPr>
          <p:cNvSpPr/>
          <p:nvPr/>
        </p:nvSpPr>
        <p:spPr>
          <a:xfrm>
            <a:off x="20013206" y="5075465"/>
            <a:ext cx="33250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081D826A-DBA1-1D48-B408-CEC0104865EA}"/>
              </a:ext>
            </a:extLst>
          </p:cNvPr>
          <p:cNvSpPr/>
          <p:nvPr/>
        </p:nvSpPr>
        <p:spPr>
          <a:xfrm>
            <a:off x="1089468" y="9624782"/>
            <a:ext cx="33250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62618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F8C284-8274-7F43-B698-B96F6CE38CE1}"/>
              </a:ext>
            </a:extLst>
          </p:cNvPr>
          <p:cNvGrpSpPr/>
          <p:nvPr/>
        </p:nvGrpSpPr>
        <p:grpSpPr>
          <a:xfrm>
            <a:off x="4615490" y="6090699"/>
            <a:ext cx="14284808" cy="5571260"/>
            <a:chOff x="2841663" y="5081636"/>
            <a:chExt cx="17707083" cy="6905992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141BE2C-15A3-BB48-844E-DFE73C5EB72A}"/>
                </a:ext>
              </a:extLst>
            </p:cNvPr>
            <p:cNvSpPr/>
            <p:nvPr/>
          </p:nvSpPr>
          <p:spPr>
            <a:xfrm flipV="1">
              <a:off x="14884220" y="5937630"/>
              <a:ext cx="5431294" cy="5431295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400FBCD2-5D83-E74D-BE4B-07EFC098E872}"/>
                </a:ext>
              </a:extLst>
            </p:cNvPr>
            <p:cNvSpPr/>
            <p:nvPr/>
          </p:nvSpPr>
          <p:spPr>
            <a:xfrm>
              <a:off x="9406174" y="5927432"/>
              <a:ext cx="5661548" cy="5661548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675FD0AB-8C4F-164A-95DB-65140C7EDCB6}"/>
                </a:ext>
              </a:extLst>
            </p:cNvPr>
            <p:cNvSpPr/>
            <p:nvPr/>
          </p:nvSpPr>
          <p:spPr>
            <a:xfrm flipV="1">
              <a:off x="4164874" y="5937630"/>
              <a:ext cx="5431294" cy="5431295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CB468F-6FD0-FB47-80D9-EBF20A5FA492}"/>
                </a:ext>
              </a:extLst>
            </p:cNvPr>
            <p:cNvSpPr/>
            <p:nvPr/>
          </p:nvSpPr>
          <p:spPr>
            <a:xfrm flipV="1">
              <a:off x="11167401" y="5081636"/>
              <a:ext cx="2042847" cy="2042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52BC06-F5BF-FB49-BD5B-9DA397BEFCF7}"/>
                </a:ext>
              </a:extLst>
            </p:cNvPr>
            <p:cNvSpPr/>
            <p:nvPr/>
          </p:nvSpPr>
          <p:spPr>
            <a:xfrm flipV="1">
              <a:off x="16578443" y="9944780"/>
              <a:ext cx="2042847" cy="20428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14C558-1D68-E64D-984D-85E6DEC4A97A}"/>
                </a:ext>
              </a:extLst>
            </p:cNvPr>
            <p:cNvSpPr/>
            <p:nvPr/>
          </p:nvSpPr>
          <p:spPr>
            <a:xfrm flipV="1">
              <a:off x="19998730" y="8378270"/>
              <a:ext cx="550016" cy="5500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8088F4-AB78-2A4F-88E0-753EA6DBE447}"/>
                </a:ext>
              </a:extLst>
            </p:cNvPr>
            <p:cNvGrpSpPr/>
            <p:nvPr/>
          </p:nvGrpSpPr>
          <p:grpSpPr>
            <a:xfrm>
              <a:off x="2841663" y="6062594"/>
              <a:ext cx="2856496" cy="3124542"/>
              <a:chOff x="14985877" y="4911998"/>
              <a:chExt cx="4124185" cy="4511188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ACF7E1-1EC7-3E46-9DF7-FC0BD0DF78A5}"/>
                  </a:ext>
                </a:extLst>
              </p:cNvPr>
              <p:cNvSpPr/>
              <p:nvPr/>
            </p:nvSpPr>
            <p:spPr>
              <a:xfrm flipH="1">
                <a:off x="16737463" y="9122701"/>
                <a:ext cx="617228" cy="300485"/>
              </a:xfrm>
              <a:custGeom>
                <a:avLst/>
                <a:gdLst>
                  <a:gd name="connsiteX0" fmla="*/ 48732 w 59676"/>
                  <a:gd name="connsiteY0" fmla="*/ 29053 h 29052"/>
                  <a:gd name="connsiteX1" fmla="*/ 10945 w 59676"/>
                  <a:gd name="connsiteY1" fmla="*/ 29053 h 29052"/>
                  <a:gd name="connsiteX2" fmla="*/ 0 w 59676"/>
                  <a:gd name="connsiteY2" fmla="*/ 18104 h 29052"/>
                  <a:gd name="connsiteX3" fmla="*/ 0 w 59676"/>
                  <a:gd name="connsiteY3" fmla="*/ 10948 h 29052"/>
                  <a:gd name="connsiteX4" fmla="*/ 10945 w 59676"/>
                  <a:gd name="connsiteY4" fmla="*/ 0 h 29052"/>
                  <a:gd name="connsiteX5" fmla="*/ 48732 w 59676"/>
                  <a:gd name="connsiteY5" fmla="*/ 0 h 29052"/>
                  <a:gd name="connsiteX6" fmla="*/ 59676 w 59676"/>
                  <a:gd name="connsiteY6" fmla="*/ 10948 h 29052"/>
                  <a:gd name="connsiteX7" fmla="*/ 59676 w 59676"/>
                  <a:gd name="connsiteY7" fmla="*/ 18104 h 29052"/>
                  <a:gd name="connsiteX8" fmla="*/ 48732 w 59676"/>
                  <a:gd name="connsiteY8" fmla="*/ 29053 h 2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76" h="29052">
                    <a:moveTo>
                      <a:pt x="48732" y="29053"/>
                    </a:moveTo>
                    <a:lnTo>
                      <a:pt x="10945" y="29053"/>
                    </a:lnTo>
                    <a:cubicBezTo>
                      <a:pt x="4891" y="29053"/>
                      <a:pt x="0" y="24098"/>
                      <a:pt x="0" y="18104"/>
                    </a:cubicBezTo>
                    <a:lnTo>
                      <a:pt x="0" y="10948"/>
                    </a:lnTo>
                    <a:cubicBezTo>
                      <a:pt x="0" y="4893"/>
                      <a:pt x="4953" y="0"/>
                      <a:pt x="10945" y="0"/>
                    </a:cubicBezTo>
                    <a:lnTo>
                      <a:pt x="48732" y="0"/>
                    </a:lnTo>
                    <a:cubicBezTo>
                      <a:pt x="54785" y="0"/>
                      <a:pt x="59676" y="4954"/>
                      <a:pt x="59676" y="10948"/>
                    </a:cubicBezTo>
                    <a:lnTo>
                      <a:pt x="59676" y="18104"/>
                    </a:lnTo>
                    <a:cubicBezTo>
                      <a:pt x="59676" y="24098"/>
                      <a:pt x="54723" y="29053"/>
                      <a:pt x="48732" y="29053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1F237C2-F72D-3647-9F9B-C8869BB7D166}"/>
                  </a:ext>
                </a:extLst>
              </p:cNvPr>
              <p:cNvSpPr/>
              <p:nvPr/>
            </p:nvSpPr>
            <p:spPr>
              <a:xfrm flipH="1">
                <a:off x="16636277" y="8701380"/>
                <a:ext cx="820861" cy="516839"/>
              </a:xfrm>
              <a:custGeom>
                <a:avLst/>
                <a:gdLst>
                  <a:gd name="connsiteX0" fmla="*/ 60532 w 79364"/>
                  <a:gd name="connsiteY0" fmla="*/ 49971 h 49970"/>
                  <a:gd name="connsiteX1" fmla="*/ 18832 w 79364"/>
                  <a:gd name="connsiteY1" fmla="*/ 49971 h 49970"/>
                  <a:gd name="connsiteX2" fmla="*/ 0 w 79364"/>
                  <a:gd name="connsiteY2" fmla="*/ 31132 h 49970"/>
                  <a:gd name="connsiteX3" fmla="*/ 0 w 79364"/>
                  <a:gd name="connsiteY3" fmla="*/ 18838 h 49970"/>
                  <a:gd name="connsiteX4" fmla="*/ 18832 w 79364"/>
                  <a:gd name="connsiteY4" fmla="*/ 0 h 49970"/>
                  <a:gd name="connsiteX5" fmla="*/ 60532 w 79364"/>
                  <a:gd name="connsiteY5" fmla="*/ 0 h 49970"/>
                  <a:gd name="connsiteX6" fmla="*/ 79364 w 79364"/>
                  <a:gd name="connsiteY6" fmla="*/ 18838 h 49970"/>
                  <a:gd name="connsiteX7" fmla="*/ 79364 w 79364"/>
                  <a:gd name="connsiteY7" fmla="*/ 31132 h 49970"/>
                  <a:gd name="connsiteX8" fmla="*/ 60532 w 79364"/>
                  <a:gd name="connsiteY8" fmla="*/ 49971 h 4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64" h="49970">
                    <a:moveTo>
                      <a:pt x="60532" y="49971"/>
                    </a:moveTo>
                    <a:lnTo>
                      <a:pt x="18832" y="49971"/>
                    </a:lnTo>
                    <a:cubicBezTo>
                      <a:pt x="8499" y="49971"/>
                      <a:pt x="0" y="41469"/>
                      <a:pt x="0" y="31132"/>
                    </a:cubicBezTo>
                    <a:lnTo>
                      <a:pt x="0" y="18838"/>
                    </a:lnTo>
                    <a:cubicBezTo>
                      <a:pt x="0" y="8502"/>
                      <a:pt x="8499" y="0"/>
                      <a:pt x="18832" y="0"/>
                    </a:cubicBezTo>
                    <a:lnTo>
                      <a:pt x="60532" y="0"/>
                    </a:lnTo>
                    <a:cubicBezTo>
                      <a:pt x="70865" y="0"/>
                      <a:pt x="79364" y="8502"/>
                      <a:pt x="79364" y="18838"/>
                    </a:cubicBezTo>
                    <a:lnTo>
                      <a:pt x="79364" y="31132"/>
                    </a:lnTo>
                    <a:cubicBezTo>
                      <a:pt x="79364" y="41469"/>
                      <a:pt x="70926" y="49971"/>
                      <a:pt x="60532" y="499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3E25F5F-25DD-214E-88FF-122F5FCE0488}"/>
                  </a:ext>
                </a:extLst>
              </p:cNvPr>
              <p:cNvSpPr/>
              <p:nvPr/>
            </p:nvSpPr>
            <p:spPr>
              <a:xfrm flipH="1">
                <a:off x="15954550" y="6017002"/>
                <a:ext cx="2186167" cy="2752683"/>
              </a:xfrm>
              <a:custGeom>
                <a:avLst/>
                <a:gdLst>
                  <a:gd name="connsiteX0" fmla="*/ 58020 w 211367"/>
                  <a:gd name="connsiteY0" fmla="*/ 245834 h 266140"/>
                  <a:gd name="connsiteX1" fmla="*/ 67558 w 211367"/>
                  <a:gd name="connsiteY1" fmla="*/ 266141 h 266140"/>
                  <a:gd name="connsiteX2" fmla="*/ 143682 w 211367"/>
                  <a:gd name="connsiteY2" fmla="*/ 266141 h 266140"/>
                  <a:gd name="connsiteX3" fmla="*/ 153220 w 211367"/>
                  <a:gd name="connsiteY3" fmla="*/ 245834 h 266140"/>
                  <a:gd name="connsiteX4" fmla="*/ 159273 w 211367"/>
                  <a:gd name="connsiteY4" fmla="*/ 199350 h 266140"/>
                  <a:gd name="connsiteX5" fmla="*/ 211367 w 211367"/>
                  <a:gd name="connsiteY5" fmla="*/ 105769 h 266140"/>
                  <a:gd name="connsiteX6" fmla="*/ 98130 w 211367"/>
                  <a:gd name="connsiteY6" fmla="*/ 261 h 266140"/>
                  <a:gd name="connsiteX7" fmla="*/ 178 w 211367"/>
                  <a:gd name="connsiteY7" fmla="*/ 98613 h 266140"/>
                  <a:gd name="connsiteX8" fmla="*/ 51172 w 211367"/>
                  <a:gd name="connsiteY8" fmla="*/ 200390 h 266140"/>
                  <a:gd name="connsiteX9" fmla="*/ 58020 w 211367"/>
                  <a:gd name="connsiteY9" fmla="*/ 245834 h 26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367" h="266140">
                    <a:moveTo>
                      <a:pt x="58020" y="245834"/>
                    </a:moveTo>
                    <a:cubicBezTo>
                      <a:pt x="58020" y="253969"/>
                      <a:pt x="61749" y="261248"/>
                      <a:pt x="67558" y="266141"/>
                    </a:cubicBezTo>
                    <a:lnTo>
                      <a:pt x="143682" y="266141"/>
                    </a:lnTo>
                    <a:cubicBezTo>
                      <a:pt x="149490" y="261248"/>
                      <a:pt x="153220" y="253969"/>
                      <a:pt x="153220" y="245834"/>
                    </a:cubicBezTo>
                    <a:cubicBezTo>
                      <a:pt x="153220" y="245834"/>
                      <a:pt x="151691" y="208830"/>
                      <a:pt x="159273" y="199350"/>
                    </a:cubicBezTo>
                    <a:cubicBezTo>
                      <a:pt x="181224" y="171826"/>
                      <a:pt x="211367" y="145097"/>
                      <a:pt x="211367" y="105769"/>
                    </a:cubicBezTo>
                    <a:cubicBezTo>
                      <a:pt x="211367" y="44850"/>
                      <a:pt x="159946" y="-4020"/>
                      <a:pt x="98130" y="261"/>
                    </a:cubicBezTo>
                    <a:cubicBezTo>
                      <a:pt x="45852" y="3870"/>
                      <a:pt x="3602" y="46318"/>
                      <a:pt x="178" y="98613"/>
                    </a:cubicBezTo>
                    <a:cubicBezTo>
                      <a:pt x="-2635" y="140938"/>
                      <a:pt x="28487" y="169502"/>
                      <a:pt x="51172" y="200390"/>
                    </a:cubicBezTo>
                    <a:cubicBezTo>
                      <a:pt x="58325" y="210115"/>
                      <a:pt x="58020" y="245834"/>
                      <a:pt x="58020" y="245834"/>
                    </a:cubicBezTo>
                    <a:close/>
                  </a:path>
                </a:pathLst>
              </a:custGeom>
              <a:solidFill>
                <a:srgbClr val="FFC000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5" name="Graphic 4">
                <a:extLst>
                  <a:ext uri="{FF2B5EF4-FFF2-40B4-BE49-F238E27FC236}">
                    <a16:creationId xmlns:a16="http://schemas.microsoft.com/office/drawing/2014/main" id="{A21F4614-0CF6-7446-876C-2AFDF39F483D}"/>
                  </a:ext>
                </a:extLst>
              </p:cNvPr>
              <p:cNvGrpSpPr/>
              <p:nvPr/>
            </p:nvGrpSpPr>
            <p:grpSpPr>
              <a:xfrm flipH="1">
                <a:off x="14985877" y="4911998"/>
                <a:ext cx="4124185" cy="1728758"/>
                <a:chOff x="3029552" y="939874"/>
                <a:chExt cx="398742" cy="167143"/>
              </a:xfrm>
              <a:solidFill>
                <a:srgbClr val="FFC000"/>
              </a:solidFill>
            </p:grpSpPr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ECC0C8D0-4ED7-654C-9E40-57E9E1DBD74F}"/>
                    </a:ext>
                  </a:extLst>
                </p:cNvPr>
                <p:cNvSpPr/>
                <p:nvPr/>
              </p:nvSpPr>
              <p:spPr>
                <a:xfrm>
                  <a:off x="3220363" y="939874"/>
                  <a:ext cx="17120" cy="77739"/>
                </a:xfrm>
                <a:custGeom>
                  <a:avLst/>
                  <a:gdLst>
                    <a:gd name="connsiteX0" fmla="*/ 8560 w 17120"/>
                    <a:gd name="connsiteY0" fmla="*/ 77739 h 77739"/>
                    <a:gd name="connsiteX1" fmla="*/ 0 w 17120"/>
                    <a:gd name="connsiteY1" fmla="*/ 69176 h 77739"/>
                    <a:gd name="connsiteX2" fmla="*/ 0 w 17120"/>
                    <a:gd name="connsiteY2" fmla="*/ 8563 h 77739"/>
                    <a:gd name="connsiteX3" fmla="*/ 8560 w 17120"/>
                    <a:gd name="connsiteY3" fmla="*/ 0 h 77739"/>
                    <a:gd name="connsiteX4" fmla="*/ 17120 w 17120"/>
                    <a:gd name="connsiteY4" fmla="*/ 8563 h 77739"/>
                    <a:gd name="connsiteX5" fmla="*/ 17120 w 17120"/>
                    <a:gd name="connsiteY5" fmla="*/ 69176 h 77739"/>
                    <a:gd name="connsiteX6" fmla="*/ 8560 w 17120"/>
                    <a:gd name="connsiteY6" fmla="*/ 77739 h 77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20" h="77739">
                      <a:moveTo>
                        <a:pt x="8560" y="77739"/>
                      </a:moveTo>
                      <a:cubicBezTo>
                        <a:pt x="3852" y="77739"/>
                        <a:pt x="0" y="73886"/>
                        <a:pt x="0" y="69176"/>
                      </a:cubicBezTo>
                      <a:lnTo>
                        <a:pt x="0" y="8563"/>
                      </a:lnTo>
                      <a:cubicBezTo>
                        <a:pt x="0" y="3853"/>
                        <a:pt x="3852" y="0"/>
                        <a:pt x="8560" y="0"/>
                      </a:cubicBezTo>
                      <a:cubicBezTo>
                        <a:pt x="13268" y="0"/>
                        <a:pt x="17120" y="3853"/>
                        <a:pt x="17120" y="8563"/>
                      </a:cubicBezTo>
                      <a:lnTo>
                        <a:pt x="17120" y="69176"/>
                      </a:lnTo>
                      <a:cubicBezTo>
                        <a:pt x="17120" y="73886"/>
                        <a:pt x="13268" y="77739"/>
                        <a:pt x="8560" y="77739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7" name="Graphic 4">
                  <a:extLst>
                    <a:ext uri="{FF2B5EF4-FFF2-40B4-BE49-F238E27FC236}">
                      <a16:creationId xmlns:a16="http://schemas.microsoft.com/office/drawing/2014/main" id="{09757072-7AB4-684D-9ED5-985456F29D08}"/>
                    </a:ext>
                  </a:extLst>
                </p:cNvPr>
                <p:cNvGrpSpPr/>
                <p:nvPr/>
              </p:nvGrpSpPr>
              <p:grpSpPr>
                <a:xfrm>
                  <a:off x="3029552" y="975336"/>
                  <a:ext cx="398742" cy="131681"/>
                  <a:chOff x="3029552" y="975336"/>
                  <a:chExt cx="398742" cy="131681"/>
                </a:xfrm>
                <a:grpFill/>
              </p:grpSpPr>
              <p:grpSp>
                <p:nvGrpSpPr>
                  <p:cNvPr id="38" name="Graphic 4">
                    <a:extLst>
                      <a:ext uri="{FF2B5EF4-FFF2-40B4-BE49-F238E27FC236}">
                        <a16:creationId xmlns:a16="http://schemas.microsoft.com/office/drawing/2014/main" id="{898A785A-76D0-7B46-8883-D0EDCCBC51BE}"/>
                      </a:ext>
                    </a:extLst>
                  </p:cNvPr>
                  <p:cNvGrpSpPr/>
                  <p:nvPr/>
                </p:nvGrpSpPr>
                <p:grpSpPr>
                  <a:xfrm>
                    <a:off x="3029552" y="975336"/>
                    <a:ext cx="124326" cy="131681"/>
                    <a:chOff x="3029552" y="975336"/>
                    <a:chExt cx="124326" cy="131681"/>
                  </a:xfrm>
                  <a:grpFill/>
                </p:grpSpPr>
                <p:sp>
                  <p:nvSpPr>
                    <p:cNvPr id="42" name="Freeform 41">
                      <a:extLst>
                        <a:ext uri="{FF2B5EF4-FFF2-40B4-BE49-F238E27FC236}">
                          <a16:creationId xmlns:a16="http://schemas.microsoft.com/office/drawing/2014/main" id="{BE8EF475-7EF8-0B41-87E6-60C79AFCB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098" y="975336"/>
                      <a:ext cx="51779" cy="66694"/>
                    </a:xfrm>
                    <a:custGeom>
                      <a:avLst/>
                      <a:gdLst>
                        <a:gd name="connsiteX0" fmla="*/ 48133 w 51779"/>
                        <a:gd name="connsiteY0" fmla="*/ 65153 h 66694"/>
                        <a:gd name="connsiteX1" fmla="*/ 36271 w 51779"/>
                        <a:gd name="connsiteY1" fmla="*/ 63073 h 66694"/>
                        <a:gd name="connsiteX2" fmla="*/ 1542 w 51779"/>
                        <a:gd name="connsiteY2" fmla="*/ 13408 h 66694"/>
                        <a:gd name="connsiteX3" fmla="*/ 3620 w 51779"/>
                        <a:gd name="connsiteY3" fmla="*/ 1542 h 66694"/>
                        <a:gd name="connsiteX4" fmla="*/ 15482 w 51779"/>
                        <a:gd name="connsiteY4" fmla="*/ 3622 h 66694"/>
                        <a:gd name="connsiteX5" fmla="*/ 50212 w 51779"/>
                        <a:gd name="connsiteY5" fmla="*/ 53287 h 66694"/>
                        <a:gd name="connsiteX6" fmla="*/ 48133 w 51779"/>
                        <a:gd name="connsiteY6" fmla="*/ 65153 h 66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779" h="66694">
                          <a:moveTo>
                            <a:pt x="48133" y="65153"/>
                          </a:moveTo>
                          <a:cubicBezTo>
                            <a:pt x="44281" y="67844"/>
                            <a:pt x="38961" y="66926"/>
                            <a:pt x="36271" y="63073"/>
                          </a:cubicBezTo>
                          <a:lnTo>
                            <a:pt x="1542" y="13408"/>
                          </a:lnTo>
                          <a:cubicBezTo>
                            <a:pt x="-1149" y="9555"/>
                            <a:pt x="-232" y="4233"/>
                            <a:pt x="3620" y="1542"/>
                          </a:cubicBezTo>
                          <a:cubicBezTo>
                            <a:pt x="7473" y="-1149"/>
                            <a:pt x="12792" y="-232"/>
                            <a:pt x="15482" y="3622"/>
                          </a:cubicBezTo>
                          <a:lnTo>
                            <a:pt x="50212" y="53287"/>
                          </a:lnTo>
                          <a:cubicBezTo>
                            <a:pt x="52963" y="57079"/>
                            <a:pt x="51985" y="62400"/>
                            <a:pt x="48133" y="65153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Freeform 42">
                      <a:extLst>
                        <a:ext uri="{FF2B5EF4-FFF2-40B4-BE49-F238E27FC236}">
                          <a16:creationId xmlns:a16="http://schemas.microsoft.com/office/drawing/2014/main" id="{0BDEA45E-47F4-6C41-B964-D0880ED84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9552" y="1069192"/>
                      <a:ext cx="74009" cy="37825"/>
                    </a:xfrm>
                    <a:custGeom>
                      <a:avLst/>
                      <a:gdLst>
                        <a:gd name="connsiteX0" fmla="*/ 73477 w 74009"/>
                        <a:gd name="connsiteY0" fmla="*/ 32216 h 37825"/>
                        <a:gd name="connsiteX1" fmla="*/ 62532 w 74009"/>
                        <a:gd name="connsiteY1" fmla="*/ 37292 h 37825"/>
                        <a:gd name="connsiteX2" fmla="*/ 5608 w 74009"/>
                        <a:gd name="connsiteY2" fmla="*/ 16558 h 37825"/>
                        <a:gd name="connsiteX3" fmla="*/ 533 w 74009"/>
                        <a:gd name="connsiteY3" fmla="*/ 5609 h 37825"/>
                        <a:gd name="connsiteX4" fmla="*/ 11477 w 74009"/>
                        <a:gd name="connsiteY4" fmla="*/ 533 h 37825"/>
                        <a:gd name="connsiteX5" fmla="*/ 68402 w 74009"/>
                        <a:gd name="connsiteY5" fmla="*/ 21267 h 37825"/>
                        <a:gd name="connsiteX6" fmla="*/ 73477 w 74009"/>
                        <a:gd name="connsiteY6" fmla="*/ 32216 h 37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4009" h="37825">
                          <a:moveTo>
                            <a:pt x="73477" y="32216"/>
                          </a:moveTo>
                          <a:cubicBezTo>
                            <a:pt x="71887" y="36620"/>
                            <a:pt x="66996" y="38944"/>
                            <a:pt x="62532" y="37292"/>
                          </a:cubicBezTo>
                          <a:lnTo>
                            <a:pt x="5608" y="16558"/>
                          </a:lnTo>
                          <a:cubicBezTo>
                            <a:pt x="1205" y="14968"/>
                            <a:pt x="-1118" y="10074"/>
                            <a:pt x="533" y="5609"/>
                          </a:cubicBezTo>
                          <a:cubicBezTo>
                            <a:pt x="2122" y="1206"/>
                            <a:pt x="7014" y="-1119"/>
                            <a:pt x="11477" y="533"/>
                          </a:cubicBezTo>
                          <a:lnTo>
                            <a:pt x="68402" y="21267"/>
                          </a:lnTo>
                          <a:cubicBezTo>
                            <a:pt x="72804" y="22919"/>
                            <a:pt x="75128" y="27812"/>
                            <a:pt x="73477" y="32216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9" name="Graphic 4">
                    <a:extLst>
                      <a:ext uri="{FF2B5EF4-FFF2-40B4-BE49-F238E27FC236}">
                        <a16:creationId xmlns:a16="http://schemas.microsoft.com/office/drawing/2014/main" id="{879CE9C4-72FB-B14C-9532-011C0011C49C}"/>
                      </a:ext>
                    </a:extLst>
                  </p:cNvPr>
                  <p:cNvGrpSpPr/>
                  <p:nvPr/>
                </p:nvGrpSpPr>
                <p:grpSpPr>
                  <a:xfrm>
                    <a:off x="3303967" y="975336"/>
                    <a:ext cx="124326" cy="131681"/>
                    <a:chOff x="3303967" y="975336"/>
                    <a:chExt cx="124326" cy="131681"/>
                  </a:xfrm>
                  <a:grpFill/>
                </p:grpSpPr>
                <p:sp>
                  <p:nvSpPr>
                    <p:cNvPr id="40" name="Freeform 39">
                      <a:extLst>
                        <a:ext uri="{FF2B5EF4-FFF2-40B4-BE49-F238E27FC236}">
                          <a16:creationId xmlns:a16="http://schemas.microsoft.com/office/drawing/2014/main" id="{60AE3392-467E-5B4E-BD94-39E33C54BB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3967" y="975336"/>
                      <a:ext cx="51780" cy="66694"/>
                    </a:xfrm>
                    <a:custGeom>
                      <a:avLst/>
                      <a:gdLst>
                        <a:gd name="connsiteX0" fmla="*/ 3647 w 51780"/>
                        <a:gd name="connsiteY0" fmla="*/ 65153 h 66694"/>
                        <a:gd name="connsiteX1" fmla="*/ 15509 w 51780"/>
                        <a:gd name="connsiteY1" fmla="*/ 63073 h 66694"/>
                        <a:gd name="connsiteX2" fmla="*/ 50239 w 51780"/>
                        <a:gd name="connsiteY2" fmla="*/ 13408 h 66694"/>
                        <a:gd name="connsiteX3" fmla="*/ 48160 w 51780"/>
                        <a:gd name="connsiteY3" fmla="*/ 1542 h 66694"/>
                        <a:gd name="connsiteX4" fmla="*/ 36298 w 51780"/>
                        <a:gd name="connsiteY4" fmla="*/ 3622 h 66694"/>
                        <a:gd name="connsiteX5" fmla="*/ 1568 w 51780"/>
                        <a:gd name="connsiteY5" fmla="*/ 53287 h 66694"/>
                        <a:gd name="connsiteX6" fmla="*/ 3647 w 51780"/>
                        <a:gd name="connsiteY6" fmla="*/ 65153 h 66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780" h="66694">
                          <a:moveTo>
                            <a:pt x="3647" y="65153"/>
                          </a:moveTo>
                          <a:cubicBezTo>
                            <a:pt x="7499" y="67844"/>
                            <a:pt x="12819" y="66926"/>
                            <a:pt x="15509" y="63073"/>
                          </a:cubicBezTo>
                          <a:lnTo>
                            <a:pt x="50239" y="13408"/>
                          </a:lnTo>
                          <a:cubicBezTo>
                            <a:pt x="52929" y="9555"/>
                            <a:pt x="52012" y="4233"/>
                            <a:pt x="48160" y="1542"/>
                          </a:cubicBezTo>
                          <a:cubicBezTo>
                            <a:pt x="44307" y="-1149"/>
                            <a:pt x="38988" y="-232"/>
                            <a:pt x="36298" y="3622"/>
                          </a:cubicBezTo>
                          <a:lnTo>
                            <a:pt x="1568" y="53287"/>
                          </a:lnTo>
                          <a:cubicBezTo>
                            <a:pt x="-1183" y="57079"/>
                            <a:pt x="-205" y="62400"/>
                            <a:pt x="3647" y="65153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Freeform 40">
                      <a:extLst>
                        <a:ext uri="{FF2B5EF4-FFF2-40B4-BE49-F238E27FC236}">
                          <a16:creationId xmlns:a16="http://schemas.microsoft.com/office/drawing/2014/main" id="{F8F74729-B2F1-CE44-AE11-5BF17B04A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4284" y="1069192"/>
                      <a:ext cx="74009" cy="37825"/>
                    </a:xfrm>
                    <a:custGeom>
                      <a:avLst/>
                      <a:gdLst>
                        <a:gd name="connsiteX0" fmla="*/ 533 w 74009"/>
                        <a:gd name="connsiteY0" fmla="*/ 32216 h 37825"/>
                        <a:gd name="connsiteX1" fmla="*/ 11477 w 74009"/>
                        <a:gd name="connsiteY1" fmla="*/ 37292 h 37825"/>
                        <a:gd name="connsiteX2" fmla="*/ 68402 w 74009"/>
                        <a:gd name="connsiteY2" fmla="*/ 16558 h 37825"/>
                        <a:gd name="connsiteX3" fmla="*/ 73477 w 74009"/>
                        <a:gd name="connsiteY3" fmla="*/ 5609 h 37825"/>
                        <a:gd name="connsiteX4" fmla="*/ 62532 w 74009"/>
                        <a:gd name="connsiteY4" fmla="*/ 533 h 37825"/>
                        <a:gd name="connsiteX5" fmla="*/ 5608 w 74009"/>
                        <a:gd name="connsiteY5" fmla="*/ 21267 h 37825"/>
                        <a:gd name="connsiteX6" fmla="*/ 533 w 74009"/>
                        <a:gd name="connsiteY6" fmla="*/ 32216 h 37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4009" h="37825">
                          <a:moveTo>
                            <a:pt x="533" y="32216"/>
                          </a:moveTo>
                          <a:cubicBezTo>
                            <a:pt x="2123" y="36620"/>
                            <a:pt x="7014" y="38944"/>
                            <a:pt x="11477" y="37292"/>
                          </a:cubicBezTo>
                          <a:lnTo>
                            <a:pt x="68402" y="16558"/>
                          </a:lnTo>
                          <a:cubicBezTo>
                            <a:pt x="72804" y="14968"/>
                            <a:pt x="75128" y="10074"/>
                            <a:pt x="73477" y="5609"/>
                          </a:cubicBezTo>
                          <a:cubicBezTo>
                            <a:pt x="71887" y="1206"/>
                            <a:pt x="66996" y="-1119"/>
                            <a:pt x="62532" y="533"/>
                          </a:cubicBezTo>
                          <a:lnTo>
                            <a:pt x="5608" y="21267"/>
                          </a:lnTo>
                          <a:cubicBezTo>
                            <a:pt x="1205" y="22919"/>
                            <a:pt x="-1118" y="27812"/>
                            <a:pt x="533" y="32216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81C5CA-590A-A945-B84B-0DE30BAF6724}"/>
                </a:ext>
              </a:extLst>
            </p:cNvPr>
            <p:cNvSpPr/>
            <p:nvPr/>
          </p:nvSpPr>
          <p:spPr>
            <a:xfrm flipV="1">
              <a:off x="5698159" y="9944781"/>
              <a:ext cx="2042847" cy="20428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áfico 233">
            <a:extLst>
              <a:ext uri="{FF2B5EF4-FFF2-40B4-BE49-F238E27FC236}">
                <a16:creationId xmlns:a16="http://schemas.microsoft.com/office/drawing/2014/main" id="{D91540C9-F348-7848-B458-E6359A803941}"/>
              </a:ext>
            </a:extLst>
          </p:cNvPr>
          <p:cNvGrpSpPr/>
          <p:nvPr/>
        </p:nvGrpSpPr>
        <p:grpSpPr>
          <a:xfrm>
            <a:off x="7354747" y="10443604"/>
            <a:ext cx="749840" cy="749836"/>
            <a:chOff x="5171013" y="3542453"/>
            <a:chExt cx="570831" cy="570831"/>
          </a:xfrm>
          <a:solidFill>
            <a:schemeClr val="bg1"/>
          </a:solidFill>
        </p:grpSpPr>
        <p:sp>
          <p:nvSpPr>
            <p:cNvPr id="48" name="Forma libre 304">
              <a:extLst>
                <a:ext uri="{FF2B5EF4-FFF2-40B4-BE49-F238E27FC236}">
                  <a16:creationId xmlns:a16="http://schemas.microsoft.com/office/drawing/2014/main" id="{4789B6C2-35EF-BA4D-AFE9-53DDE7014F11}"/>
                </a:ext>
              </a:extLst>
            </p:cNvPr>
            <p:cNvSpPr/>
            <p:nvPr/>
          </p:nvSpPr>
          <p:spPr>
            <a:xfrm>
              <a:off x="5360453" y="3589185"/>
              <a:ext cx="381297" cy="477179"/>
            </a:xfrm>
            <a:custGeom>
              <a:avLst/>
              <a:gdLst>
                <a:gd name="connsiteX0" fmla="*/ 369498 w 381297"/>
                <a:gd name="connsiteY0" fmla="*/ 264814 h 477179"/>
                <a:gd name="connsiteX1" fmla="*/ 357606 w 381297"/>
                <a:gd name="connsiteY1" fmla="*/ 246976 h 477179"/>
                <a:gd name="connsiteX2" fmla="*/ 357606 w 381297"/>
                <a:gd name="connsiteY2" fmla="*/ 214899 h 477179"/>
                <a:gd name="connsiteX3" fmla="*/ 310037 w 381297"/>
                <a:gd name="connsiteY3" fmla="*/ 167329 h 477179"/>
                <a:gd name="connsiteX4" fmla="*/ 205817 w 381297"/>
                <a:gd name="connsiteY4" fmla="*/ 167329 h 477179"/>
                <a:gd name="connsiteX5" fmla="*/ 195701 w 381297"/>
                <a:gd name="connsiteY5" fmla="*/ 161685 h 477179"/>
                <a:gd name="connsiteX6" fmla="*/ 195179 w 381297"/>
                <a:gd name="connsiteY6" fmla="*/ 150117 h 477179"/>
                <a:gd name="connsiteX7" fmla="*/ 233364 w 381297"/>
                <a:gd name="connsiteY7" fmla="*/ 73746 h 477179"/>
                <a:gd name="connsiteX8" fmla="*/ 238683 w 381297"/>
                <a:gd name="connsiteY8" fmla="*/ 51216 h 477179"/>
                <a:gd name="connsiteX9" fmla="*/ 188303 w 381297"/>
                <a:gd name="connsiteY9" fmla="*/ 836 h 477179"/>
                <a:gd name="connsiteX10" fmla="*/ 179221 w 381297"/>
                <a:gd name="connsiteY10" fmla="*/ 836 h 477179"/>
                <a:gd name="connsiteX11" fmla="*/ 170522 w 381297"/>
                <a:gd name="connsiteY11" fmla="*/ 4610 h 477179"/>
                <a:gd name="connsiteX12" fmla="*/ 42413 w 381297"/>
                <a:gd name="connsiteY12" fmla="*/ 141873 h 477179"/>
                <a:gd name="connsiteX13" fmla="*/ 836 w 381297"/>
                <a:gd name="connsiteY13" fmla="*/ 247359 h 477179"/>
                <a:gd name="connsiteX14" fmla="*/ 836 w 381297"/>
                <a:gd name="connsiteY14" fmla="*/ 357607 h 477179"/>
                <a:gd name="connsiteX15" fmla="*/ 119760 w 381297"/>
                <a:gd name="connsiteY15" fmla="*/ 476530 h 477179"/>
                <a:gd name="connsiteX16" fmla="*/ 248902 w 381297"/>
                <a:gd name="connsiteY16" fmla="*/ 476530 h 477179"/>
                <a:gd name="connsiteX17" fmla="*/ 298376 w 381297"/>
                <a:gd name="connsiteY17" fmla="*/ 450051 h 477179"/>
                <a:gd name="connsiteX18" fmla="*/ 369498 w 381297"/>
                <a:gd name="connsiteY18" fmla="*/ 343368 h 477179"/>
                <a:gd name="connsiteX19" fmla="*/ 381391 w 381297"/>
                <a:gd name="connsiteY19" fmla="*/ 304091 h 477179"/>
                <a:gd name="connsiteX20" fmla="*/ 369498 w 381297"/>
                <a:gd name="connsiteY20" fmla="*/ 264814 h 47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297" h="477179">
                  <a:moveTo>
                    <a:pt x="369498" y="264814"/>
                  </a:moveTo>
                  <a:lnTo>
                    <a:pt x="357606" y="246976"/>
                  </a:lnTo>
                  <a:lnTo>
                    <a:pt x="357606" y="214899"/>
                  </a:lnTo>
                  <a:cubicBezTo>
                    <a:pt x="357607" y="188663"/>
                    <a:pt x="336272" y="167329"/>
                    <a:pt x="310037" y="167329"/>
                  </a:cubicBezTo>
                  <a:lnTo>
                    <a:pt x="205817" y="167329"/>
                  </a:lnTo>
                  <a:cubicBezTo>
                    <a:pt x="199824" y="167329"/>
                    <a:pt x="196747" y="163380"/>
                    <a:pt x="195701" y="161685"/>
                  </a:cubicBezTo>
                  <a:cubicBezTo>
                    <a:pt x="194644" y="159989"/>
                    <a:pt x="192496" y="155471"/>
                    <a:pt x="195179" y="150117"/>
                  </a:cubicBezTo>
                  <a:lnTo>
                    <a:pt x="233364" y="73746"/>
                  </a:lnTo>
                  <a:cubicBezTo>
                    <a:pt x="236848" y="66789"/>
                    <a:pt x="238683" y="58997"/>
                    <a:pt x="238683" y="51216"/>
                  </a:cubicBezTo>
                  <a:cubicBezTo>
                    <a:pt x="238683" y="23436"/>
                    <a:pt x="216083" y="836"/>
                    <a:pt x="188303" y="836"/>
                  </a:cubicBezTo>
                  <a:lnTo>
                    <a:pt x="179221" y="836"/>
                  </a:lnTo>
                  <a:cubicBezTo>
                    <a:pt x="175923" y="836"/>
                    <a:pt x="172776" y="2206"/>
                    <a:pt x="170522" y="4610"/>
                  </a:cubicBezTo>
                  <a:lnTo>
                    <a:pt x="42413" y="141873"/>
                  </a:lnTo>
                  <a:cubicBezTo>
                    <a:pt x="15609" y="170605"/>
                    <a:pt x="836" y="208070"/>
                    <a:pt x="836" y="247359"/>
                  </a:cubicBezTo>
                  <a:lnTo>
                    <a:pt x="836" y="357607"/>
                  </a:lnTo>
                  <a:cubicBezTo>
                    <a:pt x="836" y="423178"/>
                    <a:pt x="54189" y="476530"/>
                    <a:pt x="119760" y="476530"/>
                  </a:cubicBezTo>
                  <a:lnTo>
                    <a:pt x="248902" y="476530"/>
                  </a:lnTo>
                  <a:cubicBezTo>
                    <a:pt x="268831" y="476530"/>
                    <a:pt x="287320" y="466635"/>
                    <a:pt x="298376" y="450051"/>
                  </a:cubicBezTo>
                  <a:lnTo>
                    <a:pt x="369498" y="343368"/>
                  </a:lnTo>
                  <a:cubicBezTo>
                    <a:pt x="377280" y="331720"/>
                    <a:pt x="381391" y="318131"/>
                    <a:pt x="381391" y="304091"/>
                  </a:cubicBezTo>
                  <a:cubicBezTo>
                    <a:pt x="381391" y="290051"/>
                    <a:pt x="377280" y="276462"/>
                    <a:pt x="369498" y="264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305">
              <a:extLst>
                <a:ext uri="{FF2B5EF4-FFF2-40B4-BE49-F238E27FC236}">
                  <a16:creationId xmlns:a16="http://schemas.microsoft.com/office/drawing/2014/main" id="{D7D1E538-CE5D-F64A-8FFB-23CD3042C5B4}"/>
                </a:ext>
              </a:extLst>
            </p:cNvPr>
            <p:cNvSpPr/>
            <p:nvPr/>
          </p:nvSpPr>
          <p:spPr>
            <a:xfrm>
              <a:off x="5170177" y="3755678"/>
              <a:ext cx="167236" cy="309943"/>
            </a:xfrm>
            <a:custGeom>
              <a:avLst/>
              <a:gdLst>
                <a:gd name="connsiteX0" fmla="*/ 119760 w 167235"/>
                <a:gd name="connsiteY0" fmla="*/ 836 h 309943"/>
                <a:gd name="connsiteX1" fmla="*/ 48406 w 167235"/>
                <a:gd name="connsiteY1" fmla="*/ 836 h 309943"/>
                <a:gd name="connsiteX2" fmla="*/ 836 w 167235"/>
                <a:gd name="connsiteY2" fmla="*/ 48406 h 309943"/>
                <a:gd name="connsiteX3" fmla="*/ 836 w 167235"/>
                <a:gd name="connsiteY3" fmla="*/ 262467 h 309943"/>
                <a:gd name="connsiteX4" fmla="*/ 48406 w 167235"/>
                <a:gd name="connsiteY4" fmla="*/ 310037 h 309943"/>
                <a:gd name="connsiteX5" fmla="*/ 119760 w 167235"/>
                <a:gd name="connsiteY5" fmla="*/ 310037 h 309943"/>
                <a:gd name="connsiteX6" fmla="*/ 167329 w 167235"/>
                <a:gd name="connsiteY6" fmla="*/ 262467 h 309943"/>
                <a:gd name="connsiteX7" fmla="*/ 167329 w 167235"/>
                <a:gd name="connsiteY7" fmla="*/ 48406 h 309943"/>
                <a:gd name="connsiteX8" fmla="*/ 119760 w 167235"/>
                <a:gd name="connsiteY8" fmla="*/ 836 h 30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35" h="309943">
                  <a:moveTo>
                    <a:pt x="119760" y="836"/>
                  </a:moveTo>
                  <a:lnTo>
                    <a:pt x="48406" y="836"/>
                  </a:lnTo>
                  <a:cubicBezTo>
                    <a:pt x="22170" y="836"/>
                    <a:pt x="836" y="22170"/>
                    <a:pt x="836" y="48406"/>
                  </a:cubicBezTo>
                  <a:lnTo>
                    <a:pt x="836" y="262467"/>
                  </a:lnTo>
                  <a:cubicBezTo>
                    <a:pt x="836" y="288702"/>
                    <a:pt x="22170" y="310037"/>
                    <a:pt x="48406" y="310037"/>
                  </a:cubicBezTo>
                  <a:lnTo>
                    <a:pt x="119760" y="310037"/>
                  </a:lnTo>
                  <a:cubicBezTo>
                    <a:pt x="145994" y="310037"/>
                    <a:pt x="167329" y="288703"/>
                    <a:pt x="167329" y="262467"/>
                  </a:cubicBezTo>
                  <a:lnTo>
                    <a:pt x="167329" y="48406"/>
                  </a:lnTo>
                  <a:cubicBezTo>
                    <a:pt x="167328" y="22170"/>
                    <a:pt x="145994" y="836"/>
                    <a:pt x="119760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0" name="Gráfico 227">
            <a:extLst>
              <a:ext uri="{FF2B5EF4-FFF2-40B4-BE49-F238E27FC236}">
                <a16:creationId xmlns:a16="http://schemas.microsoft.com/office/drawing/2014/main" id="{5B75077E-7840-4046-BD8E-7C5C75190EEE}"/>
              </a:ext>
            </a:extLst>
          </p:cNvPr>
          <p:cNvGrpSpPr/>
          <p:nvPr/>
        </p:nvGrpSpPr>
        <p:grpSpPr>
          <a:xfrm>
            <a:off x="11728163" y="6603729"/>
            <a:ext cx="804270" cy="670217"/>
            <a:chOff x="9791655" y="2799147"/>
            <a:chExt cx="570832" cy="475689"/>
          </a:xfrm>
          <a:solidFill>
            <a:schemeClr val="bg1"/>
          </a:solidFill>
        </p:grpSpPr>
        <p:sp>
          <p:nvSpPr>
            <p:cNvPr id="51" name="Forma libre 293">
              <a:extLst>
                <a:ext uri="{FF2B5EF4-FFF2-40B4-BE49-F238E27FC236}">
                  <a16:creationId xmlns:a16="http://schemas.microsoft.com/office/drawing/2014/main" id="{2E16C535-BC60-7440-9656-172AA1A16B19}"/>
                </a:ext>
              </a:extLst>
            </p:cNvPr>
            <p:cNvSpPr/>
            <p:nvPr/>
          </p:nvSpPr>
          <p:spPr>
            <a:xfrm>
              <a:off x="9791655" y="3013209"/>
              <a:ext cx="139770" cy="214060"/>
            </a:xfrm>
            <a:custGeom>
              <a:avLst/>
              <a:gdLst>
                <a:gd name="connsiteX0" fmla="*/ 111072 w 139770"/>
                <a:gd name="connsiteY0" fmla="*/ 19601 h 214060"/>
                <a:gd name="connsiteX1" fmla="*/ 14215 w 139770"/>
                <a:gd name="connsiteY1" fmla="*/ 230 h 214060"/>
                <a:gd name="connsiteX2" fmla="*/ 4344 w 139770"/>
                <a:gd name="connsiteY2" fmla="*/ 2692 h 214060"/>
                <a:gd name="connsiteX3" fmla="*/ 0 w 139770"/>
                <a:gd name="connsiteY3" fmla="*/ 11891 h 214060"/>
                <a:gd name="connsiteX4" fmla="*/ 0 w 139770"/>
                <a:gd name="connsiteY4" fmla="*/ 202168 h 214060"/>
                <a:gd name="connsiteX5" fmla="*/ 11893 w 139770"/>
                <a:gd name="connsiteY5" fmla="*/ 214061 h 214060"/>
                <a:gd name="connsiteX6" fmla="*/ 86405 w 139770"/>
                <a:gd name="connsiteY6" fmla="*/ 214061 h 214060"/>
                <a:gd name="connsiteX7" fmla="*/ 121734 w 139770"/>
                <a:gd name="connsiteY7" fmla="*/ 183435 h 214060"/>
                <a:gd name="connsiteX8" fmla="*/ 139410 w 139770"/>
                <a:gd name="connsiteY8" fmla="*/ 59634 h 214060"/>
                <a:gd name="connsiteX9" fmla="*/ 111072 w 139770"/>
                <a:gd name="connsiteY9" fmla="*/ 19601 h 2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70" h="214060">
                  <a:moveTo>
                    <a:pt x="111072" y="19601"/>
                  </a:moveTo>
                  <a:lnTo>
                    <a:pt x="14215" y="230"/>
                  </a:lnTo>
                  <a:cubicBezTo>
                    <a:pt x="10754" y="-467"/>
                    <a:pt x="7108" y="439"/>
                    <a:pt x="4344" y="2692"/>
                  </a:cubicBezTo>
                  <a:cubicBezTo>
                    <a:pt x="1603" y="4957"/>
                    <a:pt x="0" y="8325"/>
                    <a:pt x="0" y="11891"/>
                  </a:cubicBezTo>
                  <a:lnTo>
                    <a:pt x="0" y="202168"/>
                  </a:lnTo>
                  <a:cubicBezTo>
                    <a:pt x="0" y="208742"/>
                    <a:pt x="5319" y="214061"/>
                    <a:pt x="11893" y="214061"/>
                  </a:cubicBezTo>
                  <a:lnTo>
                    <a:pt x="86405" y="214061"/>
                  </a:lnTo>
                  <a:cubicBezTo>
                    <a:pt x="104057" y="214061"/>
                    <a:pt x="119248" y="200890"/>
                    <a:pt x="121734" y="183435"/>
                  </a:cubicBezTo>
                  <a:lnTo>
                    <a:pt x="139410" y="59634"/>
                  </a:lnTo>
                  <a:cubicBezTo>
                    <a:pt x="142081" y="40889"/>
                    <a:pt x="129654" y="23306"/>
                    <a:pt x="111072" y="196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294">
              <a:extLst>
                <a:ext uri="{FF2B5EF4-FFF2-40B4-BE49-F238E27FC236}">
                  <a16:creationId xmlns:a16="http://schemas.microsoft.com/office/drawing/2014/main" id="{E2CE03E0-0389-D248-8EB1-CD0528E6D60A}"/>
                </a:ext>
              </a:extLst>
            </p:cNvPr>
            <p:cNvSpPr/>
            <p:nvPr/>
          </p:nvSpPr>
          <p:spPr>
            <a:xfrm>
              <a:off x="9935178" y="3048884"/>
              <a:ext cx="427305" cy="225953"/>
            </a:xfrm>
            <a:custGeom>
              <a:avLst/>
              <a:gdLst>
                <a:gd name="connsiteX0" fmla="*/ 355954 w 427305"/>
                <a:gd name="connsiteY0" fmla="*/ 71354 h 225953"/>
                <a:gd name="connsiteX1" fmla="*/ 293548 w 427305"/>
                <a:gd name="connsiteY1" fmla="*/ 82297 h 225953"/>
                <a:gd name="connsiteX2" fmla="*/ 284592 w 427305"/>
                <a:gd name="connsiteY2" fmla="*/ 94425 h 225953"/>
                <a:gd name="connsiteX3" fmla="*/ 284600 w 427305"/>
                <a:gd name="connsiteY3" fmla="*/ 95139 h 225953"/>
                <a:gd name="connsiteX4" fmla="*/ 262325 w 427305"/>
                <a:gd name="connsiteY4" fmla="*/ 139643 h 225953"/>
                <a:gd name="connsiteX5" fmla="*/ 206115 w 427305"/>
                <a:gd name="connsiteY5" fmla="*/ 154868 h 225953"/>
                <a:gd name="connsiteX6" fmla="*/ 72953 w 427305"/>
                <a:gd name="connsiteY6" fmla="*/ 129546 h 225953"/>
                <a:gd name="connsiteX7" fmla="*/ 63968 w 427305"/>
                <a:gd name="connsiteY7" fmla="*/ 115787 h 225953"/>
                <a:gd name="connsiteX8" fmla="*/ 79038 w 427305"/>
                <a:gd name="connsiteY8" fmla="*/ 106545 h 225953"/>
                <a:gd name="connsiteX9" fmla="*/ 206114 w 427305"/>
                <a:gd name="connsiteY9" fmla="*/ 131084 h 225953"/>
                <a:gd name="connsiteX10" fmla="*/ 248109 w 427305"/>
                <a:gd name="connsiteY10" fmla="*/ 120574 h 225953"/>
                <a:gd name="connsiteX11" fmla="*/ 260814 w 427305"/>
                <a:gd name="connsiteY11" fmla="*/ 95139 h 225953"/>
                <a:gd name="connsiteX12" fmla="*/ 260199 w 427305"/>
                <a:gd name="connsiteY12" fmla="*/ 89489 h 225953"/>
                <a:gd name="connsiteX13" fmla="*/ 168045 w 427305"/>
                <a:gd name="connsiteY13" fmla="*/ 35910 h 225953"/>
                <a:gd name="connsiteX14" fmla="*/ 117225 w 427305"/>
                <a:gd name="connsiteY14" fmla="*/ 17165 h 225953"/>
                <a:gd name="connsiteX15" fmla="*/ 58645 w 427305"/>
                <a:gd name="connsiteY15" fmla="*/ 0 h 225953"/>
                <a:gd name="connsiteX16" fmla="*/ 30017 w 427305"/>
                <a:gd name="connsiteY16" fmla="*/ 1967 h 225953"/>
                <a:gd name="connsiteX17" fmla="*/ 19743 w 427305"/>
                <a:gd name="connsiteY17" fmla="*/ 14664 h 225953"/>
                <a:gd name="connsiteX18" fmla="*/ 19415 w 427305"/>
                <a:gd name="connsiteY18" fmla="*/ 27326 h 225953"/>
                <a:gd name="connsiteX19" fmla="*/ 1740 w 427305"/>
                <a:gd name="connsiteY19" fmla="*/ 151162 h 225953"/>
                <a:gd name="connsiteX20" fmla="*/ 973 w 427305"/>
                <a:gd name="connsiteY20" fmla="*/ 154379 h 225953"/>
                <a:gd name="connsiteX21" fmla="*/ 345 w 427305"/>
                <a:gd name="connsiteY21" fmla="*/ 156759 h 225953"/>
                <a:gd name="connsiteX22" fmla="*/ 7034 w 427305"/>
                <a:gd name="connsiteY22" fmla="*/ 170463 h 225953"/>
                <a:gd name="connsiteX23" fmla="*/ 177568 w 427305"/>
                <a:gd name="connsiteY23" fmla="*/ 225953 h 225953"/>
                <a:gd name="connsiteX24" fmla="*/ 381503 w 427305"/>
                <a:gd name="connsiteY24" fmla="*/ 148375 h 225953"/>
                <a:gd name="connsiteX25" fmla="*/ 419945 w 427305"/>
                <a:gd name="connsiteY25" fmla="*/ 129928 h 225953"/>
                <a:gd name="connsiteX26" fmla="*/ 427303 w 427305"/>
                <a:gd name="connsiteY26" fmla="*/ 119356 h 225953"/>
                <a:gd name="connsiteX27" fmla="*/ 355954 w 427305"/>
                <a:gd name="connsiteY27" fmla="*/ 71354 h 22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27305" h="225953">
                  <a:moveTo>
                    <a:pt x="355954" y="71354"/>
                  </a:moveTo>
                  <a:cubicBezTo>
                    <a:pt x="341105" y="71354"/>
                    <a:pt x="316064" y="76646"/>
                    <a:pt x="293548" y="82297"/>
                  </a:cubicBezTo>
                  <a:cubicBezTo>
                    <a:pt x="288036" y="83680"/>
                    <a:pt x="284467" y="88742"/>
                    <a:pt x="284592" y="94425"/>
                  </a:cubicBezTo>
                  <a:cubicBezTo>
                    <a:pt x="284596" y="94661"/>
                    <a:pt x="284600" y="94900"/>
                    <a:pt x="284600" y="95139"/>
                  </a:cubicBezTo>
                  <a:cubicBezTo>
                    <a:pt x="284600" y="113128"/>
                    <a:pt x="276680" y="128923"/>
                    <a:pt x="262325" y="139643"/>
                  </a:cubicBezTo>
                  <a:cubicBezTo>
                    <a:pt x="248412" y="150026"/>
                    <a:pt x="230550" y="154868"/>
                    <a:pt x="206115" y="154868"/>
                  </a:cubicBezTo>
                  <a:cubicBezTo>
                    <a:pt x="174113" y="154868"/>
                    <a:pt x="130560" y="146580"/>
                    <a:pt x="72953" y="129546"/>
                  </a:cubicBezTo>
                  <a:cubicBezTo>
                    <a:pt x="67008" y="127788"/>
                    <a:pt x="62807" y="121877"/>
                    <a:pt x="63968" y="115787"/>
                  </a:cubicBezTo>
                  <a:cubicBezTo>
                    <a:pt x="65309" y="108762"/>
                    <a:pt x="72397" y="104557"/>
                    <a:pt x="79038" y="106545"/>
                  </a:cubicBezTo>
                  <a:cubicBezTo>
                    <a:pt x="133994" y="122827"/>
                    <a:pt x="176732" y="131084"/>
                    <a:pt x="206114" y="131084"/>
                  </a:cubicBezTo>
                  <a:cubicBezTo>
                    <a:pt x="231130" y="131084"/>
                    <a:pt x="242070" y="125091"/>
                    <a:pt x="248109" y="120574"/>
                  </a:cubicBezTo>
                  <a:cubicBezTo>
                    <a:pt x="256424" y="114371"/>
                    <a:pt x="260814" y="105580"/>
                    <a:pt x="260814" y="95139"/>
                  </a:cubicBezTo>
                  <a:cubicBezTo>
                    <a:pt x="260814" y="93145"/>
                    <a:pt x="260451" y="91349"/>
                    <a:pt x="260199" y="89489"/>
                  </a:cubicBezTo>
                  <a:cubicBezTo>
                    <a:pt x="255697" y="56656"/>
                    <a:pt x="212465" y="44933"/>
                    <a:pt x="168045" y="35910"/>
                  </a:cubicBezTo>
                  <a:cubicBezTo>
                    <a:pt x="147420" y="31729"/>
                    <a:pt x="132066" y="24332"/>
                    <a:pt x="117225" y="17165"/>
                  </a:cubicBezTo>
                  <a:cubicBezTo>
                    <a:pt x="98921" y="8338"/>
                    <a:pt x="81640" y="0"/>
                    <a:pt x="58645" y="0"/>
                  </a:cubicBezTo>
                  <a:cubicBezTo>
                    <a:pt x="49529" y="0"/>
                    <a:pt x="39901" y="663"/>
                    <a:pt x="30017" y="1967"/>
                  </a:cubicBezTo>
                  <a:cubicBezTo>
                    <a:pt x="23776" y="2792"/>
                    <a:pt x="19272" y="8387"/>
                    <a:pt x="19743" y="14664"/>
                  </a:cubicBezTo>
                  <a:cubicBezTo>
                    <a:pt x="20089" y="19273"/>
                    <a:pt x="19994" y="23410"/>
                    <a:pt x="19415" y="27326"/>
                  </a:cubicBezTo>
                  <a:lnTo>
                    <a:pt x="1740" y="151162"/>
                  </a:lnTo>
                  <a:cubicBezTo>
                    <a:pt x="1577" y="152277"/>
                    <a:pt x="1251" y="153323"/>
                    <a:pt x="973" y="154379"/>
                  </a:cubicBezTo>
                  <a:cubicBezTo>
                    <a:pt x="949" y="154483"/>
                    <a:pt x="368" y="156666"/>
                    <a:pt x="345" y="156759"/>
                  </a:cubicBezTo>
                  <a:cubicBezTo>
                    <a:pt x="-1025" y="162345"/>
                    <a:pt x="1785" y="168118"/>
                    <a:pt x="7034" y="170463"/>
                  </a:cubicBezTo>
                  <a:cubicBezTo>
                    <a:pt x="63616" y="195781"/>
                    <a:pt x="139150" y="225953"/>
                    <a:pt x="177568" y="225953"/>
                  </a:cubicBezTo>
                  <a:cubicBezTo>
                    <a:pt x="223697" y="225953"/>
                    <a:pt x="318674" y="179267"/>
                    <a:pt x="381503" y="148375"/>
                  </a:cubicBezTo>
                  <a:cubicBezTo>
                    <a:pt x="397721" y="140403"/>
                    <a:pt x="411159" y="133789"/>
                    <a:pt x="419945" y="129928"/>
                  </a:cubicBezTo>
                  <a:cubicBezTo>
                    <a:pt x="424201" y="128058"/>
                    <a:pt x="427254" y="124004"/>
                    <a:pt x="427303" y="119356"/>
                  </a:cubicBezTo>
                  <a:cubicBezTo>
                    <a:pt x="427610" y="91113"/>
                    <a:pt x="398188" y="71354"/>
                    <a:pt x="355954" y="7135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295">
              <a:extLst>
                <a:ext uri="{FF2B5EF4-FFF2-40B4-BE49-F238E27FC236}">
                  <a16:creationId xmlns:a16="http://schemas.microsoft.com/office/drawing/2014/main" id="{B6CFA6B5-A0ED-0542-8C25-CE8A2640D6AC}"/>
                </a:ext>
              </a:extLst>
            </p:cNvPr>
            <p:cNvSpPr/>
            <p:nvPr/>
          </p:nvSpPr>
          <p:spPr>
            <a:xfrm>
              <a:off x="9981929" y="2799147"/>
              <a:ext cx="137480" cy="118923"/>
            </a:xfrm>
            <a:custGeom>
              <a:avLst/>
              <a:gdLst>
                <a:gd name="connsiteX0" fmla="*/ 11894 w 137480"/>
                <a:gd name="connsiteY0" fmla="*/ 118924 h 118923"/>
                <a:gd name="connsiteX1" fmla="*/ 107032 w 137480"/>
                <a:gd name="connsiteY1" fmla="*/ 118924 h 118923"/>
                <a:gd name="connsiteX2" fmla="*/ 118925 w 137480"/>
                <a:gd name="connsiteY2" fmla="*/ 107031 h 118923"/>
                <a:gd name="connsiteX3" fmla="*/ 119157 w 137480"/>
                <a:gd name="connsiteY3" fmla="*/ 104731 h 118923"/>
                <a:gd name="connsiteX4" fmla="*/ 119157 w 137480"/>
                <a:gd name="connsiteY4" fmla="*/ 104696 h 118923"/>
                <a:gd name="connsiteX5" fmla="*/ 137251 w 137480"/>
                <a:gd name="connsiteY5" fmla="*/ 14226 h 118923"/>
                <a:gd name="connsiteX6" fmla="*/ 134789 w 137480"/>
                <a:gd name="connsiteY6" fmla="*/ 4355 h 118923"/>
                <a:gd name="connsiteX7" fmla="*/ 125591 w 137480"/>
                <a:gd name="connsiteY7" fmla="*/ 0 h 118923"/>
                <a:gd name="connsiteX8" fmla="*/ 60543 w 137480"/>
                <a:gd name="connsiteY8" fmla="*/ 0 h 118923"/>
                <a:gd name="connsiteX9" fmla="*/ 49951 w 137480"/>
                <a:gd name="connsiteY9" fmla="*/ 6481 h 118923"/>
                <a:gd name="connsiteX10" fmla="*/ 1303 w 137480"/>
                <a:gd name="connsiteY10" fmla="*/ 101619 h 118923"/>
                <a:gd name="connsiteX11" fmla="*/ 1755 w 137480"/>
                <a:gd name="connsiteY11" fmla="*/ 113233 h 118923"/>
                <a:gd name="connsiteX12" fmla="*/ 11894 w 137480"/>
                <a:gd name="connsiteY12" fmla="*/ 118924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480" h="118923">
                  <a:moveTo>
                    <a:pt x="11894" y="118924"/>
                  </a:moveTo>
                  <a:lnTo>
                    <a:pt x="107032" y="118924"/>
                  </a:lnTo>
                  <a:cubicBezTo>
                    <a:pt x="113606" y="118924"/>
                    <a:pt x="118925" y="113604"/>
                    <a:pt x="118925" y="107031"/>
                  </a:cubicBezTo>
                  <a:cubicBezTo>
                    <a:pt x="118925" y="106253"/>
                    <a:pt x="118995" y="105487"/>
                    <a:pt x="119157" y="104731"/>
                  </a:cubicBezTo>
                  <a:lnTo>
                    <a:pt x="119157" y="104696"/>
                  </a:lnTo>
                  <a:lnTo>
                    <a:pt x="137251" y="14226"/>
                  </a:lnTo>
                  <a:cubicBezTo>
                    <a:pt x="137947" y="10731"/>
                    <a:pt x="137041" y="7108"/>
                    <a:pt x="134789" y="4355"/>
                  </a:cubicBezTo>
                  <a:cubicBezTo>
                    <a:pt x="132525" y="1602"/>
                    <a:pt x="129156" y="0"/>
                    <a:pt x="125591" y="0"/>
                  </a:cubicBezTo>
                  <a:lnTo>
                    <a:pt x="60543" y="0"/>
                  </a:lnTo>
                  <a:cubicBezTo>
                    <a:pt x="56072" y="0"/>
                    <a:pt x="51984" y="2497"/>
                    <a:pt x="49951" y="6481"/>
                  </a:cubicBezTo>
                  <a:lnTo>
                    <a:pt x="1303" y="101619"/>
                  </a:lnTo>
                  <a:cubicBezTo>
                    <a:pt x="-579" y="105300"/>
                    <a:pt x="-417" y="109702"/>
                    <a:pt x="1755" y="113233"/>
                  </a:cubicBezTo>
                  <a:cubicBezTo>
                    <a:pt x="3916" y="116775"/>
                    <a:pt x="7749" y="118924"/>
                    <a:pt x="11894" y="1189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296">
              <a:extLst>
                <a:ext uri="{FF2B5EF4-FFF2-40B4-BE49-F238E27FC236}">
                  <a16:creationId xmlns:a16="http://schemas.microsoft.com/office/drawing/2014/main" id="{BE956700-1642-DF44-B984-AC34F6872D44}"/>
                </a:ext>
              </a:extLst>
            </p:cNvPr>
            <p:cNvSpPr/>
            <p:nvPr/>
          </p:nvSpPr>
          <p:spPr>
            <a:xfrm>
              <a:off x="10225006" y="2799148"/>
              <a:ext cx="137480" cy="118923"/>
            </a:xfrm>
            <a:custGeom>
              <a:avLst/>
              <a:gdLst>
                <a:gd name="connsiteX0" fmla="*/ 18556 w 137480"/>
                <a:gd name="connsiteY0" fmla="*/ 107031 h 118923"/>
                <a:gd name="connsiteX1" fmla="*/ 30448 w 137480"/>
                <a:gd name="connsiteY1" fmla="*/ 118924 h 118923"/>
                <a:gd name="connsiteX2" fmla="*/ 125586 w 137480"/>
                <a:gd name="connsiteY2" fmla="*/ 118924 h 118923"/>
                <a:gd name="connsiteX3" fmla="*/ 135725 w 137480"/>
                <a:gd name="connsiteY3" fmla="*/ 113233 h 118923"/>
                <a:gd name="connsiteX4" fmla="*/ 136178 w 137480"/>
                <a:gd name="connsiteY4" fmla="*/ 101619 h 118923"/>
                <a:gd name="connsiteX5" fmla="*/ 87529 w 137480"/>
                <a:gd name="connsiteY5" fmla="*/ 6481 h 118923"/>
                <a:gd name="connsiteX6" fmla="*/ 76938 w 137480"/>
                <a:gd name="connsiteY6" fmla="*/ 0 h 118923"/>
                <a:gd name="connsiteX7" fmla="*/ 11890 w 137480"/>
                <a:gd name="connsiteY7" fmla="*/ 0 h 118923"/>
                <a:gd name="connsiteX8" fmla="*/ 2692 w 137480"/>
                <a:gd name="connsiteY8" fmla="*/ 4355 h 118923"/>
                <a:gd name="connsiteX9" fmla="*/ 230 w 137480"/>
                <a:gd name="connsiteY9" fmla="*/ 14226 h 118923"/>
                <a:gd name="connsiteX10" fmla="*/ 18556 w 137480"/>
                <a:gd name="connsiteY10" fmla="*/ 107031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480" h="118923">
                  <a:moveTo>
                    <a:pt x="18556" y="107031"/>
                  </a:moveTo>
                  <a:cubicBezTo>
                    <a:pt x="18556" y="113604"/>
                    <a:pt x="23875" y="118924"/>
                    <a:pt x="30448" y="118924"/>
                  </a:cubicBezTo>
                  <a:lnTo>
                    <a:pt x="125586" y="118924"/>
                  </a:lnTo>
                  <a:cubicBezTo>
                    <a:pt x="129733" y="118924"/>
                    <a:pt x="133565" y="116775"/>
                    <a:pt x="135725" y="113233"/>
                  </a:cubicBezTo>
                  <a:cubicBezTo>
                    <a:pt x="137897" y="109702"/>
                    <a:pt x="138060" y="105300"/>
                    <a:pt x="136178" y="101619"/>
                  </a:cubicBezTo>
                  <a:lnTo>
                    <a:pt x="87529" y="6481"/>
                  </a:lnTo>
                  <a:cubicBezTo>
                    <a:pt x="85497" y="2497"/>
                    <a:pt x="81408" y="0"/>
                    <a:pt x="76938" y="0"/>
                  </a:cubicBezTo>
                  <a:lnTo>
                    <a:pt x="11890" y="0"/>
                  </a:lnTo>
                  <a:cubicBezTo>
                    <a:pt x="8324" y="0"/>
                    <a:pt x="4956" y="1603"/>
                    <a:pt x="2692" y="4355"/>
                  </a:cubicBezTo>
                  <a:cubicBezTo>
                    <a:pt x="438" y="7108"/>
                    <a:pt x="-467" y="10731"/>
                    <a:pt x="230" y="14226"/>
                  </a:cubicBezTo>
                  <a:lnTo>
                    <a:pt x="18556" y="10703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297">
              <a:extLst>
                <a:ext uri="{FF2B5EF4-FFF2-40B4-BE49-F238E27FC236}">
                  <a16:creationId xmlns:a16="http://schemas.microsoft.com/office/drawing/2014/main" id="{765673C0-B492-A84C-9242-711CDE8BE055}"/>
                </a:ext>
              </a:extLst>
            </p:cNvPr>
            <p:cNvSpPr/>
            <p:nvPr/>
          </p:nvSpPr>
          <p:spPr>
            <a:xfrm>
              <a:off x="9981931" y="2941856"/>
              <a:ext cx="380553" cy="167747"/>
            </a:xfrm>
            <a:custGeom>
              <a:avLst/>
              <a:gdLst>
                <a:gd name="connsiteX0" fmla="*/ 368662 w 380553"/>
                <a:gd name="connsiteY0" fmla="*/ 0 h 167747"/>
                <a:gd name="connsiteX1" fmla="*/ 273524 w 380553"/>
                <a:gd name="connsiteY1" fmla="*/ 0 h 167747"/>
                <a:gd name="connsiteX2" fmla="*/ 261631 w 380553"/>
                <a:gd name="connsiteY2" fmla="*/ 11893 h 167747"/>
                <a:gd name="connsiteX3" fmla="*/ 261631 w 380553"/>
                <a:gd name="connsiteY3" fmla="*/ 35677 h 167747"/>
                <a:gd name="connsiteX4" fmla="*/ 249739 w 380553"/>
                <a:gd name="connsiteY4" fmla="*/ 47570 h 167747"/>
                <a:gd name="connsiteX5" fmla="*/ 130816 w 380553"/>
                <a:gd name="connsiteY5" fmla="*/ 47570 h 167747"/>
                <a:gd name="connsiteX6" fmla="*/ 118924 w 380553"/>
                <a:gd name="connsiteY6" fmla="*/ 35677 h 167747"/>
                <a:gd name="connsiteX7" fmla="*/ 118924 w 380553"/>
                <a:gd name="connsiteY7" fmla="*/ 11893 h 167747"/>
                <a:gd name="connsiteX8" fmla="*/ 107031 w 380553"/>
                <a:gd name="connsiteY8" fmla="*/ 0 h 167747"/>
                <a:gd name="connsiteX9" fmla="*/ 11893 w 380553"/>
                <a:gd name="connsiteY9" fmla="*/ 0 h 167747"/>
                <a:gd name="connsiteX10" fmla="*/ 0 w 380553"/>
                <a:gd name="connsiteY10" fmla="*/ 11893 h 167747"/>
                <a:gd name="connsiteX11" fmla="*/ 0 w 380553"/>
                <a:gd name="connsiteY11" fmla="*/ 71354 h 167747"/>
                <a:gd name="connsiteX12" fmla="*/ 11893 w 380553"/>
                <a:gd name="connsiteY12" fmla="*/ 83247 h 167747"/>
                <a:gd name="connsiteX13" fmla="*/ 80912 w 380553"/>
                <a:gd name="connsiteY13" fmla="*/ 102828 h 167747"/>
                <a:gd name="connsiteX14" fmla="*/ 126019 w 380553"/>
                <a:gd name="connsiteY14" fmla="*/ 119644 h 167747"/>
                <a:gd name="connsiteX15" fmla="*/ 224293 w 380553"/>
                <a:gd name="connsiteY15" fmla="*/ 163380 h 167747"/>
                <a:gd name="connsiteX16" fmla="*/ 233502 w 380553"/>
                <a:gd name="connsiteY16" fmla="*/ 167747 h 167747"/>
                <a:gd name="connsiteX17" fmla="*/ 236452 w 380553"/>
                <a:gd name="connsiteY17" fmla="*/ 167376 h 167747"/>
                <a:gd name="connsiteX18" fmla="*/ 309200 w 380553"/>
                <a:gd name="connsiteY18" fmla="*/ 154602 h 167747"/>
                <a:gd name="connsiteX19" fmla="*/ 363505 w 380553"/>
                <a:gd name="connsiteY19" fmla="*/ 166006 h 167747"/>
                <a:gd name="connsiteX20" fmla="*/ 374990 w 380553"/>
                <a:gd name="connsiteY20" fmla="*/ 165356 h 167747"/>
                <a:gd name="connsiteX21" fmla="*/ 380554 w 380553"/>
                <a:gd name="connsiteY21" fmla="*/ 155287 h 167747"/>
                <a:gd name="connsiteX22" fmla="*/ 380554 w 380553"/>
                <a:gd name="connsiteY22" fmla="*/ 11892 h 167747"/>
                <a:gd name="connsiteX23" fmla="*/ 368662 w 380553"/>
                <a:gd name="connsiteY23" fmla="*/ 0 h 16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0553" h="167747">
                  <a:moveTo>
                    <a:pt x="368662" y="0"/>
                  </a:moveTo>
                  <a:lnTo>
                    <a:pt x="273524" y="0"/>
                  </a:lnTo>
                  <a:cubicBezTo>
                    <a:pt x="266950" y="0"/>
                    <a:pt x="261631" y="5319"/>
                    <a:pt x="261631" y="11893"/>
                  </a:cubicBezTo>
                  <a:lnTo>
                    <a:pt x="261631" y="35677"/>
                  </a:lnTo>
                  <a:cubicBezTo>
                    <a:pt x="261631" y="42238"/>
                    <a:pt x="256301" y="47570"/>
                    <a:pt x="249739" y="47570"/>
                  </a:cubicBezTo>
                  <a:lnTo>
                    <a:pt x="130816" y="47570"/>
                  </a:lnTo>
                  <a:cubicBezTo>
                    <a:pt x="124255" y="47570"/>
                    <a:pt x="118924" y="42239"/>
                    <a:pt x="118924" y="35677"/>
                  </a:cubicBezTo>
                  <a:lnTo>
                    <a:pt x="118924" y="11893"/>
                  </a:lnTo>
                  <a:cubicBezTo>
                    <a:pt x="118924" y="5319"/>
                    <a:pt x="113604" y="0"/>
                    <a:pt x="107031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71354"/>
                  </a:lnTo>
                  <a:cubicBezTo>
                    <a:pt x="0" y="77927"/>
                    <a:pt x="5319" y="83247"/>
                    <a:pt x="11893" y="83247"/>
                  </a:cubicBezTo>
                  <a:cubicBezTo>
                    <a:pt x="40323" y="83247"/>
                    <a:pt x="60902" y="93176"/>
                    <a:pt x="80912" y="102828"/>
                  </a:cubicBezTo>
                  <a:cubicBezTo>
                    <a:pt x="94407" y="109331"/>
                    <a:pt x="108355" y="116056"/>
                    <a:pt x="126019" y="119644"/>
                  </a:cubicBezTo>
                  <a:cubicBezTo>
                    <a:pt x="152208" y="124951"/>
                    <a:pt x="200938" y="134834"/>
                    <a:pt x="224293" y="163380"/>
                  </a:cubicBezTo>
                  <a:cubicBezTo>
                    <a:pt x="226593" y="166191"/>
                    <a:pt x="229984" y="167747"/>
                    <a:pt x="233502" y="167747"/>
                  </a:cubicBezTo>
                  <a:cubicBezTo>
                    <a:pt x="234489" y="167747"/>
                    <a:pt x="235477" y="167631"/>
                    <a:pt x="236452" y="167376"/>
                  </a:cubicBezTo>
                  <a:cubicBezTo>
                    <a:pt x="269029" y="159014"/>
                    <a:pt x="294183" y="154602"/>
                    <a:pt x="309200" y="154602"/>
                  </a:cubicBezTo>
                  <a:cubicBezTo>
                    <a:pt x="329221" y="154602"/>
                    <a:pt x="348001" y="158538"/>
                    <a:pt x="363505" y="166006"/>
                  </a:cubicBezTo>
                  <a:cubicBezTo>
                    <a:pt x="367198" y="167748"/>
                    <a:pt x="371541" y="167539"/>
                    <a:pt x="374990" y="165356"/>
                  </a:cubicBezTo>
                  <a:cubicBezTo>
                    <a:pt x="378451" y="163184"/>
                    <a:pt x="380554" y="159374"/>
                    <a:pt x="380554" y="155287"/>
                  </a:cubicBezTo>
                  <a:lnTo>
                    <a:pt x="380554" y="11892"/>
                  </a:lnTo>
                  <a:cubicBezTo>
                    <a:pt x="380555" y="5318"/>
                    <a:pt x="375236" y="0"/>
                    <a:pt x="368662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6" name="Gráfico 10">
            <a:extLst>
              <a:ext uri="{FF2B5EF4-FFF2-40B4-BE49-F238E27FC236}">
                <a16:creationId xmlns:a16="http://schemas.microsoft.com/office/drawing/2014/main" id="{6890B37A-CF79-D749-9BE9-192A091AC65F}"/>
              </a:ext>
            </a:extLst>
          </p:cNvPr>
          <p:cNvGrpSpPr/>
          <p:nvPr/>
        </p:nvGrpSpPr>
        <p:grpSpPr>
          <a:xfrm>
            <a:off x="16145333" y="10419025"/>
            <a:ext cx="752039" cy="752035"/>
            <a:chOff x="555918" y="2840954"/>
            <a:chExt cx="597977" cy="597977"/>
          </a:xfrm>
          <a:solidFill>
            <a:schemeClr val="bg1"/>
          </a:solidFill>
        </p:grpSpPr>
        <p:sp>
          <p:nvSpPr>
            <p:cNvPr id="57" name="Forma libre 357">
              <a:extLst>
                <a:ext uri="{FF2B5EF4-FFF2-40B4-BE49-F238E27FC236}">
                  <a16:creationId xmlns:a16="http://schemas.microsoft.com/office/drawing/2014/main" id="{904704FD-BC75-7347-BC92-54FF335623FB}"/>
                </a:ext>
              </a:extLst>
            </p:cNvPr>
            <p:cNvSpPr/>
            <p:nvPr/>
          </p:nvSpPr>
          <p:spPr>
            <a:xfrm>
              <a:off x="729452" y="2840078"/>
              <a:ext cx="249936" cy="162341"/>
            </a:xfrm>
            <a:custGeom>
              <a:avLst/>
              <a:gdLst>
                <a:gd name="connsiteX0" fmla="*/ 32909 w 249935"/>
                <a:gd name="connsiteY0" fmla="*/ 155918 h 162341"/>
                <a:gd name="connsiteX1" fmla="*/ 43530 w 249935"/>
                <a:gd name="connsiteY1" fmla="*/ 161854 h 162341"/>
                <a:gd name="connsiteX2" fmla="*/ 47265 w 249935"/>
                <a:gd name="connsiteY2" fmla="*/ 161282 h 162341"/>
                <a:gd name="connsiteX3" fmla="*/ 125455 w 249935"/>
                <a:gd name="connsiteY3" fmla="*/ 150370 h 162341"/>
                <a:gd name="connsiteX4" fmla="*/ 198767 w 249935"/>
                <a:gd name="connsiteY4" fmla="*/ 159981 h 162341"/>
                <a:gd name="connsiteX5" fmla="*/ 213694 w 249935"/>
                <a:gd name="connsiteY5" fmla="*/ 152839 h 162341"/>
                <a:gd name="connsiteX6" fmla="*/ 223341 w 249935"/>
                <a:gd name="connsiteY6" fmla="*/ 130539 h 162341"/>
                <a:gd name="connsiteX7" fmla="*/ 250033 w 249935"/>
                <a:gd name="connsiteY7" fmla="*/ 50707 h 162341"/>
                <a:gd name="connsiteX8" fmla="*/ 200202 w 249935"/>
                <a:gd name="connsiteY8" fmla="*/ 876 h 162341"/>
                <a:gd name="connsiteX9" fmla="*/ 163181 w 249935"/>
                <a:gd name="connsiteY9" fmla="*/ 23711 h 162341"/>
                <a:gd name="connsiteX10" fmla="*/ 162463 w 249935"/>
                <a:gd name="connsiteY10" fmla="*/ 25780 h 162341"/>
                <a:gd name="connsiteX11" fmla="*/ 156174 w 249935"/>
                <a:gd name="connsiteY11" fmla="*/ 20524 h 162341"/>
                <a:gd name="connsiteX12" fmla="*/ 112997 w 249935"/>
                <a:gd name="connsiteY12" fmla="*/ 876 h 162341"/>
                <a:gd name="connsiteX13" fmla="*/ 54551 w 249935"/>
                <a:gd name="connsiteY13" fmla="*/ 50598 h 162341"/>
                <a:gd name="connsiteX14" fmla="*/ 876 w 249935"/>
                <a:gd name="connsiteY14" fmla="*/ 88081 h 162341"/>
                <a:gd name="connsiteX15" fmla="*/ 26851 w 249935"/>
                <a:gd name="connsiteY15" fmla="*/ 146161 h 162341"/>
                <a:gd name="connsiteX16" fmla="*/ 32909 w 249935"/>
                <a:gd name="connsiteY16" fmla="*/ 155918 h 1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9935" h="162341">
                  <a:moveTo>
                    <a:pt x="32909" y="155918"/>
                  </a:moveTo>
                  <a:cubicBezTo>
                    <a:pt x="35220" y="159677"/>
                    <a:pt x="39283" y="161854"/>
                    <a:pt x="43530" y="161854"/>
                  </a:cubicBezTo>
                  <a:cubicBezTo>
                    <a:pt x="44771" y="161854"/>
                    <a:pt x="46036" y="161672"/>
                    <a:pt x="47265" y="161282"/>
                  </a:cubicBezTo>
                  <a:cubicBezTo>
                    <a:pt x="70270" y="154044"/>
                    <a:pt x="96573" y="150370"/>
                    <a:pt x="125455" y="150370"/>
                  </a:cubicBezTo>
                  <a:cubicBezTo>
                    <a:pt x="152281" y="150370"/>
                    <a:pt x="176260" y="153510"/>
                    <a:pt x="198767" y="159981"/>
                  </a:cubicBezTo>
                  <a:cubicBezTo>
                    <a:pt x="204874" y="161757"/>
                    <a:pt x="211261" y="158667"/>
                    <a:pt x="213694" y="152839"/>
                  </a:cubicBezTo>
                  <a:cubicBezTo>
                    <a:pt x="216735" y="145612"/>
                    <a:pt x="220032" y="138094"/>
                    <a:pt x="223341" y="130539"/>
                  </a:cubicBezTo>
                  <a:cubicBezTo>
                    <a:pt x="237064" y="99212"/>
                    <a:pt x="250033" y="69625"/>
                    <a:pt x="250033" y="50707"/>
                  </a:cubicBezTo>
                  <a:cubicBezTo>
                    <a:pt x="250034" y="27714"/>
                    <a:pt x="236980" y="876"/>
                    <a:pt x="200202" y="876"/>
                  </a:cubicBezTo>
                  <a:cubicBezTo>
                    <a:pt x="172853" y="876"/>
                    <a:pt x="166551" y="15731"/>
                    <a:pt x="163181" y="23711"/>
                  </a:cubicBezTo>
                  <a:cubicBezTo>
                    <a:pt x="162853" y="24477"/>
                    <a:pt x="162451" y="25427"/>
                    <a:pt x="162463" y="25780"/>
                  </a:cubicBezTo>
                  <a:cubicBezTo>
                    <a:pt x="161113" y="25731"/>
                    <a:pt x="160273" y="25171"/>
                    <a:pt x="156174" y="20524"/>
                  </a:cubicBezTo>
                  <a:cubicBezTo>
                    <a:pt x="149251" y="12701"/>
                    <a:pt x="138801" y="876"/>
                    <a:pt x="112997" y="876"/>
                  </a:cubicBezTo>
                  <a:cubicBezTo>
                    <a:pt x="79540" y="876"/>
                    <a:pt x="61462" y="34113"/>
                    <a:pt x="54551" y="50598"/>
                  </a:cubicBezTo>
                  <a:cubicBezTo>
                    <a:pt x="20864" y="51438"/>
                    <a:pt x="876" y="65318"/>
                    <a:pt x="876" y="88081"/>
                  </a:cubicBezTo>
                  <a:cubicBezTo>
                    <a:pt x="876" y="104652"/>
                    <a:pt x="13492" y="124810"/>
                    <a:pt x="26851" y="146161"/>
                  </a:cubicBezTo>
                  <a:lnTo>
                    <a:pt x="32909" y="1559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58">
              <a:extLst>
                <a:ext uri="{FF2B5EF4-FFF2-40B4-BE49-F238E27FC236}">
                  <a16:creationId xmlns:a16="http://schemas.microsoft.com/office/drawing/2014/main" id="{B891ED98-A3B3-664A-A08C-BD93456C1B74}"/>
                </a:ext>
              </a:extLst>
            </p:cNvPr>
            <p:cNvSpPr/>
            <p:nvPr/>
          </p:nvSpPr>
          <p:spPr>
            <a:xfrm>
              <a:off x="629789" y="3014489"/>
              <a:ext cx="449651" cy="425124"/>
            </a:xfrm>
            <a:custGeom>
              <a:avLst/>
              <a:gdLst>
                <a:gd name="connsiteX0" fmla="*/ 399515 w 449650"/>
                <a:gd name="connsiteY0" fmla="*/ 221333 h 425124"/>
                <a:gd name="connsiteX1" fmla="*/ 225117 w 449650"/>
                <a:gd name="connsiteY1" fmla="*/ 876 h 425124"/>
                <a:gd name="connsiteX2" fmla="*/ 50719 w 449650"/>
                <a:gd name="connsiteY2" fmla="*/ 221333 h 425124"/>
                <a:gd name="connsiteX3" fmla="*/ 876 w 449650"/>
                <a:gd name="connsiteY3" fmla="*/ 349695 h 425124"/>
                <a:gd name="connsiteX4" fmla="*/ 225117 w 449650"/>
                <a:gd name="connsiteY4" fmla="*/ 424442 h 425124"/>
                <a:gd name="connsiteX5" fmla="*/ 449359 w 449650"/>
                <a:gd name="connsiteY5" fmla="*/ 349695 h 425124"/>
                <a:gd name="connsiteX6" fmla="*/ 399515 w 449650"/>
                <a:gd name="connsiteY6" fmla="*/ 221333 h 425124"/>
                <a:gd name="connsiteX7" fmla="*/ 225117 w 449650"/>
                <a:gd name="connsiteY7" fmla="*/ 200201 h 425124"/>
                <a:gd name="connsiteX8" fmla="*/ 262491 w 449650"/>
                <a:gd name="connsiteY8" fmla="*/ 237574 h 425124"/>
                <a:gd name="connsiteX9" fmla="*/ 237576 w 449650"/>
                <a:gd name="connsiteY9" fmla="*/ 272653 h 425124"/>
                <a:gd name="connsiteX10" fmla="*/ 237576 w 449650"/>
                <a:gd name="connsiteY10" fmla="*/ 274948 h 425124"/>
                <a:gd name="connsiteX11" fmla="*/ 225117 w 449650"/>
                <a:gd name="connsiteY11" fmla="*/ 287406 h 425124"/>
                <a:gd name="connsiteX12" fmla="*/ 212659 w 449650"/>
                <a:gd name="connsiteY12" fmla="*/ 274948 h 425124"/>
                <a:gd name="connsiteX13" fmla="*/ 200201 w 449650"/>
                <a:gd name="connsiteY13" fmla="*/ 274948 h 425124"/>
                <a:gd name="connsiteX14" fmla="*/ 187743 w 449650"/>
                <a:gd name="connsiteY14" fmla="*/ 262490 h 425124"/>
                <a:gd name="connsiteX15" fmla="*/ 200201 w 449650"/>
                <a:gd name="connsiteY15" fmla="*/ 250031 h 425124"/>
                <a:gd name="connsiteX16" fmla="*/ 225117 w 449650"/>
                <a:gd name="connsiteY16" fmla="*/ 250031 h 425124"/>
                <a:gd name="connsiteX17" fmla="*/ 237576 w 449650"/>
                <a:gd name="connsiteY17" fmla="*/ 237573 h 425124"/>
                <a:gd name="connsiteX18" fmla="*/ 225117 w 449650"/>
                <a:gd name="connsiteY18" fmla="*/ 225115 h 425124"/>
                <a:gd name="connsiteX19" fmla="*/ 187744 w 449650"/>
                <a:gd name="connsiteY19" fmla="*/ 187741 h 425124"/>
                <a:gd name="connsiteX20" fmla="*/ 212659 w 449650"/>
                <a:gd name="connsiteY20" fmla="*/ 152663 h 425124"/>
                <a:gd name="connsiteX21" fmla="*/ 212659 w 449650"/>
                <a:gd name="connsiteY21" fmla="*/ 150368 h 425124"/>
                <a:gd name="connsiteX22" fmla="*/ 225117 w 449650"/>
                <a:gd name="connsiteY22" fmla="*/ 137910 h 425124"/>
                <a:gd name="connsiteX23" fmla="*/ 237576 w 449650"/>
                <a:gd name="connsiteY23" fmla="*/ 150368 h 425124"/>
                <a:gd name="connsiteX24" fmla="*/ 250034 w 449650"/>
                <a:gd name="connsiteY24" fmla="*/ 150368 h 425124"/>
                <a:gd name="connsiteX25" fmla="*/ 262492 w 449650"/>
                <a:gd name="connsiteY25" fmla="*/ 162826 h 425124"/>
                <a:gd name="connsiteX26" fmla="*/ 250034 w 449650"/>
                <a:gd name="connsiteY26" fmla="*/ 175284 h 425124"/>
                <a:gd name="connsiteX27" fmla="*/ 225117 w 449650"/>
                <a:gd name="connsiteY27" fmla="*/ 175284 h 425124"/>
                <a:gd name="connsiteX28" fmla="*/ 212659 w 449650"/>
                <a:gd name="connsiteY28" fmla="*/ 187743 h 425124"/>
                <a:gd name="connsiteX29" fmla="*/ 225117 w 449650"/>
                <a:gd name="connsiteY29" fmla="*/ 200201 h 4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9650" h="425124">
                  <a:moveTo>
                    <a:pt x="399515" y="221333"/>
                  </a:moveTo>
                  <a:cubicBezTo>
                    <a:pt x="398956" y="88835"/>
                    <a:pt x="368505" y="876"/>
                    <a:pt x="225117" y="876"/>
                  </a:cubicBezTo>
                  <a:cubicBezTo>
                    <a:pt x="81730" y="876"/>
                    <a:pt x="51279" y="88836"/>
                    <a:pt x="50719" y="221333"/>
                  </a:cubicBezTo>
                  <a:cubicBezTo>
                    <a:pt x="40731" y="236552"/>
                    <a:pt x="876" y="300411"/>
                    <a:pt x="876" y="349695"/>
                  </a:cubicBezTo>
                  <a:cubicBezTo>
                    <a:pt x="876" y="414734"/>
                    <a:pt x="141368" y="424442"/>
                    <a:pt x="225117" y="424442"/>
                  </a:cubicBezTo>
                  <a:cubicBezTo>
                    <a:pt x="308867" y="424442"/>
                    <a:pt x="449359" y="414733"/>
                    <a:pt x="449359" y="349695"/>
                  </a:cubicBezTo>
                  <a:cubicBezTo>
                    <a:pt x="449359" y="300411"/>
                    <a:pt x="409503" y="236552"/>
                    <a:pt x="399515" y="221333"/>
                  </a:cubicBezTo>
                  <a:close/>
                  <a:moveTo>
                    <a:pt x="225117" y="200201"/>
                  </a:moveTo>
                  <a:cubicBezTo>
                    <a:pt x="245727" y="200201"/>
                    <a:pt x="262491" y="216965"/>
                    <a:pt x="262491" y="237574"/>
                  </a:cubicBezTo>
                  <a:cubicBezTo>
                    <a:pt x="262491" y="253795"/>
                    <a:pt x="252045" y="267493"/>
                    <a:pt x="237576" y="272653"/>
                  </a:cubicBezTo>
                  <a:lnTo>
                    <a:pt x="237576" y="274948"/>
                  </a:lnTo>
                  <a:cubicBezTo>
                    <a:pt x="237576" y="281834"/>
                    <a:pt x="232003" y="287406"/>
                    <a:pt x="225117" y="287406"/>
                  </a:cubicBezTo>
                  <a:cubicBezTo>
                    <a:pt x="218231" y="287406"/>
                    <a:pt x="212659" y="281834"/>
                    <a:pt x="212659" y="274948"/>
                  </a:cubicBezTo>
                  <a:lnTo>
                    <a:pt x="200201" y="274948"/>
                  </a:lnTo>
                  <a:cubicBezTo>
                    <a:pt x="193315" y="274948"/>
                    <a:pt x="187743" y="269376"/>
                    <a:pt x="187743" y="262490"/>
                  </a:cubicBezTo>
                  <a:cubicBezTo>
                    <a:pt x="187743" y="255604"/>
                    <a:pt x="193315" y="250031"/>
                    <a:pt x="200201" y="250031"/>
                  </a:cubicBezTo>
                  <a:lnTo>
                    <a:pt x="225117" y="250031"/>
                  </a:lnTo>
                  <a:cubicBezTo>
                    <a:pt x="231991" y="250031"/>
                    <a:pt x="237576" y="244448"/>
                    <a:pt x="237576" y="237573"/>
                  </a:cubicBezTo>
                  <a:cubicBezTo>
                    <a:pt x="237576" y="230700"/>
                    <a:pt x="231992" y="225115"/>
                    <a:pt x="225117" y="225115"/>
                  </a:cubicBezTo>
                  <a:cubicBezTo>
                    <a:pt x="204508" y="225115"/>
                    <a:pt x="187744" y="208351"/>
                    <a:pt x="187744" y="187741"/>
                  </a:cubicBezTo>
                  <a:cubicBezTo>
                    <a:pt x="187744" y="171521"/>
                    <a:pt x="198190" y="157823"/>
                    <a:pt x="212659" y="152663"/>
                  </a:cubicBezTo>
                  <a:lnTo>
                    <a:pt x="212659" y="150368"/>
                  </a:lnTo>
                  <a:cubicBezTo>
                    <a:pt x="212659" y="143482"/>
                    <a:pt x="218231" y="137910"/>
                    <a:pt x="225117" y="137910"/>
                  </a:cubicBezTo>
                  <a:cubicBezTo>
                    <a:pt x="232003" y="137910"/>
                    <a:pt x="237576" y="143482"/>
                    <a:pt x="237576" y="150368"/>
                  </a:cubicBezTo>
                  <a:lnTo>
                    <a:pt x="250034" y="150368"/>
                  </a:lnTo>
                  <a:cubicBezTo>
                    <a:pt x="256920" y="150368"/>
                    <a:pt x="262492" y="155940"/>
                    <a:pt x="262492" y="162826"/>
                  </a:cubicBezTo>
                  <a:cubicBezTo>
                    <a:pt x="262492" y="169712"/>
                    <a:pt x="256920" y="175284"/>
                    <a:pt x="250034" y="175284"/>
                  </a:cubicBezTo>
                  <a:lnTo>
                    <a:pt x="225117" y="175284"/>
                  </a:lnTo>
                  <a:cubicBezTo>
                    <a:pt x="218244" y="175284"/>
                    <a:pt x="212659" y="180868"/>
                    <a:pt x="212659" y="187743"/>
                  </a:cubicBezTo>
                  <a:cubicBezTo>
                    <a:pt x="212659" y="194617"/>
                    <a:pt x="218244" y="200201"/>
                    <a:pt x="225117" y="200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5" name="Rectangle 56">
            <a:extLst>
              <a:ext uri="{FF2B5EF4-FFF2-40B4-BE49-F238E27FC236}">
                <a16:creationId xmlns:a16="http://schemas.microsoft.com/office/drawing/2014/main" id="{4C4A2EC9-65AF-1247-99D9-BC0AAFF884B3}"/>
              </a:ext>
            </a:extLst>
          </p:cNvPr>
          <p:cNvSpPr/>
          <p:nvPr/>
        </p:nvSpPr>
        <p:spPr>
          <a:xfrm>
            <a:off x="17772621" y="10904593"/>
            <a:ext cx="4007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5807EAC7-1161-B54E-911B-82F9DCED6091}"/>
              </a:ext>
            </a:extLst>
          </p:cNvPr>
          <p:cNvSpPr txBox="1"/>
          <p:nvPr/>
        </p:nvSpPr>
        <p:spPr>
          <a:xfrm>
            <a:off x="6295188" y="9214049"/>
            <a:ext cx="288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Quality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3DCF3C36-AABA-CA41-9236-6BA87867BC0B}"/>
              </a:ext>
            </a:extLst>
          </p:cNvPr>
          <p:cNvSpPr txBox="1"/>
          <p:nvPr/>
        </p:nvSpPr>
        <p:spPr>
          <a:xfrm>
            <a:off x="8891469" y="5325678"/>
            <a:ext cx="651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Customer Service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1079BB5D-24A3-EB4E-95C4-16B624E8F57A}"/>
              </a:ext>
            </a:extLst>
          </p:cNvPr>
          <p:cNvSpPr txBox="1"/>
          <p:nvPr/>
        </p:nvSpPr>
        <p:spPr>
          <a:xfrm>
            <a:off x="15053772" y="9214049"/>
            <a:ext cx="288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Price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AADEC138-5677-8C4A-BFEE-B9BC97066C5D}"/>
              </a:ext>
            </a:extLst>
          </p:cNvPr>
          <p:cNvSpPr/>
          <p:nvPr/>
        </p:nvSpPr>
        <p:spPr>
          <a:xfrm>
            <a:off x="10153303" y="7919966"/>
            <a:ext cx="4007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8C5E6991-A53D-E84F-9F01-366319929AD2}"/>
              </a:ext>
            </a:extLst>
          </p:cNvPr>
          <p:cNvSpPr/>
          <p:nvPr/>
        </p:nvSpPr>
        <p:spPr>
          <a:xfrm>
            <a:off x="2597586" y="10881431"/>
            <a:ext cx="4007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ABC514B8-A58E-894D-B7A4-CFE2DFF9EE91}"/>
              </a:ext>
            </a:extLst>
          </p:cNvPr>
          <p:cNvSpPr txBox="1"/>
          <p:nvPr/>
        </p:nvSpPr>
        <p:spPr>
          <a:xfrm>
            <a:off x="18331802" y="7515631"/>
            <a:ext cx="2889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Final Branding</a:t>
            </a:r>
          </a:p>
        </p:txBody>
      </p:sp>
    </p:spTree>
    <p:extLst>
      <p:ext uri="{BB962C8B-B14F-4D97-AF65-F5344CB8AC3E}">
        <p14:creationId xmlns:p14="http://schemas.microsoft.com/office/powerpoint/2010/main" val="327546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E675384-8F13-2848-96F3-07A413CBBE18}"/>
              </a:ext>
            </a:extLst>
          </p:cNvPr>
          <p:cNvSpPr/>
          <p:nvPr/>
        </p:nvSpPr>
        <p:spPr>
          <a:xfrm>
            <a:off x="2225172" y="6983276"/>
            <a:ext cx="5262498" cy="5554986"/>
          </a:xfrm>
          <a:custGeom>
            <a:avLst/>
            <a:gdLst>
              <a:gd name="connsiteX0" fmla="*/ 908425 w 2001660"/>
              <a:gd name="connsiteY0" fmla="*/ 493 h 2112912"/>
              <a:gd name="connsiteX1" fmla="*/ 1207984 w 2001660"/>
              <a:gd name="connsiteY1" fmla="*/ 46154 h 2112912"/>
              <a:gd name="connsiteX2" fmla="*/ 1479178 w 2001660"/>
              <a:gd name="connsiteY2" fmla="*/ 156844 h 2112912"/>
              <a:gd name="connsiteX3" fmla="*/ 1695026 w 2001660"/>
              <a:gd name="connsiteY3" fmla="*/ 334643 h 2112912"/>
              <a:gd name="connsiteX4" fmla="*/ 1733768 w 2001660"/>
              <a:gd name="connsiteY4" fmla="*/ 429422 h 2112912"/>
              <a:gd name="connsiteX5" fmla="*/ 1771126 w 2001660"/>
              <a:gd name="connsiteY5" fmla="*/ 581623 h 2112912"/>
              <a:gd name="connsiteX6" fmla="*/ 1817478 w 2001660"/>
              <a:gd name="connsiteY6" fmla="*/ 702000 h 2112912"/>
              <a:gd name="connsiteX7" fmla="*/ 1827855 w 2001660"/>
              <a:gd name="connsiteY7" fmla="*/ 767031 h 2112912"/>
              <a:gd name="connsiteX8" fmla="*/ 1795340 w 2001660"/>
              <a:gd name="connsiteY8" fmla="*/ 863193 h 2112912"/>
              <a:gd name="connsiteX9" fmla="*/ 1798799 w 2001660"/>
              <a:gd name="connsiteY9" fmla="*/ 892250 h 2112912"/>
              <a:gd name="connsiteX10" fmla="*/ 1812636 w 2001660"/>
              <a:gd name="connsiteY10" fmla="*/ 922690 h 2112912"/>
              <a:gd name="connsiteX11" fmla="*/ 1901188 w 2001660"/>
              <a:gd name="connsiteY11" fmla="*/ 1027847 h 2112912"/>
              <a:gd name="connsiteX12" fmla="*/ 1964144 w 2001660"/>
              <a:gd name="connsiteY12" fmla="*/ 1107406 h 2112912"/>
              <a:gd name="connsiteX13" fmla="*/ 2001502 w 2001660"/>
              <a:gd name="connsiteY13" fmla="*/ 1187658 h 2112912"/>
              <a:gd name="connsiteX14" fmla="*/ 1982824 w 2001660"/>
              <a:gd name="connsiteY14" fmla="*/ 1229167 h 2112912"/>
              <a:gd name="connsiteX15" fmla="*/ 1933012 w 2001660"/>
              <a:gd name="connsiteY15" fmla="*/ 1262374 h 2112912"/>
              <a:gd name="connsiteX16" fmla="*/ 1864522 w 2001660"/>
              <a:gd name="connsiteY16" fmla="*/ 1307343 h 2112912"/>
              <a:gd name="connsiteX17" fmla="*/ 1867981 w 2001660"/>
              <a:gd name="connsiteY17" fmla="*/ 1373066 h 2112912"/>
              <a:gd name="connsiteX18" fmla="*/ 1888736 w 2001660"/>
              <a:gd name="connsiteY18" fmla="*/ 1396588 h 2112912"/>
              <a:gd name="connsiteX19" fmla="*/ 1888736 w 2001660"/>
              <a:gd name="connsiteY19" fmla="*/ 1427719 h 2112912"/>
              <a:gd name="connsiteX20" fmla="*/ 1849994 w 2001660"/>
              <a:gd name="connsiteY20" fmla="*/ 1469228 h 2112912"/>
              <a:gd name="connsiteX21" fmla="*/ 1823013 w 2001660"/>
              <a:gd name="connsiteY21" fmla="*/ 1487216 h 2112912"/>
              <a:gd name="connsiteX22" fmla="*/ 1846535 w 2001660"/>
              <a:gd name="connsiteY22" fmla="*/ 1508662 h 2112912"/>
              <a:gd name="connsiteX23" fmla="*/ 1867289 w 2001660"/>
              <a:gd name="connsiteY23" fmla="*/ 1541178 h 2112912"/>
              <a:gd name="connsiteX24" fmla="*/ 1823013 w 2001660"/>
              <a:gd name="connsiteY24" fmla="*/ 1588221 h 2112912"/>
              <a:gd name="connsiteX25" fmla="*/ 1799491 w 2001660"/>
              <a:gd name="connsiteY25" fmla="*/ 1613819 h 2112912"/>
              <a:gd name="connsiteX26" fmla="*/ 1789113 w 2001660"/>
              <a:gd name="connsiteY26" fmla="*/ 1649794 h 2112912"/>
              <a:gd name="connsiteX27" fmla="*/ 1814711 w 2001660"/>
              <a:gd name="connsiteY27" fmla="*/ 1703064 h 2112912"/>
              <a:gd name="connsiteX28" fmla="*/ 1775277 w 2001660"/>
              <a:gd name="connsiteY28" fmla="*/ 1808912 h 2112912"/>
              <a:gd name="connsiteX29" fmla="*/ 1668045 w 2001660"/>
              <a:gd name="connsiteY29" fmla="*/ 1852497 h 2112912"/>
              <a:gd name="connsiteX30" fmla="*/ 1499933 w 2001660"/>
              <a:gd name="connsiteY30" fmla="*/ 1858032 h 2112912"/>
              <a:gd name="connsiteX31" fmla="*/ 1242575 w 2001660"/>
              <a:gd name="connsiteY31" fmla="*/ 1911302 h 2112912"/>
              <a:gd name="connsiteX32" fmla="*/ 1135342 w 2001660"/>
              <a:gd name="connsiteY32" fmla="*/ 2037213 h 2112912"/>
              <a:gd name="connsiteX33" fmla="*/ 1104007 w 2001660"/>
              <a:gd name="connsiteY33" fmla="*/ 2112912 h 2112912"/>
              <a:gd name="connsiteX34" fmla="*/ 192878 w 2001660"/>
              <a:gd name="connsiteY34" fmla="*/ 2112912 h 2112912"/>
              <a:gd name="connsiteX35" fmla="*/ 240127 w 2001660"/>
              <a:gd name="connsiteY35" fmla="*/ 1956270 h 2112912"/>
              <a:gd name="connsiteX36" fmla="*/ 301699 w 2001660"/>
              <a:gd name="connsiteY36" fmla="*/ 1728661 h 2112912"/>
              <a:gd name="connsiteX37" fmla="*/ 325221 w 2001660"/>
              <a:gd name="connsiteY37" fmla="*/ 1588914 h 2112912"/>
              <a:gd name="connsiteX38" fmla="*/ 313460 w 2001660"/>
              <a:gd name="connsiteY38" fmla="*/ 1465769 h 2112912"/>
              <a:gd name="connsiteX39" fmla="*/ 289938 w 2001660"/>
              <a:gd name="connsiteY39" fmla="*/ 1438097 h 2112912"/>
              <a:gd name="connsiteX40" fmla="*/ 291446 w 2001660"/>
              <a:gd name="connsiteY40" fmla="*/ 1437402 h 2112912"/>
              <a:gd name="connsiteX41" fmla="*/ 221880 w 2001660"/>
              <a:gd name="connsiteY41" fmla="*/ 1365975 h 2112912"/>
              <a:gd name="connsiteX42" fmla="*/ 156416 w 2001660"/>
              <a:gd name="connsiteY42" fmla="*/ 1282437 h 2112912"/>
              <a:gd name="connsiteX43" fmla="*/ 31888 w 2001660"/>
              <a:gd name="connsiteY43" fmla="*/ 1023004 h 2112912"/>
              <a:gd name="connsiteX44" fmla="*/ 1448 w 2001660"/>
              <a:gd name="connsiteY44" fmla="*/ 739358 h 2112912"/>
              <a:gd name="connsiteX45" fmla="*/ 114907 w 2001660"/>
              <a:gd name="connsiteY45" fmla="*/ 369234 h 2112912"/>
              <a:gd name="connsiteX46" fmla="*/ 537609 w 2001660"/>
              <a:gd name="connsiteY46" fmla="*/ 50996 h 2112912"/>
              <a:gd name="connsiteX47" fmla="*/ 908425 w 2001660"/>
              <a:gd name="connsiteY47" fmla="*/ 493 h 21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01660" h="2112912">
                <a:moveTo>
                  <a:pt x="908425" y="493"/>
                </a:moveTo>
                <a:cubicBezTo>
                  <a:pt x="1010123" y="3952"/>
                  <a:pt x="1111129" y="19172"/>
                  <a:pt x="1207984" y="46154"/>
                </a:cubicBezTo>
                <a:cubicBezTo>
                  <a:pt x="1302071" y="73134"/>
                  <a:pt x="1392700" y="109801"/>
                  <a:pt x="1479178" y="156844"/>
                </a:cubicBezTo>
                <a:cubicBezTo>
                  <a:pt x="1564272" y="202505"/>
                  <a:pt x="1645215" y="257850"/>
                  <a:pt x="1695026" y="334643"/>
                </a:cubicBezTo>
                <a:cubicBezTo>
                  <a:pt x="1713013" y="363699"/>
                  <a:pt x="1726849" y="396215"/>
                  <a:pt x="1733768" y="429422"/>
                </a:cubicBezTo>
                <a:cubicBezTo>
                  <a:pt x="1743453" y="481309"/>
                  <a:pt x="1754522" y="532503"/>
                  <a:pt x="1771126" y="581623"/>
                </a:cubicBezTo>
                <a:cubicBezTo>
                  <a:pt x="1783579" y="622440"/>
                  <a:pt x="1798799" y="662566"/>
                  <a:pt x="1817478" y="702000"/>
                </a:cubicBezTo>
                <a:cubicBezTo>
                  <a:pt x="1827855" y="722062"/>
                  <a:pt x="1832698" y="744892"/>
                  <a:pt x="1827855" y="767031"/>
                </a:cubicBezTo>
                <a:cubicBezTo>
                  <a:pt x="1820938" y="800929"/>
                  <a:pt x="1797415" y="829986"/>
                  <a:pt x="1795340" y="863193"/>
                </a:cubicBezTo>
                <a:cubicBezTo>
                  <a:pt x="1795340" y="873571"/>
                  <a:pt x="1796724" y="883256"/>
                  <a:pt x="1798799" y="892250"/>
                </a:cubicBezTo>
                <a:cubicBezTo>
                  <a:pt x="1802258" y="904011"/>
                  <a:pt x="1807101" y="913697"/>
                  <a:pt x="1812636" y="922690"/>
                </a:cubicBezTo>
                <a:cubicBezTo>
                  <a:pt x="1843075" y="957281"/>
                  <a:pt x="1872132" y="991872"/>
                  <a:pt x="1901188" y="1027847"/>
                </a:cubicBezTo>
                <a:cubicBezTo>
                  <a:pt x="1923327" y="1054136"/>
                  <a:pt x="1944081" y="1082501"/>
                  <a:pt x="1964144" y="1107406"/>
                </a:cubicBezTo>
                <a:cubicBezTo>
                  <a:pt x="1984898" y="1131620"/>
                  <a:pt x="2003578" y="1155142"/>
                  <a:pt x="2001502" y="1187658"/>
                </a:cubicBezTo>
                <a:cubicBezTo>
                  <a:pt x="2000119" y="1203570"/>
                  <a:pt x="1993200" y="1216714"/>
                  <a:pt x="1982824" y="1229167"/>
                </a:cubicBezTo>
                <a:cubicBezTo>
                  <a:pt x="1970370" y="1243695"/>
                  <a:pt x="1951691" y="1254764"/>
                  <a:pt x="1933012" y="1262374"/>
                </a:cubicBezTo>
                <a:cubicBezTo>
                  <a:pt x="1907415" y="1274135"/>
                  <a:pt x="1878359" y="1283821"/>
                  <a:pt x="1864522" y="1307343"/>
                </a:cubicBezTo>
                <a:cubicBezTo>
                  <a:pt x="1852761" y="1328097"/>
                  <a:pt x="1854836" y="1353003"/>
                  <a:pt x="1867981" y="1373066"/>
                </a:cubicBezTo>
                <a:cubicBezTo>
                  <a:pt x="1873515" y="1382059"/>
                  <a:pt x="1880433" y="1389669"/>
                  <a:pt x="1888736" y="1396588"/>
                </a:cubicBezTo>
                <a:cubicBezTo>
                  <a:pt x="1892195" y="1406273"/>
                  <a:pt x="1892195" y="1417342"/>
                  <a:pt x="1888736" y="1427719"/>
                </a:cubicBezTo>
                <a:cubicBezTo>
                  <a:pt x="1881125" y="1445706"/>
                  <a:pt x="1865213" y="1458159"/>
                  <a:pt x="1849994" y="1469228"/>
                </a:cubicBezTo>
                <a:cubicBezTo>
                  <a:pt x="1841692" y="1476147"/>
                  <a:pt x="1832006" y="1481681"/>
                  <a:pt x="1823013" y="1487216"/>
                </a:cubicBezTo>
                <a:cubicBezTo>
                  <a:pt x="1831315" y="1494134"/>
                  <a:pt x="1838233" y="1501744"/>
                  <a:pt x="1846535" y="1508662"/>
                </a:cubicBezTo>
                <a:cubicBezTo>
                  <a:pt x="1856912" y="1517656"/>
                  <a:pt x="1867289" y="1528033"/>
                  <a:pt x="1867289" y="1541178"/>
                </a:cubicBezTo>
                <a:cubicBezTo>
                  <a:pt x="1867289" y="1563316"/>
                  <a:pt x="1841692" y="1573693"/>
                  <a:pt x="1823013" y="1588221"/>
                </a:cubicBezTo>
                <a:cubicBezTo>
                  <a:pt x="1813327" y="1595140"/>
                  <a:pt x="1805025" y="1603442"/>
                  <a:pt x="1799491" y="1613819"/>
                </a:cubicBezTo>
                <a:cubicBezTo>
                  <a:pt x="1792573" y="1624888"/>
                  <a:pt x="1787730" y="1636649"/>
                  <a:pt x="1789113" y="1649794"/>
                </a:cubicBezTo>
                <a:cubicBezTo>
                  <a:pt x="1791189" y="1669856"/>
                  <a:pt x="1807792" y="1684384"/>
                  <a:pt x="1814711" y="1703064"/>
                </a:cubicBezTo>
                <a:cubicBezTo>
                  <a:pt x="1829931" y="1741806"/>
                  <a:pt x="1810560" y="1781931"/>
                  <a:pt x="1775277" y="1808912"/>
                </a:cubicBezTo>
                <a:cubicBezTo>
                  <a:pt x="1747604" y="1831051"/>
                  <a:pt x="1708862" y="1845579"/>
                  <a:pt x="1668045" y="1852497"/>
                </a:cubicBezTo>
                <a:cubicBezTo>
                  <a:pt x="1612007" y="1861491"/>
                  <a:pt x="1555970" y="1858032"/>
                  <a:pt x="1499933" y="1858032"/>
                </a:cubicBezTo>
                <a:cubicBezTo>
                  <a:pt x="1410687" y="1856648"/>
                  <a:pt x="1317292" y="1862183"/>
                  <a:pt x="1242575" y="1911302"/>
                </a:cubicBezTo>
                <a:cubicBezTo>
                  <a:pt x="1193456" y="1942434"/>
                  <a:pt x="1160940" y="1986711"/>
                  <a:pt x="1135342" y="2037213"/>
                </a:cubicBezTo>
                <a:lnTo>
                  <a:pt x="1104007" y="2112912"/>
                </a:lnTo>
                <a:lnTo>
                  <a:pt x="192878" y="2112912"/>
                </a:lnTo>
                <a:lnTo>
                  <a:pt x="240127" y="1956270"/>
                </a:lnTo>
                <a:cubicBezTo>
                  <a:pt x="262265" y="1881554"/>
                  <a:pt x="285096" y="1803378"/>
                  <a:pt x="301699" y="1728661"/>
                </a:cubicBezTo>
                <a:cubicBezTo>
                  <a:pt x="312076" y="1681617"/>
                  <a:pt x="319686" y="1633882"/>
                  <a:pt x="325221" y="1588914"/>
                </a:cubicBezTo>
                <a:cubicBezTo>
                  <a:pt x="330756" y="1546020"/>
                  <a:pt x="335598" y="1505203"/>
                  <a:pt x="313460" y="1465769"/>
                </a:cubicBezTo>
                <a:cubicBezTo>
                  <a:pt x="307234" y="1456084"/>
                  <a:pt x="298932" y="1445706"/>
                  <a:pt x="289938" y="1438097"/>
                </a:cubicBezTo>
                <a:lnTo>
                  <a:pt x="291446" y="1437402"/>
                </a:lnTo>
                <a:lnTo>
                  <a:pt x="221880" y="1365975"/>
                </a:lnTo>
                <a:cubicBezTo>
                  <a:pt x="198617" y="1339339"/>
                  <a:pt x="176825" y="1311493"/>
                  <a:pt x="156416" y="1282437"/>
                </a:cubicBezTo>
                <a:cubicBezTo>
                  <a:pt x="100379" y="1202878"/>
                  <a:pt x="58870" y="1114324"/>
                  <a:pt x="31888" y="1023004"/>
                </a:cubicBezTo>
                <a:cubicBezTo>
                  <a:pt x="6291" y="931684"/>
                  <a:pt x="-4086" y="835520"/>
                  <a:pt x="1448" y="739358"/>
                </a:cubicBezTo>
                <a:cubicBezTo>
                  <a:pt x="9750" y="607220"/>
                  <a:pt x="45725" y="479233"/>
                  <a:pt x="114907" y="369234"/>
                </a:cubicBezTo>
                <a:cubicBezTo>
                  <a:pt x="208995" y="219800"/>
                  <a:pt x="360503" y="110492"/>
                  <a:pt x="537609" y="50996"/>
                </a:cubicBezTo>
                <a:cubicBezTo>
                  <a:pt x="657986" y="11562"/>
                  <a:pt x="783897" y="-2966"/>
                  <a:pt x="908425" y="493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6E5B707-B4C5-0345-9629-6D5294DC1B90}"/>
              </a:ext>
            </a:extLst>
          </p:cNvPr>
          <p:cNvGrpSpPr/>
          <p:nvPr/>
        </p:nvGrpSpPr>
        <p:grpSpPr>
          <a:xfrm>
            <a:off x="2588645" y="5011039"/>
            <a:ext cx="4124185" cy="4511188"/>
            <a:chOff x="14985877" y="4911998"/>
            <a:chExt cx="4124185" cy="4511188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8366B4E-420B-A042-A224-2BFE409043AB}"/>
                </a:ext>
              </a:extLst>
            </p:cNvPr>
            <p:cNvSpPr/>
            <p:nvPr/>
          </p:nvSpPr>
          <p:spPr>
            <a:xfrm flipH="1">
              <a:off x="16737463" y="9122701"/>
              <a:ext cx="617228" cy="300485"/>
            </a:xfrm>
            <a:custGeom>
              <a:avLst/>
              <a:gdLst>
                <a:gd name="connsiteX0" fmla="*/ 48732 w 59676"/>
                <a:gd name="connsiteY0" fmla="*/ 29053 h 29052"/>
                <a:gd name="connsiteX1" fmla="*/ 10945 w 59676"/>
                <a:gd name="connsiteY1" fmla="*/ 29053 h 29052"/>
                <a:gd name="connsiteX2" fmla="*/ 0 w 59676"/>
                <a:gd name="connsiteY2" fmla="*/ 18104 h 29052"/>
                <a:gd name="connsiteX3" fmla="*/ 0 w 59676"/>
                <a:gd name="connsiteY3" fmla="*/ 10948 h 29052"/>
                <a:gd name="connsiteX4" fmla="*/ 10945 w 59676"/>
                <a:gd name="connsiteY4" fmla="*/ 0 h 29052"/>
                <a:gd name="connsiteX5" fmla="*/ 48732 w 59676"/>
                <a:gd name="connsiteY5" fmla="*/ 0 h 29052"/>
                <a:gd name="connsiteX6" fmla="*/ 59676 w 59676"/>
                <a:gd name="connsiteY6" fmla="*/ 10948 h 29052"/>
                <a:gd name="connsiteX7" fmla="*/ 59676 w 59676"/>
                <a:gd name="connsiteY7" fmla="*/ 18104 h 29052"/>
                <a:gd name="connsiteX8" fmla="*/ 48732 w 59676"/>
                <a:gd name="connsiteY8" fmla="*/ 29053 h 2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676" h="29052">
                  <a:moveTo>
                    <a:pt x="48732" y="29053"/>
                  </a:moveTo>
                  <a:lnTo>
                    <a:pt x="10945" y="29053"/>
                  </a:lnTo>
                  <a:cubicBezTo>
                    <a:pt x="4891" y="29053"/>
                    <a:pt x="0" y="24098"/>
                    <a:pt x="0" y="18104"/>
                  </a:cubicBezTo>
                  <a:lnTo>
                    <a:pt x="0" y="10948"/>
                  </a:lnTo>
                  <a:cubicBezTo>
                    <a:pt x="0" y="4893"/>
                    <a:pt x="4953" y="0"/>
                    <a:pt x="10945" y="0"/>
                  </a:cubicBezTo>
                  <a:lnTo>
                    <a:pt x="48732" y="0"/>
                  </a:lnTo>
                  <a:cubicBezTo>
                    <a:pt x="54785" y="0"/>
                    <a:pt x="59676" y="4954"/>
                    <a:pt x="59676" y="10948"/>
                  </a:cubicBezTo>
                  <a:lnTo>
                    <a:pt x="59676" y="18104"/>
                  </a:lnTo>
                  <a:cubicBezTo>
                    <a:pt x="59676" y="24098"/>
                    <a:pt x="54723" y="29053"/>
                    <a:pt x="48732" y="2905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51B973-827D-8243-945F-FDF91A9226E1}"/>
                </a:ext>
              </a:extLst>
            </p:cNvPr>
            <p:cNvSpPr/>
            <p:nvPr/>
          </p:nvSpPr>
          <p:spPr>
            <a:xfrm flipH="1">
              <a:off x="16636277" y="8701380"/>
              <a:ext cx="820861" cy="516839"/>
            </a:xfrm>
            <a:custGeom>
              <a:avLst/>
              <a:gdLst>
                <a:gd name="connsiteX0" fmla="*/ 60532 w 79364"/>
                <a:gd name="connsiteY0" fmla="*/ 49971 h 49970"/>
                <a:gd name="connsiteX1" fmla="*/ 18832 w 79364"/>
                <a:gd name="connsiteY1" fmla="*/ 49971 h 49970"/>
                <a:gd name="connsiteX2" fmla="*/ 0 w 79364"/>
                <a:gd name="connsiteY2" fmla="*/ 31132 h 49970"/>
                <a:gd name="connsiteX3" fmla="*/ 0 w 79364"/>
                <a:gd name="connsiteY3" fmla="*/ 18838 h 49970"/>
                <a:gd name="connsiteX4" fmla="*/ 18832 w 79364"/>
                <a:gd name="connsiteY4" fmla="*/ 0 h 49970"/>
                <a:gd name="connsiteX5" fmla="*/ 60532 w 79364"/>
                <a:gd name="connsiteY5" fmla="*/ 0 h 49970"/>
                <a:gd name="connsiteX6" fmla="*/ 79364 w 79364"/>
                <a:gd name="connsiteY6" fmla="*/ 18838 h 49970"/>
                <a:gd name="connsiteX7" fmla="*/ 79364 w 79364"/>
                <a:gd name="connsiteY7" fmla="*/ 31132 h 49970"/>
                <a:gd name="connsiteX8" fmla="*/ 60532 w 79364"/>
                <a:gd name="connsiteY8" fmla="*/ 49971 h 4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" h="49970">
                  <a:moveTo>
                    <a:pt x="60532" y="49971"/>
                  </a:moveTo>
                  <a:lnTo>
                    <a:pt x="18832" y="49971"/>
                  </a:lnTo>
                  <a:cubicBezTo>
                    <a:pt x="8499" y="49971"/>
                    <a:pt x="0" y="41469"/>
                    <a:pt x="0" y="31132"/>
                  </a:cubicBezTo>
                  <a:lnTo>
                    <a:pt x="0" y="18838"/>
                  </a:lnTo>
                  <a:cubicBezTo>
                    <a:pt x="0" y="8502"/>
                    <a:pt x="8499" y="0"/>
                    <a:pt x="18832" y="0"/>
                  </a:cubicBezTo>
                  <a:lnTo>
                    <a:pt x="60532" y="0"/>
                  </a:lnTo>
                  <a:cubicBezTo>
                    <a:pt x="70865" y="0"/>
                    <a:pt x="79364" y="8502"/>
                    <a:pt x="79364" y="18838"/>
                  </a:cubicBezTo>
                  <a:lnTo>
                    <a:pt x="79364" y="31132"/>
                  </a:lnTo>
                  <a:cubicBezTo>
                    <a:pt x="79364" y="41469"/>
                    <a:pt x="70926" y="49971"/>
                    <a:pt x="60532" y="499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F8CDEA1-E624-A642-91BA-D779F18B018A}"/>
                </a:ext>
              </a:extLst>
            </p:cNvPr>
            <p:cNvSpPr/>
            <p:nvPr/>
          </p:nvSpPr>
          <p:spPr>
            <a:xfrm flipH="1">
              <a:off x="15954550" y="6017002"/>
              <a:ext cx="2186167" cy="2752683"/>
            </a:xfrm>
            <a:custGeom>
              <a:avLst/>
              <a:gdLst>
                <a:gd name="connsiteX0" fmla="*/ 58020 w 211367"/>
                <a:gd name="connsiteY0" fmla="*/ 245834 h 266140"/>
                <a:gd name="connsiteX1" fmla="*/ 67558 w 211367"/>
                <a:gd name="connsiteY1" fmla="*/ 266141 h 266140"/>
                <a:gd name="connsiteX2" fmla="*/ 143682 w 211367"/>
                <a:gd name="connsiteY2" fmla="*/ 266141 h 266140"/>
                <a:gd name="connsiteX3" fmla="*/ 153220 w 211367"/>
                <a:gd name="connsiteY3" fmla="*/ 245834 h 266140"/>
                <a:gd name="connsiteX4" fmla="*/ 159273 w 211367"/>
                <a:gd name="connsiteY4" fmla="*/ 199350 h 266140"/>
                <a:gd name="connsiteX5" fmla="*/ 211367 w 211367"/>
                <a:gd name="connsiteY5" fmla="*/ 105769 h 266140"/>
                <a:gd name="connsiteX6" fmla="*/ 98130 w 211367"/>
                <a:gd name="connsiteY6" fmla="*/ 261 h 266140"/>
                <a:gd name="connsiteX7" fmla="*/ 178 w 211367"/>
                <a:gd name="connsiteY7" fmla="*/ 98613 h 266140"/>
                <a:gd name="connsiteX8" fmla="*/ 51172 w 211367"/>
                <a:gd name="connsiteY8" fmla="*/ 200390 h 266140"/>
                <a:gd name="connsiteX9" fmla="*/ 58020 w 211367"/>
                <a:gd name="connsiteY9" fmla="*/ 245834 h 2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367" h="266140">
                  <a:moveTo>
                    <a:pt x="58020" y="245834"/>
                  </a:moveTo>
                  <a:cubicBezTo>
                    <a:pt x="58020" y="253969"/>
                    <a:pt x="61749" y="261248"/>
                    <a:pt x="67558" y="266141"/>
                  </a:cubicBezTo>
                  <a:lnTo>
                    <a:pt x="143682" y="266141"/>
                  </a:lnTo>
                  <a:cubicBezTo>
                    <a:pt x="149490" y="261248"/>
                    <a:pt x="153220" y="253969"/>
                    <a:pt x="153220" y="245834"/>
                  </a:cubicBezTo>
                  <a:cubicBezTo>
                    <a:pt x="153220" y="245834"/>
                    <a:pt x="151691" y="208830"/>
                    <a:pt x="159273" y="199350"/>
                  </a:cubicBezTo>
                  <a:cubicBezTo>
                    <a:pt x="181224" y="171826"/>
                    <a:pt x="211367" y="145097"/>
                    <a:pt x="211367" y="105769"/>
                  </a:cubicBezTo>
                  <a:cubicBezTo>
                    <a:pt x="211367" y="44850"/>
                    <a:pt x="159946" y="-4020"/>
                    <a:pt x="98130" y="261"/>
                  </a:cubicBezTo>
                  <a:cubicBezTo>
                    <a:pt x="45852" y="3870"/>
                    <a:pt x="3602" y="46318"/>
                    <a:pt x="178" y="98613"/>
                  </a:cubicBezTo>
                  <a:cubicBezTo>
                    <a:pt x="-2635" y="140938"/>
                    <a:pt x="28487" y="169502"/>
                    <a:pt x="51172" y="200390"/>
                  </a:cubicBezTo>
                  <a:cubicBezTo>
                    <a:pt x="58325" y="210115"/>
                    <a:pt x="58020" y="245834"/>
                    <a:pt x="58020" y="245834"/>
                  </a:cubicBezTo>
                  <a:close/>
                </a:path>
              </a:pathLst>
            </a:custGeom>
            <a:solidFill>
              <a:srgbClr val="FFC000"/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8" name="Graphic 4">
              <a:extLst>
                <a:ext uri="{FF2B5EF4-FFF2-40B4-BE49-F238E27FC236}">
                  <a16:creationId xmlns:a16="http://schemas.microsoft.com/office/drawing/2014/main" id="{FAB56019-5DFF-7E43-8D2F-55D21E87015A}"/>
                </a:ext>
              </a:extLst>
            </p:cNvPr>
            <p:cNvGrpSpPr/>
            <p:nvPr/>
          </p:nvGrpSpPr>
          <p:grpSpPr>
            <a:xfrm flipH="1">
              <a:off x="14985877" y="4911998"/>
              <a:ext cx="4124185" cy="1728758"/>
              <a:chOff x="3029552" y="939874"/>
              <a:chExt cx="398742" cy="167143"/>
            </a:xfrm>
            <a:solidFill>
              <a:srgbClr val="FFC000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5C809F7F-660A-814A-9F1E-1DD871AF49A3}"/>
                  </a:ext>
                </a:extLst>
              </p:cNvPr>
              <p:cNvSpPr/>
              <p:nvPr/>
            </p:nvSpPr>
            <p:spPr>
              <a:xfrm>
                <a:off x="3220363" y="939874"/>
                <a:ext cx="17120" cy="77739"/>
              </a:xfrm>
              <a:custGeom>
                <a:avLst/>
                <a:gdLst>
                  <a:gd name="connsiteX0" fmla="*/ 8560 w 17120"/>
                  <a:gd name="connsiteY0" fmla="*/ 77739 h 77739"/>
                  <a:gd name="connsiteX1" fmla="*/ 0 w 17120"/>
                  <a:gd name="connsiteY1" fmla="*/ 69176 h 77739"/>
                  <a:gd name="connsiteX2" fmla="*/ 0 w 17120"/>
                  <a:gd name="connsiteY2" fmla="*/ 8563 h 77739"/>
                  <a:gd name="connsiteX3" fmla="*/ 8560 w 17120"/>
                  <a:gd name="connsiteY3" fmla="*/ 0 h 77739"/>
                  <a:gd name="connsiteX4" fmla="*/ 17120 w 17120"/>
                  <a:gd name="connsiteY4" fmla="*/ 8563 h 77739"/>
                  <a:gd name="connsiteX5" fmla="*/ 17120 w 17120"/>
                  <a:gd name="connsiteY5" fmla="*/ 69176 h 77739"/>
                  <a:gd name="connsiteX6" fmla="*/ 8560 w 17120"/>
                  <a:gd name="connsiteY6" fmla="*/ 77739 h 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0" h="77739">
                    <a:moveTo>
                      <a:pt x="8560" y="77739"/>
                    </a:moveTo>
                    <a:cubicBezTo>
                      <a:pt x="3852" y="77739"/>
                      <a:pt x="0" y="73886"/>
                      <a:pt x="0" y="69176"/>
                    </a:cubicBezTo>
                    <a:lnTo>
                      <a:pt x="0" y="8563"/>
                    </a:lnTo>
                    <a:cubicBezTo>
                      <a:pt x="0" y="3853"/>
                      <a:pt x="3852" y="0"/>
                      <a:pt x="8560" y="0"/>
                    </a:cubicBezTo>
                    <a:cubicBezTo>
                      <a:pt x="13268" y="0"/>
                      <a:pt x="17120" y="3853"/>
                      <a:pt x="17120" y="8563"/>
                    </a:cubicBezTo>
                    <a:lnTo>
                      <a:pt x="17120" y="69176"/>
                    </a:lnTo>
                    <a:cubicBezTo>
                      <a:pt x="17120" y="73886"/>
                      <a:pt x="13268" y="77739"/>
                      <a:pt x="8560" y="77739"/>
                    </a:cubicBezTo>
                    <a:close/>
                  </a:path>
                </a:pathLst>
              </a:custGeom>
              <a:grpFill/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0" name="Graphic 4">
                <a:extLst>
                  <a:ext uri="{FF2B5EF4-FFF2-40B4-BE49-F238E27FC236}">
                    <a16:creationId xmlns:a16="http://schemas.microsoft.com/office/drawing/2014/main" id="{C110D8F6-B31D-4F4B-8D03-DAE3D76A8DBB}"/>
                  </a:ext>
                </a:extLst>
              </p:cNvPr>
              <p:cNvGrpSpPr/>
              <p:nvPr/>
            </p:nvGrpSpPr>
            <p:grpSpPr>
              <a:xfrm>
                <a:off x="3029552" y="975336"/>
                <a:ext cx="398742" cy="131681"/>
                <a:chOff x="3029552" y="975336"/>
                <a:chExt cx="398742" cy="131681"/>
              </a:xfrm>
              <a:grpFill/>
            </p:grpSpPr>
            <p:grpSp>
              <p:nvGrpSpPr>
                <p:cNvPr id="81" name="Graphic 4">
                  <a:extLst>
                    <a:ext uri="{FF2B5EF4-FFF2-40B4-BE49-F238E27FC236}">
                      <a16:creationId xmlns:a16="http://schemas.microsoft.com/office/drawing/2014/main" id="{DAFB3F47-BB6D-5D40-8F82-969E43969C34}"/>
                    </a:ext>
                  </a:extLst>
                </p:cNvPr>
                <p:cNvGrpSpPr/>
                <p:nvPr/>
              </p:nvGrpSpPr>
              <p:grpSpPr>
                <a:xfrm>
                  <a:off x="3029552" y="975336"/>
                  <a:ext cx="124326" cy="131681"/>
                  <a:chOff x="3029552" y="975336"/>
                  <a:chExt cx="124326" cy="131681"/>
                </a:xfrm>
                <a:grpFill/>
              </p:grpSpPr>
              <p:sp>
                <p:nvSpPr>
                  <p:cNvPr id="85" name="Freeform 84">
                    <a:extLst>
                      <a:ext uri="{FF2B5EF4-FFF2-40B4-BE49-F238E27FC236}">
                        <a16:creationId xmlns:a16="http://schemas.microsoft.com/office/drawing/2014/main" id="{C196008C-8D81-DE4B-9F9A-DED64107EB55}"/>
                      </a:ext>
                    </a:extLst>
                  </p:cNvPr>
                  <p:cNvSpPr/>
                  <p:nvPr/>
                </p:nvSpPr>
                <p:spPr>
                  <a:xfrm>
                    <a:off x="3102098" y="975336"/>
                    <a:ext cx="51779" cy="66694"/>
                  </a:xfrm>
                  <a:custGeom>
                    <a:avLst/>
                    <a:gdLst>
                      <a:gd name="connsiteX0" fmla="*/ 48133 w 51779"/>
                      <a:gd name="connsiteY0" fmla="*/ 65153 h 66694"/>
                      <a:gd name="connsiteX1" fmla="*/ 36271 w 51779"/>
                      <a:gd name="connsiteY1" fmla="*/ 63073 h 66694"/>
                      <a:gd name="connsiteX2" fmla="*/ 1542 w 51779"/>
                      <a:gd name="connsiteY2" fmla="*/ 13408 h 66694"/>
                      <a:gd name="connsiteX3" fmla="*/ 3620 w 51779"/>
                      <a:gd name="connsiteY3" fmla="*/ 1542 h 66694"/>
                      <a:gd name="connsiteX4" fmla="*/ 15482 w 51779"/>
                      <a:gd name="connsiteY4" fmla="*/ 3622 h 66694"/>
                      <a:gd name="connsiteX5" fmla="*/ 50212 w 51779"/>
                      <a:gd name="connsiteY5" fmla="*/ 53287 h 66694"/>
                      <a:gd name="connsiteX6" fmla="*/ 48133 w 51779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79" h="66694">
                        <a:moveTo>
                          <a:pt x="48133" y="65153"/>
                        </a:moveTo>
                        <a:cubicBezTo>
                          <a:pt x="44281" y="67844"/>
                          <a:pt x="38961" y="66926"/>
                          <a:pt x="36271" y="63073"/>
                        </a:cubicBezTo>
                        <a:lnTo>
                          <a:pt x="1542" y="13408"/>
                        </a:lnTo>
                        <a:cubicBezTo>
                          <a:pt x="-1149" y="9555"/>
                          <a:pt x="-232" y="4233"/>
                          <a:pt x="3620" y="1542"/>
                        </a:cubicBezTo>
                        <a:cubicBezTo>
                          <a:pt x="7473" y="-1149"/>
                          <a:pt x="12792" y="-232"/>
                          <a:pt x="15482" y="3622"/>
                        </a:cubicBezTo>
                        <a:lnTo>
                          <a:pt x="50212" y="53287"/>
                        </a:lnTo>
                        <a:cubicBezTo>
                          <a:pt x="52963" y="57079"/>
                          <a:pt x="51985" y="62400"/>
                          <a:pt x="48133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85">
                    <a:extLst>
                      <a:ext uri="{FF2B5EF4-FFF2-40B4-BE49-F238E27FC236}">
                        <a16:creationId xmlns:a16="http://schemas.microsoft.com/office/drawing/2014/main" id="{D6CE70CF-877F-A541-8564-12FCC1F0BFD5}"/>
                      </a:ext>
                    </a:extLst>
                  </p:cNvPr>
                  <p:cNvSpPr/>
                  <p:nvPr/>
                </p:nvSpPr>
                <p:spPr>
                  <a:xfrm>
                    <a:off x="3029552" y="1069192"/>
                    <a:ext cx="74009" cy="37825"/>
                  </a:xfrm>
                  <a:custGeom>
                    <a:avLst/>
                    <a:gdLst>
                      <a:gd name="connsiteX0" fmla="*/ 73477 w 74009"/>
                      <a:gd name="connsiteY0" fmla="*/ 32216 h 37825"/>
                      <a:gd name="connsiteX1" fmla="*/ 62532 w 74009"/>
                      <a:gd name="connsiteY1" fmla="*/ 37292 h 37825"/>
                      <a:gd name="connsiteX2" fmla="*/ 5608 w 74009"/>
                      <a:gd name="connsiteY2" fmla="*/ 16558 h 37825"/>
                      <a:gd name="connsiteX3" fmla="*/ 533 w 74009"/>
                      <a:gd name="connsiteY3" fmla="*/ 5609 h 37825"/>
                      <a:gd name="connsiteX4" fmla="*/ 11477 w 74009"/>
                      <a:gd name="connsiteY4" fmla="*/ 533 h 37825"/>
                      <a:gd name="connsiteX5" fmla="*/ 68402 w 74009"/>
                      <a:gd name="connsiteY5" fmla="*/ 21267 h 37825"/>
                      <a:gd name="connsiteX6" fmla="*/ 73477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73477" y="32216"/>
                        </a:moveTo>
                        <a:cubicBezTo>
                          <a:pt x="71887" y="36620"/>
                          <a:pt x="66996" y="38944"/>
                          <a:pt x="62532" y="37292"/>
                        </a:cubicBezTo>
                        <a:lnTo>
                          <a:pt x="5608" y="16558"/>
                        </a:lnTo>
                        <a:cubicBezTo>
                          <a:pt x="1205" y="14968"/>
                          <a:pt x="-1118" y="10074"/>
                          <a:pt x="533" y="5609"/>
                        </a:cubicBezTo>
                        <a:cubicBezTo>
                          <a:pt x="2122" y="1206"/>
                          <a:pt x="7014" y="-1119"/>
                          <a:pt x="11477" y="533"/>
                        </a:cubicBezTo>
                        <a:lnTo>
                          <a:pt x="68402" y="21267"/>
                        </a:lnTo>
                        <a:cubicBezTo>
                          <a:pt x="72804" y="22919"/>
                          <a:pt x="75128" y="27812"/>
                          <a:pt x="73477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2" name="Graphic 4">
                  <a:extLst>
                    <a:ext uri="{FF2B5EF4-FFF2-40B4-BE49-F238E27FC236}">
                      <a16:creationId xmlns:a16="http://schemas.microsoft.com/office/drawing/2014/main" id="{F416878B-8A3C-C34C-A079-3BE34BF67190}"/>
                    </a:ext>
                  </a:extLst>
                </p:cNvPr>
                <p:cNvGrpSpPr/>
                <p:nvPr/>
              </p:nvGrpSpPr>
              <p:grpSpPr>
                <a:xfrm>
                  <a:off x="3303967" y="975336"/>
                  <a:ext cx="124326" cy="131681"/>
                  <a:chOff x="3303967" y="975336"/>
                  <a:chExt cx="124326" cy="131681"/>
                </a:xfrm>
                <a:grpFill/>
              </p:grpSpPr>
              <p:sp>
                <p:nvSpPr>
                  <p:cNvPr id="83" name="Freeform 82">
                    <a:extLst>
                      <a:ext uri="{FF2B5EF4-FFF2-40B4-BE49-F238E27FC236}">
                        <a16:creationId xmlns:a16="http://schemas.microsoft.com/office/drawing/2014/main" id="{898904D7-0E0B-7740-B13D-762DE89932FE}"/>
                      </a:ext>
                    </a:extLst>
                  </p:cNvPr>
                  <p:cNvSpPr/>
                  <p:nvPr/>
                </p:nvSpPr>
                <p:spPr>
                  <a:xfrm>
                    <a:off x="3303967" y="975336"/>
                    <a:ext cx="51780" cy="66694"/>
                  </a:xfrm>
                  <a:custGeom>
                    <a:avLst/>
                    <a:gdLst>
                      <a:gd name="connsiteX0" fmla="*/ 3647 w 51780"/>
                      <a:gd name="connsiteY0" fmla="*/ 65153 h 66694"/>
                      <a:gd name="connsiteX1" fmla="*/ 15509 w 51780"/>
                      <a:gd name="connsiteY1" fmla="*/ 63073 h 66694"/>
                      <a:gd name="connsiteX2" fmla="*/ 50239 w 51780"/>
                      <a:gd name="connsiteY2" fmla="*/ 13408 h 66694"/>
                      <a:gd name="connsiteX3" fmla="*/ 48160 w 51780"/>
                      <a:gd name="connsiteY3" fmla="*/ 1542 h 66694"/>
                      <a:gd name="connsiteX4" fmla="*/ 36298 w 51780"/>
                      <a:gd name="connsiteY4" fmla="*/ 3622 h 66694"/>
                      <a:gd name="connsiteX5" fmla="*/ 1568 w 51780"/>
                      <a:gd name="connsiteY5" fmla="*/ 53287 h 66694"/>
                      <a:gd name="connsiteX6" fmla="*/ 3647 w 51780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80" h="66694">
                        <a:moveTo>
                          <a:pt x="3647" y="65153"/>
                        </a:moveTo>
                        <a:cubicBezTo>
                          <a:pt x="7499" y="67844"/>
                          <a:pt x="12819" y="66926"/>
                          <a:pt x="15509" y="63073"/>
                        </a:cubicBezTo>
                        <a:lnTo>
                          <a:pt x="50239" y="13408"/>
                        </a:lnTo>
                        <a:cubicBezTo>
                          <a:pt x="52929" y="9555"/>
                          <a:pt x="52012" y="4233"/>
                          <a:pt x="48160" y="1542"/>
                        </a:cubicBezTo>
                        <a:cubicBezTo>
                          <a:pt x="44307" y="-1149"/>
                          <a:pt x="38988" y="-232"/>
                          <a:pt x="36298" y="3622"/>
                        </a:cubicBezTo>
                        <a:lnTo>
                          <a:pt x="1568" y="53287"/>
                        </a:lnTo>
                        <a:cubicBezTo>
                          <a:pt x="-1183" y="57079"/>
                          <a:pt x="-205" y="62400"/>
                          <a:pt x="3647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6A474384-7188-4349-8613-8A8CC8E32478}"/>
                      </a:ext>
                    </a:extLst>
                  </p:cNvPr>
                  <p:cNvSpPr/>
                  <p:nvPr/>
                </p:nvSpPr>
                <p:spPr>
                  <a:xfrm>
                    <a:off x="3354284" y="1069192"/>
                    <a:ext cx="74009" cy="37825"/>
                  </a:xfrm>
                  <a:custGeom>
                    <a:avLst/>
                    <a:gdLst>
                      <a:gd name="connsiteX0" fmla="*/ 533 w 74009"/>
                      <a:gd name="connsiteY0" fmla="*/ 32216 h 37825"/>
                      <a:gd name="connsiteX1" fmla="*/ 11477 w 74009"/>
                      <a:gd name="connsiteY1" fmla="*/ 37292 h 37825"/>
                      <a:gd name="connsiteX2" fmla="*/ 68402 w 74009"/>
                      <a:gd name="connsiteY2" fmla="*/ 16558 h 37825"/>
                      <a:gd name="connsiteX3" fmla="*/ 73477 w 74009"/>
                      <a:gd name="connsiteY3" fmla="*/ 5609 h 37825"/>
                      <a:gd name="connsiteX4" fmla="*/ 62532 w 74009"/>
                      <a:gd name="connsiteY4" fmla="*/ 533 h 37825"/>
                      <a:gd name="connsiteX5" fmla="*/ 5608 w 74009"/>
                      <a:gd name="connsiteY5" fmla="*/ 21267 h 37825"/>
                      <a:gd name="connsiteX6" fmla="*/ 533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533" y="32216"/>
                        </a:moveTo>
                        <a:cubicBezTo>
                          <a:pt x="2123" y="36620"/>
                          <a:pt x="7014" y="38944"/>
                          <a:pt x="11477" y="37292"/>
                        </a:cubicBezTo>
                        <a:lnTo>
                          <a:pt x="68402" y="16558"/>
                        </a:lnTo>
                        <a:cubicBezTo>
                          <a:pt x="72804" y="14968"/>
                          <a:pt x="75128" y="10074"/>
                          <a:pt x="73477" y="5609"/>
                        </a:cubicBezTo>
                        <a:cubicBezTo>
                          <a:pt x="71887" y="1206"/>
                          <a:pt x="66996" y="-1119"/>
                          <a:pt x="62532" y="533"/>
                        </a:cubicBezTo>
                        <a:lnTo>
                          <a:pt x="5608" y="21267"/>
                        </a:lnTo>
                        <a:cubicBezTo>
                          <a:pt x="1205" y="22919"/>
                          <a:pt x="-1118" y="27812"/>
                          <a:pt x="533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E041541C-6771-1A40-A4FA-8DF0494DB2FF}"/>
              </a:ext>
            </a:extLst>
          </p:cNvPr>
          <p:cNvSpPr/>
          <p:nvPr/>
        </p:nvSpPr>
        <p:spPr>
          <a:xfrm>
            <a:off x="9040049" y="5672974"/>
            <a:ext cx="1450840" cy="1450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351570-595A-874C-9A22-152D871784E8}"/>
              </a:ext>
            </a:extLst>
          </p:cNvPr>
          <p:cNvGrpSpPr/>
          <p:nvPr/>
        </p:nvGrpSpPr>
        <p:grpSpPr>
          <a:xfrm>
            <a:off x="10967596" y="5579362"/>
            <a:ext cx="11184882" cy="1600438"/>
            <a:chOff x="10286183" y="5297853"/>
            <a:chExt cx="11184882" cy="160043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D3CA006C-940B-5347-8192-DB42388C874E}"/>
                </a:ext>
              </a:extLst>
            </p:cNvPr>
            <p:cNvSpPr txBox="1"/>
            <p:nvPr/>
          </p:nvSpPr>
          <p:spPr>
            <a:xfrm>
              <a:off x="10314752" y="529785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Visual Identity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463C8A75-1C7D-254A-9B44-479445A1D724}"/>
                </a:ext>
              </a:extLst>
            </p:cNvPr>
            <p:cNvSpPr/>
            <p:nvPr/>
          </p:nvSpPr>
          <p:spPr>
            <a:xfrm>
              <a:off x="10286183" y="5944184"/>
              <a:ext cx="111848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 create content.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A4C277F-BCBF-0443-8E57-D60AD7EB0E24}"/>
              </a:ext>
            </a:extLst>
          </p:cNvPr>
          <p:cNvSpPr/>
          <p:nvPr/>
        </p:nvSpPr>
        <p:spPr>
          <a:xfrm>
            <a:off x="9040049" y="8080894"/>
            <a:ext cx="1450840" cy="1450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BE20D6E3-975F-A04C-8DA3-BFC78D134A90}"/>
              </a:ext>
            </a:extLst>
          </p:cNvPr>
          <p:cNvSpPr txBox="1"/>
          <p:nvPr/>
        </p:nvSpPr>
        <p:spPr>
          <a:xfrm>
            <a:off x="10996165" y="7987282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9321CFF3-46CC-FB4E-9D44-F424B1A16C42}"/>
              </a:ext>
            </a:extLst>
          </p:cNvPr>
          <p:cNvSpPr/>
          <p:nvPr/>
        </p:nvSpPr>
        <p:spPr>
          <a:xfrm>
            <a:off x="10967596" y="8633613"/>
            <a:ext cx="11184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 create content.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7960707-1851-E24D-BD81-082D30B427CE}"/>
              </a:ext>
            </a:extLst>
          </p:cNvPr>
          <p:cNvSpPr/>
          <p:nvPr/>
        </p:nvSpPr>
        <p:spPr>
          <a:xfrm>
            <a:off x="9040049" y="10584965"/>
            <a:ext cx="1450840" cy="14508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7A0480F4-DC02-2846-BCA5-2B3849FEEAAA}"/>
              </a:ext>
            </a:extLst>
          </p:cNvPr>
          <p:cNvSpPr txBox="1"/>
          <p:nvPr/>
        </p:nvSpPr>
        <p:spPr>
          <a:xfrm>
            <a:off x="10996165" y="1049135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Brand Tone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73FFF35D-3018-8A42-808B-74101AAF1FB4}"/>
              </a:ext>
            </a:extLst>
          </p:cNvPr>
          <p:cNvSpPr/>
          <p:nvPr/>
        </p:nvSpPr>
        <p:spPr>
          <a:xfrm>
            <a:off x="10967596" y="11137684"/>
            <a:ext cx="11184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 create content.</a:t>
            </a:r>
          </a:p>
        </p:txBody>
      </p:sp>
      <p:grpSp>
        <p:nvGrpSpPr>
          <p:cNvPr id="97" name="Gráfico 282">
            <a:extLst>
              <a:ext uri="{FF2B5EF4-FFF2-40B4-BE49-F238E27FC236}">
                <a16:creationId xmlns:a16="http://schemas.microsoft.com/office/drawing/2014/main" id="{D7025E79-71D4-9E44-8B6E-06CD70E4A86F}"/>
              </a:ext>
            </a:extLst>
          </p:cNvPr>
          <p:cNvGrpSpPr/>
          <p:nvPr/>
        </p:nvGrpSpPr>
        <p:grpSpPr>
          <a:xfrm>
            <a:off x="9518975" y="6119954"/>
            <a:ext cx="564480" cy="56447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98" name="Forma libre 285">
              <a:extLst>
                <a:ext uri="{FF2B5EF4-FFF2-40B4-BE49-F238E27FC236}">
                  <a16:creationId xmlns:a16="http://schemas.microsoft.com/office/drawing/2014/main" id="{C7770632-7C05-AA41-A094-F7FDA91C1652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286">
              <a:extLst>
                <a:ext uri="{FF2B5EF4-FFF2-40B4-BE49-F238E27FC236}">
                  <a16:creationId xmlns:a16="http://schemas.microsoft.com/office/drawing/2014/main" id="{F4FEFE7F-90E6-444B-96CE-7DC172A25F9C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0" name="Gráfico 228">
            <a:extLst>
              <a:ext uri="{FF2B5EF4-FFF2-40B4-BE49-F238E27FC236}">
                <a16:creationId xmlns:a16="http://schemas.microsoft.com/office/drawing/2014/main" id="{CF10A27F-7E63-F043-B5A1-7D1853D99538}"/>
              </a:ext>
            </a:extLst>
          </p:cNvPr>
          <p:cNvGrpSpPr/>
          <p:nvPr/>
        </p:nvGrpSpPr>
        <p:grpSpPr>
          <a:xfrm>
            <a:off x="9518073" y="8564990"/>
            <a:ext cx="538854" cy="538852"/>
            <a:chOff x="10963621" y="2751577"/>
            <a:chExt cx="570831" cy="570831"/>
          </a:xfrm>
          <a:solidFill>
            <a:schemeClr val="bg1"/>
          </a:solidFill>
        </p:grpSpPr>
        <p:sp>
          <p:nvSpPr>
            <p:cNvPr id="101" name="Forma libre 299">
              <a:extLst>
                <a:ext uri="{FF2B5EF4-FFF2-40B4-BE49-F238E27FC236}">
                  <a16:creationId xmlns:a16="http://schemas.microsoft.com/office/drawing/2014/main" id="{8263F228-57FC-A248-BA76-19310D54D3F9}"/>
                </a:ext>
              </a:extLst>
            </p:cNvPr>
            <p:cNvSpPr/>
            <p:nvPr/>
          </p:nvSpPr>
          <p:spPr>
            <a:xfrm>
              <a:off x="10963622" y="2918068"/>
              <a:ext cx="475693" cy="309200"/>
            </a:xfrm>
            <a:custGeom>
              <a:avLst/>
              <a:gdLst>
                <a:gd name="connsiteX0" fmla="*/ 285417 w 475693"/>
                <a:gd name="connsiteY0" fmla="*/ 273524 h 309200"/>
                <a:gd name="connsiteX1" fmla="*/ 440017 w 475693"/>
                <a:gd name="connsiteY1" fmla="*/ 118924 h 309200"/>
                <a:gd name="connsiteX2" fmla="*/ 462118 w 475693"/>
                <a:gd name="connsiteY2" fmla="*/ 120701 h 309200"/>
                <a:gd name="connsiteX3" fmla="*/ 471594 w 475693"/>
                <a:gd name="connsiteY3" fmla="*/ 117913 h 309200"/>
                <a:gd name="connsiteX4" fmla="*/ 475694 w 475693"/>
                <a:gd name="connsiteY4" fmla="*/ 108924 h 309200"/>
                <a:gd name="connsiteX5" fmla="*/ 475694 w 475693"/>
                <a:gd name="connsiteY5" fmla="*/ 11893 h 309200"/>
                <a:gd name="connsiteX6" fmla="*/ 463801 w 475693"/>
                <a:gd name="connsiteY6" fmla="*/ 0 h 309200"/>
                <a:gd name="connsiteX7" fmla="*/ 321047 w 475693"/>
                <a:gd name="connsiteY7" fmla="*/ 0 h 309200"/>
                <a:gd name="connsiteX8" fmla="*/ 312638 w 475693"/>
                <a:gd name="connsiteY8" fmla="*/ 3484 h 309200"/>
                <a:gd name="connsiteX9" fmla="*/ 309154 w 475693"/>
                <a:gd name="connsiteY9" fmla="*/ 11904 h 309200"/>
                <a:gd name="connsiteX10" fmla="*/ 309201 w 475693"/>
                <a:gd name="connsiteY10" fmla="*/ 59461 h 309200"/>
                <a:gd name="connsiteX11" fmla="*/ 297308 w 475693"/>
                <a:gd name="connsiteY11" fmla="*/ 71354 h 309200"/>
                <a:gd name="connsiteX12" fmla="*/ 178386 w 475693"/>
                <a:gd name="connsiteY12" fmla="*/ 71354 h 309200"/>
                <a:gd name="connsiteX13" fmla="*/ 166493 w 475693"/>
                <a:gd name="connsiteY13" fmla="*/ 59461 h 309200"/>
                <a:gd name="connsiteX14" fmla="*/ 166493 w 475693"/>
                <a:gd name="connsiteY14" fmla="*/ 11893 h 309200"/>
                <a:gd name="connsiteX15" fmla="*/ 154600 w 475693"/>
                <a:gd name="connsiteY15" fmla="*/ 0 h 309200"/>
                <a:gd name="connsiteX16" fmla="*/ 11893 w 475693"/>
                <a:gd name="connsiteY16" fmla="*/ 0 h 309200"/>
                <a:gd name="connsiteX17" fmla="*/ 0 w 475693"/>
                <a:gd name="connsiteY17" fmla="*/ 11893 h 309200"/>
                <a:gd name="connsiteX18" fmla="*/ 0 w 475693"/>
                <a:gd name="connsiteY18" fmla="*/ 297308 h 309200"/>
                <a:gd name="connsiteX19" fmla="*/ 11893 w 475693"/>
                <a:gd name="connsiteY19" fmla="*/ 309201 h 309200"/>
                <a:gd name="connsiteX20" fmla="*/ 275417 w 475693"/>
                <a:gd name="connsiteY20" fmla="*/ 309201 h 309200"/>
                <a:gd name="connsiteX21" fmla="*/ 284407 w 475693"/>
                <a:gd name="connsiteY21" fmla="*/ 305101 h 309200"/>
                <a:gd name="connsiteX22" fmla="*/ 287194 w 475693"/>
                <a:gd name="connsiteY22" fmla="*/ 295625 h 309200"/>
                <a:gd name="connsiteX23" fmla="*/ 285417 w 475693"/>
                <a:gd name="connsiteY23" fmla="*/ 273524 h 30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5693" h="309200">
                  <a:moveTo>
                    <a:pt x="285417" y="273524"/>
                  </a:moveTo>
                  <a:cubicBezTo>
                    <a:pt x="285417" y="188281"/>
                    <a:pt x="354773" y="118924"/>
                    <a:pt x="440017" y="118924"/>
                  </a:cubicBezTo>
                  <a:cubicBezTo>
                    <a:pt x="446637" y="118924"/>
                    <a:pt x="453663" y="119492"/>
                    <a:pt x="462118" y="120701"/>
                  </a:cubicBezTo>
                  <a:cubicBezTo>
                    <a:pt x="465520" y="121235"/>
                    <a:pt x="468981" y="120167"/>
                    <a:pt x="471594" y="117913"/>
                  </a:cubicBezTo>
                  <a:cubicBezTo>
                    <a:pt x="474196" y="115649"/>
                    <a:pt x="475694" y="112373"/>
                    <a:pt x="475694" y="108924"/>
                  </a:cubicBezTo>
                  <a:lnTo>
                    <a:pt x="475694" y="11893"/>
                  </a:lnTo>
                  <a:cubicBezTo>
                    <a:pt x="475694" y="5319"/>
                    <a:pt x="470375" y="0"/>
                    <a:pt x="463801" y="0"/>
                  </a:cubicBezTo>
                  <a:lnTo>
                    <a:pt x="321047" y="0"/>
                  </a:lnTo>
                  <a:cubicBezTo>
                    <a:pt x="317888" y="0"/>
                    <a:pt x="314868" y="1254"/>
                    <a:pt x="312638" y="3484"/>
                  </a:cubicBezTo>
                  <a:cubicBezTo>
                    <a:pt x="310408" y="5725"/>
                    <a:pt x="309154" y="8745"/>
                    <a:pt x="309154" y="11904"/>
                  </a:cubicBezTo>
                  <a:lnTo>
                    <a:pt x="309201" y="59461"/>
                  </a:lnTo>
                  <a:cubicBezTo>
                    <a:pt x="309201" y="66022"/>
                    <a:pt x="303871" y="71354"/>
                    <a:pt x="297308" y="71354"/>
                  </a:cubicBezTo>
                  <a:lnTo>
                    <a:pt x="178386" y="71354"/>
                  </a:lnTo>
                  <a:cubicBezTo>
                    <a:pt x="171825" y="71354"/>
                    <a:pt x="166493" y="66024"/>
                    <a:pt x="166493" y="59461"/>
                  </a:cubicBezTo>
                  <a:lnTo>
                    <a:pt x="166493" y="11893"/>
                  </a:lnTo>
                  <a:cubicBezTo>
                    <a:pt x="166493" y="5319"/>
                    <a:pt x="161174" y="0"/>
                    <a:pt x="154600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297308"/>
                  </a:lnTo>
                  <a:cubicBezTo>
                    <a:pt x="0" y="303882"/>
                    <a:pt x="5319" y="309201"/>
                    <a:pt x="11893" y="309201"/>
                  </a:cubicBezTo>
                  <a:lnTo>
                    <a:pt x="275417" y="309201"/>
                  </a:lnTo>
                  <a:cubicBezTo>
                    <a:pt x="278867" y="309201"/>
                    <a:pt x="282141" y="307702"/>
                    <a:pt x="284407" y="305101"/>
                  </a:cubicBezTo>
                  <a:cubicBezTo>
                    <a:pt x="286660" y="302500"/>
                    <a:pt x="287681" y="299039"/>
                    <a:pt x="287194" y="295625"/>
                  </a:cubicBezTo>
                  <a:cubicBezTo>
                    <a:pt x="285985" y="287170"/>
                    <a:pt x="285417" y="280144"/>
                    <a:pt x="285417" y="2735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300">
              <a:extLst>
                <a:ext uri="{FF2B5EF4-FFF2-40B4-BE49-F238E27FC236}">
                  <a16:creationId xmlns:a16="http://schemas.microsoft.com/office/drawing/2014/main" id="{984FD5E1-CE1C-664D-B241-E91E284C29CE}"/>
                </a:ext>
              </a:extLst>
            </p:cNvPr>
            <p:cNvSpPr/>
            <p:nvPr/>
          </p:nvSpPr>
          <p:spPr>
            <a:xfrm>
              <a:off x="11263169" y="2751577"/>
              <a:ext cx="176147" cy="142707"/>
            </a:xfrm>
            <a:custGeom>
              <a:avLst/>
              <a:gdLst>
                <a:gd name="connsiteX0" fmla="*/ 9561 w 176147"/>
                <a:gd name="connsiteY0" fmla="*/ 118645 h 142707"/>
                <a:gd name="connsiteX1" fmla="*/ 9572 w 176147"/>
                <a:gd name="connsiteY1" fmla="*/ 130827 h 142707"/>
                <a:gd name="connsiteX2" fmla="*/ 21465 w 176147"/>
                <a:gd name="connsiteY2" fmla="*/ 142708 h 142707"/>
                <a:gd name="connsiteX3" fmla="*/ 164254 w 176147"/>
                <a:gd name="connsiteY3" fmla="*/ 142708 h 142707"/>
                <a:gd name="connsiteX4" fmla="*/ 174474 w 176147"/>
                <a:gd name="connsiteY4" fmla="*/ 136901 h 142707"/>
                <a:gd name="connsiteX5" fmla="*/ 174706 w 176147"/>
                <a:gd name="connsiteY5" fmla="*/ 125137 h 142707"/>
                <a:gd name="connsiteX6" fmla="*/ 110145 w 176147"/>
                <a:gd name="connsiteY6" fmla="*/ 6213 h 142707"/>
                <a:gd name="connsiteX7" fmla="*/ 99693 w 176147"/>
                <a:gd name="connsiteY7" fmla="*/ 0 h 142707"/>
                <a:gd name="connsiteX8" fmla="*/ 11895 w 176147"/>
                <a:gd name="connsiteY8" fmla="*/ 0 h 142707"/>
                <a:gd name="connsiteX9" fmla="*/ 3115 w 176147"/>
                <a:gd name="connsiteY9" fmla="*/ 3868 h 142707"/>
                <a:gd name="connsiteX10" fmla="*/ 49 w 176147"/>
                <a:gd name="connsiteY10" fmla="*/ 12961 h 142707"/>
                <a:gd name="connsiteX11" fmla="*/ 9561 w 176147"/>
                <a:gd name="connsiteY11" fmla="*/ 118645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147" h="142707">
                  <a:moveTo>
                    <a:pt x="9561" y="118645"/>
                  </a:moveTo>
                  <a:lnTo>
                    <a:pt x="9572" y="130827"/>
                  </a:lnTo>
                  <a:cubicBezTo>
                    <a:pt x="9583" y="137389"/>
                    <a:pt x="14903" y="142708"/>
                    <a:pt x="21465" y="142708"/>
                  </a:cubicBezTo>
                  <a:lnTo>
                    <a:pt x="164254" y="142708"/>
                  </a:lnTo>
                  <a:cubicBezTo>
                    <a:pt x="168446" y="142708"/>
                    <a:pt x="172326" y="140501"/>
                    <a:pt x="174474" y="136901"/>
                  </a:cubicBezTo>
                  <a:cubicBezTo>
                    <a:pt x="176623" y="133289"/>
                    <a:pt x="176704" y="128829"/>
                    <a:pt x="174706" y="125137"/>
                  </a:cubicBezTo>
                  <a:lnTo>
                    <a:pt x="110145" y="6213"/>
                  </a:lnTo>
                  <a:cubicBezTo>
                    <a:pt x="108067" y="2381"/>
                    <a:pt x="104049" y="0"/>
                    <a:pt x="99693" y="0"/>
                  </a:cubicBezTo>
                  <a:lnTo>
                    <a:pt x="11895" y="0"/>
                  </a:lnTo>
                  <a:cubicBezTo>
                    <a:pt x="8550" y="0"/>
                    <a:pt x="5368" y="1405"/>
                    <a:pt x="3115" y="3868"/>
                  </a:cubicBezTo>
                  <a:cubicBezTo>
                    <a:pt x="861" y="6329"/>
                    <a:pt x="-253" y="9628"/>
                    <a:pt x="49" y="12961"/>
                  </a:cubicBezTo>
                  <a:lnTo>
                    <a:pt x="9561" y="118645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301">
              <a:extLst>
                <a:ext uri="{FF2B5EF4-FFF2-40B4-BE49-F238E27FC236}">
                  <a16:creationId xmlns:a16="http://schemas.microsoft.com/office/drawing/2014/main" id="{65F78C94-055D-B84A-A3C2-0A963FB29C17}"/>
                </a:ext>
              </a:extLst>
            </p:cNvPr>
            <p:cNvSpPr/>
            <p:nvPr/>
          </p:nvSpPr>
          <p:spPr>
            <a:xfrm>
              <a:off x="10963621" y="2751577"/>
              <a:ext cx="176166" cy="142707"/>
            </a:xfrm>
            <a:custGeom>
              <a:avLst/>
              <a:gdLst>
                <a:gd name="connsiteX0" fmla="*/ 11893 w 176166"/>
                <a:gd name="connsiteY0" fmla="*/ 142708 h 142707"/>
                <a:gd name="connsiteX1" fmla="*/ 154601 w 176166"/>
                <a:gd name="connsiteY1" fmla="*/ 142708 h 142707"/>
                <a:gd name="connsiteX2" fmla="*/ 166494 w 176166"/>
                <a:gd name="connsiteY2" fmla="*/ 130815 h 142707"/>
                <a:gd name="connsiteX3" fmla="*/ 176121 w 176166"/>
                <a:gd name="connsiteY3" fmla="*/ 12948 h 142707"/>
                <a:gd name="connsiteX4" fmla="*/ 173055 w 176166"/>
                <a:gd name="connsiteY4" fmla="*/ 3866 h 142707"/>
                <a:gd name="connsiteX5" fmla="*/ 164275 w 176166"/>
                <a:gd name="connsiteY5" fmla="*/ 0 h 142707"/>
                <a:gd name="connsiteX6" fmla="*/ 76454 w 176166"/>
                <a:gd name="connsiteY6" fmla="*/ 0 h 142707"/>
                <a:gd name="connsiteX7" fmla="*/ 66002 w 176166"/>
                <a:gd name="connsiteY7" fmla="*/ 6213 h 142707"/>
                <a:gd name="connsiteX8" fmla="*/ 1441 w 176166"/>
                <a:gd name="connsiteY8" fmla="*/ 125137 h 142707"/>
                <a:gd name="connsiteX9" fmla="*/ 1673 w 176166"/>
                <a:gd name="connsiteY9" fmla="*/ 136901 h 142707"/>
                <a:gd name="connsiteX10" fmla="*/ 11893 w 176166"/>
                <a:gd name="connsiteY10" fmla="*/ 142708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166" h="142707">
                  <a:moveTo>
                    <a:pt x="11893" y="142708"/>
                  </a:moveTo>
                  <a:lnTo>
                    <a:pt x="154601" y="142708"/>
                  </a:lnTo>
                  <a:cubicBezTo>
                    <a:pt x="161175" y="142708"/>
                    <a:pt x="166494" y="137389"/>
                    <a:pt x="166494" y="130815"/>
                  </a:cubicBezTo>
                  <a:lnTo>
                    <a:pt x="176121" y="12948"/>
                  </a:lnTo>
                  <a:cubicBezTo>
                    <a:pt x="176411" y="9627"/>
                    <a:pt x="175308" y="6328"/>
                    <a:pt x="173055" y="3866"/>
                  </a:cubicBezTo>
                  <a:cubicBezTo>
                    <a:pt x="170803" y="1406"/>
                    <a:pt x="167609" y="0"/>
                    <a:pt x="164275" y="0"/>
                  </a:cubicBezTo>
                  <a:lnTo>
                    <a:pt x="76454" y="0"/>
                  </a:lnTo>
                  <a:cubicBezTo>
                    <a:pt x="72099" y="0"/>
                    <a:pt x="68081" y="2380"/>
                    <a:pt x="66002" y="6213"/>
                  </a:cubicBezTo>
                  <a:lnTo>
                    <a:pt x="1441" y="125137"/>
                  </a:lnTo>
                  <a:cubicBezTo>
                    <a:pt x="-557" y="128831"/>
                    <a:pt x="-475" y="133290"/>
                    <a:pt x="1673" y="136901"/>
                  </a:cubicBezTo>
                  <a:cubicBezTo>
                    <a:pt x="3823" y="140501"/>
                    <a:pt x="7701" y="142708"/>
                    <a:pt x="11893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302">
              <a:extLst>
                <a:ext uri="{FF2B5EF4-FFF2-40B4-BE49-F238E27FC236}">
                  <a16:creationId xmlns:a16="http://schemas.microsoft.com/office/drawing/2014/main" id="{1FC4B8F0-AD0A-4A4C-B406-372C5904E89F}"/>
                </a:ext>
              </a:extLst>
            </p:cNvPr>
            <p:cNvSpPr/>
            <p:nvPr/>
          </p:nvSpPr>
          <p:spPr>
            <a:xfrm>
              <a:off x="11272822" y="3060777"/>
              <a:ext cx="261630" cy="261630"/>
            </a:xfrm>
            <a:custGeom>
              <a:avLst/>
              <a:gdLst>
                <a:gd name="connsiteX0" fmla="*/ 130815 w 261630"/>
                <a:gd name="connsiteY0" fmla="*/ 0 h 261630"/>
                <a:gd name="connsiteX1" fmla="*/ 0 w 261630"/>
                <a:gd name="connsiteY1" fmla="*/ 130815 h 261630"/>
                <a:gd name="connsiteX2" fmla="*/ 130815 w 261630"/>
                <a:gd name="connsiteY2" fmla="*/ 261630 h 261630"/>
                <a:gd name="connsiteX3" fmla="*/ 261630 w 261630"/>
                <a:gd name="connsiteY3" fmla="*/ 130815 h 261630"/>
                <a:gd name="connsiteX4" fmla="*/ 130815 w 261630"/>
                <a:gd name="connsiteY4" fmla="*/ 0 h 261630"/>
                <a:gd name="connsiteX5" fmla="*/ 198685 w 261630"/>
                <a:gd name="connsiteY5" fmla="*/ 103547 h 261630"/>
                <a:gd name="connsiteX6" fmla="*/ 115438 w 261630"/>
                <a:gd name="connsiteY6" fmla="*/ 186793 h 261630"/>
                <a:gd name="connsiteX7" fmla="*/ 107030 w 261630"/>
                <a:gd name="connsiteY7" fmla="*/ 190277 h 261630"/>
                <a:gd name="connsiteX8" fmla="*/ 98621 w 261630"/>
                <a:gd name="connsiteY8" fmla="*/ 186793 h 261630"/>
                <a:gd name="connsiteX9" fmla="*/ 62944 w 261630"/>
                <a:gd name="connsiteY9" fmla="*/ 151116 h 261630"/>
                <a:gd name="connsiteX10" fmla="*/ 62944 w 261630"/>
                <a:gd name="connsiteY10" fmla="*/ 134300 h 261630"/>
                <a:gd name="connsiteX11" fmla="*/ 79760 w 261630"/>
                <a:gd name="connsiteY11" fmla="*/ 134300 h 261630"/>
                <a:gd name="connsiteX12" fmla="*/ 107029 w 261630"/>
                <a:gd name="connsiteY12" fmla="*/ 161569 h 261630"/>
                <a:gd name="connsiteX13" fmla="*/ 181867 w 261630"/>
                <a:gd name="connsiteY13" fmla="*/ 86731 h 261630"/>
                <a:gd name="connsiteX14" fmla="*/ 198683 w 261630"/>
                <a:gd name="connsiteY14" fmla="*/ 86731 h 261630"/>
                <a:gd name="connsiteX15" fmla="*/ 198685 w 261630"/>
                <a:gd name="connsiteY15" fmla="*/ 103547 h 26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0">
                  <a:moveTo>
                    <a:pt x="130815" y="0"/>
                  </a:move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0"/>
                    <a:pt x="130815" y="261630"/>
                  </a:cubicBezTo>
                  <a:cubicBezTo>
                    <a:pt x="202947" y="261630"/>
                    <a:pt x="261630" y="202947"/>
                    <a:pt x="261630" y="130815"/>
                  </a:cubicBezTo>
                  <a:cubicBezTo>
                    <a:pt x="261630" y="58683"/>
                    <a:pt x="202947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4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5"/>
                    <a:pt x="203331" y="98901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5" name="Gráfico 22">
            <a:extLst>
              <a:ext uri="{FF2B5EF4-FFF2-40B4-BE49-F238E27FC236}">
                <a16:creationId xmlns:a16="http://schemas.microsoft.com/office/drawing/2014/main" id="{BEF08CF9-34FE-FB47-8655-31A23F2E4B67}"/>
              </a:ext>
            </a:extLst>
          </p:cNvPr>
          <p:cNvGrpSpPr/>
          <p:nvPr/>
        </p:nvGrpSpPr>
        <p:grpSpPr>
          <a:xfrm>
            <a:off x="9480160" y="11005731"/>
            <a:ext cx="564480" cy="56447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06" name="Forma libre 340">
              <a:extLst>
                <a:ext uri="{FF2B5EF4-FFF2-40B4-BE49-F238E27FC236}">
                  <a16:creationId xmlns:a16="http://schemas.microsoft.com/office/drawing/2014/main" id="{59AF7BED-BCFF-0B4D-87D9-88BD04C99867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341">
              <a:extLst>
                <a:ext uri="{FF2B5EF4-FFF2-40B4-BE49-F238E27FC236}">
                  <a16:creationId xmlns:a16="http://schemas.microsoft.com/office/drawing/2014/main" id="{E42E50C4-2AB6-424F-BE06-88303DD3A39B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2">
              <a:extLst>
                <a:ext uri="{FF2B5EF4-FFF2-40B4-BE49-F238E27FC236}">
                  <a16:creationId xmlns:a16="http://schemas.microsoft.com/office/drawing/2014/main" id="{B814AF20-636E-6841-8801-2D2C9569EF0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343">
              <a:extLst>
                <a:ext uri="{FF2B5EF4-FFF2-40B4-BE49-F238E27FC236}">
                  <a16:creationId xmlns:a16="http://schemas.microsoft.com/office/drawing/2014/main" id="{EF60FD68-362A-A845-959F-46968C23FF3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344">
              <a:extLst>
                <a:ext uri="{FF2B5EF4-FFF2-40B4-BE49-F238E27FC236}">
                  <a16:creationId xmlns:a16="http://schemas.microsoft.com/office/drawing/2014/main" id="{0E4526B2-C3F4-D34A-8302-11C69D903B7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5">
              <a:extLst>
                <a:ext uri="{FF2B5EF4-FFF2-40B4-BE49-F238E27FC236}">
                  <a16:creationId xmlns:a16="http://schemas.microsoft.com/office/drawing/2014/main" id="{081396E8-107A-DB4F-9FB3-3D90951D5852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346">
              <a:extLst>
                <a:ext uri="{FF2B5EF4-FFF2-40B4-BE49-F238E27FC236}">
                  <a16:creationId xmlns:a16="http://schemas.microsoft.com/office/drawing/2014/main" id="{18AF7ABC-DDCF-C747-B598-021203E912A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66489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07AC37-8C8E-864B-9E04-EC090C716D17}"/>
              </a:ext>
            </a:extLst>
          </p:cNvPr>
          <p:cNvGrpSpPr/>
          <p:nvPr/>
        </p:nvGrpSpPr>
        <p:grpSpPr>
          <a:xfrm>
            <a:off x="7069332" y="9981506"/>
            <a:ext cx="4440128" cy="1169551"/>
            <a:chOff x="3337249" y="6534834"/>
            <a:chExt cx="4440128" cy="1169551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F42D19B2-E81B-744E-B0A6-B2A6A0189488}"/>
                </a:ext>
              </a:extLst>
            </p:cNvPr>
            <p:cNvSpPr txBox="1"/>
            <p:nvPr/>
          </p:nvSpPr>
          <p:spPr>
            <a:xfrm>
              <a:off x="3444922" y="6534834"/>
              <a:ext cx="4224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62%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4D5BC89C-3EEB-2D4A-B2E2-BF8E727AE481}"/>
                </a:ext>
              </a:extLst>
            </p:cNvPr>
            <p:cNvSpPr/>
            <p:nvPr/>
          </p:nvSpPr>
          <p:spPr>
            <a:xfrm>
              <a:off x="3337249" y="7181165"/>
              <a:ext cx="44401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E1E37B8-6E6B-C249-834A-0EC0A6FE52C7}"/>
              </a:ext>
            </a:extLst>
          </p:cNvPr>
          <p:cNvGrpSpPr/>
          <p:nvPr/>
        </p:nvGrpSpPr>
        <p:grpSpPr>
          <a:xfrm>
            <a:off x="8075697" y="4725121"/>
            <a:ext cx="8240034" cy="7690058"/>
            <a:chOff x="8099107" y="5153215"/>
            <a:chExt cx="7338060" cy="6848286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FBE01B0-4B08-C34F-9727-5A62CFB5FC79}"/>
                </a:ext>
              </a:extLst>
            </p:cNvPr>
            <p:cNvSpPr/>
            <p:nvPr/>
          </p:nvSpPr>
          <p:spPr>
            <a:xfrm>
              <a:off x="9322117" y="7109460"/>
              <a:ext cx="2446020" cy="2610950"/>
            </a:xfrm>
            <a:custGeom>
              <a:avLst/>
              <a:gdLst>
                <a:gd name="connsiteX0" fmla="*/ 1223010 w 2446020"/>
                <a:gd name="connsiteY0" fmla="*/ 0 h 2610950"/>
                <a:gd name="connsiteX1" fmla="*/ 2388929 w 2446020"/>
                <a:gd name="connsiteY1" fmla="*/ 295221 h 2610950"/>
                <a:gd name="connsiteX2" fmla="*/ 2446020 w 2446020"/>
                <a:gd name="connsiteY2" fmla="*/ 329905 h 2610950"/>
                <a:gd name="connsiteX3" fmla="*/ 2301437 w 2446020"/>
                <a:gd name="connsiteY3" fmla="*/ 417742 h 2610950"/>
                <a:gd name="connsiteX4" fmla="*/ 1223010 w 2446020"/>
                <a:gd name="connsiteY4" fmla="*/ 2446020 h 2610950"/>
                <a:gd name="connsiteX5" fmla="*/ 1231339 w 2446020"/>
                <a:gd name="connsiteY5" fmla="*/ 2610950 h 2610950"/>
                <a:gd name="connsiteX6" fmla="*/ 1078427 w 2446020"/>
                <a:gd name="connsiteY6" fmla="*/ 2518053 h 2610950"/>
                <a:gd name="connsiteX7" fmla="*/ 0 w 2446020"/>
                <a:gd name="connsiteY7" fmla="*/ 489775 h 2610950"/>
                <a:gd name="connsiteX8" fmla="*/ 8329 w 2446020"/>
                <a:gd name="connsiteY8" fmla="*/ 324845 h 2610950"/>
                <a:gd name="connsiteX9" fmla="*/ 57091 w 2446020"/>
                <a:gd name="connsiteY9" fmla="*/ 295221 h 2610950"/>
                <a:gd name="connsiteX10" fmla="*/ 1223010 w 2446020"/>
                <a:gd name="connsiteY10" fmla="*/ 0 h 261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6020" h="2610950">
                  <a:moveTo>
                    <a:pt x="1223010" y="0"/>
                  </a:moveTo>
                  <a:cubicBezTo>
                    <a:pt x="1645166" y="0"/>
                    <a:pt x="2042344" y="106946"/>
                    <a:pt x="2388929" y="295221"/>
                  </a:cubicBezTo>
                  <a:lnTo>
                    <a:pt x="2446020" y="329905"/>
                  </a:lnTo>
                  <a:lnTo>
                    <a:pt x="2301437" y="417742"/>
                  </a:lnTo>
                  <a:cubicBezTo>
                    <a:pt x="1650791" y="857309"/>
                    <a:pt x="1223010" y="1601708"/>
                    <a:pt x="1223010" y="2446020"/>
                  </a:cubicBezTo>
                  <a:lnTo>
                    <a:pt x="1231339" y="2610950"/>
                  </a:lnTo>
                  <a:lnTo>
                    <a:pt x="1078427" y="2518053"/>
                  </a:lnTo>
                  <a:cubicBezTo>
                    <a:pt x="427781" y="2078486"/>
                    <a:pt x="0" y="1334088"/>
                    <a:pt x="0" y="489775"/>
                  </a:cubicBezTo>
                  <a:lnTo>
                    <a:pt x="8329" y="324845"/>
                  </a:lnTo>
                  <a:lnTo>
                    <a:pt x="57091" y="295221"/>
                  </a:lnTo>
                  <a:cubicBezTo>
                    <a:pt x="403676" y="106946"/>
                    <a:pt x="800854" y="0"/>
                    <a:pt x="1223010" y="0"/>
                  </a:cubicBezTo>
                  <a:close/>
                </a:path>
              </a:pathLst>
            </a:custGeom>
            <a:solidFill>
              <a:schemeClr val="accent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06937B9-6953-8C44-9129-6F7664080938}"/>
                </a:ext>
              </a:extLst>
            </p:cNvPr>
            <p:cNvSpPr/>
            <p:nvPr/>
          </p:nvSpPr>
          <p:spPr>
            <a:xfrm>
              <a:off x="11768137" y="7109460"/>
              <a:ext cx="2446020" cy="2610950"/>
            </a:xfrm>
            <a:custGeom>
              <a:avLst/>
              <a:gdLst>
                <a:gd name="connsiteX0" fmla="*/ 1223010 w 2446020"/>
                <a:gd name="connsiteY0" fmla="*/ 0 h 2610950"/>
                <a:gd name="connsiteX1" fmla="*/ 2388929 w 2446020"/>
                <a:gd name="connsiteY1" fmla="*/ 295221 h 2610950"/>
                <a:gd name="connsiteX2" fmla="*/ 2437691 w 2446020"/>
                <a:gd name="connsiteY2" fmla="*/ 324845 h 2610950"/>
                <a:gd name="connsiteX3" fmla="*/ 2446020 w 2446020"/>
                <a:gd name="connsiteY3" fmla="*/ 489775 h 2610950"/>
                <a:gd name="connsiteX4" fmla="*/ 1367593 w 2446020"/>
                <a:gd name="connsiteY4" fmla="*/ 2518053 h 2610950"/>
                <a:gd name="connsiteX5" fmla="*/ 1214681 w 2446020"/>
                <a:gd name="connsiteY5" fmla="*/ 2610950 h 2610950"/>
                <a:gd name="connsiteX6" fmla="*/ 1223010 w 2446020"/>
                <a:gd name="connsiteY6" fmla="*/ 2446020 h 2610950"/>
                <a:gd name="connsiteX7" fmla="*/ 144583 w 2446020"/>
                <a:gd name="connsiteY7" fmla="*/ 417742 h 2610950"/>
                <a:gd name="connsiteX8" fmla="*/ 0 w 2446020"/>
                <a:gd name="connsiteY8" fmla="*/ 329905 h 2610950"/>
                <a:gd name="connsiteX9" fmla="*/ 57091 w 2446020"/>
                <a:gd name="connsiteY9" fmla="*/ 295221 h 2610950"/>
                <a:gd name="connsiteX10" fmla="*/ 1223010 w 2446020"/>
                <a:gd name="connsiteY10" fmla="*/ 0 h 261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6020" h="2610950">
                  <a:moveTo>
                    <a:pt x="1223010" y="0"/>
                  </a:moveTo>
                  <a:cubicBezTo>
                    <a:pt x="1645166" y="0"/>
                    <a:pt x="2042344" y="106946"/>
                    <a:pt x="2388929" y="295221"/>
                  </a:cubicBezTo>
                  <a:lnTo>
                    <a:pt x="2437691" y="324845"/>
                  </a:lnTo>
                  <a:lnTo>
                    <a:pt x="2446020" y="489775"/>
                  </a:lnTo>
                  <a:cubicBezTo>
                    <a:pt x="2446020" y="1334088"/>
                    <a:pt x="2018239" y="2078486"/>
                    <a:pt x="1367593" y="2518053"/>
                  </a:cubicBezTo>
                  <a:lnTo>
                    <a:pt x="1214681" y="2610950"/>
                  </a:lnTo>
                  <a:lnTo>
                    <a:pt x="1223010" y="2446020"/>
                  </a:lnTo>
                  <a:cubicBezTo>
                    <a:pt x="1223010" y="1601708"/>
                    <a:pt x="795229" y="857309"/>
                    <a:pt x="144583" y="417742"/>
                  </a:cubicBezTo>
                  <a:lnTo>
                    <a:pt x="0" y="329905"/>
                  </a:lnTo>
                  <a:lnTo>
                    <a:pt x="57091" y="295221"/>
                  </a:lnTo>
                  <a:cubicBezTo>
                    <a:pt x="403676" y="106946"/>
                    <a:pt x="800854" y="0"/>
                    <a:pt x="1223010" y="0"/>
                  </a:cubicBez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67EF657-FFA6-8A4A-BCED-9F8896034E15}"/>
                </a:ext>
              </a:extLst>
            </p:cNvPr>
            <p:cNvSpPr/>
            <p:nvPr/>
          </p:nvSpPr>
          <p:spPr>
            <a:xfrm>
              <a:off x="10553456" y="9720411"/>
              <a:ext cx="2429362" cy="1951185"/>
            </a:xfrm>
            <a:custGeom>
              <a:avLst/>
              <a:gdLst>
                <a:gd name="connsiteX0" fmla="*/ 0 w 2429362"/>
                <a:gd name="connsiteY0" fmla="*/ 0 h 1951185"/>
                <a:gd name="connsiteX1" fmla="*/ 48762 w 2429362"/>
                <a:gd name="connsiteY1" fmla="*/ 29624 h 1951185"/>
                <a:gd name="connsiteX2" fmla="*/ 1214681 w 2429362"/>
                <a:gd name="connsiteY2" fmla="*/ 324845 h 1951185"/>
                <a:gd name="connsiteX3" fmla="*/ 2380600 w 2429362"/>
                <a:gd name="connsiteY3" fmla="*/ 29624 h 1951185"/>
                <a:gd name="connsiteX4" fmla="*/ 2429362 w 2429362"/>
                <a:gd name="connsiteY4" fmla="*/ 0 h 1951185"/>
                <a:gd name="connsiteX5" fmla="*/ 2425062 w 2429362"/>
                <a:gd name="connsiteY5" fmla="*/ 85161 h 1951185"/>
                <a:gd name="connsiteX6" fmla="*/ 1359264 w 2429362"/>
                <a:gd name="connsiteY6" fmla="*/ 1863348 h 1951185"/>
                <a:gd name="connsiteX7" fmla="*/ 1214681 w 2429362"/>
                <a:gd name="connsiteY7" fmla="*/ 1951185 h 1951185"/>
                <a:gd name="connsiteX8" fmla="*/ 1070098 w 2429362"/>
                <a:gd name="connsiteY8" fmla="*/ 1863348 h 1951185"/>
                <a:gd name="connsiteX9" fmla="*/ 4300 w 2429362"/>
                <a:gd name="connsiteY9" fmla="*/ 85161 h 1951185"/>
                <a:gd name="connsiteX10" fmla="*/ 0 w 2429362"/>
                <a:gd name="connsiteY10" fmla="*/ 0 h 19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9362" h="1951185">
                  <a:moveTo>
                    <a:pt x="0" y="0"/>
                  </a:moveTo>
                  <a:lnTo>
                    <a:pt x="48762" y="29624"/>
                  </a:lnTo>
                  <a:cubicBezTo>
                    <a:pt x="395347" y="217900"/>
                    <a:pt x="792525" y="324845"/>
                    <a:pt x="1214681" y="324845"/>
                  </a:cubicBezTo>
                  <a:cubicBezTo>
                    <a:pt x="1636837" y="324845"/>
                    <a:pt x="2034015" y="217900"/>
                    <a:pt x="2380600" y="29624"/>
                  </a:cubicBezTo>
                  <a:lnTo>
                    <a:pt x="2429362" y="0"/>
                  </a:lnTo>
                  <a:lnTo>
                    <a:pt x="2425062" y="85161"/>
                  </a:lnTo>
                  <a:cubicBezTo>
                    <a:pt x="2349906" y="825214"/>
                    <a:pt x="1944845" y="1467738"/>
                    <a:pt x="1359264" y="1863348"/>
                  </a:cubicBezTo>
                  <a:lnTo>
                    <a:pt x="1214681" y="1951185"/>
                  </a:lnTo>
                  <a:lnTo>
                    <a:pt x="1070098" y="1863348"/>
                  </a:lnTo>
                  <a:cubicBezTo>
                    <a:pt x="484517" y="1467738"/>
                    <a:pt x="79456" y="825214"/>
                    <a:pt x="4300" y="851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2BD6810-B845-4D45-88AC-FFF240A19CF2}"/>
                </a:ext>
              </a:extLst>
            </p:cNvPr>
            <p:cNvSpPr/>
            <p:nvPr/>
          </p:nvSpPr>
          <p:spPr>
            <a:xfrm>
              <a:off x="9330446" y="5153215"/>
              <a:ext cx="4875382" cy="2286150"/>
            </a:xfrm>
            <a:custGeom>
              <a:avLst/>
              <a:gdLst>
                <a:gd name="connsiteX0" fmla="*/ 2437691 w 4875382"/>
                <a:gd name="connsiteY0" fmla="*/ 0 h 2286150"/>
                <a:gd name="connsiteX1" fmla="*/ 4871082 w 4875382"/>
                <a:gd name="connsiteY1" fmla="*/ 2195929 h 2286150"/>
                <a:gd name="connsiteX2" fmla="*/ 4875382 w 4875382"/>
                <a:gd name="connsiteY2" fmla="*/ 2281090 h 2286150"/>
                <a:gd name="connsiteX3" fmla="*/ 4826620 w 4875382"/>
                <a:gd name="connsiteY3" fmla="*/ 2251466 h 2286150"/>
                <a:gd name="connsiteX4" fmla="*/ 3660701 w 4875382"/>
                <a:gd name="connsiteY4" fmla="*/ 1956245 h 2286150"/>
                <a:gd name="connsiteX5" fmla="*/ 2494782 w 4875382"/>
                <a:gd name="connsiteY5" fmla="*/ 2251466 h 2286150"/>
                <a:gd name="connsiteX6" fmla="*/ 2437691 w 4875382"/>
                <a:gd name="connsiteY6" fmla="*/ 2286150 h 2286150"/>
                <a:gd name="connsiteX7" fmla="*/ 2380600 w 4875382"/>
                <a:gd name="connsiteY7" fmla="*/ 2251466 h 2286150"/>
                <a:gd name="connsiteX8" fmla="*/ 1214681 w 4875382"/>
                <a:gd name="connsiteY8" fmla="*/ 1956245 h 2286150"/>
                <a:gd name="connsiteX9" fmla="*/ 48762 w 4875382"/>
                <a:gd name="connsiteY9" fmla="*/ 2251466 h 2286150"/>
                <a:gd name="connsiteX10" fmla="*/ 0 w 4875382"/>
                <a:gd name="connsiteY10" fmla="*/ 2281090 h 2286150"/>
                <a:gd name="connsiteX11" fmla="*/ 4300 w 4875382"/>
                <a:gd name="connsiteY11" fmla="*/ 2195929 h 2286150"/>
                <a:gd name="connsiteX12" fmla="*/ 2437691 w 4875382"/>
                <a:gd name="connsiteY12" fmla="*/ 0 h 22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5382" h="2286150">
                  <a:moveTo>
                    <a:pt x="2437691" y="0"/>
                  </a:moveTo>
                  <a:cubicBezTo>
                    <a:pt x="3704160" y="0"/>
                    <a:pt x="4745822" y="962508"/>
                    <a:pt x="4871082" y="2195929"/>
                  </a:cubicBezTo>
                  <a:lnTo>
                    <a:pt x="4875382" y="2281090"/>
                  </a:lnTo>
                  <a:lnTo>
                    <a:pt x="4826620" y="2251466"/>
                  </a:lnTo>
                  <a:cubicBezTo>
                    <a:pt x="4480035" y="2063191"/>
                    <a:pt x="4082857" y="1956245"/>
                    <a:pt x="3660701" y="1956245"/>
                  </a:cubicBezTo>
                  <a:cubicBezTo>
                    <a:pt x="3238545" y="1956245"/>
                    <a:pt x="2841367" y="2063191"/>
                    <a:pt x="2494782" y="2251466"/>
                  </a:cubicBezTo>
                  <a:lnTo>
                    <a:pt x="2437691" y="2286150"/>
                  </a:lnTo>
                  <a:lnTo>
                    <a:pt x="2380600" y="2251466"/>
                  </a:lnTo>
                  <a:cubicBezTo>
                    <a:pt x="2034015" y="2063191"/>
                    <a:pt x="1636837" y="1956245"/>
                    <a:pt x="1214681" y="1956245"/>
                  </a:cubicBezTo>
                  <a:cubicBezTo>
                    <a:pt x="792525" y="1956245"/>
                    <a:pt x="395347" y="2063191"/>
                    <a:pt x="48762" y="2251466"/>
                  </a:cubicBezTo>
                  <a:lnTo>
                    <a:pt x="0" y="2281090"/>
                  </a:lnTo>
                  <a:lnTo>
                    <a:pt x="4300" y="2195929"/>
                  </a:lnTo>
                  <a:cubicBezTo>
                    <a:pt x="129560" y="962508"/>
                    <a:pt x="1171222" y="0"/>
                    <a:pt x="2437691" y="0"/>
                  </a:cubicBezTo>
                  <a:close/>
                </a:path>
              </a:pathLst>
            </a:custGeom>
            <a:solidFill>
              <a:schemeClr val="accent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64815BA-078D-2F4D-A7E6-DC4E21EED7A8}"/>
                </a:ext>
              </a:extLst>
            </p:cNvPr>
            <p:cNvSpPr/>
            <p:nvPr/>
          </p:nvSpPr>
          <p:spPr>
            <a:xfrm>
              <a:off x="8099107" y="7434306"/>
              <a:ext cx="3669030" cy="4567195"/>
            </a:xfrm>
            <a:custGeom>
              <a:avLst/>
              <a:gdLst>
                <a:gd name="connsiteX0" fmla="*/ 1231339 w 3669030"/>
                <a:gd name="connsiteY0" fmla="*/ 0 h 4567195"/>
                <a:gd name="connsiteX1" fmla="*/ 1223010 w 3669030"/>
                <a:gd name="connsiteY1" fmla="*/ 164930 h 4567195"/>
                <a:gd name="connsiteX2" fmla="*/ 2301437 w 3669030"/>
                <a:gd name="connsiteY2" fmla="*/ 2193208 h 4567195"/>
                <a:gd name="connsiteX3" fmla="*/ 2454349 w 3669030"/>
                <a:gd name="connsiteY3" fmla="*/ 2286105 h 4567195"/>
                <a:gd name="connsiteX4" fmla="*/ 2458649 w 3669030"/>
                <a:gd name="connsiteY4" fmla="*/ 2371266 h 4567195"/>
                <a:gd name="connsiteX5" fmla="*/ 3524447 w 3669030"/>
                <a:gd name="connsiteY5" fmla="*/ 4149453 h 4567195"/>
                <a:gd name="connsiteX6" fmla="*/ 3669030 w 3669030"/>
                <a:gd name="connsiteY6" fmla="*/ 4237290 h 4567195"/>
                <a:gd name="connsiteX7" fmla="*/ 3611939 w 3669030"/>
                <a:gd name="connsiteY7" fmla="*/ 4271974 h 4567195"/>
                <a:gd name="connsiteX8" fmla="*/ 2446020 w 3669030"/>
                <a:gd name="connsiteY8" fmla="*/ 4567195 h 4567195"/>
                <a:gd name="connsiteX9" fmla="*/ 0 w 3669030"/>
                <a:gd name="connsiteY9" fmla="*/ 2121175 h 4567195"/>
                <a:gd name="connsiteX10" fmla="*/ 1078427 w 3669030"/>
                <a:gd name="connsiteY10" fmla="*/ 92897 h 4567195"/>
                <a:gd name="connsiteX11" fmla="*/ 1231339 w 3669030"/>
                <a:gd name="connsiteY11" fmla="*/ 0 h 456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9030" h="4567195">
                  <a:moveTo>
                    <a:pt x="1231339" y="0"/>
                  </a:moveTo>
                  <a:lnTo>
                    <a:pt x="1223010" y="164930"/>
                  </a:lnTo>
                  <a:cubicBezTo>
                    <a:pt x="1223010" y="1009243"/>
                    <a:pt x="1650791" y="1753641"/>
                    <a:pt x="2301437" y="2193208"/>
                  </a:cubicBezTo>
                  <a:lnTo>
                    <a:pt x="2454349" y="2286105"/>
                  </a:lnTo>
                  <a:lnTo>
                    <a:pt x="2458649" y="2371266"/>
                  </a:lnTo>
                  <a:cubicBezTo>
                    <a:pt x="2533805" y="3111319"/>
                    <a:pt x="2938866" y="3753843"/>
                    <a:pt x="3524447" y="4149453"/>
                  </a:cubicBezTo>
                  <a:lnTo>
                    <a:pt x="3669030" y="4237290"/>
                  </a:lnTo>
                  <a:lnTo>
                    <a:pt x="3611939" y="4271974"/>
                  </a:lnTo>
                  <a:cubicBezTo>
                    <a:pt x="3265354" y="4460250"/>
                    <a:pt x="2868176" y="4567195"/>
                    <a:pt x="2446020" y="4567195"/>
                  </a:cubicBezTo>
                  <a:cubicBezTo>
                    <a:pt x="1095120" y="4567195"/>
                    <a:pt x="0" y="3472075"/>
                    <a:pt x="0" y="2121175"/>
                  </a:cubicBezTo>
                  <a:cubicBezTo>
                    <a:pt x="0" y="1276863"/>
                    <a:pt x="427781" y="532464"/>
                    <a:pt x="1078427" y="92897"/>
                  </a:cubicBezTo>
                  <a:lnTo>
                    <a:pt x="1231339" y="0"/>
                  </a:lnTo>
                  <a:close/>
                </a:path>
              </a:pathLst>
            </a:custGeom>
            <a:solidFill>
              <a:schemeClr val="accent3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B361F-5F17-CE46-943E-87E842553D4B}"/>
                </a:ext>
              </a:extLst>
            </p:cNvPr>
            <p:cNvSpPr/>
            <p:nvPr/>
          </p:nvSpPr>
          <p:spPr>
            <a:xfrm>
              <a:off x="11768137" y="7434306"/>
              <a:ext cx="3669030" cy="4567195"/>
            </a:xfrm>
            <a:custGeom>
              <a:avLst/>
              <a:gdLst>
                <a:gd name="connsiteX0" fmla="*/ 2437691 w 3669030"/>
                <a:gd name="connsiteY0" fmla="*/ 0 h 4567195"/>
                <a:gd name="connsiteX1" fmla="*/ 2590603 w 3669030"/>
                <a:gd name="connsiteY1" fmla="*/ 92897 h 4567195"/>
                <a:gd name="connsiteX2" fmla="*/ 3669030 w 3669030"/>
                <a:gd name="connsiteY2" fmla="*/ 2121175 h 4567195"/>
                <a:gd name="connsiteX3" fmla="*/ 1223010 w 3669030"/>
                <a:gd name="connsiteY3" fmla="*/ 4567195 h 4567195"/>
                <a:gd name="connsiteX4" fmla="*/ 57091 w 3669030"/>
                <a:gd name="connsiteY4" fmla="*/ 4271974 h 4567195"/>
                <a:gd name="connsiteX5" fmla="*/ 0 w 3669030"/>
                <a:gd name="connsiteY5" fmla="*/ 4237290 h 4567195"/>
                <a:gd name="connsiteX6" fmla="*/ 144583 w 3669030"/>
                <a:gd name="connsiteY6" fmla="*/ 4149453 h 4567195"/>
                <a:gd name="connsiteX7" fmla="*/ 1210381 w 3669030"/>
                <a:gd name="connsiteY7" fmla="*/ 2371266 h 4567195"/>
                <a:gd name="connsiteX8" fmla="*/ 1214681 w 3669030"/>
                <a:gd name="connsiteY8" fmla="*/ 2286105 h 4567195"/>
                <a:gd name="connsiteX9" fmla="*/ 1367593 w 3669030"/>
                <a:gd name="connsiteY9" fmla="*/ 2193208 h 4567195"/>
                <a:gd name="connsiteX10" fmla="*/ 2446020 w 3669030"/>
                <a:gd name="connsiteY10" fmla="*/ 164930 h 4567195"/>
                <a:gd name="connsiteX11" fmla="*/ 2437691 w 3669030"/>
                <a:gd name="connsiteY11" fmla="*/ 0 h 456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9030" h="4567195">
                  <a:moveTo>
                    <a:pt x="2437691" y="0"/>
                  </a:moveTo>
                  <a:lnTo>
                    <a:pt x="2590603" y="92897"/>
                  </a:lnTo>
                  <a:cubicBezTo>
                    <a:pt x="3241249" y="532464"/>
                    <a:pt x="3669030" y="1276863"/>
                    <a:pt x="3669030" y="2121175"/>
                  </a:cubicBezTo>
                  <a:cubicBezTo>
                    <a:pt x="3669030" y="3472075"/>
                    <a:pt x="2573910" y="4567195"/>
                    <a:pt x="1223010" y="4567195"/>
                  </a:cubicBezTo>
                  <a:cubicBezTo>
                    <a:pt x="800854" y="4567195"/>
                    <a:pt x="403676" y="4460250"/>
                    <a:pt x="57091" y="4271974"/>
                  </a:cubicBezTo>
                  <a:lnTo>
                    <a:pt x="0" y="4237290"/>
                  </a:lnTo>
                  <a:lnTo>
                    <a:pt x="144583" y="4149453"/>
                  </a:lnTo>
                  <a:cubicBezTo>
                    <a:pt x="730164" y="3753843"/>
                    <a:pt x="1135225" y="3111319"/>
                    <a:pt x="1210381" y="2371266"/>
                  </a:cubicBezTo>
                  <a:lnTo>
                    <a:pt x="1214681" y="2286105"/>
                  </a:lnTo>
                  <a:lnTo>
                    <a:pt x="1367593" y="2193208"/>
                  </a:lnTo>
                  <a:cubicBezTo>
                    <a:pt x="2018239" y="1753641"/>
                    <a:pt x="2446020" y="1009243"/>
                    <a:pt x="2446020" y="164930"/>
                  </a:cubicBezTo>
                  <a:lnTo>
                    <a:pt x="2437691" y="0"/>
                  </a:ln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F3992F8-C090-AA44-B436-8EED3BAFDE6B}"/>
                </a:ext>
              </a:extLst>
            </p:cNvPr>
            <p:cNvSpPr/>
            <p:nvPr/>
          </p:nvSpPr>
          <p:spPr>
            <a:xfrm>
              <a:off x="10553456" y="7448238"/>
              <a:ext cx="2429362" cy="2588144"/>
            </a:xfrm>
            <a:custGeom>
              <a:avLst/>
              <a:gdLst>
                <a:gd name="connsiteX0" fmla="*/ 1223010 w 2446020"/>
                <a:gd name="connsiteY0" fmla="*/ 0 h 2605890"/>
                <a:gd name="connsiteX1" fmla="*/ 1367593 w 2446020"/>
                <a:gd name="connsiteY1" fmla="*/ 87837 h 2605890"/>
                <a:gd name="connsiteX2" fmla="*/ 2446020 w 2446020"/>
                <a:gd name="connsiteY2" fmla="*/ 2116115 h 2605890"/>
                <a:gd name="connsiteX3" fmla="*/ 2437691 w 2446020"/>
                <a:gd name="connsiteY3" fmla="*/ 2281045 h 2605890"/>
                <a:gd name="connsiteX4" fmla="*/ 2388929 w 2446020"/>
                <a:gd name="connsiteY4" fmla="*/ 2310669 h 2605890"/>
                <a:gd name="connsiteX5" fmla="*/ 1223010 w 2446020"/>
                <a:gd name="connsiteY5" fmla="*/ 2605890 h 2605890"/>
                <a:gd name="connsiteX6" fmla="*/ 57091 w 2446020"/>
                <a:gd name="connsiteY6" fmla="*/ 2310669 h 2605890"/>
                <a:gd name="connsiteX7" fmla="*/ 8329 w 2446020"/>
                <a:gd name="connsiteY7" fmla="*/ 2281045 h 2605890"/>
                <a:gd name="connsiteX8" fmla="*/ 0 w 2446020"/>
                <a:gd name="connsiteY8" fmla="*/ 2116115 h 2605890"/>
                <a:gd name="connsiteX9" fmla="*/ 1078427 w 2446020"/>
                <a:gd name="connsiteY9" fmla="*/ 87837 h 2605890"/>
                <a:gd name="connsiteX10" fmla="*/ 1223010 w 2446020"/>
                <a:gd name="connsiteY10" fmla="*/ 0 h 260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6020" h="2605890">
                  <a:moveTo>
                    <a:pt x="1223010" y="0"/>
                  </a:moveTo>
                  <a:lnTo>
                    <a:pt x="1367593" y="87837"/>
                  </a:lnTo>
                  <a:cubicBezTo>
                    <a:pt x="2018239" y="527404"/>
                    <a:pt x="2446020" y="1271803"/>
                    <a:pt x="2446020" y="2116115"/>
                  </a:cubicBezTo>
                  <a:lnTo>
                    <a:pt x="2437691" y="2281045"/>
                  </a:lnTo>
                  <a:lnTo>
                    <a:pt x="2388929" y="2310669"/>
                  </a:lnTo>
                  <a:cubicBezTo>
                    <a:pt x="2042344" y="2498945"/>
                    <a:pt x="1645166" y="2605890"/>
                    <a:pt x="1223010" y="2605890"/>
                  </a:cubicBezTo>
                  <a:cubicBezTo>
                    <a:pt x="800854" y="2605890"/>
                    <a:pt x="403676" y="2498945"/>
                    <a:pt x="57091" y="2310669"/>
                  </a:cubicBezTo>
                  <a:lnTo>
                    <a:pt x="8329" y="2281045"/>
                  </a:lnTo>
                  <a:lnTo>
                    <a:pt x="0" y="2116115"/>
                  </a:lnTo>
                  <a:cubicBezTo>
                    <a:pt x="0" y="1271803"/>
                    <a:pt x="427781" y="527404"/>
                    <a:pt x="1078427" y="87837"/>
                  </a:cubicBezTo>
                  <a:lnTo>
                    <a:pt x="1223010" y="0"/>
                  </a:lnTo>
                  <a:close/>
                </a:path>
              </a:pathLst>
            </a:custGeom>
            <a:solidFill>
              <a:schemeClr val="tx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818B68B3-0651-0043-9D12-AEFE4DAF7FCD}"/>
              </a:ext>
            </a:extLst>
          </p:cNvPr>
          <p:cNvSpPr txBox="1"/>
          <p:nvPr/>
        </p:nvSpPr>
        <p:spPr>
          <a:xfrm>
            <a:off x="10991881" y="5363836"/>
            <a:ext cx="240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Visual Identity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725F03B1-7CC0-1140-8B50-76BDF40A2A2E}"/>
              </a:ext>
            </a:extLst>
          </p:cNvPr>
          <p:cNvSpPr txBox="1"/>
          <p:nvPr/>
        </p:nvSpPr>
        <p:spPr>
          <a:xfrm>
            <a:off x="12941233" y="9851325"/>
            <a:ext cx="383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Strategy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73EDB815-462B-BA42-BD94-A272E8A22616}"/>
              </a:ext>
            </a:extLst>
          </p:cNvPr>
          <p:cNvSpPr txBox="1"/>
          <p:nvPr/>
        </p:nvSpPr>
        <p:spPr>
          <a:xfrm>
            <a:off x="8386989" y="9851329"/>
            <a:ext cx="240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Brand Tone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48A55BC7-D3E2-B141-A436-18581B7F9C22}"/>
              </a:ext>
            </a:extLst>
          </p:cNvPr>
          <p:cNvSpPr txBox="1"/>
          <p:nvPr/>
        </p:nvSpPr>
        <p:spPr>
          <a:xfrm>
            <a:off x="10821875" y="8611388"/>
            <a:ext cx="272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823AB7-4FE7-4440-89AF-A0465E09F9CE}"/>
              </a:ext>
            </a:extLst>
          </p:cNvPr>
          <p:cNvCxnSpPr>
            <a:cxnSpLocks/>
          </p:cNvCxnSpPr>
          <p:nvPr/>
        </p:nvCxnSpPr>
        <p:spPr>
          <a:xfrm>
            <a:off x="14662481" y="5516320"/>
            <a:ext cx="1533494" cy="0"/>
          </a:xfrm>
          <a:prstGeom prst="line">
            <a:avLst/>
          </a:prstGeom>
          <a:ln w="635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21DBA0-A2B5-0748-BD90-56D4E48F7059}"/>
              </a:ext>
            </a:extLst>
          </p:cNvPr>
          <p:cNvCxnSpPr>
            <a:cxnSpLocks/>
          </p:cNvCxnSpPr>
          <p:nvPr/>
        </p:nvCxnSpPr>
        <p:spPr>
          <a:xfrm>
            <a:off x="6858799" y="9750390"/>
            <a:ext cx="801514" cy="0"/>
          </a:xfrm>
          <a:prstGeom prst="line">
            <a:avLst/>
          </a:prstGeom>
          <a:ln w="635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4248C58-9F5D-CA4C-B6F7-282F0B8E1A49}"/>
              </a:ext>
            </a:extLst>
          </p:cNvPr>
          <p:cNvSpPr txBox="1"/>
          <p:nvPr/>
        </p:nvSpPr>
        <p:spPr>
          <a:xfrm>
            <a:off x="16527189" y="5298977"/>
            <a:ext cx="5591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5C3AEA-79C0-F54C-BE1E-6BFE08DEE444}"/>
              </a:ext>
            </a:extLst>
          </p:cNvPr>
          <p:cNvSpPr txBox="1"/>
          <p:nvPr/>
        </p:nvSpPr>
        <p:spPr>
          <a:xfrm>
            <a:off x="17841399" y="9556645"/>
            <a:ext cx="5591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983AF74-A55B-F949-BC45-24BCF7DE76EF}"/>
              </a:ext>
            </a:extLst>
          </p:cNvPr>
          <p:cNvCxnSpPr>
            <a:cxnSpLocks/>
          </p:cNvCxnSpPr>
          <p:nvPr/>
        </p:nvCxnSpPr>
        <p:spPr>
          <a:xfrm>
            <a:off x="16735121" y="9783520"/>
            <a:ext cx="771494" cy="0"/>
          </a:xfrm>
          <a:prstGeom prst="line">
            <a:avLst/>
          </a:prstGeom>
          <a:ln w="635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E0EB870-2DB8-EB4E-85A7-46A289741083}"/>
              </a:ext>
            </a:extLst>
          </p:cNvPr>
          <p:cNvSpPr txBox="1"/>
          <p:nvPr/>
        </p:nvSpPr>
        <p:spPr>
          <a:xfrm flipH="1">
            <a:off x="944898" y="9556645"/>
            <a:ext cx="5591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FD7343E-DF06-344F-A668-5BF52E5949DC}"/>
              </a:ext>
            </a:extLst>
          </p:cNvPr>
          <p:cNvSpPr/>
          <p:nvPr/>
        </p:nvSpPr>
        <p:spPr>
          <a:xfrm>
            <a:off x="10039631" y="7541361"/>
            <a:ext cx="837817" cy="628363"/>
          </a:xfrm>
          <a:custGeom>
            <a:avLst/>
            <a:gdLst>
              <a:gd name="connsiteX0" fmla="*/ 3765742 w 7531493"/>
              <a:gd name="connsiteY0" fmla="*/ 941428 h 5648624"/>
              <a:gd name="connsiteX1" fmla="*/ 5648620 w 7531493"/>
              <a:gd name="connsiteY1" fmla="*/ 2824305 h 5648624"/>
              <a:gd name="connsiteX2" fmla="*/ 3765742 w 7531493"/>
              <a:gd name="connsiteY2" fmla="*/ 4707182 h 5648624"/>
              <a:gd name="connsiteX3" fmla="*/ 1882866 w 7531493"/>
              <a:gd name="connsiteY3" fmla="*/ 2824305 h 5648624"/>
              <a:gd name="connsiteX4" fmla="*/ 3765742 w 7531493"/>
              <a:gd name="connsiteY4" fmla="*/ 941428 h 5648624"/>
              <a:gd name="connsiteX5" fmla="*/ 3765744 w 7531493"/>
              <a:gd name="connsiteY5" fmla="*/ 627625 h 5648624"/>
              <a:gd name="connsiteX6" fmla="*/ 645712 w 7531493"/>
              <a:gd name="connsiteY6" fmla="*/ 2824305 h 5648624"/>
              <a:gd name="connsiteX7" fmla="*/ 3765744 w 7531493"/>
              <a:gd name="connsiteY7" fmla="*/ 5020985 h 5648624"/>
              <a:gd name="connsiteX8" fmla="*/ 6885788 w 7531493"/>
              <a:gd name="connsiteY8" fmla="*/ 2824305 h 5648624"/>
              <a:gd name="connsiteX9" fmla="*/ 3765744 w 7531493"/>
              <a:gd name="connsiteY9" fmla="*/ 627625 h 5648624"/>
              <a:gd name="connsiteX10" fmla="*/ 3765744 w 7531493"/>
              <a:gd name="connsiteY10" fmla="*/ 0 h 5648624"/>
              <a:gd name="connsiteX11" fmla="*/ 7515878 w 7531493"/>
              <a:gd name="connsiteY11" fmla="*/ 2726859 h 5648624"/>
              <a:gd name="connsiteX12" fmla="*/ 7515878 w 7531493"/>
              <a:gd name="connsiteY12" fmla="*/ 2921765 h 5648624"/>
              <a:gd name="connsiteX13" fmla="*/ 3765744 w 7531493"/>
              <a:gd name="connsiteY13" fmla="*/ 5648624 h 5648624"/>
              <a:gd name="connsiteX14" fmla="*/ 15636 w 7531493"/>
              <a:gd name="connsiteY14" fmla="*/ 2921765 h 5648624"/>
              <a:gd name="connsiteX15" fmla="*/ 15636 w 7531493"/>
              <a:gd name="connsiteY15" fmla="*/ 2726859 h 5648624"/>
              <a:gd name="connsiteX16" fmla="*/ 3765744 w 7531493"/>
              <a:gd name="connsiteY16" fmla="*/ 0 h 564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31493" h="5648624">
                <a:moveTo>
                  <a:pt x="3765742" y="941428"/>
                </a:moveTo>
                <a:cubicBezTo>
                  <a:pt x="4804014" y="941428"/>
                  <a:pt x="5648620" y="1786020"/>
                  <a:pt x="5648620" y="2824305"/>
                </a:cubicBezTo>
                <a:cubicBezTo>
                  <a:pt x="5648620" y="3862576"/>
                  <a:pt x="4804014" y="4707182"/>
                  <a:pt x="3765742" y="4707182"/>
                </a:cubicBezTo>
                <a:cubicBezTo>
                  <a:pt x="2727458" y="4707182"/>
                  <a:pt x="1882866" y="3862576"/>
                  <a:pt x="1882866" y="2824305"/>
                </a:cubicBezTo>
                <a:cubicBezTo>
                  <a:pt x="1882866" y="1786020"/>
                  <a:pt x="2727458" y="941428"/>
                  <a:pt x="3765742" y="941428"/>
                </a:cubicBezTo>
                <a:close/>
                <a:moveTo>
                  <a:pt x="3765744" y="627625"/>
                </a:moveTo>
                <a:cubicBezTo>
                  <a:pt x="2361872" y="627625"/>
                  <a:pt x="1121024" y="1506071"/>
                  <a:pt x="645712" y="2824305"/>
                </a:cubicBezTo>
                <a:cubicBezTo>
                  <a:pt x="1121024" y="4142525"/>
                  <a:pt x="2361860" y="5020985"/>
                  <a:pt x="3765744" y="5020985"/>
                </a:cubicBezTo>
                <a:cubicBezTo>
                  <a:pt x="5169640" y="5020985"/>
                  <a:pt x="6410476" y="4142539"/>
                  <a:pt x="6885788" y="2824305"/>
                </a:cubicBezTo>
                <a:cubicBezTo>
                  <a:pt x="6410476" y="1506071"/>
                  <a:pt x="5169628" y="627625"/>
                  <a:pt x="3765744" y="627625"/>
                </a:cubicBezTo>
                <a:close/>
                <a:moveTo>
                  <a:pt x="3765744" y="0"/>
                </a:moveTo>
                <a:cubicBezTo>
                  <a:pt x="5476088" y="0"/>
                  <a:pt x="6983248" y="1095881"/>
                  <a:pt x="7515878" y="2726859"/>
                </a:cubicBezTo>
                <a:cubicBezTo>
                  <a:pt x="7536698" y="2790133"/>
                  <a:pt x="7536698" y="2858477"/>
                  <a:pt x="7515878" y="2921765"/>
                </a:cubicBezTo>
                <a:cubicBezTo>
                  <a:pt x="6983248" y="4552730"/>
                  <a:pt x="5476088" y="5648624"/>
                  <a:pt x="3765744" y="5648624"/>
                </a:cubicBezTo>
                <a:cubicBezTo>
                  <a:pt x="2055412" y="5648624"/>
                  <a:pt x="548254" y="4552730"/>
                  <a:pt x="15636" y="2921765"/>
                </a:cubicBezTo>
                <a:cubicBezTo>
                  <a:pt x="-5212" y="2858477"/>
                  <a:pt x="-5212" y="2790133"/>
                  <a:pt x="15636" y="2726859"/>
                </a:cubicBezTo>
                <a:cubicBezTo>
                  <a:pt x="548254" y="1095881"/>
                  <a:pt x="2055412" y="0"/>
                  <a:pt x="376574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grpSp>
        <p:nvGrpSpPr>
          <p:cNvPr id="134" name="Gráfico 218">
            <a:extLst>
              <a:ext uri="{FF2B5EF4-FFF2-40B4-BE49-F238E27FC236}">
                <a16:creationId xmlns:a16="http://schemas.microsoft.com/office/drawing/2014/main" id="{FCD928B6-5EB6-DB43-8ED3-8A1799BDBCF6}"/>
              </a:ext>
            </a:extLst>
          </p:cNvPr>
          <p:cNvGrpSpPr/>
          <p:nvPr/>
        </p:nvGrpSpPr>
        <p:grpSpPr>
          <a:xfrm>
            <a:off x="13559700" y="7573115"/>
            <a:ext cx="696232" cy="696232"/>
            <a:chOff x="11000692" y="793231"/>
            <a:chExt cx="570831" cy="570831"/>
          </a:xfrm>
          <a:solidFill>
            <a:schemeClr val="bg1"/>
          </a:solidFill>
        </p:grpSpPr>
        <p:sp>
          <p:nvSpPr>
            <p:cNvPr id="135" name="Forma libre 262">
              <a:extLst>
                <a:ext uri="{FF2B5EF4-FFF2-40B4-BE49-F238E27FC236}">
                  <a16:creationId xmlns:a16="http://schemas.microsoft.com/office/drawing/2014/main" id="{DC4EFA92-1DB7-4040-BAC2-32321D80BFEB}"/>
                </a:ext>
              </a:extLst>
            </p:cNvPr>
            <p:cNvSpPr/>
            <p:nvPr/>
          </p:nvSpPr>
          <p:spPr>
            <a:xfrm>
              <a:off x="10999779" y="792318"/>
              <a:ext cx="572048" cy="572048"/>
            </a:xfrm>
            <a:custGeom>
              <a:avLst/>
              <a:gdLst>
                <a:gd name="connsiteX0" fmla="*/ 559167 w 572048"/>
                <a:gd name="connsiteY0" fmla="*/ 913 h 572048"/>
                <a:gd name="connsiteX1" fmla="*/ 13896 w 572048"/>
                <a:gd name="connsiteY1" fmla="*/ 913 h 572048"/>
                <a:gd name="connsiteX2" fmla="*/ 913 w 572048"/>
                <a:gd name="connsiteY2" fmla="*/ 13896 h 572048"/>
                <a:gd name="connsiteX3" fmla="*/ 913 w 572048"/>
                <a:gd name="connsiteY3" fmla="*/ 364428 h 572048"/>
                <a:gd name="connsiteX4" fmla="*/ 52844 w 572048"/>
                <a:gd name="connsiteY4" fmla="*/ 416359 h 572048"/>
                <a:gd name="connsiteX5" fmla="*/ 203610 w 572048"/>
                <a:gd name="connsiteY5" fmla="*/ 416359 h 572048"/>
                <a:gd name="connsiteX6" fmla="*/ 157377 w 572048"/>
                <a:gd name="connsiteY6" fmla="*/ 555060 h 572048"/>
                <a:gd name="connsiteX7" fmla="*/ 165580 w 572048"/>
                <a:gd name="connsiteY7" fmla="*/ 571479 h 572048"/>
                <a:gd name="connsiteX8" fmla="*/ 169688 w 572048"/>
                <a:gd name="connsiteY8" fmla="*/ 572150 h 572048"/>
                <a:gd name="connsiteX9" fmla="*/ 181999 w 572048"/>
                <a:gd name="connsiteY9" fmla="*/ 563275 h 572048"/>
                <a:gd name="connsiteX10" fmla="*/ 230971 w 572048"/>
                <a:gd name="connsiteY10" fmla="*/ 416359 h 572048"/>
                <a:gd name="connsiteX11" fmla="*/ 273549 w 572048"/>
                <a:gd name="connsiteY11" fmla="*/ 416359 h 572048"/>
                <a:gd name="connsiteX12" fmla="*/ 273549 w 572048"/>
                <a:gd name="connsiteY12" fmla="*/ 559167 h 572048"/>
                <a:gd name="connsiteX13" fmla="*/ 286532 w 572048"/>
                <a:gd name="connsiteY13" fmla="*/ 572150 h 572048"/>
                <a:gd name="connsiteX14" fmla="*/ 299515 w 572048"/>
                <a:gd name="connsiteY14" fmla="*/ 559167 h 572048"/>
                <a:gd name="connsiteX15" fmla="*/ 299515 w 572048"/>
                <a:gd name="connsiteY15" fmla="*/ 416357 h 572048"/>
                <a:gd name="connsiteX16" fmla="*/ 342093 w 572048"/>
                <a:gd name="connsiteY16" fmla="*/ 416357 h 572048"/>
                <a:gd name="connsiteX17" fmla="*/ 391066 w 572048"/>
                <a:gd name="connsiteY17" fmla="*/ 563274 h 572048"/>
                <a:gd name="connsiteX18" fmla="*/ 403377 w 572048"/>
                <a:gd name="connsiteY18" fmla="*/ 572149 h 572048"/>
                <a:gd name="connsiteX19" fmla="*/ 407484 w 572048"/>
                <a:gd name="connsiteY19" fmla="*/ 571477 h 572048"/>
                <a:gd name="connsiteX20" fmla="*/ 415688 w 572048"/>
                <a:gd name="connsiteY20" fmla="*/ 555058 h 572048"/>
                <a:gd name="connsiteX21" fmla="*/ 369454 w 572048"/>
                <a:gd name="connsiteY21" fmla="*/ 416357 h 572048"/>
                <a:gd name="connsiteX22" fmla="*/ 520221 w 572048"/>
                <a:gd name="connsiteY22" fmla="*/ 416357 h 572048"/>
                <a:gd name="connsiteX23" fmla="*/ 572152 w 572048"/>
                <a:gd name="connsiteY23" fmla="*/ 364426 h 572048"/>
                <a:gd name="connsiteX24" fmla="*/ 572152 w 572048"/>
                <a:gd name="connsiteY24" fmla="*/ 13895 h 572048"/>
                <a:gd name="connsiteX25" fmla="*/ 559167 w 572048"/>
                <a:gd name="connsiteY25" fmla="*/ 913 h 572048"/>
                <a:gd name="connsiteX26" fmla="*/ 520219 w 572048"/>
                <a:gd name="connsiteY26" fmla="*/ 364428 h 572048"/>
                <a:gd name="connsiteX27" fmla="*/ 52844 w 572048"/>
                <a:gd name="connsiteY27" fmla="*/ 364428 h 572048"/>
                <a:gd name="connsiteX28" fmla="*/ 52844 w 572048"/>
                <a:gd name="connsiteY28" fmla="*/ 52844 h 572048"/>
                <a:gd name="connsiteX29" fmla="*/ 520219 w 572048"/>
                <a:gd name="connsiteY29" fmla="*/ 52844 h 572048"/>
                <a:gd name="connsiteX30" fmla="*/ 520219 w 572048"/>
                <a:gd name="connsiteY30" fmla="*/ 364428 h 57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2048" h="572048">
                  <a:moveTo>
                    <a:pt x="559167" y="913"/>
                  </a:move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364428"/>
                  </a:lnTo>
                  <a:cubicBezTo>
                    <a:pt x="913" y="393068"/>
                    <a:pt x="24203" y="416359"/>
                    <a:pt x="52844" y="416359"/>
                  </a:cubicBezTo>
                  <a:lnTo>
                    <a:pt x="203610" y="416359"/>
                  </a:lnTo>
                  <a:lnTo>
                    <a:pt x="157377" y="555060"/>
                  </a:lnTo>
                  <a:cubicBezTo>
                    <a:pt x="155107" y="561868"/>
                    <a:pt x="158784" y="569221"/>
                    <a:pt x="165580" y="571479"/>
                  </a:cubicBezTo>
                  <a:cubicBezTo>
                    <a:pt x="166949" y="571935"/>
                    <a:pt x="168331" y="572150"/>
                    <a:pt x="169688" y="572150"/>
                  </a:cubicBezTo>
                  <a:cubicBezTo>
                    <a:pt x="175127" y="572150"/>
                    <a:pt x="180185" y="568714"/>
                    <a:pt x="181999" y="563275"/>
                  </a:cubicBezTo>
                  <a:lnTo>
                    <a:pt x="230971" y="416359"/>
                  </a:lnTo>
                  <a:lnTo>
                    <a:pt x="273549" y="416359"/>
                  </a:lnTo>
                  <a:lnTo>
                    <a:pt x="273549" y="559167"/>
                  </a:lnTo>
                  <a:cubicBezTo>
                    <a:pt x="273549" y="566343"/>
                    <a:pt x="279355" y="572150"/>
                    <a:pt x="286532" y="572150"/>
                  </a:cubicBezTo>
                  <a:cubicBezTo>
                    <a:pt x="293708" y="572150"/>
                    <a:pt x="299515" y="566343"/>
                    <a:pt x="299515" y="559167"/>
                  </a:cubicBezTo>
                  <a:lnTo>
                    <a:pt x="299515" y="416357"/>
                  </a:lnTo>
                  <a:lnTo>
                    <a:pt x="342093" y="416357"/>
                  </a:lnTo>
                  <a:lnTo>
                    <a:pt x="391066" y="563274"/>
                  </a:lnTo>
                  <a:cubicBezTo>
                    <a:pt x="392879" y="568713"/>
                    <a:pt x="397937" y="572149"/>
                    <a:pt x="403377" y="572149"/>
                  </a:cubicBezTo>
                  <a:cubicBezTo>
                    <a:pt x="404734" y="572149"/>
                    <a:pt x="406115" y="571934"/>
                    <a:pt x="407484" y="571477"/>
                  </a:cubicBezTo>
                  <a:cubicBezTo>
                    <a:pt x="414280" y="569221"/>
                    <a:pt x="417957" y="561867"/>
                    <a:pt x="415688" y="555058"/>
                  </a:cubicBezTo>
                  <a:lnTo>
                    <a:pt x="369454" y="416357"/>
                  </a:lnTo>
                  <a:lnTo>
                    <a:pt x="520221" y="416357"/>
                  </a:lnTo>
                  <a:cubicBezTo>
                    <a:pt x="548861" y="416357"/>
                    <a:pt x="572152" y="393068"/>
                    <a:pt x="572152" y="364426"/>
                  </a:cubicBezTo>
                  <a:lnTo>
                    <a:pt x="572152" y="13895"/>
                  </a:lnTo>
                  <a:cubicBezTo>
                    <a:pt x="572149" y="6720"/>
                    <a:pt x="566343" y="913"/>
                    <a:pt x="559167" y="913"/>
                  </a:cubicBezTo>
                  <a:close/>
                  <a:moveTo>
                    <a:pt x="520219" y="364428"/>
                  </a:moveTo>
                  <a:lnTo>
                    <a:pt x="52844" y="364428"/>
                  </a:lnTo>
                  <a:lnTo>
                    <a:pt x="52844" y="52844"/>
                  </a:lnTo>
                  <a:lnTo>
                    <a:pt x="520219" y="52844"/>
                  </a:lnTo>
                  <a:lnTo>
                    <a:pt x="520219" y="3644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6" name="Forma libre 263">
              <a:extLst>
                <a:ext uri="{FF2B5EF4-FFF2-40B4-BE49-F238E27FC236}">
                  <a16:creationId xmlns:a16="http://schemas.microsoft.com/office/drawing/2014/main" id="{076FC374-6F25-2D4C-80C4-C6D88F867CA6}"/>
                </a:ext>
              </a:extLst>
            </p:cNvPr>
            <p:cNvSpPr/>
            <p:nvPr/>
          </p:nvSpPr>
          <p:spPr>
            <a:xfrm>
              <a:off x="11103640" y="1000040"/>
              <a:ext cx="104673" cy="131449"/>
            </a:xfrm>
            <a:custGeom>
              <a:avLst/>
              <a:gdLst>
                <a:gd name="connsiteX0" fmla="*/ 13896 w 104672"/>
                <a:gd name="connsiteY0" fmla="*/ 130740 h 131449"/>
                <a:gd name="connsiteX1" fmla="*/ 91792 w 104672"/>
                <a:gd name="connsiteY1" fmla="*/ 130740 h 131449"/>
                <a:gd name="connsiteX2" fmla="*/ 104775 w 104672"/>
                <a:gd name="connsiteY2" fmla="*/ 117757 h 131449"/>
                <a:gd name="connsiteX3" fmla="*/ 104775 w 104672"/>
                <a:gd name="connsiteY3" fmla="*/ 13896 h 131449"/>
                <a:gd name="connsiteX4" fmla="*/ 91792 w 104672"/>
                <a:gd name="connsiteY4" fmla="*/ 913 h 131449"/>
                <a:gd name="connsiteX5" fmla="*/ 13896 w 104672"/>
                <a:gd name="connsiteY5" fmla="*/ 913 h 131449"/>
                <a:gd name="connsiteX6" fmla="*/ 913 w 104672"/>
                <a:gd name="connsiteY6" fmla="*/ 13896 h 131449"/>
                <a:gd name="connsiteX7" fmla="*/ 913 w 104672"/>
                <a:gd name="connsiteY7" fmla="*/ 117757 h 131449"/>
                <a:gd name="connsiteX8" fmla="*/ 13896 w 104672"/>
                <a:gd name="connsiteY8" fmla="*/ 130740 h 1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131449">
                  <a:moveTo>
                    <a:pt x="13896" y="130740"/>
                  </a:moveTo>
                  <a:lnTo>
                    <a:pt x="91792" y="130740"/>
                  </a:lnTo>
                  <a:cubicBezTo>
                    <a:pt x="98968" y="130740"/>
                    <a:pt x="104775" y="124933"/>
                    <a:pt x="104775" y="117757"/>
                  </a:cubicBezTo>
                  <a:lnTo>
                    <a:pt x="104775" y="13896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117757"/>
                  </a:lnTo>
                  <a:cubicBezTo>
                    <a:pt x="913" y="124933"/>
                    <a:pt x="6720" y="130740"/>
                    <a:pt x="13896" y="130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264">
              <a:extLst>
                <a:ext uri="{FF2B5EF4-FFF2-40B4-BE49-F238E27FC236}">
                  <a16:creationId xmlns:a16="http://schemas.microsoft.com/office/drawing/2014/main" id="{AC6979C6-3912-8144-A9A5-1452BA513FA5}"/>
                </a:ext>
              </a:extLst>
            </p:cNvPr>
            <p:cNvSpPr/>
            <p:nvPr/>
          </p:nvSpPr>
          <p:spPr>
            <a:xfrm>
              <a:off x="11233467" y="922144"/>
              <a:ext cx="104673" cy="209345"/>
            </a:xfrm>
            <a:custGeom>
              <a:avLst/>
              <a:gdLst>
                <a:gd name="connsiteX0" fmla="*/ 13896 w 104672"/>
                <a:gd name="connsiteY0" fmla="*/ 208636 h 209345"/>
                <a:gd name="connsiteX1" fmla="*/ 91792 w 104672"/>
                <a:gd name="connsiteY1" fmla="*/ 208636 h 209345"/>
                <a:gd name="connsiteX2" fmla="*/ 104775 w 104672"/>
                <a:gd name="connsiteY2" fmla="*/ 195653 h 209345"/>
                <a:gd name="connsiteX3" fmla="*/ 104775 w 104672"/>
                <a:gd name="connsiteY3" fmla="*/ 13896 h 209345"/>
                <a:gd name="connsiteX4" fmla="*/ 91792 w 104672"/>
                <a:gd name="connsiteY4" fmla="*/ 913 h 209345"/>
                <a:gd name="connsiteX5" fmla="*/ 13896 w 104672"/>
                <a:gd name="connsiteY5" fmla="*/ 913 h 209345"/>
                <a:gd name="connsiteX6" fmla="*/ 913 w 104672"/>
                <a:gd name="connsiteY6" fmla="*/ 13896 h 209345"/>
                <a:gd name="connsiteX7" fmla="*/ 913 w 104672"/>
                <a:gd name="connsiteY7" fmla="*/ 195653 h 209345"/>
                <a:gd name="connsiteX8" fmla="*/ 13896 w 104672"/>
                <a:gd name="connsiteY8" fmla="*/ 208636 h 2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209345">
                  <a:moveTo>
                    <a:pt x="13896" y="208636"/>
                  </a:moveTo>
                  <a:lnTo>
                    <a:pt x="91792" y="208636"/>
                  </a:lnTo>
                  <a:cubicBezTo>
                    <a:pt x="98968" y="208636"/>
                    <a:pt x="104775" y="202829"/>
                    <a:pt x="104775" y="195653"/>
                  </a:cubicBezTo>
                  <a:lnTo>
                    <a:pt x="104775" y="13896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195653"/>
                  </a:lnTo>
                  <a:cubicBezTo>
                    <a:pt x="913" y="202829"/>
                    <a:pt x="6720" y="208636"/>
                    <a:pt x="13896" y="2086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265">
              <a:extLst>
                <a:ext uri="{FF2B5EF4-FFF2-40B4-BE49-F238E27FC236}">
                  <a16:creationId xmlns:a16="http://schemas.microsoft.com/office/drawing/2014/main" id="{2D19591C-9F88-6B49-B9F5-3CA95076FFD3}"/>
                </a:ext>
              </a:extLst>
            </p:cNvPr>
            <p:cNvSpPr/>
            <p:nvPr/>
          </p:nvSpPr>
          <p:spPr>
            <a:xfrm>
              <a:off x="11363293" y="870214"/>
              <a:ext cx="104673" cy="260464"/>
            </a:xfrm>
            <a:custGeom>
              <a:avLst/>
              <a:gdLst>
                <a:gd name="connsiteX0" fmla="*/ 13896 w 104672"/>
                <a:gd name="connsiteY0" fmla="*/ 260566 h 260464"/>
                <a:gd name="connsiteX1" fmla="*/ 91792 w 104672"/>
                <a:gd name="connsiteY1" fmla="*/ 260566 h 260464"/>
                <a:gd name="connsiteX2" fmla="*/ 104775 w 104672"/>
                <a:gd name="connsiteY2" fmla="*/ 247582 h 260464"/>
                <a:gd name="connsiteX3" fmla="*/ 104775 w 104672"/>
                <a:gd name="connsiteY3" fmla="*/ 13895 h 260464"/>
                <a:gd name="connsiteX4" fmla="*/ 91792 w 104672"/>
                <a:gd name="connsiteY4" fmla="*/ 913 h 260464"/>
                <a:gd name="connsiteX5" fmla="*/ 13896 w 104672"/>
                <a:gd name="connsiteY5" fmla="*/ 913 h 260464"/>
                <a:gd name="connsiteX6" fmla="*/ 913 w 104672"/>
                <a:gd name="connsiteY6" fmla="*/ 13896 h 260464"/>
                <a:gd name="connsiteX7" fmla="*/ 913 w 104672"/>
                <a:gd name="connsiteY7" fmla="*/ 247584 h 260464"/>
                <a:gd name="connsiteX8" fmla="*/ 13896 w 104672"/>
                <a:gd name="connsiteY8" fmla="*/ 260566 h 26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260464">
                  <a:moveTo>
                    <a:pt x="13896" y="260566"/>
                  </a:moveTo>
                  <a:lnTo>
                    <a:pt x="91792" y="260566"/>
                  </a:lnTo>
                  <a:cubicBezTo>
                    <a:pt x="98968" y="260566"/>
                    <a:pt x="104775" y="254759"/>
                    <a:pt x="104775" y="247582"/>
                  </a:cubicBezTo>
                  <a:lnTo>
                    <a:pt x="104775" y="13895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247584"/>
                  </a:lnTo>
                  <a:cubicBezTo>
                    <a:pt x="914" y="254759"/>
                    <a:pt x="6720" y="260566"/>
                    <a:pt x="13896" y="260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39" name="Gráfico 247">
            <a:extLst>
              <a:ext uri="{FF2B5EF4-FFF2-40B4-BE49-F238E27FC236}">
                <a16:creationId xmlns:a16="http://schemas.microsoft.com/office/drawing/2014/main" id="{5BE9FCD2-FEE9-D543-B965-C18209AF9ED6}"/>
              </a:ext>
            </a:extLst>
          </p:cNvPr>
          <p:cNvSpPr/>
          <p:nvPr/>
        </p:nvSpPr>
        <p:spPr>
          <a:xfrm>
            <a:off x="11886707" y="10554096"/>
            <a:ext cx="664061" cy="664061"/>
          </a:xfrm>
          <a:custGeom>
            <a:avLst/>
            <a:gdLst>
              <a:gd name="connsiteX0" fmla="*/ 571236 w 571236"/>
              <a:gd name="connsiteY0" fmla="*/ 95608 h 571236"/>
              <a:gd name="connsiteX1" fmla="*/ 475641 w 571236"/>
              <a:gd name="connsiteY1" fmla="*/ 0 h 571236"/>
              <a:gd name="connsiteX2" fmla="*/ 408040 w 571236"/>
              <a:gd name="connsiteY2" fmla="*/ 28006 h 571236"/>
              <a:gd name="connsiteX3" fmla="*/ 318074 w 571236"/>
              <a:gd name="connsiteY3" fmla="*/ 117959 h 571236"/>
              <a:gd name="connsiteX4" fmla="*/ 307779 w 571236"/>
              <a:gd name="connsiteY4" fmla="*/ 107664 h 571236"/>
              <a:gd name="connsiteX5" fmla="*/ 289421 w 571236"/>
              <a:gd name="connsiteY5" fmla="*/ 107664 h 571236"/>
              <a:gd name="connsiteX6" fmla="*/ 237490 w 571236"/>
              <a:gd name="connsiteY6" fmla="*/ 159595 h 571236"/>
              <a:gd name="connsiteX7" fmla="*/ 237490 w 571236"/>
              <a:gd name="connsiteY7" fmla="*/ 177953 h 571236"/>
              <a:gd name="connsiteX8" fmla="*/ 254277 w 571236"/>
              <a:gd name="connsiteY8" fmla="*/ 194740 h 571236"/>
              <a:gd name="connsiteX9" fmla="*/ 70948 w 571236"/>
              <a:gd name="connsiteY9" fmla="*/ 378069 h 571236"/>
              <a:gd name="connsiteX10" fmla="*/ 51930 w 571236"/>
              <a:gd name="connsiteY10" fmla="*/ 423978 h 571236"/>
              <a:gd name="connsiteX11" fmla="*/ 37248 w 571236"/>
              <a:gd name="connsiteY11" fmla="*/ 472498 h 571236"/>
              <a:gd name="connsiteX12" fmla="*/ 2180 w 571236"/>
              <a:gd name="connsiteY12" fmla="*/ 525088 h 571236"/>
              <a:gd name="connsiteX13" fmla="*/ 3802 w 571236"/>
              <a:gd name="connsiteY13" fmla="*/ 541468 h 571236"/>
              <a:gd name="connsiteX14" fmla="*/ 29767 w 571236"/>
              <a:gd name="connsiteY14" fmla="*/ 567433 h 571236"/>
              <a:gd name="connsiteX15" fmla="*/ 38947 w 571236"/>
              <a:gd name="connsiteY15" fmla="*/ 571236 h 571236"/>
              <a:gd name="connsiteX16" fmla="*/ 46149 w 571236"/>
              <a:gd name="connsiteY16" fmla="*/ 569055 h 571236"/>
              <a:gd name="connsiteX17" fmla="*/ 101021 w 571236"/>
              <a:gd name="connsiteY17" fmla="*/ 532479 h 571236"/>
              <a:gd name="connsiteX18" fmla="*/ 144508 w 571236"/>
              <a:gd name="connsiteY18" fmla="*/ 519307 h 571236"/>
              <a:gd name="connsiteX19" fmla="*/ 191620 w 571236"/>
              <a:gd name="connsiteY19" fmla="*/ 499060 h 571236"/>
              <a:gd name="connsiteX20" fmla="*/ 376299 w 571236"/>
              <a:gd name="connsiteY20" fmla="*/ 316764 h 571236"/>
              <a:gd name="connsiteX21" fmla="*/ 393282 w 571236"/>
              <a:gd name="connsiteY21" fmla="*/ 333746 h 571236"/>
              <a:gd name="connsiteX22" fmla="*/ 402462 w 571236"/>
              <a:gd name="connsiteY22" fmla="*/ 337550 h 571236"/>
              <a:gd name="connsiteX23" fmla="*/ 411641 w 571236"/>
              <a:gd name="connsiteY23" fmla="*/ 333746 h 571236"/>
              <a:gd name="connsiteX24" fmla="*/ 463572 w 571236"/>
              <a:gd name="connsiteY24" fmla="*/ 281815 h 571236"/>
              <a:gd name="connsiteX25" fmla="*/ 463572 w 571236"/>
              <a:gd name="connsiteY25" fmla="*/ 263457 h 571236"/>
              <a:gd name="connsiteX26" fmla="*/ 453276 w 571236"/>
              <a:gd name="connsiteY26" fmla="*/ 253162 h 571236"/>
              <a:gd name="connsiteX27" fmla="*/ 543243 w 571236"/>
              <a:gd name="connsiteY27" fmla="*/ 163209 h 571236"/>
              <a:gd name="connsiteX28" fmla="*/ 571236 w 571236"/>
              <a:gd name="connsiteY28" fmla="*/ 95608 h 571236"/>
              <a:gd name="connsiteX29" fmla="*/ 253422 w 571236"/>
              <a:gd name="connsiteY29" fmla="*/ 363515 h 571236"/>
              <a:gd name="connsiteX30" fmla="*/ 158935 w 571236"/>
              <a:gd name="connsiteY30" fmla="*/ 363515 h 571236"/>
              <a:gd name="connsiteX31" fmla="*/ 290993 w 571236"/>
              <a:gd name="connsiteY31" fmla="*/ 231457 h 571236"/>
              <a:gd name="connsiteX32" fmla="*/ 339572 w 571236"/>
              <a:gd name="connsiteY32" fmla="*/ 280036 h 571236"/>
              <a:gd name="connsiteX33" fmla="*/ 253422 w 571236"/>
              <a:gd name="connsiteY33" fmla="*/ 363515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1236" h="571236">
                <a:moveTo>
                  <a:pt x="571236" y="95608"/>
                </a:moveTo>
                <a:cubicBezTo>
                  <a:pt x="571236" y="42891"/>
                  <a:pt x="528358" y="0"/>
                  <a:pt x="475641" y="0"/>
                </a:cubicBezTo>
                <a:cubicBezTo>
                  <a:pt x="450107" y="0"/>
                  <a:pt x="426094" y="9940"/>
                  <a:pt x="408040" y="28006"/>
                </a:cubicBezTo>
                <a:lnTo>
                  <a:pt x="318074" y="117959"/>
                </a:lnTo>
                <a:lnTo>
                  <a:pt x="307779" y="107664"/>
                </a:lnTo>
                <a:cubicBezTo>
                  <a:pt x="302707" y="102593"/>
                  <a:pt x="294492" y="102593"/>
                  <a:pt x="289421" y="107664"/>
                </a:cubicBezTo>
                <a:lnTo>
                  <a:pt x="237490" y="159595"/>
                </a:lnTo>
                <a:cubicBezTo>
                  <a:pt x="232418" y="164667"/>
                  <a:pt x="232418" y="172883"/>
                  <a:pt x="237490" y="177953"/>
                </a:cubicBezTo>
                <a:lnTo>
                  <a:pt x="254277" y="194740"/>
                </a:lnTo>
                <a:lnTo>
                  <a:pt x="70948" y="378069"/>
                </a:lnTo>
                <a:cubicBezTo>
                  <a:pt x="58675" y="390329"/>
                  <a:pt x="51930" y="406634"/>
                  <a:pt x="51930" y="423978"/>
                </a:cubicBezTo>
                <a:cubicBezTo>
                  <a:pt x="51930" y="441284"/>
                  <a:pt x="46858" y="458057"/>
                  <a:pt x="37248" y="472498"/>
                </a:cubicBezTo>
                <a:lnTo>
                  <a:pt x="2180" y="525088"/>
                </a:lnTo>
                <a:cubicBezTo>
                  <a:pt x="-1244" y="530235"/>
                  <a:pt x="-584" y="537095"/>
                  <a:pt x="3802" y="541468"/>
                </a:cubicBezTo>
                <a:lnTo>
                  <a:pt x="29767" y="567433"/>
                </a:lnTo>
                <a:cubicBezTo>
                  <a:pt x="32278" y="569944"/>
                  <a:pt x="35600" y="571236"/>
                  <a:pt x="38947" y="571236"/>
                </a:cubicBezTo>
                <a:cubicBezTo>
                  <a:pt x="41432" y="571236"/>
                  <a:pt x="43942" y="570527"/>
                  <a:pt x="46149" y="569055"/>
                </a:cubicBezTo>
                <a:lnTo>
                  <a:pt x="101021" y="532479"/>
                </a:lnTo>
                <a:cubicBezTo>
                  <a:pt x="113928" y="523859"/>
                  <a:pt x="128964" y="519307"/>
                  <a:pt x="144508" y="519307"/>
                </a:cubicBezTo>
                <a:cubicBezTo>
                  <a:pt x="162308" y="519307"/>
                  <a:pt x="179475" y="511927"/>
                  <a:pt x="191620" y="499060"/>
                </a:cubicBezTo>
                <a:cubicBezTo>
                  <a:pt x="215405" y="473767"/>
                  <a:pt x="358203" y="334248"/>
                  <a:pt x="376299" y="316764"/>
                </a:cubicBezTo>
                <a:lnTo>
                  <a:pt x="393282" y="333746"/>
                </a:lnTo>
                <a:cubicBezTo>
                  <a:pt x="395817" y="336282"/>
                  <a:pt x="399140" y="337550"/>
                  <a:pt x="402462" y="337550"/>
                </a:cubicBezTo>
                <a:cubicBezTo>
                  <a:pt x="405783" y="337550"/>
                  <a:pt x="409105" y="336282"/>
                  <a:pt x="411641" y="333746"/>
                </a:cubicBezTo>
                <a:lnTo>
                  <a:pt x="463572" y="281815"/>
                </a:lnTo>
                <a:cubicBezTo>
                  <a:pt x="468644" y="276744"/>
                  <a:pt x="468644" y="268528"/>
                  <a:pt x="463572" y="263457"/>
                </a:cubicBezTo>
                <a:lnTo>
                  <a:pt x="453276" y="253162"/>
                </a:lnTo>
                <a:lnTo>
                  <a:pt x="543243" y="163209"/>
                </a:lnTo>
                <a:cubicBezTo>
                  <a:pt x="561296" y="145154"/>
                  <a:pt x="571236" y="121155"/>
                  <a:pt x="571236" y="95608"/>
                </a:cubicBezTo>
                <a:close/>
                <a:moveTo>
                  <a:pt x="253422" y="363515"/>
                </a:moveTo>
                <a:lnTo>
                  <a:pt x="158935" y="363515"/>
                </a:lnTo>
                <a:lnTo>
                  <a:pt x="290993" y="231457"/>
                </a:lnTo>
                <a:lnTo>
                  <a:pt x="339572" y="280036"/>
                </a:lnTo>
                <a:cubicBezTo>
                  <a:pt x="318178" y="300707"/>
                  <a:pt x="287834" y="330077"/>
                  <a:pt x="253422" y="363515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4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6771AE-9479-3147-9CFE-EC3E8F0D2883}"/>
              </a:ext>
            </a:extLst>
          </p:cNvPr>
          <p:cNvGrpSpPr/>
          <p:nvPr/>
        </p:nvGrpSpPr>
        <p:grpSpPr>
          <a:xfrm>
            <a:off x="2195366" y="4825940"/>
            <a:ext cx="19986918" cy="7845010"/>
            <a:chOff x="2195366" y="4389120"/>
            <a:chExt cx="19986918" cy="78450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7B8B1D-C037-3F49-90C0-C8837E9B9258}"/>
                </a:ext>
              </a:extLst>
            </p:cNvPr>
            <p:cNvGrpSpPr/>
            <p:nvPr/>
          </p:nvGrpSpPr>
          <p:grpSpPr>
            <a:xfrm>
              <a:off x="7280388" y="4389120"/>
              <a:ext cx="9816874" cy="6524898"/>
              <a:chOff x="6219107" y="4735287"/>
              <a:chExt cx="11939436" cy="7935684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F138FB6-684A-8449-86C4-2B04BA9F260B}"/>
                  </a:ext>
                </a:extLst>
              </p:cNvPr>
              <p:cNvSpPr/>
              <p:nvPr/>
            </p:nvSpPr>
            <p:spPr>
              <a:xfrm>
                <a:off x="10222857" y="5277758"/>
                <a:ext cx="3931936" cy="6850742"/>
              </a:xfrm>
              <a:custGeom>
                <a:avLst/>
                <a:gdLst>
                  <a:gd name="connsiteX0" fmla="*/ 1965968 w 3931936"/>
                  <a:gd name="connsiteY0" fmla="*/ 0 h 6850742"/>
                  <a:gd name="connsiteX1" fmla="*/ 2021564 w 3931936"/>
                  <a:gd name="connsiteY1" fmla="*/ 31967 h 6850742"/>
                  <a:gd name="connsiteX2" fmla="*/ 3931936 w 3931936"/>
                  <a:gd name="connsiteY2" fmla="*/ 3425371 h 6850742"/>
                  <a:gd name="connsiteX3" fmla="*/ 2021564 w 3931936"/>
                  <a:gd name="connsiteY3" fmla="*/ 6818775 h 6850742"/>
                  <a:gd name="connsiteX4" fmla="*/ 1965968 w 3931936"/>
                  <a:gd name="connsiteY4" fmla="*/ 6850742 h 6850742"/>
                  <a:gd name="connsiteX5" fmla="*/ 1910372 w 3931936"/>
                  <a:gd name="connsiteY5" fmla="*/ 6818775 h 6850742"/>
                  <a:gd name="connsiteX6" fmla="*/ 0 w 3931936"/>
                  <a:gd name="connsiteY6" fmla="*/ 3425371 h 6850742"/>
                  <a:gd name="connsiteX7" fmla="*/ 1910372 w 3931936"/>
                  <a:gd name="connsiteY7" fmla="*/ 31967 h 6850742"/>
                  <a:gd name="connsiteX8" fmla="*/ 1965968 w 3931936"/>
                  <a:gd name="connsiteY8" fmla="*/ 0 h 685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1936" h="6850742">
                    <a:moveTo>
                      <a:pt x="1965968" y="0"/>
                    </a:moveTo>
                    <a:lnTo>
                      <a:pt x="2021564" y="31967"/>
                    </a:lnTo>
                    <a:cubicBezTo>
                      <a:pt x="3166877" y="727876"/>
                      <a:pt x="3931936" y="1987279"/>
                      <a:pt x="3931936" y="3425371"/>
                    </a:cubicBezTo>
                    <a:cubicBezTo>
                      <a:pt x="3931936" y="4863463"/>
                      <a:pt x="3166877" y="6122867"/>
                      <a:pt x="2021564" y="6818775"/>
                    </a:cubicBezTo>
                    <a:lnTo>
                      <a:pt x="1965968" y="6850742"/>
                    </a:lnTo>
                    <a:lnTo>
                      <a:pt x="1910372" y="6818775"/>
                    </a:lnTo>
                    <a:cubicBezTo>
                      <a:pt x="765059" y="6122867"/>
                      <a:pt x="0" y="4863463"/>
                      <a:pt x="0" y="3425371"/>
                    </a:cubicBezTo>
                    <a:cubicBezTo>
                      <a:pt x="0" y="1987279"/>
                      <a:pt x="765059" y="727876"/>
                      <a:pt x="1910372" y="31967"/>
                    </a:cubicBezTo>
                    <a:lnTo>
                      <a:pt x="19659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CB8A736-D76B-A940-8C35-3C088453EE18}"/>
                  </a:ext>
                </a:extLst>
              </p:cNvPr>
              <p:cNvSpPr/>
              <p:nvPr/>
            </p:nvSpPr>
            <p:spPr>
              <a:xfrm>
                <a:off x="6219107" y="4735287"/>
                <a:ext cx="5969718" cy="7935684"/>
              </a:xfrm>
              <a:custGeom>
                <a:avLst/>
                <a:gdLst>
                  <a:gd name="connsiteX0" fmla="*/ 3967843 w 5969718"/>
                  <a:gd name="connsiteY0" fmla="*/ 0 h 7935684"/>
                  <a:gd name="connsiteX1" fmla="*/ 5859153 w 5969718"/>
                  <a:gd name="connsiteY1" fmla="*/ 478897 h 7935684"/>
                  <a:gd name="connsiteX2" fmla="*/ 5969718 w 5969718"/>
                  <a:gd name="connsiteY2" fmla="*/ 542471 h 7935684"/>
                  <a:gd name="connsiteX3" fmla="*/ 5914122 w 5969718"/>
                  <a:gd name="connsiteY3" fmla="*/ 574438 h 7935684"/>
                  <a:gd name="connsiteX4" fmla="*/ 4003750 w 5969718"/>
                  <a:gd name="connsiteY4" fmla="*/ 3967842 h 7935684"/>
                  <a:gd name="connsiteX5" fmla="*/ 5914122 w 5969718"/>
                  <a:gd name="connsiteY5" fmla="*/ 7361246 h 7935684"/>
                  <a:gd name="connsiteX6" fmla="*/ 5969718 w 5969718"/>
                  <a:gd name="connsiteY6" fmla="*/ 7393213 h 7935684"/>
                  <a:gd name="connsiteX7" fmla="*/ 5859153 w 5969718"/>
                  <a:gd name="connsiteY7" fmla="*/ 7456787 h 7935684"/>
                  <a:gd name="connsiteX8" fmla="*/ 3967843 w 5969718"/>
                  <a:gd name="connsiteY8" fmla="*/ 7935684 h 7935684"/>
                  <a:gd name="connsiteX9" fmla="*/ 0 w 5969718"/>
                  <a:gd name="connsiteY9" fmla="*/ 3967842 h 7935684"/>
                  <a:gd name="connsiteX10" fmla="*/ 3967843 w 5969718"/>
                  <a:gd name="connsiteY10" fmla="*/ 0 h 79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9718" h="7935684">
                    <a:moveTo>
                      <a:pt x="3967843" y="0"/>
                    </a:moveTo>
                    <a:cubicBezTo>
                      <a:pt x="4652649" y="0"/>
                      <a:pt x="5296936" y="173483"/>
                      <a:pt x="5859153" y="478897"/>
                    </a:cubicBezTo>
                    <a:lnTo>
                      <a:pt x="5969718" y="542471"/>
                    </a:lnTo>
                    <a:lnTo>
                      <a:pt x="5914122" y="574438"/>
                    </a:lnTo>
                    <a:cubicBezTo>
                      <a:pt x="4768809" y="1270347"/>
                      <a:pt x="4003750" y="2529750"/>
                      <a:pt x="4003750" y="3967842"/>
                    </a:cubicBezTo>
                    <a:cubicBezTo>
                      <a:pt x="4003750" y="5405934"/>
                      <a:pt x="4768809" y="6665338"/>
                      <a:pt x="5914122" y="7361246"/>
                    </a:cubicBezTo>
                    <a:lnTo>
                      <a:pt x="5969718" y="7393213"/>
                    </a:lnTo>
                    <a:lnTo>
                      <a:pt x="5859153" y="7456787"/>
                    </a:lnTo>
                    <a:cubicBezTo>
                      <a:pt x="5296936" y="7762201"/>
                      <a:pt x="4652649" y="7935684"/>
                      <a:pt x="3967843" y="7935684"/>
                    </a:cubicBezTo>
                    <a:cubicBezTo>
                      <a:pt x="1776464" y="7935684"/>
                      <a:pt x="0" y="6159221"/>
                      <a:pt x="0" y="3967842"/>
                    </a:cubicBezTo>
                    <a:cubicBezTo>
                      <a:pt x="0" y="1776463"/>
                      <a:pt x="1776464" y="0"/>
                      <a:pt x="39678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EFA79FE-3A08-C949-BA0C-940DEA31AFCF}"/>
                  </a:ext>
                </a:extLst>
              </p:cNvPr>
              <p:cNvSpPr/>
              <p:nvPr/>
            </p:nvSpPr>
            <p:spPr>
              <a:xfrm>
                <a:off x="12188824" y="4735287"/>
                <a:ext cx="5969719" cy="7935684"/>
              </a:xfrm>
              <a:custGeom>
                <a:avLst/>
                <a:gdLst>
                  <a:gd name="connsiteX0" fmla="*/ 2001875 w 5969719"/>
                  <a:gd name="connsiteY0" fmla="*/ 0 h 7935684"/>
                  <a:gd name="connsiteX1" fmla="*/ 5969719 w 5969719"/>
                  <a:gd name="connsiteY1" fmla="*/ 3967842 h 7935684"/>
                  <a:gd name="connsiteX2" fmla="*/ 2001875 w 5969719"/>
                  <a:gd name="connsiteY2" fmla="*/ 7935684 h 7935684"/>
                  <a:gd name="connsiteX3" fmla="*/ 110565 w 5969719"/>
                  <a:gd name="connsiteY3" fmla="*/ 7456787 h 7935684"/>
                  <a:gd name="connsiteX4" fmla="*/ 0 w 5969719"/>
                  <a:gd name="connsiteY4" fmla="*/ 7393213 h 7935684"/>
                  <a:gd name="connsiteX5" fmla="*/ 55596 w 5969719"/>
                  <a:gd name="connsiteY5" fmla="*/ 7361246 h 7935684"/>
                  <a:gd name="connsiteX6" fmla="*/ 1965968 w 5969719"/>
                  <a:gd name="connsiteY6" fmla="*/ 3967842 h 7935684"/>
                  <a:gd name="connsiteX7" fmla="*/ 55596 w 5969719"/>
                  <a:gd name="connsiteY7" fmla="*/ 574438 h 7935684"/>
                  <a:gd name="connsiteX8" fmla="*/ 0 w 5969719"/>
                  <a:gd name="connsiteY8" fmla="*/ 542471 h 7935684"/>
                  <a:gd name="connsiteX9" fmla="*/ 110565 w 5969719"/>
                  <a:gd name="connsiteY9" fmla="*/ 478897 h 7935684"/>
                  <a:gd name="connsiteX10" fmla="*/ 2001875 w 5969719"/>
                  <a:gd name="connsiteY10" fmla="*/ 0 h 79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9719" h="7935684">
                    <a:moveTo>
                      <a:pt x="2001875" y="0"/>
                    </a:moveTo>
                    <a:cubicBezTo>
                      <a:pt x="4193254" y="0"/>
                      <a:pt x="5969719" y="1776463"/>
                      <a:pt x="5969719" y="3967842"/>
                    </a:cubicBezTo>
                    <a:cubicBezTo>
                      <a:pt x="5969719" y="6159221"/>
                      <a:pt x="4193254" y="7935684"/>
                      <a:pt x="2001875" y="7935684"/>
                    </a:cubicBezTo>
                    <a:cubicBezTo>
                      <a:pt x="1317069" y="7935684"/>
                      <a:pt x="672782" y="7762201"/>
                      <a:pt x="110565" y="7456787"/>
                    </a:cubicBezTo>
                    <a:lnTo>
                      <a:pt x="0" y="7393213"/>
                    </a:lnTo>
                    <a:lnTo>
                      <a:pt x="55596" y="7361246"/>
                    </a:lnTo>
                    <a:cubicBezTo>
                      <a:pt x="1200909" y="6665338"/>
                      <a:pt x="1965968" y="5405934"/>
                      <a:pt x="1965968" y="3967842"/>
                    </a:cubicBezTo>
                    <a:cubicBezTo>
                      <a:pt x="1965968" y="2529750"/>
                      <a:pt x="1200909" y="1270347"/>
                      <a:pt x="55596" y="574438"/>
                    </a:cubicBezTo>
                    <a:lnTo>
                      <a:pt x="0" y="542471"/>
                    </a:lnTo>
                    <a:lnTo>
                      <a:pt x="110565" y="478897"/>
                    </a:lnTo>
                    <a:cubicBezTo>
                      <a:pt x="672782" y="173483"/>
                      <a:pt x="1317069" y="0"/>
                      <a:pt x="20018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adroTexto 395">
                <a:extLst>
                  <a:ext uri="{FF2B5EF4-FFF2-40B4-BE49-F238E27FC236}">
                    <a16:creationId xmlns:a16="http://schemas.microsoft.com/office/drawing/2014/main" id="{E6293988-5A07-F443-B1B5-C5155F4493C4}"/>
                  </a:ext>
                </a:extLst>
              </p:cNvPr>
              <p:cNvSpPr txBox="1"/>
              <p:nvPr/>
            </p:nvSpPr>
            <p:spPr>
              <a:xfrm flipH="1">
                <a:off x="10518490" y="8125392"/>
                <a:ext cx="3340667" cy="213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Say Customer Service</a:t>
                </a:r>
              </a:p>
            </p:txBody>
          </p:sp>
          <p:sp>
            <p:nvSpPr>
              <p:cNvPr id="13" name="CuadroTexto 395">
                <a:extLst>
                  <a:ext uri="{FF2B5EF4-FFF2-40B4-BE49-F238E27FC236}">
                    <a16:creationId xmlns:a16="http://schemas.microsoft.com/office/drawing/2014/main" id="{92792341-1765-624F-9A61-E60C5AAC4A17}"/>
                  </a:ext>
                </a:extLst>
              </p:cNvPr>
              <p:cNvSpPr txBox="1"/>
              <p:nvPr/>
            </p:nvSpPr>
            <p:spPr>
              <a:xfrm>
                <a:off x="6915614" y="8112595"/>
                <a:ext cx="2939794" cy="145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Say Quality</a:t>
                </a:r>
              </a:p>
            </p:txBody>
          </p:sp>
          <p:sp>
            <p:nvSpPr>
              <p:cNvPr id="14" name="CuadroTexto 395">
                <a:extLst>
                  <a:ext uri="{FF2B5EF4-FFF2-40B4-BE49-F238E27FC236}">
                    <a16:creationId xmlns:a16="http://schemas.microsoft.com/office/drawing/2014/main" id="{71D4ED80-64EE-8C43-AC9F-EB0F055A65C1}"/>
                  </a:ext>
                </a:extLst>
              </p:cNvPr>
              <p:cNvSpPr txBox="1"/>
              <p:nvPr/>
            </p:nvSpPr>
            <p:spPr>
              <a:xfrm>
                <a:off x="14643462" y="8125824"/>
                <a:ext cx="3026412" cy="78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Say Price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56ED5-DAE3-AB45-8641-EA994405E62D}"/>
                </a:ext>
              </a:extLst>
            </p:cNvPr>
            <p:cNvSpPr txBox="1"/>
            <p:nvPr/>
          </p:nvSpPr>
          <p:spPr>
            <a:xfrm>
              <a:off x="17535156" y="6899273"/>
              <a:ext cx="46471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649A42-7093-9842-87D7-49099DE71555}"/>
                </a:ext>
              </a:extLst>
            </p:cNvPr>
            <p:cNvSpPr txBox="1"/>
            <p:nvPr/>
          </p:nvSpPr>
          <p:spPr>
            <a:xfrm>
              <a:off x="2195366" y="6899273"/>
              <a:ext cx="46471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D7AD0F-4BEF-FA44-8038-0F6B15B62F15}"/>
                </a:ext>
              </a:extLst>
            </p:cNvPr>
            <p:cNvSpPr txBox="1"/>
            <p:nvPr/>
          </p:nvSpPr>
          <p:spPr>
            <a:xfrm>
              <a:off x="8059737" y="11280023"/>
              <a:ext cx="82581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0" name="Gráfico 233">
            <a:extLst>
              <a:ext uri="{FF2B5EF4-FFF2-40B4-BE49-F238E27FC236}">
                <a16:creationId xmlns:a16="http://schemas.microsoft.com/office/drawing/2014/main" id="{11745F4A-2F8C-D34F-8B62-498B32075403}"/>
              </a:ext>
            </a:extLst>
          </p:cNvPr>
          <p:cNvGrpSpPr/>
          <p:nvPr/>
        </p:nvGrpSpPr>
        <p:grpSpPr>
          <a:xfrm>
            <a:off x="8851773" y="6490010"/>
            <a:ext cx="563358" cy="563356"/>
            <a:chOff x="5171013" y="3542453"/>
            <a:chExt cx="570831" cy="570831"/>
          </a:xfrm>
          <a:solidFill>
            <a:schemeClr val="bg1"/>
          </a:solidFill>
        </p:grpSpPr>
        <p:sp>
          <p:nvSpPr>
            <p:cNvPr id="21" name="Forma libre 304">
              <a:extLst>
                <a:ext uri="{FF2B5EF4-FFF2-40B4-BE49-F238E27FC236}">
                  <a16:creationId xmlns:a16="http://schemas.microsoft.com/office/drawing/2014/main" id="{5BCB14D3-15B6-9E4D-AAAA-B1978B5C266D}"/>
                </a:ext>
              </a:extLst>
            </p:cNvPr>
            <p:cNvSpPr/>
            <p:nvPr/>
          </p:nvSpPr>
          <p:spPr>
            <a:xfrm>
              <a:off x="5360453" y="3589185"/>
              <a:ext cx="381297" cy="477179"/>
            </a:xfrm>
            <a:custGeom>
              <a:avLst/>
              <a:gdLst>
                <a:gd name="connsiteX0" fmla="*/ 369498 w 381297"/>
                <a:gd name="connsiteY0" fmla="*/ 264814 h 477179"/>
                <a:gd name="connsiteX1" fmla="*/ 357606 w 381297"/>
                <a:gd name="connsiteY1" fmla="*/ 246976 h 477179"/>
                <a:gd name="connsiteX2" fmla="*/ 357606 w 381297"/>
                <a:gd name="connsiteY2" fmla="*/ 214899 h 477179"/>
                <a:gd name="connsiteX3" fmla="*/ 310037 w 381297"/>
                <a:gd name="connsiteY3" fmla="*/ 167329 h 477179"/>
                <a:gd name="connsiteX4" fmla="*/ 205817 w 381297"/>
                <a:gd name="connsiteY4" fmla="*/ 167329 h 477179"/>
                <a:gd name="connsiteX5" fmla="*/ 195701 w 381297"/>
                <a:gd name="connsiteY5" fmla="*/ 161685 h 477179"/>
                <a:gd name="connsiteX6" fmla="*/ 195179 w 381297"/>
                <a:gd name="connsiteY6" fmla="*/ 150117 h 477179"/>
                <a:gd name="connsiteX7" fmla="*/ 233364 w 381297"/>
                <a:gd name="connsiteY7" fmla="*/ 73746 h 477179"/>
                <a:gd name="connsiteX8" fmla="*/ 238683 w 381297"/>
                <a:gd name="connsiteY8" fmla="*/ 51216 h 477179"/>
                <a:gd name="connsiteX9" fmla="*/ 188303 w 381297"/>
                <a:gd name="connsiteY9" fmla="*/ 836 h 477179"/>
                <a:gd name="connsiteX10" fmla="*/ 179221 w 381297"/>
                <a:gd name="connsiteY10" fmla="*/ 836 h 477179"/>
                <a:gd name="connsiteX11" fmla="*/ 170522 w 381297"/>
                <a:gd name="connsiteY11" fmla="*/ 4610 h 477179"/>
                <a:gd name="connsiteX12" fmla="*/ 42413 w 381297"/>
                <a:gd name="connsiteY12" fmla="*/ 141873 h 477179"/>
                <a:gd name="connsiteX13" fmla="*/ 836 w 381297"/>
                <a:gd name="connsiteY13" fmla="*/ 247359 h 477179"/>
                <a:gd name="connsiteX14" fmla="*/ 836 w 381297"/>
                <a:gd name="connsiteY14" fmla="*/ 357607 h 477179"/>
                <a:gd name="connsiteX15" fmla="*/ 119760 w 381297"/>
                <a:gd name="connsiteY15" fmla="*/ 476530 h 477179"/>
                <a:gd name="connsiteX16" fmla="*/ 248902 w 381297"/>
                <a:gd name="connsiteY16" fmla="*/ 476530 h 477179"/>
                <a:gd name="connsiteX17" fmla="*/ 298376 w 381297"/>
                <a:gd name="connsiteY17" fmla="*/ 450051 h 477179"/>
                <a:gd name="connsiteX18" fmla="*/ 369498 w 381297"/>
                <a:gd name="connsiteY18" fmla="*/ 343368 h 477179"/>
                <a:gd name="connsiteX19" fmla="*/ 381391 w 381297"/>
                <a:gd name="connsiteY19" fmla="*/ 304091 h 477179"/>
                <a:gd name="connsiteX20" fmla="*/ 369498 w 381297"/>
                <a:gd name="connsiteY20" fmla="*/ 264814 h 47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297" h="477179">
                  <a:moveTo>
                    <a:pt x="369498" y="264814"/>
                  </a:moveTo>
                  <a:lnTo>
                    <a:pt x="357606" y="246976"/>
                  </a:lnTo>
                  <a:lnTo>
                    <a:pt x="357606" y="214899"/>
                  </a:lnTo>
                  <a:cubicBezTo>
                    <a:pt x="357607" y="188663"/>
                    <a:pt x="336272" y="167329"/>
                    <a:pt x="310037" y="167329"/>
                  </a:cubicBezTo>
                  <a:lnTo>
                    <a:pt x="205817" y="167329"/>
                  </a:lnTo>
                  <a:cubicBezTo>
                    <a:pt x="199824" y="167329"/>
                    <a:pt x="196747" y="163380"/>
                    <a:pt x="195701" y="161685"/>
                  </a:cubicBezTo>
                  <a:cubicBezTo>
                    <a:pt x="194644" y="159989"/>
                    <a:pt x="192496" y="155471"/>
                    <a:pt x="195179" y="150117"/>
                  </a:cubicBezTo>
                  <a:lnTo>
                    <a:pt x="233364" y="73746"/>
                  </a:lnTo>
                  <a:cubicBezTo>
                    <a:pt x="236848" y="66789"/>
                    <a:pt x="238683" y="58997"/>
                    <a:pt x="238683" y="51216"/>
                  </a:cubicBezTo>
                  <a:cubicBezTo>
                    <a:pt x="238683" y="23436"/>
                    <a:pt x="216083" y="836"/>
                    <a:pt x="188303" y="836"/>
                  </a:cubicBezTo>
                  <a:lnTo>
                    <a:pt x="179221" y="836"/>
                  </a:lnTo>
                  <a:cubicBezTo>
                    <a:pt x="175923" y="836"/>
                    <a:pt x="172776" y="2206"/>
                    <a:pt x="170522" y="4610"/>
                  </a:cubicBezTo>
                  <a:lnTo>
                    <a:pt x="42413" y="141873"/>
                  </a:lnTo>
                  <a:cubicBezTo>
                    <a:pt x="15609" y="170605"/>
                    <a:pt x="836" y="208070"/>
                    <a:pt x="836" y="247359"/>
                  </a:cubicBezTo>
                  <a:lnTo>
                    <a:pt x="836" y="357607"/>
                  </a:lnTo>
                  <a:cubicBezTo>
                    <a:pt x="836" y="423178"/>
                    <a:pt x="54189" y="476530"/>
                    <a:pt x="119760" y="476530"/>
                  </a:cubicBezTo>
                  <a:lnTo>
                    <a:pt x="248902" y="476530"/>
                  </a:lnTo>
                  <a:cubicBezTo>
                    <a:pt x="268831" y="476530"/>
                    <a:pt x="287320" y="466635"/>
                    <a:pt x="298376" y="450051"/>
                  </a:cubicBezTo>
                  <a:lnTo>
                    <a:pt x="369498" y="343368"/>
                  </a:lnTo>
                  <a:cubicBezTo>
                    <a:pt x="377280" y="331720"/>
                    <a:pt x="381391" y="318131"/>
                    <a:pt x="381391" y="304091"/>
                  </a:cubicBezTo>
                  <a:cubicBezTo>
                    <a:pt x="381391" y="290051"/>
                    <a:pt x="377280" y="276462"/>
                    <a:pt x="369498" y="264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305">
              <a:extLst>
                <a:ext uri="{FF2B5EF4-FFF2-40B4-BE49-F238E27FC236}">
                  <a16:creationId xmlns:a16="http://schemas.microsoft.com/office/drawing/2014/main" id="{D3FFC207-8CB2-DF48-A1C4-0960E334781E}"/>
                </a:ext>
              </a:extLst>
            </p:cNvPr>
            <p:cNvSpPr/>
            <p:nvPr/>
          </p:nvSpPr>
          <p:spPr>
            <a:xfrm>
              <a:off x="5170177" y="3755678"/>
              <a:ext cx="167236" cy="309943"/>
            </a:xfrm>
            <a:custGeom>
              <a:avLst/>
              <a:gdLst>
                <a:gd name="connsiteX0" fmla="*/ 119760 w 167235"/>
                <a:gd name="connsiteY0" fmla="*/ 836 h 309943"/>
                <a:gd name="connsiteX1" fmla="*/ 48406 w 167235"/>
                <a:gd name="connsiteY1" fmla="*/ 836 h 309943"/>
                <a:gd name="connsiteX2" fmla="*/ 836 w 167235"/>
                <a:gd name="connsiteY2" fmla="*/ 48406 h 309943"/>
                <a:gd name="connsiteX3" fmla="*/ 836 w 167235"/>
                <a:gd name="connsiteY3" fmla="*/ 262467 h 309943"/>
                <a:gd name="connsiteX4" fmla="*/ 48406 w 167235"/>
                <a:gd name="connsiteY4" fmla="*/ 310037 h 309943"/>
                <a:gd name="connsiteX5" fmla="*/ 119760 w 167235"/>
                <a:gd name="connsiteY5" fmla="*/ 310037 h 309943"/>
                <a:gd name="connsiteX6" fmla="*/ 167329 w 167235"/>
                <a:gd name="connsiteY6" fmla="*/ 262467 h 309943"/>
                <a:gd name="connsiteX7" fmla="*/ 167329 w 167235"/>
                <a:gd name="connsiteY7" fmla="*/ 48406 h 309943"/>
                <a:gd name="connsiteX8" fmla="*/ 119760 w 167235"/>
                <a:gd name="connsiteY8" fmla="*/ 836 h 30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35" h="309943">
                  <a:moveTo>
                    <a:pt x="119760" y="836"/>
                  </a:moveTo>
                  <a:lnTo>
                    <a:pt x="48406" y="836"/>
                  </a:lnTo>
                  <a:cubicBezTo>
                    <a:pt x="22170" y="836"/>
                    <a:pt x="836" y="22170"/>
                    <a:pt x="836" y="48406"/>
                  </a:cubicBezTo>
                  <a:lnTo>
                    <a:pt x="836" y="262467"/>
                  </a:lnTo>
                  <a:cubicBezTo>
                    <a:pt x="836" y="288702"/>
                    <a:pt x="22170" y="310037"/>
                    <a:pt x="48406" y="310037"/>
                  </a:cubicBezTo>
                  <a:lnTo>
                    <a:pt x="119760" y="310037"/>
                  </a:lnTo>
                  <a:cubicBezTo>
                    <a:pt x="145994" y="310037"/>
                    <a:pt x="167329" y="288703"/>
                    <a:pt x="167329" y="262467"/>
                  </a:cubicBezTo>
                  <a:lnTo>
                    <a:pt x="167329" y="48406"/>
                  </a:lnTo>
                  <a:cubicBezTo>
                    <a:pt x="167328" y="22170"/>
                    <a:pt x="145994" y="836"/>
                    <a:pt x="119760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3" name="Gráfico 227">
            <a:extLst>
              <a:ext uri="{FF2B5EF4-FFF2-40B4-BE49-F238E27FC236}">
                <a16:creationId xmlns:a16="http://schemas.microsoft.com/office/drawing/2014/main" id="{36DBCD62-12D7-9C40-A3D1-6685CA62EEBF}"/>
              </a:ext>
            </a:extLst>
          </p:cNvPr>
          <p:cNvGrpSpPr/>
          <p:nvPr/>
        </p:nvGrpSpPr>
        <p:grpSpPr>
          <a:xfrm>
            <a:off x="11862635" y="6572012"/>
            <a:ext cx="604252" cy="503538"/>
            <a:chOff x="9791655" y="2799147"/>
            <a:chExt cx="570832" cy="475689"/>
          </a:xfrm>
          <a:solidFill>
            <a:schemeClr val="bg1"/>
          </a:solidFill>
        </p:grpSpPr>
        <p:sp>
          <p:nvSpPr>
            <p:cNvPr id="24" name="Forma libre 293">
              <a:extLst>
                <a:ext uri="{FF2B5EF4-FFF2-40B4-BE49-F238E27FC236}">
                  <a16:creationId xmlns:a16="http://schemas.microsoft.com/office/drawing/2014/main" id="{CF257FE9-E945-9248-8371-FE313488942F}"/>
                </a:ext>
              </a:extLst>
            </p:cNvPr>
            <p:cNvSpPr/>
            <p:nvPr/>
          </p:nvSpPr>
          <p:spPr>
            <a:xfrm>
              <a:off x="9791655" y="3013209"/>
              <a:ext cx="139770" cy="214060"/>
            </a:xfrm>
            <a:custGeom>
              <a:avLst/>
              <a:gdLst>
                <a:gd name="connsiteX0" fmla="*/ 111072 w 139770"/>
                <a:gd name="connsiteY0" fmla="*/ 19601 h 214060"/>
                <a:gd name="connsiteX1" fmla="*/ 14215 w 139770"/>
                <a:gd name="connsiteY1" fmla="*/ 230 h 214060"/>
                <a:gd name="connsiteX2" fmla="*/ 4344 w 139770"/>
                <a:gd name="connsiteY2" fmla="*/ 2692 h 214060"/>
                <a:gd name="connsiteX3" fmla="*/ 0 w 139770"/>
                <a:gd name="connsiteY3" fmla="*/ 11891 h 214060"/>
                <a:gd name="connsiteX4" fmla="*/ 0 w 139770"/>
                <a:gd name="connsiteY4" fmla="*/ 202168 h 214060"/>
                <a:gd name="connsiteX5" fmla="*/ 11893 w 139770"/>
                <a:gd name="connsiteY5" fmla="*/ 214061 h 214060"/>
                <a:gd name="connsiteX6" fmla="*/ 86405 w 139770"/>
                <a:gd name="connsiteY6" fmla="*/ 214061 h 214060"/>
                <a:gd name="connsiteX7" fmla="*/ 121734 w 139770"/>
                <a:gd name="connsiteY7" fmla="*/ 183435 h 214060"/>
                <a:gd name="connsiteX8" fmla="*/ 139410 w 139770"/>
                <a:gd name="connsiteY8" fmla="*/ 59634 h 214060"/>
                <a:gd name="connsiteX9" fmla="*/ 111072 w 139770"/>
                <a:gd name="connsiteY9" fmla="*/ 19601 h 2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70" h="214060">
                  <a:moveTo>
                    <a:pt x="111072" y="19601"/>
                  </a:moveTo>
                  <a:lnTo>
                    <a:pt x="14215" y="230"/>
                  </a:lnTo>
                  <a:cubicBezTo>
                    <a:pt x="10754" y="-467"/>
                    <a:pt x="7108" y="439"/>
                    <a:pt x="4344" y="2692"/>
                  </a:cubicBezTo>
                  <a:cubicBezTo>
                    <a:pt x="1603" y="4957"/>
                    <a:pt x="0" y="8325"/>
                    <a:pt x="0" y="11891"/>
                  </a:cubicBezTo>
                  <a:lnTo>
                    <a:pt x="0" y="202168"/>
                  </a:lnTo>
                  <a:cubicBezTo>
                    <a:pt x="0" y="208742"/>
                    <a:pt x="5319" y="214061"/>
                    <a:pt x="11893" y="214061"/>
                  </a:cubicBezTo>
                  <a:lnTo>
                    <a:pt x="86405" y="214061"/>
                  </a:lnTo>
                  <a:cubicBezTo>
                    <a:pt x="104057" y="214061"/>
                    <a:pt x="119248" y="200890"/>
                    <a:pt x="121734" y="183435"/>
                  </a:cubicBezTo>
                  <a:lnTo>
                    <a:pt x="139410" y="59634"/>
                  </a:lnTo>
                  <a:cubicBezTo>
                    <a:pt x="142081" y="40889"/>
                    <a:pt x="129654" y="23306"/>
                    <a:pt x="111072" y="196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294">
              <a:extLst>
                <a:ext uri="{FF2B5EF4-FFF2-40B4-BE49-F238E27FC236}">
                  <a16:creationId xmlns:a16="http://schemas.microsoft.com/office/drawing/2014/main" id="{447CB3F9-6F19-144D-B42A-8485990C8613}"/>
                </a:ext>
              </a:extLst>
            </p:cNvPr>
            <p:cNvSpPr/>
            <p:nvPr/>
          </p:nvSpPr>
          <p:spPr>
            <a:xfrm>
              <a:off x="9935178" y="3048884"/>
              <a:ext cx="427305" cy="225953"/>
            </a:xfrm>
            <a:custGeom>
              <a:avLst/>
              <a:gdLst>
                <a:gd name="connsiteX0" fmla="*/ 355954 w 427305"/>
                <a:gd name="connsiteY0" fmla="*/ 71354 h 225953"/>
                <a:gd name="connsiteX1" fmla="*/ 293548 w 427305"/>
                <a:gd name="connsiteY1" fmla="*/ 82297 h 225953"/>
                <a:gd name="connsiteX2" fmla="*/ 284592 w 427305"/>
                <a:gd name="connsiteY2" fmla="*/ 94425 h 225953"/>
                <a:gd name="connsiteX3" fmla="*/ 284600 w 427305"/>
                <a:gd name="connsiteY3" fmla="*/ 95139 h 225953"/>
                <a:gd name="connsiteX4" fmla="*/ 262325 w 427305"/>
                <a:gd name="connsiteY4" fmla="*/ 139643 h 225953"/>
                <a:gd name="connsiteX5" fmla="*/ 206115 w 427305"/>
                <a:gd name="connsiteY5" fmla="*/ 154868 h 225953"/>
                <a:gd name="connsiteX6" fmla="*/ 72953 w 427305"/>
                <a:gd name="connsiteY6" fmla="*/ 129546 h 225953"/>
                <a:gd name="connsiteX7" fmla="*/ 63968 w 427305"/>
                <a:gd name="connsiteY7" fmla="*/ 115787 h 225953"/>
                <a:gd name="connsiteX8" fmla="*/ 79038 w 427305"/>
                <a:gd name="connsiteY8" fmla="*/ 106545 h 225953"/>
                <a:gd name="connsiteX9" fmla="*/ 206114 w 427305"/>
                <a:gd name="connsiteY9" fmla="*/ 131084 h 225953"/>
                <a:gd name="connsiteX10" fmla="*/ 248109 w 427305"/>
                <a:gd name="connsiteY10" fmla="*/ 120574 h 225953"/>
                <a:gd name="connsiteX11" fmla="*/ 260814 w 427305"/>
                <a:gd name="connsiteY11" fmla="*/ 95139 h 225953"/>
                <a:gd name="connsiteX12" fmla="*/ 260199 w 427305"/>
                <a:gd name="connsiteY12" fmla="*/ 89489 h 225953"/>
                <a:gd name="connsiteX13" fmla="*/ 168045 w 427305"/>
                <a:gd name="connsiteY13" fmla="*/ 35910 h 225953"/>
                <a:gd name="connsiteX14" fmla="*/ 117225 w 427305"/>
                <a:gd name="connsiteY14" fmla="*/ 17165 h 225953"/>
                <a:gd name="connsiteX15" fmla="*/ 58645 w 427305"/>
                <a:gd name="connsiteY15" fmla="*/ 0 h 225953"/>
                <a:gd name="connsiteX16" fmla="*/ 30017 w 427305"/>
                <a:gd name="connsiteY16" fmla="*/ 1967 h 225953"/>
                <a:gd name="connsiteX17" fmla="*/ 19743 w 427305"/>
                <a:gd name="connsiteY17" fmla="*/ 14664 h 225953"/>
                <a:gd name="connsiteX18" fmla="*/ 19415 w 427305"/>
                <a:gd name="connsiteY18" fmla="*/ 27326 h 225953"/>
                <a:gd name="connsiteX19" fmla="*/ 1740 w 427305"/>
                <a:gd name="connsiteY19" fmla="*/ 151162 h 225953"/>
                <a:gd name="connsiteX20" fmla="*/ 973 w 427305"/>
                <a:gd name="connsiteY20" fmla="*/ 154379 h 225953"/>
                <a:gd name="connsiteX21" fmla="*/ 345 w 427305"/>
                <a:gd name="connsiteY21" fmla="*/ 156759 h 225953"/>
                <a:gd name="connsiteX22" fmla="*/ 7034 w 427305"/>
                <a:gd name="connsiteY22" fmla="*/ 170463 h 225953"/>
                <a:gd name="connsiteX23" fmla="*/ 177568 w 427305"/>
                <a:gd name="connsiteY23" fmla="*/ 225953 h 225953"/>
                <a:gd name="connsiteX24" fmla="*/ 381503 w 427305"/>
                <a:gd name="connsiteY24" fmla="*/ 148375 h 225953"/>
                <a:gd name="connsiteX25" fmla="*/ 419945 w 427305"/>
                <a:gd name="connsiteY25" fmla="*/ 129928 h 225953"/>
                <a:gd name="connsiteX26" fmla="*/ 427303 w 427305"/>
                <a:gd name="connsiteY26" fmla="*/ 119356 h 225953"/>
                <a:gd name="connsiteX27" fmla="*/ 355954 w 427305"/>
                <a:gd name="connsiteY27" fmla="*/ 71354 h 22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27305" h="225953">
                  <a:moveTo>
                    <a:pt x="355954" y="71354"/>
                  </a:moveTo>
                  <a:cubicBezTo>
                    <a:pt x="341105" y="71354"/>
                    <a:pt x="316064" y="76646"/>
                    <a:pt x="293548" y="82297"/>
                  </a:cubicBezTo>
                  <a:cubicBezTo>
                    <a:pt x="288036" y="83680"/>
                    <a:pt x="284467" y="88742"/>
                    <a:pt x="284592" y="94425"/>
                  </a:cubicBezTo>
                  <a:cubicBezTo>
                    <a:pt x="284596" y="94661"/>
                    <a:pt x="284600" y="94900"/>
                    <a:pt x="284600" y="95139"/>
                  </a:cubicBezTo>
                  <a:cubicBezTo>
                    <a:pt x="284600" y="113128"/>
                    <a:pt x="276680" y="128923"/>
                    <a:pt x="262325" y="139643"/>
                  </a:cubicBezTo>
                  <a:cubicBezTo>
                    <a:pt x="248412" y="150026"/>
                    <a:pt x="230550" y="154868"/>
                    <a:pt x="206115" y="154868"/>
                  </a:cubicBezTo>
                  <a:cubicBezTo>
                    <a:pt x="174113" y="154868"/>
                    <a:pt x="130560" y="146580"/>
                    <a:pt x="72953" y="129546"/>
                  </a:cubicBezTo>
                  <a:cubicBezTo>
                    <a:pt x="67008" y="127788"/>
                    <a:pt x="62807" y="121877"/>
                    <a:pt x="63968" y="115787"/>
                  </a:cubicBezTo>
                  <a:cubicBezTo>
                    <a:pt x="65309" y="108762"/>
                    <a:pt x="72397" y="104557"/>
                    <a:pt x="79038" y="106545"/>
                  </a:cubicBezTo>
                  <a:cubicBezTo>
                    <a:pt x="133994" y="122827"/>
                    <a:pt x="176732" y="131084"/>
                    <a:pt x="206114" y="131084"/>
                  </a:cubicBezTo>
                  <a:cubicBezTo>
                    <a:pt x="231130" y="131084"/>
                    <a:pt x="242070" y="125091"/>
                    <a:pt x="248109" y="120574"/>
                  </a:cubicBezTo>
                  <a:cubicBezTo>
                    <a:pt x="256424" y="114371"/>
                    <a:pt x="260814" y="105580"/>
                    <a:pt x="260814" y="95139"/>
                  </a:cubicBezTo>
                  <a:cubicBezTo>
                    <a:pt x="260814" y="93145"/>
                    <a:pt x="260451" y="91349"/>
                    <a:pt x="260199" y="89489"/>
                  </a:cubicBezTo>
                  <a:cubicBezTo>
                    <a:pt x="255697" y="56656"/>
                    <a:pt x="212465" y="44933"/>
                    <a:pt x="168045" y="35910"/>
                  </a:cubicBezTo>
                  <a:cubicBezTo>
                    <a:pt x="147420" y="31729"/>
                    <a:pt x="132066" y="24332"/>
                    <a:pt x="117225" y="17165"/>
                  </a:cubicBezTo>
                  <a:cubicBezTo>
                    <a:pt x="98921" y="8338"/>
                    <a:pt x="81640" y="0"/>
                    <a:pt x="58645" y="0"/>
                  </a:cubicBezTo>
                  <a:cubicBezTo>
                    <a:pt x="49529" y="0"/>
                    <a:pt x="39901" y="663"/>
                    <a:pt x="30017" y="1967"/>
                  </a:cubicBezTo>
                  <a:cubicBezTo>
                    <a:pt x="23776" y="2792"/>
                    <a:pt x="19272" y="8387"/>
                    <a:pt x="19743" y="14664"/>
                  </a:cubicBezTo>
                  <a:cubicBezTo>
                    <a:pt x="20089" y="19273"/>
                    <a:pt x="19994" y="23410"/>
                    <a:pt x="19415" y="27326"/>
                  </a:cubicBezTo>
                  <a:lnTo>
                    <a:pt x="1740" y="151162"/>
                  </a:lnTo>
                  <a:cubicBezTo>
                    <a:pt x="1577" y="152277"/>
                    <a:pt x="1251" y="153323"/>
                    <a:pt x="973" y="154379"/>
                  </a:cubicBezTo>
                  <a:cubicBezTo>
                    <a:pt x="949" y="154483"/>
                    <a:pt x="368" y="156666"/>
                    <a:pt x="345" y="156759"/>
                  </a:cubicBezTo>
                  <a:cubicBezTo>
                    <a:pt x="-1025" y="162345"/>
                    <a:pt x="1785" y="168118"/>
                    <a:pt x="7034" y="170463"/>
                  </a:cubicBezTo>
                  <a:cubicBezTo>
                    <a:pt x="63616" y="195781"/>
                    <a:pt x="139150" y="225953"/>
                    <a:pt x="177568" y="225953"/>
                  </a:cubicBezTo>
                  <a:cubicBezTo>
                    <a:pt x="223697" y="225953"/>
                    <a:pt x="318674" y="179267"/>
                    <a:pt x="381503" y="148375"/>
                  </a:cubicBezTo>
                  <a:cubicBezTo>
                    <a:pt x="397721" y="140403"/>
                    <a:pt x="411159" y="133789"/>
                    <a:pt x="419945" y="129928"/>
                  </a:cubicBezTo>
                  <a:cubicBezTo>
                    <a:pt x="424201" y="128058"/>
                    <a:pt x="427254" y="124004"/>
                    <a:pt x="427303" y="119356"/>
                  </a:cubicBezTo>
                  <a:cubicBezTo>
                    <a:pt x="427610" y="91113"/>
                    <a:pt x="398188" y="71354"/>
                    <a:pt x="355954" y="7135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295">
              <a:extLst>
                <a:ext uri="{FF2B5EF4-FFF2-40B4-BE49-F238E27FC236}">
                  <a16:creationId xmlns:a16="http://schemas.microsoft.com/office/drawing/2014/main" id="{B920C459-F9BE-ED43-AC0B-0D9C45BB50C0}"/>
                </a:ext>
              </a:extLst>
            </p:cNvPr>
            <p:cNvSpPr/>
            <p:nvPr/>
          </p:nvSpPr>
          <p:spPr>
            <a:xfrm>
              <a:off x="9981929" y="2799147"/>
              <a:ext cx="137480" cy="118923"/>
            </a:xfrm>
            <a:custGeom>
              <a:avLst/>
              <a:gdLst>
                <a:gd name="connsiteX0" fmla="*/ 11894 w 137480"/>
                <a:gd name="connsiteY0" fmla="*/ 118924 h 118923"/>
                <a:gd name="connsiteX1" fmla="*/ 107032 w 137480"/>
                <a:gd name="connsiteY1" fmla="*/ 118924 h 118923"/>
                <a:gd name="connsiteX2" fmla="*/ 118925 w 137480"/>
                <a:gd name="connsiteY2" fmla="*/ 107031 h 118923"/>
                <a:gd name="connsiteX3" fmla="*/ 119157 w 137480"/>
                <a:gd name="connsiteY3" fmla="*/ 104731 h 118923"/>
                <a:gd name="connsiteX4" fmla="*/ 119157 w 137480"/>
                <a:gd name="connsiteY4" fmla="*/ 104696 h 118923"/>
                <a:gd name="connsiteX5" fmla="*/ 137251 w 137480"/>
                <a:gd name="connsiteY5" fmla="*/ 14226 h 118923"/>
                <a:gd name="connsiteX6" fmla="*/ 134789 w 137480"/>
                <a:gd name="connsiteY6" fmla="*/ 4355 h 118923"/>
                <a:gd name="connsiteX7" fmla="*/ 125591 w 137480"/>
                <a:gd name="connsiteY7" fmla="*/ 0 h 118923"/>
                <a:gd name="connsiteX8" fmla="*/ 60543 w 137480"/>
                <a:gd name="connsiteY8" fmla="*/ 0 h 118923"/>
                <a:gd name="connsiteX9" fmla="*/ 49951 w 137480"/>
                <a:gd name="connsiteY9" fmla="*/ 6481 h 118923"/>
                <a:gd name="connsiteX10" fmla="*/ 1303 w 137480"/>
                <a:gd name="connsiteY10" fmla="*/ 101619 h 118923"/>
                <a:gd name="connsiteX11" fmla="*/ 1755 w 137480"/>
                <a:gd name="connsiteY11" fmla="*/ 113233 h 118923"/>
                <a:gd name="connsiteX12" fmla="*/ 11894 w 137480"/>
                <a:gd name="connsiteY12" fmla="*/ 118924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480" h="118923">
                  <a:moveTo>
                    <a:pt x="11894" y="118924"/>
                  </a:moveTo>
                  <a:lnTo>
                    <a:pt x="107032" y="118924"/>
                  </a:lnTo>
                  <a:cubicBezTo>
                    <a:pt x="113606" y="118924"/>
                    <a:pt x="118925" y="113604"/>
                    <a:pt x="118925" y="107031"/>
                  </a:cubicBezTo>
                  <a:cubicBezTo>
                    <a:pt x="118925" y="106253"/>
                    <a:pt x="118995" y="105487"/>
                    <a:pt x="119157" y="104731"/>
                  </a:cubicBezTo>
                  <a:lnTo>
                    <a:pt x="119157" y="104696"/>
                  </a:lnTo>
                  <a:lnTo>
                    <a:pt x="137251" y="14226"/>
                  </a:lnTo>
                  <a:cubicBezTo>
                    <a:pt x="137947" y="10731"/>
                    <a:pt x="137041" y="7108"/>
                    <a:pt x="134789" y="4355"/>
                  </a:cubicBezTo>
                  <a:cubicBezTo>
                    <a:pt x="132525" y="1602"/>
                    <a:pt x="129156" y="0"/>
                    <a:pt x="125591" y="0"/>
                  </a:cubicBezTo>
                  <a:lnTo>
                    <a:pt x="60543" y="0"/>
                  </a:lnTo>
                  <a:cubicBezTo>
                    <a:pt x="56072" y="0"/>
                    <a:pt x="51984" y="2497"/>
                    <a:pt x="49951" y="6481"/>
                  </a:cubicBezTo>
                  <a:lnTo>
                    <a:pt x="1303" y="101619"/>
                  </a:lnTo>
                  <a:cubicBezTo>
                    <a:pt x="-579" y="105300"/>
                    <a:pt x="-417" y="109702"/>
                    <a:pt x="1755" y="113233"/>
                  </a:cubicBezTo>
                  <a:cubicBezTo>
                    <a:pt x="3916" y="116775"/>
                    <a:pt x="7749" y="118924"/>
                    <a:pt x="11894" y="1189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296">
              <a:extLst>
                <a:ext uri="{FF2B5EF4-FFF2-40B4-BE49-F238E27FC236}">
                  <a16:creationId xmlns:a16="http://schemas.microsoft.com/office/drawing/2014/main" id="{823977B6-4E2D-8A40-AF2F-985BDC2F5992}"/>
                </a:ext>
              </a:extLst>
            </p:cNvPr>
            <p:cNvSpPr/>
            <p:nvPr/>
          </p:nvSpPr>
          <p:spPr>
            <a:xfrm>
              <a:off x="10225006" y="2799148"/>
              <a:ext cx="137480" cy="118923"/>
            </a:xfrm>
            <a:custGeom>
              <a:avLst/>
              <a:gdLst>
                <a:gd name="connsiteX0" fmla="*/ 18556 w 137480"/>
                <a:gd name="connsiteY0" fmla="*/ 107031 h 118923"/>
                <a:gd name="connsiteX1" fmla="*/ 30448 w 137480"/>
                <a:gd name="connsiteY1" fmla="*/ 118924 h 118923"/>
                <a:gd name="connsiteX2" fmla="*/ 125586 w 137480"/>
                <a:gd name="connsiteY2" fmla="*/ 118924 h 118923"/>
                <a:gd name="connsiteX3" fmla="*/ 135725 w 137480"/>
                <a:gd name="connsiteY3" fmla="*/ 113233 h 118923"/>
                <a:gd name="connsiteX4" fmla="*/ 136178 w 137480"/>
                <a:gd name="connsiteY4" fmla="*/ 101619 h 118923"/>
                <a:gd name="connsiteX5" fmla="*/ 87529 w 137480"/>
                <a:gd name="connsiteY5" fmla="*/ 6481 h 118923"/>
                <a:gd name="connsiteX6" fmla="*/ 76938 w 137480"/>
                <a:gd name="connsiteY6" fmla="*/ 0 h 118923"/>
                <a:gd name="connsiteX7" fmla="*/ 11890 w 137480"/>
                <a:gd name="connsiteY7" fmla="*/ 0 h 118923"/>
                <a:gd name="connsiteX8" fmla="*/ 2692 w 137480"/>
                <a:gd name="connsiteY8" fmla="*/ 4355 h 118923"/>
                <a:gd name="connsiteX9" fmla="*/ 230 w 137480"/>
                <a:gd name="connsiteY9" fmla="*/ 14226 h 118923"/>
                <a:gd name="connsiteX10" fmla="*/ 18556 w 137480"/>
                <a:gd name="connsiteY10" fmla="*/ 107031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480" h="118923">
                  <a:moveTo>
                    <a:pt x="18556" y="107031"/>
                  </a:moveTo>
                  <a:cubicBezTo>
                    <a:pt x="18556" y="113604"/>
                    <a:pt x="23875" y="118924"/>
                    <a:pt x="30448" y="118924"/>
                  </a:cubicBezTo>
                  <a:lnTo>
                    <a:pt x="125586" y="118924"/>
                  </a:lnTo>
                  <a:cubicBezTo>
                    <a:pt x="129733" y="118924"/>
                    <a:pt x="133565" y="116775"/>
                    <a:pt x="135725" y="113233"/>
                  </a:cubicBezTo>
                  <a:cubicBezTo>
                    <a:pt x="137897" y="109702"/>
                    <a:pt x="138060" y="105300"/>
                    <a:pt x="136178" y="101619"/>
                  </a:cubicBezTo>
                  <a:lnTo>
                    <a:pt x="87529" y="6481"/>
                  </a:lnTo>
                  <a:cubicBezTo>
                    <a:pt x="85497" y="2497"/>
                    <a:pt x="81408" y="0"/>
                    <a:pt x="76938" y="0"/>
                  </a:cubicBezTo>
                  <a:lnTo>
                    <a:pt x="11890" y="0"/>
                  </a:lnTo>
                  <a:cubicBezTo>
                    <a:pt x="8324" y="0"/>
                    <a:pt x="4956" y="1603"/>
                    <a:pt x="2692" y="4355"/>
                  </a:cubicBezTo>
                  <a:cubicBezTo>
                    <a:pt x="438" y="7108"/>
                    <a:pt x="-467" y="10731"/>
                    <a:pt x="230" y="14226"/>
                  </a:cubicBezTo>
                  <a:lnTo>
                    <a:pt x="18556" y="10703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297">
              <a:extLst>
                <a:ext uri="{FF2B5EF4-FFF2-40B4-BE49-F238E27FC236}">
                  <a16:creationId xmlns:a16="http://schemas.microsoft.com/office/drawing/2014/main" id="{8D188B12-9CDC-CC4E-BC33-DE31538CD88F}"/>
                </a:ext>
              </a:extLst>
            </p:cNvPr>
            <p:cNvSpPr/>
            <p:nvPr/>
          </p:nvSpPr>
          <p:spPr>
            <a:xfrm>
              <a:off x="9981931" y="2941856"/>
              <a:ext cx="380553" cy="167747"/>
            </a:xfrm>
            <a:custGeom>
              <a:avLst/>
              <a:gdLst>
                <a:gd name="connsiteX0" fmla="*/ 368662 w 380553"/>
                <a:gd name="connsiteY0" fmla="*/ 0 h 167747"/>
                <a:gd name="connsiteX1" fmla="*/ 273524 w 380553"/>
                <a:gd name="connsiteY1" fmla="*/ 0 h 167747"/>
                <a:gd name="connsiteX2" fmla="*/ 261631 w 380553"/>
                <a:gd name="connsiteY2" fmla="*/ 11893 h 167747"/>
                <a:gd name="connsiteX3" fmla="*/ 261631 w 380553"/>
                <a:gd name="connsiteY3" fmla="*/ 35677 h 167747"/>
                <a:gd name="connsiteX4" fmla="*/ 249739 w 380553"/>
                <a:gd name="connsiteY4" fmla="*/ 47570 h 167747"/>
                <a:gd name="connsiteX5" fmla="*/ 130816 w 380553"/>
                <a:gd name="connsiteY5" fmla="*/ 47570 h 167747"/>
                <a:gd name="connsiteX6" fmla="*/ 118924 w 380553"/>
                <a:gd name="connsiteY6" fmla="*/ 35677 h 167747"/>
                <a:gd name="connsiteX7" fmla="*/ 118924 w 380553"/>
                <a:gd name="connsiteY7" fmla="*/ 11893 h 167747"/>
                <a:gd name="connsiteX8" fmla="*/ 107031 w 380553"/>
                <a:gd name="connsiteY8" fmla="*/ 0 h 167747"/>
                <a:gd name="connsiteX9" fmla="*/ 11893 w 380553"/>
                <a:gd name="connsiteY9" fmla="*/ 0 h 167747"/>
                <a:gd name="connsiteX10" fmla="*/ 0 w 380553"/>
                <a:gd name="connsiteY10" fmla="*/ 11893 h 167747"/>
                <a:gd name="connsiteX11" fmla="*/ 0 w 380553"/>
                <a:gd name="connsiteY11" fmla="*/ 71354 h 167747"/>
                <a:gd name="connsiteX12" fmla="*/ 11893 w 380553"/>
                <a:gd name="connsiteY12" fmla="*/ 83247 h 167747"/>
                <a:gd name="connsiteX13" fmla="*/ 80912 w 380553"/>
                <a:gd name="connsiteY13" fmla="*/ 102828 h 167747"/>
                <a:gd name="connsiteX14" fmla="*/ 126019 w 380553"/>
                <a:gd name="connsiteY14" fmla="*/ 119644 h 167747"/>
                <a:gd name="connsiteX15" fmla="*/ 224293 w 380553"/>
                <a:gd name="connsiteY15" fmla="*/ 163380 h 167747"/>
                <a:gd name="connsiteX16" fmla="*/ 233502 w 380553"/>
                <a:gd name="connsiteY16" fmla="*/ 167747 h 167747"/>
                <a:gd name="connsiteX17" fmla="*/ 236452 w 380553"/>
                <a:gd name="connsiteY17" fmla="*/ 167376 h 167747"/>
                <a:gd name="connsiteX18" fmla="*/ 309200 w 380553"/>
                <a:gd name="connsiteY18" fmla="*/ 154602 h 167747"/>
                <a:gd name="connsiteX19" fmla="*/ 363505 w 380553"/>
                <a:gd name="connsiteY19" fmla="*/ 166006 h 167747"/>
                <a:gd name="connsiteX20" fmla="*/ 374990 w 380553"/>
                <a:gd name="connsiteY20" fmla="*/ 165356 h 167747"/>
                <a:gd name="connsiteX21" fmla="*/ 380554 w 380553"/>
                <a:gd name="connsiteY21" fmla="*/ 155287 h 167747"/>
                <a:gd name="connsiteX22" fmla="*/ 380554 w 380553"/>
                <a:gd name="connsiteY22" fmla="*/ 11892 h 167747"/>
                <a:gd name="connsiteX23" fmla="*/ 368662 w 380553"/>
                <a:gd name="connsiteY23" fmla="*/ 0 h 16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0553" h="167747">
                  <a:moveTo>
                    <a:pt x="368662" y="0"/>
                  </a:moveTo>
                  <a:lnTo>
                    <a:pt x="273524" y="0"/>
                  </a:lnTo>
                  <a:cubicBezTo>
                    <a:pt x="266950" y="0"/>
                    <a:pt x="261631" y="5319"/>
                    <a:pt x="261631" y="11893"/>
                  </a:cubicBezTo>
                  <a:lnTo>
                    <a:pt x="261631" y="35677"/>
                  </a:lnTo>
                  <a:cubicBezTo>
                    <a:pt x="261631" y="42238"/>
                    <a:pt x="256301" y="47570"/>
                    <a:pt x="249739" y="47570"/>
                  </a:cubicBezTo>
                  <a:lnTo>
                    <a:pt x="130816" y="47570"/>
                  </a:lnTo>
                  <a:cubicBezTo>
                    <a:pt x="124255" y="47570"/>
                    <a:pt x="118924" y="42239"/>
                    <a:pt x="118924" y="35677"/>
                  </a:cubicBezTo>
                  <a:lnTo>
                    <a:pt x="118924" y="11893"/>
                  </a:lnTo>
                  <a:cubicBezTo>
                    <a:pt x="118924" y="5319"/>
                    <a:pt x="113604" y="0"/>
                    <a:pt x="107031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71354"/>
                  </a:lnTo>
                  <a:cubicBezTo>
                    <a:pt x="0" y="77927"/>
                    <a:pt x="5319" y="83247"/>
                    <a:pt x="11893" y="83247"/>
                  </a:cubicBezTo>
                  <a:cubicBezTo>
                    <a:pt x="40323" y="83247"/>
                    <a:pt x="60902" y="93176"/>
                    <a:pt x="80912" y="102828"/>
                  </a:cubicBezTo>
                  <a:cubicBezTo>
                    <a:pt x="94407" y="109331"/>
                    <a:pt x="108355" y="116056"/>
                    <a:pt x="126019" y="119644"/>
                  </a:cubicBezTo>
                  <a:cubicBezTo>
                    <a:pt x="152208" y="124951"/>
                    <a:pt x="200938" y="134834"/>
                    <a:pt x="224293" y="163380"/>
                  </a:cubicBezTo>
                  <a:cubicBezTo>
                    <a:pt x="226593" y="166191"/>
                    <a:pt x="229984" y="167747"/>
                    <a:pt x="233502" y="167747"/>
                  </a:cubicBezTo>
                  <a:cubicBezTo>
                    <a:pt x="234489" y="167747"/>
                    <a:pt x="235477" y="167631"/>
                    <a:pt x="236452" y="167376"/>
                  </a:cubicBezTo>
                  <a:cubicBezTo>
                    <a:pt x="269029" y="159014"/>
                    <a:pt x="294183" y="154602"/>
                    <a:pt x="309200" y="154602"/>
                  </a:cubicBezTo>
                  <a:cubicBezTo>
                    <a:pt x="329221" y="154602"/>
                    <a:pt x="348001" y="158538"/>
                    <a:pt x="363505" y="166006"/>
                  </a:cubicBezTo>
                  <a:cubicBezTo>
                    <a:pt x="367198" y="167748"/>
                    <a:pt x="371541" y="167539"/>
                    <a:pt x="374990" y="165356"/>
                  </a:cubicBezTo>
                  <a:cubicBezTo>
                    <a:pt x="378451" y="163184"/>
                    <a:pt x="380554" y="159374"/>
                    <a:pt x="380554" y="155287"/>
                  </a:cubicBezTo>
                  <a:lnTo>
                    <a:pt x="380554" y="11892"/>
                  </a:lnTo>
                  <a:cubicBezTo>
                    <a:pt x="380555" y="5318"/>
                    <a:pt x="375236" y="0"/>
                    <a:pt x="368662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9" name="Gráfico 10">
            <a:extLst>
              <a:ext uri="{FF2B5EF4-FFF2-40B4-BE49-F238E27FC236}">
                <a16:creationId xmlns:a16="http://schemas.microsoft.com/office/drawing/2014/main" id="{58AB3B36-F667-CB45-B397-EE43CC7AC3A3}"/>
              </a:ext>
            </a:extLst>
          </p:cNvPr>
          <p:cNvGrpSpPr/>
          <p:nvPr/>
        </p:nvGrpSpPr>
        <p:grpSpPr>
          <a:xfrm>
            <a:off x="15168770" y="6541277"/>
            <a:ext cx="565010" cy="565008"/>
            <a:chOff x="555918" y="2840954"/>
            <a:chExt cx="597977" cy="597977"/>
          </a:xfrm>
          <a:solidFill>
            <a:schemeClr val="bg1"/>
          </a:solidFill>
        </p:grpSpPr>
        <p:sp>
          <p:nvSpPr>
            <p:cNvPr id="30" name="Forma libre 357">
              <a:extLst>
                <a:ext uri="{FF2B5EF4-FFF2-40B4-BE49-F238E27FC236}">
                  <a16:creationId xmlns:a16="http://schemas.microsoft.com/office/drawing/2014/main" id="{290B3CCF-8305-4D43-B368-EDBD7948193F}"/>
                </a:ext>
              </a:extLst>
            </p:cNvPr>
            <p:cNvSpPr/>
            <p:nvPr/>
          </p:nvSpPr>
          <p:spPr>
            <a:xfrm>
              <a:off x="729452" y="2840078"/>
              <a:ext cx="249936" cy="162341"/>
            </a:xfrm>
            <a:custGeom>
              <a:avLst/>
              <a:gdLst>
                <a:gd name="connsiteX0" fmla="*/ 32909 w 249935"/>
                <a:gd name="connsiteY0" fmla="*/ 155918 h 162341"/>
                <a:gd name="connsiteX1" fmla="*/ 43530 w 249935"/>
                <a:gd name="connsiteY1" fmla="*/ 161854 h 162341"/>
                <a:gd name="connsiteX2" fmla="*/ 47265 w 249935"/>
                <a:gd name="connsiteY2" fmla="*/ 161282 h 162341"/>
                <a:gd name="connsiteX3" fmla="*/ 125455 w 249935"/>
                <a:gd name="connsiteY3" fmla="*/ 150370 h 162341"/>
                <a:gd name="connsiteX4" fmla="*/ 198767 w 249935"/>
                <a:gd name="connsiteY4" fmla="*/ 159981 h 162341"/>
                <a:gd name="connsiteX5" fmla="*/ 213694 w 249935"/>
                <a:gd name="connsiteY5" fmla="*/ 152839 h 162341"/>
                <a:gd name="connsiteX6" fmla="*/ 223341 w 249935"/>
                <a:gd name="connsiteY6" fmla="*/ 130539 h 162341"/>
                <a:gd name="connsiteX7" fmla="*/ 250033 w 249935"/>
                <a:gd name="connsiteY7" fmla="*/ 50707 h 162341"/>
                <a:gd name="connsiteX8" fmla="*/ 200202 w 249935"/>
                <a:gd name="connsiteY8" fmla="*/ 876 h 162341"/>
                <a:gd name="connsiteX9" fmla="*/ 163181 w 249935"/>
                <a:gd name="connsiteY9" fmla="*/ 23711 h 162341"/>
                <a:gd name="connsiteX10" fmla="*/ 162463 w 249935"/>
                <a:gd name="connsiteY10" fmla="*/ 25780 h 162341"/>
                <a:gd name="connsiteX11" fmla="*/ 156174 w 249935"/>
                <a:gd name="connsiteY11" fmla="*/ 20524 h 162341"/>
                <a:gd name="connsiteX12" fmla="*/ 112997 w 249935"/>
                <a:gd name="connsiteY12" fmla="*/ 876 h 162341"/>
                <a:gd name="connsiteX13" fmla="*/ 54551 w 249935"/>
                <a:gd name="connsiteY13" fmla="*/ 50598 h 162341"/>
                <a:gd name="connsiteX14" fmla="*/ 876 w 249935"/>
                <a:gd name="connsiteY14" fmla="*/ 88081 h 162341"/>
                <a:gd name="connsiteX15" fmla="*/ 26851 w 249935"/>
                <a:gd name="connsiteY15" fmla="*/ 146161 h 162341"/>
                <a:gd name="connsiteX16" fmla="*/ 32909 w 249935"/>
                <a:gd name="connsiteY16" fmla="*/ 155918 h 1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9935" h="162341">
                  <a:moveTo>
                    <a:pt x="32909" y="155918"/>
                  </a:moveTo>
                  <a:cubicBezTo>
                    <a:pt x="35220" y="159677"/>
                    <a:pt x="39283" y="161854"/>
                    <a:pt x="43530" y="161854"/>
                  </a:cubicBezTo>
                  <a:cubicBezTo>
                    <a:pt x="44771" y="161854"/>
                    <a:pt x="46036" y="161672"/>
                    <a:pt x="47265" y="161282"/>
                  </a:cubicBezTo>
                  <a:cubicBezTo>
                    <a:pt x="70270" y="154044"/>
                    <a:pt x="96573" y="150370"/>
                    <a:pt x="125455" y="150370"/>
                  </a:cubicBezTo>
                  <a:cubicBezTo>
                    <a:pt x="152281" y="150370"/>
                    <a:pt x="176260" y="153510"/>
                    <a:pt x="198767" y="159981"/>
                  </a:cubicBezTo>
                  <a:cubicBezTo>
                    <a:pt x="204874" y="161757"/>
                    <a:pt x="211261" y="158667"/>
                    <a:pt x="213694" y="152839"/>
                  </a:cubicBezTo>
                  <a:cubicBezTo>
                    <a:pt x="216735" y="145612"/>
                    <a:pt x="220032" y="138094"/>
                    <a:pt x="223341" y="130539"/>
                  </a:cubicBezTo>
                  <a:cubicBezTo>
                    <a:pt x="237064" y="99212"/>
                    <a:pt x="250033" y="69625"/>
                    <a:pt x="250033" y="50707"/>
                  </a:cubicBezTo>
                  <a:cubicBezTo>
                    <a:pt x="250034" y="27714"/>
                    <a:pt x="236980" y="876"/>
                    <a:pt x="200202" y="876"/>
                  </a:cubicBezTo>
                  <a:cubicBezTo>
                    <a:pt x="172853" y="876"/>
                    <a:pt x="166551" y="15731"/>
                    <a:pt x="163181" y="23711"/>
                  </a:cubicBezTo>
                  <a:cubicBezTo>
                    <a:pt x="162853" y="24477"/>
                    <a:pt x="162451" y="25427"/>
                    <a:pt x="162463" y="25780"/>
                  </a:cubicBezTo>
                  <a:cubicBezTo>
                    <a:pt x="161113" y="25731"/>
                    <a:pt x="160273" y="25171"/>
                    <a:pt x="156174" y="20524"/>
                  </a:cubicBezTo>
                  <a:cubicBezTo>
                    <a:pt x="149251" y="12701"/>
                    <a:pt x="138801" y="876"/>
                    <a:pt x="112997" y="876"/>
                  </a:cubicBezTo>
                  <a:cubicBezTo>
                    <a:pt x="79540" y="876"/>
                    <a:pt x="61462" y="34113"/>
                    <a:pt x="54551" y="50598"/>
                  </a:cubicBezTo>
                  <a:cubicBezTo>
                    <a:pt x="20864" y="51438"/>
                    <a:pt x="876" y="65318"/>
                    <a:pt x="876" y="88081"/>
                  </a:cubicBezTo>
                  <a:cubicBezTo>
                    <a:pt x="876" y="104652"/>
                    <a:pt x="13492" y="124810"/>
                    <a:pt x="26851" y="146161"/>
                  </a:cubicBezTo>
                  <a:lnTo>
                    <a:pt x="32909" y="1559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358">
              <a:extLst>
                <a:ext uri="{FF2B5EF4-FFF2-40B4-BE49-F238E27FC236}">
                  <a16:creationId xmlns:a16="http://schemas.microsoft.com/office/drawing/2014/main" id="{647B926A-4C33-BA44-9F75-C148C73C8102}"/>
                </a:ext>
              </a:extLst>
            </p:cNvPr>
            <p:cNvSpPr/>
            <p:nvPr/>
          </p:nvSpPr>
          <p:spPr>
            <a:xfrm>
              <a:off x="629789" y="3014489"/>
              <a:ext cx="449651" cy="425124"/>
            </a:xfrm>
            <a:custGeom>
              <a:avLst/>
              <a:gdLst>
                <a:gd name="connsiteX0" fmla="*/ 399515 w 449650"/>
                <a:gd name="connsiteY0" fmla="*/ 221333 h 425124"/>
                <a:gd name="connsiteX1" fmla="*/ 225117 w 449650"/>
                <a:gd name="connsiteY1" fmla="*/ 876 h 425124"/>
                <a:gd name="connsiteX2" fmla="*/ 50719 w 449650"/>
                <a:gd name="connsiteY2" fmla="*/ 221333 h 425124"/>
                <a:gd name="connsiteX3" fmla="*/ 876 w 449650"/>
                <a:gd name="connsiteY3" fmla="*/ 349695 h 425124"/>
                <a:gd name="connsiteX4" fmla="*/ 225117 w 449650"/>
                <a:gd name="connsiteY4" fmla="*/ 424442 h 425124"/>
                <a:gd name="connsiteX5" fmla="*/ 449359 w 449650"/>
                <a:gd name="connsiteY5" fmla="*/ 349695 h 425124"/>
                <a:gd name="connsiteX6" fmla="*/ 399515 w 449650"/>
                <a:gd name="connsiteY6" fmla="*/ 221333 h 425124"/>
                <a:gd name="connsiteX7" fmla="*/ 225117 w 449650"/>
                <a:gd name="connsiteY7" fmla="*/ 200201 h 425124"/>
                <a:gd name="connsiteX8" fmla="*/ 262491 w 449650"/>
                <a:gd name="connsiteY8" fmla="*/ 237574 h 425124"/>
                <a:gd name="connsiteX9" fmla="*/ 237576 w 449650"/>
                <a:gd name="connsiteY9" fmla="*/ 272653 h 425124"/>
                <a:gd name="connsiteX10" fmla="*/ 237576 w 449650"/>
                <a:gd name="connsiteY10" fmla="*/ 274948 h 425124"/>
                <a:gd name="connsiteX11" fmla="*/ 225117 w 449650"/>
                <a:gd name="connsiteY11" fmla="*/ 287406 h 425124"/>
                <a:gd name="connsiteX12" fmla="*/ 212659 w 449650"/>
                <a:gd name="connsiteY12" fmla="*/ 274948 h 425124"/>
                <a:gd name="connsiteX13" fmla="*/ 200201 w 449650"/>
                <a:gd name="connsiteY13" fmla="*/ 274948 h 425124"/>
                <a:gd name="connsiteX14" fmla="*/ 187743 w 449650"/>
                <a:gd name="connsiteY14" fmla="*/ 262490 h 425124"/>
                <a:gd name="connsiteX15" fmla="*/ 200201 w 449650"/>
                <a:gd name="connsiteY15" fmla="*/ 250031 h 425124"/>
                <a:gd name="connsiteX16" fmla="*/ 225117 w 449650"/>
                <a:gd name="connsiteY16" fmla="*/ 250031 h 425124"/>
                <a:gd name="connsiteX17" fmla="*/ 237576 w 449650"/>
                <a:gd name="connsiteY17" fmla="*/ 237573 h 425124"/>
                <a:gd name="connsiteX18" fmla="*/ 225117 w 449650"/>
                <a:gd name="connsiteY18" fmla="*/ 225115 h 425124"/>
                <a:gd name="connsiteX19" fmla="*/ 187744 w 449650"/>
                <a:gd name="connsiteY19" fmla="*/ 187741 h 425124"/>
                <a:gd name="connsiteX20" fmla="*/ 212659 w 449650"/>
                <a:gd name="connsiteY20" fmla="*/ 152663 h 425124"/>
                <a:gd name="connsiteX21" fmla="*/ 212659 w 449650"/>
                <a:gd name="connsiteY21" fmla="*/ 150368 h 425124"/>
                <a:gd name="connsiteX22" fmla="*/ 225117 w 449650"/>
                <a:gd name="connsiteY22" fmla="*/ 137910 h 425124"/>
                <a:gd name="connsiteX23" fmla="*/ 237576 w 449650"/>
                <a:gd name="connsiteY23" fmla="*/ 150368 h 425124"/>
                <a:gd name="connsiteX24" fmla="*/ 250034 w 449650"/>
                <a:gd name="connsiteY24" fmla="*/ 150368 h 425124"/>
                <a:gd name="connsiteX25" fmla="*/ 262492 w 449650"/>
                <a:gd name="connsiteY25" fmla="*/ 162826 h 425124"/>
                <a:gd name="connsiteX26" fmla="*/ 250034 w 449650"/>
                <a:gd name="connsiteY26" fmla="*/ 175284 h 425124"/>
                <a:gd name="connsiteX27" fmla="*/ 225117 w 449650"/>
                <a:gd name="connsiteY27" fmla="*/ 175284 h 425124"/>
                <a:gd name="connsiteX28" fmla="*/ 212659 w 449650"/>
                <a:gd name="connsiteY28" fmla="*/ 187743 h 425124"/>
                <a:gd name="connsiteX29" fmla="*/ 225117 w 449650"/>
                <a:gd name="connsiteY29" fmla="*/ 200201 h 4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9650" h="425124">
                  <a:moveTo>
                    <a:pt x="399515" y="221333"/>
                  </a:moveTo>
                  <a:cubicBezTo>
                    <a:pt x="398956" y="88835"/>
                    <a:pt x="368505" y="876"/>
                    <a:pt x="225117" y="876"/>
                  </a:cubicBezTo>
                  <a:cubicBezTo>
                    <a:pt x="81730" y="876"/>
                    <a:pt x="51279" y="88836"/>
                    <a:pt x="50719" y="221333"/>
                  </a:cubicBezTo>
                  <a:cubicBezTo>
                    <a:pt x="40731" y="236552"/>
                    <a:pt x="876" y="300411"/>
                    <a:pt x="876" y="349695"/>
                  </a:cubicBezTo>
                  <a:cubicBezTo>
                    <a:pt x="876" y="414734"/>
                    <a:pt x="141368" y="424442"/>
                    <a:pt x="225117" y="424442"/>
                  </a:cubicBezTo>
                  <a:cubicBezTo>
                    <a:pt x="308867" y="424442"/>
                    <a:pt x="449359" y="414733"/>
                    <a:pt x="449359" y="349695"/>
                  </a:cubicBezTo>
                  <a:cubicBezTo>
                    <a:pt x="449359" y="300411"/>
                    <a:pt x="409503" y="236552"/>
                    <a:pt x="399515" y="221333"/>
                  </a:cubicBezTo>
                  <a:close/>
                  <a:moveTo>
                    <a:pt x="225117" y="200201"/>
                  </a:moveTo>
                  <a:cubicBezTo>
                    <a:pt x="245727" y="200201"/>
                    <a:pt x="262491" y="216965"/>
                    <a:pt x="262491" y="237574"/>
                  </a:cubicBezTo>
                  <a:cubicBezTo>
                    <a:pt x="262491" y="253795"/>
                    <a:pt x="252045" y="267493"/>
                    <a:pt x="237576" y="272653"/>
                  </a:cubicBezTo>
                  <a:lnTo>
                    <a:pt x="237576" y="274948"/>
                  </a:lnTo>
                  <a:cubicBezTo>
                    <a:pt x="237576" y="281834"/>
                    <a:pt x="232003" y="287406"/>
                    <a:pt x="225117" y="287406"/>
                  </a:cubicBezTo>
                  <a:cubicBezTo>
                    <a:pt x="218231" y="287406"/>
                    <a:pt x="212659" y="281834"/>
                    <a:pt x="212659" y="274948"/>
                  </a:cubicBezTo>
                  <a:lnTo>
                    <a:pt x="200201" y="274948"/>
                  </a:lnTo>
                  <a:cubicBezTo>
                    <a:pt x="193315" y="274948"/>
                    <a:pt x="187743" y="269376"/>
                    <a:pt x="187743" y="262490"/>
                  </a:cubicBezTo>
                  <a:cubicBezTo>
                    <a:pt x="187743" y="255604"/>
                    <a:pt x="193315" y="250031"/>
                    <a:pt x="200201" y="250031"/>
                  </a:cubicBezTo>
                  <a:lnTo>
                    <a:pt x="225117" y="250031"/>
                  </a:lnTo>
                  <a:cubicBezTo>
                    <a:pt x="231991" y="250031"/>
                    <a:pt x="237576" y="244448"/>
                    <a:pt x="237576" y="237573"/>
                  </a:cubicBezTo>
                  <a:cubicBezTo>
                    <a:pt x="237576" y="230700"/>
                    <a:pt x="231992" y="225115"/>
                    <a:pt x="225117" y="225115"/>
                  </a:cubicBezTo>
                  <a:cubicBezTo>
                    <a:pt x="204508" y="225115"/>
                    <a:pt x="187744" y="208351"/>
                    <a:pt x="187744" y="187741"/>
                  </a:cubicBezTo>
                  <a:cubicBezTo>
                    <a:pt x="187744" y="171521"/>
                    <a:pt x="198190" y="157823"/>
                    <a:pt x="212659" y="152663"/>
                  </a:cubicBezTo>
                  <a:lnTo>
                    <a:pt x="212659" y="150368"/>
                  </a:lnTo>
                  <a:cubicBezTo>
                    <a:pt x="212659" y="143482"/>
                    <a:pt x="218231" y="137910"/>
                    <a:pt x="225117" y="137910"/>
                  </a:cubicBezTo>
                  <a:cubicBezTo>
                    <a:pt x="232003" y="137910"/>
                    <a:pt x="237576" y="143482"/>
                    <a:pt x="237576" y="150368"/>
                  </a:cubicBezTo>
                  <a:lnTo>
                    <a:pt x="250034" y="150368"/>
                  </a:lnTo>
                  <a:cubicBezTo>
                    <a:pt x="256920" y="150368"/>
                    <a:pt x="262492" y="155940"/>
                    <a:pt x="262492" y="162826"/>
                  </a:cubicBezTo>
                  <a:cubicBezTo>
                    <a:pt x="262492" y="169712"/>
                    <a:pt x="256920" y="175284"/>
                    <a:pt x="250034" y="175284"/>
                  </a:cubicBezTo>
                  <a:lnTo>
                    <a:pt x="225117" y="175284"/>
                  </a:lnTo>
                  <a:cubicBezTo>
                    <a:pt x="218244" y="175284"/>
                    <a:pt x="212659" y="180868"/>
                    <a:pt x="212659" y="187743"/>
                  </a:cubicBezTo>
                  <a:cubicBezTo>
                    <a:pt x="212659" y="194617"/>
                    <a:pt x="218244" y="200201"/>
                    <a:pt x="225117" y="200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93434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9" name="Grupo 2123">
            <a:extLst>
              <a:ext uri="{FF2B5EF4-FFF2-40B4-BE49-F238E27FC236}">
                <a16:creationId xmlns:a16="http://schemas.microsoft.com/office/drawing/2014/main" id="{F8437B4A-BDF1-C64A-9803-0B9F6288300A}"/>
              </a:ext>
            </a:extLst>
          </p:cNvPr>
          <p:cNvGrpSpPr/>
          <p:nvPr/>
        </p:nvGrpSpPr>
        <p:grpSpPr>
          <a:xfrm>
            <a:off x="9781117" y="4828609"/>
            <a:ext cx="4815416" cy="7514048"/>
            <a:chOff x="11295270" y="987972"/>
            <a:chExt cx="373036" cy="582091"/>
          </a:xfrm>
        </p:grpSpPr>
        <p:sp>
          <p:nvSpPr>
            <p:cNvPr id="40" name="Forma libre 1989">
              <a:extLst>
                <a:ext uri="{FF2B5EF4-FFF2-40B4-BE49-F238E27FC236}">
                  <a16:creationId xmlns:a16="http://schemas.microsoft.com/office/drawing/2014/main" id="{C8B00036-A722-4C4E-B345-EF5C287765EC}"/>
                </a:ext>
              </a:extLst>
            </p:cNvPr>
            <p:cNvSpPr/>
            <p:nvPr/>
          </p:nvSpPr>
          <p:spPr>
            <a:xfrm>
              <a:off x="11365402" y="987972"/>
              <a:ext cx="238459" cy="134515"/>
            </a:xfrm>
            <a:custGeom>
              <a:avLst/>
              <a:gdLst>
                <a:gd name="connsiteX0" fmla="*/ 21644 w 238459"/>
                <a:gd name="connsiteY0" fmla="*/ 135005 h 134515"/>
                <a:gd name="connsiteX1" fmla="*/ 21217 w 238459"/>
                <a:gd name="connsiteY1" fmla="*/ 126445 h 134515"/>
                <a:gd name="connsiteX2" fmla="*/ 119780 w 238459"/>
                <a:gd name="connsiteY2" fmla="*/ 22134 h 134515"/>
                <a:gd name="connsiteX3" fmla="*/ 218343 w 238459"/>
                <a:gd name="connsiteY3" fmla="*/ 126445 h 134515"/>
                <a:gd name="connsiteX4" fmla="*/ 217915 w 238459"/>
                <a:gd name="connsiteY4" fmla="*/ 135005 h 134515"/>
                <a:gd name="connsiteX5" fmla="*/ 234424 w 238459"/>
                <a:gd name="connsiteY5" fmla="*/ 135005 h 134515"/>
                <a:gd name="connsiteX6" fmla="*/ 234851 w 238459"/>
                <a:gd name="connsiteY6" fmla="*/ 126445 h 134515"/>
                <a:gd name="connsiteX7" fmla="*/ 119719 w 238459"/>
                <a:gd name="connsiteY7" fmla="*/ 4586 h 134515"/>
                <a:gd name="connsiteX8" fmla="*/ 4586 w 238459"/>
                <a:gd name="connsiteY8" fmla="*/ 126445 h 134515"/>
                <a:gd name="connsiteX9" fmla="*/ 5013 w 238459"/>
                <a:gd name="connsiteY9" fmla="*/ 135005 h 134515"/>
                <a:gd name="connsiteX10" fmla="*/ 21644 w 238459"/>
                <a:gd name="connsiteY10" fmla="*/ 135005 h 13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59" h="134515">
                  <a:moveTo>
                    <a:pt x="21644" y="135005"/>
                  </a:moveTo>
                  <a:cubicBezTo>
                    <a:pt x="21400" y="132192"/>
                    <a:pt x="21217" y="129318"/>
                    <a:pt x="21217" y="126445"/>
                  </a:cubicBezTo>
                  <a:cubicBezTo>
                    <a:pt x="21217" y="68909"/>
                    <a:pt x="65423" y="22134"/>
                    <a:pt x="119780" y="22134"/>
                  </a:cubicBezTo>
                  <a:cubicBezTo>
                    <a:pt x="174136" y="22134"/>
                    <a:pt x="218343" y="68909"/>
                    <a:pt x="218343" y="126445"/>
                  </a:cubicBezTo>
                  <a:cubicBezTo>
                    <a:pt x="218343" y="129318"/>
                    <a:pt x="218159" y="132192"/>
                    <a:pt x="217915" y="135005"/>
                  </a:cubicBezTo>
                  <a:lnTo>
                    <a:pt x="234424" y="135005"/>
                  </a:lnTo>
                  <a:cubicBezTo>
                    <a:pt x="234607" y="132192"/>
                    <a:pt x="234851" y="129318"/>
                    <a:pt x="234851" y="126445"/>
                  </a:cubicBezTo>
                  <a:cubicBezTo>
                    <a:pt x="234851" y="59248"/>
                    <a:pt x="183185" y="4586"/>
                    <a:pt x="119719" y="4586"/>
                  </a:cubicBezTo>
                  <a:cubicBezTo>
                    <a:pt x="56252" y="4586"/>
                    <a:pt x="4586" y="59248"/>
                    <a:pt x="4586" y="126445"/>
                  </a:cubicBezTo>
                  <a:cubicBezTo>
                    <a:pt x="4586" y="129318"/>
                    <a:pt x="4830" y="132192"/>
                    <a:pt x="5013" y="135005"/>
                  </a:cubicBezTo>
                  <a:lnTo>
                    <a:pt x="21644" y="13500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1990">
              <a:extLst>
                <a:ext uri="{FF2B5EF4-FFF2-40B4-BE49-F238E27FC236}">
                  <a16:creationId xmlns:a16="http://schemas.microsoft.com/office/drawing/2014/main" id="{C8A89F18-D718-4A4A-BF75-C278A76C0052}"/>
                </a:ext>
              </a:extLst>
            </p:cNvPr>
            <p:cNvSpPr/>
            <p:nvPr/>
          </p:nvSpPr>
          <p:spPr>
            <a:xfrm>
              <a:off x="11524680" y="1105979"/>
              <a:ext cx="85601" cy="67258"/>
            </a:xfrm>
            <a:custGeom>
              <a:avLst/>
              <a:gdLst>
                <a:gd name="connsiteX0" fmla="*/ 34240 w 85600"/>
                <a:gd name="connsiteY0" fmla="*/ 63895 h 67257"/>
                <a:gd name="connsiteX1" fmla="*/ 55458 w 85600"/>
                <a:gd name="connsiteY1" fmla="*/ 63895 h 67257"/>
                <a:gd name="connsiteX2" fmla="*/ 85112 w 85600"/>
                <a:gd name="connsiteY2" fmla="*/ 34240 h 67257"/>
                <a:gd name="connsiteX3" fmla="*/ 85112 w 85600"/>
                <a:gd name="connsiteY3" fmla="*/ 34240 h 67257"/>
                <a:gd name="connsiteX4" fmla="*/ 55458 w 85600"/>
                <a:gd name="connsiteY4" fmla="*/ 4586 h 67257"/>
                <a:gd name="connsiteX5" fmla="*/ 34240 w 85600"/>
                <a:gd name="connsiteY5" fmla="*/ 4586 h 67257"/>
                <a:gd name="connsiteX6" fmla="*/ 4586 w 85600"/>
                <a:gd name="connsiteY6" fmla="*/ 34240 h 67257"/>
                <a:gd name="connsiteX7" fmla="*/ 4586 w 85600"/>
                <a:gd name="connsiteY7" fmla="*/ 34240 h 67257"/>
                <a:gd name="connsiteX8" fmla="*/ 34240 w 85600"/>
                <a:gd name="connsiteY8" fmla="*/ 63895 h 6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600" h="67257">
                  <a:moveTo>
                    <a:pt x="34240" y="63895"/>
                  </a:moveTo>
                  <a:lnTo>
                    <a:pt x="55458" y="63895"/>
                  </a:lnTo>
                  <a:cubicBezTo>
                    <a:pt x="71783" y="63895"/>
                    <a:pt x="85112" y="50566"/>
                    <a:pt x="85112" y="34240"/>
                  </a:cubicBezTo>
                  <a:lnTo>
                    <a:pt x="85112" y="34240"/>
                  </a:lnTo>
                  <a:cubicBezTo>
                    <a:pt x="85112" y="17915"/>
                    <a:pt x="71783" y="4586"/>
                    <a:pt x="55458" y="4586"/>
                  </a:cubicBezTo>
                  <a:lnTo>
                    <a:pt x="34240" y="4586"/>
                  </a:lnTo>
                  <a:cubicBezTo>
                    <a:pt x="17916" y="4586"/>
                    <a:pt x="4586" y="17915"/>
                    <a:pt x="4586" y="34240"/>
                  </a:cubicBezTo>
                  <a:lnTo>
                    <a:pt x="4586" y="34240"/>
                  </a:lnTo>
                  <a:cubicBezTo>
                    <a:pt x="4525" y="50504"/>
                    <a:pt x="17916" y="63895"/>
                    <a:pt x="34240" y="638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1991">
              <a:extLst>
                <a:ext uri="{FF2B5EF4-FFF2-40B4-BE49-F238E27FC236}">
                  <a16:creationId xmlns:a16="http://schemas.microsoft.com/office/drawing/2014/main" id="{5EB2C864-1C19-B74E-B9E9-08F0162589F6}"/>
                </a:ext>
              </a:extLst>
            </p:cNvPr>
            <p:cNvSpPr/>
            <p:nvPr/>
          </p:nvSpPr>
          <p:spPr>
            <a:xfrm>
              <a:off x="11350055" y="1105979"/>
              <a:ext cx="85601" cy="67258"/>
            </a:xfrm>
            <a:custGeom>
              <a:avLst/>
              <a:gdLst>
                <a:gd name="connsiteX0" fmla="*/ 34240 w 85600"/>
                <a:gd name="connsiteY0" fmla="*/ 63895 h 67257"/>
                <a:gd name="connsiteX1" fmla="*/ 55457 w 85600"/>
                <a:gd name="connsiteY1" fmla="*/ 63895 h 67257"/>
                <a:gd name="connsiteX2" fmla="*/ 85111 w 85600"/>
                <a:gd name="connsiteY2" fmla="*/ 34240 h 67257"/>
                <a:gd name="connsiteX3" fmla="*/ 85111 w 85600"/>
                <a:gd name="connsiteY3" fmla="*/ 34240 h 67257"/>
                <a:gd name="connsiteX4" fmla="*/ 55457 w 85600"/>
                <a:gd name="connsiteY4" fmla="*/ 4586 h 67257"/>
                <a:gd name="connsiteX5" fmla="*/ 34240 w 85600"/>
                <a:gd name="connsiteY5" fmla="*/ 4586 h 67257"/>
                <a:gd name="connsiteX6" fmla="*/ 4586 w 85600"/>
                <a:gd name="connsiteY6" fmla="*/ 34240 h 67257"/>
                <a:gd name="connsiteX7" fmla="*/ 4586 w 85600"/>
                <a:gd name="connsiteY7" fmla="*/ 34240 h 67257"/>
                <a:gd name="connsiteX8" fmla="*/ 34240 w 85600"/>
                <a:gd name="connsiteY8" fmla="*/ 63895 h 6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600" h="67257">
                  <a:moveTo>
                    <a:pt x="34240" y="63895"/>
                  </a:moveTo>
                  <a:lnTo>
                    <a:pt x="55457" y="63895"/>
                  </a:lnTo>
                  <a:cubicBezTo>
                    <a:pt x="71782" y="63895"/>
                    <a:pt x="85111" y="50566"/>
                    <a:pt x="85111" y="34240"/>
                  </a:cubicBezTo>
                  <a:lnTo>
                    <a:pt x="85111" y="34240"/>
                  </a:lnTo>
                  <a:cubicBezTo>
                    <a:pt x="85111" y="17915"/>
                    <a:pt x="71782" y="4586"/>
                    <a:pt x="55457" y="4586"/>
                  </a:cubicBezTo>
                  <a:lnTo>
                    <a:pt x="34240" y="4586"/>
                  </a:lnTo>
                  <a:cubicBezTo>
                    <a:pt x="17915" y="4586"/>
                    <a:pt x="4586" y="17915"/>
                    <a:pt x="4586" y="34240"/>
                  </a:cubicBezTo>
                  <a:lnTo>
                    <a:pt x="4586" y="34240"/>
                  </a:lnTo>
                  <a:cubicBezTo>
                    <a:pt x="4586" y="50504"/>
                    <a:pt x="17976" y="63895"/>
                    <a:pt x="34240" y="638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49" name="Forma libre 1992">
              <a:extLst>
                <a:ext uri="{FF2B5EF4-FFF2-40B4-BE49-F238E27FC236}">
                  <a16:creationId xmlns:a16="http://schemas.microsoft.com/office/drawing/2014/main" id="{EBE54C52-C068-7840-8B85-76C4583F78CF}"/>
                </a:ext>
              </a:extLst>
            </p:cNvPr>
            <p:cNvSpPr/>
            <p:nvPr/>
          </p:nvSpPr>
          <p:spPr>
            <a:xfrm>
              <a:off x="11383928" y="1032362"/>
              <a:ext cx="195659" cy="354632"/>
            </a:xfrm>
            <a:custGeom>
              <a:avLst/>
              <a:gdLst>
                <a:gd name="connsiteX0" fmla="*/ 194986 w 195658"/>
                <a:gd name="connsiteY0" fmla="*/ 108040 h 354631"/>
                <a:gd name="connsiteX1" fmla="*/ 99787 w 195658"/>
                <a:gd name="connsiteY1" fmla="*/ 4586 h 354631"/>
                <a:gd name="connsiteX2" fmla="*/ 4586 w 195658"/>
                <a:gd name="connsiteY2" fmla="*/ 108040 h 354631"/>
                <a:gd name="connsiteX3" fmla="*/ 59921 w 195658"/>
                <a:gd name="connsiteY3" fmla="*/ 203546 h 354631"/>
                <a:gd name="connsiteX4" fmla="*/ 59921 w 195658"/>
                <a:gd name="connsiteY4" fmla="*/ 312443 h 354631"/>
                <a:gd name="connsiteX5" fmla="*/ 99787 w 195658"/>
                <a:gd name="connsiteY5" fmla="*/ 352308 h 354631"/>
                <a:gd name="connsiteX6" fmla="*/ 139652 w 195658"/>
                <a:gd name="connsiteY6" fmla="*/ 312443 h 354631"/>
                <a:gd name="connsiteX7" fmla="*/ 139652 w 195658"/>
                <a:gd name="connsiteY7" fmla="*/ 203546 h 354631"/>
                <a:gd name="connsiteX8" fmla="*/ 194986 w 195658"/>
                <a:gd name="connsiteY8" fmla="*/ 108040 h 35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658" h="354631">
                  <a:moveTo>
                    <a:pt x="194986" y="108040"/>
                  </a:moveTo>
                  <a:cubicBezTo>
                    <a:pt x="194986" y="50932"/>
                    <a:pt x="156955" y="4586"/>
                    <a:pt x="99787" y="4586"/>
                  </a:cubicBezTo>
                  <a:cubicBezTo>
                    <a:pt x="42678" y="4586"/>
                    <a:pt x="4586" y="50871"/>
                    <a:pt x="4586" y="108040"/>
                  </a:cubicBezTo>
                  <a:cubicBezTo>
                    <a:pt x="4586" y="151024"/>
                    <a:pt x="22562" y="187894"/>
                    <a:pt x="59921" y="203546"/>
                  </a:cubicBezTo>
                  <a:lnTo>
                    <a:pt x="59921" y="312443"/>
                  </a:lnTo>
                  <a:cubicBezTo>
                    <a:pt x="59921" y="334332"/>
                    <a:pt x="77835" y="352308"/>
                    <a:pt x="99787" y="352308"/>
                  </a:cubicBezTo>
                  <a:cubicBezTo>
                    <a:pt x="121737" y="352308"/>
                    <a:pt x="139652" y="334393"/>
                    <a:pt x="139652" y="312443"/>
                  </a:cubicBezTo>
                  <a:lnTo>
                    <a:pt x="139652" y="203546"/>
                  </a:lnTo>
                  <a:cubicBezTo>
                    <a:pt x="177011" y="187955"/>
                    <a:pt x="194986" y="151085"/>
                    <a:pt x="194986" y="108040"/>
                  </a:cubicBezTo>
                  <a:close/>
                </a:path>
              </a:pathLst>
            </a:custGeom>
            <a:solidFill>
              <a:srgbClr val="FFCD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1993">
              <a:extLst>
                <a:ext uri="{FF2B5EF4-FFF2-40B4-BE49-F238E27FC236}">
                  <a16:creationId xmlns:a16="http://schemas.microsoft.com/office/drawing/2014/main" id="{079D47A0-4EFC-1A4E-A752-635D3DB92FF8}"/>
                </a:ext>
              </a:extLst>
            </p:cNvPr>
            <p:cNvSpPr/>
            <p:nvPr/>
          </p:nvSpPr>
          <p:spPr>
            <a:xfrm>
              <a:off x="11329083" y="1254924"/>
              <a:ext cx="305717" cy="250688"/>
            </a:xfrm>
            <a:custGeom>
              <a:avLst/>
              <a:gdLst>
                <a:gd name="connsiteX0" fmla="*/ 209661 w 305717"/>
                <a:gd name="connsiteY0" fmla="*/ 4647 h 250687"/>
                <a:gd name="connsiteX1" fmla="*/ 194558 w 305717"/>
                <a:gd name="connsiteY1" fmla="*/ 4586 h 250687"/>
                <a:gd name="connsiteX2" fmla="*/ 194253 w 305717"/>
                <a:gd name="connsiteY2" fmla="*/ 6665 h 250687"/>
                <a:gd name="connsiteX3" fmla="*/ 155855 w 305717"/>
                <a:gd name="connsiteY3" fmla="*/ 41639 h 250687"/>
                <a:gd name="connsiteX4" fmla="*/ 114828 w 305717"/>
                <a:gd name="connsiteY4" fmla="*/ 4830 h 250687"/>
                <a:gd name="connsiteX5" fmla="*/ 112504 w 305717"/>
                <a:gd name="connsiteY5" fmla="*/ 4647 h 250687"/>
                <a:gd name="connsiteX6" fmla="*/ 99664 w 305717"/>
                <a:gd name="connsiteY6" fmla="*/ 4647 h 250687"/>
                <a:gd name="connsiteX7" fmla="*/ 4586 w 305717"/>
                <a:gd name="connsiteY7" fmla="*/ 99725 h 250687"/>
                <a:gd name="connsiteX8" fmla="*/ 4586 w 305717"/>
                <a:gd name="connsiteY8" fmla="*/ 110119 h 250687"/>
                <a:gd name="connsiteX9" fmla="*/ 4586 w 305717"/>
                <a:gd name="connsiteY9" fmla="*/ 214858 h 250687"/>
                <a:gd name="connsiteX10" fmla="*/ 4586 w 305717"/>
                <a:gd name="connsiteY10" fmla="*/ 228615 h 250687"/>
                <a:gd name="connsiteX11" fmla="*/ 31428 w 305717"/>
                <a:gd name="connsiteY11" fmla="*/ 251422 h 250687"/>
                <a:gd name="connsiteX12" fmla="*/ 59982 w 305717"/>
                <a:gd name="connsiteY12" fmla="*/ 251422 h 250687"/>
                <a:gd name="connsiteX13" fmla="*/ 59982 w 305717"/>
                <a:gd name="connsiteY13" fmla="*/ 126689 h 250687"/>
                <a:gd name="connsiteX14" fmla="*/ 66340 w 305717"/>
                <a:gd name="connsiteY14" fmla="*/ 120330 h 250687"/>
                <a:gd name="connsiteX15" fmla="*/ 72700 w 305717"/>
                <a:gd name="connsiteY15" fmla="*/ 126689 h 250687"/>
                <a:gd name="connsiteX16" fmla="*/ 72700 w 305717"/>
                <a:gd name="connsiteY16" fmla="*/ 251422 h 250687"/>
                <a:gd name="connsiteX17" fmla="*/ 236381 w 305717"/>
                <a:gd name="connsiteY17" fmla="*/ 251422 h 250687"/>
                <a:gd name="connsiteX18" fmla="*/ 236381 w 305717"/>
                <a:gd name="connsiteY18" fmla="*/ 126689 h 250687"/>
                <a:gd name="connsiteX19" fmla="*/ 242739 w 305717"/>
                <a:gd name="connsiteY19" fmla="*/ 120330 h 250687"/>
                <a:gd name="connsiteX20" fmla="*/ 249098 w 305717"/>
                <a:gd name="connsiteY20" fmla="*/ 126689 h 250687"/>
                <a:gd name="connsiteX21" fmla="*/ 249098 w 305717"/>
                <a:gd name="connsiteY21" fmla="*/ 251422 h 250687"/>
                <a:gd name="connsiteX22" fmla="*/ 277897 w 305717"/>
                <a:gd name="connsiteY22" fmla="*/ 251422 h 250687"/>
                <a:gd name="connsiteX23" fmla="*/ 304739 w 305717"/>
                <a:gd name="connsiteY23" fmla="*/ 228615 h 250687"/>
                <a:gd name="connsiteX24" fmla="*/ 304739 w 305717"/>
                <a:gd name="connsiteY24" fmla="*/ 214858 h 250687"/>
                <a:gd name="connsiteX25" fmla="*/ 304739 w 305717"/>
                <a:gd name="connsiteY25" fmla="*/ 110119 h 250687"/>
                <a:gd name="connsiteX26" fmla="*/ 304739 w 305717"/>
                <a:gd name="connsiteY26" fmla="*/ 99725 h 250687"/>
                <a:gd name="connsiteX27" fmla="*/ 209661 w 305717"/>
                <a:gd name="connsiteY27" fmla="*/ 4647 h 25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5717" h="250687">
                  <a:moveTo>
                    <a:pt x="209661" y="4647"/>
                  </a:moveTo>
                  <a:lnTo>
                    <a:pt x="194558" y="4586"/>
                  </a:lnTo>
                  <a:cubicBezTo>
                    <a:pt x="194375" y="4891"/>
                    <a:pt x="194314" y="6420"/>
                    <a:pt x="194253" y="6665"/>
                  </a:cubicBezTo>
                  <a:cubicBezTo>
                    <a:pt x="192541" y="12596"/>
                    <a:pt x="182329" y="42311"/>
                    <a:pt x="155855" y="41639"/>
                  </a:cubicBezTo>
                  <a:cubicBezTo>
                    <a:pt x="122776" y="40783"/>
                    <a:pt x="114828" y="4830"/>
                    <a:pt x="114828" y="4830"/>
                  </a:cubicBezTo>
                  <a:lnTo>
                    <a:pt x="112504" y="4647"/>
                  </a:lnTo>
                  <a:lnTo>
                    <a:pt x="99664" y="4647"/>
                  </a:lnTo>
                  <a:cubicBezTo>
                    <a:pt x="47386" y="4647"/>
                    <a:pt x="4586" y="47447"/>
                    <a:pt x="4586" y="99725"/>
                  </a:cubicBezTo>
                  <a:lnTo>
                    <a:pt x="4586" y="110119"/>
                  </a:lnTo>
                  <a:lnTo>
                    <a:pt x="4586" y="214858"/>
                  </a:lnTo>
                  <a:lnTo>
                    <a:pt x="4586" y="228615"/>
                  </a:lnTo>
                  <a:cubicBezTo>
                    <a:pt x="4586" y="241150"/>
                    <a:pt x="16692" y="251422"/>
                    <a:pt x="31428" y="251422"/>
                  </a:cubicBezTo>
                  <a:lnTo>
                    <a:pt x="59982" y="251422"/>
                  </a:lnTo>
                  <a:lnTo>
                    <a:pt x="59982" y="126689"/>
                  </a:lnTo>
                  <a:cubicBezTo>
                    <a:pt x="59982" y="123204"/>
                    <a:pt x="62856" y="120330"/>
                    <a:pt x="66340" y="120330"/>
                  </a:cubicBezTo>
                  <a:cubicBezTo>
                    <a:pt x="69826" y="120330"/>
                    <a:pt x="72700" y="123204"/>
                    <a:pt x="72700" y="126689"/>
                  </a:cubicBezTo>
                  <a:lnTo>
                    <a:pt x="72700" y="251422"/>
                  </a:lnTo>
                  <a:lnTo>
                    <a:pt x="236381" y="251422"/>
                  </a:lnTo>
                  <a:lnTo>
                    <a:pt x="236381" y="126689"/>
                  </a:lnTo>
                  <a:cubicBezTo>
                    <a:pt x="236381" y="123204"/>
                    <a:pt x="239254" y="120330"/>
                    <a:pt x="242739" y="120330"/>
                  </a:cubicBezTo>
                  <a:cubicBezTo>
                    <a:pt x="246225" y="120330"/>
                    <a:pt x="249098" y="123204"/>
                    <a:pt x="249098" y="126689"/>
                  </a:cubicBezTo>
                  <a:lnTo>
                    <a:pt x="249098" y="251422"/>
                  </a:lnTo>
                  <a:lnTo>
                    <a:pt x="277897" y="251422"/>
                  </a:lnTo>
                  <a:cubicBezTo>
                    <a:pt x="292694" y="251422"/>
                    <a:pt x="304739" y="241150"/>
                    <a:pt x="304739" y="228615"/>
                  </a:cubicBezTo>
                  <a:lnTo>
                    <a:pt x="304739" y="214858"/>
                  </a:lnTo>
                  <a:lnTo>
                    <a:pt x="304739" y="110119"/>
                  </a:lnTo>
                  <a:lnTo>
                    <a:pt x="304739" y="99725"/>
                  </a:lnTo>
                  <a:cubicBezTo>
                    <a:pt x="304739" y="47447"/>
                    <a:pt x="261938" y="4647"/>
                    <a:pt x="209661" y="464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1994">
              <a:extLst>
                <a:ext uri="{FF2B5EF4-FFF2-40B4-BE49-F238E27FC236}">
                  <a16:creationId xmlns:a16="http://schemas.microsoft.com/office/drawing/2014/main" id="{D887C747-92C7-9541-A132-D66F40F32011}"/>
                </a:ext>
              </a:extLst>
            </p:cNvPr>
            <p:cNvSpPr/>
            <p:nvPr/>
          </p:nvSpPr>
          <p:spPr>
            <a:xfrm>
              <a:off x="11384479" y="1370607"/>
              <a:ext cx="18343" cy="134515"/>
            </a:xfrm>
            <a:custGeom>
              <a:avLst/>
              <a:gdLst>
                <a:gd name="connsiteX0" fmla="*/ 10944 w 18343"/>
                <a:gd name="connsiteY0" fmla="*/ 4586 h 134515"/>
                <a:gd name="connsiteX1" fmla="*/ 4586 w 18343"/>
                <a:gd name="connsiteY1" fmla="*/ 10945 h 134515"/>
                <a:gd name="connsiteX2" fmla="*/ 4586 w 18343"/>
                <a:gd name="connsiteY2" fmla="*/ 135677 h 134515"/>
                <a:gd name="connsiteX3" fmla="*/ 17303 w 18343"/>
                <a:gd name="connsiteY3" fmla="*/ 135677 h 134515"/>
                <a:gd name="connsiteX4" fmla="*/ 17303 w 18343"/>
                <a:gd name="connsiteY4" fmla="*/ 10945 h 134515"/>
                <a:gd name="connsiteX5" fmla="*/ 10944 w 18343"/>
                <a:gd name="connsiteY5" fmla="*/ 4586 h 13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3" h="134515">
                  <a:moveTo>
                    <a:pt x="10944" y="4586"/>
                  </a:moveTo>
                  <a:cubicBezTo>
                    <a:pt x="7459" y="4586"/>
                    <a:pt x="4586" y="7460"/>
                    <a:pt x="4586" y="10945"/>
                  </a:cubicBezTo>
                  <a:lnTo>
                    <a:pt x="4586" y="135677"/>
                  </a:lnTo>
                  <a:lnTo>
                    <a:pt x="17303" y="135677"/>
                  </a:lnTo>
                  <a:lnTo>
                    <a:pt x="17303" y="10945"/>
                  </a:lnTo>
                  <a:cubicBezTo>
                    <a:pt x="17303" y="7460"/>
                    <a:pt x="14430" y="4586"/>
                    <a:pt x="10944" y="4586"/>
                  </a:cubicBezTo>
                  <a:close/>
                </a:path>
              </a:pathLst>
            </a:custGeom>
            <a:solidFill>
              <a:srgbClr val="118E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1995">
              <a:extLst>
                <a:ext uri="{FF2B5EF4-FFF2-40B4-BE49-F238E27FC236}">
                  <a16:creationId xmlns:a16="http://schemas.microsoft.com/office/drawing/2014/main" id="{7898268A-4512-2546-BFA0-4124A8BC91C6}"/>
                </a:ext>
              </a:extLst>
            </p:cNvPr>
            <p:cNvSpPr/>
            <p:nvPr/>
          </p:nvSpPr>
          <p:spPr>
            <a:xfrm>
              <a:off x="11560878" y="1370607"/>
              <a:ext cx="18343" cy="134515"/>
            </a:xfrm>
            <a:custGeom>
              <a:avLst/>
              <a:gdLst>
                <a:gd name="connsiteX0" fmla="*/ 10944 w 18343"/>
                <a:gd name="connsiteY0" fmla="*/ 4586 h 134515"/>
                <a:gd name="connsiteX1" fmla="*/ 4586 w 18343"/>
                <a:gd name="connsiteY1" fmla="*/ 10945 h 134515"/>
                <a:gd name="connsiteX2" fmla="*/ 4586 w 18343"/>
                <a:gd name="connsiteY2" fmla="*/ 135677 h 134515"/>
                <a:gd name="connsiteX3" fmla="*/ 17303 w 18343"/>
                <a:gd name="connsiteY3" fmla="*/ 135677 h 134515"/>
                <a:gd name="connsiteX4" fmla="*/ 17303 w 18343"/>
                <a:gd name="connsiteY4" fmla="*/ 10945 h 134515"/>
                <a:gd name="connsiteX5" fmla="*/ 10944 w 18343"/>
                <a:gd name="connsiteY5" fmla="*/ 4586 h 13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3" h="134515">
                  <a:moveTo>
                    <a:pt x="10944" y="4586"/>
                  </a:moveTo>
                  <a:cubicBezTo>
                    <a:pt x="7459" y="4586"/>
                    <a:pt x="4586" y="7460"/>
                    <a:pt x="4586" y="10945"/>
                  </a:cubicBezTo>
                  <a:lnTo>
                    <a:pt x="4586" y="135677"/>
                  </a:lnTo>
                  <a:lnTo>
                    <a:pt x="17303" y="135677"/>
                  </a:lnTo>
                  <a:lnTo>
                    <a:pt x="17303" y="10945"/>
                  </a:lnTo>
                  <a:cubicBezTo>
                    <a:pt x="17303" y="7460"/>
                    <a:pt x="14430" y="4586"/>
                    <a:pt x="10944" y="4586"/>
                  </a:cubicBezTo>
                  <a:close/>
                </a:path>
              </a:pathLst>
            </a:custGeom>
            <a:solidFill>
              <a:srgbClr val="118E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1996">
              <a:extLst>
                <a:ext uri="{FF2B5EF4-FFF2-40B4-BE49-F238E27FC236}">
                  <a16:creationId xmlns:a16="http://schemas.microsoft.com/office/drawing/2014/main" id="{AA11D45A-CD35-0846-B8EB-6F741D76F087}"/>
                </a:ext>
              </a:extLst>
            </p:cNvPr>
            <p:cNvSpPr/>
            <p:nvPr/>
          </p:nvSpPr>
          <p:spPr>
            <a:xfrm>
              <a:off x="11399642" y="1015976"/>
              <a:ext cx="165087" cy="73372"/>
            </a:xfrm>
            <a:custGeom>
              <a:avLst/>
              <a:gdLst>
                <a:gd name="connsiteX0" fmla="*/ 4586 w 165087"/>
                <a:gd name="connsiteY0" fmla="*/ 64628 h 73372"/>
                <a:gd name="connsiteX1" fmla="*/ 59920 w 165087"/>
                <a:gd name="connsiteY1" fmla="*/ 54784 h 73372"/>
                <a:gd name="connsiteX2" fmla="*/ 166432 w 165087"/>
                <a:gd name="connsiteY2" fmla="*/ 60838 h 73372"/>
                <a:gd name="connsiteX3" fmla="*/ 109752 w 165087"/>
                <a:gd name="connsiteY3" fmla="*/ 7704 h 73372"/>
                <a:gd name="connsiteX4" fmla="*/ 4586 w 165087"/>
                <a:gd name="connsiteY4" fmla="*/ 64628 h 7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87" h="73372">
                  <a:moveTo>
                    <a:pt x="4586" y="64628"/>
                  </a:moveTo>
                  <a:cubicBezTo>
                    <a:pt x="4586" y="64628"/>
                    <a:pt x="33690" y="49893"/>
                    <a:pt x="59920" y="54784"/>
                  </a:cubicBezTo>
                  <a:cubicBezTo>
                    <a:pt x="100642" y="62366"/>
                    <a:pt x="144298" y="88658"/>
                    <a:pt x="166432" y="60838"/>
                  </a:cubicBezTo>
                  <a:cubicBezTo>
                    <a:pt x="155365" y="36136"/>
                    <a:pt x="144848" y="18343"/>
                    <a:pt x="109752" y="7704"/>
                  </a:cubicBezTo>
                  <a:cubicBezTo>
                    <a:pt x="70743" y="-4158"/>
                    <a:pt x="14124" y="18465"/>
                    <a:pt x="4586" y="6462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1997">
              <a:extLst>
                <a:ext uri="{FF2B5EF4-FFF2-40B4-BE49-F238E27FC236}">
                  <a16:creationId xmlns:a16="http://schemas.microsoft.com/office/drawing/2014/main" id="{43C539B0-F4DE-8D41-9F92-C842CF6675E7}"/>
                </a:ext>
              </a:extLst>
            </p:cNvPr>
            <p:cNvSpPr/>
            <p:nvPr/>
          </p:nvSpPr>
          <p:spPr>
            <a:xfrm>
              <a:off x="11295331" y="1365655"/>
              <a:ext cx="372975" cy="183430"/>
            </a:xfrm>
            <a:custGeom>
              <a:avLst/>
              <a:gdLst>
                <a:gd name="connsiteX0" fmla="*/ 343993 w 372974"/>
                <a:gd name="connsiteY0" fmla="*/ 181596 h 183430"/>
                <a:gd name="connsiteX1" fmla="*/ 29043 w 372974"/>
                <a:gd name="connsiteY1" fmla="*/ 181596 h 183430"/>
                <a:gd name="connsiteX2" fmla="*/ 4586 w 372974"/>
                <a:gd name="connsiteY2" fmla="*/ 157139 h 183430"/>
                <a:gd name="connsiteX3" fmla="*/ 4586 w 372974"/>
                <a:gd name="connsiteY3" fmla="*/ 29043 h 183430"/>
                <a:gd name="connsiteX4" fmla="*/ 29043 w 372974"/>
                <a:gd name="connsiteY4" fmla="*/ 4586 h 183430"/>
                <a:gd name="connsiteX5" fmla="*/ 343993 w 372974"/>
                <a:gd name="connsiteY5" fmla="*/ 4586 h 183430"/>
                <a:gd name="connsiteX6" fmla="*/ 368450 w 372974"/>
                <a:gd name="connsiteY6" fmla="*/ 29043 h 183430"/>
                <a:gd name="connsiteX7" fmla="*/ 368450 w 372974"/>
                <a:gd name="connsiteY7" fmla="*/ 157139 h 183430"/>
                <a:gd name="connsiteX8" fmla="*/ 343993 w 372974"/>
                <a:gd name="connsiteY8" fmla="*/ 181596 h 18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974" h="183430">
                  <a:moveTo>
                    <a:pt x="343993" y="181596"/>
                  </a:moveTo>
                  <a:lnTo>
                    <a:pt x="29043" y="181596"/>
                  </a:lnTo>
                  <a:cubicBezTo>
                    <a:pt x="15592" y="181596"/>
                    <a:pt x="4586" y="170590"/>
                    <a:pt x="4586" y="157139"/>
                  </a:cubicBezTo>
                  <a:lnTo>
                    <a:pt x="4586" y="29043"/>
                  </a:lnTo>
                  <a:cubicBezTo>
                    <a:pt x="4586" y="15592"/>
                    <a:pt x="15592" y="4586"/>
                    <a:pt x="29043" y="4586"/>
                  </a:cubicBezTo>
                  <a:lnTo>
                    <a:pt x="343993" y="4586"/>
                  </a:lnTo>
                  <a:cubicBezTo>
                    <a:pt x="357445" y="4586"/>
                    <a:pt x="368450" y="15592"/>
                    <a:pt x="368450" y="29043"/>
                  </a:cubicBezTo>
                  <a:lnTo>
                    <a:pt x="368450" y="157139"/>
                  </a:lnTo>
                  <a:cubicBezTo>
                    <a:pt x="368450" y="170590"/>
                    <a:pt x="357445" y="181596"/>
                    <a:pt x="343993" y="1815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1998">
              <a:extLst>
                <a:ext uri="{FF2B5EF4-FFF2-40B4-BE49-F238E27FC236}">
                  <a16:creationId xmlns:a16="http://schemas.microsoft.com/office/drawing/2014/main" id="{095C26B8-CD3D-2948-A812-05F841C419AA}"/>
                </a:ext>
              </a:extLst>
            </p:cNvPr>
            <p:cNvSpPr/>
            <p:nvPr/>
          </p:nvSpPr>
          <p:spPr>
            <a:xfrm>
              <a:off x="11295270" y="1539491"/>
              <a:ext cx="372975" cy="30572"/>
            </a:xfrm>
            <a:custGeom>
              <a:avLst/>
              <a:gdLst>
                <a:gd name="connsiteX0" fmla="*/ 355488 w 372974"/>
                <a:gd name="connsiteY0" fmla="*/ 30633 h 30571"/>
                <a:gd name="connsiteX1" fmla="*/ 17609 w 372974"/>
                <a:gd name="connsiteY1" fmla="*/ 30633 h 30571"/>
                <a:gd name="connsiteX2" fmla="*/ 4586 w 372974"/>
                <a:gd name="connsiteY2" fmla="*/ 17609 h 30571"/>
                <a:gd name="connsiteX3" fmla="*/ 4586 w 372974"/>
                <a:gd name="connsiteY3" fmla="*/ 17609 h 30571"/>
                <a:gd name="connsiteX4" fmla="*/ 17609 w 372974"/>
                <a:gd name="connsiteY4" fmla="*/ 4586 h 30571"/>
                <a:gd name="connsiteX5" fmla="*/ 355488 w 372974"/>
                <a:gd name="connsiteY5" fmla="*/ 4586 h 30571"/>
                <a:gd name="connsiteX6" fmla="*/ 368512 w 372974"/>
                <a:gd name="connsiteY6" fmla="*/ 17609 h 30571"/>
                <a:gd name="connsiteX7" fmla="*/ 368512 w 372974"/>
                <a:gd name="connsiteY7" fmla="*/ 17609 h 30571"/>
                <a:gd name="connsiteX8" fmla="*/ 355488 w 372974"/>
                <a:gd name="connsiteY8" fmla="*/ 30633 h 3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974" h="30571">
                  <a:moveTo>
                    <a:pt x="355488" y="30633"/>
                  </a:moveTo>
                  <a:lnTo>
                    <a:pt x="17609" y="30633"/>
                  </a:lnTo>
                  <a:cubicBezTo>
                    <a:pt x="10456" y="30633"/>
                    <a:pt x="4586" y="24763"/>
                    <a:pt x="4586" y="17609"/>
                  </a:cubicBezTo>
                  <a:lnTo>
                    <a:pt x="4586" y="17609"/>
                  </a:lnTo>
                  <a:cubicBezTo>
                    <a:pt x="4586" y="10456"/>
                    <a:pt x="10456" y="4586"/>
                    <a:pt x="17609" y="4586"/>
                  </a:cubicBezTo>
                  <a:lnTo>
                    <a:pt x="355488" y="4586"/>
                  </a:lnTo>
                  <a:cubicBezTo>
                    <a:pt x="362642" y="4586"/>
                    <a:pt x="368512" y="10456"/>
                    <a:pt x="368512" y="17609"/>
                  </a:cubicBezTo>
                  <a:lnTo>
                    <a:pt x="368512" y="17609"/>
                  </a:lnTo>
                  <a:cubicBezTo>
                    <a:pt x="368512" y="24763"/>
                    <a:pt x="362642" y="30633"/>
                    <a:pt x="355488" y="3063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1999">
              <a:extLst>
                <a:ext uri="{FF2B5EF4-FFF2-40B4-BE49-F238E27FC236}">
                  <a16:creationId xmlns:a16="http://schemas.microsoft.com/office/drawing/2014/main" id="{14823A21-0C8C-CD4A-8856-3BB02D948BED}"/>
                </a:ext>
              </a:extLst>
            </p:cNvPr>
            <p:cNvSpPr/>
            <p:nvPr/>
          </p:nvSpPr>
          <p:spPr>
            <a:xfrm>
              <a:off x="11450452" y="1429611"/>
              <a:ext cx="55029" cy="55029"/>
            </a:xfrm>
            <a:custGeom>
              <a:avLst/>
              <a:gdLst>
                <a:gd name="connsiteX0" fmla="*/ 52033 w 55029"/>
                <a:gd name="connsiteY0" fmla="*/ 28309 h 55029"/>
                <a:gd name="connsiteX1" fmla="*/ 28309 w 55029"/>
                <a:gd name="connsiteY1" fmla="*/ 52033 h 55029"/>
                <a:gd name="connsiteX2" fmla="*/ 4586 w 55029"/>
                <a:gd name="connsiteY2" fmla="*/ 28309 h 55029"/>
                <a:gd name="connsiteX3" fmla="*/ 28309 w 55029"/>
                <a:gd name="connsiteY3" fmla="*/ 4586 h 55029"/>
                <a:gd name="connsiteX4" fmla="*/ 52033 w 55029"/>
                <a:gd name="connsiteY4" fmla="*/ 28309 h 5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29" h="55029">
                  <a:moveTo>
                    <a:pt x="52033" y="28309"/>
                  </a:moveTo>
                  <a:cubicBezTo>
                    <a:pt x="52033" y="41412"/>
                    <a:pt x="41411" y="52033"/>
                    <a:pt x="28309" y="52033"/>
                  </a:cubicBezTo>
                  <a:cubicBezTo>
                    <a:pt x="15207" y="52033"/>
                    <a:pt x="4586" y="41412"/>
                    <a:pt x="4586" y="28309"/>
                  </a:cubicBezTo>
                  <a:cubicBezTo>
                    <a:pt x="4586" y="15207"/>
                    <a:pt x="15207" y="4586"/>
                    <a:pt x="28309" y="4586"/>
                  </a:cubicBezTo>
                  <a:cubicBezTo>
                    <a:pt x="41411" y="4586"/>
                    <a:pt x="52033" y="15207"/>
                    <a:pt x="52033" y="283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2000">
              <a:extLst>
                <a:ext uri="{FF2B5EF4-FFF2-40B4-BE49-F238E27FC236}">
                  <a16:creationId xmlns:a16="http://schemas.microsoft.com/office/drawing/2014/main" id="{DE84CDD7-724C-3C46-9200-61D7CBD25BAE}"/>
                </a:ext>
              </a:extLst>
            </p:cNvPr>
            <p:cNvSpPr/>
            <p:nvPr/>
          </p:nvSpPr>
          <p:spPr>
            <a:xfrm>
              <a:off x="11382914" y="1043307"/>
              <a:ext cx="42800" cy="97829"/>
            </a:xfrm>
            <a:custGeom>
              <a:avLst/>
              <a:gdLst>
                <a:gd name="connsiteX0" fmla="*/ 39657 w 42800"/>
                <a:gd name="connsiteY0" fmla="*/ 4586 h 97829"/>
                <a:gd name="connsiteX1" fmla="*/ 5600 w 42800"/>
                <a:gd name="connsiteY1" fmla="*/ 97096 h 97829"/>
                <a:gd name="connsiteX2" fmla="*/ 36355 w 42800"/>
                <a:gd name="connsiteY2" fmla="*/ 26659 h 97829"/>
                <a:gd name="connsiteX3" fmla="*/ 39657 w 42800"/>
                <a:gd name="connsiteY3" fmla="*/ 4586 h 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00" h="97829">
                  <a:moveTo>
                    <a:pt x="39657" y="4586"/>
                  </a:moveTo>
                  <a:cubicBezTo>
                    <a:pt x="39657" y="4586"/>
                    <a:pt x="-2410" y="45674"/>
                    <a:pt x="5600" y="97096"/>
                  </a:cubicBezTo>
                  <a:cubicBezTo>
                    <a:pt x="9329" y="74167"/>
                    <a:pt x="20580" y="49037"/>
                    <a:pt x="36355" y="26659"/>
                  </a:cubicBezTo>
                  <a:cubicBezTo>
                    <a:pt x="46383" y="12534"/>
                    <a:pt x="39657" y="4586"/>
                    <a:pt x="39657" y="4586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2001">
              <a:extLst>
                <a:ext uri="{FF2B5EF4-FFF2-40B4-BE49-F238E27FC236}">
                  <a16:creationId xmlns:a16="http://schemas.microsoft.com/office/drawing/2014/main" id="{6A51B517-F310-B544-8376-A1C9EB16DC2E}"/>
                </a:ext>
              </a:extLst>
            </p:cNvPr>
            <p:cNvSpPr/>
            <p:nvPr/>
          </p:nvSpPr>
          <p:spPr>
            <a:xfrm>
              <a:off x="11536801" y="1044958"/>
              <a:ext cx="42800" cy="97829"/>
            </a:xfrm>
            <a:custGeom>
              <a:avLst/>
              <a:gdLst>
                <a:gd name="connsiteX0" fmla="*/ 12765 w 42800"/>
                <a:gd name="connsiteY0" fmla="*/ 4586 h 97829"/>
                <a:gd name="connsiteX1" fmla="*/ 42297 w 42800"/>
                <a:gd name="connsiteY1" fmla="*/ 95445 h 97829"/>
                <a:gd name="connsiteX2" fmla="*/ 10381 w 42800"/>
                <a:gd name="connsiteY2" fmla="*/ 28554 h 97829"/>
                <a:gd name="connsiteX3" fmla="*/ 12765 w 42800"/>
                <a:gd name="connsiteY3" fmla="*/ 4586 h 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00" h="97829">
                  <a:moveTo>
                    <a:pt x="12765" y="4586"/>
                  </a:moveTo>
                  <a:cubicBezTo>
                    <a:pt x="12765" y="4586"/>
                    <a:pt x="47555" y="30205"/>
                    <a:pt x="42297" y="95445"/>
                  </a:cubicBezTo>
                  <a:cubicBezTo>
                    <a:pt x="36978" y="75084"/>
                    <a:pt x="24749" y="46408"/>
                    <a:pt x="10381" y="28554"/>
                  </a:cubicBezTo>
                  <a:cubicBezTo>
                    <a:pt x="-3928" y="10639"/>
                    <a:pt x="12765" y="4586"/>
                    <a:pt x="12765" y="4586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24954A9-FCD5-BC49-BFCE-C137950ABF27}"/>
              </a:ext>
            </a:extLst>
          </p:cNvPr>
          <p:cNvGrpSpPr/>
          <p:nvPr/>
        </p:nvGrpSpPr>
        <p:grpSpPr>
          <a:xfrm>
            <a:off x="15153157" y="5696817"/>
            <a:ext cx="6882446" cy="1600438"/>
            <a:chOff x="10286183" y="5297853"/>
            <a:chExt cx="6882446" cy="160043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0A3A079D-4204-6648-B93A-AB02A7C9BED3}"/>
                </a:ext>
              </a:extLst>
            </p:cNvPr>
            <p:cNvSpPr txBox="1"/>
            <p:nvPr/>
          </p:nvSpPr>
          <p:spPr>
            <a:xfrm>
              <a:off x="10314751" y="5297853"/>
              <a:ext cx="6527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Core Values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8C44D01F-732C-AA40-BFAA-85B99A24E6E3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279F79E-4C48-5C4A-9D9D-54B2316E9801}"/>
              </a:ext>
            </a:extLst>
          </p:cNvPr>
          <p:cNvGrpSpPr/>
          <p:nvPr/>
        </p:nvGrpSpPr>
        <p:grpSpPr>
          <a:xfrm>
            <a:off x="15153157" y="8903793"/>
            <a:ext cx="6882446" cy="1600438"/>
            <a:chOff x="10286183" y="5297853"/>
            <a:chExt cx="6882446" cy="1600438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31F929CB-ABC4-264F-8A7C-2FCA844883CF}"/>
                </a:ext>
              </a:extLst>
            </p:cNvPr>
            <p:cNvSpPr txBox="1"/>
            <p:nvPr/>
          </p:nvSpPr>
          <p:spPr>
            <a:xfrm>
              <a:off x="10314752" y="529785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Create your Brand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E78D7A59-C689-DC4A-8F60-E8F23112E222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B7526D1-9E4A-8440-B234-C06A2D6C4A7F}"/>
              </a:ext>
            </a:extLst>
          </p:cNvPr>
          <p:cNvGrpSpPr/>
          <p:nvPr/>
        </p:nvGrpSpPr>
        <p:grpSpPr>
          <a:xfrm flipH="1">
            <a:off x="2217349" y="5696817"/>
            <a:ext cx="6882446" cy="1600438"/>
            <a:chOff x="10286183" y="5297853"/>
            <a:chExt cx="6882446" cy="1600438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E2092A2C-8C82-3443-8641-FA545C06DF93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Strengths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A6D0CD0E-E1AB-614C-9922-8339650629A0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AB8D6E1-C6C1-5740-BA43-CA31F39426D9}"/>
              </a:ext>
            </a:extLst>
          </p:cNvPr>
          <p:cNvGrpSpPr/>
          <p:nvPr/>
        </p:nvGrpSpPr>
        <p:grpSpPr>
          <a:xfrm flipH="1">
            <a:off x="2217349" y="8903793"/>
            <a:ext cx="6882446" cy="1600438"/>
            <a:chOff x="10286183" y="5297853"/>
            <a:chExt cx="6882446" cy="160043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156580FA-F896-3846-A33F-00B84751B617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Weaken your weaknesses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A630AFBF-9B54-484D-BCCC-F5281420385B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30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0625F4-D3CB-E84C-A369-B54DD539F6E6}"/>
              </a:ext>
            </a:extLst>
          </p:cNvPr>
          <p:cNvGrpSpPr/>
          <p:nvPr/>
        </p:nvGrpSpPr>
        <p:grpSpPr>
          <a:xfrm>
            <a:off x="1375057" y="3509501"/>
            <a:ext cx="21856135" cy="10533928"/>
            <a:chOff x="1368632" y="2983475"/>
            <a:chExt cx="21856135" cy="1053392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7401017-3D66-6344-812E-A385C667F9F4}"/>
                </a:ext>
              </a:extLst>
            </p:cNvPr>
            <p:cNvGrpSpPr/>
            <p:nvPr/>
          </p:nvGrpSpPr>
          <p:grpSpPr>
            <a:xfrm>
              <a:off x="1368632" y="2983475"/>
              <a:ext cx="17133289" cy="10533928"/>
              <a:chOff x="1997282" y="2983475"/>
              <a:chExt cx="17133289" cy="10533928"/>
            </a:xfrm>
          </p:grpSpPr>
          <p:sp>
            <p:nvSpPr>
              <p:cNvPr id="13" name="Freeform 1">
                <a:extLst>
                  <a:ext uri="{FF2B5EF4-FFF2-40B4-BE49-F238E27FC236}">
                    <a16:creationId xmlns:a16="http://schemas.microsoft.com/office/drawing/2014/main" id="{2EACC945-BAF9-4D4E-905F-5083B667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355417">
                <a:off x="5807966" y="2983475"/>
                <a:ext cx="11542937" cy="10533928"/>
              </a:xfrm>
              <a:custGeom>
                <a:avLst/>
                <a:gdLst>
                  <a:gd name="T0" fmla="*/ 3416 w 3417"/>
                  <a:gd name="T1" fmla="*/ 2396 h 3711"/>
                  <a:gd name="T2" fmla="*/ 1895 w 3417"/>
                  <a:gd name="T3" fmla="*/ 0 h 3711"/>
                  <a:gd name="T4" fmla="*/ 0 w 3417"/>
                  <a:gd name="T5" fmla="*/ 2828 h 3711"/>
                  <a:gd name="T6" fmla="*/ 2257 w 3417"/>
                  <a:gd name="T7" fmla="*/ 3710 h 3711"/>
                  <a:gd name="T8" fmla="*/ 3416 w 3417"/>
                  <a:gd name="T9" fmla="*/ 2396 h 3711"/>
                  <a:gd name="connsiteX0" fmla="*/ 9997 w 9997"/>
                  <a:gd name="connsiteY0" fmla="*/ 5365 h 8906"/>
                  <a:gd name="connsiteX1" fmla="*/ 6099 w 9997"/>
                  <a:gd name="connsiteY1" fmla="*/ 0 h 8906"/>
                  <a:gd name="connsiteX2" fmla="*/ 0 w 9997"/>
                  <a:gd name="connsiteY2" fmla="*/ 6530 h 8906"/>
                  <a:gd name="connsiteX3" fmla="*/ 6605 w 9997"/>
                  <a:gd name="connsiteY3" fmla="*/ 8906 h 8906"/>
                  <a:gd name="connsiteX4" fmla="*/ 9997 w 9997"/>
                  <a:gd name="connsiteY4" fmla="*/ 5365 h 8906"/>
                  <a:gd name="connsiteX0" fmla="*/ 10000 w 10000"/>
                  <a:gd name="connsiteY0" fmla="*/ 6331 h 10307"/>
                  <a:gd name="connsiteX1" fmla="*/ 6121 w 10000"/>
                  <a:gd name="connsiteY1" fmla="*/ 0 h 10307"/>
                  <a:gd name="connsiteX2" fmla="*/ 0 w 10000"/>
                  <a:gd name="connsiteY2" fmla="*/ 7639 h 10307"/>
                  <a:gd name="connsiteX3" fmla="*/ 6607 w 10000"/>
                  <a:gd name="connsiteY3" fmla="*/ 10307 h 10307"/>
                  <a:gd name="connsiteX4" fmla="*/ 10000 w 10000"/>
                  <a:gd name="connsiteY4" fmla="*/ 6331 h 10307"/>
                  <a:gd name="connsiteX0" fmla="*/ 10000 w 10000"/>
                  <a:gd name="connsiteY0" fmla="*/ 6157 h 10133"/>
                  <a:gd name="connsiteX1" fmla="*/ 6134 w 10000"/>
                  <a:gd name="connsiteY1" fmla="*/ 0 h 10133"/>
                  <a:gd name="connsiteX2" fmla="*/ 0 w 10000"/>
                  <a:gd name="connsiteY2" fmla="*/ 7465 h 10133"/>
                  <a:gd name="connsiteX3" fmla="*/ 6607 w 10000"/>
                  <a:gd name="connsiteY3" fmla="*/ 10133 h 10133"/>
                  <a:gd name="connsiteX4" fmla="*/ 10000 w 10000"/>
                  <a:gd name="connsiteY4" fmla="*/ 6157 h 10133"/>
                  <a:gd name="connsiteX0" fmla="*/ 10000 w 15926"/>
                  <a:gd name="connsiteY0" fmla="*/ 6157 h 17939"/>
                  <a:gd name="connsiteX1" fmla="*/ 6134 w 15926"/>
                  <a:gd name="connsiteY1" fmla="*/ 0 h 17939"/>
                  <a:gd name="connsiteX2" fmla="*/ 0 w 15926"/>
                  <a:gd name="connsiteY2" fmla="*/ 7465 h 17939"/>
                  <a:gd name="connsiteX3" fmla="*/ 15926 w 15926"/>
                  <a:gd name="connsiteY3" fmla="*/ 17939 h 17939"/>
                  <a:gd name="connsiteX4" fmla="*/ 10000 w 15926"/>
                  <a:gd name="connsiteY4" fmla="*/ 6157 h 17939"/>
                  <a:gd name="connsiteX0" fmla="*/ 10000 w 18935"/>
                  <a:gd name="connsiteY0" fmla="*/ 6157 h 17939"/>
                  <a:gd name="connsiteX1" fmla="*/ 6134 w 18935"/>
                  <a:gd name="connsiteY1" fmla="*/ 0 h 17939"/>
                  <a:gd name="connsiteX2" fmla="*/ 0 w 18935"/>
                  <a:gd name="connsiteY2" fmla="*/ 7465 h 17939"/>
                  <a:gd name="connsiteX3" fmla="*/ 15926 w 18935"/>
                  <a:gd name="connsiteY3" fmla="*/ 17939 h 17939"/>
                  <a:gd name="connsiteX4" fmla="*/ 18935 w 18935"/>
                  <a:gd name="connsiteY4" fmla="*/ 14517 h 17939"/>
                  <a:gd name="connsiteX0" fmla="*/ 19026 w 19026"/>
                  <a:gd name="connsiteY0" fmla="*/ 14597 h 17939"/>
                  <a:gd name="connsiteX1" fmla="*/ 6134 w 19026"/>
                  <a:gd name="connsiteY1" fmla="*/ 0 h 17939"/>
                  <a:gd name="connsiteX2" fmla="*/ 0 w 19026"/>
                  <a:gd name="connsiteY2" fmla="*/ 7465 h 17939"/>
                  <a:gd name="connsiteX3" fmla="*/ 15926 w 19026"/>
                  <a:gd name="connsiteY3" fmla="*/ 17939 h 17939"/>
                  <a:gd name="connsiteX4" fmla="*/ 18935 w 19026"/>
                  <a:gd name="connsiteY4" fmla="*/ 14517 h 17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26" h="17939">
                    <a:moveTo>
                      <a:pt x="19026" y="14597"/>
                    </a:moveTo>
                    <a:lnTo>
                      <a:pt x="6134" y="0"/>
                    </a:lnTo>
                    <a:lnTo>
                      <a:pt x="0" y="7465"/>
                    </a:lnTo>
                    <a:lnTo>
                      <a:pt x="15926" y="17939"/>
                    </a:lnTo>
                    <a:lnTo>
                      <a:pt x="18935" y="14517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5F446265-D2B6-9842-9164-D98D1335E1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7988236"/>
                  </p:ext>
                </p:extLst>
              </p:nvPr>
            </p:nvGraphicFramePr>
            <p:xfrm>
              <a:off x="11594466" y="4353856"/>
              <a:ext cx="7536105" cy="730482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5" name="Freeform 3">
                <a:extLst>
                  <a:ext uri="{FF2B5EF4-FFF2-40B4-BE49-F238E27FC236}">
                    <a16:creationId xmlns:a16="http://schemas.microsoft.com/office/drawing/2014/main" id="{6FE5AC44-B16D-034B-A9C5-7BBF221A2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282" y="5893953"/>
                <a:ext cx="4480696" cy="4480696"/>
              </a:xfrm>
              <a:custGeom>
                <a:avLst/>
                <a:gdLst>
                  <a:gd name="T0" fmla="*/ 1853 w 1854"/>
                  <a:gd name="T1" fmla="*/ 925 h 1853"/>
                  <a:gd name="T2" fmla="*/ 1853 w 1854"/>
                  <a:gd name="T3" fmla="*/ 925 h 1853"/>
                  <a:gd name="T4" fmla="*/ 926 w 1854"/>
                  <a:gd name="T5" fmla="*/ 1852 h 1853"/>
                  <a:gd name="T6" fmla="*/ 926 w 1854"/>
                  <a:gd name="T7" fmla="*/ 1852 h 1853"/>
                  <a:gd name="T8" fmla="*/ 0 w 1854"/>
                  <a:gd name="T9" fmla="*/ 925 h 1853"/>
                  <a:gd name="T10" fmla="*/ 0 w 1854"/>
                  <a:gd name="T11" fmla="*/ 925 h 1853"/>
                  <a:gd name="T12" fmla="*/ 926 w 1854"/>
                  <a:gd name="T13" fmla="*/ 0 h 1853"/>
                  <a:gd name="T14" fmla="*/ 926 w 1854"/>
                  <a:gd name="T15" fmla="*/ 0 h 1853"/>
                  <a:gd name="T16" fmla="*/ 1853 w 1854"/>
                  <a:gd name="T17" fmla="*/ 925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4" h="1853">
                    <a:moveTo>
                      <a:pt x="1853" y="925"/>
                    </a:moveTo>
                    <a:lnTo>
                      <a:pt x="1853" y="925"/>
                    </a:lnTo>
                    <a:cubicBezTo>
                      <a:pt x="1853" y="1437"/>
                      <a:pt x="1438" y="1852"/>
                      <a:pt x="926" y="1852"/>
                    </a:cubicBezTo>
                    <a:lnTo>
                      <a:pt x="926" y="1852"/>
                    </a:lnTo>
                    <a:cubicBezTo>
                      <a:pt x="414" y="1852"/>
                      <a:pt x="0" y="1437"/>
                      <a:pt x="0" y="925"/>
                    </a:cubicBezTo>
                    <a:lnTo>
                      <a:pt x="0" y="925"/>
                    </a:lnTo>
                    <a:cubicBezTo>
                      <a:pt x="0" y="414"/>
                      <a:pt x="414" y="0"/>
                      <a:pt x="926" y="0"/>
                    </a:cubicBezTo>
                    <a:lnTo>
                      <a:pt x="926" y="0"/>
                    </a:lnTo>
                    <a:cubicBezTo>
                      <a:pt x="1438" y="0"/>
                      <a:pt x="1853" y="414"/>
                      <a:pt x="1853" y="92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19" name="Rectangle 56">
                <a:extLst>
                  <a:ext uri="{FF2B5EF4-FFF2-40B4-BE49-F238E27FC236}">
                    <a16:creationId xmlns:a16="http://schemas.microsoft.com/office/drawing/2014/main" id="{FAC37128-5B8F-0845-BF0A-60F5A10B64C6}"/>
                  </a:ext>
                </a:extLst>
              </p:cNvPr>
              <p:cNvSpPr/>
              <p:nvPr/>
            </p:nvSpPr>
            <p:spPr>
              <a:xfrm flipH="1">
                <a:off x="7048203" y="7235855"/>
                <a:ext cx="448069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</a:t>
                </a: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A81A445-B411-4540-98BF-29B5039286CF}"/>
                  </a:ext>
                </a:extLst>
              </p:cNvPr>
              <p:cNvSpPr/>
              <p:nvPr/>
            </p:nvSpPr>
            <p:spPr>
              <a:xfrm flipH="1">
                <a:off x="4039484" y="9346014"/>
                <a:ext cx="380637" cy="185306"/>
              </a:xfrm>
              <a:custGeom>
                <a:avLst/>
                <a:gdLst>
                  <a:gd name="connsiteX0" fmla="*/ 48732 w 59676"/>
                  <a:gd name="connsiteY0" fmla="*/ 29053 h 29052"/>
                  <a:gd name="connsiteX1" fmla="*/ 10945 w 59676"/>
                  <a:gd name="connsiteY1" fmla="*/ 29053 h 29052"/>
                  <a:gd name="connsiteX2" fmla="*/ 0 w 59676"/>
                  <a:gd name="connsiteY2" fmla="*/ 18104 h 29052"/>
                  <a:gd name="connsiteX3" fmla="*/ 0 w 59676"/>
                  <a:gd name="connsiteY3" fmla="*/ 10948 h 29052"/>
                  <a:gd name="connsiteX4" fmla="*/ 10945 w 59676"/>
                  <a:gd name="connsiteY4" fmla="*/ 0 h 29052"/>
                  <a:gd name="connsiteX5" fmla="*/ 48732 w 59676"/>
                  <a:gd name="connsiteY5" fmla="*/ 0 h 29052"/>
                  <a:gd name="connsiteX6" fmla="*/ 59676 w 59676"/>
                  <a:gd name="connsiteY6" fmla="*/ 10948 h 29052"/>
                  <a:gd name="connsiteX7" fmla="*/ 59676 w 59676"/>
                  <a:gd name="connsiteY7" fmla="*/ 18104 h 29052"/>
                  <a:gd name="connsiteX8" fmla="*/ 48732 w 59676"/>
                  <a:gd name="connsiteY8" fmla="*/ 29053 h 2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76" h="29052">
                    <a:moveTo>
                      <a:pt x="48732" y="29053"/>
                    </a:moveTo>
                    <a:lnTo>
                      <a:pt x="10945" y="29053"/>
                    </a:lnTo>
                    <a:cubicBezTo>
                      <a:pt x="4891" y="29053"/>
                      <a:pt x="0" y="24098"/>
                      <a:pt x="0" y="18104"/>
                    </a:cubicBezTo>
                    <a:lnTo>
                      <a:pt x="0" y="10948"/>
                    </a:lnTo>
                    <a:cubicBezTo>
                      <a:pt x="0" y="4893"/>
                      <a:pt x="4953" y="0"/>
                      <a:pt x="10945" y="0"/>
                    </a:cubicBezTo>
                    <a:lnTo>
                      <a:pt x="48732" y="0"/>
                    </a:lnTo>
                    <a:cubicBezTo>
                      <a:pt x="54785" y="0"/>
                      <a:pt x="59676" y="4954"/>
                      <a:pt x="59676" y="10948"/>
                    </a:cubicBezTo>
                    <a:lnTo>
                      <a:pt x="59676" y="18104"/>
                    </a:lnTo>
                    <a:cubicBezTo>
                      <a:pt x="59676" y="24098"/>
                      <a:pt x="54723" y="29053"/>
                      <a:pt x="48732" y="290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91EFDC-3AF5-A646-9242-94DB8367D9D7}"/>
                  </a:ext>
                </a:extLst>
              </p:cNvPr>
              <p:cNvSpPr/>
              <p:nvPr/>
            </p:nvSpPr>
            <p:spPr>
              <a:xfrm flipH="1">
                <a:off x="3977084" y="9086191"/>
                <a:ext cx="506215" cy="318728"/>
              </a:xfrm>
              <a:custGeom>
                <a:avLst/>
                <a:gdLst>
                  <a:gd name="connsiteX0" fmla="*/ 60532 w 79364"/>
                  <a:gd name="connsiteY0" fmla="*/ 49971 h 49970"/>
                  <a:gd name="connsiteX1" fmla="*/ 18832 w 79364"/>
                  <a:gd name="connsiteY1" fmla="*/ 49971 h 49970"/>
                  <a:gd name="connsiteX2" fmla="*/ 0 w 79364"/>
                  <a:gd name="connsiteY2" fmla="*/ 31132 h 49970"/>
                  <a:gd name="connsiteX3" fmla="*/ 0 w 79364"/>
                  <a:gd name="connsiteY3" fmla="*/ 18838 h 49970"/>
                  <a:gd name="connsiteX4" fmla="*/ 18832 w 79364"/>
                  <a:gd name="connsiteY4" fmla="*/ 0 h 49970"/>
                  <a:gd name="connsiteX5" fmla="*/ 60532 w 79364"/>
                  <a:gd name="connsiteY5" fmla="*/ 0 h 49970"/>
                  <a:gd name="connsiteX6" fmla="*/ 79364 w 79364"/>
                  <a:gd name="connsiteY6" fmla="*/ 18838 h 49970"/>
                  <a:gd name="connsiteX7" fmla="*/ 79364 w 79364"/>
                  <a:gd name="connsiteY7" fmla="*/ 31132 h 49970"/>
                  <a:gd name="connsiteX8" fmla="*/ 60532 w 79364"/>
                  <a:gd name="connsiteY8" fmla="*/ 49971 h 4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64" h="49970">
                    <a:moveTo>
                      <a:pt x="60532" y="49971"/>
                    </a:moveTo>
                    <a:lnTo>
                      <a:pt x="18832" y="49971"/>
                    </a:lnTo>
                    <a:cubicBezTo>
                      <a:pt x="8499" y="49971"/>
                      <a:pt x="0" y="41469"/>
                      <a:pt x="0" y="31132"/>
                    </a:cubicBezTo>
                    <a:lnTo>
                      <a:pt x="0" y="18838"/>
                    </a:lnTo>
                    <a:cubicBezTo>
                      <a:pt x="0" y="8502"/>
                      <a:pt x="8499" y="0"/>
                      <a:pt x="18832" y="0"/>
                    </a:cubicBezTo>
                    <a:lnTo>
                      <a:pt x="60532" y="0"/>
                    </a:lnTo>
                    <a:cubicBezTo>
                      <a:pt x="70865" y="0"/>
                      <a:pt x="79364" y="8502"/>
                      <a:pt x="79364" y="18838"/>
                    </a:cubicBezTo>
                    <a:lnTo>
                      <a:pt x="79364" y="31132"/>
                    </a:lnTo>
                    <a:cubicBezTo>
                      <a:pt x="79364" y="41469"/>
                      <a:pt x="70926" y="49971"/>
                      <a:pt x="60532" y="499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7208D2C-348A-AD47-A1F4-09B7508A96B4}"/>
                  </a:ext>
                </a:extLst>
              </p:cNvPr>
              <p:cNvGrpSpPr/>
              <p:nvPr/>
            </p:nvGrpSpPr>
            <p:grpSpPr>
              <a:xfrm>
                <a:off x="2959302" y="6749324"/>
                <a:ext cx="2543336" cy="2378990"/>
                <a:chOff x="3630328" y="6193989"/>
                <a:chExt cx="2543336" cy="2378990"/>
              </a:xfrm>
              <a:solidFill>
                <a:schemeClr val="bg1"/>
              </a:solidFill>
            </p:grpSpPr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15AEB89C-BC4F-EB40-AEF3-FAC658CDA6DB}"/>
                    </a:ext>
                  </a:extLst>
                </p:cNvPr>
                <p:cNvSpPr/>
                <p:nvPr/>
              </p:nvSpPr>
              <p:spPr>
                <a:xfrm flipH="1">
                  <a:off x="4227697" y="6875432"/>
                  <a:ext cx="1348183" cy="1697547"/>
                </a:xfrm>
                <a:custGeom>
                  <a:avLst/>
                  <a:gdLst>
                    <a:gd name="connsiteX0" fmla="*/ 58020 w 211367"/>
                    <a:gd name="connsiteY0" fmla="*/ 245834 h 266140"/>
                    <a:gd name="connsiteX1" fmla="*/ 67558 w 211367"/>
                    <a:gd name="connsiteY1" fmla="*/ 266141 h 266140"/>
                    <a:gd name="connsiteX2" fmla="*/ 143682 w 211367"/>
                    <a:gd name="connsiteY2" fmla="*/ 266141 h 266140"/>
                    <a:gd name="connsiteX3" fmla="*/ 153220 w 211367"/>
                    <a:gd name="connsiteY3" fmla="*/ 245834 h 266140"/>
                    <a:gd name="connsiteX4" fmla="*/ 159273 w 211367"/>
                    <a:gd name="connsiteY4" fmla="*/ 199350 h 266140"/>
                    <a:gd name="connsiteX5" fmla="*/ 211367 w 211367"/>
                    <a:gd name="connsiteY5" fmla="*/ 105769 h 266140"/>
                    <a:gd name="connsiteX6" fmla="*/ 98130 w 211367"/>
                    <a:gd name="connsiteY6" fmla="*/ 261 h 266140"/>
                    <a:gd name="connsiteX7" fmla="*/ 178 w 211367"/>
                    <a:gd name="connsiteY7" fmla="*/ 98613 h 266140"/>
                    <a:gd name="connsiteX8" fmla="*/ 51172 w 211367"/>
                    <a:gd name="connsiteY8" fmla="*/ 200390 h 266140"/>
                    <a:gd name="connsiteX9" fmla="*/ 58020 w 211367"/>
                    <a:gd name="connsiteY9" fmla="*/ 245834 h 266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1367" h="266140">
                      <a:moveTo>
                        <a:pt x="58020" y="245834"/>
                      </a:moveTo>
                      <a:cubicBezTo>
                        <a:pt x="58020" y="253969"/>
                        <a:pt x="61749" y="261248"/>
                        <a:pt x="67558" y="266141"/>
                      </a:cubicBezTo>
                      <a:lnTo>
                        <a:pt x="143682" y="266141"/>
                      </a:lnTo>
                      <a:cubicBezTo>
                        <a:pt x="149490" y="261248"/>
                        <a:pt x="153220" y="253969"/>
                        <a:pt x="153220" y="245834"/>
                      </a:cubicBezTo>
                      <a:cubicBezTo>
                        <a:pt x="153220" y="245834"/>
                        <a:pt x="151691" y="208830"/>
                        <a:pt x="159273" y="199350"/>
                      </a:cubicBezTo>
                      <a:cubicBezTo>
                        <a:pt x="181224" y="171826"/>
                        <a:pt x="211367" y="145097"/>
                        <a:pt x="211367" y="105769"/>
                      </a:cubicBezTo>
                      <a:cubicBezTo>
                        <a:pt x="211367" y="44850"/>
                        <a:pt x="159946" y="-4020"/>
                        <a:pt x="98130" y="261"/>
                      </a:cubicBezTo>
                      <a:cubicBezTo>
                        <a:pt x="45852" y="3870"/>
                        <a:pt x="3602" y="46318"/>
                        <a:pt x="178" y="98613"/>
                      </a:cubicBezTo>
                      <a:cubicBezTo>
                        <a:pt x="-2635" y="140938"/>
                        <a:pt x="28487" y="169502"/>
                        <a:pt x="51172" y="200390"/>
                      </a:cubicBezTo>
                      <a:cubicBezTo>
                        <a:pt x="58325" y="210115"/>
                        <a:pt x="58020" y="245834"/>
                        <a:pt x="58020" y="245834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7" name="Graphic 4">
                  <a:extLst>
                    <a:ext uri="{FF2B5EF4-FFF2-40B4-BE49-F238E27FC236}">
                      <a16:creationId xmlns:a16="http://schemas.microsoft.com/office/drawing/2014/main" id="{8A6BA541-7010-6E44-A94C-0AAF6B53830E}"/>
                    </a:ext>
                  </a:extLst>
                </p:cNvPr>
                <p:cNvGrpSpPr/>
                <p:nvPr/>
              </p:nvGrpSpPr>
              <p:grpSpPr>
                <a:xfrm flipH="1">
                  <a:off x="3630328" y="6193989"/>
                  <a:ext cx="2543336" cy="1066105"/>
                  <a:chOff x="3029552" y="939874"/>
                  <a:chExt cx="398742" cy="167143"/>
                </a:xfrm>
                <a:grpFill/>
              </p:grpSpPr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EC7B2078-9D92-0D4D-8EAD-0F3F3F19AC6D}"/>
                      </a:ext>
                    </a:extLst>
                  </p:cNvPr>
                  <p:cNvSpPr/>
                  <p:nvPr/>
                </p:nvSpPr>
                <p:spPr>
                  <a:xfrm>
                    <a:off x="3220363" y="939874"/>
                    <a:ext cx="17120" cy="77739"/>
                  </a:xfrm>
                  <a:custGeom>
                    <a:avLst/>
                    <a:gdLst>
                      <a:gd name="connsiteX0" fmla="*/ 8560 w 17120"/>
                      <a:gd name="connsiteY0" fmla="*/ 77739 h 77739"/>
                      <a:gd name="connsiteX1" fmla="*/ 0 w 17120"/>
                      <a:gd name="connsiteY1" fmla="*/ 69176 h 77739"/>
                      <a:gd name="connsiteX2" fmla="*/ 0 w 17120"/>
                      <a:gd name="connsiteY2" fmla="*/ 8563 h 77739"/>
                      <a:gd name="connsiteX3" fmla="*/ 8560 w 17120"/>
                      <a:gd name="connsiteY3" fmla="*/ 0 h 77739"/>
                      <a:gd name="connsiteX4" fmla="*/ 17120 w 17120"/>
                      <a:gd name="connsiteY4" fmla="*/ 8563 h 77739"/>
                      <a:gd name="connsiteX5" fmla="*/ 17120 w 17120"/>
                      <a:gd name="connsiteY5" fmla="*/ 69176 h 77739"/>
                      <a:gd name="connsiteX6" fmla="*/ 8560 w 17120"/>
                      <a:gd name="connsiteY6" fmla="*/ 77739 h 77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120" h="77739">
                        <a:moveTo>
                          <a:pt x="8560" y="77739"/>
                        </a:moveTo>
                        <a:cubicBezTo>
                          <a:pt x="3852" y="77739"/>
                          <a:pt x="0" y="73886"/>
                          <a:pt x="0" y="69176"/>
                        </a:cubicBezTo>
                        <a:lnTo>
                          <a:pt x="0" y="8563"/>
                        </a:lnTo>
                        <a:cubicBezTo>
                          <a:pt x="0" y="3853"/>
                          <a:pt x="3852" y="0"/>
                          <a:pt x="8560" y="0"/>
                        </a:cubicBezTo>
                        <a:cubicBezTo>
                          <a:pt x="13268" y="0"/>
                          <a:pt x="17120" y="3853"/>
                          <a:pt x="17120" y="8563"/>
                        </a:cubicBezTo>
                        <a:lnTo>
                          <a:pt x="17120" y="69176"/>
                        </a:lnTo>
                        <a:cubicBezTo>
                          <a:pt x="17120" y="73886"/>
                          <a:pt x="13268" y="77739"/>
                          <a:pt x="8560" y="77739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9" name="Graphic 4">
                    <a:extLst>
                      <a:ext uri="{FF2B5EF4-FFF2-40B4-BE49-F238E27FC236}">
                        <a16:creationId xmlns:a16="http://schemas.microsoft.com/office/drawing/2014/main" id="{2D8946AB-1D31-0347-ABBE-F39BE8530F50}"/>
                      </a:ext>
                    </a:extLst>
                  </p:cNvPr>
                  <p:cNvGrpSpPr/>
                  <p:nvPr/>
                </p:nvGrpSpPr>
                <p:grpSpPr>
                  <a:xfrm>
                    <a:off x="3029552" y="975336"/>
                    <a:ext cx="398742" cy="131681"/>
                    <a:chOff x="3029552" y="975336"/>
                    <a:chExt cx="398742" cy="131681"/>
                  </a:xfrm>
                  <a:grpFill/>
                </p:grpSpPr>
                <p:grpSp>
                  <p:nvGrpSpPr>
                    <p:cNvPr id="30" name="Graphic 4">
                      <a:extLst>
                        <a:ext uri="{FF2B5EF4-FFF2-40B4-BE49-F238E27FC236}">
                          <a16:creationId xmlns:a16="http://schemas.microsoft.com/office/drawing/2014/main" id="{6D0D53C5-94C2-E34E-BB6B-3C790068B8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552" y="975336"/>
                      <a:ext cx="124326" cy="131681"/>
                      <a:chOff x="3029552" y="975336"/>
                      <a:chExt cx="124326" cy="131681"/>
                    </a:xfrm>
                    <a:grpFill/>
                  </p:grpSpPr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DA6D368A-B61E-4B4B-B006-EB8266B104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02098" y="975336"/>
                        <a:ext cx="51779" cy="66694"/>
                      </a:xfrm>
                      <a:custGeom>
                        <a:avLst/>
                        <a:gdLst>
                          <a:gd name="connsiteX0" fmla="*/ 48133 w 51779"/>
                          <a:gd name="connsiteY0" fmla="*/ 65153 h 66694"/>
                          <a:gd name="connsiteX1" fmla="*/ 36271 w 51779"/>
                          <a:gd name="connsiteY1" fmla="*/ 63073 h 66694"/>
                          <a:gd name="connsiteX2" fmla="*/ 1542 w 51779"/>
                          <a:gd name="connsiteY2" fmla="*/ 13408 h 66694"/>
                          <a:gd name="connsiteX3" fmla="*/ 3620 w 51779"/>
                          <a:gd name="connsiteY3" fmla="*/ 1542 h 66694"/>
                          <a:gd name="connsiteX4" fmla="*/ 15482 w 51779"/>
                          <a:gd name="connsiteY4" fmla="*/ 3622 h 66694"/>
                          <a:gd name="connsiteX5" fmla="*/ 50212 w 51779"/>
                          <a:gd name="connsiteY5" fmla="*/ 53287 h 66694"/>
                          <a:gd name="connsiteX6" fmla="*/ 48133 w 51779"/>
                          <a:gd name="connsiteY6" fmla="*/ 65153 h 666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1779" h="66694">
                            <a:moveTo>
                              <a:pt x="48133" y="65153"/>
                            </a:moveTo>
                            <a:cubicBezTo>
                              <a:pt x="44281" y="67844"/>
                              <a:pt x="38961" y="66926"/>
                              <a:pt x="36271" y="63073"/>
                            </a:cubicBezTo>
                            <a:lnTo>
                              <a:pt x="1542" y="13408"/>
                            </a:lnTo>
                            <a:cubicBezTo>
                              <a:pt x="-1149" y="9555"/>
                              <a:pt x="-232" y="4233"/>
                              <a:pt x="3620" y="1542"/>
                            </a:cubicBezTo>
                            <a:cubicBezTo>
                              <a:pt x="7473" y="-1149"/>
                              <a:pt x="12792" y="-232"/>
                              <a:pt x="15482" y="3622"/>
                            </a:cubicBezTo>
                            <a:lnTo>
                              <a:pt x="50212" y="53287"/>
                            </a:lnTo>
                            <a:cubicBezTo>
                              <a:pt x="52963" y="57079"/>
                              <a:pt x="51985" y="62400"/>
                              <a:pt x="48133" y="65153"/>
                            </a:cubicBezTo>
                            <a:close/>
                          </a:path>
                        </a:pathLst>
                      </a:custGeom>
                      <a:grpFill/>
                      <a:ln w="6114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85C83758-738F-0C4B-918D-314C4822D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552" y="1069192"/>
                        <a:ext cx="74009" cy="37825"/>
                      </a:xfrm>
                      <a:custGeom>
                        <a:avLst/>
                        <a:gdLst>
                          <a:gd name="connsiteX0" fmla="*/ 73477 w 74009"/>
                          <a:gd name="connsiteY0" fmla="*/ 32216 h 37825"/>
                          <a:gd name="connsiteX1" fmla="*/ 62532 w 74009"/>
                          <a:gd name="connsiteY1" fmla="*/ 37292 h 37825"/>
                          <a:gd name="connsiteX2" fmla="*/ 5608 w 74009"/>
                          <a:gd name="connsiteY2" fmla="*/ 16558 h 37825"/>
                          <a:gd name="connsiteX3" fmla="*/ 533 w 74009"/>
                          <a:gd name="connsiteY3" fmla="*/ 5609 h 37825"/>
                          <a:gd name="connsiteX4" fmla="*/ 11477 w 74009"/>
                          <a:gd name="connsiteY4" fmla="*/ 533 h 37825"/>
                          <a:gd name="connsiteX5" fmla="*/ 68402 w 74009"/>
                          <a:gd name="connsiteY5" fmla="*/ 21267 h 37825"/>
                          <a:gd name="connsiteX6" fmla="*/ 73477 w 74009"/>
                          <a:gd name="connsiteY6" fmla="*/ 32216 h 37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4009" h="37825">
                            <a:moveTo>
                              <a:pt x="73477" y="32216"/>
                            </a:moveTo>
                            <a:cubicBezTo>
                              <a:pt x="71887" y="36620"/>
                              <a:pt x="66996" y="38944"/>
                              <a:pt x="62532" y="37292"/>
                            </a:cubicBezTo>
                            <a:lnTo>
                              <a:pt x="5608" y="16558"/>
                            </a:lnTo>
                            <a:cubicBezTo>
                              <a:pt x="1205" y="14968"/>
                              <a:pt x="-1118" y="10074"/>
                              <a:pt x="533" y="5609"/>
                            </a:cubicBezTo>
                            <a:cubicBezTo>
                              <a:pt x="2122" y="1206"/>
                              <a:pt x="7014" y="-1119"/>
                              <a:pt x="11477" y="533"/>
                            </a:cubicBezTo>
                            <a:lnTo>
                              <a:pt x="68402" y="21267"/>
                            </a:lnTo>
                            <a:cubicBezTo>
                              <a:pt x="72804" y="22919"/>
                              <a:pt x="75128" y="27812"/>
                              <a:pt x="73477" y="32216"/>
                            </a:cubicBezTo>
                            <a:close/>
                          </a:path>
                        </a:pathLst>
                      </a:custGeom>
                      <a:grpFill/>
                      <a:ln w="6114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" name="Graphic 4">
                      <a:extLst>
                        <a:ext uri="{FF2B5EF4-FFF2-40B4-BE49-F238E27FC236}">
                          <a16:creationId xmlns:a16="http://schemas.microsoft.com/office/drawing/2014/main" id="{38E703FD-D08E-1D4A-A133-9399573707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3967" y="975336"/>
                      <a:ext cx="124326" cy="131681"/>
                      <a:chOff x="3303967" y="975336"/>
                      <a:chExt cx="124326" cy="131681"/>
                    </a:xfrm>
                    <a:grpFill/>
                  </p:grpSpPr>
                  <p:sp>
                    <p:nvSpPr>
                      <p:cNvPr id="32" name="Freeform 31">
                        <a:extLst>
                          <a:ext uri="{FF2B5EF4-FFF2-40B4-BE49-F238E27FC236}">
                            <a16:creationId xmlns:a16="http://schemas.microsoft.com/office/drawing/2014/main" id="{8166C9BB-C52B-5C4E-A916-0E498F37F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3967" y="975336"/>
                        <a:ext cx="51780" cy="66694"/>
                      </a:xfrm>
                      <a:custGeom>
                        <a:avLst/>
                        <a:gdLst>
                          <a:gd name="connsiteX0" fmla="*/ 3647 w 51780"/>
                          <a:gd name="connsiteY0" fmla="*/ 65153 h 66694"/>
                          <a:gd name="connsiteX1" fmla="*/ 15509 w 51780"/>
                          <a:gd name="connsiteY1" fmla="*/ 63073 h 66694"/>
                          <a:gd name="connsiteX2" fmla="*/ 50239 w 51780"/>
                          <a:gd name="connsiteY2" fmla="*/ 13408 h 66694"/>
                          <a:gd name="connsiteX3" fmla="*/ 48160 w 51780"/>
                          <a:gd name="connsiteY3" fmla="*/ 1542 h 66694"/>
                          <a:gd name="connsiteX4" fmla="*/ 36298 w 51780"/>
                          <a:gd name="connsiteY4" fmla="*/ 3622 h 66694"/>
                          <a:gd name="connsiteX5" fmla="*/ 1568 w 51780"/>
                          <a:gd name="connsiteY5" fmla="*/ 53287 h 66694"/>
                          <a:gd name="connsiteX6" fmla="*/ 3647 w 51780"/>
                          <a:gd name="connsiteY6" fmla="*/ 65153 h 666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51780" h="66694">
                            <a:moveTo>
                              <a:pt x="3647" y="65153"/>
                            </a:moveTo>
                            <a:cubicBezTo>
                              <a:pt x="7499" y="67844"/>
                              <a:pt x="12819" y="66926"/>
                              <a:pt x="15509" y="63073"/>
                            </a:cubicBezTo>
                            <a:lnTo>
                              <a:pt x="50239" y="13408"/>
                            </a:lnTo>
                            <a:cubicBezTo>
                              <a:pt x="52929" y="9555"/>
                              <a:pt x="52012" y="4233"/>
                              <a:pt x="48160" y="1542"/>
                            </a:cubicBezTo>
                            <a:cubicBezTo>
                              <a:pt x="44307" y="-1149"/>
                              <a:pt x="38988" y="-232"/>
                              <a:pt x="36298" y="3622"/>
                            </a:cubicBezTo>
                            <a:lnTo>
                              <a:pt x="1568" y="53287"/>
                            </a:lnTo>
                            <a:cubicBezTo>
                              <a:pt x="-1183" y="57079"/>
                              <a:pt x="-205" y="62400"/>
                              <a:pt x="3647" y="65153"/>
                            </a:cubicBezTo>
                            <a:close/>
                          </a:path>
                        </a:pathLst>
                      </a:custGeom>
                      <a:grpFill/>
                      <a:ln w="6114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0BD6A918-54A4-F449-96BB-DB14E7322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4284" y="1069192"/>
                        <a:ext cx="74009" cy="37825"/>
                      </a:xfrm>
                      <a:custGeom>
                        <a:avLst/>
                        <a:gdLst>
                          <a:gd name="connsiteX0" fmla="*/ 533 w 74009"/>
                          <a:gd name="connsiteY0" fmla="*/ 32216 h 37825"/>
                          <a:gd name="connsiteX1" fmla="*/ 11477 w 74009"/>
                          <a:gd name="connsiteY1" fmla="*/ 37292 h 37825"/>
                          <a:gd name="connsiteX2" fmla="*/ 68402 w 74009"/>
                          <a:gd name="connsiteY2" fmla="*/ 16558 h 37825"/>
                          <a:gd name="connsiteX3" fmla="*/ 73477 w 74009"/>
                          <a:gd name="connsiteY3" fmla="*/ 5609 h 37825"/>
                          <a:gd name="connsiteX4" fmla="*/ 62532 w 74009"/>
                          <a:gd name="connsiteY4" fmla="*/ 533 h 37825"/>
                          <a:gd name="connsiteX5" fmla="*/ 5608 w 74009"/>
                          <a:gd name="connsiteY5" fmla="*/ 21267 h 37825"/>
                          <a:gd name="connsiteX6" fmla="*/ 533 w 74009"/>
                          <a:gd name="connsiteY6" fmla="*/ 32216 h 37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4009" h="37825">
                            <a:moveTo>
                              <a:pt x="533" y="32216"/>
                            </a:moveTo>
                            <a:cubicBezTo>
                              <a:pt x="2123" y="36620"/>
                              <a:pt x="7014" y="38944"/>
                              <a:pt x="11477" y="37292"/>
                            </a:cubicBezTo>
                            <a:lnTo>
                              <a:pt x="68402" y="16558"/>
                            </a:lnTo>
                            <a:cubicBezTo>
                              <a:pt x="72804" y="14968"/>
                              <a:pt x="75128" y="10074"/>
                              <a:pt x="73477" y="5609"/>
                            </a:cubicBezTo>
                            <a:cubicBezTo>
                              <a:pt x="71887" y="1206"/>
                              <a:pt x="66996" y="-1119"/>
                              <a:pt x="62532" y="533"/>
                            </a:cubicBezTo>
                            <a:lnTo>
                              <a:pt x="5608" y="21267"/>
                            </a:lnTo>
                            <a:cubicBezTo>
                              <a:pt x="1205" y="22919"/>
                              <a:pt x="-1118" y="27812"/>
                              <a:pt x="533" y="32216"/>
                            </a:cubicBezTo>
                            <a:close/>
                          </a:path>
                        </a:pathLst>
                      </a:custGeom>
                      <a:grpFill/>
                      <a:ln w="6114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A54EA769-DA0D-5746-A7CF-A316B26459EE}"/>
                  </a:ext>
                </a:extLst>
              </p:cNvPr>
              <p:cNvSpPr txBox="1"/>
              <p:nvPr/>
            </p:nvSpPr>
            <p:spPr>
              <a:xfrm>
                <a:off x="12447293" y="6490679"/>
                <a:ext cx="2382486" cy="118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Visual Identity</a:t>
                </a:r>
              </a:p>
            </p:txBody>
          </p:sp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EFDCE4AA-21FF-E247-BCED-216C4242EA6C}"/>
                  </a:ext>
                </a:extLst>
              </p:cNvPr>
              <p:cNvSpPr txBox="1"/>
              <p:nvPr/>
            </p:nvSpPr>
            <p:spPr>
              <a:xfrm>
                <a:off x="15093076" y="6655728"/>
                <a:ext cx="3794983" cy="63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Strategy</a:t>
                </a:r>
              </a:p>
            </p:txBody>
          </p:sp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808C2AE5-BAC9-0E46-A3E2-9EDE8207B99F}"/>
                  </a:ext>
                </a:extLst>
              </p:cNvPr>
              <p:cNvSpPr txBox="1"/>
              <p:nvPr/>
            </p:nvSpPr>
            <p:spPr>
              <a:xfrm>
                <a:off x="14218429" y="9274623"/>
                <a:ext cx="2382486" cy="118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Brand Tone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388D63-7071-E346-ADF0-0B3DE7D6197B}"/>
                </a:ext>
              </a:extLst>
            </p:cNvPr>
            <p:cNvGrpSpPr/>
            <p:nvPr/>
          </p:nvGrpSpPr>
          <p:grpSpPr>
            <a:xfrm>
              <a:off x="18708864" y="5849003"/>
              <a:ext cx="4515903" cy="4314533"/>
              <a:chOff x="19196139" y="5416899"/>
              <a:chExt cx="4515903" cy="431453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13730B4-9452-ED42-A2B5-DCDF6A62F0EB}"/>
                  </a:ext>
                </a:extLst>
              </p:cNvPr>
              <p:cNvGrpSpPr/>
              <p:nvPr/>
            </p:nvGrpSpPr>
            <p:grpSpPr>
              <a:xfrm>
                <a:off x="19196139" y="5416899"/>
                <a:ext cx="4515903" cy="954107"/>
                <a:chOff x="1867660" y="11981696"/>
                <a:chExt cx="4515903" cy="954107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5C53CC3-4E82-9F4D-89B0-AFC93D460C4E}"/>
                    </a:ext>
                  </a:extLst>
                </p:cNvPr>
                <p:cNvSpPr/>
                <p:nvPr/>
              </p:nvSpPr>
              <p:spPr>
                <a:xfrm>
                  <a:off x="1867660" y="12073242"/>
                  <a:ext cx="332233" cy="33223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B817937B-5BA9-4F49-A25F-EB0B0C4C5AB4}"/>
                    </a:ext>
                  </a:extLst>
                </p:cNvPr>
                <p:cNvSpPr/>
                <p:nvPr/>
              </p:nvSpPr>
              <p:spPr>
                <a:xfrm>
                  <a:off x="2331028" y="11981696"/>
                  <a:ext cx="4052535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there.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C630BAE-CA88-EF43-9EB1-285B30C19279}"/>
                  </a:ext>
                </a:extLst>
              </p:cNvPr>
              <p:cNvGrpSpPr/>
              <p:nvPr/>
            </p:nvGrpSpPr>
            <p:grpSpPr>
              <a:xfrm>
                <a:off x="19196139" y="7097112"/>
                <a:ext cx="4515903" cy="954107"/>
                <a:chOff x="1867660" y="11981696"/>
                <a:chExt cx="4515903" cy="954107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64E7C7C-6747-3147-92AA-4E5EFF3E8EFE}"/>
                    </a:ext>
                  </a:extLst>
                </p:cNvPr>
                <p:cNvSpPr/>
                <p:nvPr/>
              </p:nvSpPr>
              <p:spPr>
                <a:xfrm>
                  <a:off x="1867660" y="12073242"/>
                  <a:ext cx="332233" cy="3322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52" name="Rectangle 56">
                  <a:extLst>
                    <a:ext uri="{FF2B5EF4-FFF2-40B4-BE49-F238E27FC236}">
                      <a16:creationId xmlns:a16="http://schemas.microsoft.com/office/drawing/2014/main" id="{6F8F8725-2CFE-EC42-814D-F59B9A92434C}"/>
                    </a:ext>
                  </a:extLst>
                </p:cNvPr>
                <p:cNvSpPr/>
                <p:nvPr/>
              </p:nvSpPr>
              <p:spPr>
                <a:xfrm>
                  <a:off x="2331028" y="11981696"/>
                  <a:ext cx="4052535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there.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ED82B24-71B5-4B48-BCB5-C15D69B64EC2}"/>
                  </a:ext>
                </a:extLst>
              </p:cNvPr>
              <p:cNvGrpSpPr/>
              <p:nvPr/>
            </p:nvGrpSpPr>
            <p:grpSpPr>
              <a:xfrm>
                <a:off x="19196139" y="8777325"/>
                <a:ext cx="4515903" cy="954107"/>
                <a:chOff x="1867660" y="11981696"/>
                <a:chExt cx="4515903" cy="954107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03F9106-0A08-274C-BA62-5E3756865AEA}"/>
                    </a:ext>
                  </a:extLst>
                </p:cNvPr>
                <p:cNvSpPr/>
                <p:nvPr/>
              </p:nvSpPr>
              <p:spPr>
                <a:xfrm>
                  <a:off x="1867660" y="12073242"/>
                  <a:ext cx="332233" cy="33223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50" name="Rectangle 56">
                  <a:extLst>
                    <a:ext uri="{FF2B5EF4-FFF2-40B4-BE49-F238E27FC236}">
                      <a16:creationId xmlns:a16="http://schemas.microsoft.com/office/drawing/2014/main" id="{7E46EDFE-1777-D14C-B329-4CE4D2B2CAA3}"/>
                    </a:ext>
                  </a:extLst>
                </p:cNvPr>
                <p:cNvSpPr/>
                <p:nvPr/>
              </p:nvSpPr>
              <p:spPr>
                <a:xfrm>
                  <a:off x="2331028" y="11981696"/>
                  <a:ext cx="4052535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950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FDDD02-E3CE-3940-B561-DF4139C4C079}"/>
              </a:ext>
            </a:extLst>
          </p:cNvPr>
          <p:cNvGrpSpPr/>
          <p:nvPr/>
        </p:nvGrpSpPr>
        <p:grpSpPr>
          <a:xfrm>
            <a:off x="4054566" y="4443976"/>
            <a:ext cx="16268718" cy="8456460"/>
            <a:chOff x="4054566" y="4532467"/>
            <a:chExt cx="16268718" cy="8456460"/>
          </a:xfrm>
        </p:grpSpPr>
        <p:sp>
          <p:nvSpPr>
            <p:cNvPr id="5" name="Shape 1869">
              <a:extLst>
                <a:ext uri="{FF2B5EF4-FFF2-40B4-BE49-F238E27FC236}">
                  <a16:creationId xmlns:a16="http://schemas.microsoft.com/office/drawing/2014/main" id="{9FB9371E-52C0-CC4C-A4E8-947BA8A18FA1}"/>
                </a:ext>
              </a:extLst>
            </p:cNvPr>
            <p:cNvSpPr/>
            <p:nvPr/>
          </p:nvSpPr>
          <p:spPr>
            <a:xfrm>
              <a:off x="6013126" y="8881085"/>
              <a:ext cx="2682098" cy="269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/>
            </a:solidFill>
            <a:ln w="76200" cap="flat" cmpd="sng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>
                  <a:solidFill>
                    <a:srgbClr val="000000"/>
                  </a:solidFill>
                </a:defRPr>
              </a:pPr>
              <a:endParaRPr sz="1600" dirty="0">
                <a:latin typeface="Lato Light"/>
                <a:cs typeface="Lato Light"/>
              </a:endParaRPr>
            </a:p>
          </p:txBody>
        </p:sp>
        <p:sp>
          <p:nvSpPr>
            <p:cNvPr id="6" name="Shape 1869">
              <a:extLst>
                <a:ext uri="{FF2B5EF4-FFF2-40B4-BE49-F238E27FC236}">
                  <a16:creationId xmlns:a16="http://schemas.microsoft.com/office/drawing/2014/main" id="{E812A3F9-8A04-6D43-A668-3890A0224F15}"/>
                </a:ext>
              </a:extLst>
            </p:cNvPr>
            <p:cNvSpPr/>
            <p:nvPr/>
          </p:nvSpPr>
          <p:spPr>
            <a:xfrm>
              <a:off x="15682428" y="8881085"/>
              <a:ext cx="2682098" cy="269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w="76200" cap="flat" cmpd="sng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>
                  <a:solidFill>
                    <a:srgbClr val="000000"/>
                  </a:solidFill>
                </a:defRPr>
              </a:pPr>
              <a:endParaRPr sz="1600" dirty="0">
                <a:latin typeface="Lato Light"/>
                <a:cs typeface="Lato Light"/>
              </a:endParaRPr>
            </a:p>
          </p:txBody>
        </p:sp>
        <p:sp>
          <p:nvSpPr>
            <p:cNvPr id="7" name="Shape 1869">
              <a:extLst>
                <a:ext uri="{FF2B5EF4-FFF2-40B4-BE49-F238E27FC236}">
                  <a16:creationId xmlns:a16="http://schemas.microsoft.com/office/drawing/2014/main" id="{A8FE66B2-037F-E040-B3CE-4850474E677E}"/>
                </a:ext>
              </a:extLst>
            </p:cNvPr>
            <p:cNvSpPr/>
            <p:nvPr/>
          </p:nvSpPr>
          <p:spPr>
            <a:xfrm>
              <a:off x="10890525" y="5635638"/>
              <a:ext cx="2682098" cy="269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76200" cap="flat" cmpd="sng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>
                  <a:solidFill>
                    <a:srgbClr val="000000"/>
                  </a:solidFill>
                </a:defRPr>
              </a:pPr>
              <a:endParaRPr sz="1600" dirty="0">
                <a:latin typeface="Lato Light"/>
                <a:cs typeface="Lato Light"/>
              </a:endParaRPr>
            </a:p>
          </p:txBody>
        </p:sp>
        <p:sp>
          <p:nvSpPr>
            <p:cNvPr id="16" name="Shape 1869">
              <a:extLst>
                <a:ext uri="{FF2B5EF4-FFF2-40B4-BE49-F238E27FC236}">
                  <a16:creationId xmlns:a16="http://schemas.microsoft.com/office/drawing/2014/main" id="{4BF52196-3A30-384B-96D1-B167B5179E54}"/>
                </a:ext>
              </a:extLst>
            </p:cNvPr>
            <p:cNvSpPr/>
            <p:nvPr/>
          </p:nvSpPr>
          <p:spPr>
            <a:xfrm>
              <a:off x="10499413" y="9513533"/>
              <a:ext cx="3464322" cy="3475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200" cap="flat" cmpd="sng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>
                  <a:solidFill>
                    <a:srgbClr val="000000"/>
                  </a:solidFill>
                </a:defRPr>
              </a:pPr>
              <a:endParaRPr sz="1600" dirty="0">
                <a:latin typeface="Lato Light"/>
                <a:cs typeface="Lato Light"/>
              </a:endParaRPr>
            </a:p>
          </p:txBody>
        </p:sp>
        <p:sp>
          <p:nvSpPr>
            <p:cNvPr id="17" name="CuadroTexto 395">
              <a:extLst>
                <a:ext uri="{FF2B5EF4-FFF2-40B4-BE49-F238E27FC236}">
                  <a16:creationId xmlns:a16="http://schemas.microsoft.com/office/drawing/2014/main" id="{6E220294-05D7-8A40-84A9-A9F2053E454B}"/>
                </a:ext>
              </a:extLst>
            </p:cNvPr>
            <p:cNvSpPr txBox="1"/>
            <p:nvPr/>
          </p:nvSpPr>
          <p:spPr>
            <a:xfrm>
              <a:off x="10590329" y="10908883"/>
              <a:ext cx="329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Branding</a:t>
              </a:r>
            </a:p>
          </p:txBody>
        </p:sp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1F2B60BA-15D0-584E-BACE-F50ECE9136A9}"/>
                </a:ext>
              </a:extLst>
            </p:cNvPr>
            <p:cNvSpPr txBox="1"/>
            <p:nvPr/>
          </p:nvSpPr>
          <p:spPr>
            <a:xfrm>
              <a:off x="5706475" y="9903254"/>
              <a:ext cx="329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19" name="CuadroTexto 395">
              <a:extLst>
                <a:ext uri="{FF2B5EF4-FFF2-40B4-BE49-F238E27FC236}">
                  <a16:creationId xmlns:a16="http://schemas.microsoft.com/office/drawing/2014/main" id="{4736BF8D-6D3D-B746-9265-05DC4A52714F}"/>
                </a:ext>
              </a:extLst>
            </p:cNvPr>
            <p:cNvSpPr txBox="1"/>
            <p:nvPr/>
          </p:nvSpPr>
          <p:spPr>
            <a:xfrm>
              <a:off x="10583874" y="6404835"/>
              <a:ext cx="32953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Grown &amp; Gain</a:t>
              </a:r>
            </a:p>
          </p:txBody>
        </p:sp>
        <p:sp>
          <p:nvSpPr>
            <p:cNvPr id="20" name="CuadroTexto 395">
              <a:extLst>
                <a:ext uri="{FF2B5EF4-FFF2-40B4-BE49-F238E27FC236}">
                  <a16:creationId xmlns:a16="http://schemas.microsoft.com/office/drawing/2014/main" id="{9BE1585F-7763-CF44-A25A-99ECB3C9ABBF}"/>
                </a:ext>
              </a:extLst>
            </p:cNvPr>
            <p:cNvSpPr txBox="1"/>
            <p:nvPr/>
          </p:nvSpPr>
          <p:spPr>
            <a:xfrm>
              <a:off x="15375778" y="9903254"/>
              <a:ext cx="329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Belonging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0BD5D0-27A7-A649-B4E1-6FCE61EC17E8}"/>
                </a:ext>
              </a:extLst>
            </p:cNvPr>
            <p:cNvCxnSpPr>
              <a:cxnSpLocks/>
            </p:cNvCxnSpPr>
            <p:nvPr/>
          </p:nvCxnSpPr>
          <p:spPr>
            <a:xfrm>
              <a:off x="8904114" y="10574186"/>
              <a:ext cx="1350011" cy="261545"/>
            </a:xfrm>
            <a:prstGeom prst="straightConnector1">
              <a:avLst/>
            </a:prstGeom>
            <a:ln w="635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DE5302-B285-5844-8FA9-683233538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1573" y="8612967"/>
              <a:ext cx="0" cy="658750"/>
            </a:xfrm>
            <a:prstGeom prst="straightConnector1">
              <a:avLst/>
            </a:prstGeom>
            <a:ln w="635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51BA46-F35C-934E-8F83-137AB313B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78762" y="10574186"/>
              <a:ext cx="1350011" cy="261545"/>
            </a:xfrm>
            <a:prstGeom prst="straightConnector1">
              <a:avLst/>
            </a:prstGeom>
            <a:ln w="635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11BC9A-A2B7-5D47-AAFB-43EB2A4AA25C}"/>
                </a:ext>
              </a:extLst>
            </p:cNvPr>
            <p:cNvSpPr/>
            <p:nvPr/>
          </p:nvSpPr>
          <p:spPr>
            <a:xfrm flipH="1">
              <a:off x="4054566" y="7658860"/>
              <a:ext cx="46662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5A8B27-4981-1846-A45A-B0BEBEA060F4}"/>
                </a:ext>
              </a:extLst>
            </p:cNvPr>
            <p:cNvSpPr/>
            <p:nvPr/>
          </p:nvSpPr>
          <p:spPr>
            <a:xfrm flipH="1">
              <a:off x="15657007" y="7658860"/>
              <a:ext cx="46662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66E577-5626-3A40-9CF9-5DE93F64B888}"/>
                </a:ext>
              </a:extLst>
            </p:cNvPr>
            <p:cNvSpPr/>
            <p:nvPr/>
          </p:nvSpPr>
          <p:spPr>
            <a:xfrm flipH="1">
              <a:off x="9855686" y="4532467"/>
              <a:ext cx="46662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B6BEFE-0197-024A-8624-ECB4B919E22D}"/>
              </a:ext>
            </a:extLst>
          </p:cNvPr>
          <p:cNvSpPr/>
          <p:nvPr/>
        </p:nvSpPr>
        <p:spPr>
          <a:xfrm>
            <a:off x="3357511" y="6905203"/>
            <a:ext cx="6892114" cy="326184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429622-0F31-994D-B253-75DEF7075DFB}"/>
              </a:ext>
            </a:extLst>
          </p:cNvPr>
          <p:cNvSpPr/>
          <p:nvPr/>
        </p:nvSpPr>
        <p:spPr>
          <a:xfrm>
            <a:off x="8830118" y="6905203"/>
            <a:ext cx="6892114" cy="326184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ADE405-1189-E649-9BD3-3BB4C55CB636}"/>
              </a:ext>
            </a:extLst>
          </p:cNvPr>
          <p:cNvSpPr/>
          <p:nvPr/>
        </p:nvSpPr>
        <p:spPr>
          <a:xfrm>
            <a:off x="14128025" y="6905203"/>
            <a:ext cx="6892114" cy="326184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3CC84754-9E51-B748-8BF1-C129B3162393}"/>
              </a:ext>
            </a:extLst>
          </p:cNvPr>
          <p:cNvSpPr txBox="1"/>
          <p:nvPr/>
        </p:nvSpPr>
        <p:spPr>
          <a:xfrm>
            <a:off x="5155868" y="7935958"/>
            <a:ext cx="329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Visual Identity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94FD05D3-306A-D74A-A702-7E476D81DCC1}"/>
              </a:ext>
            </a:extLst>
          </p:cNvPr>
          <p:cNvSpPr txBox="1"/>
          <p:nvPr/>
        </p:nvSpPr>
        <p:spPr>
          <a:xfrm>
            <a:off x="10541125" y="8212956"/>
            <a:ext cx="3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Strategy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8A2F637E-6D46-A44B-82C4-E0F59A86170A}"/>
              </a:ext>
            </a:extLst>
          </p:cNvPr>
          <p:cNvSpPr txBox="1"/>
          <p:nvPr/>
        </p:nvSpPr>
        <p:spPr>
          <a:xfrm>
            <a:off x="16493068" y="7935956"/>
            <a:ext cx="2162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Brand Tone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FD3AAB-D3A5-E047-A9E0-316B40EFD1E5}"/>
              </a:ext>
            </a:extLst>
          </p:cNvPr>
          <p:cNvSpPr/>
          <p:nvPr/>
        </p:nvSpPr>
        <p:spPr>
          <a:xfrm flipH="1">
            <a:off x="9855686" y="10591942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E9D7-E42B-2D4D-8496-A094A16F79FB}"/>
              </a:ext>
            </a:extLst>
          </p:cNvPr>
          <p:cNvSpPr/>
          <p:nvPr/>
        </p:nvSpPr>
        <p:spPr>
          <a:xfrm flipH="1">
            <a:off x="15240943" y="10591942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DEC346-C382-4F4C-A649-20AC6717D495}"/>
              </a:ext>
            </a:extLst>
          </p:cNvPr>
          <p:cNvSpPr/>
          <p:nvPr/>
        </p:nvSpPr>
        <p:spPr>
          <a:xfrm flipH="1">
            <a:off x="4470430" y="10591942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3959B48-4300-274D-B3F0-12D41AAB0292}"/>
              </a:ext>
            </a:extLst>
          </p:cNvPr>
          <p:cNvSpPr/>
          <p:nvPr/>
        </p:nvSpPr>
        <p:spPr>
          <a:xfrm>
            <a:off x="6139534" y="5507334"/>
            <a:ext cx="1328066" cy="996050"/>
          </a:xfrm>
          <a:custGeom>
            <a:avLst/>
            <a:gdLst>
              <a:gd name="connsiteX0" fmla="*/ 3765742 w 7531493"/>
              <a:gd name="connsiteY0" fmla="*/ 941428 h 5648624"/>
              <a:gd name="connsiteX1" fmla="*/ 5648620 w 7531493"/>
              <a:gd name="connsiteY1" fmla="*/ 2824305 h 5648624"/>
              <a:gd name="connsiteX2" fmla="*/ 3765742 w 7531493"/>
              <a:gd name="connsiteY2" fmla="*/ 4707182 h 5648624"/>
              <a:gd name="connsiteX3" fmla="*/ 1882866 w 7531493"/>
              <a:gd name="connsiteY3" fmla="*/ 2824305 h 5648624"/>
              <a:gd name="connsiteX4" fmla="*/ 3765742 w 7531493"/>
              <a:gd name="connsiteY4" fmla="*/ 941428 h 5648624"/>
              <a:gd name="connsiteX5" fmla="*/ 3765744 w 7531493"/>
              <a:gd name="connsiteY5" fmla="*/ 627625 h 5648624"/>
              <a:gd name="connsiteX6" fmla="*/ 645712 w 7531493"/>
              <a:gd name="connsiteY6" fmla="*/ 2824305 h 5648624"/>
              <a:gd name="connsiteX7" fmla="*/ 3765744 w 7531493"/>
              <a:gd name="connsiteY7" fmla="*/ 5020985 h 5648624"/>
              <a:gd name="connsiteX8" fmla="*/ 6885788 w 7531493"/>
              <a:gd name="connsiteY8" fmla="*/ 2824305 h 5648624"/>
              <a:gd name="connsiteX9" fmla="*/ 3765744 w 7531493"/>
              <a:gd name="connsiteY9" fmla="*/ 627625 h 5648624"/>
              <a:gd name="connsiteX10" fmla="*/ 3765744 w 7531493"/>
              <a:gd name="connsiteY10" fmla="*/ 0 h 5648624"/>
              <a:gd name="connsiteX11" fmla="*/ 7515878 w 7531493"/>
              <a:gd name="connsiteY11" fmla="*/ 2726859 h 5648624"/>
              <a:gd name="connsiteX12" fmla="*/ 7515878 w 7531493"/>
              <a:gd name="connsiteY12" fmla="*/ 2921765 h 5648624"/>
              <a:gd name="connsiteX13" fmla="*/ 3765744 w 7531493"/>
              <a:gd name="connsiteY13" fmla="*/ 5648624 h 5648624"/>
              <a:gd name="connsiteX14" fmla="*/ 15636 w 7531493"/>
              <a:gd name="connsiteY14" fmla="*/ 2921765 h 5648624"/>
              <a:gd name="connsiteX15" fmla="*/ 15636 w 7531493"/>
              <a:gd name="connsiteY15" fmla="*/ 2726859 h 5648624"/>
              <a:gd name="connsiteX16" fmla="*/ 3765744 w 7531493"/>
              <a:gd name="connsiteY16" fmla="*/ 0 h 564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31493" h="5648624">
                <a:moveTo>
                  <a:pt x="3765742" y="941428"/>
                </a:moveTo>
                <a:cubicBezTo>
                  <a:pt x="4804014" y="941428"/>
                  <a:pt x="5648620" y="1786020"/>
                  <a:pt x="5648620" y="2824305"/>
                </a:cubicBezTo>
                <a:cubicBezTo>
                  <a:pt x="5648620" y="3862576"/>
                  <a:pt x="4804014" y="4707182"/>
                  <a:pt x="3765742" y="4707182"/>
                </a:cubicBezTo>
                <a:cubicBezTo>
                  <a:pt x="2727458" y="4707182"/>
                  <a:pt x="1882866" y="3862576"/>
                  <a:pt x="1882866" y="2824305"/>
                </a:cubicBezTo>
                <a:cubicBezTo>
                  <a:pt x="1882866" y="1786020"/>
                  <a:pt x="2727458" y="941428"/>
                  <a:pt x="3765742" y="941428"/>
                </a:cubicBezTo>
                <a:close/>
                <a:moveTo>
                  <a:pt x="3765744" y="627625"/>
                </a:moveTo>
                <a:cubicBezTo>
                  <a:pt x="2361872" y="627625"/>
                  <a:pt x="1121024" y="1506071"/>
                  <a:pt x="645712" y="2824305"/>
                </a:cubicBezTo>
                <a:cubicBezTo>
                  <a:pt x="1121024" y="4142525"/>
                  <a:pt x="2361860" y="5020985"/>
                  <a:pt x="3765744" y="5020985"/>
                </a:cubicBezTo>
                <a:cubicBezTo>
                  <a:pt x="5169640" y="5020985"/>
                  <a:pt x="6410476" y="4142539"/>
                  <a:pt x="6885788" y="2824305"/>
                </a:cubicBezTo>
                <a:cubicBezTo>
                  <a:pt x="6410476" y="1506071"/>
                  <a:pt x="5169628" y="627625"/>
                  <a:pt x="3765744" y="627625"/>
                </a:cubicBezTo>
                <a:close/>
                <a:moveTo>
                  <a:pt x="3765744" y="0"/>
                </a:moveTo>
                <a:cubicBezTo>
                  <a:pt x="5476088" y="0"/>
                  <a:pt x="6983248" y="1095881"/>
                  <a:pt x="7515878" y="2726859"/>
                </a:cubicBezTo>
                <a:cubicBezTo>
                  <a:pt x="7536698" y="2790133"/>
                  <a:pt x="7536698" y="2858477"/>
                  <a:pt x="7515878" y="2921765"/>
                </a:cubicBezTo>
                <a:cubicBezTo>
                  <a:pt x="6983248" y="4552730"/>
                  <a:pt x="5476088" y="5648624"/>
                  <a:pt x="3765744" y="5648624"/>
                </a:cubicBezTo>
                <a:cubicBezTo>
                  <a:pt x="2055412" y="5648624"/>
                  <a:pt x="548254" y="4552730"/>
                  <a:pt x="15636" y="2921765"/>
                </a:cubicBezTo>
                <a:cubicBezTo>
                  <a:pt x="-5212" y="2858477"/>
                  <a:pt x="-5212" y="2790133"/>
                  <a:pt x="15636" y="2726859"/>
                </a:cubicBezTo>
                <a:cubicBezTo>
                  <a:pt x="548254" y="1095881"/>
                  <a:pt x="2055412" y="0"/>
                  <a:pt x="376574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grpSp>
        <p:nvGrpSpPr>
          <p:cNvPr id="41" name="Gráfico 218">
            <a:extLst>
              <a:ext uri="{FF2B5EF4-FFF2-40B4-BE49-F238E27FC236}">
                <a16:creationId xmlns:a16="http://schemas.microsoft.com/office/drawing/2014/main" id="{F0E20886-FE3E-F747-946C-64C632207396}"/>
              </a:ext>
            </a:extLst>
          </p:cNvPr>
          <p:cNvGrpSpPr/>
          <p:nvPr/>
        </p:nvGrpSpPr>
        <p:grpSpPr>
          <a:xfrm>
            <a:off x="11637008" y="5453543"/>
            <a:ext cx="1103632" cy="1103632"/>
            <a:chOff x="11000692" y="793231"/>
            <a:chExt cx="570831" cy="570831"/>
          </a:xfrm>
          <a:solidFill>
            <a:schemeClr val="accent2"/>
          </a:solidFill>
        </p:grpSpPr>
        <p:sp>
          <p:nvSpPr>
            <p:cNvPr id="42" name="Forma libre 262">
              <a:extLst>
                <a:ext uri="{FF2B5EF4-FFF2-40B4-BE49-F238E27FC236}">
                  <a16:creationId xmlns:a16="http://schemas.microsoft.com/office/drawing/2014/main" id="{00C2ED08-D764-7340-BCBC-2909F8F01CBA}"/>
                </a:ext>
              </a:extLst>
            </p:cNvPr>
            <p:cNvSpPr/>
            <p:nvPr/>
          </p:nvSpPr>
          <p:spPr>
            <a:xfrm>
              <a:off x="10999779" y="792318"/>
              <a:ext cx="572048" cy="572048"/>
            </a:xfrm>
            <a:custGeom>
              <a:avLst/>
              <a:gdLst>
                <a:gd name="connsiteX0" fmla="*/ 559167 w 572048"/>
                <a:gd name="connsiteY0" fmla="*/ 913 h 572048"/>
                <a:gd name="connsiteX1" fmla="*/ 13896 w 572048"/>
                <a:gd name="connsiteY1" fmla="*/ 913 h 572048"/>
                <a:gd name="connsiteX2" fmla="*/ 913 w 572048"/>
                <a:gd name="connsiteY2" fmla="*/ 13896 h 572048"/>
                <a:gd name="connsiteX3" fmla="*/ 913 w 572048"/>
                <a:gd name="connsiteY3" fmla="*/ 364428 h 572048"/>
                <a:gd name="connsiteX4" fmla="*/ 52844 w 572048"/>
                <a:gd name="connsiteY4" fmla="*/ 416359 h 572048"/>
                <a:gd name="connsiteX5" fmla="*/ 203610 w 572048"/>
                <a:gd name="connsiteY5" fmla="*/ 416359 h 572048"/>
                <a:gd name="connsiteX6" fmla="*/ 157377 w 572048"/>
                <a:gd name="connsiteY6" fmla="*/ 555060 h 572048"/>
                <a:gd name="connsiteX7" fmla="*/ 165580 w 572048"/>
                <a:gd name="connsiteY7" fmla="*/ 571479 h 572048"/>
                <a:gd name="connsiteX8" fmla="*/ 169688 w 572048"/>
                <a:gd name="connsiteY8" fmla="*/ 572150 h 572048"/>
                <a:gd name="connsiteX9" fmla="*/ 181999 w 572048"/>
                <a:gd name="connsiteY9" fmla="*/ 563275 h 572048"/>
                <a:gd name="connsiteX10" fmla="*/ 230971 w 572048"/>
                <a:gd name="connsiteY10" fmla="*/ 416359 h 572048"/>
                <a:gd name="connsiteX11" fmla="*/ 273549 w 572048"/>
                <a:gd name="connsiteY11" fmla="*/ 416359 h 572048"/>
                <a:gd name="connsiteX12" fmla="*/ 273549 w 572048"/>
                <a:gd name="connsiteY12" fmla="*/ 559167 h 572048"/>
                <a:gd name="connsiteX13" fmla="*/ 286532 w 572048"/>
                <a:gd name="connsiteY13" fmla="*/ 572150 h 572048"/>
                <a:gd name="connsiteX14" fmla="*/ 299515 w 572048"/>
                <a:gd name="connsiteY14" fmla="*/ 559167 h 572048"/>
                <a:gd name="connsiteX15" fmla="*/ 299515 w 572048"/>
                <a:gd name="connsiteY15" fmla="*/ 416357 h 572048"/>
                <a:gd name="connsiteX16" fmla="*/ 342093 w 572048"/>
                <a:gd name="connsiteY16" fmla="*/ 416357 h 572048"/>
                <a:gd name="connsiteX17" fmla="*/ 391066 w 572048"/>
                <a:gd name="connsiteY17" fmla="*/ 563274 h 572048"/>
                <a:gd name="connsiteX18" fmla="*/ 403377 w 572048"/>
                <a:gd name="connsiteY18" fmla="*/ 572149 h 572048"/>
                <a:gd name="connsiteX19" fmla="*/ 407484 w 572048"/>
                <a:gd name="connsiteY19" fmla="*/ 571477 h 572048"/>
                <a:gd name="connsiteX20" fmla="*/ 415688 w 572048"/>
                <a:gd name="connsiteY20" fmla="*/ 555058 h 572048"/>
                <a:gd name="connsiteX21" fmla="*/ 369454 w 572048"/>
                <a:gd name="connsiteY21" fmla="*/ 416357 h 572048"/>
                <a:gd name="connsiteX22" fmla="*/ 520221 w 572048"/>
                <a:gd name="connsiteY22" fmla="*/ 416357 h 572048"/>
                <a:gd name="connsiteX23" fmla="*/ 572152 w 572048"/>
                <a:gd name="connsiteY23" fmla="*/ 364426 h 572048"/>
                <a:gd name="connsiteX24" fmla="*/ 572152 w 572048"/>
                <a:gd name="connsiteY24" fmla="*/ 13895 h 572048"/>
                <a:gd name="connsiteX25" fmla="*/ 559167 w 572048"/>
                <a:gd name="connsiteY25" fmla="*/ 913 h 572048"/>
                <a:gd name="connsiteX26" fmla="*/ 520219 w 572048"/>
                <a:gd name="connsiteY26" fmla="*/ 364428 h 572048"/>
                <a:gd name="connsiteX27" fmla="*/ 52844 w 572048"/>
                <a:gd name="connsiteY27" fmla="*/ 364428 h 572048"/>
                <a:gd name="connsiteX28" fmla="*/ 52844 w 572048"/>
                <a:gd name="connsiteY28" fmla="*/ 52844 h 572048"/>
                <a:gd name="connsiteX29" fmla="*/ 520219 w 572048"/>
                <a:gd name="connsiteY29" fmla="*/ 52844 h 572048"/>
                <a:gd name="connsiteX30" fmla="*/ 520219 w 572048"/>
                <a:gd name="connsiteY30" fmla="*/ 364428 h 57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2048" h="572048">
                  <a:moveTo>
                    <a:pt x="559167" y="913"/>
                  </a:move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364428"/>
                  </a:lnTo>
                  <a:cubicBezTo>
                    <a:pt x="913" y="393068"/>
                    <a:pt x="24203" y="416359"/>
                    <a:pt x="52844" y="416359"/>
                  </a:cubicBezTo>
                  <a:lnTo>
                    <a:pt x="203610" y="416359"/>
                  </a:lnTo>
                  <a:lnTo>
                    <a:pt x="157377" y="555060"/>
                  </a:lnTo>
                  <a:cubicBezTo>
                    <a:pt x="155107" y="561868"/>
                    <a:pt x="158784" y="569221"/>
                    <a:pt x="165580" y="571479"/>
                  </a:cubicBezTo>
                  <a:cubicBezTo>
                    <a:pt x="166949" y="571935"/>
                    <a:pt x="168331" y="572150"/>
                    <a:pt x="169688" y="572150"/>
                  </a:cubicBezTo>
                  <a:cubicBezTo>
                    <a:pt x="175127" y="572150"/>
                    <a:pt x="180185" y="568714"/>
                    <a:pt x="181999" y="563275"/>
                  </a:cubicBezTo>
                  <a:lnTo>
                    <a:pt x="230971" y="416359"/>
                  </a:lnTo>
                  <a:lnTo>
                    <a:pt x="273549" y="416359"/>
                  </a:lnTo>
                  <a:lnTo>
                    <a:pt x="273549" y="559167"/>
                  </a:lnTo>
                  <a:cubicBezTo>
                    <a:pt x="273549" y="566343"/>
                    <a:pt x="279355" y="572150"/>
                    <a:pt x="286532" y="572150"/>
                  </a:cubicBezTo>
                  <a:cubicBezTo>
                    <a:pt x="293708" y="572150"/>
                    <a:pt x="299515" y="566343"/>
                    <a:pt x="299515" y="559167"/>
                  </a:cubicBezTo>
                  <a:lnTo>
                    <a:pt x="299515" y="416357"/>
                  </a:lnTo>
                  <a:lnTo>
                    <a:pt x="342093" y="416357"/>
                  </a:lnTo>
                  <a:lnTo>
                    <a:pt x="391066" y="563274"/>
                  </a:lnTo>
                  <a:cubicBezTo>
                    <a:pt x="392879" y="568713"/>
                    <a:pt x="397937" y="572149"/>
                    <a:pt x="403377" y="572149"/>
                  </a:cubicBezTo>
                  <a:cubicBezTo>
                    <a:pt x="404734" y="572149"/>
                    <a:pt x="406115" y="571934"/>
                    <a:pt x="407484" y="571477"/>
                  </a:cubicBezTo>
                  <a:cubicBezTo>
                    <a:pt x="414280" y="569221"/>
                    <a:pt x="417957" y="561867"/>
                    <a:pt x="415688" y="555058"/>
                  </a:cubicBezTo>
                  <a:lnTo>
                    <a:pt x="369454" y="416357"/>
                  </a:lnTo>
                  <a:lnTo>
                    <a:pt x="520221" y="416357"/>
                  </a:lnTo>
                  <a:cubicBezTo>
                    <a:pt x="548861" y="416357"/>
                    <a:pt x="572152" y="393068"/>
                    <a:pt x="572152" y="364426"/>
                  </a:cubicBezTo>
                  <a:lnTo>
                    <a:pt x="572152" y="13895"/>
                  </a:lnTo>
                  <a:cubicBezTo>
                    <a:pt x="572149" y="6720"/>
                    <a:pt x="566343" y="913"/>
                    <a:pt x="559167" y="913"/>
                  </a:cubicBezTo>
                  <a:close/>
                  <a:moveTo>
                    <a:pt x="520219" y="364428"/>
                  </a:moveTo>
                  <a:lnTo>
                    <a:pt x="52844" y="364428"/>
                  </a:lnTo>
                  <a:lnTo>
                    <a:pt x="52844" y="52844"/>
                  </a:lnTo>
                  <a:lnTo>
                    <a:pt x="520219" y="52844"/>
                  </a:lnTo>
                  <a:lnTo>
                    <a:pt x="520219" y="3644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263">
              <a:extLst>
                <a:ext uri="{FF2B5EF4-FFF2-40B4-BE49-F238E27FC236}">
                  <a16:creationId xmlns:a16="http://schemas.microsoft.com/office/drawing/2014/main" id="{EF2D92BF-D1C3-AA4F-9274-A170A97438CB}"/>
                </a:ext>
              </a:extLst>
            </p:cNvPr>
            <p:cNvSpPr/>
            <p:nvPr/>
          </p:nvSpPr>
          <p:spPr>
            <a:xfrm>
              <a:off x="11103640" y="1000040"/>
              <a:ext cx="104673" cy="131449"/>
            </a:xfrm>
            <a:custGeom>
              <a:avLst/>
              <a:gdLst>
                <a:gd name="connsiteX0" fmla="*/ 13896 w 104672"/>
                <a:gd name="connsiteY0" fmla="*/ 130740 h 131449"/>
                <a:gd name="connsiteX1" fmla="*/ 91792 w 104672"/>
                <a:gd name="connsiteY1" fmla="*/ 130740 h 131449"/>
                <a:gd name="connsiteX2" fmla="*/ 104775 w 104672"/>
                <a:gd name="connsiteY2" fmla="*/ 117757 h 131449"/>
                <a:gd name="connsiteX3" fmla="*/ 104775 w 104672"/>
                <a:gd name="connsiteY3" fmla="*/ 13896 h 131449"/>
                <a:gd name="connsiteX4" fmla="*/ 91792 w 104672"/>
                <a:gd name="connsiteY4" fmla="*/ 913 h 131449"/>
                <a:gd name="connsiteX5" fmla="*/ 13896 w 104672"/>
                <a:gd name="connsiteY5" fmla="*/ 913 h 131449"/>
                <a:gd name="connsiteX6" fmla="*/ 913 w 104672"/>
                <a:gd name="connsiteY6" fmla="*/ 13896 h 131449"/>
                <a:gd name="connsiteX7" fmla="*/ 913 w 104672"/>
                <a:gd name="connsiteY7" fmla="*/ 117757 h 131449"/>
                <a:gd name="connsiteX8" fmla="*/ 13896 w 104672"/>
                <a:gd name="connsiteY8" fmla="*/ 130740 h 1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131449">
                  <a:moveTo>
                    <a:pt x="13896" y="130740"/>
                  </a:moveTo>
                  <a:lnTo>
                    <a:pt x="91792" y="130740"/>
                  </a:lnTo>
                  <a:cubicBezTo>
                    <a:pt x="98968" y="130740"/>
                    <a:pt x="104775" y="124933"/>
                    <a:pt x="104775" y="117757"/>
                  </a:cubicBezTo>
                  <a:lnTo>
                    <a:pt x="104775" y="13896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117757"/>
                  </a:lnTo>
                  <a:cubicBezTo>
                    <a:pt x="913" y="124933"/>
                    <a:pt x="6720" y="130740"/>
                    <a:pt x="13896" y="130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264">
              <a:extLst>
                <a:ext uri="{FF2B5EF4-FFF2-40B4-BE49-F238E27FC236}">
                  <a16:creationId xmlns:a16="http://schemas.microsoft.com/office/drawing/2014/main" id="{D1763BC9-CCBF-EE42-827F-DECCE58C81E2}"/>
                </a:ext>
              </a:extLst>
            </p:cNvPr>
            <p:cNvSpPr/>
            <p:nvPr/>
          </p:nvSpPr>
          <p:spPr>
            <a:xfrm>
              <a:off x="11233467" y="922144"/>
              <a:ext cx="104673" cy="209345"/>
            </a:xfrm>
            <a:custGeom>
              <a:avLst/>
              <a:gdLst>
                <a:gd name="connsiteX0" fmla="*/ 13896 w 104672"/>
                <a:gd name="connsiteY0" fmla="*/ 208636 h 209345"/>
                <a:gd name="connsiteX1" fmla="*/ 91792 w 104672"/>
                <a:gd name="connsiteY1" fmla="*/ 208636 h 209345"/>
                <a:gd name="connsiteX2" fmla="*/ 104775 w 104672"/>
                <a:gd name="connsiteY2" fmla="*/ 195653 h 209345"/>
                <a:gd name="connsiteX3" fmla="*/ 104775 w 104672"/>
                <a:gd name="connsiteY3" fmla="*/ 13896 h 209345"/>
                <a:gd name="connsiteX4" fmla="*/ 91792 w 104672"/>
                <a:gd name="connsiteY4" fmla="*/ 913 h 209345"/>
                <a:gd name="connsiteX5" fmla="*/ 13896 w 104672"/>
                <a:gd name="connsiteY5" fmla="*/ 913 h 209345"/>
                <a:gd name="connsiteX6" fmla="*/ 913 w 104672"/>
                <a:gd name="connsiteY6" fmla="*/ 13896 h 209345"/>
                <a:gd name="connsiteX7" fmla="*/ 913 w 104672"/>
                <a:gd name="connsiteY7" fmla="*/ 195653 h 209345"/>
                <a:gd name="connsiteX8" fmla="*/ 13896 w 104672"/>
                <a:gd name="connsiteY8" fmla="*/ 208636 h 2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209345">
                  <a:moveTo>
                    <a:pt x="13896" y="208636"/>
                  </a:moveTo>
                  <a:lnTo>
                    <a:pt x="91792" y="208636"/>
                  </a:lnTo>
                  <a:cubicBezTo>
                    <a:pt x="98968" y="208636"/>
                    <a:pt x="104775" y="202829"/>
                    <a:pt x="104775" y="195653"/>
                  </a:cubicBezTo>
                  <a:lnTo>
                    <a:pt x="104775" y="13896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195653"/>
                  </a:lnTo>
                  <a:cubicBezTo>
                    <a:pt x="913" y="202829"/>
                    <a:pt x="6720" y="208636"/>
                    <a:pt x="13896" y="2086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265">
              <a:extLst>
                <a:ext uri="{FF2B5EF4-FFF2-40B4-BE49-F238E27FC236}">
                  <a16:creationId xmlns:a16="http://schemas.microsoft.com/office/drawing/2014/main" id="{85A08BB4-3F04-144F-9DFE-FB80418EB260}"/>
                </a:ext>
              </a:extLst>
            </p:cNvPr>
            <p:cNvSpPr/>
            <p:nvPr/>
          </p:nvSpPr>
          <p:spPr>
            <a:xfrm>
              <a:off x="11363293" y="870214"/>
              <a:ext cx="104673" cy="260464"/>
            </a:xfrm>
            <a:custGeom>
              <a:avLst/>
              <a:gdLst>
                <a:gd name="connsiteX0" fmla="*/ 13896 w 104672"/>
                <a:gd name="connsiteY0" fmla="*/ 260566 h 260464"/>
                <a:gd name="connsiteX1" fmla="*/ 91792 w 104672"/>
                <a:gd name="connsiteY1" fmla="*/ 260566 h 260464"/>
                <a:gd name="connsiteX2" fmla="*/ 104775 w 104672"/>
                <a:gd name="connsiteY2" fmla="*/ 247582 h 260464"/>
                <a:gd name="connsiteX3" fmla="*/ 104775 w 104672"/>
                <a:gd name="connsiteY3" fmla="*/ 13895 h 260464"/>
                <a:gd name="connsiteX4" fmla="*/ 91792 w 104672"/>
                <a:gd name="connsiteY4" fmla="*/ 913 h 260464"/>
                <a:gd name="connsiteX5" fmla="*/ 13896 w 104672"/>
                <a:gd name="connsiteY5" fmla="*/ 913 h 260464"/>
                <a:gd name="connsiteX6" fmla="*/ 913 w 104672"/>
                <a:gd name="connsiteY6" fmla="*/ 13896 h 260464"/>
                <a:gd name="connsiteX7" fmla="*/ 913 w 104672"/>
                <a:gd name="connsiteY7" fmla="*/ 247584 h 260464"/>
                <a:gd name="connsiteX8" fmla="*/ 13896 w 104672"/>
                <a:gd name="connsiteY8" fmla="*/ 260566 h 26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260464">
                  <a:moveTo>
                    <a:pt x="13896" y="260566"/>
                  </a:moveTo>
                  <a:lnTo>
                    <a:pt x="91792" y="260566"/>
                  </a:lnTo>
                  <a:cubicBezTo>
                    <a:pt x="98968" y="260566"/>
                    <a:pt x="104775" y="254759"/>
                    <a:pt x="104775" y="247582"/>
                  </a:cubicBezTo>
                  <a:lnTo>
                    <a:pt x="104775" y="13895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247584"/>
                  </a:lnTo>
                  <a:cubicBezTo>
                    <a:pt x="914" y="254759"/>
                    <a:pt x="6720" y="260566"/>
                    <a:pt x="13896" y="260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3" name="Gráfico 247">
            <a:extLst>
              <a:ext uri="{FF2B5EF4-FFF2-40B4-BE49-F238E27FC236}">
                <a16:creationId xmlns:a16="http://schemas.microsoft.com/office/drawing/2014/main" id="{68D1EB09-BA73-5841-B6D7-753ACF13CDC0}"/>
              </a:ext>
            </a:extLst>
          </p:cNvPr>
          <p:cNvSpPr/>
          <p:nvPr/>
        </p:nvSpPr>
        <p:spPr>
          <a:xfrm>
            <a:off x="17047763" y="5450748"/>
            <a:ext cx="1052636" cy="1052636"/>
          </a:xfrm>
          <a:custGeom>
            <a:avLst/>
            <a:gdLst>
              <a:gd name="connsiteX0" fmla="*/ 571236 w 571236"/>
              <a:gd name="connsiteY0" fmla="*/ 95608 h 571236"/>
              <a:gd name="connsiteX1" fmla="*/ 475641 w 571236"/>
              <a:gd name="connsiteY1" fmla="*/ 0 h 571236"/>
              <a:gd name="connsiteX2" fmla="*/ 408040 w 571236"/>
              <a:gd name="connsiteY2" fmla="*/ 28006 h 571236"/>
              <a:gd name="connsiteX3" fmla="*/ 318074 w 571236"/>
              <a:gd name="connsiteY3" fmla="*/ 117959 h 571236"/>
              <a:gd name="connsiteX4" fmla="*/ 307779 w 571236"/>
              <a:gd name="connsiteY4" fmla="*/ 107664 h 571236"/>
              <a:gd name="connsiteX5" fmla="*/ 289421 w 571236"/>
              <a:gd name="connsiteY5" fmla="*/ 107664 h 571236"/>
              <a:gd name="connsiteX6" fmla="*/ 237490 w 571236"/>
              <a:gd name="connsiteY6" fmla="*/ 159595 h 571236"/>
              <a:gd name="connsiteX7" fmla="*/ 237490 w 571236"/>
              <a:gd name="connsiteY7" fmla="*/ 177953 h 571236"/>
              <a:gd name="connsiteX8" fmla="*/ 254277 w 571236"/>
              <a:gd name="connsiteY8" fmla="*/ 194740 h 571236"/>
              <a:gd name="connsiteX9" fmla="*/ 70948 w 571236"/>
              <a:gd name="connsiteY9" fmla="*/ 378069 h 571236"/>
              <a:gd name="connsiteX10" fmla="*/ 51930 w 571236"/>
              <a:gd name="connsiteY10" fmla="*/ 423978 h 571236"/>
              <a:gd name="connsiteX11" fmla="*/ 37248 w 571236"/>
              <a:gd name="connsiteY11" fmla="*/ 472498 h 571236"/>
              <a:gd name="connsiteX12" fmla="*/ 2180 w 571236"/>
              <a:gd name="connsiteY12" fmla="*/ 525088 h 571236"/>
              <a:gd name="connsiteX13" fmla="*/ 3802 w 571236"/>
              <a:gd name="connsiteY13" fmla="*/ 541468 h 571236"/>
              <a:gd name="connsiteX14" fmla="*/ 29767 w 571236"/>
              <a:gd name="connsiteY14" fmla="*/ 567433 h 571236"/>
              <a:gd name="connsiteX15" fmla="*/ 38947 w 571236"/>
              <a:gd name="connsiteY15" fmla="*/ 571236 h 571236"/>
              <a:gd name="connsiteX16" fmla="*/ 46149 w 571236"/>
              <a:gd name="connsiteY16" fmla="*/ 569055 h 571236"/>
              <a:gd name="connsiteX17" fmla="*/ 101021 w 571236"/>
              <a:gd name="connsiteY17" fmla="*/ 532479 h 571236"/>
              <a:gd name="connsiteX18" fmla="*/ 144508 w 571236"/>
              <a:gd name="connsiteY18" fmla="*/ 519307 h 571236"/>
              <a:gd name="connsiteX19" fmla="*/ 191620 w 571236"/>
              <a:gd name="connsiteY19" fmla="*/ 499060 h 571236"/>
              <a:gd name="connsiteX20" fmla="*/ 376299 w 571236"/>
              <a:gd name="connsiteY20" fmla="*/ 316764 h 571236"/>
              <a:gd name="connsiteX21" fmla="*/ 393282 w 571236"/>
              <a:gd name="connsiteY21" fmla="*/ 333746 h 571236"/>
              <a:gd name="connsiteX22" fmla="*/ 402462 w 571236"/>
              <a:gd name="connsiteY22" fmla="*/ 337550 h 571236"/>
              <a:gd name="connsiteX23" fmla="*/ 411641 w 571236"/>
              <a:gd name="connsiteY23" fmla="*/ 333746 h 571236"/>
              <a:gd name="connsiteX24" fmla="*/ 463572 w 571236"/>
              <a:gd name="connsiteY24" fmla="*/ 281815 h 571236"/>
              <a:gd name="connsiteX25" fmla="*/ 463572 w 571236"/>
              <a:gd name="connsiteY25" fmla="*/ 263457 h 571236"/>
              <a:gd name="connsiteX26" fmla="*/ 453276 w 571236"/>
              <a:gd name="connsiteY26" fmla="*/ 253162 h 571236"/>
              <a:gd name="connsiteX27" fmla="*/ 543243 w 571236"/>
              <a:gd name="connsiteY27" fmla="*/ 163209 h 571236"/>
              <a:gd name="connsiteX28" fmla="*/ 571236 w 571236"/>
              <a:gd name="connsiteY28" fmla="*/ 95608 h 571236"/>
              <a:gd name="connsiteX29" fmla="*/ 253422 w 571236"/>
              <a:gd name="connsiteY29" fmla="*/ 363515 h 571236"/>
              <a:gd name="connsiteX30" fmla="*/ 158935 w 571236"/>
              <a:gd name="connsiteY30" fmla="*/ 363515 h 571236"/>
              <a:gd name="connsiteX31" fmla="*/ 290993 w 571236"/>
              <a:gd name="connsiteY31" fmla="*/ 231457 h 571236"/>
              <a:gd name="connsiteX32" fmla="*/ 339572 w 571236"/>
              <a:gd name="connsiteY32" fmla="*/ 280036 h 571236"/>
              <a:gd name="connsiteX33" fmla="*/ 253422 w 571236"/>
              <a:gd name="connsiteY33" fmla="*/ 363515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1236" h="571236">
                <a:moveTo>
                  <a:pt x="571236" y="95608"/>
                </a:moveTo>
                <a:cubicBezTo>
                  <a:pt x="571236" y="42891"/>
                  <a:pt x="528358" y="0"/>
                  <a:pt x="475641" y="0"/>
                </a:cubicBezTo>
                <a:cubicBezTo>
                  <a:pt x="450107" y="0"/>
                  <a:pt x="426094" y="9940"/>
                  <a:pt x="408040" y="28006"/>
                </a:cubicBezTo>
                <a:lnTo>
                  <a:pt x="318074" y="117959"/>
                </a:lnTo>
                <a:lnTo>
                  <a:pt x="307779" y="107664"/>
                </a:lnTo>
                <a:cubicBezTo>
                  <a:pt x="302707" y="102593"/>
                  <a:pt x="294492" y="102593"/>
                  <a:pt x="289421" y="107664"/>
                </a:cubicBezTo>
                <a:lnTo>
                  <a:pt x="237490" y="159595"/>
                </a:lnTo>
                <a:cubicBezTo>
                  <a:pt x="232418" y="164667"/>
                  <a:pt x="232418" y="172883"/>
                  <a:pt x="237490" y="177953"/>
                </a:cubicBezTo>
                <a:lnTo>
                  <a:pt x="254277" y="194740"/>
                </a:lnTo>
                <a:lnTo>
                  <a:pt x="70948" y="378069"/>
                </a:lnTo>
                <a:cubicBezTo>
                  <a:pt x="58675" y="390329"/>
                  <a:pt x="51930" y="406634"/>
                  <a:pt x="51930" y="423978"/>
                </a:cubicBezTo>
                <a:cubicBezTo>
                  <a:pt x="51930" y="441284"/>
                  <a:pt x="46858" y="458057"/>
                  <a:pt x="37248" y="472498"/>
                </a:cubicBezTo>
                <a:lnTo>
                  <a:pt x="2180" y="525088"/>
                </a:lnTo>
                <a:cubicBezTo>
                  <a:pt x="-1244" y="530235"/>
                  <a:pt x="-584" y="537095"/>
                  <a:pt x="3802" y="541468"/>
                </a:cubicBezTo>
                <a:lnTo>
                  <a:pt x="29767" y="567433"/>
                </a:lnTo>
                <a:cubicBezTo>
                  <a:pt x="32278" y="569944"/>
                  <a:pt x="35600" y="571236"/>
                  <a:pt x="38947" y="571236"/>
                </a:cubicBezTo>
                <a:cubicBezTo>
                  <a:pt x="41432" y="571236"/>
                  <a:pt x="43942" y="570527"/>
                  <a:pt x="46149" y="569055"/>
                </a:cubicBezTo>
                <a:lnTo>
                  <a:pt x="101021" y="532479"/>
                </a:lnTo>
                <a:cubicBezTo>
                  <a:pt x="113928" y="523859"/>
                  <a:pt x="128964" y="519307"/>
                  <a:pt x="144508" y="519307"/>
                </a:cubicBezTo>
                <a:cubicBezTo>
                  <a:pt x="162308" y="519307"/>
                  <a:pt x="179475" y="511927"/>
                  <a:pt x="191620" y="499060"/>
                </a:cubicBezTo>
                <a:cubicBezTo>
                  <a:pt x="215405" y="473767"/>
                  <a:pt x="358203" y="334248"/>
                  <a:pt x="376299" y="316764"/>
                </a:cubicBezTo>
                <a:lnTo>
                  <a:pt x="393282" y="333746"/>
                </a:lnTo>
                <a:cubicBezTo>
                  <a:pt x="395817" y="336282"/>
                  <a:pt x="399140" y="337550"/>
                  <a:pt x="402462" y="337550"/>
                </a:cubicBezTo>
                <a:cubicBezTo>
                  <a:pt x="405783" y="337550"/>
                  <a:pt x="409105" y="336282"/>
                  <a:pt x="411641" y="333746"/>
                </a:cubicBezTo>
                <a:lnTo>
                  <a:pt x="463572" y="281815"/>
                </a:lnTo>
                <a:cubicBezTo>
                  <a:pt x="468644" y="276744"/>
                  <a:pt x="468644" y="268528"/>
                  <a:pt x="463572" y="263457"/>
                </a:cubicBezTo>
                <a:lnTo>
                  <a:pt x="453276" y="253162"/>
                </a:lnTo>
                <a:lnTo>
                  <a:pt x="543243" y="163209"/>
                </a:lnTo>
                <a:cubicBezTo>
                  <a:pt x="561296" y="145154"/>
                  <a:pt x="571236" y="121155"/>
                  <a:pt x="571236" y="95608"/>
                </a:cubicBezTo>
                <a:close/>
                <a:moveTo>
                  <a:pt x="253422" y="363515"/>
                </a:moveTo>
                <a:lnTo>
                  <a:pt x="158935" y="363515"/>
                </a:lnTo>
                <a:lnTo>
                  <a:pt x="290993" y="231457"/>
                </a:lnTo>
                <a:lnTo>
                  <a:pt x="339572" y="280036"/>
                </a:lnTo>
                <a:cubicBezTo>
                  <a:pt x="318178" y="300707"/>
                  <a:pt x="287834" y="330077"/>
                  <a:pt x="253422" y="363515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83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A864790-A532-9040-9E6A-DC574E1CD074}"/>
              </a:ext>
            </a:extLst>
          </p:cNvPr>
          <p:cNvSpPr/>
          <p:nvPr/>
        </p:nvSpPr>
        <p:spPr>
          <a:xfrm flipH="1">
            <a:off x="5371573" y="8194030"/>
            <a:ext cx="1060853" cy="1217155"/>
          </a:xfrm>
          <a:custGeom>
            <a:avLst/>
            <a:gdLst>
              <a:gd name="connsiteX0" fmla="*/ 95628 w 106511"/>
              <a:gd name="connsiteY0" fmla="*/ 122205 h 122204"/>
              <a:gd name="connsiteX1" fmla="*/ 10883 w 106511"/>
              <a:gd name="connsiteY1" fmla="*/ 122205 h 122204"/>
              <a:gd name="connsiteX2" fmla="*/ 0 w 106511"/>
              <a:gd name="connsiteY2" fmla="*/ 111328 h 122204"/>
              <a:gd name="connsiteX3" fmla="*/ 0 w 106511"/>
              <a:gd name="connsiteY3" fmla="*/ 10876 h 122204"/>
              <a:gd name="connsiteX4" fmla="*/ 10883 w 106511"/>
              <a:gd name="connsiteY4" fmla="*/ 0 h 122204"/>
              <a:gd name="connsiteX5" fmla="*/ 95628 w 106511"/>
              <a:gd name="connsiteY5" fmla="*/ 0 h 122204"/>
              <a:gd name="connsiteX6" fmla="*/ 106511 w 106511"/>
              <a:gd name="connsiteY6" fmla="*/ 10876 h 122204"/>
              <a:gd name="connsiteX7" fmla="*/ 106511 w 106511"/>
              <a:gd name="connsiteY7" fmla="*/ 111328 h 122204"/>
              <a:gd name="connsiteX8" fmla="*/ 95628 w 106511"/>
              <a:gd name="connsiteY8" fmla="*/ 122205 h 12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11" h="122204">
                <a:moveTo>
                  <a:pt x="95628" y="122205"/>
                </a:moveTo>
                <a:lnTo>
                  <a:pt x="10883" y="122205"/>
                </a:lnTo>
                <a:cubicBezTo>
                  <a:pt x="4891" y="122205"/>
                  <a:pt x="0" y="117316"/>
                  <a:pt x="0" y="111328"/>
                </a:cubicBezTo>
                <a:lnTo>
                  <a:pt x="0" y="10876"/>
                </a:lnTo>
                <a:cubicBezTo>
                  <a:pt x="0" y="4888"/>
                  <a:pt x="4891" y="0"/>
                  <a:pt x="10883" y="0"/>
                </a:cubicBezTo>
                <a:lnTo>
                  <a:pt x="95628" y="0"/>
                </a:lnTo>
                <a:cubicBezTo>
                  <a:pt x="101620" y="0"/>
                  <a:pt x="106511" y="4888"/>
                  <a:pt x="106511" y="10876"/>
                </a:cubicBezTo>
                <a:lnTo>
                  <a:pt x="106511" y="111328"/>
                </a:lnTo>
                <a:cubicBezTo>
                  <a:pt x="106450" y="117316"/>
                  <a:pt x="101559" y="122205"/>
                  <a:pt x="95628" y="12220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CF52D53-B03D-D643-B5EA-FA36C1066158}"/>
              </a:ext>
            </a:extLst>
          </p:cNvPr>
          <p:cNvSpPr/>
          <p:nvPr/>
        </p:nvSpPr>
        <p:spPr>
          <a:xfrm flipH="1">
            <a:off x="3333581" y="7592146"/>
            <a:ext cx="3451738" cy="4325032"/>
          </a:xfrm>
          <a:custGeom>
            <a:avLst/>
            <a:gdLst>
              <a:gd name="connsiteX0" fmla="*/ 345978 w 346559"/>
              <a:gd name="connsiteY0" fmla="*/ 380362 h 434239"/>
              <a:gd name="connsiteX1" fmla="*/ 316508 w 346559"/>
              <a:gd name="connsiteY1" fmla="*/ 308994 h 434239"/>
              <a:gd name="connsiteX2" fmla="*/ 242463 w 346559"/>
              <a:gd name="connsiteY2" fmla="*/ 69229 h 434239"/>
              <a:gd name="connsiteX3" fmla="*/ 234025 w 346559"/>
              <a:gd name="connsiteY3" fmla="*/ 60736 h 434239"/>
              <a:gd name="connsiteX4" fmla="*/ 212135 w 346559"/>
              <a:gd name="connsiteY4" fmla="*/ 41794 h 434239"/>
              <a:gd name="connsiteX5" fmla="*/ 160592 w 346559"/>
              <a:gd name="connsiteY5" fmla="*/ 4216 h 434239"/>
              <a:gd name="connsiteX6" fmla="*/ 153989 w 346559"/>
              <a:gd name="connsiteY6" fmla="*/ 0 h 434239"/>
              <a:gd name="connsiteX7" fmla="*/ 152277 w 346559"/>
              <a:gd name="connsiteY7" fmla="*/ 42161 h 434239"/>
              <a:gd name="connsiteX8" fmla="*/ 141454 w 346559"/>
              <a:gd name="connsiteY8" fmla="*/ 67579 h 434239"/>
              <a:gd name="connsiteX9" fmla="*/ 141454 w 346559"/>
              <a:gd name="connsiteY9" fmla="*/ 145423 h 434239"/>
              <a:gd name="connsiteX10" fmla="*/ 141454 w 346559"/>
              <a:gd name="connsiteY10" fmla="*/ 167053 h 434239"/>
              <a:gd name="connsiteX11" fmla="*/ 115101 w 346559"/>
              <a:gd name="connsiteY11" fmla="*/ 173286 h 434239"/>
              <a:gd name="connsiteX12" fmla="*/ 33719 w 346559"/>
              <a:gd name="connsiteY12" fmla="*/ 143101 h 434239"/>
              <a:gd name="connsiteX13" fmla="*/ 3514 w 346559"/>
              <a:gd name="connsiteY13" fmla="*/ 172125 h 434239"/>
              <a:gd name="connsiteX14" fmla="*/ 87159 w 346559"/>
              <a:gd name="connsiteY14" fmla="*/ 243920 h 434239"/>
              <a:gd name="connsiteX15" fmla="*/ 141393 w 346559"/>
              <a:gd name="connsiteY15" fmla="*/ 286020 h 434239"/>
              <a:gd name="connsiteX16" fmla="*/ 167379 w 346559"/>
              <a:gd name="connsiteY16" fmla="*/ 329402 h 434239"/>
              <a:gd name="connsiteX17" fmla="*/ 195138 w 346559"/>
              <a:gd name="connsiteY17" fmla="*/ 427411 h 434239"/>
              <a:gd name="connsiteX18" fmla="*/ 206877 w 346559"/>
              <a:gd name="connsiteY18" fmla="*/ 433887 h 434239"/>
              <a:gd name="connsiteX19" fmla="*/ 339314 w 346559"/>
              <a:gd name="connsiteY19" fmla="*/ 392521 h 434239"/>
              <a:gd name="connsiteX20" fmla="*/ 345978 w 346559"/>
              <a:gd name="connsiteY20" fmla="*/ 380362 h 43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6559" h="434239">
                <a:moveTo>
                  <a:pt x="345978" y="380362"/>
                </a:moveTo>
                <a:cubicBezTo>
                  <a:pt x="332282" y="346633"/>
                  <a:pt x="321827" y="326714"/>
                  <a:pt x="316508" y="308994"/>
                </a:cubicBezTo>
                <a:cubicBezTo>
                  <a:pt x="286792" y="209092"/>
                  <a:pt x="274257" y="109862"/>
                  <a:pt x="242463" y="69229"/>
                </a:cubicBezTo>
                <a:cubicBezTo>
                  <a:pt x="240323" y="66479"/>
                  <a:pt x="237205" y="63730"/>
                  <a:pt x="234025" y="60736"/>
                </a:cubicBezTo>
                <a:cubicBezTo>
                  <a:pt x="227972" y="54992"/>
                  <a:pt x="220573" y="48576"/>
                  <a:pt x="212135" y="41794"/>
                </a:cubicBezTo>
                <a:cubicBezTo>
                  <a:pt x="197217" y="29757"/>
                  <a:pt x="179241" y="16620"/>
                  <a:pt x="160592" y="4216"/>
                </a:cubicBezTo>
                <a:cubicBezTo>
                  <a:pt x="158391" y="2750"/>
                  <a:pt x="156190" y="1405"/>
                  <a:pt x="153989" y="0"/>
                </a:cubicBezTo>
                <a:cubicBezTo>
                  <a:pt x="151298" y="18758"/>
                  <a:pt x="152277" y="42161"/>
                  <a:pt x="152277" y="42161"/>
                </a:cubicBezTo>
                <a:cubicBezTo>
                  <a:pt x="152277" y="52120"/>
                  <a:pt x="148118" y="61102"/>
                  <a:pt x="141454" y="67579"/>
                </a:cubicBezTo>
                <a:lnTo>
                  <a:pt x="141454" y="145423"/>
                </a:lnTo>
                <a:lnTo>
                  <a:pt x="141454" y="167053"/>
                </a:lnTo>
                <a:cubicBezTo>
                  <a:pt x="138274" y="174386"/>
                  <a:pt x="130143" y="177258"/>
                  <a:pt x="115101" y="173286"/>
                </a:cubicBezTo>
                <a:cubicBezTo>
                  <a:pt x="86119" y="165587"/>
                  <a:pt x="54508" y="144140"/>
                  <a:pt x="33719" y="143101"/>
                </a:cubicBezTo>
                <a:cubicBezTo>
                  <a:pt x="1619" y="141574"/>
                  <a:pt x="-5290" y="167298"/>
                  <a:pt x="3514" y="172125"/>
                </a:cubicBezTo>
                <a:cubicBezTo>
                  <a:pt x="58115" y="201882"/>
                  <a:pt x="61784" y="224918"/>
                  <a:pt x="87159" y="243920"/>
                </a:cubicBezTo>
                <a:cubicBezTo>
                  <a:pt x="110455" y="261335"/>
                  <a:pt x="128063" y="272944"/>
                  <a:pt x="141393" y="286020"/>
                </a:cubicBezTo>
                <a:cubicBezTo>
                  <a:pt x="153194" y="297629"/>
                  <a:pt x="161632" y="310400"/>
                  <a:pt x="167379" y="329402"/>
                </a:cubicBezTo>
                <a:cubicBezTo>
                  <a:pt x="177773" y="363803"/>
                  <a:pt x="179180" y="375474"/>
                  <a:pt x="195138" y="427411"/>
                </a:cubicBezTo>
                <a:cubicBezTo>
                  <a:pt x="196667" y="432360"/>
                  <a:pt x="201864" y="435293"/>
                  <a:pt x="206877" y="433887"/>
                </a:cubicBezTo>
                <a:lnTo>
                  <a:pt x="339314" y="392521"/>
                </a:lnTo>
                <a:cubicBezTo>
                  <a:pt x="344511" y="391055"/>
                  <a:pt x="347997" y="385372"/>
                  <a:pt x="345978" y="380362"/>
                </a:cubicBezTo>
                <a:close/>
              </a:path>
            </a:pathLst>
          </a:custGeom>
          <a:solidFill>
            <a:srgbClr val="FFCD99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C856620-5370-4742-BEE9-5230DBA186FE}"/>
              </a:ext>
            </a:extLst>
          </p:cNvPr>
          <p:cNvSpPr/>
          <p:nvPr/>
        </p:nvSpPr>
        <p:spPr>
          <a:xfrm flipH="1">
            <a:off x="4492789" y="4729604"/>
            <a:ext cx="2823778" cy="3553877"/>
          </a:xfrm>
          <a:custGeom>
            <a:avLst/>
            <a:gdLst>
              <a:gd name="connsiteX0" fmla="*/ 131692 w 283511"/>
              <a:gd name="connsiteY0" fmla="*/ 344 h 356814"/>
              <a:gd name="connsiteX1" fmla="*/ 234 w 283511"/>
              <a:gd name="connsiteY1" fmla="*/ 132141 h 356814"/>
              <a:gd name="connsiteX2" fmla="*/ 68653 w 283511"/>
              <a:gd name="connsiteY2" fmla="*/ 268583 h 356814"/>
              <a:gd name="connsiteX3" fmla="*/ 77886 w 283511"/>
              <a:gd name="connsiteY3" fmla="*/ 329563 h 356814"/>
              <a:gd name="connsiteX4" fmla="*/ 90664 w 283511"/>
              <a:gd name="connsiteY4" fmla="*/ 356814 h 356814"/>
              <a:gd name="connsiteX5" fmla="*/ 192774 w 283511"/>
              <a:gd name="connsiteY5" fmla="*/ 356814 h 356814"/>
              <a:gd name="connsiteX6" fmla="*/ 194731 w 283511"/>
              <a:gd name="connsiteY6" fmla="*/ 354981 h 356814"/>
              <a:gd name="connsiteX7" fmla="*/ 205553 w 283511"/>
              <a:gd name="connsiteY7" fmla="*/ 329563 h 356814"/>
              <a:gd name="connsiteX8" fmla="*/ 207265 w 283511"/>
              <a:gd name="connsiteY8" fmla="*/ 287402 h 356814"/>
              <a:gd name="connsiteX9" fmla="*/ 213624 w 283511"/>
              <a:gd name="connsiteY9" fmla="*/ 267239 h 356814"/>
              <a:gd name="connsiteX10" fmla="*/ 283511 w 283511"/>
              <a:gd name="connsiteY10" fmla="*/ 141795 h 356814"/>
              <a:gd name="connsiteX11" fmla="*/ 131692 w 283511"/>
              <a:gd name="connsiteY11" fmla="*/ 344 h 35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511" h="356814">
                <a:moveTo>
                  <a:pt x="131692" y="344"/>
                </a:moveTo>
                <a:cubicBezTo>
                  <a:pt x="61560" y="5171"/>
                  <a:pt x="4880" y="62057"/>
                  <a:pt x="234" y="132141"/>
                </a:cubicBezTo>
                <a:cubicBezTo>
                  <a:pt x="-3497" y="188905"/>
                  <a:pt x="38204" y="227217"/>
                  <a:pt x="68653" y="268583"/>
                </a:cubicBezTo>
                <a:cubicBezTo>
                  <a:pt x="78252" y="281659"/>
                  <a:pt x="77886" y="329563"/>
                  <a:pt x="77886" y="329563"/>
                </a:cubicBezTo>
                <a:cubicBezTo>
                  <a:pt x="77886" y="340439"/>
                  <a:pt x="82899" y="350276"/>
                  <a:pt x="90664" y="356814"/>
                </a:cubicBezTo>
                <a:lnTo>
                  <a:pt x="192774" y="356814"/>
                </a:lnTo>
                <a:cubicBezTo>
                  <a:pt x="193447" y="356265"/>
                  <a:pt x="194058" y="355592"/>
                  <a:pt x="194731" y="354981"/>
                </a:cubicBezTo>
                <a:cubicBezTo>
                  <a:pt x="201395" y="348505"/>
                  <a:pt x="205553" y="339522"/>
                  <a:pt x="205553" y="329563"/>
                </a:cubicBezTo>
                <a:cubicBezTo>
                  <a:pt x="205553" y="329563"/>
                  <a:pt x="204575" y="306161"/>
                  <a:pt x="207265" y="287402"/>
                </a:cubicBezTo>
                <a:cubicBezTo>
                  <a:pt x="208488" y="278848"/>
                  <a:pt x="210444" y="271210"/>
                  <a:pt x="213624" y="267239"/>
                </a:cubicBezTo>
                <a:cubicBezTo>
                  <a:pt x="243034" y="230333"/>
                  <a:pt x="283511" y="194588"/>
                  <a:pt x="283511" y="141795"/>
                </a:cubicBezTo>
                <a:cubicBezTo>
                  <a:pt x="283572" y="60163"/>
                  <a:pt x="214602" y="-5339"/>
                  <a:pt x="131692" y="344"/>
                </a:cubicBezTo>
                <a:close/>
              </a:path>
            </a:pathLst>
          </a:custGeom>
          <a:solidFill>
            <a:srgbClr val="FFC000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F3FB86C-3631-6044-B591-8B9B822529E9}"/>
              </a:ext>
            </a:extLst>
          </p:cNvPr>
          <p:cNvSpPr/>
          <p:nvPr/>
        </p:nvSpPr>
        <p:spPr>
          <a:xfrm flipH="1">
            <a:off x="3228463" y="10488223"/>
            <a:ext cx="1962355" cy="1600955"/>
          </a:xfrm>
          <a:custGeom>
            <a:avLst/>
            <a:gdLst>
              <a:gd name="connsiteX0" fmla="*/ 5515 w 197023"/>
              <a:gd name="connsiteY0" fmla="*/ 56290 h 160738"/>
              <a:gd name="connsiteX1" fmla="*/ 153421 w 197023"/>
              <a:gd name="connsiteY1" fmla="*/ 626 h 160738"/>
              <a:gd name="connsiteX2" fmla="*/ 168585 w 197023"/>
              <a:gd name="connsiteY2" fmla="*/ 14191 h 160738"/>
              <a:gd name="connsiteX3" fmla="*/ 195610 w 197023"/>
              <a:gd name="connsiteY3" fmla="*/ 85803 h 160738"/>
              <a:gd name="connsiteX4" fmla="*/ 188456 w 197023"/>
              <a:gd name="connsiteY4" fmla="*/ 107738 h 160738"/>
              <a:gd name="connsiteX5" fmla="*/ 49722 w 197023"/>
              <a:gd name="connsiteY5" fmla="*/ 159981 h 160738"/>
              <a:gd name="connsiteX6" fmla="*/ 29851 w 197023"/>
              <a:gd name="connsiteY6" fmla="*/ 148249 h 160738"/>
              <a:gd name="connsiteX7" fmla="*/ 2825 w 197023"/>
              <a:gd name="connsiteY7" fmla="*/ 76638 h 160738"/>
              <a:gd name="connsiteX8" fmla="*/ 5515 w 197023"/>
              <a:gd name="connsiteY8" fmla="*/ 56290 h 16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23" h="160738">
                <a:moveTo>
                  <a:pt x="5515" y="56290"/>
                </a:moveTo>
                <a:lnTo>
                  <a:pt x="153421" y="626"/>
                </a:lnTo>
                <a:cubicBezTo>
                  <a:pt x="160881" y="-2185"/>
                  <a:pt x="165039" y="4842"/>
                  <a:pt x="168585" y="14191"/>
                </a:cubicBezTo>
                <a:lnTo>
                  <a:pt x="195610" y="85803"/>
                </a:lnTo>
                <a:cubicBezTo>
                  <a:pt x="199095" y="95091"/>
                  <a:pt x="195916" y="104928"/>
                  <a:pt x="188456" y="107738"/>
                </a:cubicBezTo>
                <a:lnTo>
                  <a:pt x="49722" y="159981"/>
                </a:lnTo>
                <a:cubicBezTo>
                  <a:pt x="42262" y="162792"/>
                  <a:pt x="33336" y="157537"/>
                  <a:pt x="29851" y="148249"/>
                </a:cubicBezTo>
                <a:lnTo>
                  <a:pt x="2825" y="76638"/>
                </a:lnTo>
                <a:cubicBezTo>
                  <a:pt x="-782" y="67289"/>
                  <a:pt x="-1944" y="59101"/>
                  <a:pt x="5515" y="562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C19A06C-5DEF-BF4F-B9C5-89AD6E7D75C8}"/>
              </a:ext>
            </a:extLst>
          </p:cNvPr>
          <p:cNvSpPr/>
          <p:nvPr/>
        </p:nvSpPr>
        <p:spPr>
          <a:xfrm flipH="1">
            <a:off x="2906585" y="10896384"/>
            <a:ext cx="2226047" cy="1675506"/>
          </a:xfrm>
          <a:custGeom>
            <a:avLst/>
            <a:gdLst>
              <a:gd name="connsiteX0" fmla="*/ 5360 w 223498"/>
              <a:gd name="connsiteY0" fmla="*/ 66209 h 168223"/>
              <a:gd name="connsiteX1" fmla="*/ 179924 w 223498"/>
              <a:gd name="connsiteY1" fmla="*/ 524 h 168223"/>
              <a:gd name="connsiteX2" fmla="*/ 190869 w 223498"/>
              <a:gd name="connsiteY2" fmla="*/ 5778 h 168223"/>
              <a:gd name="connsiteX3" fmla="*/ 222908 w 223498"/>
              <a:gd name="connsiteY3" fmla="*/ 90833 h 168223"/>
              <a:gd name="connsiteX4" fmla="*/ 218139 w 223498"/>
              <a:gd name="connsiteY4" fmla="*/ 102015 h 168223"/>
              <a:gd name="connsiteX5" fmla="*/ 43574 w 223498"/>
              <a:gd name="connsiteY5" fmla="*/ 167700 h 168223"/>
              <a:gd name="connsiteX6" fmla="*/ 32629 w 223498"/>
              <a:gd name="connsiteY6" fmla="*/ 162445 h 168223"/>
              <a:gd name="connsiteX7" fmla="*/ 590 w 223498"/>
              <a:gd name="connsiteY7" fmla="*/ 77391 h 168223"/>
              <a:gd name="connsiteX8" fmla="*/ 5360 w 223498"/>
              <a:gd name="connsiteY8" fmla="*/ 66209 h 16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498" h="168223">
                <a:moveTo>
                  <a:pt x="5360" y="66209"/>
                </a:moveTo>
                <a:lnTo>
                  <a:pt x="179924" y="524"/>
                </a:lnTo>
                <a:cubicBezTo>
                  <a:pt x="184265" y="-1126"/>
                  <a:pt x="189156" y="1257"/>
                  <a:pt x="190869" y="5778"/>
                </a:cubicBezTo>
                <a:lnTo>
                  <a:pt x="222908" y="90833"/>
                </a:lnTo>
                <a:cubicBezTo>
                  <a:pt x="224620" y="95355"/>
                  <a:pt x="222480" y="100365"/>
                  <a:pt x="218139" y="102015"/>
                </a:cubicBezTo>
                <a:lnTo>
                  <a:pt x="43574" y="167700"/>
                </a:lnTo>
                <a:cubicBezTo>
                  <a:pt x="39233" y="169349"/>
                  <a:pt x="34342" y="166966"/>
                  <a:pt x="32629" y="162445"/>
                </a:cubicBezTo>
                <a:lnTo>
                  <a:pt x="590" y="77391"/>
                </a:lnTo>
                <a:cubicBezTo>
                  <a:pt x="-1122" y="72808"/>
                  <a:pt x="1019" y="67797"/>
                  <a:pt x="5360" y="66209"/>
                </a:cubicBezTo>
                <a:close/>
              </a:path>
            </a:pathLst>
          </a:custGeom>
          <a:solidFill>
            <a:schemeClr val="accent1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5DE215-6537-994B-A654-FC58679B38B2}"/>
              </a:ext>
            </a:extLst>
          </p:cNvPr>
          <p:cNvSpPr/>
          <p:nvPr/>
        </p:nvSpPr>
        <p:spPr>
          <a:xfrm>
            <a:off x="8358636" y="5391465"/>
            <a:ext cx="1450840" cy="1450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79C6EDB-2F2C-664F-B472-67E56E775A6F}"/>
              </a:ext>
            </a:extLst>
          </p:cNvPr>
          <p:cNvGrpSpPr/>
          <p:nvPr/>
        </p:nvGrpSpPr>
        <p:grpSpPr>
          <a:xfrm>
            <a:off x="10286183" y="5297853"/>
            <a:ext cx="11184882" cy="1600438"/>
            <a:chOff x="10286183" y="5297853"/>
            <a:chExt cx="11184882" cy="160043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456A82E3-270A-1745-95FD-D3D74434EF02}"/>
                </a:ext>
              </a:extLst>
            </p:cNvPr>
            <p:cNvSpPr txBox="1"/>
            <p:nvPr/>
          </p:nvSpPr>
          <p:spPr>
            <a:xfrm>
              <a:off x="10314752" y="529785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29F5FEED-50AD-1142-80D0-E6DFDD442B88}"/>
                </a:ext>
              </a:extLst>
            </p:cNvPr>
            <p:cNvSpPr/>
            <p:nvPr/>
          </p:nvSpPr>
          <p:spPr>
            <a:xfrm>
              <a:off x="10286183" y="5944184"/>
              <a:ext cx="111848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 create content.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64459C0-2740-A643-BAB4-C209FEE44451}"/>
              </a:ext>
            </a:extLst>
          </p:cNvPr>
          <p:cNvSpPr/>
          <p:nvPr/>
        </p:nvSpPr>
        <p:spPr>
          <a:xfrm>
            <a:off x="8358636" y="7799385"/>
            <a:ext cx="1450840" cy="1450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20919CB6-F6CA-C349-83CA-DEF3E09E86AF}"/>
              </a:ext>
            </a:extLst>
          </p:cNvPr>
          <p:cNvSpPr txBox="1"/>
          <p:nvPr/>
        </p:nvSpPr>
        <p:spPr>
          <a:xfrm>
            <a:off x="10314752" y="770577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Grow &amp; Gain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92D453CE-1C27-EE4E-B3E7-9D49F193C650}"/>
              </a:ext>
            </a:extLst>
          </p:cNvPr>
          <p:cNvSpPr/>
          <p:nvPr/>
        </p:nvSpPr>
        <p:spPr>
          <a:xfrm>
            <a:off x="10286183" y="8352104"/>
            <a:ext cx="11184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 create content.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8BF5D7-92A2-F147-B576-EC6DD45850F4}"/>
              </a:ext>
            </a:extLst>
          </p:cNvPr>
          <p:cNvSpPr/>
          <p:nvPr/>
        </p:nvSpPr>
        <p:spPr>
          <a:xfrm>
            <a:off x="8358636" y="10303456"/>
            <a:ext cx="1450840" cy="14508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73517FC1-3647-2945-8C4A-F0071591C1F4}"/>
              </a:ext>
            </a:extLst>
          </p:cNvPr>
          <p:cNvSpPr txBox="1"/>
          <p:nvPr/>
        </p:nvSpPr>
        <p:spPr>
          <a:xfrm>
            <a:off x="10314752" y="1020984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Belonging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2F560DD4-BC5F-B94F-B794-89A27BDDAF81}"/>
              </a:ext>
            </a:extLst>
          </p:cNvPr>
          <p:cNvSpPr/>
          <p:nvPr/>
        </p:nvSpPr>
        <p:spPr>
          <a:xfrm>
            <a:off x="10286183" y="10856175"/>
            <a:ext cx="11184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 create content.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46E35652-56C5-B541-ADBB-3C95C67B9BE0}"/>
              </a:ext>
            </a:extLst>
          </p:cNvPr>
          <p:cNvSpPr txBox="1"/>
          <p:nvPr/>
        </p:nvSpPr>
        <p:spPr>
          <a:xfrm>
            <a:off x="4846041" y="5494169"/>
            <a:ext cx="21772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IDEA</a:t>
            </a:r>
          </a:p>
        </p:txBody>
      </p:sp>
      <p:grpSp>
        <p:nvGrpSpPr>
          <p:cNvPr id="65" name="Gráfico 282">
            <a:extLst>
              <a:ext uri="{FF2B5EF4-FFF2-40B4-BE49-F238E27FC236}">
                <a16:creationId xmlns:a16="http://schemas.microsoft.com/office/drawing/2014/main" id="{067B6B6A-C812-7941-BB1D-B6D8D14015EB}"/>
              </a:ext>
            </a:extLst>
          </p:cNvPr>
          <p:cNvGrpSpPr/>
          <p:nvPr/>
        </p:nvGrpSpPr>
        <p:grpSpPr>
          <a:xfrm>
            <a:off x="8837562" y="5838445"/>
            <a:ext cx="564480" cy="56447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66" name="Forma libre 285">
              <a:extLst>
                <a:ext uri="{FF2B5EF4-FFF2-40B4-BE49-F238E27FC236}">
                  <a16:creationId xmlns:a16="http://schemas.microsoft.com/office/drawing/2014/main" id="{F6695737-14D4-B342-B382-F95ACF10886E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286">
              <a:extLst>
                <a:ext uri="{FF2B5EF4-FFF2-40B4-BE49-F238E27FC236}">
                  <a16:creationId xmlns:a16="http://schemas.microsoft.com/office/drawing/2014/main" id="{E51D0F4D-FB82-1440-8E06-0F61D53870A9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8" name="Gráfico 228">
            <a:extLst>
              <a:ext uri="{FF2B5EF4-FFF2-40B4-BE49-F238E27FC236}">
                <a16:creationId xmlns:a16="http://schemas.microsoft.com/office/drawing/2014/main" id="{0090F45F-4CD4-0142-8DDE-E9EB948E0BBF}"/>
              </a:ext>
            </a:extLst>
          </p:cNvPr>
          <p:cNvGrpSpPr/>
          <p:nvPr/>
        </p:nvGrpSpPr>
        <p:grpSpPr>
          <a:xfrm>
            <a:off x="8836660" y="8283481"/>
            <a:ext cx="538854" cy="538852"/>
            <a:chOff x="10963621" y="2751577"/>
            <a:chExt cx="570831" cy="570831"/>
          </a:xfrm>
          <a:solidFill>
            <a:schemeClr val="bg1"/>
          </a:solidFill>
        </p:grpSpPr>
        <p:sp>
          <p:nvSpPr>
            <p:cNvPr id="69" name="Forma libre 299">
              <a:extLst>
                <a:ext uri="{FF2B5EF4-FFF2-40B4-BE49-F238E27FC236}">
                  <a16:creationId xmlns:a16="http://schemas.microsoft.com/office/drawing/2014/main" id="{1F186E6B-937B-BA46-9844-A44B7BD3789F}"/>
                </a:ext>
              </a:extLst>
            </p:cNvPr>
            <p:cNvSpPr/>
            <p:nvPr/>
          </p:nvSpPr>
          <p:spPr>
            <a:xfrm>
              <a:off x="10963622" y="2918068"/>
              <a:ext cx="475693" cy="309200"/>
            </a:xfrm>
            <a:custGeom>
              <a:avLst/>
              <a:gdLst>
                <a:gd name="connsiteX0" fmla="*/ 285417 w 475693"/>
                <a:gd name="connsiteY0" fmla="*/ 273524 h 309200"/>
                <a:gd name="connsiteX1" fmla="*/ 440017 w 475693"/>
                <a:gd name="connsiteY1" fmla="*/ 118924 h 309200"/>
                <a:gd name="connsiteX2" fmla="*/ 462118 w 475693"/>
                <a:gd name="connsiteY2" fmla="*/ 120701 h 309200"/>
                <a:gd name="connsiteX3" fmla="*/ 471594 w 475693"/>
                <a:gd name="connsiteY3" fmla="*/ 117913 h 309200"/>
                <a:gd name="connsiteX4" fmla="*/ 475694 w 475693"/>
                <a:gd name="connsiteY4" fmla="*/ 108924 h 309200"/>
                <a:gd name="connsiteX5" fmla="*/ 475694 w 475693"/>
                <a:gd name="connsiteY5" fmla="*/ 11893 h 309200"/>
                <a:gd name="connsiteX6" fmla="*/ 463801 w 475693"/>
                <a:gd name="connsiteY6" fmla="*/ 0 h 309200"/>
                <a:gd name="connsiteX7" fmla="*/ 321047 w 475693"/>
                <a:gd name="connsiteY7" fmla="*/ 0 h 309200"/>
                <a:gd name="connsiteX8" fmla="*/ 312638 w 475693"/>
                <a:gd name="connsiteY8" fmla="*/ 3484 h 309200"/>
                <a:gd name="connsiteX9" fmla="*/ 309154 w 475693"/>
                <a:gd name="connsiteY9" fmla="*/ 11904 h 309200"/>
                <a:gd name="connsiteX10" fmla="*/ 309201 w 475693"/>
                <a:gd name="connsiteY10" fmla="*/ 59461 h 309200"/>
                <a:gd name="connsiteX11" fmla="*/ 297308 w 475693"/>
                <a:gd name="connsiteY11" fmla="*/ 71354 h 309200"/>
                <a:gd name="connsiteX12" fmla="*/ 178386 w 475693"/>
                <a:gd name="connsiteY12" fmla="*/ 71354 h 309200"/>
                <a:gd name="connsiteX13" fmla="*/ 166493 w 475693"/>
                <a:gd name="connsiteY13" fmla="*/ 59461 h 309200"/>
                <a:gd name="connsiteX14" fmla="*/ 166493 w 475693"/>
                <a:gd name="connsiteY14" fmla="*/ 11893 h 309200"/>
                <a:gd name="connsiteX15" fmla="*/ 154600 w 475693"/>
                <a:gd name="connsiteY15" fmla="*/ 0 h 309200"/>
                <a:gd name="connsiteX16" fmla="*/ 11893 w 475693"/>
                <a:gd name="connsiteY16" fmla="*/ 0 h 309200"/>
                <a:gd name="connsiteX17" fmla="*/ 0 w 475693"/>
                <a:gd name="connsiteY17" fmla="*/ 11893 h 309200"/>
                <a:gd name="connsiteX18" fmla="*/ 0 w 475693"/>
                <a:gd name="connsiteY18" fmla="*/ 297308 h 309200"/>
                <a:gd name="connsiteX19" fmla="*/ 11893 w 475693"/>
                <a:gd name="connsiteY19" fmla="*/ 309201 h 309200"/>
                <a:gd name="connsiteX20" fmla="*/ 275417 w 475693"/>
                <a:gd name="connsiteY20" fmla="*/ 309201 h 309200"/>
                <a:gd name="connsiteX21" fmla="*/ 284407 w 475693"/>
                <a:gd name="connsiteY21" fmla="*/ 305101 h 309200"/>
                <a:gd name="connsiteX22" fmla="*/ 287194 w 475693"/>
                <a:gd name="connsiteY22" fmla="*/ 295625 h 309200"/>
                <a:gd name="connsiteX23" fmla="*/ 285417 w 475693"/>
                <a:gd name="connsiteY23" fmla="*/ 273524 h 30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5693" h="309200">
                  <a:moveTo>
                    <a:pt x="285417" y="273524"/>
                  </a:moveTo>
                  <a:cubicBezTo>
                    <a:pt x="285417" y="188281"/>
                    <a:pt x="354773" y="118924"/>
                    <a:pt x="440017" y="118924"/>
                  </a:cubicBezTo>
                  <a:cubicBezTo>
                    <a:pt x="446637" y="118924"/>
                    <a:pt x="453663" y="119492"/>
                    <a:pt x="462118" y="120701"/>
                  </a:cubicBezTo>
                  <a:cubicBezTo>
                    <a:pt x="465520" y="121235"/>
                    <a:pt x="468981" y="120167"/>
                    <a:pt x="471594" y="117913"/>
                  </a:cubicBezTo>
                  <a:cubicBezTo>
                    <a:pt x="474196" y="115649"/>
                    <a:pt x="475694" y="112373"/>
                    <a:pt x="475694" y="108924"/>
                  </a:cubicBezTo>
                  <a:lnTo>
                    <a:pt x="475694" y="11893"/>
                  </a:lnTo>
                  <a:cubicBezTo>
                    <a:pt x="475694" y="5319"/>
                    <a:pt x="470375" y="0"/>
                    <a:pt x="463801" y="0"/>
                  </a:cubicBezTo>
                  <a:lnTo>
                    <a:pt x="321047" y="0"/>
                  </a:lnTo>
                  <a:cubicBezTo>
                    <a:pt x="317888" y="0"/>
                    <a:pt x="314868" y="1254"/>
                    <a:pt x="312638" y="3484"/>
                  </a:cubicBezTo>
                  <a:cubicBezTo>
                    <a:pt x="310408" y="5725"/>
                    <a:pt x="309154" y="8745"/>
                    <a:pt x="309154" y="11904"/>
                  </a:cubicBezTo>
                  <a:lnTo>
                    <a:pt x="309201" y="59461"/>
                  </a:lnTo>
                  <a:cubicBezTo>
                    <a:pt x="309201" y="66022"/>
                    <a:pt x="303871" y="71354"/>
                    <a:pt x="297308" y="71354"/>
                  </a:cubicBezTo>
                  <a:lnTo>
                    <a:pt x="178386" y="71354"/>
                  </a:lnTo>
                  <a:cubicBezTo>
                    <a:pt x="171825" y="71354"/>
                    <a:pt x="166493" y="66024"/>
                    <a:pt x="166493" y="59461"/>
                  </a:cubicBezTo>
                  <a:lnTo>
                    <a:pt x="166493" y="11893"/>
                  </a:lnTo>
                  <a:cubicBezTo>
                    <a:pt x="166493" y="5319"/>
                    <a:pt x="161174" y="0"/>
                    <a:pt x="154600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297308"/>
                  </a:lnTo>
                  <a:cubicBezTo>
                    <a:pt x="0" y="303882"/>
                    <a:pt x="5319" y="309201"/>
                    <a:pt x="11893" y="309201"/>
                  </a:cubicBezTo>
                  <a:lnTo>
                    <a:pt x="275417" y="309201"/>
                  </a:lnTo>
                  <a:cubicBezTo>
                    <a:pt x="278867" y="309201"/>
                    <a:pt x="282141" y="307702"/>
                    <a:pt x="284407" y="305101"/>
                  </a:cubicBezTo>
                  <a:cubicBezTo>
                    <a:pt x="286660" y="302500"/>
                    <a:pt x="287681" y="299039"/>
                    <a:pt x="287194" y="295625"/>
                  </a:cubicBezTo>
                  <a:cubicBezTo>
                    <a:pt x="285985" y="287170"/>
                    <a:pt x="285417" y="280144"/>
                    <a:pt x="285417" y="2735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00">
              <a:extLst>
                <a:ext uri="{FF2B5EF4-FFF2-40B4-BE49-F238E27FC236}">
                  <a16:creationId xmlns:a16="http://schemas.microsoft.com/office/drawing/2014/main" id="{01DD51E3-14CD-AD4C-91F9-20B8FA78D0AE}"/>
                </a:ext>
              </a:extLst>
            </p:cNvPr>
            <p:cNvSpPr/>
            <p:nvPr/>
          </p:nvSpPr>
          <p:spPr>
            <a:xfrm>
              <a:off x="11263169" y="2751577"/>
              <a:ext cx="176147" cy="142707"/>
            </a:xfrm>
            <a:custGeom>
              <a:avLst/>
              <a:gdLst>
                <a:gd name="connsiteX0" fmla="*/ 9561 w 176147"/>
                <a:gd name="connsiteY0" fmla="*/ 118645 h 142707"/>
                <a:gd name="connsiteX1" fmla="*/ 9572 w 176147"/>
                <a:gd name="connsiteY1" fmla="*/ 130827 h 142707"/>
                <a:gd name="connsiteX2" fmla="*/ 21465 w 176147"/>
                <a:gd name="connsiteY2" fmla="*/ 142708 h 142707"/>
                <a:gd name="connsiteX3" fmla="*/ 164254 w 176147"/>
                <a:gd name="connsiteY3" fmla="*/ 142708 h 142707"/>
                <a:gd name="connsiteX4" fmla="*/ 174474 w 176147"/>
                <a:gd name="connsiteY4" fmla="*/ 136901 h 142707"/>
                <a:gd name="connsiteX5" fmla="*/ 174706 w 176147"/>
                <a:gd name="connsiteY5" fmla="*/ 125137 h 142707"/>
                <a:gd name="connsiteX6" fmla="*/ 110145 w 176147"/>
                <a:gd name="connsiteY6" fmla="*/ 6213 h 142707"/>
                <a:gd name="connsiteX7" fmla="*/ 99693 w 176147"/>
                <a:gd name="connsiteY7" fmla="*/ 0 h 142707"/>
                <a:gd name="connsiteX8" fmla="*/ 11895 w 176147"/>
                <a:gd name="connsiteY8" fmla="*/ 0 h 142707"/>
                <a:gd name="connsiteX9" fmla="*/ 3115 w 176147"/>
                <a:gd name="connsiteY9" fmla="*/ 3868 h 142707"/>
                <a:gd name="connsiteX10" fmla="*/ 49 w 176147"/>
                <a:gd name="connsiteY10" fmla="*/ 12961 h 142707"/>
                <a:gd name="connsiteX11" fmla="*/ 9561 w 176147"/>
                <a:gd name="connsiteY11" fmla="*/ 118645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147" h="142707">
                  <a:moveTo>
                    <a:pt x="9561" y="118645"/>
                  </a:moveTo>
                  <a:lnTo>
                    <a:pt x="9572" y="130827"/>
                  </a:lnTo>
                  <a:cubicBezTo>
                    <a:pt x="9583" y="137389"/>
                    <a:pt x="14903" y="142708"/>
                    <a:pt x="21465" y="142708"/>
                  </a:cubicBezTo>
                  <a:lnTo>
                    <a:pt x="164254" y="142708"/>
                  </a:lnTo>
                  <a:cubicBezTo>
                    <a:pt x="168446" y="142708"/>
                    <a:pt x="172326" y="140501"/>
                    <a:pt x="174474" y="136901"/>
                  </a:cubicBezTo>
                  <a:cubicBezTo>
                    <a:pt x="176623" y="133289"/>
                    <a:pt x="176704" y="128829"/>
                    <a:pt x="174706" y="125137"/>
                  </a:cubicBezTo>
                  <a:lnTo>
                    <a:pt x="110145" y="6213"/>
                  </a:lnTo>
                  <a:cubicBezTo>
                    <a:pt x="108067" y="2381"/>
                    <a:pt x="104049" y="0"/>
                    <a:pt x="99693" y="0"/>
                  </a:cubicBezTo>
                  <a:lnTo>
                    <a:pt x="11895" y="0"/>
                  </a:lnTo>
                  <a:cubicBezTo>
                    <a:pt x="8550" y="0"/>
                    <a:pt x="5368" y="1405"/>
                    <a:pt x="3115" y="3868"/>
                  </a:cubicBezTo>
                  <a:cubicBezTo>
                    <a:pt x="861" y="6329"/>
                    <a:pt x="-253" y="9628"/>
                    <a:pt x="49" y="12961"/>
                  </a:cubicBezTo>
                  <a:lnTo>
                    <a:pt x="9561" y="118645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01">
              <a:extLst>
                <a:ext uri="{FF2B5EF4-FFF2-40B4-BE49-F238E27FC236}">
                  <a16:creationId xmlns:a16="http://schemas.microsoft.com/office/drawing/2014/main" id="{DEA531AB-8502-9D4F-8350-4D23F6F16A4D}"/>
                </a:ext>
              </a:extLst>
            </p:cNvPr>
            <p:cNvSpPr/>
            <p:nvPr/>
          </p:nvSpPr>
          <p:spPr>
            <a:xfrm>
              <a:off x="10963621" y="2751577"/>
              <a:ext cx="176166" cy="142707"/>
            </a:xfrm>
            <a:custGeom>
              <a:avLst/>
              <a:gdLst>
                <a:gd name="connsiteX0" fmla="*/ 11893 w 176166"/>
                <a:gd name="connsiteY0" fmla="*/ 142708 h 142707"/>
                <a:gd name="connsiteX1" fmla="*/ 154601 w 176166"/>
                <a:gd name="connsiteY1" fmla="*/ 142708 h 142707"/>
                <a:gd name="connsiteX2" fmla="*/ 166494 w 176166"/>
                <a:gd name="connsiteY2" fmla="*/ 130815 h 142707"/>
                <a:gd name="connsiteX3" fmla="*/ 176121 w 176166"/>
                <a:gd name="connsiteY3" fmla="*/ 12948 h 142707"/>
                <a:gd name="connsiteX4" fmla="*/ 173055 w 176166"/>
                <a:gd name="connsiteY4" fmla="*/ 3866 h 142707"/>
                <a:gd name="connsiteX5" fmla="*/ 164275 w 176166"/>
                <a:gd name="connsiteY5" fmla="*/ 0 h 142707"/>
                <a:gd name="connsiteX6" fmla="*/ 76454 w 176166"/>
                <a:gd name="connsiteY6" fmla="*/ 0 h 142707"/>
                <a:gd name="connsiteX7" fmla="*/ 66002 w 176166"/>
                <a:gd name="connsiteY7" fmla="*/ 6213 h 142707"/>
                <a:gd name="connsiteX8" fmla="*/ 1441 w 176166"/>
                <a:gd name="connsiteY8" fmla="*/ 125137 h 142707"/>
                <a:gd name="connsiteX9" fmla="*/ 1673 w 176166"/>
                <a:gd name="connsiteY9" fmla="*/ 136901 h 142707"/>
                <a:gd name="connsiteX10" fmla="*/ 11893 w 176166"/>
                <a:gd name="connsiteY10" fmla="*/ 142708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166" h="142707">
                  <a:moveTo>
                    <a:pt x="11893" y="142708"/>
                  </a:moveTo>
                  <a:lnTo>
                    <a:pt x="154601" y="142708"/>
                  </a:lnTo>
                  <a:cubicBezTo>
                    <a:pt x="161175" y="142708"/>
                    <a:pt x="166494" y="137389"/>
                    <a:pt x="166494" y="130815"/>
                  </a:cubicBezTo>
                  <a:lnTo>
                    <a:pt x="176121" y="12948"/>
                  </a:lnTo>
                  <a:cubicBezTo>
                    <a:pt x="176411" y="9627"/>
                    <a:pt x="175308" y="6328"/>
                    <a:pt x="173055" y="3866"/>
                  </a:cubicBezTo>
                  <a:cubicBezTo>
                    <a:pt x="170803" y="1406"/>
                    <a:pt x="167609" y="0"/>
                    <a:pt x="164275" y="0"/>
                  </a:cubicBezTo>
                  <a:lnTo>
                    <a:pt x="76454" y="0"/>
                  </a:lnTo>
                  <a:cubicBezTo>
                    <a:pt x="72099" y="0"/>
                    <a:pt x="68081" y="2380"/>
                    <a:pt x="66002" y="6213"/>
                  </a:cubicBezTo>
                  <a:lnTo>
                    <a:pt x="1441" y="125137"/>
                  </a:lnTo>
                  <a:cubicBezTo>
                    <a:pt x="-557" y="128831"/>
                    <a:pt x="-475" y="133290"/>
                    <a:pt x="1673" y="136901"/>
                  </a:cubicBezTo>
                  <a:cubicBezTo>
                    <a:pt x="3823" y="140501"/>
                    <a:pt x="7701" y="142708"/>
                    <a:pt x="11893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02">
              <a:extLst>
                <a:ext uri="{FF2B5EF4-FFF2-40B4-BE49-F238E27FC236}">
                  <a16:creationId xmlns:a16="http://schemas.microsoft.com/office/drawing/2014/main" id="{B503F93D-0C3C-0042-A685-B0AF1BCB4F29}"/>
                </a:ext>
              </a:extLst>
            </p:cNvPr>
            <p:cNvSpPr/>
            <p:nvPr/>
          </p:nvSpPr>
          <p:spPr>
            <a:xfrm>
              <a:off x="11272822" y="3060777"/>
              <a:ext cx="261630" cy="261630"/>
            </a:xfrm>
            <a:custGeom>
              <a:avLst/>
              <a:gdLst>
                <a:gd name="connsiteX0" fmla="*/ 130815 w 261630"/>
                <a:gd name="connsiteY0" fmla="*/ 0 h 261630"/>
                <a:gd name="connsiteX1" fmla="*/ 0 w 261630"/>
                <a:gd name="connsiteY1" fmla="*/ 130815 h 261630"/>
                <a:gd name="connsiteX2" fmla="*/ 130815 w 261630"/>
                <a:gd name="connsiteY2" fmla="*/ 261630 h 261630"/>
                <a:gd name="connsiteX3" fmla="*/ 261630 w 261630"/>
                <a:gd name="connsiteY3" fmla="*/ 130815 h 261630"/>
                <a:gd name="connsiteX4" fmla="*/ 130815 w 261630"/>
                <a:gd name="connsiteY4" fmla="*/ 0 h 261630"/>
                <a:gd name="connsiteX5" fmla="*/ 198685 w 261630"/>
                <a:gd name="connsiteY5" fmla="*/ 103547 h 261630"/>
                <a:gd name="connsiteX6" fmla="*/ 115438 w 261630"/>
                <a:gd name="connsiteY6" fmla="*/ 186793 h 261630"/>
                <a:gd name="connsiteX7" fmla="*/ 107030 w 261630"/>
                <a:gd name="connsiteY7" fmla="*/ 190277 h 261630"/>
                <a:gd name="connsiteX8" fmla="*/ 98621 w 261630"/>
                <a:gd name="connsiteY8" fmla="*/ 186793 h 261630"/>
                <a:gd name="connsiteX9" fmla="*/ 62944 w 261630"/>
                <a:gd name="connsiteY9" fmla="*/ 151116 h 261630"/>
                <a:gd name="connsiteX10" fmla="*/ 62944 w 261630"/>
                <a:gd name="connsiteY10" fmla="*/ 134300 h 261630"/>
                <a:gd name="connsiteX11" fmla="*/ 79760 w 261630"/>
                <a:gd name="connsiteY11" fmla="*/ 134300 h 261630"/>
                <a:gd name="connsiteX12" fmla="*/ 107029 w 261630"/>
                <a:gd name="connsiteY12" fmla="*/ 161569 h 261630"/>
                <a:gd name="connsiteX13" fmla="*/ 181867 w 261630"/>
                <a:gd name="connsiteY13" fmla="*/ 86731 h 261630"/>
                <a:gd name="connsiteX14" fmla="*/ 198683 w 261630"/>
                <a:gd name="connsiteY14" fmla="*/ 86731 h 261630"/>
                <a:gd name="connsiteX15" fmla="*/ 198685 w 261630"/>
                <a:gd name="connsiteY15" fmla="*/ 103547 h 26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0">
                  <a:moveTo>
                    <a:pt x="130815" y="0"/>
                  </a:move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0"/>
                    <a:pt x="130815" y="261630"/>
                  </a:cubicBezTo>
                  <a:cubicBezTo>
                    <a:pt x="202947" y="261630"/>
                    <a:pt x="261630" y="202947"/>
                    <a:pt x="261630" y="130815"/>
                  </a:cubicBezTo>
                  <a:cubicBezTo>
                    <a:pt x="261630" y="58683"/>
                    <a:pt x="202947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4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5"/>
                    <a:pt x="203331" y="98901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3" name="Gráfico 22">
            <a:extLst>
              <a:ext uri="{FF2B5EF4-FFF2-40B4-BE49-F238E27FC236}">
                <a16:creationId xmlns:a16="http://schemas.microsoft.com/office/drawing/2014/main" id="{437855ED-92C8-964D-89EF-730B94D91EAE}"/>
              </a:ext>
            </a:extLst>
          </p:cNvPr>
          <p:cNvGrpSpPr/>
          <p:nvPr/>
        </p:nvGrpSpPr>
        <p:grpSpPr>
          <a:xfrm>
            <a:off x="8798747" y="10724222"/>
            <a:ext cx="564480" cy="56447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74" name="Forma libre 340">
              <a:extLst>
                <a:ext uri="{FF2B5EF4-FFF2-40B4-BE49-F238E27FC236}">
                  <a16:creationId xmlns:a16="http://schemas.microsoft.com/office/drawing/2014/main" id="{9FA42A24-8CFE-9B40-8EBA-95EB54C9987B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41">
              <a:extLst>
                <a:ext uri="{FF2B5EF4-FFF2-40B4-BE49-F238E27FC236}">
                  <a16:creationId xmlns:a16="http://schemas.microsoft.com/office/drawing/2014/main" id="{58B4877F-38E6-F94E-95DC-66C129BAD6A7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42">
              <a:extLst>
                <a:ext uri="{FF2B5EF4-FFF2-40B4-BE49-F238E27FC236}">
                  <a16:creationId xmlns:a16="http://schemas.microsoft.com/office/drawing/2014/main" id="{2F0B0053-F440-F741-9853-523698227A02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43">
              <a:extLst>
                <a:ext uri="{FF2B5EF4-FFF2-40B4-BE49-F238E27FC236}">
                  <a16:creationId xmlns:a16="http://schemas.microsoft.com/office/drawing/2014/main" id="{C0ADD40B-1436-A946-B0B5-24D543C7FA10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344">
              <a:extLst>
                <a:ext uri="{FF2B5EF4-FFF2-40B4-BE49-F238E27FC236}">
                  <a16:creationId xmlns:a16="http://schemas.microsoft.com/office/drawing/2014/main" id="{B5BADB46-88D2-B045-8393-49815A7A4C6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9" name="Forma libre 345">
              <a:extLst>
                <a:ext uri="{FF2B5EF4-FFF2-40B4-BE49-F238E27FC236}">
                  <a16:creationId xmlns:a16="http://schemas.microsoft.com/office/drawing/2014/main" id="{ADAED4C3-13B6-174E-9FAA-59E9AB6D0DE1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346">
              <a:extLst>
                <a:ext uri="{FF2B5EF4-FFF2-40B4-BE49-F238E27FC236}">
                  <a16:creationId xmlns:a16="http://schemas.microsoft.com/office/drawing/2014/main" id="{2CD3EBD0-F2EC-DA46-9005-0551BE3ED7D0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059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8C6F11B-4911-DC44-B282-20B8E02410F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1022190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174297" y="1022190"/>
              <a:ext cx="120292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Branding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383311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5" name="Freeform 64">
            <a:extLst>
              <a:ext uri="{FF2B5EF4-FFF2-40B4-BE49-F238E27FC236}">
                <a16:creationId xmlns:a16="http://schemas.microsoft.com/office/drawing/2014/main" id="{45184BDB-264D-234F-8228-154A03FD7063}"/>
              </a:ext>
            </a:extLst>
          </p:cNvPr>
          <p:cNvSpPr/>
          <p:nvPr/>
        </p:nvSpPr>
        <p:spPr>
          <a:xfrm flipH="1">
            <a:off x="19546608" y="6846541"/>
            <a:ext cx="1147183" cy="935006"/>
          </a:xfrm>
          <a:custGeom>
            <a:avLst/>
            <a:gdLst>
              <a:gd name="connsiteX0" fmla="*/ 110914 w 110914"/>
              <a:gd name="connsiteY0" fmla="*/ 45200 h 90400"/>
              <a:gd name="connsiteX1" fmla="*/ 55457 w 110914"/>
              <a:gd name="connsiteY1" fmla="*/ 90400 h 90400"/>
              <a:gd name="connsiteX2" fmla="*/ 0 w 110914"/>
              <a:gd name="connsiteY2" fmla="*/ 45200 h 90400"/>
              <a:gd name="connsiteX3" fmla="*/ 55457 w 110914"/>
              <a:gd name="connsiteY3" fmla="*/ 0 h 90400"/>
              <a:gd name="connsiteX4" fmla="*/ 110914 w 110914"/>
              <a:gd name="connsiteY4" fmla="*/ 45200 h 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14" h="90400">
                <a:moveTo>
                  <a:pt x="110914" y="45200"/>
                </a:moveTo>
                <a:cubicBezTo>
                  <a:pt x="110914" y="70163"/>
                  <a:pt x="86085" y="90400"/>
                  <a:pt x="55457" y="90400"/>
                </a:cubicBezTo>
                <a:cubicBezTo>
                  <a:pt x="24829" y="90400"/>
                  <a:pt x="0" y="70164"/>
                  <a:pt x="0" y="45200"/>
                </a:cubicBezTo>
                <a:cubicBezTo>
                  <a:pt x="0" y="20237"/>
                  <a:pt x="24829" y="0"/>
                  <a:pt x="55457" y="0"/>
                </a:cubicBezTo>
                <a:cubicBezTo>
                  <a:pt x="86085" y="0"/>
                  <a:pt x="110914" y="20237"/>
                  <a:pt x="110914" y="45200"/>
                </a:cubicBezTo>
                <a:close/>
              </a:path>
            </a:pathLst>
          </a:custGeom>
          <a:solidFill>
            <a:schemeClr val="tx2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F57EA50C-E3A3-9648-B1CD-ED7D7D9932D4}"/>
              </a:ext>
            </a:extLst>
          </p:cNvPr>
          <p:cNvGrpSpPr/>
          <p:nvPr/>
        </p:nvGrpSpPr>
        <p:grpSpPr>
          <a:xfrm flipH="1">
            <a:off x="19055234" y="7382370"/>
            <a:ext cx="2062899" cy="1729575"/>
            <a:chOff x="2835404" y="1178719"/>
            <a:chExt cx="199449" cy="167222"/>
          </a:xfrm>
          <a:solidFill>
            <a:schemeClr val="tx2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8A4D32F-432E-024B-A526-66CACDB3C765}"/>
                </a:ext>
              </a:extLst>
            </p:cNvPr>
            <p:cNvSpPr/>
            <p:nvPr/>
          </p:nvSpPr>
          <p:spPr>
            <a:xfrm>
              <a:off x="2835404" y="1178719"/>
              <a:ext cx="115316" cy="167222"/>
            </a:xfrm>
            <a:custGeom>
              <a:avLst/>
              <a:gdLst>
                <a:gd name="connsiteX0" fmla="*/ 115316 w 115316"/>
                <a:gd name="connsiteY0" fmla="*/ 83611 h 167222"/>
                <a:gd name="connsiteX1" fmla="*/ 57658 w 115316"/>
                <a:gd name="connsiteY1" fmla="*/ 167222 h 167222"/>
                <a:gd name="connsiteX2" fmla="*/ 0 w 115316"/>
                <a:gd name="connsiteY2" fmla="*/ 83611 h 167222"/>
                <a:gd name="connsiteX3" fmla="*/ 57658 w 115316"/>
                <a:gd name="connsiteY3" fmla="*/ 0 h 167222"/>
                <a:gd name="connsiteX4" fmla="*/ 115316 w 115316"/>
                <a:gd name="connsiteY4" fmla="*/ 83611 h 16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16" h="167222">
                  <a:moveTo>
                    <a:pt x="115316" y="83611"/>
                  </a:moveTo>
                  <a:cubicBezTo>
                    <a:pt x="115316" y="129788"/>
                    <a:pt x="89502" y="167222"/>
                    <a:pt x="57658" y="167222"/>
                  </a:cubicBezTo>
                  <a:cubicBezTo>
                    <a:pt x="25815" y="167222"/>
                    <a:pt x="0" y="129788"/>
                    <a:pt x="0" y="83611"/>
                  </a:cubicBezTo>
                  <a:cubicBezTo>
                    <a:pt x="0" y="37434"/>
                    <a:pt x="25815" y="0"/>
                    <a:pt x="57658" y="0"/>
                  </a:cubicBezTo>
                  <a:cubicBezTo>
                    <a:pt x="89502" y="0"/>
                    <a:pt x="115316" y="37434"/>
                    <a:pt x="115316" y="83611"/>
                  </a:cubicBezTo>
                  <a:close/>
                </a:path>
              </a:pathLst>
            </a:custGeom>
            <a:grpFill/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065E2AA-2BD7-074C-A05D-1AFFA7B05BCA}"/>
                </a:ext>
              </a:extLst>
            </p:cNvPr>
            <p:cNvSpPr/>
            <p:nvPr/>
          </p:nvSpPr>
          <p:spPr>
            <a:xfrm>
              <a:off x="2919537" y="1178719"/>
              <a:ext cx="115316" cy="167222"/>
            </a:xfrm>
            <a:custGeom>
              <a:avLst/>
              <a:gdLst>
                <a:gd name="connsiteX0" fmla="*/ 115317 w 115316"/>
                <a:gd name="connsiteY0" fmla="*/ 83611 h 167222"/>
                <a:gd name="connsiteX1" fmla="*/ 57658 w 115316"/>
                <a:gd name="connsiteY1" fmla="*/ 167222 h 167222"/>
                <a:gd name="connsiteX2" fmla="*/ 0 w 115316"/>
                <a:gd name="connsiteY2" fmla="*/ 83611 h 167222"/>
                <a:gd name="connsiteX3" fmla="*/ 57658 w 115316"/>
                <a:gd name="connsiteY3" fmla="*/ 0 h 167222"/>
                <a:gd name="connsiteX4" fmla="*/ 115317 w 115316"/>
                <a:gd name="connsiteY4" fmla="*/ 83611 h 16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16" h="167222">
                  <a:moveTo>
                    <a:pt x="115317" y="83611"/>
                  </a:moveTo>
                  <a:cubicBezTo>
                    <a:pt x="115317" y="129788"/>
                    <a:pt x="89502" y="167222"/>
                    <a:pt x="57658" y="167222"/>
                  </a:cubicBezTo>
                  <a:cubicBezTo>
                    <a:pt x="25815" y="167222"/>
                    <a:pt x="0" y="129788"/>
                    <a:pt x="0" y="83611"/>
                  </a:cubicBezTo>
                  <a:cubicBezTo>
                    <a:pt x="0" y="37434"/>
                    <a:pt x="25815" y="0"/>
                    <a:pt x="57658" y="0"/>
                  </a:cubicBezTo>
                  <a:cubicBezTo>
                    <a:pt x="89502" y="0"/>
                    <a:pt x="115317" y="37434"/>
                    <a:pt x="115317" y="83611"/>
                  </a:cubicBezTo>
                  <a:close/>
                </a:path>
              </a:pathLst>
            </a:custGeom>
            <a:grpFill/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32771268-A9F6-C24C-95B7-4745780630B7}"/>
              </a:ext>
            </a:extLst>
          </p:cNvPr>
          <p:cNvSpPr/>
          <p:nvPr/>
        </p:nvSpPr>
        <p:spPr>
          <a:xfrm rot="3035258" flipH="1">
            <a:off x="16302726" y="10273856"/>
            <a:ext cx="910659" cy="638938"/>
          </a:xfrm>
          <a:custGeom>
            <a:avLst/>
            <a:gdLst>
              <a:gd name="connsiteX0" fmla="*/ 88047 w 88046"/>
              <a:gd name="connsiteY0" fmla="*/ 30888 h 61775"/>
              <a:gd name="connsiteX1" fmla="*/ 44023 w 88046"/>
              <a:gd name="connsiteY1" fmla="*/ 61776 h 61775"/>
              <a:gd name="connsiteX2" fmla="*/ 0 w 88046"/>
              <a:gd name="connsiteY2" fmla="*/ 30888 h 61775"/>
              <a:gd name="connsiteX3" fmla="*/ 44023 w 88046"/>
              <a:gd name="connsiteY3" fmla="*/ 0 h 61775"/>
              <a:gd name="connsiteX4" fmla="*/ 88047 w 88046"/>
              <a:gd name="connsiteY4" fmla="*/ 30888 h 6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46" h="61775">
                <a:moveTo>
                  <a:pt x="88047" y="30888"/>
                </a:moveTo>
                <a:cubicBezTo>
                  <a:pt x="88047" y="47947"/>
                  <a:pt x="68337" y="61776"/>
                  <a:pt x="44023" y="61776"/>
                </a:cubicBezTo>
                <a:cubicBezTo>
                  <a:pt x="19710" y="61776"/>
                  <a:pt x="0" y="47947"/>
                  <a:pt x="0" y="30888"/>
                </a:cubicBezTo>
                <a:cubicBezTo>
                  <a:pt x="0" y="13829"/>
                  <a:pt x="19710" y="0"/>
                  <a:pt x="44023" y="0"/>
                </a:cubicBezTo>
                <a:cubicBezTo>
                  <a:pt x="68337" y="0"/>
                  <a:pt x="88047" y="13829"/>
                  <a:pt x="88047" y="30888"/>
                </a:cubicBezTo>
                <a:close/>
              </a:path>
            </a:pathLst>
          </a:custGeom>
          <a:solidFill>
            <a:srgbClr val="FFCD99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9AF3388-560E-2F4D-AB76-F8CFB0D11299}"/>
              </a:ext>
            </a:extLst>
          </p:cNvPr>
          <p:cNvSpPr/>
          <p:nvPr/>
        </p:nvSpPr>
        <p:spPr>
          <a:xfrm flipH="1">
            <a:off x="20825964" y="10720053"/>
            <a:ext cx="609006" cy="1587235"/>
          </a:xfrm>
          <a:custGeom>
            <a:avLst/>
            <a:gdLst>
              <a:gd name="connsiteX0" fmla="*/ 0 w 58881"/>
              <a:gd name="connsiteY0" fmla="*/ 0 h 153460"/>
              <a:gd name="connsiteX1" fmla="*/ 58881 w 58881"/>
              <a:gd name="connsiteY1" fmla="*/ 0 h 153460"/>
              <a:gd name="connsiteX2" fmla="*/ 58881 w 58881"/>
              <a:gd name="connsiteY2" fmla="*/ 153460 h 153460"/>
              <a:gd name="connsiteX3" fmla="*/ 0 w 58881"/>
              <a:gd name="connsiteY3" fmla="*/ 153460 h 15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81" h="153460">
                <a:moveTo>
                  <a:pt x="0" y="0"/>
                </a:moveTo>
                <a:lnTo>
                  <a:pt x="58881" y="0"/>
                </a:lnTo>
                <a:lnTo>
                  <a:pt x="58881" y="153460"/>
                </a:lnTo>
                <a:lnTo>
                  <a:pt x="0" y="153460"/>
                </a:lnTo>
                <a:close/>
              </a:path>
            </a:pathLst>
          </a:custGeom>
          <a:solidFill>
            <a:srgbClr val="415168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B804B58F-5341-4446-BA2B-8B99DA053769}"/>
              </a:ext>
            </a:extLst>
          </p:cNvPr>
          <p:cNvSpPr/>
          <p:nvPr/>
        </p:nvSpPr>
        <p:spPr>
          <a:xfrm flipH="1">
            <a:off x="19227879" y="7195741"/>
            <a:ext cx="1706221" cy="3612238"/>
          </a:xfrm>
          <a:custGeom>
            <a:avLst/>
            <a:gdLst>
              <a:gd name="connsiteX0" fmla="*/ 164965 w 164964"/>
              <a:gd name="connsiteY0" fmla="*/ 103917 h 349245"/>
              <a:gd name="connsiteX1" fmla="*/ 82482 w 164964"/>
              <a:gd name="connsiteY1" fmla="*/ 0 h 349245"/>
              <a:gd name="connsiteX2" fmla="*/ 0 w 164964"/>
              <a:gd name="connsiteY2" fmla="*/ 103917 h 349245"/>
              <a:gd name="connsiteX3" fmla="*/ 42433 w 164964"/>
              <a:gd name="connsiteY3" fmla="*/ 199822 h 349245"/>
              <a:gd name="connsiteX4" fmla="*/ 42433 w 164964"/>
              <a:gd name="connsiteY4" fmla="*/ 309183 h 349245"/>
              <a:gd name="connsiteX5" fmla="*/ 82482 w 164964"/>
              <a:gd name="connsiteY5" fmla="*/ 349246 h 349245"/>
              <a:gd name="connsiteX6" fmla="*/ 122531 w 164964"/>
              <a:gd name="connsiteY6" fmla="*/ 309183 h 349245"/>
              <a:gd name="connsiteX7" fmla="*/ 122531 w 164964"/>
              <a:gd name="connsiteY7" fmla="*/ 199822 h 349245"/>
              <a:gd name="connsiteX8" fmla="*/ 164965 w 164964"/>
              <a:gd name="connsiteY8" fmla="*/ 103917 h 34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964" h="349245">
                <a:moveTo>
                  <a:pt x="164965" y="103917"/>
                </a:moveTo>
                <a:cubicBezTo>
                  <a:pt x="164965" y="46546"/>
                  <a:pt x="139896" y="0"/>
                  <a:pt x="82482" y="0"/>
                </a:cubicBezTo>
                <a:cubicBezTo>
                  <a:pt x="25069" y="0"/>
                  <a:pt x="0" y="46546"/>
                  <a:pt x="0" y="103917"/>
                </a:cubicBezTo>
                <a:cubicBezTo>
                  <a:pt x="0" y="147099"/>
                  <a:pt x="19260" y="183431"/>
                  <a:pt x="42433" y="199822"/>
                </a:cubicBezTo>
                <a:lnTo>
                  <a:pt x="42433" y="309183"/>
                </a:lnTo>
                <a:cubicBezTo>
                  <a:pt x="42433" y="331202"/>
                  <a:pt x="60471" y="349246"/>
                  <a:pt x="82482" y="349246"/>
                </a:cubicBezTo>
                <a:cubicBezTo>
                  <a:pt x="104494" y="349246"/>
                  <a:pt x="122531" y="331202"/>
                  <a:pt x="122531" y="309183"/>
                </a:cubicBezTo>
                <a:lnTo>
                  <a:pt x="122531" y="199822"/>
                </a:lnTo>
                <a:cubicBezTo>
                  <a:pt x="145583" y="183553"/>
                  <a:pt x="164965" y="147099"/>
                  <a:pt x="164965" y="103917"/>
                </a:cubicBezTo>
                <a:close/>
              </a:path>
            </a:pathLst>
          </a:custGeom>
          <a:solidFill>
            <a:srgbClr val="FFCD99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DEEB16EA-5D4F-1C46-B0F4-FF8193C0D188}"/>
              </a:ext>
            </a:extLst>
          </p:cNvPr>
          <p:cNvSpPr/>
          <p:nvPr/>
        </p:nvSpPr>
        <p:spPr>
          <a:xfrm flipH="1">
            <a:off x="20992921" y="10845948"/>
            <a:ext cx="141658" cy="1461340"/>
          </a:xfrm>
          <a:custGeom>
            <a:avLst/>
            <a:gdLst>
              <a:gd name="connsiteX0" fmla="*/ 6848 w 13696"/>
              <a:gd name="connsiteY0" fmla="*/ 0 h 141288"/>
              <a:gd name="connsiteX1" fmla="*/ 0 w 13696"/>
              <a:gd name="connsiteY1" fmla="*/ 6850 h 141288"/>
              <a:gd name="connsiteX2" fmla="*/ 0 w 13696"/>
              <a:gd name="connsiteY2" fmla="*/ 141289 h 141288"/>
              <a:gd name="connsiteX3" fmla="*/ 13696 w 13696"/>
              <a:gd name="connsiteY3" fmla="*/ 141289 h 141288"/>
              <a:gd name="connsiteX4" fmla="*/ 13696 w 13696"/>
              <a:gd name="connsiteY4" fmla="*/ 6850 h 141288"/>
              <a:gd name="connsiteX5" fmla="*/ 6848 w 13696"/>
              <a:gd name="connsiteY5" fmla="*/ 0 h 14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6" h="141288">
                <a:moveTo>
                  <a:pt x="6848" y="0"/>
                </a:moveTo>
                <a:cubicBezTo>
                  <a:pt x="3057" y="0"/>
                  <a:pt x="0" y="3058"/>
                  <a:pt x="0" y="6850"/>
                </a:cubicBezTo>
                <a:lnTo>
                  <a:pt x="0" y="141289"/>
                </a:lnTo>
                <a:lnTo>
                  <a:pt x="13696" y="141289"/>
                </a:lnTo>
                <a:lnTo>
                  <a:pt x="13696" y="6850"/>
                </a:lnTo>
                <a:cubicBezTo>
                  <a:pt x="13696" y="3119"/>
                  <a:pt x="10578" y="0"/>
                  <a:pt x="684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80A28889-695B-C746-9B53-5A10D1B616C8}"/>
              </a:ext>
            </a:extLst>
          </p:cNvPr>
          <p:cNvSpPr/>
          <p:nvPr/>
        </p:nvSpPr>
        <p:spPr>
          <a:xfrm flipH="1">
            <a:off x="19950089" y="7129194"/>
            <a:ext cx="1125173" cy="1050269"/>
          </a:xfrm>
          <a:custGeom>
            <a:avLst/>
            <a:gdLst>
              <a:gd name="connsiteX0" fmla="*/ 108787 w 108786"/>
              <a:gd name="connsiteY0" fmla="*/ 3254 h 101544"/>
              <a:gd name="connsiteX1" fmla="*/ 1908 w 108786"/>
              <a:gd name="connsiteY1" fmla="*/ 101544 h 101544"/>
              <a:gd name="connsiteX2" fmla="*/ 108787 w 108786"/>
              <a:gd name="connsiteY2" fmla="*/ 3254 h 10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6" h="101544">
                <a:moveTo>
                  <a:pt x="108787" y="3254"/>
                </a:moveTo>
                <a:cubicBezTo>
                  <a:pt x="108787" y="3254"/>
                  <a:pt x="93684" y="85703"/>
                  <a:pt x="1908" y="101544"/>
                </a:cubicBezTo>
                <a:cubicBezTo>
                  <a:pt x="-11238" y="55060"/>
                  <a:pt x="45625" y="-16074"/>
                  <a:pt x="108787" y="3254"/>
                </a:cubicBezTo>
                <a:close/>
              </a:path>
            </a:pathLst>
          </a:custGeom>
          <a:solidFill>
            <a:schemeClr val="tx2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F5394BBE-BC9C-F840-93FB-963D64760F93}"/>
              </a:ext>
            </a:extLst>
          </p:cNvPr>
          <p:cNvSpPr/>
          <p:nvPr/>
        </p:nvSpPr>
        <p:spPr>
          <a:xfrm flipH="1">
            <a:off x="19114551" y="7127736"/>
            <a:ext cx="1297187" cy="1012620"/>
          </a:xfrm>
          <a:custGeom>
            <a:avLst/>
            <a:gdLst>
              <a:gd name="connsiteX0" fmla="*/ 0 w 125417"/>
              <a:gd name="connsiteY0" fmla="*/ 7126 h 97904"/>
              <a:gd name="connsiteX1" fmla="*/ 122960 w 125417"/>
              <a:gd name="connsiteY1" fmla="*/ 97343 h 97904"/>
              <a:gd name="connsiteX2" fmla="*/ 0 w 125417"/>
              <a:gd name="connsiteY2" fmla="*/ 7126 h 9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17" h="97904">
                <a:moveTo>
                  <a:pt x="0" y="7126"/>
                </a:moveTo>
                <a:cubicBezTo>
                  <a:pt x="0" y="7126"/>
                  <a:pt x="25986" y="106212"/>
                  <a:pt x="122960" y="97343"/>
                </a:cubicBezTo>
                <a:cubicBezTo>
                  <a:pt x="138796" y="58993"/>
                  <a:pt x="75818" y="-24863"/>
                  <a:pt x="0" y="7126"/>
                </a:cubicBezTo>
                <a:close/>
              </a:path>
            </a:pathLst>
          </a:custGeom>
          <a:solidFill>
            <a:schemeClr val="tx2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568EB136-893C-624B-B970-9FAA3650EC4B}"/>
              </a:ext>
            </a:extLst>
          </p:cNvPr>
          <p:cNvSpPr/>
          <p:nvPr/>
        </p:nvSpPr>
        <p:spPr>
          <a:xfrm flipH="1">
            <a:off x="16513795" y="9557304"/>
            <a:ext cx="5238643" cy="2749984"/>
          </a:xfrm>
          <a:custGeom>
            <a:avLst/>
            <a:gdLst>
              <a:gd name="connsiteX0" fmla="*/ 461021 w 506492"/>
              <a:gd name="connsiteY0" fmla="*/ 81042 h 265879"/>
              <a:gd name="connsiteX1" fmla="*/ 456375 w 506492"/>
              <a:gd name="connsiteY1" fmla="*/ 81409 h 265879"/>
              <a:gd name="connsiteX2" fmla="*/ 375543 w 506492"/>
              <a:gd name="connsiteY2" fmla="*/ 175173 h 265879"/>
              <a:gd name="connsiteX3" fmla="*/ 372608 w 506492"/>
              <a:gd name="connsiteY3" fmla="*/ 176335 h 265879"/>
              <a:gd name="connsiteX4" fmla="*/ 369979 w 506492"/>
              <a:gd name="connsiteY4" fmla="*/ 174501 h 265879"/>
              <a:gd name="connsiteX5" fmla="*/ 315561 w 506492"/>
              <a:gd name="connsiteY5" fmla="*/ 63916 h 265879"/>
              <a:gd name="connsiteX6" fmla="*/ 220789 w 506492"/>
              <a:gd name="connsiteY6" fmla="*/ 61 h 265879"/>
              <a:gd name="connsiteX7" fmla="*/ 204464 w 506492"/>
              <a:gd name="connsiteY7" fmla="*/ 0 h 265879"/>
              <a:gd name="connsiteX8" fmla="*/ 204097 w 506492"/>
              <a:gd name="connsiteY8" fmla="*/ 2202 h 265879"/>
              <a:gd name="connsiteX9" fmla="*/ 162764 w 506492"/>
              <a:gd name="connsiteY9" fmla="*/ 78167 h 265879"/>
              <a:gd name="connsiteX10" fmla="*/ 118557 w 506492"/>
              <a:gd name="connsiteY10" fmla="*/ 183 h 265879"/>
              <a:gd name="connsiteX11" fmla="*/ 116111 w 506492"/>
              <a:gd name="connsiteY11" fmla="*/ 0 h 265879"/>
              <a:gd name="connsiteX12" fmla="*/ 99664 w 506492"/>
              <a:gd name="connsiteY12" fmla="*/ 0 h 265879"/>
              <a:gd name="connsiteX13" fmla="*/ 0 w 506492"/>
              <a:gd name="connsiteY13" fmla="*/ 99697 h 265879"/>
              <a:gd name="connsiteX14" fmla="*/ 0 w 506492"/>
              <a:gd name="connsiteY14" fmla="*/ 113642 h 265879"/>
              <a:gd name="connsiteX15" fmla="*/ 0 w 506492"/>
              <a:gd name="connsiteY15" fmla="*/ 226490 h 265879"/>
              <a:gd name="connsiteX16" fmla="*/ 0 w 506492"/>
              <a:gd name="connsiteY16" fmla="*/ 241291 h 265879"/>
              <a:gd name="connsiteX17" fmla="*/ 28921 w 506492"/>
              <a:gd name="connsiteY17" fmla="*/ 265879 h 265879"/>
              <a:gd name="connsiteX18" fmla="*/ 54418 w 506492"/>
              <a:gd name="connsiteY18" fmla="*/ 265879 h 265879"/>
              <a:gd name="connsiteX19" fmla="*/ 59676 w 506492"/>
              <a:gd name="connsiteY19" fmla="*/ 265879 h 265879"/>
              <a:gd name="connsiteX20" fmla="*/ 59676 w 506492"/>
              <a:gd name="connsiteY20" fmla="*/ 131441 h 265879"/>
              <a:gd name="connsiteX21" fmla="*/ 66524 w 506492"/>
              <a:gd name="connsiteY21" fmla="*/ 124591 h 265879"/>
              <a:gd name="connsiteX22" fmla="*/ 73372 w 506492"/>
              <a:gd name="connsiteY22" fmla="*/ 131441 h 265879"/>
              <a:gd name="connsiteX23" fmla="*/ 73372 w 506492"/>
              <a:gd name="connsiteY23" fmla="*/ 265879 h 265879"/>
              <a:gd name="connsiteX24" fmla="*/ 78630 w 506492"/>
              <a:gd name="connsiteY24" fmla="*/ 265879 h 265879"/>
              <a:gd name="connsiteX25" fmla="*/ 249649 w 506492"/>
              <a:gd name="connsiteY25" fmla="*/ 265879 h 265879"/>
              <a:gd name="connsiteX26" fmla="*/ 253439 w 506492"/>
              <a:gd name="connsiteY26" fmla="*/ 265879 h 265879"/>
              <a:gd name="connsiteX27" fmla="*/ 259982 w 506492"/>
              <a:gd name="connsiteY27" fmla="*/ 265879 h 265879"/>
              <a:gd name="connsiteX28" fmla="*/ 263345 w 506492"/>
              <a:gd name="connsiteY28" fmla="*/ 265879 h 265879"/>
              <a:gd name="connsiteX29" fmla="*/ 263345 w 506492"/>
              <a:gd name="connsiteY29" fmla="*/ 142084 h 265879"/>
              <a:gd name="connsiteX30" fmla="*/ 268481 w 506492"/>
              <a:gd name="connsiteY30" fmla="*/ 141961 h 265879"/>
              <a:gd name="connsiteX31" fmla="*/ 297891 w 506492"/>
              <a:gd name="connsiteY31" fmla="*/ 191749 h 265879"/>
              <a:gd name="connsiteX32" fmla="*/ 319902 w 506492"/>
              <a:gd name="connsiteY32" fmla="*/ 222514 h 265879"/>
              <a:gd name="connsiteX33" fmla="*/ 366616 w 506492"/>
              <a:gd name="connsiteY33" fmla="*/ 247775 h 265879"/>
              <a:gd name="connsiteX34" fmla="*/ 426720 w 506492"/>
              <a:gd name="connsiteY34" fmla="*/ 216153 h 265879"/>
              <a:gd name="connsiteX35" fmla="*/ 501315 w 506492"/>
              <a:gd name="connsiteY35" fmla="*/ 130524 h 265879"/>
              <a:gd name="connsiteX36" fmla="*/ 504250 w 506492"/>
              <a:gd name="connsiteY36" fmla="*/ 118719 h 265879"/>
              <a:gd name="connsiteX37" fmla="*/ 461021 w 506492"/>
              <a:gd name="connsiteY37" fmla="*/ 81042 h 2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06492" h="265879">
                <a:moveTo>
                  <a:pt x="461021" y="81042"/>
                </a:moveTo>
                <a:cubicBezTo>
                  <a:pt x="459676" y="79880"/>
                  <a:pt x="457597" y="80002"/>
                  <a:pt x="456375" y="81409"/>
                </a:cubicBezTo>
                <a:lnTo>
                  <a:pt x="375543" y="175173"/>
                </a:lnTo>
                <a:cubicBezTo>
                  <a:pt x="375237" y="175540"/>
                  <a:pt x="374381" y="176519"/>
                  <a:pt x="372608" y="176335"/>
                </a:cubicBezTo>
                <a:cubicBezTo>
                  <a:pt x="370835" y="176152"/>
                  <a:pt x="370223" y="174929"/>
                  <a:pt x="369979" y="174501"/>
                </a:cubicBezTo>
                <a:lnTo>
                  <a:pt x="315561" y="63916"/>
                </a:lnTo>
                <a:cubicBezTo>
                  <a:pt x="300275" y="26545"/>
                  <a:pt x="263467" y="61"/>
                  <a:pt x="220789" y="61"/>
                </a:cubicBezTo>
                <a:lnTo>
                  <a:pt x="204464" y="0"/>
                </a:lnTo>
                <a:cubicBezTo>
                  <a:pt x="204280" y="306"/>
                  <a:pt x="204158" y="2018"/>
                  <a:pt x="204097" y="2202"/>
                </a:cubicBezTo>
                <a:cubicBezTo>
                  <a:pt x="202262" y="8624"/>
                  <a:pt x="162764" y="78167"/>
                  <a:pt x="162764" y="78167"/>
                </a:cubicBezTo>
                <a:lnTo>
                  <a:pt x="118557" y="183"/>
                </a:lnTo>
                <a:lnTo>
                  <a:pt x="116111" y="0"/>
                </a:lnTo>
                <a:lnTo>
                  <a:pt x="99664" y="0"/>
                </a:lnTo>
                <a:cubicBezTo>
                  <a:pt x="44879" y="0"/>
                  <a:pt x="0" y="44833"/>
                  <a:pt x="0" y="99697"/>
                </a:cubicBezTo>
                <a:lnTo>
                  <a:pt x="0" y="113642"/>
                </a:lnTo>
                <a:lnTo>
                  <a:pt x="0" y="226490"/>
                </a:lnTo>
                <a:lnTo>
                  <a:pt x="0" y="241291"/>
                </a:lnTo>
                <a:cubicBezTo>
                  <a:pt x="0" y="254809"/>
                  <a:pt x="13023" y="265879"/>
                  <a:pt x="28921" y="265879"/>
                </a:cubicBezTo>
                <a:lnTo>
                  <a:pt x="54418" y="265879"/>
                </a:lnTo>
                <a:cubicBezTo>
                  <a:pt x="57352" y="265879"/>
                  <a:pt x="58453" y="265879"/>
                  <a:pt x="59676" y="265879"/>
                </a:cubicBezTo>
                <a:lnTo>
                  <a:pt x="59676" y="131441"/>
                </a:lnTo>
                <a:cubicBezTo>
                  <a:pt x="59676" y="127649"/>
                  <a:pt x="62733" y="124591"/>
                  <a:pt x="66524" y="124591"/>
                </a:cubicBezTo>
                <a:cubicBezTo>
                  <a:pt x="70315" y="124591"/>
                  <a:pt x="73372" y="127649"/>
                  <a:pt x="73372" y="131441"/>
                </a:cubicBezTo>
                <a:lnTo>
                  <a:pt x="73372" y="265879"/>
                </a:lnTo>
                <a:cubicBezTo>
                  <a:pt x="74411" y="265879"/>
                  <a:pt x="75757" y="265879"/>
                  <a:pt x="78630" y="265879"/>
                </a:cubicBezTo>
                <a:lnTo>
                  <a:pt x="249649" y="265879"/>
                </a:lnTo>
                <a:lnTo>
                  <a:pt x="253439" y="265879"/>
                </a:lnTo>
                <a:lnTo>
                  <a:pt x="259982" y="265879"/>
                </a:lnTo>
                <a:lnTo>
                  <a:pt x="263345" y="265879"/>
                </a:lnTo>
                <a:lnTo>
                  <a:pt x="263345" y="142084"/>
                </a:lnTo>
                <a:cubicBezTo>
                  <a:pt x="264568" y="140310"/>
                  <a:pt x="266646" y="138964"/>
                  <a:pt x="268481" y="141961"/>
                </a:cubicBezTo>
                <a:lnTo>
                  <a:pt x="297891" y="191749"/>
                </a:lnTo>
                <a:cubicBezTo>
                  <a:pt x="297891" y="191749"/>
                  <a:pt x="313299" y="215664"/>
                  <a:pt x="319902" y="222514"/>
                </a:cubicBezTo>
                <a:cubicBezTo>
                  <a:pt x="339529" y="242759"/>
                  <a:pt x="352431" y="246919"/>
                  <a:pt x="366616" y="247775"/>
                </a:cubicBezTo>
                <a:cubicBezTo>
                  <a:pt x="379334" y="248570"/>
                  <a:pt x="400918" y="240191"/>
                  <a:pt x="426720" y="216153"/>
                </a:cubicBezTo>
                <a:cubicBezTo>
                  <a:pt x="447876" y="196397"/>
                  <a:pt x="501315" y="130524"/>
                  <a:pt x="501315" y="130524"/>
                </a:cubicBezTo>
                <a:cubicBezTo>
                  <a:pt x="505411" y="125814"/>
                  <a:pt x="508958" y="122817"/>
                  <a:pt x="504250" y="118719"/>
                </a:cubicBezTo>
                <a:lnTo>
                  <a:pt x="461021" y="81042"/>
                </a:lnTo>
                <a:close/>
              </a:path>
            </a:pathLst>
          </a:custGeom>
          <a:solidFill>
            <a:schemeClr val="accent1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2DEAF885-D85E-1F46-B745-A8D12766CAE4}"/>
              </a:ext>
            </a:extLst>
          </p:cNvPr>
          <p:cNvSpPr/>
          <p:nvPr/>
        </p:nvSpPr>
        <p:spPr>
          <a:xfrm flipH="1">
            <a:off x="19290495" y="9442166"/>
            <a:ext cx="1591125" cy="1121625"/>
          </a:xfrm>
          <a:custGeom>
            <a:avLst/>
            <a:gdLst>
              <a:gd name="connsiteX0" fmla="*/ 120391 w 153836"/>
              <a:gd name="connsiteY0" fmla="*/ 0 h 108443"/>
              <a:gd name="connsiteX1" fmla="*/ 77469 w 153836"/>
              <a:gd name="connsiteY1" fmla="*/ 51561 h 108443"/>
              <a:gd name="connsiteX2" fmla="*/ 34546 w 153836"/>
              <a:gd name="connsiteY2" fmla="*/ 0 h 108443"/>
              <a:gd name="connsiteX3" fmla="*/ 0 w 153836"/>
              <a:gd name="connsiteY3" fmla="*/ 13762 h 108443"/>
              <a:gd name="connsiteX4" fmla="*/ 77469 w 153836"/>
              <a:gd name="connsiteY4" fmla="*/ 108444 h 108443"/>
              <a:gd name="connsiteX5" fmla="*/ 153837 w 153836"/>
              <a:gd name="connsiteY5" fmla="*/ 11805 h 10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836" h="108443">
                <a:moveTo>
                  <a:pt x="120391" y="0"/>
                </a:moveTo>
                <a:lnTo>
                  <a:pt x="77469" y="51561"/>
                </a:lnTo>
                <a:lnTo>
                  <a:pt x="34546" y="0"/>
                </a:lnTo>
                <a:lnTo>
                  <a:pt x="0" y="13762"/>
                </a:lnTo>
                <a:lnTo>
                  <a:pt x="77469" y="108444"/>
                </a:lnTo>
                <a:lnTo>
                  <a:pt x="153837" y="11805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6C3D3D-2BD8-324E-904D-1C120859B7FB}"/>
              </a:ext>
            </a:extLst>
          </p:cNvPr>
          <p:cNvGrpSpPr/>
          <p:nvPr/>
        </p:nvGrpSpPr>
        <p:grpSpPr>
          <a:xfrm>
            <a:off x="14985877" y="4911998"/>
            <a:ext cx="4124185" cy="4511188"/>
            <a:chOff x="14985877" y="4911998"/>
            <a:chExt cx="4124185" cy="4511188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E662E94-E28A-994C-913D-F1C4FA6E21EA}"/>
                </a:ext>
              </a:extLst>
            </p:cNvPr>
            <p:cNvSpPr/>
            <p:nvPr/>
          </p:nvSpPr>
          <p:spPr>
            <a:xfrm flipH="1">
              <a:off x="16737463" y="9122701"/>
              <a:ext cx="617228" cy="300485"/>
            </a:xfrm>
            <a:custGeom>
              <a:avLst/>
              <a:gdLst>
                <a:gd name="connsiteX0" fmla="*/ 48732 w 59676"/>
                <a:gd name="connsiteY0" fmla="*/ 29053 h 29052"/>
                <a:gd name="connsiteX1" fmla="*/ 10945 w 59676"/>
                <a:gd name="connsiteY1" fmla="*/ 29053 h 29052"/>
                <a:gd name="connsiteX2" fmla="*/ 0 w 59676"/>
                <a:gd name="connsiteY2" fmla="*/ 18104 h 29052"/>
                <a:gd name="connsiteX3" fmla="*/ 0 w 59676"/>
                <a:gd name="connsiteY3" fmla="*/ 10948 h 29052"/>
                <a:gd name="connsiteX4" fmla="*/ 10945 w 59676"/>
                <a:gd name="connsiteY4" fmla="*/ 0 h 29052"/>
                <a:gd name="connsiteX5" fmla="*/ 48732 w 59676"/>
                <a:gd name="connsiteY5" fmla="*/ 0 h 29052"/>
                <a:gd name="connsiteX6" fmla="*/ 59676 w 59676"/>
                <a:gd name="connsiteY6" fmla="*/ 10948 h 29052"/>
                <a:gd name="connsiteX7" fmla="*/ 59676 w 59676"/>
                <a:gd name="connsiteY7" fmla="*/ 18104 h 29052"/>
                <a:gd name="connsiteX8" fmla="*/ 48732 w 59676"/>
                <a:gd name="connsiteY8" fmla="*/ 29053 h 2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676" h="29052">
                  <a:moveTo>
                    <a:pt x="48732" y="29053"/>
                  </a:moveTo>
                  <a:lnTo>
                    <a:pt x="10945" y="29053"/>
                  </a:lnTo>
                  <a:cubicBezTo>
                    <a:pt x="4891" y="29053"/>
                    <a:pt x="0" y="24098"/>
                    <a:pt x="0" y="18104"/>
                  </a:cubicBezTo>
                  <a:lnTo>
                    <a:pt x="0" y="10948"/>
                  </a:lnTo>
                  <a:cubicBezTo>
                    <a:pt x="0" y="4893"/>
                    <a:pt x="4953" y="0"/>
                    <a:pt x="10945" y="0"/>
                  </a:cubicBezTo>
                  <a:lnTo>
                    <a:pt x="48732" y="0"/>
                  </a:lnTo>
                  <a:cubicBezTo>
                    <a:pt x="54785" y="0"/>
                    <a:pt x="59676" y="4954"/>
                    <a:pt x="59676" y="10948"/>
                  </a:cubicBezTo>
                  <a:lnTo>
                    <a:pt x="59676" y="18104"/>
                  </a:lnTo>
                  <a:cubicBezTo>
                    <a:pt x="59676" y="24098"/>
                    <a:pt x="54723" y="29053"/>
                    <a:pt x="48732" y="2905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5CAD9B2-9857-5C41-97BE-8A7B1F819932}"/>
                </a:ext>
              </a:extLst>
            </p:cNvPr>
            <p:cNvSpPr/>
            <p:nvPr/>
          </p:nvSpPr>
          <p:spPr>
            <a:xfrm flipH="1">
              <a:off x="16636277" y="8701380"/>
              <a:ext cx="820861" cy="516839"/>
            </a:xfrm>
            <a:custGeom>
              <a:avLst/>
              <a:gdLst>
                <a:gd name="connsiteX0" fmla="*/ 60532 w 79364"/>
                <a:gd name="connsiteY0" fmla="*/ 49971 h 49970"/>
                <a:gd name="connsiteX1" fmla="*/ 18832 w 79364"/>
                <a:gd name="connsiteY1" fmla="*/ 49971 h 49970"/>
                <a:gd name="connsiteX2" fmla="*/ 0 w 79364"/>
                <a:gd name="connsiteY2" fmla="*/ 31132 h 49970"/>
                <a:gd name="connsiteX3" fmla="*/ 0 w 79364"/>
                <a:gd name="connsiteY3" fmla="*/ 18838 h 49970"/>
                <a:gd name="connsiteX4" fmla="*/ 18832 w 79364"/>
                <a:gd name="connsiteY4" fmla="*/ 0 h 49970"/>
                <a:gd name="connsiteX5" fmla="*/ 60532 w 79364"/>
                <a:gd name="connsiteY5" fmla="*/ 0 h 49970"/>
                <a:gd name="connsiteX6" fmla="*/ 79364 w 79364"/>
                <a:gd name="connsiteY6" fmla="*/ 18838 h 49970"/>
                <a:gd name="connsiteX7" fmla="*/ 79364 w 79364"/>
                <a:gd name="connsiteY7" fmla="*/ 31132 h 49970"/>
                <a:gd name="connsiteX8" fmla="*/ 60532 w 79364"/>
                <a:gd name="connsiteY8" fmla="*/ 49971 h 4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" h="49970">
                  <a:moveTo>
                    <a:pt x="60532" y="49971"/>
                  </a:moveTo>
                  <a:lnTo>
                    <a:pt x="18832" y="49971"/>
                  </a:lnTo>
                  <a:cubicBezTo>
                    <a:pt x="8499" y="49971"/>
                    <a:pt x="0" y="41469"/>
                    <a:pt x="0" y="31132"/>
                  </a:cubicBezTo>
                  <a:lnTo>
                    <a:pt x="0" y="18838"/>
                  </a:lnTo>
                  <a:cubicBezTo>
                    <a:pt x="0" y="8502"/>
                    <a:pt x="8499" y="0"/>
                    <a:pt x="18832" y="0"/>
                  </a:cubicBezTo>
                  <a:lnTo>
                    <a:pt x="60532" y="0"/>
                  </a:lnTo>
                  <a:cubicBezTo>
                    <a:pt x="70865" y="0"/>
                    <a:pt x="79364" y="8502"/>
                    <a:pt x="79364" y="18838"/>
                  </a:cubicBezTo>
                  <a:lnTo>
                    <a:pt x="79364" y="31132"/>
                  </a:lnTo>
                  <a:cubicBezTo>
                    <a:pt x="79364" y="41469"/>
                    <a:pt x="70926" y="49971"/>
                    <a:pt x="60532" y="499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153931B-4D96-484A-B3C6-A269D4C6302A}"/>
                </a:ext>
              </a:extLst>
            </p:cNvPr>
            <p:cNvSpPr/>
            <p:nvPr/>
          </p:nvSpPr>
          <p:spPr>
            <a:xfrm flipH="1">
              <a:off x="15954550" y="6017002"/>
              <a:ext cx="2186167" cy="2752683"/>
            </a:xfrm>
            <a:custGeom>
              <a:avLst/>
              <a:gdLst>
                <a:gd name="connsiteX0" fmla="*/ 58020 w 211367"/>
                <a:gd name="connsiteY0" fmla="*/ 245834 h 266140"/>
                <a:gd name="connsiteX1" fmla="*/ 67558 w 211367"/>
                <a:gd name="connsiteY1" fmla="*/ 266141 h 266140"/>
                <a:gd name="connsiteX2" fmla="*/ 143682 w 211367"/>
                <a:gd name="connsiteY2" fmla="*/ 266141 h 266140"/>
                <a:gd name="connsiteX3" fmla="*/ 153220 w 211367"/>
                <a:gd name="connsiteY3" fmla="*/ 245834 h 266140"/>
                <a:gd name="connsiteX4" fmla="*/ 159273 w 211367"/>
                <a:gd name="connsiteY4" fmla="*/ 199350 h 266140"/>
                <a:gd name="connsiteX5" fmla="*/ 211367 w 211367"/>
                <a:gd name="connsiteY5" fmla="*/ 105769 h 266140"/>
                <a:gd name="connsiteX6" fmla="*/ 98130 w 211367"/>
                <a:gd name="connsiteY6" fmla="*/ 261 h 266140"/>
                <a:gd name="connsiteX7" fmla="*/ 178 w 211367"/>
                <a:gd name="connsiteY7" fmla="*/ 98613 h 266140"/>
                <a:gd name="connsiteX8" fmla="*/ 51172 w 211367"/>
                <a:gd name="connsiteY8" fmla="*/ 200390 h 266140"/>
                <a:gd name="connsiteX9" fmla="*/ 58020 w 211367"/>
                <a:gd name="connsiteY9" fmla="*/ 245834 h 2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367" h="266140">
                  <a:moveTo>
                    <a:pt x="58020" y="245834"/>
                  </a:moveTo>
                  <a:cubicBezTo>
                    <a:pt x="58020" y="253969"/>
                    <a:pt x="61749" y="261248"/>
                    <a:pt x="67558" y="266141"/>
                  </a:cubicBezTo>
                  <a:lnTo>
                    <a:pt x="143682" y="266141"/>
                  </a:lnTo>
                  <a:cubicBezTo>
                    <a:pt x="149490" y="261248"/>
                    <a:pt x="153220" y="253969"/>
                    <a:pt x="153220" y="245834"/>
                  </a:cubicBezTo>
                  <a:cubicBezTo>
                    <a:pt x="153220" y="245834"/>
                    <a:pt x="151691" y="208830"/>
                    <a:pt x="159273" y="199350"/>
                  </a:cubicBezTo>
                  <a:cubicBezTo>
                    <a:pt x="181224" y="171826"/>
                    <a:pt x="211367" y="145097"/>
                    <a:pt x="211367" y="105769"/>
                  </a:cubicBezTo>
                  <a:cubicBezTo>
                    <a:pt x="211367" y="44850"/>
                    <a:pt x="159946" y="-4020"/>
                    <a:pt x="98130" y="261"/>
                  </a:cubicBezTo>
                  <a:cubicBezTo>
                    <a:pt x="45852" y="3870"/>
                    <a:pt x="3602" y="46318"/>
                    <a:pt x="178" y="98613"/>
                  </a:cubicBezTo>
                  <a:cubicBezTo>
                    <a:pt x="-2635" y="140938"/>
                    <a:pt x="28487" y="169502"/>
                    <a:pt x="51172" y="200390"/>
                  </a:cubicBezTo>
                  <a:cubicBezTo>
                    <a:pt x="58325" y="210115"/>
                    <a:pt x="58020" y="245834"/>
                    <a:pt x="58020" y="245834"/>
                  </a:cubicBezTo>
                  <a:close/>
                </a:path>
              </a:pathLst>
            </a:custGeom>
            <a:solidFill>
              <a:srgbClr val="FFC000"/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0783EFB7-86B6-6542-8866-2B1C8FA0D66A}"/>
                </a:ext>
              </a:extLst>
            </p:cNvPr>
            <p:cNvGrpSpPr/>
            <p:nvPr/>
          </p:nvGrpSpPr>
          <p:grpSpPr>
            <a:xfrm flipH="1">
              <a:off x="14985877" y="4911998"/>
              <a:ext cx="4124185" cy="1728758"/>
              <a:chOff x="3029552" y="939874"/>
              <a:chExt cx="398742" cy="167143"/>
            </a:xfrm>
            <a:solidFill>
              <a:srgbClr val="FFC000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BDAC7EBD-E3DF-A247-BC70-25F62F289BE5}"/>
                  </a:ext>
                </a:extLst>
              </p:cNvPr>
              <p:cNvSpPr/>
              <p:nvPr/>
            </p:nvSpPr>
            <p:spPr>
              <a:xfrm>
                <a:off x="3220363" y="939874"/>
                <a:ext cx="17120" cy="77739"/>
              </a:xfrm>
              <a:custGeom>
                <a:avLst/>
                <a:gdLst>
                  <a:gd name="connsiteX0" fmla="*/ 8560 w 17120"/>
                  <a:gd name="connsiteY0" fmla="*/ 77739 h 77739"/>
                  <a:gd name="connsiteX1" fmla="*/ 0 w 17120"/>
                  <a:gd name="connsiteY1" fmla="*/ 69176 h 77739"/>
                  <a:gd name="connsiteX2" fmla="*/ 0 w 17120"/>
                  <a:gd name="connsiteY2" fmla="*/ 8563 h 77739"/>
                  <a:gd name="connsiteX3" fmla="*/ 8560 w 17120"/>
                  <a:gd name="connsiteY3" fmla="*/ 0 h 77739"/>
                  <a:gd name="connsiteX4" fmla="*/ 17120 w 17120"/>
                  <a:gd name="connsiteY4" fmla="*/ 8563 h 77739"/>
                  <a:gd name="connsiteX5" fmla="*/ 17120 w 17120"/>
                  <a:gd name="connsiteY5" fmla="*/ 69176 h 77739"/>
                  <a:gd name="connsiteX6" fmla="*/ 8560 w 17120"/>
                  <a:gd name="connsiteY6" fmla="*/ 77739 h 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0" h="77739">
                    <a:moveTo>
                      <a:pt x="8560" y="77739"/>
                    </a:moveTo>
                    <a:cubicBezTo>
                      <a:pt x="3852" y="77739"/>
                      <a:pt x="0" y="73886"/>
                      <a:pt x="0" y="69176"/>
                    </a:cubicBezTo>
                    <a:lnTo>
                      <a:pt x="0" y="8563"/>
                    </a:lnTo>
                    <a:cubicBezTo>
                      <a:pt x="0" y="3853"/>
                      <a:pt x="3852" y="0"/>
                      <a:pt x="8560" y="0"/>
                    </a:cubicBezTo>
                    <a:cubicBezTo>
                      <a:pt x="13268" y="0"/>
                      <a:pt x="17120" y="3853"/>
                      <a:pt x="17120" y="8563"/>
                    </a:cubicBezTo>
                    <a:lnTo>
                      <a:pt x="17120" y="69176"/>
                    </a:lnTo>
                    <a:cubicBezTo>
                      <a:pt x="17120" y="73886"/>
                      <a:pt x="13268" y="77739"/>
                      <a:pt x="8560" y="77739"/>
                    </a:cubicBezTo>
                    <a:close/>
                  </a:path>
                </a:pathLst>
              </a:custGeom>
              <a:grpFill/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" name="Graphic 4">
                <a:extLst>
                  <a:ext uri="{FF2B5EF4-FFF2-40B4-BE49-F238E27FC236}">
                    <a16:creationId xmlns:a16="http://schemas.microsoft.com/office/drawing/2014/main" id="{4185130A-B825-854F-AD36-2B0CFC1E628C}"/>
                  </a:ext>
                </a:extLst>
              </p:cNvPr>
              <p:cNvGrpSpPr/>
              <p:nvPr/>
            </p:nvGrpSpPr>
            <p:grpSpPr>
              <a:xfrm>
                <a:off x="3029552" y="975336"/>
                <a:ext cx="398742" cy="131681"/>
                <a:chOff x="3029552" y="975336"/>
                <a:chExt cx="398742" cy="131681"/>
              </a:xfrm>
              <a:grpFill/>
            </p:grpSpPr>
            <p:grpSp>
              <p:nvGrpSpPr>
                <p:cNvPr id="52" name="Graphic 4">
                  <a:extLst>
                    <a:ext uri="{FF2B5EF4-FFF2-40B4-BE49-F238E27FC236}">
                      <a16:creationId xmlns:a16="http://schemas.microsoft.com/office/drawing/2014/main" id="{1AEB2B54-BC5A-D540-984E-00FE90E2168C}"/>
                    </a:ext>
                  </a:extLst>
                </p:cNvPr>
                <p:cNvGrpSpPr/>
                <p:nvPr/>
              </p:nvGrpSpPr>
              <p:grpSpPr>
                <a:xfrm>
                  <a:off x="3029552" y="975336"/>
                  <a:ext cx="124326" cy="131681"/>
                  <a:chOff x="3029552" y="975336"/>
                  <a:chExt cx="124326" cy="131681"/>
                </a:xfrm>
                <a:grpFill/>
              </p:grpSpPr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E3C94DAB-9CE3-AA4E-B7E5-4ADC14CF1B30}"/>
                      </a:ext>
                    </a:extLst>
                  </p:cNvPr>
                  <p:cNvSpPr/>
                  <p:nvPr/>
                </p:nvSpPr>
                <p:spPr>
                  <a:xfrm>
                    <a:off x="3102098" y="975336"/>
                    <a:ext cx="51779" cy="66694"/>
                  </a:xfrm>
                  <a:custGeom>
                    <a:avLst/>
                    <a:gdLst>
                      <a:gd name="connsiteX0" fmla="*/ 48133 w 51779"/>
                      <a:gd name="connsiteY0" fmla="*/ 65153 h 66694"/>
                      <a:gd name="connsiteX1" fmla="*/ 36271 w 51779"/>
                      <a:gd name="connsiteY1" fmla="*/ 63073 h 66694"/>
                      <a:gd name="connsiteX2" fmla="*/ 1542 w 51779"/>
                      <a:gd name="connsiteY2" fmla="*/ 13408 h 66694"/>
                      <a:gd name="connsiteX3" fmla="*/ 3620 w 51779"/>
                      <a:gd name="connsiteY3" fmla="*/ 1542 h 66694"/>
                      <a:gd name="connsiteX4" fmla="*/ 15482 w 51779"/>
                      <a:gd name="connsiteY4" fmla="*/ 3622 h 66694"/>
                      <a:gd name="connsiteX5" fmla="*/ 50212 w 51779"/>
                      <a:gd name="connsiteY5" fmla="*/ 53287 h 66694"/>
                      <a:gd name="connsiteX6" fmla="*/ 48133 w 51779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79" h="66694">
                        <a:moveTo>
                          <a:pt x="48133" y="65153"/>
                        </a:moveTo>
                        <a:cubicBezTo>
                          <a:pt x="44281" y="67844"/>
                          <a:pt x="38961" y="66926"/>
                          <a:pt x="36271" y="63073"/>
                        </a:cubicBezTo>
                        <a:lnTo>
                          <a:pt x="1542" y="13408"/>
                        </a:lnTo>
                        <a:cubicBezTo>
                          <a:pt x="-1149" y="9555"/>
                          <a:pt x="-232" y="4233"/>
                          <a:pt x="3620" y="1542"/>
                        </a:cubicBezTo>
                        <a:cubicBezTo>
                          <a:pt x="7473" y="-1149"/>
                          <a:pt x="12792" y="-232"/>
                          <a:pt x="15482" y="3622"/>
                        </a:cubicBezTo>
                        <a:lnTo>
                          <a:pt x="50212" y="53287"/>
                        </a:lnTo>
                        <a:cubicBezTo>
                          <a:pt x="52963" y="57079"/>
                          <a:pt x="51985" y="62400"/>
                          <a:pt x="48133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0">
                    <a:extLst>
                      <a:ext uri="{FF2B5EF4-FFF2-40B4-BE49-F238E27FC236}">
                        <a16:creationId xmlns:a16="http://schemas.microsoft.com/office/drawing/2014/main" id="{2A9C6D16-3749-844B-8B6F-93BE40E9E7B8}"/>
                      </a:ext>
                    </a:extLst>
                  </p:cNvPr>
                  <p:cNvSpPr/>
                  <p:nvPr/>
                </p:nvSpPr>
                <p:spPr>
                  <a:xfrm>
                    <a:off x="3029552" y="1069192"/>
                    <a:ext cx="74009" cy="37825"/>
                  </a:xfrm>
                  <a:custGeom>
                    <a:avLst/>
                    <a:gdLst>
                      <a:gd name="connsiteX0" fmla="*/ 73477 w 74009"/>
                      <a:gd name="connsiteY0" fmla="*/ 32216 h 37825"/>
                      <a:gd name="connsiteX1" fmla="*/ 62532 w 74009"/>
                      <a:gd name="connsiteY1" fmla="*/ 37292 h 37825"/>
                      <a:gd name="connsiteX2" fmla="*/ 5608 w 74009"/>
                      <a:gd name="connsiteY2" fmla="*/ 16558 h 37825"/>
                      <a:gd name="connsiteX3" fmla="*/ 533 w 74009"/>
                      <a:gd name="connsiteY3" fmla="*/ 5609 h 37825"/>
                      <a:gd name="connsiteX4" fmla="*/ 11477 w 74009"/>
                      <a:gd name="connsiteY4" fmla="*/ 533 h 37825"/>
                      <a:gd name="connsiteX5" fmla="*/ 68402 w 74009"/>
                      <a:gd name="connsiteY5" fmla="*/ 21267 h 37825"/>
                      <a:gd name="connsiteX6" fmla="*/ 73477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73477" y="32216"/>
                        </a:moveTo>
                        <a:cubicBezTo>
                          <a:pt x="71887" y="36620"/>
                          <a:pt x="66996" y="38944"/>
                          <a:pt x="62532" y="37292"/>
                        </a:cubicBezTo>
                        <a:lnTo>
                          <a:pt x="5608" y="16558"/>
                        </a:lnTo>
                        <a:cubicBezTo>
                          <a:pt x="1205" y="14968"/>
                          <a:pt x="-1118" y="10074"/>
                          <a:pt x="533" y="5609"/>
                        </a:cubicBezTo>
                        <a:cubicBezTo>
                          <a:pt x="2122" y="1206"/>
                          <a:pt x="7014" y="-1119"/>
                          <a:pt x="11477" y="533"/>
                        </a:cubicBezTo>
                        <a:lnTo>
                          <a:pt x="68402" y="21267"/>
                        </a:lnTo>
                        <a:cubicBezTo>
                          <a:pt x="72804" y="22919"/>
                          <a:pt x="75128" y="27812"/>
                          <a:pt x="73477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" name="Graphic 4">
                  <a:extLst>
                    <a:ext uri="{FF2B5EF4-FFF2-40B4-BE49-F238E27FC236}">
                      <a16:creationId xmlns:a16="http://schemas.microsoft.com/office/drawing/2014/main" id="{F6D34C61-B8C4-8744-9E44-E7F9CE8F7AE7}"/>
                    </a:ext>
                  </a:extLst>
                </p:cNvPr>
                <p:cNvGrpSpPr/>
                <p:nvPr/>
              </p:nvGrpSpPr>
              <p:grpSpPr>
                <a:xfrm>
                  <a:off x="3303967" y="975336"/>
                  <a:ext cx="124326" cy="131681"/>
                  <a:chOff x="3303967" y="975336"/>
                  <a:chExt cx="124326" cy="131681"/>
                </a:xfrm>
                <a:grpFill/>
              </p:grpSpPr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C98B91BD-516E-DE4E-BB63-26429BE48A64}"/>
                      </a:ext>
                    </a:extLst>
                  </p:cNvPr>
                  <p:cNvSpPr/>
                  <p:nvPr/>
                </p:nvSpPr>
                <p:spPr>
                  <a:xfrm>
                    <a:off x="3303967" y="975336"/>
                    <a:ext cx="51780" cy="66694"/>
                  </a:xfrm>
                  <a:custGeom>
                    <a:avLst/>
                    <a:gdLst>
                      <a:gd name="connsiteX0" fmla="*/ 3647 w 51780"/>
                      <a:gd name="connsiteY0" fmla="*/ 65153 h 66694"/>
                      <a:gd name="connsiteX1" fmla="*/ 15509 w 51780"/>
                      <a:gd name="connsiteY1" fmla="*/ 63073 h 66694"/>
                      <a:gd name="connsiteX2" fmla="*/ 50239 w 51780"/>
                      <a:gd name="connsiteY2" fmla="*/ 13408 h 66694"/>
                      <a:gd name="connsiteX3" fmla="*/ 48160 w 51780"/>
                      <a:gd name="connsiteY3" fmla="*/ 1542 h 66694"/>
                      <a:gd name="connsiteX4" fmla="*/ 36298 w 51780"/>
                      <a:gd name="connsiteY4" fmla="*/ 3622 h 66694"/>
                      <a:gd name="connsiteX5" fmla="*/ 1568 w 51780"/>
                      <a:gd name="connsiteY5" fmla="*/ 53287 h 66694"/>
                      <a:gd name="connsiteX6" fmla="*/ 3647 w 51780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80" h="66694">
                        <a:moveTo>
                          <a:pt x="3647" y="65153"/>
                        </a:moveTo>
                        <a:cubicBezTo>
                          <a:pt x="7499" y="67844"/>
                          <a:pt x="12819" y="66926"/>
                          <a:pt x="15509" y="63073"/>
                        </a:cubicBezTo>
                        <a:lnTo>
                          <a:pt x="50239" y="13408"/>
                        </a:lnTo>
                        <a:cubicBezTo>
                          <a:pt x="52929" y="9555"/>
                          <a:pt x="52012" y="4233"/>
                          <a:pt x="48160" y="1542"/>
                        </a:cubicBezTo>
                        <a:cubicBezTo>
                          <a:pt x="44307" y="-1149"/>
                          <a:pt x="38988" y="-232"/>
                          <a:pt x="36298" y="3622"/>
                        </a:cubicBezTo>
                        <a:lnTo>
                          <a:pt x="1568" y="53287"/>
                        </a:lnTo>
                        <a:cubicBezTo>
                          <a:pt x="-1183" y="57079"/>
                          <a:pt x="-205" y="62400"/>
                          <a:pt x="3647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7BC24C26-B685-DA47-B2B1-C774C90787F9}"/>
                      </a:ext>
                    </a:extLst>
                  </p:cNvPr>
                  <p:cNvSpPr/>
                  <p:nvPr/>
                </p:nvSpPr>
                <p:spPr>
                  <a:xfrm>
                    <a:off x="3354284" y="1069192"/>
                    <a:ext cx="74009" cy="37825"/>
                  </a:xfrm>
                  <a:custGeom>
                    <a:avLst/>
                    <a:gdLst>
                      <a:gd name="connsiteX0" fmla="*/ 533 w 74009"/>
                      <a:gd name="connsiteY0" fmla="*/ 32216 h 37825"/>
                      <a:gd name="connsiteX1" fmla="*/ 11477 w 74009"/>
                      <a:gd name="connsiteY1" fmla="*/ 37292 h 37825"/>
                      <a:gd name="connsiteX2" fmla="*/ 68402 w 74009"/>
                      <a:gd name="connsiteY2" fmla="*/ 16558 h 37825"/>
                      <a:gd name="connsiteX3" fmla="*/ 73477 w 74009"/>
                      <a:gd name="connsiteY3" fmla="*/ 5609 h 37825"/>
                      <a:gd name="connsiteX4" fmla="*/ 62532 w 74009"/>
                      <a:gd name="connsiteY4" fmla="*/ 533 h 37825"/>
                      <a:gd name="connsiteX5" fmla="*/ 5608 w 74009"/>
                      <a:gd name="connsiteY5" fmla="*/ 21267 h 37825"/>
                      <a:gd name="connsiteX6" fmla="*/ 533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533" y="32216"/>
                        </a:moveTo>
                        <a:cubicBezTo>
                          <a:pt x="2123" y="36620"/>
                          <a:pt x="7014" y="38944"/>
                          <a:pt x="11477" y="37292"/>
                        </a:cubicBezTo>
                        <a:lnTo>
                          <a:pt x="68402" y="16558"/>
                        </a:lnTo>
                        <a:cubicBezTo>
                          <a:pt x="72804" y="14968"/>
                          <a:pt x="75128" y="10074"/>
                          <a:pt x="73477" y="5609"/>
                        </a:cubicBezTo>
                        <a:cubicBezTo>
                          <a:pt x="71887" y="1206"/>
                          <a:pt x="66996" y="-1119"/>
                          <a:pt x="62532" y="533"/>
                        </a:cubicBezTo>
                        <a:lnTo>
                          <a:pt x="5608" y="21267"/>
                        </a:lnTo>
                        <a:cubicBezTo>
                          <a:pt x="1205" y="22919"/>
                          <a:pt x="-1118" y="27812"/>
                          <a:pt x="533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A41D48D8-23CF-284A-8C67-E1C572485FEA}"/>
              </a:ext>
            </a:extLst>
          </p:cNvPr>
          <p:cNvSpPr/>
          <p:nvPr/>
        </p:nvSpPr>
        <p:spPr>
          <a:xfrm>
            <a:off x="2625211" y="5253086"/>
            <a:ext cx="11838314" cy="6439536"/>
          </a:xfrm>
          <a:prstGeom prst="roundRect">
            <a:avLst>
              <a:gd name="adj" fmla="val 190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AA233EFD-17D6-244B-A90C-CE4134026288}"/>
              </a:ext>
            </a:extLst>
          </p:cNvPr>
          <p:cNvSpPr/>
          <p:nvPr/>
        </p:nvSpPr>
        <p:spPr>
          <a:xfrm flipV="1">
            <a:off x="13112247" y="8361780"/>
            <a:ext cx="2755036" cy="128016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39AF23-CFFF-7B4E-B5C7-0010145A290E}"/>
              </a:ext>
            </a:extLst>
          </p:cNvPr>
          <p:cNvGrpSpPr/>
          <p:nvPr/>
        </p:nvGrpSpPr>
        <p:grpSpPr>
          <a:xfrm>
            <a:off x="3630491" y="6632416"/>
            <a:ext cx="9827754" cy="3680873"/>
            <a:chOff x="1405987" y="8910986"/>
            <a:chExt cx="9827754" cy="368087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E8DAD46-25EC-5740-8FBF-9ABE0F91DE14}"/>
                </a:ext>
              </a:extLst>
            </p:cNvPr>
            <p:cNvSpPr txBox="1"/>
            <p:nvPr/>
          </p:nvSpPr>
          <p:spPr>
            <a:xfrm>
              <a:off x="1405987" y="10775977"/>
              <a:ext cx="98277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There are people who have a significant number of followers in every business domain on social media. 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E8F7988-80C9-E84C-BB52-D85ED050FDD8}"/>
                </a:ext>
              </a:extLst>
            </p:cNvPr>
            <p:cNvSpPr txBox="1"/>
            <p:nvPr/>
          </p:nvSpPr>
          <p:spPr>
            <a:xfrm>
              <a:off x="1405987" y="8910986"/>
              <a:ext cx="95296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Analysis of different brands and products and very often.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17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D59248-FD13-5F47-90DD-1D8D2B89B4D5}"/>
              </a:ext>
            </a:extLst>
          </p:cNvPr>
          <p:cNvGrpSpPr/>
          <p:nvPr/>
        </p:nvGrpSpPr>
        <p:grpSpPr>
          <a:xfrm>
            <a:off x="8375650" y="5328658"/>
            <a:ext cx="7626350" cy="6541054"/>
            <a:chOff x="9001776" y="5865681"/>
            <a:chExt cx="6374098" cy="5467008"/>
          </a:xfrm>
        </p:grpSpPr>
        <p:sp>
          <p:nvSpPr>
            <p:cNvPr id="40" name="Freeform 416">
              <a:extLst>
                <a:ext uri="{FF2B5EF4-FFF2-40B4-BE49-F238E27FC236}">
                  <a16:creationId xmlns:a16="http://schemas.microsoft.com/office/drawing/2014/main" id="{11DA037B-587A-3B4E-85DA-0458AF8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1082" y="8366288"/>
              <a:ext cx="612903" cy="2843829"/>
            </a:xfrm>
            <a:custGeom>
              <a:avLst/>
              <a:gdLst>
                <a:gd name="T0" fmla="*/ 55 w 112"/>
                <a:gd name="T1" fmla="*/ 0 h 510"/>
                <a:gd name="T2" fmla="*/ 55 w 112"/>
                <a:gd name="T3" fmla="*/ 0 h 510"/>
                <a:gd name="T4" fmla="*/ 111 w 112"/>
                <a:gd name="T5" fmla="*/ 55 h 510"/>
                <a:gd name="T6" fmla="*/ 111 w 112"/>
                <a:gd name="T7" fmla="*/ 453 h 510"/>
                <a:gd name="T8" fmla="*/ 55 w 112"/>
                <a:gd name="T9" fmla="*/ 509 h 510"/>
                <a:gd name="T10" fmla="*/ 55 w 112"/>
                <a:gd name="T11" fmla="*/ 509 h 510"/>
                <a:gd name="T12" fmla="*/ 0 w 112"/>
                <a:gd name="T13" fmla="*/ 453 h 510"/>
                <a:gd name="T14" fmla="*/ 0 w 112"/>
                <a:gd name="T15" fmla="*/ 55 h 510"/>
                <a:gd name="T16" fmla="*/ 55 w 112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510">
                  <a:moveTo>
                    <a:pt x="55" y="0"/>
                  </a:moveTo>
                  <a:lnTo>
                    <a:pt x="55" y="0"/>
                  </a:lnTo>
                  <a:cubicBezTo>
                    <a:pt x="86" y="0"/>
                    <a:pt x="111" y="25"/>
                    <a:pt x="111" y="55"/>
                  </a:cubicBezTo>
                  <a:lnTo>
                    <a:pt x="111" y="453"/>
                  </a:lnTo>
                  <a:cubicBezTo>
                    <a:pt x="111" y="484"/>
                    <a:pt x="86" y="509"/>
                    <a:pt x="55" y="509"/>
                  </a:cubicBezTo>
                  <a:lnTo>
                    <a:pt x="55" y="509"/>
                  </a:lnTo>
                  <a:cubicBezTo>
                    <a:pt x="25" y="509"/>
                    <a:pt x="0" y="484"/>
                    <a:pt x="0" y="453"/>
                  </a:cubicBezTo>
                  <a:lnTo>
                    <a:pt x="0" y="55"/>
                  </a:lnTo>
                  <a:cubicBezTo>
                    <a:pt x="0" y="25"/>
                    <a:pt x="25" y="0"/>
                    <a:pt x="5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18">
              <a:extLst>
                <a:ext uri="{FF2B5EF4-FFF2-40B4-BE49-F238E27FC236}">
                  <a16:creationId xmlns:a16="http://schemas.microsoft.com/office/drawing/2014/main" id="{0102C004-9C98-7C44-BFD1-8BD53563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776" y="9788201"/>
              <a:ext cx="6374098" cy="514823"/>
            </a:xfrm>
            <a:custGeom>
              <a:avLst/>
              <a:gdLst>
                <a:gd name="T0" fmla="*/ 0 w 1147"/>
                <a:gd name="T1" fmla="*/ 7 h 93"/>
                <a:gd name="T2" fmla="*/ 84 w 1147"/>
                <a:gd name="T3" fmla="*/ 92 h 93"/>
                <a:gd name="T4" fmla="*/ 1061 w 1147"/>
                <a:gd name="T5" fmla="*/ 92 h 93"/>
                <a:gd name="T6" fmla="*/ 1146 w 1147"/>
                <a:gd name="T7" fmla="*/ 7 h 93"/>
                <a:gd name="T8" fmla="*/ 1146 w 1147"/>
                <a:gd name="T9" fmla="*/ 0 h 93"/>
                <a:gd name="T10" fmla="*/ 0 w 1147"/>
                <a:gd name="T11" fmla="*/ 0 h 93"/>
                <a:gd name="T12" fmla="*/ 0 w 1147"/>
                <a:gd name="T13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7" h="93">
                  <a:moveTo>
                    <a:pt x="0" y="7"/>
                  </a:moveTo>
                  <a:cubicBezTo>
                    <a:pt x="0" y="54"/>
                    <a:pt x="38" y="92"/>
                    <a:pt x="84" y="92"/>
                  </a:cubicBezTo>
                  <a:lnTo>
                    <a:pt x="1061" y="92"/>
                  </a:lnTo>
                  <a:cubicBezTo>
                    <a:pt x="1108" y="92"/>
                    <a:pt x="1146" y="54"/>
                    <a:pt x="1146" y="7"/>
                  </a:cubicBezTo>
                  <a:lnTo>
                    <a:pt x="1146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21">
              <a:extLst>
                <a:ext uri="{FF2B5EF4-FFF2-40B4-BE49-F238E27FC236}">
                  <a16:creationId xmlns:a16="http://schemas.microsoft.com/office/drawing/2014/main" id="{788BC17C-675E-2047-8B38-407AC9C05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2727" y="10891404"/>
              <a:ext cx="4854122" cy="441285"/>
            </a:xfrm>
            <a:custGeom>
              <a:avLst/>
              <a:gdLst>
                <a:gd name="T0" fmla="*/ 855 w 874"/>
                <a:gd name="T1" fmla="*/ 77 h 78"/>
                <a:gd name="T2" fmla="*/ 873 w 874"/>
                <a:gd name="T3" fmla="*/ 60 h 78"/>
                <a:gd name="T4" fmla="*/ 872 w 874"/>
                <a:gd name="T5" fmla="*/ 55 h 78"/>
                <a:gd name="T6" fmla="*/ 810 w 874"/>
                <a:gd name="T7" fmla="*/ 0 h 78"/>
                <a:gd name="T8" fmla="*/ 65 w 874"/>
                <a:gd name="T9" fmla="*/ 0 h 78"/>
                <a:gd name="T10" fmla="*/ 3 w 874"/>
                <a:gd name="T11" fmla="*/ 55 h 78"/>
                <a:gd name="T12" fmla="*/ 15 w 874"/>
                <a:gd name="T13" fmla="*/ 76 h 78"/>
                <a:gd name="T14" fmla="*/ 19 w 874"/>
                <a:gd name="T15" fmla="*/ 77 h 78"/>
                <a:gd name="T16" fmla="*/ 855 w 87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78">
                  <a:moveTo>
                    <a:pt x="855" y="77"/>
                  </a:moveTo>
                  <a:cubicBezTo>
                    <a:pt x="865" y="77"/>
                    <a:pt x="873" y="69"/>
                    <a:pt x="873" y="60"/>
                  </a:cubicBezTo>
                  <a:cubicBezTo>
                    <a:pt x="873" y="58"/>
                    <a:pt x="873" y="57"/>
                    <a:pt x="872" y="55"/>
                  </a:cubicBezTo>
                  <a:cubicBezTo>
                    <a:pt x="861" y="22"/>
                    <a:pt x="837" y="0"/>
                    <a:pt x="810" y="0"/>
                  </a:cubicBezTo>
                  <a:lnTo>
                    <a:pt x="65" y="0"/>
                  </a:lnTo>
                  <a:cubicBezTo>
                    <a:pt x="37" y="0"/>
                    <a:pt x="13" y="22"/>
                    <a:pt x="3" y="55"/>
                  </a:cubicBezTo>
                  <a:cubicBezTo>
                    <a:pt x="0" y="63"/>
                    <a:pt x="5" y="73"/>
                    <a:pt x="15" y="76"/>
                  </a:cubicBezTo>
                  <a:cubicBezTo>
                    <a:pt x="16" y="77"/>
                    <a:pt x="17" y="77"/>
                    <a:pt x="19" y="77"/>
                  </a:cubicBezTo>
                  <a:lnTo>
                    <a:pt x="855" y="7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17">
              <a:extLst>
                <a:ext uri="{FF2B5EF4-FFF2-40B4-BE49-F238E27FC236}">
                  <a16:creationId xmlns:a16="http://schemas.microsoft.com/office/drawing/2014/main" id="{440815A9-5844-AE41-AC42-A209FF0E7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776" y="5865681"/>
              <a:ext cx="6374098" cy="514823"/>
            </a:xfrm>
            <a:custGeom>
              <a:avLst/>
              <a:gdLst>
                <a:gd name="T0" fmla="*/ 1146 w 1147"/>
                <a:gd name="T1" fmla="*/ 85 h 91"/>
                <a:gd name="T2" fmla="*/ 1061 w 1147"/>
                <a:gd name="T3" fmla="*/ 0 h 91"/>
                <a:gd name="T4" fmla="*/ 84 w 1147"/>
                <a:gd name="T5" fmla="*/ 0 h 91"/>
                <a:gd name="T6" fmla="*/ 0 w 1147"/>
                <a:gd name="T7" fmla="*/ 85 h 91"/>
                <a:gd name="T8" fmla="*/ 0 w 1147"/>
                <a:gd name="T9" fmla="*/ 90 h 91"/>
                <a:gd name="T10" fmla="*/ 1145 w 1147"/>
                <a:gd name="T11" fmla="*/ 90 h 91"/>
                <a:gd name="T12" fmla="*/ 1145 w 1147"/>
                <a:gd name="T13" fmla="*/ 85 h 91"/>
                <a:gd name="T14" fmla="*/ 1146 w 1147"/>
                <a:gd name="T15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91">
                  <a:moveTo>
                    <a:pt x="1146" y="85"/>
                  </a:moveTo>
                  <a:cubicBezTo>
                    <a:pt x="1146" y="38"/>
                    <a:pt x="1108" y="0"/>
                    <a:pt x="1061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90"/>
                  </a:lnTo>
                  <a:lnTo>
                    <a:pt x="1145" y="90"/>
                  </a:lnTo>
                  <a:lnTo>
                    <a:pt x="1145" y="85"/>
                  </a:lnTo>
                  <a:lnTo>
                    <a:pt x="1146" y="8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19">
              <a:extLst>
                <a:ext uri="{FF2B5EF4-FFF2-40B4-BE49-F238E27FC236}">
                  <a16:creationId xmlns:a16="http://schemas.microsoft.com/office/drawing/2014/main" id="{EF3C2597-BBF3-CD4F-99C6-E734C859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776" y="6380504"/>
              <a:ext cx="6374098" cy="3407697"/>
            </a:xfrm>
            <a:custGeom>
              <a:avLst/>
              <a:gdLst>
                <a:gd name="T0" fmla="*/ 572 w 1146"/>
                <a:gd name="T1" fmla="*/ 613 h 614"/>
                <a:gd name="T2" fmla="*/ 0 w 1146"/>
                <a:gd name="T3" fmla="*/ 613 h 614"/>
                <a:gd name="T4" fmla="*/ 0 w 1146"/>
                <a:gd name="T5" fmla="*/ 0 h 614"/>
                <a:gd name="T6" fmla="*/ 1145 w 1146"/>
                <a:gd name="T7" fmla="*/ 0 h 614"/>
                <a:gd name="T8" fmla="*/ 1145 w 1146"/>
                <a:gd name="T9" fmla="*/ 613 h 614"/>
                <a:gd name="T10" fmla="*/ 572 w 1146"/>
                <a:gd name="T11" fmla="*/ 61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6" h="614">
                  <a:moveTo>
                    <a:pt x="572" y="613"/>
                  </a:moveTo>
                  <a:lnTo>
                    <a:pt x="0" y="613"/>
                  </a:lnTo>
                  <a:lnTo>
                    <a:pt x="0" y="0"/>
                  </a:lnTo>
                  <a:lnTo>
                    <a:pt x="1145" y="0"/>
                  </a:lnTo>
                  <a:lnTo>
                    <a:pt x="1145" y="613"/>
                  </a:lnTo>
                  <a:lnTo>
                    <a:pt x="572" y="613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20">
              <a:extLst>
                <a:ext uri="{FF2B5EF4-FFF2-40B4-BE49-F238E27FC236}">
                  <a16:creationId xmlns:a16="http://schemas.microsoft.com/office/drawing/2014/main" id="{9ADDB997-9878-CC4D-806A-0C4360F79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3020" y="6037282"/>
              <a:ext cx="956122" cy="147095"/>
            </a:xfrm>
            <a:custGeom>
              <a:avLst/>
              <a:gdLst>
                <a:gd name="T0" fmla="*/ 14 w 172"/>
                <a:gd name="T1" fmla="*/ 0 h 26"/>
                <a:gd name="T2" fmla="*/ 158 w 172"/>
                <a:gd name="T3" fmla="*/ 0 h 26"/>
                <a:gd name="T4" fmla="*/ 171 w 172"/>
                <a:gd name="T5" fmla="*/ 13 h 26"/>
                <a:gd name="T6" fmla="*/ 171 w 172"/>
                <a:gd name="T7" fmla="*/ 13 h 26"/>
                <a:gd name="T8" fmla="*/ 158 w 172"/>
                <a:gd name="T9" fmla="*/ 25 h 26"/>
                <a:gd name="T10" fmla="*/ 14 w 172"/>
                <a:gd name="T11" fmla="*/ 25 h 26"/>
                <a:gd name="T12" fmla="*/ 1 w 172"/>
                <a:gd name="T13" fmla="*/ 13 h 26"/>
                <a:gd name="T14" fmla="*/ 1 w 172"/>
                <a:gd name="T15" fmla="*/ 13 h 26"/>
                <a:gd name="T16" fmla="*/ 14 w 17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6">
                  <a:moveTo>
                    <a:pt x="14" y="0"/>
                  </a:moveTo>
                  <a:lnTo>
                    <a:pt x="158" y="0"/>
                  </a:lnTo>
                  <a:cubicBezTo>
                    <a:pt x="165" y="0"/>
                    <a:pt x="171" y="6"/>
                    <a:pt x="171" y="13"/>
                  </a:cubicBezTo>
                  <a:lnTo>
                    <a:pt x="171" y="13"/>
                  </a:lnTo>
                  <a:cubicBezTo>
                    <a:pt x="171" y="19"/>
                    <a:pt x="165" y="25"/>
                    <a:pt x="158" y="25"/>
                  </a:cubicBezTo>
                  <a:lnTo>
                    <a:pt x="14" y="25"/>
                  </a:lnTo>
                  <a:cubicBezTo>
                    <a:pt x="7" y="25"/>
                    <a:pt x="1" y="19"/>
                    <a:pt x="1" y="13"/>
                  </a:cubicBezTo>
                  <a:lnTo>
                    <a:pt x="1" y="13"/>
                  </a:ln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F42A5D-C593-F44F-BD5C-77F53E331939}"/>
                </a:ext>
              </a:extLst>
            </p:cNvPr>
            <p:cNvGrpSpPr/>
            <p:nvPr/>
          </p:nvGrpSpPr>
          <p:grpSpPr>
            <a:xfrm>
              <a:off x="11006202" y="6818225"/>
              <a:ext cx="2389758" cy="2614008"/>
              <a:chOff x="14985877" y="4911998"/>
              <a:chExt cx="4124185" cy="4511188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4D989B6-7962-054B-A11D-C8A5BA76BC47}"/>
                  </a:ext>
                </a:extLst>
              </p:cNvPr>
              <p:cNvSpPr/>
              <p:nvPr/>
            </p:nvSpPr>
            <p:spPr>
              <a:xfrm flipH="1">
                <a:off x="16737463" y="9122701"/>
                <a:ext cx="617228" cy="300485"/>
              </a:xfrm>
              <a:custGeom>
                <a:avLst/>
                <a:gdLst>
                  <a:gd name="connsiteX0" fmla="*/ 48732 w 59676"/>
                  <a:gd name="connsiteY0" fmla="*/ 29053 h 29052"/>
                  <a:gd name="connsiteX1" fmla="*/ 10945 w 59676"/>
                  <a:gd name="connsiteY1" fmla="*/ 29053 h 29052"/>
                  <a:gd name="connsiteX2" fmla="*/ 0 w 59676"/>
                  <a:gd name="connsiteY2" fmla="*/ 18104 h 29052"/>
                  <a:gd name="connsiteX3" fmla="*/ 0 w 59676"/>
                  <a:gd name="connsiteY3" fmla="*/ 10948 h 29052"/>
                  <a:gd name="connsiteX4" fmla="*/ 10945 w 59676"/>
                  <a:gd name="connsiteY4" fmla="*/ 0 h 29052"/>
                  <a:gd name="connsiteX5" fmla="*/ 48732 w 59676"/>
                  <a:gd name="connsiteY5" fmla="*/ 0 h 29052"/>
                  <a:gd name="connsiteX6" fmla="*/ 59676 w 59676"/>
                  <a:gd name="connsiteY6" fmla="*/ 10948 h 29052"/>
                  <a:gd name="connsiteX7" fmla="*/ 59676 w 59676"/>
                  <a:gd name="connsiteY7" fmla="*/ 18104 h 29052"/>
                  <a:gd name="connsiteX8" fmla="*/ 48732 w 59676"/>
                  <a:gd name="connsiteY8" fmla="*/ 29053 h 2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76" h="29052">
                    <a:moveTo>
                      <a:pt x="48732" y="29053"/>
                    </a:moveTo>
                    <a:lnTo>
                      <a:pt x="10945" y="29053"/>
                    </a:lnTo>
                    <a:cubicBezTo>
                      <a:pt x="4891" y="29053"/>
                      <a:pt x="0" y="24098"/>
                      <a:pt x="0" y="18104"/>
                    </a:cubicBezTo>
                    <a:lnTo>
                      <a:pt x="0" y="10948"/>
                    </a:lnTo>
                    <a:cubicBezTo>
                      <a:pt x="0" y="4893"/>
                      <a:pt x="4953" y="0"/>
                      <a:pt x="10945" y="0"/>
                    </a:cubicBezTo>
                    <a:lnTo>
                      <a:pt x="48732" y="0"/>
                    </a:lnTo>
                    <a:cubicBezTo>
                      <a:pt x="54785" y="0"/>
                      <a:pt x="59676" y="4954"/>
                      <a:pt x="59676" y="10948"/>
                    </a:cubicBezTo>
                    <a:lnTo>
                      <a:pt x="59676" y="18104"/>
                    </a:lnTo>
                    <a:cubicBezTo>
                      <a:pt x="59676" y="24098"/>
                      <a:pt x="54723" y="29053"/>
                      <a:pt x="48732" y="29053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17BA175-4D37-3B4A-AEED-17BF36FE9938}"/>
                  </a:ext>
                </a:extLst>
              </p:cNvPr>
              <p:cNvSpPr/>
              <p:nvPr/>
            </p:nvSpPr>
            <p:spPr>
              <a:xfrm flipH="1">
                <a:off x="16636277" y="8701380"/>
                <a:ext cx="820861" cy="516839"/>
              </a:xfrm>
              <a:custGeom>
                <a:avLst/>
                <a:gdLst>
                  <a:gd name="connsiteX0" fmla="*/ 60532 w 79364"/>
                  <a:gd name="connsiteY0" fmla="*/ 49971 h 49970"/>
                  <a:gd name="connsiteX1" fmla="*/ 18832 w 79364"/>
                  <a:gd name="connsiteY1" fmla="*/ 49971 h 49970"/>
                  <a:gd name="connsiteX2" fmla="*/ 0 w 79364"/>
                  <a:gd name="connsiteY2" fmla="*/ 31132 h 49970"/>
                  <a:gd name="connsiteX3" fmla="*/ 0 w 79364"/>
                  <a:gd name="connsiteY3" fmla="*/ 18838 h 49970"/>
                  <a:gd name="connsiteX4" fmla="*/ 18832 w 79364"/>
                  <a:gd name="connsiteY4" fmla="*/ 0 h 49970"/>
                  <a:gd name="connsiteX5" fmla="*/ 60532 w 79364"/>
                  <a:gd name="connsiteY5" fmla="*/ 0 h 49970"/>
                  <a:gd name="connsiteX6" fmla="*/ 79364 w 79364"/>
                  <a:gd name="connsiteY6" fmla="*/ 18838 h 49970"/>
                  <a:gd name="connsiteX7" fmla="*/ 79364 w 79364"/>
                  <a:gd name="connsiteY7" fmla="*/ 31132 h 49970"/>
                  <a:gd name="connsiteX8" fmla="*/ 60532 w 79364"/>
                  <a:gd name="connsiteY8" fmla="*/ 49971 h 4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64" h="49970">
                    <a:moveTo>
                      <a:pt x="60532" y="49971"/>
                    </a:moveTo>
                    <a:lnTo>
                      <a:pt x="18832" y="49971"/>
                    </a:lnTo>
                    <a:cubicBezTo>
                      <a:pt x="8499" y="49971"/>
                      <a:pt x="0" y="41469"/>
                      <a:pt x="0" y="31132"/>
                    </a:cubicBezTo>
                    <a:lnTo>
                      <a:pt x="0" y="18838"/>
                    </a:lnTo>
                    <a:cubicBezTo>
                      <a:pt x="0" y="8502"/>
                      <a:pt x="8499" y="0"/>
                      <a:pt x="18832" y="0"/>
                    </a:cubicBezTo>
                    <a:lnTo>
                      <a:pt x="60532" y="0"/>
                    </a:lnTo>
                    <a:cubicBezTo>
                      <a:pt x="70865" y="0"/>
                      <a:pt x="79364" y="8502"/>
                      <a:pt x="79364" y="18838"/>
                    </a:cubicBezTo>
                    <a:lnTo>
                      <a:pt x="79364" y="31132"/>
                    </a:lnTo>
                    <a:cubicBezTo>
                      <a:pt x="79364" y="41469"/>
                      <a:pt x="70926" y="49971"/>
                      <a:pt x="60532" y="499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3069162C-AC3B-6946-A163-E774BD33F175}"/>
                  </a:ext>
                </a:extLst>
              </p:cNvPr>
              <p:cNvSpPr/>
              <p:nvPr/>
            </p:nvSpPr>
            <p:spPr>
              <a:xfrm flipH="1">
                <a:off x="15954550" y="6017002"/>
                <a:ext cx="2186167" cy="2752683"/>
              </a:xfrm>
              <a:custGeom>
                <a:avLst/>
                <a:gdLst>
                  <a:gd name="connsiteX0" fmla="*/ 58020 w 211367"/>
                  <a:gd name="connsiteY0" fmla="*/ 245834 h 266140"/>
                  <a:gd name="connsiteX1" fmla="*/ 67558 w 211367"/>
                  <a:gd name="connsiteY1" fmla="*/ 266141 h 266140"/>
                  <a:gd name="connsiteX2" fmla="*/ 143682 w 211367"/>
                  <a:gd name="connsiteY2" fmla="*/ 266141 h 266140"/>
                  <a:gd name="connsiteX3" fmla="*/ 153220 w 211367"/>
                  <a:gd name="connsiteY3" fmla="*/ 245834 h 266140"/>
                  <a:gd name="connsiteX4" fmla="*/ 159273 w 211367"/>
                  <a:gd name="connsiteY4" fmla="*/ 199350 h 266140"/>
                  <a:gd name="connsiteX5" fmla="*/ 211367 w 211367"/>
                  <a:gd name="connsiteY5" fmla="*/ 105769 h 266140"/>
                  <a:gd name="connsiteX6" fmla="*/ 98130 w 211367"/>
                  <a:gd name="connsiteY6" fmla="*/ 261 h 266140"/>
                  <a:gd name="connsiteX7" fmla="*/ 178 w 211367"/>
                  <a:gd name="connsiteY7" fmla="*/ 98613 h 266140"/>
                  <a:gd name="connsiteX8" fmla="*/ 51172 w 211367"/>
                  <a:gd name="connsiteY8" fmla="*/ 200390 h 266140"/>
                  <a:gd name="connsiteX9" fmla="*/ 58020 w 211367"/>
                  <a:gd name="connsiteY9" fmla="*/ 245834 h 26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367" h="266140">
                    <a:moveTo>
                      <a:pt x="58020" y="245834"/>
                    </a:moveTo>
                    <a:cubicBezTo>
                      <a:pt x="58020" y="253969"/>
                      <a:pt x="61749" y="261248"/>
                      <a:pt x="67558" y="266141"/>
                    </a:cubicBezTo>
                    <a:lnTo>
                      <a:pt x="143682" y="266141"/>
                    </a:lnTo>
                    <a:cubicBezTo>
                      <a:pt x="149490" y="261248"/>
                      <a:pt x="153220" y="253969"/>
                      <a:pt x="153220" y="245834"/>
                    </a:cubicBezTo>
                    <a:cubicBezTo>
                      <a:pt x="153220" y="245834"/>
                      <a:pt x="151691" y="208830"/>
                      <a:pt x="159273" y="199350"/>
                    </a:cubicBezTo>
                    <a:cubicBezTo>
                      <a:pt x="181224" y="171826"/>
                      <a:pt x="211367" y="145097"/>
                      <a:pt x="211367" y="105769"/>
                    </a:cubicBezTo>
                    <a:cubicBezTo>
                      <a:pt x="211367" y="44850"/>
                      <a:pt x="159946" y="-4020"/>
                      <a:pt x="98130" y="261"/>
                    </a:cubicBezTo>
                    <a:cubicBezTo>
                      <a:pt x="45852" y="3870"/>
                      <a:pt x="3602" y="46318"/>
                      <a:pt x="178" y="98613"/>
                    </a:cubicBezTo>
                    <a:cubicBezTo>
                      <a:pt x="-2635" y="140938"/>
                      <a:pt x="28487" y="169502"/>
                      <a:pt x="51172" y="200390"/>
                    </a:cubicBezTo>
                    <a:cubicBezTo>
                      <a:pt x="58325" y="210115"/>
                      <a:pt x="58020" y="245834"/>
                      <a:pt x="58020" y="245834"/>
                    </a:cubicBezTo>
                    <a:close/>
                  </a:path>
                </a:pathLst>
              </a:custGeom>
              <a:solidFill>
                <a:srgbClr val="FFC000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1" name="Graphic 4">
                <a:extLst>
                  <a:ext uri="{FF2B5EF4-FFF2-40B4-BE49-F238E27FC236}">
                    <a16:creationId xmlns:a16="http://schemas.microsoft.com/office/drawing/2014/main" id="{D52952F8-9C87-C94C-BBD1-3CEC724365B8}"/>
                  </a:ext>
                </a:extLst>
              </p:cNvPr>
              <p:cNvGrpSpPr/>
              <p:nvPr/>
            </p:nvGrpSpPr>
            <p:grpSpPr>
              <a:xfrm flipH="1">
                <a:off x="14985877" y="4911998"/>
                <a:ext cx="4124185" cy="1728758"/>
                <a:chOff x="3029552" y="939874"/>
                <a:chExt cx="398742" cy="167143"/>
              </a:xfrm>
              <a:solidFill>
                <a:srgbClr val="FFC000"/>
              </a:solidFill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D79A138E-3317-8248-A9AD-923AFDAA45FD}"/>
                    </a:ext>
                  </a:extLst>
                </p:cNvPr>
                <p:cNvSpPr/>
                <p:nvPr/>
              </p:nvSpPr>
              <p:spPr>
                <a:xfrm>
                  <a:off x="3220363" y="939874"/>
                  <a:ext cx="17120" cy="77739"/>
                </a:xfrm>
                <a:custGeom>
                  <a:avLst/>
                  <a:gdLst>
                    <a:gd name="connsiteX0" fmla="*/ 8560 w 17120"/>
                    <a:gd name="connsiteY0" fmla="*/ 77739 h 77739"/>
                    <a:gd name="connsiteX1" fmla="*/ 0 w 17120"/>
                    <a:gd name="connsiteY1" fmla="*/ 69176 h 77739"/>
                    <a:gd name="connsiteX2" fmla="*/ 0 w 17120"/>
                    <a:gd name="connsiteY2" fmla="*/ 8563 h 77739"/>
                    <a:gd name="connsiteX3" fmla="*/ 8560 w 17120"/>
                    <a:gd name="connsiteY3" fmla="*/ 0 h 77739"/>
                    <a:gd name="connsiteX4" fmla="*/ 17120 w 17120"/>
                    <a:gd name="connsiteY4" fmla="*/ 8563 h 77739"/>
                    <a:gd name="connsiteX5" fmla="*/ 17120 w 17120"/>
                    <a:gd name="connsiteY5" fmla="*/ 69176 h 77739"/>
                    <a:gd name="connsiteX6" fmla="*/ 8560 w 17120"/>
                    <a:gd name="connsiteY6" fmla="*/ 77739 h 77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20" h="77739">
                      <a:moveTo>
                        <a:pt x="8560" y="77739"/>
                      </a:moveTo>
                      <a:cubicBezTo>
                        <a:pt x="3852" y="77739"/>
                        <a:pt x="0" y="73886"/>
                        <a:pt x="0" y="69176"/>
                      </a:cubicBezTo>
                      <a:lnTo>
                        <a:pt x="0" y="8563"/>
                      </a:lnTo>
                      <a:cubicBezTo>
                        <a:pt x="0" y="3853"/>
                        <a:pt x="3852" y="0"/>
                        <a:pt x="8560" y="0"/>
                      </a:cubicBezTo>
                      <a:cubicBezTo>
                        <a:pt x="13268" y="0"/>
                        <a:pt x="17120" y="3853"/>
                        <a:pt x="17120" y="8563"/>
                      </a:cubicBezTo>
                      <a:lnTo>
                        <a:pt x="17120" y="69176"/>
                      </a:lnTo>
                      <a:cubicBezTo>
                        <a:pt x="17120" y="73886"/>
                        <a:pt x="13268" y="77739"/>
                        <a:pt x="8560" y="77739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3" name="Graphic 4">
                  <a:extLst>
                    <a:ext uri="{FF2B5EF4-FFF2-40B4-BE49-F238E27FC236}">
                      <a16:creationId xmlns:a16="http://schemas.microsoft.com/office/drawing/2014/main" id="{45FC9FCB-1EA1-1B49-AEA6-F3BF71F7B0E5}"/>
                    </a:ext>
                  </a:extLst>
                </p:cNvPr>
                <p:cNvGrpSpPr/>
                <p:nvPr/>
              </p:nvGrpSpPr>
              <p:grpSpPr>
                <a:xfrm>
                  <a:off x="3029552" y="975336"/>
                  <a:ext cx="398742" cy="131681"/>
                  <a:chOff x="3029552" y="975336"/>
                  <a:chExt cx="398742" cy="131681"/>
                </a:xfrm>
                <a:grpFill/>
              </p:grpSpPr>
              <p:grpSp>
                <p:nvGrpSpPr>
                  <p:cNvPr id="84" name="Graphic 4">
                    <a:extLst>
                      <a:ext uri="{FF2B5EF4-FFF2-40B4-BE49-F238E27FC236}">
                        <a16:creationId xmlns:a16="http://schemas.microsoft.com/office/drawing/2014/main" id="{5AE9EB5D-B0BE-B849-A40B-25C0D95CE70A}"/>
                      </a:ext>
                    </a:extLst>
                  </p:cNvPr>
                  <p:cNvGrpSpPr/>
                  <p:nvPr/>
                </p:nvGrpSpPr>
                <p:grpSpPr>
                  <a:xfrm>
                    <a:off x="3029552" y="975336"/>
                    <a:ext cx="124326" cy="131681"/>
                    <a:chOff x="3029552" y="975336"/>
                    <a:chExt cx="124326" cy="131681"/>
                  </a:xfrm>
                  <a:grpFill/>
                </p:grpSpPr>
                <p:sp>
                  <p:nvSpPr>
                    <p:cNvPr id="88" name="Freeform 87">
                      <a:extLst>
                        <a:ext uri="{FF2B5EF4-FFF2-40B4-BE49-F238E27FC236}">
                          <a16:creationId xmlns:a16="http://schemas.microsoft.com/office/drawing/2014/main" id="{DDEF8FFF-E16B-CA4D-A996-F603DCCC5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098" y="975336"/>
                      <a:ext cx="51779" cy="66694"/>
                    </a:xfrm>
                    <a:custGeom>
                      <a:avLst/>
                      <a:gdLst>
                        <a:gd name="connsiteX0" fmla="*/ 48133 w 51779"/>
                        <a:gd name="connsiteY0" fmla="*/ 65153 h 66694"/>
                        <a:gd name="connsiteX1" fmla="*/ 36271 w 51779"/>
                        <a:gd name="connsiteY1" fmla="*/ 63073 h 66694"/>
                        <a:gd name="connsiteX2" fmla="*/ 1542 w 51779"/>
                        <a:gd name="connsiteY2" fmla="*/ 13408 h 66694"/>
                        <a:gd name="connsiteX3" fmla="*/ 3620 w 51779"/>
                        <a:gd name="connsiteY3" fmla="*/ 1542 h 66694"/>
                        <a:gd name="connsiteX4" fmla="*/ 15482 w 51779"/>
                        <a:gd name="connsiteY4" fmla="*/ 3622 h 66694"/>
                        <a:gd name="connsiteX5" fmla="*/ 50212 w 51779"/>
                        <a:gd name="connsiteY5" fmla="*/ 53287 h 66694"/>
                        <a:gd name="connsiteX6" fmla="*/ 48133 w 51779"/>
                        <a:gd name="connsiteY6" fmla="*/ 65153 h 66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779" h="66694">
                          <a:moveTo>
                            <a:pt x="48133" y="65153"/>
                          </a:moveTo>
                          <a:cubicBezTo>
                            <a:pt x="44281" y="67844"/>
                            <a:pt x="38961" y="66926"/>
                            <a:pt x="36271" y="63073"/>
                          </a:cubicBezTo>
                          <a:lnTo>
                            <a:pt x="1542" y="13408"/>
                          </a:lnTo>
                          <a:cubicBezTo>
                            <a:pt x="-1149" y="9555"/>
                            <a:pt x="-232" y="4233"/>
                            <a:pt x="3620" y="1542"/>
                          </a:cubicBezTo>
                          <a:cubicBezTo>
                            <a:pt x="7473" y="-1149"/>
                            <a:pt x="12792" y="-232"/>
                            <a:pt x="15482" y="3622"/>
                          </a:cubicBezTo>
                          <a:lnTo>
                            <a:pt x="50212" y="53287"/>
                          </a:lnTo>
                          <a:cubicBezTo>
                            <a:pt x="52963" y="57079"/>
                            <a:pt x="51985" y="62400"/>
                            <a:pt x="48133" y="65153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 88">
                      <a:extLst>
                        <a:ext uri="{FF2B5EF4-FFF2-40B4-BE49-F238E27FC236}">
                          <a16:creationId xmlns:a16="http://schemas.microsoft.com/office/drawing/2014/main" id="{51EF87BC-0EBF-6442-B65F-D011EC338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9552" y="1069192"/>
                      <a:ext cx="74009" cy="37825"/>
                    </a:xfrm>
                    <a:custGeom>
                      <a:avLst/>
                      <a:gdLst>
                        <a:gd name="connsiteX0" fmla="*/ 73477 w 74009"/>
                        <a:gd name="connsiteY0" fmla="*/ 32216 h 37825"/>
                        <a:gd name="connsiteX1" fmla="*/ 62532 w 74009"/>
                        <a:gd name="connsiteY1" fmla="*/ 37292 h 37825"/>
                        <a:gd name="connsiteX2" fmla="*/ 5608 w 74009"/>
                        <a:gd name="connsiteY2" fmla="*/ 16558 h 37825"/>
                        <a:gd name="connsiteX3" fmla="*/ 533 w 74009"/>
                        <a:gd name="connsiteY3" fmla="*/ 5609 h 37825"/>
                        <a:gd name="connsiteX4" fmla="*/ 11477 w 74009"/>
                        <a:gd name="connsiteY4" fmla="*/ 533 h 37825"/>
                        <a:gd name="connsiteX5" fmla="*/ 68402 w 74009"/>
                        <a:gd name="connsiteY5" fmla="*/ 21267 h 37825"/>
                        <a:gd name="connsiteX6" fmla="*/ 73477 w 74009"/>
                        <a:gd name="connsiteY6" fmla="*/ 32216 h 37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4009" h="37825">
                          <a:moveTo>
                            <a:pt x="73477" y="32216"/>
                          </a:moveTo>
                          <a:cubicBezTo>
                            <a:pt x="71887" y="36620"/>
                            <a:pt x="66996" y="38944"/>
                            <a:pt x="62532" y="37292"/>
                          </a:cubicBezTo>
                          <a:lnTo>
                            <a:pt x="5608" y="16558"/>
                          </a:lnTo>
                          <a:cubicBezTo>
                            <a:pt x="1205" y="14968"/>
                            <a:pt x="-1118" y="10074"/>
                            <a:pt x="533" y="5609"/>
                          </a:cubicBezTo>
                          <a:cubicBezTo>
                            <a:pt x="2122" y="1206"/>
                            <a:pt x="7014" y="-1119"/>
                            <a:pt x="11477" y="533"/>
                          </a:cubicBezTo>
                          <a:lnTo>
                            <a:pt x="68402" y="21267"/>
                          </a:lnTo>
                          <a:cubicBezTo>
                            <a:pt x="72804" y="22919"/>
                            <a:pt x="75128" y="27812"/>
                            <a:pt x="73477" y="32216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" name="Graphic 4">
                    <a:extLst>
                      <a:ext uri="{FF2B5EF4-FFF2-40B4-BE49-F238E27FC236}">
                        <a16:creationId xmlns:a16="http://schemas.microsoft.com/office/drawing/2014/main" id="{EBC134D1-7D7E-004F-97C2-637528B4EEA5}"/>
                      </a:ext>
                    </a:extLst>
                  </p:cNvPr>
                  <p:cNvGrpSpPr/>
                  <p:nvPr/>
                </p:nvGrpSpPr>
                <p:grpSpPr>
                  <a:xfrm>
                    <a:off x="3303967" y="975336"/>
                    <a:ext cx="124326" cy="131681"/>
                    <a:chOff x="3303967" y="975336"/>
                    <a:chExt cx="124326" cy="131681"/>
                  </a:xfrm>
                  <a:grpFill/>
                </p:grpSpPr>
                <p:sp>
                  <p:nvSpPr>
                    <p:cNvPr id="86" name="Freeform 85">
                      <a:extLst>
                        <a:ext uri="{FF2B5EF4-FFF2-40B4-BE49-F238E27FC236}">
                          <a16:creationId xmlns:a16="http://schemas.microsoft.com/office/drawing/2014/main" id="{B7AE0BFA-1A3D-3C4C-A537-A39ADD536A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3967" y="975336"/>
                      <a:ext cx="51780" cy="66694"/>
                    </a:xfrm>
                    <a:custGeom>
                      <a:avLst/>
                      <a:gdLst>
                        <a:gd name="connsiteX0" fmla="*/ 3647 w 51780"/>
                        <a:gd name="connsiteY0" fmla="*/ 65153 h 66694"/>
                        <a:gd name="connsiteX1" fmla="*/ 15509 w 51780"/>
                        <a:gd name="connsiteY1" fmla="*/ 63073 h 66694"/>
                        <a:gd name="connsiteX2" fmla="*/ 50239 w 51780"/>
                        <a:gd name="connsiteY2" fmla="*/ 13408 h 66694"/>
                        <a:gd name="connsiteX3" fmla="*/ 48160 w 51780"/>
                        <a:gd name="connsiteY3" fmla="*/ 1542 h 66694"/>
                        <a:gd name="connsiteX4" fmla="*/ 36298 w 51780"/>
                        <a:gd name="connsiteY4" fmla="*/ 3622 h 66694"/>
                        <a:gd name="connsiteX5" fmla="*/ 1568 w 51780"/>
                        <a:gd name="connsiteY5" fmla="*/ 53287 h 66694"/>
                        <a:gd name="connsiteX6" fmla="*/ 3647 w 51780"/>
                        <a:gd name="connsiteY6" fmla="*/ 65153 h 66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780" h="66694">
                          <a:moveTo>
                            <a:pt x="3647" y="65153"/>
                          </a:moveTo>
                          <a:cubicBezTo>
                            <a:pt x="7499" y="67844"/>
                            <a:pt x="12819" y="66926"/>
                            <a:pt x="15509" y="63073"/>
                          </a:cubicBezTo>
                          <a:lnTo>
                            <a:pt x="50239" y="13408"/>
                          </a:lnTo>
                          <a:cubicBezTo>
                            <a:pt x="52929" y="9555"/>
                            <a:pt x="52012" y="4233"/>
                            <a:pt x="48160" y="1542"/>
                          </a:cubicBezTo>
                          <a:cubicBezTo>
                            <a:pt x="44307" y="-1149"/>
                            <a:pt x="38988" y="-232"/>
                            <a:pt x="36298" y="3622"/>
                          </a:cubicBezTo>
                          <a:lnTo>
                            <a:pt x="1568" y="53287"/>
                          </a:lnTo>
                          <a:cubicBezTo>
                            <a:pt x="-1183" y="57079"/>
                            <a:pt x="-205" y="62400"/>
                            <a:pt x="3647" y="65153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 86">
                      <a:extLst>
                        <a:ext uri="{FF2B5EF4-FFF2-40B4-BE49-F238E27FC236}">
                          <a16:creationId xmlns:a16="http://schemas.microsoft.com/office/drawing/2014/main" id="{547E3DD1-9064-A444-A890-9F89CAE94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4284" y="1069192"/>
                      <a:ext cx="74009" cy="37825"/>
                    </a:xfrm>
                    <a:custGeom>
                      <a:avLst/>
                      <a:gdLst>
                        <a:gd name="connsiteX0" fmla="*/ 533 w 74009"/>
                        <a:gd name="connsiteY0" fmla="*/ 32216 h 37825"/>
                        <a:gd name="connsiteX1" fmla="*/ 11477 w 74009"/>
                        <a:gd name="connsiteY1" fmla="*/ 37292 h 37825"/>
                        <a:gd name="connsiteX2" fmla="*/ 68402 w 74009"/>
                        <a:gd name="connsiteY2" fmla="*/ 16558 h 37825"/>
                        <a:gd name="connsiteX3" fmla="*/ 73477 w 74009"/>
                        <a:gd name="connsiteY3" fmla="*/ 5609 h 37825"/>
                        <a:gd name="connsiteX4" fmla="*/ 62532 w 74009"/>
                        <a:gd name="connsiteY4" fmla="*/ 533 h 37825"/>
                        <a:gd name="connsiteX5" fmla="*/ 5608 w 74009"/>
                        <a:gd name="connsiteY5" fmla="*/ 21267 h 37825"/>
                        <a:gd name="connsiteX6" fmla="*/ 533 w 74009"/>
                        <a:gd name="connsiteY6" fmla="*/ 32216 h 37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4009" h="37825">
                          <a:moveTo>
                            <a:pt x="533" y="32216"/>
                          </a:moveTo>
                          <a:cubicBezTo>
                            <a:pt x="2123" y="36620"/>
                            <a:pt x="7014" y="38944"/>
                            <a:pt x="11477" y="37292"/>
                          </a:cubicBezTo>
                          <a:lnTo>
                            <a:pt x="68402" y="16558"/>
                          </a:lnTo>
                          <a:cubicBezTo>
                            <a:pt x="72804" y="14968"/>
                            <a:pt x="75128" y="10074"/>
                            <a:pt x="73477" y="5609"/>
                          </a:cubicBezTo>
                          <a:cubicBezTo>
                            <a:pt x="71887" y="1206"/>
                            <a:pt x="66996" y="-1119"/>
                            <a:pt x="62532" y="533"/>
                          </a:cubicBezTo>
                          <a:lnTo>
                            <a:pt x="5608" y="21267"/>
                          </a:lnTo>
                          <a:cubicBezTo>
                            <a:pt x="1205" y="22919"/>
                            <a:pt x="-1118" y="27812"/>
                            <a:pt x="533" y="32216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143403-F2D7-A843-9393-B56356E07378}"/>
                </a:ext>
              </a:extLst>
            </p:cNvPr>
            <p:cNvGrpSpPr/>
            <p:nvPr/>
          </p:nvGrpSpPr>
          <p:grpSpPr>
            <a:xfrm>
              <a:off x="12530352" y="7988700"/>
              <a:ext cx="1306071" cy="1306082"/>
              <a:chOff x="12973329" y="7851450"/>
              <a:chExt cx="1642550" cy="1642564"/>
            </a:xfrm>
          </p:grpSpPr>
          <p:sp>
            <p:nvSpPr>
              <p:cNvPr id="56" name="Freeform 425">
                <a:extLst>
                  <a:ext uri="{FF2B5EF4-FFF2-40B4-BE49-F238E27FC236}">
                    <a16:creationId xmlns:a16="http://schemas.microsoft.com/office/drawing/2014/main" id="{CADEA587-35EE-874B-9B94-FD908FBDC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8443" y="7937938"/>
                <a:ext cx="1470945" cy="1470945"/>
              </a:xfrm>
              <a:custGeom>
                <a:avLst/>
                <a:gdLst>
                  <a:gd name="T0" fmla="*/ 0 w 254"/>
                  <a:gd name="T1" fmla="*/ 0 h 256"/>
                  <a:gd name="T2" fmla="*/ 82 w 254"/>
                  <a:gd name="T3" fmla="*/ 255 h 256"/>
                  <a:gd name="T4" fmla="*/ 133 w 254"/>
                  <a:gd name="T5" fmla="*/ 169 h 256"/>
                  <a:gd name="T6" fmla="*/ 175 w 254"/>
                  <a:gd name="T7" fmla="*/ 213 h 256"/>
                  <a:gd name="T8" fmla="*/ 185 w 254"/>
                  <a:gd name="T9" fmla="*/ 212 h 256"/>
                  <a:gd name="T10" fmla="*/ 185 w 254"/>
                  <a:gd name="T11" fmla="*/ 212 h 256"/>
                  <a:gd name="T12" fmla="*/ 205 w 254"/>
                  <a:gd name="T13" fmla="*/ 192 h 256"/>
                  <a:gd name="T14" fmla="*/ 206 w 254"/>
                  <a:gd name="T15" fmla="*/ 183 h 256"/>
                  <a:gd name="T16" fmla="*/ 164 w 254"/>
                  <a:gd name="T17" fmla="*/ 139 h 256"/>
                  <a:gd name="T18" fmla="*/ 253 w 254"/>
                  <a:gd name="T19" fmla="*/ 90 h 256"/>
                  <a:gd name="T20" fmla="*/ 0 w 254"/>
                  <a:gd name="T21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4" h="256">
                    <a:moveTo>
                      <a:pt x="0" y="0"/>
                    </a:moveTo>
                    <a:lnTo>
                      <a:pt x="82" y="255"/>
                    </a:lnTo>
                    <a:lnTo>
                      <a:pt x="133" y="169"/>
                    </a:lnTo>
                    <a:lnTo>
                      <a:pt x="175" y="213"/>
                    </a:lnTo>
                    <a:cubicBezTo>
                      <a:pt x="178" y="215"/>
                      <a:pt x="182" y="215"/>
                      <a:pt x="185" y="212"/>
                    </a:cubicBezTo>
                    <a:lnTo>
                      <a:pt x="185" y="212"/>
                    </a:lnTo>
                    <a:lnTo>
                      <a:pt x="205" y="192"/>
                    </a:lnTo>
                    <a:cubicBezTo>
                      <a:pt x="207" y="190"/>
                      <a:pt x="208" y="187"/>
                      <a:pt x="206" y="183"/>
                    </a:cubicBezTo>
                    <a:lnTo>
                      <a:pt x="164" y="139"/>
                    </a:lnTo>
                    <a:lnTo>
                      <a:pt x="253" y="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426">
                <a:extLst>
                  <a:ext uri="{FF2B5EF4-FFF2-40B4-BE49-F238E27FC236}">
                    <a16:creationId xmlns:a16="http://schemas.microsoft.com/office/drawing/2014/main" id="{83C15F33-047C-EF4C-9EF6-FEDBE96BB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3329" y="7851450"/>
                <a:ext cx="1642550" cy="1642564"/>
              </a:xfrm>
              <a:custGeom>
                <a:avLst/>
                <a:gdLst>
                  <a:gd name="T0" fmla="*/ 272 w 296"/>
                  <a:gd name="T1" fmla="*/ 109 h 294"/>
                  <a:gd name="T2" fmla="*/ 183 w 296"/>
                  <a:gd name="T3" fmla="*/ 158 h 294"/>
                  <a:gd name="T4" fmla="*/ 225 w 296"/>
                  <a:gd name="T5" fmla="*/ 202 h 294"/>
                  <a:gd name="T6" fmla="*/ 224 w 296"/>
                  <a:gd name="T7" fmla="*/ 211 h 294"/>
                  <a:gd name="T8" fmla="*/ 203 w 296"/>
                  <a:gd name="T9" fmla="*/ 231 h 294"/>
                  <a:gd name="T10" fmla="*/ 197 w 296"/>
                  <a:gd name="T11" fmla="*/ 234 h 294"/>
                  <a:gd name="T12" fmla="*/ 193 w 296"/>
                  <a:gd name="T13" fmla="*/ 233 h 294"/>
                  <a:gd name="T14" fmla="*/ 151 w 296"/>
                  <a:gd name="T15" fmla="*/ 189 h 294"/>
                  <a:gd name="T16" fmla="*/ 100 w 296"/>
                  <a:gd name="T17" fmla="*/ 275 h 294"/>
                  <a:gd name="T18" fmla="*/ 19 w 296"/>
                  <a:gd name="T19" fmla="*/ 19 h 294"/>
                  <a:gd name="T20" fmla="*/ 272 w 296"/>
                  <a:gd name="T21" fmla="*/ 109 h 294"/>
                  <a:gd name="T22" fmla="*/ 19 w 296"/>
                  <a:gd name="T23" fmla="*/ 0 h 294"/>
                  <a:gd name="T24" fmla="*/ 0 w 296"/>
                  <a:gd name="T25" fmla="*/ 19 h 294"/>
                  <a:gd name="T26" fmla="*/ 1 w 296"/>
                  <a:gd name="T27" fmla="*/ 25 h 294"/>
                  <a:gd name="T28" fmla="*/ 83 w 296"/>
                  <a:gd name="T29" fmla="*/ 280 h 294"/>
                  <a:gd name="T30" fmla="*/ 99 w 296"/>
                  <a:gd name="T31" fmla="*/ 293 h 294"/>
                  <a:gd name="T32" fmla="*/ 101 w 296"/>
                  <a:gd name="T33" fmla="*/ 293 h 294"/>
                  <a:gd name="T34" fmla="*/ 117 w 296"/>
                  <a:gd name="T35" fmla="*/ 284 h 294"/>
                  <a:gd name="T36" fmla="*/ 156 w 296"/>
                  <a:gd name="T37" fmla="*/ 219 h 294"/>
                  <a:gd name="T38" fmla="*/ 181 w 296"/>
                  <a:gd name="T39" fmla="*/ 245 h 294"/>
                  <a:gd name="T40" fmla="*/ 198 w 296"/>
                  <a:gd name="T41" fmla="*/ 252 h 294"/>
                  <a:gd name="T42" fmla="*/ 217 w 296"/>
                  <a:gd name="T43" fmla="*/ 245 h 294"/>
                  <a:gd name="T44" fmla="*/ 238 w 296"/>
                  <a:gd name="T45" fmla="*/ 225 h 294"/>
                  <a:gd name="T46" fmla="*/ 240 w 296"/>
                  <a:gd name="T47" fmla="*/ 188 h 294"/>
                  <a:gd name="T48" fmla="*/ 215 w 296"/>
                  <a:gd name="T49" fmla="*/ 163 h 294"/>
                  <a:gd name="T50" fmla="*/ 283 w 296"/>
                  <a:gd name="T51" fmla="*/ 126 h 294"/>
                  <a:gd name="T52" fmla="*/ 290 w 296"/>
                  <a:gd name="T53" fmla="*/ 100 h 294"/>
                  <a:gd name="T54" fmla="*/ 280 w 296"/>
                  <a:gd name="T55" fmla="*/ 91 h 294"/>
                  <a:gd name="T56" fmla="*/ 26 w 296"/>
                  <a:gd name="T57" fmla="*/ 1 h 294"/>
                  <a:gd name="T58" fmla="*/ 19 w 296"/>
                  <a:gd name="T5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6" h="294">
                    <a:moveTo>
                      <a:pt x="272" y="109"/>
                    </a:moveTo>
                    <a:lnTo>
                      <a:pt x="183" y="158"/>
                    </a:lnTo>
                    <a:lnTo>
                      <a:pt x="225" y="202"/>
                    </a:lnTo>
                    <a:cubicBezTo>
                      <a:pt x="226" y="205"/>
                      <a:pt x="226" y="208"/>
                      <a:pt x="224" y="211"/>
                    </a:cubicBezTo>
                    <a:lnTo>
                      <a:pt x="203" y="231"/>
                    </a:lnTo>
                    <a:cubicBezTo>
                      <a:pt x="201" y="233"/>
                      <a:pt x="199" y="233"/>
                      <a:pt x="197" y="234"/>
                    </a:cubicBezTo>
                    <a:cubicBezTo>
                      <a:pt x="196" y="234"/>
                      <a:pt x="194" y="233"/>
                      <a:pt x="193" y="233"/>
                    </a:cubicBezTo>
                    <a:lnTo>
                      <a:pt x="151" y="189"/>
                    </a:lnTo>
                    <a:lnTo>
                      <a:pt x="100" y="275"/>
                    </a:lnTo>
                    <a:lnTo>
                      <a:pt x="19" y="19"/>
                    </a:lnTo>
                    <a:lnTo>
                      <a:pt x="272" y="109"/>
                    </a:lnTo>
                    <a:close/>
                    <a:moveTo>
                      <a:pt x="19" y="0"/>
                    </a:moveTo>
                    <a:cubicBezTo>
                      <a:pt x="8" y="0"/>
                      <a:pt x="0" y="8"/>
                      <a:pt x="0" y="19"/>
                    </a:cubicBezTo>
                    <a:cubicBezTo>
                      <a:pt x="0" y="21"/>
                      <a:pt x="0" y="23"/>
                      <a:pt x="1" y="25"/>
                    </a:cubicBezTo>
                    <a:lnTo>
                      <a:pt x="83" y="280"/>
                    </a:lnTo>
                    <a:cubicBezTo>
                      <a:pt x="85" y="287"/>
                      <a:pt x="91" y="292"/>
                      <a:pt x="99" y="293"/>
                    </a:cubicBezTo>
                    <a:lnTo>
                      <a:pt x="101" y="293"/>
                    </a:lnTo>
                    <a:cubicBezTo>
                      <a:pt x="107" y="293"/>
                      <a:pt x="114" y="289"/>
                      <a:pt x="117" y="284"/>
                    </a:cubicBezTo>
                    <a:lnTo>
                      <a:pt x="156" y="219"/>
                    </a:lnTo>
                    <a:lnTo>
                      <a:pt x="181" y="245"/>
                    </a:lnTo>
                    <a:cubicBezTo>
                      <a:pt x="186" y="249"/>
                      <a:pt x="191" y="252"/>
                      <a:pt x="198" y="252"/>
                    </a:cubicBezTo>
                    <a:cubicBezTo>
                      <a:pt x="205" y="252"/>
                      <a:pt x="212" y="249"/>
                      <a:pt x="217" y="245"/>
                    </a:cubicBezTo>
                    <a:lnTo>
                      <a:pt x="238" y="225"/>
                    </a:lnTo>
                    <a:cubicBezTo>
                      <a:pt x="248" y="215"/>
                      <a:pt x="249" y="199"/>
                      <a:pt x="240" y="188"/>
                    </a:cubicBezTo>
                    <a:lnTo>
                      <a:pt x="215" y="163"/>
                    </a:lnTo>
                    <a:lnTo>
                      <a:pt x="283" y="126"/>
                    </a:lnTo>
                    <a:cubicBezTo>
                      <a:pt x="292" y="121"/>
                      <a:pt x="295" y="109"/>
                      <a:pt x="290" y="100"/>
                    </a:cubicBezTo>
                    <a:cubicBezTo>
                      <a:pt x="288" y="96"/>
                      <a:pt x="285" y="92"/>
                      <a:pt x="280" y="91"/>
                    </a:cubicBezTo>
                    <a:lnTo>
                      <a:pt x="26" y="1"/>
                    </a:lnTo>
                    <a:cubicBezTo>
                      <a:pt x="24" y="0"/>
                      <a:pt x="21" y="0"/>
                      <a:pt x="1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378FEDF-2FAC-2B43-96B6-6E3742693BA7}"/>
              </a:ext>
            </a:extLst>
          </p:cNvPr>
          <p:cNvGrpSpPr/>
          <p:nvPr/>
        </p:nvGrpSpPr>
        <p:grpSpPr>
          <a:xfrm>
            <a:off x="16541927" y="5696817"/>
            <a:ext cx="6882446" cy="4807414"/>
            <a:chOff x="15153157" y="5696817"/>
            <a:chExt cx="6882446" cy="480741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589C6A3-44B7-5A42-9AF8-54E72DBB4B6E}"/>
                </a:ext>
              </a:extLst>
            </p:cNvPr>
            <p:cNvGrpSpPr/>
            <p:nvPr/>
          </p:nvGrpSpPr>
          <p:grpSpPr>
            <a:xfrm>
              <a:off x="15153157" y="5696817"/>
              <a:ext cx="6882446" cy="1600438"/>
              <a:chOff x="10286183" y="5297853"/>
              <a:chExt cx="6882446" cy="1600438"/>
            </a:xfrm>
          </p:grpSpPr>
          <p:sp>
            <p:nvSpPr>
              <p:cNvPr id="100" name="CuadroTexto 395">
                <a:extLst>
                  <a:ext uri="{FF2B5EF4-FFF2-40B4-BE49-F238E27FC236}">
                    <a16:creationId xmlns:a16="http://schemas.microsoft.com/office/drawing/2014/main" id="{823EE56B-0CC9-6E45-BF5A-7C52FCDD5631}"/>
                  </a:ext>
                </a:extLst>
              </p:cNvPr>
              <p:cNvSpPr txBox="1"/>
              <p:nvPr/>
            </p:nvSpPr>
            <p:spPr>
              <a:xfrm>
                <a:off x="10314751" y="5297853"/>
                <a:ext cx="65276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Identify your Core Values</a:t>
                </a:r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82B87E4A-A879-3042-A866-9AE00A49DD37}"/>
                  </a:ext>
                </a:extLst>
              </p:cNvPr>
              <p:cNvSpPr/>
              <p:nvPr/>
            </p:nvSpPr>
            <p:spPr>
              <a:xfrm>
                <a:off x="10286183" y="5944184"/>
                <a:ext cx="688244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2F629E5-CDB9-E540-8E36-261DF982CCF3}"/>
                </a:ext>
              </a:extLst>
            </p:cNvPr>
            <p:cNvGrpSpPr/>
            <p:nvPr/>
          </p:nvGrpSpPr>
          <p:grpSpPr>
            <a:xfrm>
              <a:off x="15153157" y="8903793"/>
              <a:ext cx="6882446" cy="1600438"/>
              <a:chOff x="10286183" y="5297853"/>
              <a:chExt cx="6882446" cy="1600438"/>
            </a:xfrm>
          </p:grpSpPr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1C2B7838-F025-004C-8599-1686A6172584}"/>
                  </a:ext>
                </a:extLst>
              </p:cNvPr>
              <p:cNvSpPr txBox="1"/>
              <p:nvPr/>
            </p:nvSpPr>
            <p:spPr>
              <a:xfrm>
                <a:off x="10314752" y="5297853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Create your Brand</a:t>
                </a:r>
              </a:p>
            </p:txBody>
          </p:sp>
          <p:sp>
            <p:nvSpPr>
              <p:cNvPr id="94" name="Rectangle 56">
                <a:extLst>
                  <a:ext uri="{FF2B5EF4-FFF2-40B4-BE49-F238E27FC236}">
                    <a16:creationId xmlns:a16="http://schemas.microsoft.com/office/drawing/2014/main" id="{EA559019-F8F9-3348-99AE-88C6B92BFDCD}"/>
                  </a:ext>
                </a:extLst>
              </p:cNvPr>
              <p:cNvSpPr/>
              <p:nvPr/>
            </p:nvSpPr>
            <p:spPr>
              <a:xfrm>
                <a:off x="10286183" y="5944184"/>
                <a:ext cx="688244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E409B9B-3BCC-3A46-A18A-E0B905AA1A1A}"/>
              </a:ext>
            </a:extLst>
          </p:cNvPr>
          <p:cNvGrpSpPr/>
          <p:nvPr/>
        </p:nvGrpSpPr>
        <p:grpSpPr>
          <a:xfrm flipH="1">
            <a:off x="955081" y="5696817"/>
            <a:ext cx="6882446" cy="4807414"/>
            <a:chOff x="15153157" y="5696817"/>
            <a:chExt cx="6882446" cy="480741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9414DCA-7350-6D40-85BB-9427D38F0241}"/>
                </a:ext>
              </a:extLst>
            </p:cNvPr>
            <p:cNvGrpSpPr/>
            <p:nvPr/>
          </p:nvGrpSpPr>
          <p:grpSpPr>
            <a:xfrm>
              <a:off x="15153157" y="5696817"/>
              <a:ext cx="6882446" cy="1600438"/>
              <a:chOff x="10286183" y="5297853"/>
              <a:chExt cx="6882446" cy="1600438"/>
            </a:xfrm>
          </p:grpSpPr>
          <p:sp>
            <p:nvSpPr>
              <p:cNvPr id="107" name="CuadroTexto 395">
                <a:extLst>
                  <a:ext uri="{FF2B5EF4-FFF2-40B4-BE49-F238E27FC236}">
                    <a16:creationId xmlns:a16="http://schemas.microsoft.com/office/drawing/2014/main" id="{306A8EF8-B0B0-1C44-9EF0-3DD1A154F6B0}"/>
                  </a:ext>
                </a:extLst>
              </p:cNvPr>
              <p:cNvSpPr txBox="1"/>
              <p:nvPr/>
            </p:nvSpPr>
            <p:spPr>
              <a:xfrm>
                <a:off x="10314753" y="5297853"/>
                <a:ext cx="6729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Identify your Strengths</a:t>
                </a:r>
              </a:p>
            </p:txBody>
          </p:sp>
          <p:sp>
            <p:nvSpPr>
              <p:cNvPr id="108" name="Rectangle 56">
                <a:extLst>
                  <a:ext uri="{FF2B5EF4-FFF2-40B4-BE49-F238E27FC236}">
                    <a16:creationId xmlns:a16="http://schemas.microsoft.com/office/drawing/2014/main" id="{122881B8-62F5-824D-89BF-53E1B7B90C07}"/>
                  </a:ext>
                </a:extLst>
              </p:cNvPr>
              <p:cNvSpPr/>
              <p:nvPr/>
            </p:nvSpPr>
            <p:spPr>
              <a:xfrm>
                <a:off x="10286183" y="5944184"/>
                <a:ext cx="688244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9852C9C-0BA9-CB43-AFA5-88DB5AFEE5BF}"/>
                </a:ext>
              </a:extLst>
            </p:cNvPr>
            <p:cNvGrpSpPr/>
            <p:nvPr/>
          </p:nvGrpSpPr>
          <p:grpSpPr>
            <a:xfrm>
              <a:off x="15153157" y="8903793"/>
              <a:ext cx="6882446" cy="1600438"/>
              <a:chOff x="10286183" y="5297853"/>
              <a:chExt cx="6882446" cy="1600438"/>
            </a:xfrm>
          </p:grpSpPr>
          <p:sp>
            <p:nvSpPr>
              <p:cNvPr id="105" name="CuadroTexto 395">
                <a:extLst>
                  <a:ext uri="{FF2B5EF4-FFF2-40B4-BE49-F238E27FC236}">
                    <a16:creationId xmlns:a16="http://schemas.microsoft.com/office/drawing/2014/main" id="{120FA558-232E-174F-9326-B378665F98BD}"/>
                  </a:ext>
                </a:extLst>
              </p:cNvPr>
              <p:cNvSpPr txBox="1"/>
              <p:nvPr/>
            </p:nvSpPr>
            <p:spPr>
              <a:xfrm>
                <a:off x="10314753" y="5297853"/>
                <a:ext cx="6729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Weaken your weaknesses</a:t>
                </a:r>
              </a:p>
            </p:txBody>
          </p:sp>
          <p:sp>
            <p:nvSpPr>
              <p:cNvPr id="106" name="Rectangle 56">
                <a:extLst>
                  <a:ext uri="{FF2B5EF4-FFF2-40B4-BE49-F238E27FC236}">
                    <a16:creationId xmlns:a16="http://schemas.microsoft.com/office/drawing/2014/main" id="{D82E804B-C77A-E241-A800-4E879B0F4E25}"/>
                  </a:ext>
                </a:extLst>
              </p:cNvPr>
              <p:cNvSpPr/>
              <p:nvPr/>
            </p:nvSpPr>
            <p:spPr>
              <a:xfrm>
                <a:off x="10286183" y="5944184"/>
                <a:ext cx="688244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1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" name="Freeform 715">
            <a:extLst>
              <a:ext uri="{FF2B5EF4-FFF2-40B4-BE49-F238E27FC236}">
                <a16:creationId xmlns:a16="http://schemas.microsoft.com/office/drawing/2014/main" id="{5B90884E-C12A-9040-B214-857FE98A6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909" y="6463437"/>
            <a:ext cx="4328378" cy="4328376"/>
          </a:xfrm>
          <a:custGeom>
            <a:avLst/>
            <a:gdLst>
              <a:gd name="T0" fmla="*/ 750 w 751"/>
              <a:gd name="T1" fmla="*/ 375 h 751"/>
              <a:gd name="T2" fmla="*/ 700 w 751"/>
              <a:gd name="T3" fmla="*/ 562 h 751"/>
              <a:gd name="T4" fmla="*/ 562 w 751"/>
              <a:gd name="T5" fmla="*/ 700 h 751"/>
              <a:gd name="T6" fmla="*/ 375 w 751"/>
              <a:gd name="T7" fmla="*/ 750 h 751"/>
              <a:gd name="T8" fmla="*/ 187 w 751"/>
              <a:gd name="T9" fmla="*/ 700 h 751"/>
              <a:gd name="T10" fmla="*/ 50 w 751"/>
              <a:gd name="T11" fmla="*/ 562 h 751"/>
              <a:gd name="T12" fmla="*/ 0 w 751"/>
              <a:gd name="T13" fmla="*/ 375 h 751"/>
              <a:gd name="T14" fmla="*/ 50 w 751"/>
              <a:gd name="T15" fmla="*/ 187 h 751"/>
              <a:gd name="T16" fmla="*/ 187 w 751"/>
              <a:gd name="T17" fmla="*/ 50 h 751"/>
              <a:gd name="T18" fmla="*/ 375 w 751"/>
              <a:gd name="T19" fmla="*/ 0 h 751"/>
              <a:gd name="T20" fmla="*/ 562 w 751"/>
              <a:gd name="T21" fmla="*/ 50 h 751"/>
              <a:gd name="T22" fmla="*/ 700 w 751"/>
              <a:gd name="T23" fmla="*/ 187 h 751"/>
              <a:gd name="T24" fmla="*/ 750 w 751"/>
              <a:gd name="T25" fmla="*/ 375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1" h="751">
                <a:moveTo>
                  <a:pt x="750" y="375"/>
                </a:moveTo>
                <a:cubicBezTo>
                  <a:pt x="750" y="444"/>
                  <a:pt x="735" y="503"/>
                  <a:pt x="700" y="562"/>
                </a:cubicBezTo>
                <a:cubicBezTo>
                  <a:pt x="666" y="622"/>
                  <a:pt x="622" y="666"/>
                  <a:pt x="562" y="700"/>
                </a:cubicBezTo>
                <a:cubicBezTo>
                  <a:pt x="503" y="735"/>
                  <a:pt x="444" y="750"/>
                  <a:pt x="375" y="750"/>
                </a:cubicBezTo>
                <a:cubicBezTo>
                  <a:pt x="306" y="750"/>
                  <a:pt x="247" y="735"/>
                  <a:pt x="187" y="700"/>
                </a:cubicBezTo>
                <a:cubicBezTo>
                  <a:pt x="127" y="666"/>
                  <a:pt x="85" y="622"/>
                  <a:pt x="50" y="562"/>
                </a:cubicBezTo>
                <a:cubicBezTo>
                  <a:pt x="16" y="503"/>
                  <a:pt x="0" y="444"/>
                  <a:pt x="0" y="375"/>
                </a:cubicBezTo>
                <a:cubicBezTo>
                  <a:pt x="0" y="306"/>
                  <a:pt x="16" y="247"/>
                  <a:pt x="50" y="187"/>
                </a:cubicBezTo>
                <a:cubicBezTo>
                  <a:pt x="85" y="127"/>
                  <a:pt x="127" y="85"/>
                  <a:pt x="187" y="50"/>
                </a:cubicBezTo>
                <a:cubicBezTo>
                  <a:pt x="247" y="16"/>
                  <a:pt x="306" y="0"/>
                  <a:pt x="375" y="0"/>
                </a:cubicBezTo>
                <a:cubicBezTo>
                  <a:pt x="444" y="0"/>
                  <a:pt x="503" y="16"/>
                  <a:pt x="562" y="50"/>
                </a:cubicBezTo>
                <a:cubicBezTo>
                  <a:pt x="622" y="85"/>
                  <a:pt x="666" y="127"/>
                  <a:pt x="700" y="187"/>
                </a:cubicBezTo>
                <a:cubicBezTo>
                  <a:pt x="735" y="247"/>
                  <a:pt x="750" y="306"/>
                  <a:pt x="750" y="3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16">
            <a:extLst>
              <a:ext uri="{FF2B5EF4-FFF2-40B4-BE49-F238E27FC236}">
                <a16:creationId xmlns:a16="http://schemas.microsoft.com/office/drawing/2014/main" id="{9C1D7367-B645-664A-B7FF-BE5CE0DF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818" y="6667126"/>
            <a:ext cx="1935039" cy="2266040"/>
          </a:xfrm>
          <a:custGeom>
            <a:avLst/>
            <a:gdLst>
              <a:gd name="T0" fmla="*/ 77 w 336"/>
              <a:gd name="T1" fmla="*/ 63 h 392"/>
              <a:gd name="T2" fmla="*/ 133 w 336"/>
              <a:gd name="T3" fmla="*/ 7 h 392"/>
              <a:gd name="T4" fmla="*/ 223 w 336"/>
              <a:gd name="T5" fmla="*/ 49 h 392"/>
              <a:gd name="T6" fmla="*/ 272 w 336"/>
              <a:gd name="T7" fmla="*/ 77 h 392"/>
              <a:gd name="T8" fmla="*/ 272 w 336"/>
              <a:gd name="T9" fmla="*/ 77 h 392"/>
              <a:gd name="T10" fmla="*/ 332 w 336"/>
              <a:gd name="T11" fmla="*/ 94 h 392"/>
              <a:gd name="T12" fmla="*/ 218 w 336"/>
              <a:gd name="T13" fmla="*/ 204 h 392"/>
              <a:gd name="T14" fmla="*/ 197 w 336"/>
              <a:gd name="T15" fmla="*/ 249 h 392"/>
              <a:gd name="T16" fmla="*/ 156 w 336"/>
              <a:gd name="T17" fmla="*/ 254 h 392"/>
              <a:gd name="T18" fmla="*/ 222 w 336"/>
              <a:gd name="T19" fmla="*/ 366 h 392"/>
              <a:gd name="T20" fmla="*/ 93 w 336"/>
              <a:gd name="T21" fmla="*/ 310 h 392"/>
              <a:gd name="T22" fmla="*/ 77 w 336"/>
              <a:gd name="T23" fmla="*/ 6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6" h="392">
                <a:moveTo>
                  <a:pt x="77" y="63"/>
                </a:moveTo>
                <a:cubicBezTo>
                  <a:pt x="95" y="50"/>
                  <a:pt x="93" y="0"/>
                  <a:pt x="133" y="7"/>
                </a:cubicBezTo>
                <a:cubicBezTo>
                  <a:pt x="173" y="15"/>
                  <a:pt x="218" y="23"/>
                  <a:pt x="223" y="49"/>
                </a:cubicBezTo>
                <a:cubicBezTo>
                  <a:pt x="229" y="70"/>
                  <a:pt x="251" y="82"/>
                  <a:pt x="272" y="77"/>
                </a:cubicBezTo>
                <a:lnTo>
                  <a:pt x="272" y="77"/>
                </a:lnTo>
                <a:cubicBezTo>
                  <a:pt x="283" y="71"/>
                  <a:pt x="335" y="69"/>
                  <a:pt x="332" y="94"/>
                </a:cubicBezTo>
                <a:cubicBezTo>
                  <a:pt x="330" y="110"/>
                  <a:pt x="268" y="161"/>
                  <a:pt x="218" y="204"/>
                </a:cubicBezTo>
                <a:cubicBezTo>
                  <a:pt x="198" y="221"/>
                  <a:pt x="233" y="273"/>
                  <a:pt x="197" y="249"/>
                </a:cubicBezTo>
                <a:cubicBezTo>
                  <a:pt x="184" y="241"/>
                  <a:pt x="161" y="249"/>
                  <a:pt x="156" y="254"/>
                </a:cubicBezTo>
                <a:cubicBezTo>
                  <a:pt x="122" y="279"/>
                  <a:pt x="229" y="341"/>
                  <a:pt x="222" y="366"/>
                </a:cubicBezTo>
                <a:cubicBezTo>
                  <a:pt x="216" y="391"/>
                  <a:pt x="133" y="352"/>
                  <a:pt x="93" y="310"/>
                </a:cubicBezTo>
                <a:cubicBezTo>
                  <a:pt x="53" y="268"/>
                  <a:pt x="0" y="120"/>
                  <a:pt x="77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717">
            <a:extLst>
              <a:ext uri="{FF2B5EF4-FFF2-40B4-BE49-F238E27FC236}">
                <a16:creationId xmlns:a16="http://schemas.microsoft.com/office/drawing/2014/main" id="{AA92E322-70DD-7E4D-A65A-6675EA75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261" y="8551241"/>
            <a:ext cx="2215103" cy="2138728"/>
          </a:xfrm>
          <a:custGeom>
            <a:avLst/>
            <a:gdLst>
              <a:gd name="T0" fmla="*/ 129 w 382"/>
              <a:gd name="T1" fmla="*/ 344 h 372"/>
              <a:gd name="T2" fmla="*/ 87 w 382"/>
              <a:gd name="T3" fmla="*/ 353 h 372"/>
              <a:gd name="T4" fmla="*/ 112 w 382"/>
              <a:gd name="T5" fmla="*/ 219 h 372"/>
              <a:gd name="T6" fmla="*/ 59 w 382"/>
              <a:gd name="T7" fmla="*/ 62 h 372"/>
              <a:gd name="T8" fmla="*/ 230 w 382"/>
              <a:gd name="T9" fmla="*/ 68 h 372"/>
              <a:gd name="T10" fmla="*/ 326 w 382"/>
              <a:gd name="T11" fmla="*/ 108 h 372"/>
              <a:gd name="T12" fmla="*/ 358 w 382"/>
              <a:gd name="T13" fmla="*/ 158 h 372"/>
              <a:gd name="T14" fmla="*/ 230 w 382"/>
              <a:gd name="T15" fmla="*/ 286 h 372"/>
              <a:gd name="T16" fmla="*/ 129 w 382"/>
              <a:gd name="T17" fmla="*/ 34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2" h="372">
                <a:moveTo>
                  <a:pt x="129" y="344"/>
                </a:moveTo>
                <a:cubicBezTo>
                  <a:pt x="119" y="356"/>
                  <a:pt x="90" y="371"/>
                  <a:pt x="87" y="353"/>
                </a:cubicBezTo>
                <a:cubicBezTo>
                  <a:pt x="84" y="336"/>
                  <a:pt x="133" y="236"/>
                  <a:pt x="112" y="219"/>
                </a:cubicBezTo>
                <a:cubicBezTo>
                  <a:pt x="91" y="202"/>
                  <a:pt x="0" y="124"/>
                  <a:pt x="59" y="62"/>
                </a:cubicBezTo>
                <a:cubicBezTo>
                  <a:pt x="119" y="0"/>
                  <a:pt x="202" y="45"/>
                  <a:pt x="230" y="68"/>
                </a:cubicBezTo>
                <a:cubicBezTo>
                  <a:pt x="258" y="91"/>
                  <a:pt x="302" y="113"/>
                  <a:pt x="326" y="108"/>
                </a:cubicBezTo>
                <a:cubicBezTo>
                  <a:pt x="350" y="103"/>
                  <a:pt x="381" y="136"/>
                  <a:pt x="358" y="158"/>
                </a:cubicBezTo>
                <a:cubicBezTo>
                  <a:pt x="336" y="180"/>
                  <a:pt x="276" y="272"/>
                  <a:pt x="230" y="286"/>
                </a:cubicBezTo>
                <a:cubicBezTo>
                  <a:pt x="184" y="300"/>
                  <a:pt x="148" y="319"/>
                  <a:pt x="129" y="3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18">
            <a:extLst>
              <a:ext uri="{FF2B5EF4-FFF2-40B4-BE49-F238E27FC236}">
                <a16:creationId xmlns:a16="http://schemas.microsoft.com/office/drawing/2014/main" id="{AE2B1833-BAEA-A74B-83F9-227E122D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559" y="6565280"/>
            <a:ext cx="687456" cy="305533"/>
          </a:xfrm>
          <a:custGeom>
            <a:avLst/>
            <a:gdLst>
              <a:gd name="T0" fmla="*/ 48 w 118"/>
              <a:gd name="T1" fmla="*/ 2 h 53"/>
              <a:gd name="T2" fmla="*/ 0 w 118"/>
              <a:gd name="T3" fmla="*/ 11 h 53"/>
              <a:gd name="T4" fmla="*/ 74 w 118"/>
              <a:gd name="T5" fmla="*/ 43 h 53"/>
              <a:gd name="T6" fmla="*/ 107 w 118"/>
              <a:gd name="T7" fmla="*/ 24 h 53"/>
              <a:gd name="T8" fmla="*/ 48 w 118"/>
              <a:gd name="T9" fmla="*/ 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3">
                <a:moveTo>
                  <a:pt x="48" y="2"/>
                </a:moveTo>
                <a:cubicBezTo>
                  <a:pt x="31" y="0"/>
                  <a:pt x="0" y="3"/>
                  <a:pt x="0" y="11"/>
                </a:cubicBezTo>
                <a:cubicBezTo>
                  <a:pt x="0" y="19"/>
                  <a:pt x="36" y="35"/>
                  <a:pt x="74" y="43"/>
                </a:cubicBezTo>
                <a:cubicBezTo>
                  <a:pt x="112" y="52"/>
                  <a:pt x="117" y="33"/>
                  <a:pt x="107" y="24"/>
                </a:cubicBezTo>
                <a:cubicBezTo>
                  <a:pt x="89" y="13"/>
                  <a:pt x="69" y="5"/>
                  <a:pt x="48" y="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719">
            <a:extLst>
              <a:ext uri="{FF2B5EF4-FFF2-40B4-BE49-F238E27FC236}">
                <a16:creationId xmlns:a16="http://schemas.microsoft.com/office/drawing/2014/main" id="{A857DB24-6E3A-594C-843E-6F8C937E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2767" y="7099972"/>
            <a:ext cx="916596" cy="1527662"/>
          </a:xfrm>
          <a:custGeom>
            <a:avLst/>
            <a:gdLst>
              <a:gd name="T0" fmla="*/ 31 w 157"/>
              <a:gd name="T1" fmla="*/ 0 h 264"/>
              <a:gd name="T2" fmla="*/ 117 w 157"/>
              <a:gd name="T3" fmla="*/ 122 h 264"/>
              <a:gd name="T4" fmla="*/ 145 w 157"/>
              <a:gd name="T5" fmla="*/ 260 h 264"/>
              <a:gd name="T6" fmla="*/ 36 w 157"/>
              <a:gd name="T7" fmla="*/ 127 h 264"/>
              <a:gd name="T8" fmla="*/ 19 w 157"/>
              <a:gd name="T9" fmla="*/ 49 h 264"/>
              <a:gd name="T10" fmla="*/ 31 w 157"/>
              <a:gd name="T11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264">
                <a:moveTo>
                  <a:pt x="31" y="0"/>
                </a:moveTo>
                <a:cubicBezTo>
                  <a:pt x="31" y="0"/>
                  <a:pt x="90" y="59"/>
                  <a:pt x="117" y="122"/>
                </a:cubicBezTo>
                <a:cubicBezTo>
                  <a:pt x="141" y="180"/>
                  <a:pt x="156" y="257"/>
                  <a:pt x="145" y="260"/>
                </a:cubicBezTo>
                <a:cubicBezTo>
                  <a:pt x="135" y="263"/>
                  <a:pt x="73" y="160"/>
                  <a:pt x="36" y="127"/>
                </a:cubicBezTo>
                <a:cubicBezTo>
                  <a:pt x="0" y="95"/>
                  <a:pt x="7" y="78"/>
                  <a:pt x="19" y="49"/>
                </a:cubicBezTo>
                <a:cubicBezTo>
                  <a:pt x="28" y="33"/>
                  <a:pt x="32" y="17"/>
                  <a:pt x="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720">
            <a:extLst>
              <a:ext uri="{FF2B5EF4-FFF2-40B4-BE49-F238E27FC236}">
                <a16:creationId xmlns:a16="http://schemas.microsoft.com/office/drawing/2014/main" id="{F9912E1B-93B0-E742-8DEC-B1F13897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011" y="5148089"/>
            <a:ext cx="6933626" cy="6933620"/>
          </a:xfrm>
          <a:custGeom>
            <a:avLst/>
            <a:gdLst>
              <a:gd name="T0" fmla="*/ 557 w 1115"/>
              <a:gd name="T1" fmla="*/ 1114 h 1115"/>
              <a:gd name="T2" fmla="*/ 0 w 1115"/>
              <a:gd name="T3" fmla="*/ 557 h 1115"/>
              <a:gd name="T4" fmla="*/ 557 w 1115"/>
              <a:gd name="T5" fmla="*/ 0 h 1115"/>
              <a:gd name="T6" fmla="*/ 1114 w 1115"/>
              <a:gd name="T7" fmla="*/ 557 h 1115"/>
              <a:gd name="T8" fmla="*/ 1114 w 1115"/>
              <a:gd name="T9" fmla="*/ 557 h 1115"/>
              <a:gd name="T10" fmla="*/ 557 w 1115"/>
              <a:gd name="T11" fmla="*/ 1114 h 1115"/>
              <a:gd name="T12" fmla="*/ 557 w 1115"/>
              <a:gd name="T13" fmla="*/ 44 h 1115"/>
              <a:gd name="T14" fmla="*/ 44 w 1115"/>
              <a:gd name="T15" fmla="*/ 557 h 1115"/>
              <a:gd name="T16" fmla="*/ 557 w 1115"/>
              <a:gd name="T17" fmla="*/ 1069 h 1115"/>
              <a:gd name="T18" fmla="*/ 1069 w 1115"/>
              <a:gd name="T19" fmla="*/ 557 h 1115"/>
              <a:gd name="T20" fmla="*/ 557 w 1115"/>
              <a:gd name="T21" fmla="*/ 44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5" h="1115">
                <a:moveTo>
                  <a:pt x="557" y="1114"/>
                </a:moveTo>
                <a:cubicBezTo>
                  <a:pt x="249" y="1114"/>
                  <a:pt x="0" y="865"/>
                  <a:pt x="0" y="557"/>
                </a:cubicBezTo>
                <a:cubicBezTo>
                  <a:pt x="0" y="250"/>
                  <a:pt x="250" y="0"/>
                  <a:pt x="557" y="0"/>
                </a:cubicBezTo>
                <a:cubicBezTo>
                  <a:pt x="865" y="0"/>
                  <a:pt x="1114" y="249"/>
                  <a:pt x="1114" y="557"/>
                </a:cubicBezTo>
                <a:lnTo>
                  <a:pt x="1114" y="557"/>
                </a:lnTo>
                <a:cubicBezTo>
                  <a:pt x="1113" y="864"/>
                  <a:pt x="864" y="1114"/>
                  <a:pt x="557" y="1114"/>
                </a:cubicBezTo>
                <a:close/>
                <a:moveTo>
                  <a:pt x="557" y="44"/>
                </a:moveTo>
                <a:cubicBezTo>
                  <a:pt x="274" y="44"/>
                  <a:pt x="44" y="274"/>
                  <a:pt x="44" y="557"/>
                </a:cubicBezTo>
                <a:cubicBezTo>
                  <a:pt x="44" y="840"/>
                  <a:pt x="274" y="1069"/>
                  <a:pt x="557" y="1069"/>
                </a:cubicBezTo>
                <a:cubicBezTo>
                  <a:pt x="840" y="1069"/>
                  <a:pt x="1069" y="840"/>
                  <a:pt x="1069" y="557"/>
                </a:cubicBezTo>
                <a:cubicBezTo>
                  <a:pt x="1069" y="274"/>
                  <a:pt x="840" y="44"/>
                  <a:pt x="557" y="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10EF61-CBC7-3D4B-AE79-7F5D10BA501D}"/>
              </a:ext>
            </a:extLst>
          </p:cNvPr>
          <p:cNvGrpSpPr/>
          <p:nvPr/>
        </p:nvGrpSpPr>
        <p:grpSpPr>
          <a:xfrm>
            <a:off x="9501865" y="5216288"/>
            <a:ext cx="1450840" cy="1450838"/>
            <a:chOff x="5616426" y="5419975"/>
            <a:chExt cx="1450840" cy="145083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F8A539-962E-4549-B0E4-258F853C27C8}"/>
                </a:ext>
              </a:extLst>
            </p:cNvPr>
            <p:cNvSpPr/>
            <p:nvPr/>
          </p:nvSpPr>
          <p:spPr>
            <a:xfrm>
              <a:off x="5616426" y="5419975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95" name="Gráfico 282">
              <a:extLst>
                <a:ext uri="{FF2B5EF4-FFF2-40B4-BE49-F238E27FC236}">
                  <a16:creationId xmlns:a16="http://schemas.microsoft.com/office/drawing/2014/main" id="{295D4DDB-A88C-564C-BE59-8354F6067002}"/>
                </a:ext>
              </a:extLst>
            </p:cNvPr>
            <p:cNvGrpSpPr/>
            <p:nvPr/>
          </p:nvGrpSpPr>
          <p:grpSpPr>
            <a:xfrm>
              <a:off x="6095352" y="5866955"/>
              <a:ext cx="564480" cy="564478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96" name="Forma libre 285">
                <a:extLst>
                  <a:ext uri="{FF2B5EF4-FFF2-40B4-BE49-F238E27FC236}">
                    <a16:creationId xmlns:a16="http://schemas.microsoft.com/office/drawing/2014/main" id="{14D9331F-57F4-0A47-941A-770DF751DB86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7" name="Forma libre 286">
                <a:extLst>
                  <a:ext uri="{FF2B5EF4-FFF2-40B4-BE49-F238E27FC236}">
                    <a16:creationId xmlns:a16="http://schemas.microsoft.com/office/drawing/2014/main" id="{F64320FA-5B1E-8C48-A14C-3C7426AD229B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A3AA93-426E-EE41-A0A4-8D7596B20368}"/>
              </a:ext>
            </a:extLst>
          </p:cNvPr>
          <p:cNvGrpSpPr/>
          <p:nvPr/>
        </p:nvGrpSpPr>
        <p:grpSpPr>
          <a:xfrm>
            <a:off x="8177106" y="7902206"/>
            <a:ext cx="1450840" cy="1450838"/>
            <a:chOff x="5616426" y="7827895"/>
            <a:chExt cx="1450840" cy="145083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A3E6F14-D001-B247-AC13-FFEDBC6C8DA9}"/>
                </a:ext>
              </a:extLst>
            </p:cNvPr>
            <p:cNvSpPr/>
            <p:nvPr/>
          </p:nvSpPr>
          <p:spPr>
            <a:xfrm>
              <a:off x="5616426" y="7827895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98" name="Gráfico 228">
              <a:extLst>
                <a:ext uri="{FF2B5EF4-FFF2-40B4-BE49-F238E27FC236}">
                  <a16:creationId xmlns:a16="http://schemas.microsoft.com/office/drawing/2014/main" id="{E2535942-F649-7348-9729-FB80405A93DC}"/>
                </a:ext>
              </a:extLst>
            </p:cNvPr>
            <p:cNvGrpSpPr/>
            <p:nvPr/>
          </p:nvGrpSpPr>
          <p:grpSpPr>
            <a:xfrm>
              <a:off x="6094450" y="8311991"/>
              <a:ext cx="538854" cy="538852"/>
              <a:chOff x="10963621" y="2751577"/>
              <a:chExt cx="570831" cy="570831"/>
            </a:xfrm>
            <a:solidFill>
              <a:schemeClr val="bg1"/>
            </a:solidFill>
          </p:grpSpPr>
          <p:sp>
            <p:nvSpPr>
              <p:cNvPr id="99" name="Forma libre 299">
                <a:extLst>
                  <a:ext uri="{FF2B5EF4-FFF2-40B4-BE49-F238E27FC236}">
                    <a16:creationId xmlns:a16="http://schemas.microsoft.com/office/drawing/2014/main" id="{FB267180-D758-904B-A720-A40E7E950C69}"/>
                  </a:ext>
                </a:extLst>
              </p:cNvPr>
              <p:cNvSpPr/>
              <p:nvPr/>
            </p:nvSpPr>
            <p:spPr>
              <a:xfrm>
                <a:off x="10963622" y="2918068"/>
                <a:ext cx="475693" cy="309200"/>
              </a:xfrm>
              <a:custGeom>
                <a:avLst/>
                <a:gdLst>
                  <a:gd name="connsiteX0" fmla="*/ 285417 w 475693"/>
                  <a:gd name="connsiteY0" fmla="*/ 273524 h 309200"/>
                  <a:gd name="connsiteX1" fmla="*/ 440017 w 475693"/>
                  <a:gd name="connsiteY1" fmla="*/ 118924 h 309200"/>
                  <a:gd name="connsiteX2" fmla="*/ 462118 w 475693"/>
                  <a:gd name="connsiteY2" fmla="*/ 120701 h 309200"/>
                  <a:gd name="connsiteX3" fmla="*/ 471594 w 475693"/>
                  <a:gd name="connsiteY3" fmla="*/ 117913 h 309200"/>
                  <a:gd name="connsiteX4" fmla="*/ 475694 w 475693"/>
                  <a:gd name="connsiteY4" fmla="*/ 108924 h 309200"/>
                  <a:gd name="connsiteX5" fmla="*/ 475694 w 475693"/>
                  <a:gd name="connsiteY5" fmla="*/ 11893 h 309200"/>
                  <a:gd name="connsiteX6" fmla="*/ 463801 w 475693"/>
                  <a:gd name="connsiteY6" fmla="*/ 0 h 309200"/>
                  <a:gd name="connsiteX7" fmla="*/ 321047 w 475693"/>
                  <a:gd name="connsiteY7" fmla="*/ 0 h 309200"/>
                  <a:gd name="connsiteX8" fmla="*/ 312638 w 475693"/>
                  <a:gd name="connsiteY8" fmla="*/ 3484 h 309200"/>
                  <a:gd name="connsiteX9" fmla="*/ 309154 w 475693"/>
                  <a:gd name="connsiteY9" fmla="*/ 11904 h 309200"/>
                  <a:gd name="connsiteX10" fmla="*/ 309201 w 475693"/>
                  <a:gd name="connsiteY10" fmla="*/ 59461 h 309200"/>
                  <a:gd name="connsiteX11" fmla="*/ 297308 w 475693"/>
                  <a:gd name="connsiteY11" fmla="*/ 71354 h 309200"/>
                  <a:gd name="connsiteX12" fmla="*/ 178386 w 475693"/>
                  <a:gd name="connsiteY12" fmla="*/ 71354 h 309200"/>
                  <a:gd name="connsiteX13" fmla="*/ 166493 w 475693"/>
                  <a:gd name="connsiteY13" fmla="*/ 59461 h 309200"/>
                  <a:gd name="connsiteX14" fmla="*/ 166493 w 475693"/>
                  <a:gd name="connsiteY14" fmla="*/ 11893 h 309200"/>
                  <a:gd name="connsiteX15" fmla="*/ 154600 w 475693"/>
                  <a:gd name="connsiteY15" fmla="*/ 0 h 309200"/>
                  <a:gd name="connsiteX16" fmla="*/ 11893 w 475693"/>
                  <a:gd name="connsiteY16" fmla="*/ 0 h 309200"/>
                  <a:gd name="connsiteX17" fmla="*/ 0 w 475693"/>
                  <a:gd name="connsiteY17" fmla="*/ 11893 h 309200"/>
                  <a:gd name="connsiteX18" fmla="*/ 0 w 475693"/>
                  <a:gd name="connsiteY18" fmla="*/ 297308 h 309200"/>
                  <a:gd name="connsiteX19" fmla="*/ 11893 w 475693"/>
                  <a:gd name="connsiteY19" fmla="*/ 309201 h 309200"/>
                  <a:gd name="connsiteX20" fmla="*/ 275417 w 475693"/>
                  <a:gd name="connsiteY20" fmla="*/ 309201 h 309200"/>
                  <a:gd name="connsiteX21" fmla="*/ 284407 w 475693"/>
                  <a:gd name="connsiteY21" fmla="*/ 305101 h 309200"/>
                  <a:gd name="connsiteX22" fmla="*/ 287194 w 475693"/>
                  <a:gd name="connsiteY22" fmla="*/ 295625 h 309200"/>
                  <a:gd name="connsiteX23" fmla="*/ 285417 w 475693"/>
                  <a:gd name="connsiteY23" fmla="*/ 273524 h 30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75693" h="309200">
                    <a:moveTo>
                      <a:pt x="285417" y="273524"/>
                    </a:moveTo>
                    <a:cubicBezTo>
                      <a:pt x="285417" y="188281"/>
                      <a:pt x="354773" y="118924"/>
                      <a:pt x="440017" y="118924"/>
                    </a:cubicBezTo>
                    <a:cubicBezTo>
                      <a:pt x="446637" y="118924"/>
                      <a:pt x="453663" y="119492"/>
                      <a:pt x="462118" y="120701"/>
                    </a:cubicBezTo>
                    <a:cubicBezTo>
                      <a:pt x="465520" y="121235"/>
                      <a:pt x="468981" y="120167"/>
                      <a:pt x="471594" y="117913"/>
                    </a:cubicBezTo>
                    <a:cubicBezTo>
                      <a:pt x="474196" y="115649"/>
                      <a:pt x="475694" y="112373"/>
                      <a:pt x="475694" y="108924"/>
                    </a:cubicBezTo>
                    <a:lnTo>
                      <a:pt x="475694" y="11893"/>
                    </a:lnTo>
                    <a:cubicBezTo>
                      <a:pt x="475694" y="5319"/>
                      <a:pt x="470375" y="0"/>
                      <a:pt x="463801" y="0"/>
                    </a:cubicBezTo>
                    <a:lnTo>
                      <a:pt x="321047" y="0"/>
                    </a:lnTo>
                    <a:cubicBezTo>
                      <a:pt x="317888" y="0"/>
                      <a:pt x="314868" y="1254"/>
                      <a:pt x="312638" y="3484"/>
                    </a:cubicBezTo>
                    <a:cubicBezTo>
                      <a:pt x="310408" y="5725"/>
                      <a:pt x="309154" y="8745"/>
                      <a:pt x="309154" y="11904"/>
                    </a:cubicBezTo>
                    <a:lnTo>
                      <a:pt x="309201" y="59461"/>
                    </a:lnTo>
                    <a:cubicBezTo>
                      <a:pt x="309201" y="66022"/>
                      <a:pt x="303871" y="71354"/>
                      <a:pt x="297308" y="71354"/>
                    </a:cubicBezTo>
                    <a:lnTo>
                      <a:pt x="178386" y="71354"/>
                    </a:lnTo>
                    <a:cubicBezTo>
                      <a:pt x="171825" y="71354"/>
                      <a:pt x="166493" y="66024"/>
                      <a:pt x="166493" y="59461"/>
                    </a:cubicBezTo>
                    <a:lnTo>
                      <a:pt x="166493" y="11893"/>
                    </a:lnTo>
                    <a:cubicBezTo>
                      <a:pt x="166493" y="5319"/>
                      <a:pt x="161174" y="0"/>
                      <a:pt x="154600" y="0"/>
                    </a:cubicBezTo>
                    <a:lnTo>
                      <a:pt x="11893" y="0"/>
                    </a:lnTo>
                    <a:cubicBezTo>
                      <a:pt x="5319" y="0"/>
                      <a:pt x="0" y="5319"/>
                      <a:pt x="0" y="11893"/>
                    </a:cubicBezTo>
                    <a:lnTo>
                      <a:pt x="0" y="297308"/>
                    </a:lnTo>
                    <a:cubicBezTo>
                      <a:pt x="0" y="303882"/>
                      <a:pt x="5319" y="309201"/>
                      <a:pt x="11893" y="309201"/>
                    </a:cubicBezTo>
                    <a:lnTo>
                      <a:pt x="275417" y="309201"/>
                    </a:lnTo>
                    <a:cubicBezTo>
                      <a:pt x="278867" y="309201"/>
                      <a:pt x="282141" y="307702"/>
                      <a:pt x="284407" y="305101"/>
                    </a:cubicBezTo>
                    <a:cubicBezTo>
                      <a:pt x="286660" y="302500"/>
                      <a:pt x="287681" y="299039"/>
                      <a:pt x="287194" y="295625"/>
                    </a:cubicBezTo>
                    <a:cubicBezTo>
                      <a:pt x="285985" y="287170"/>
                      <a:pt x="285417" y="280144"/>
                      <a:pt x="285417" y="273524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9" name="Forma libre 300">
                <a:extLst>
                  <a:ext uri="{FF2B5EF4-FFF2-40B4-BE49-F238E27FC236}">
                    <a16:creationId xmlns:a16="http://schemas.microsoft.com/office/drawing/2014/main" id="{386BC35C-5180-CF45-9E40-6CE66736E648}"/>
                  </a:ext>
                </a:extLst>
              </p:cNvPr>
              <p:cNvSpPr/>
              <p:nvPr/>
            </p:nvSpPr>
            <p:spPr>
              <a:xfrm>
                <a:off x="11263169" y="2751577"/>
                <a:ext cx="176147" cy="142707"/>
              </a:xfrm>
              <a:custGeom>
                <a:avLst/>
                <a:gdLst>
                  <a:gd name="connsiteX0" fmla="*/ 9561 w 176147"/>
                  <a:gd name="connsiteY0" fmla="*/ 118645 h 142707"/>
                  <a:gd name="connsiteX1" fmla="*/ 9572 w 176147"/>
                  <a:gd name="connsiteY1" fmla="*/ 130827 h 142707"/>
                  <a:gd name="connsiteX2" fmla="*/ 21465 w 176147"/>
                  <a:gd name="connsiteY2" fmla="*/ 142708 h 142707"/>
                  <a:gd name="connsiteX3" fmla="*/ 164254 w 176147"/>
                  <a:gd name="connsiteY3" fmla="*/ 142708 h 142707"/>
                  <a:gd name="connsiteX4" fmla="*/ 174474 w 176147"/>
                  <a:gd name="connsiteY4" fmla="*/ 136901 h 142707"/>
                  <a:gd name="connsiteX5" fmla="*/ 174706 w 176147"/>
                  <a:gd name="connsiteY5" fmla="*/ 125137 h 142707"/>
                  <a:gd name="connsiteX6" fmla="*/ 110145 w 176147"/>
                  <a:gd name="connsiteY6" fmla="*/ 6213 h 142707"/>
                  <a:gd name="connsiteX7" fmla="*/ 99693 w 176147"/>
                  <a:gd name="connsiteY7" fmla="*/ 0 h 142707"/>
                  <a:gd name="connsiteX8" fmla="*/ 11895 w 176147"/>
                  <a:gd name="connsiteY8" fmla="*/ 0 h 142707"/>
                  <a:gd name="connsiteX9" fmla="*/ 3115 w 176147"/>
                  <a:gd name="connsiteY9" fmla="*/ 3868 h 142707"/>
                  <a:gd name="connsiteX10" fmla="*/ 49 w 176147"/>
                  <a:gd name="connsiteY10" fmla="*/ 12961 h 142707"/>
                  <a:gd name="connsiteX11" fmla="*/ 9561 w 176147"/>
                  <a:gd name="connsiteY11" fmla="*/ 118645 h 14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6147" h="142707">
                    <a:moveTo>
                      <a:pt x="9561" y="118645"/>
                    </a:moveTo>
                    <a:lnTo>
                      <a:pt x="9572" y="130827"/>
                    </a:lnTo>
                    <a:cubicBezTo>
                      <a:pt x="9583" y="137389"/>
                      <a:pt x="14903" y="142708"/>
                      <a:pt x="21465" y="142708"/>
                    </a:cubicBezTo>
                    <a:lnTo>
                      <a:pt x="164254" y="142708"/>
                    </a:lnTo>
                    <a:cubicBezTo>
                      <a:pt x="168446" y="142708"/>
                      <a:pt x="172326" y="140501"/>
                      <a:pt x="174474" y="136901"/>
                    </a:cubicBezTo>
                    <a:cubicBezTo>
                      <a:pt x="176623" y="133289"/>
                      <a:pt x="176704" y="128829"/>
                      <a:pt x="174706" y="125137"/>
                    </a:cubicBezTo>
                    <a:lnTo>
                      <a:pt x="110145" y="6213"/>
                    </a:lnTo>
                    <a:cubicBezTo>
                      <a:pt x="108067" y="2381"/>
                      <a:pt x="104049" y="0"/>
                      <a:pt x="99693" y="0"/>
                    </a:cubicBezTo>
                    <a:lnTo>
                      <a:pt x="11895" y="0"/>
                    </a:lnTo>
                    <a:cubicBezTo>
                      <a:pt x="8550" y="0"/>
                      <a:pt x="5368" y="1405"/>
                      <a:pt x="3115" y="3868"/>
                    </a:cubicBezTo>
                    <a:cubicBezTo>
                      <a:pt x="861" y="6329"/>
                      <a:pt x="-253" y="9628"/>
                      <a:pt x="49" y="12961"/>
                    </a:cubicBezTo>
                    <a:lnTo>
                      <a:pt x="9561" y="118645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0" name="Forma libre 301">
                <a:extLst>
                  <a:ext uri="{FF2B5EF4-FFF2-40B4-BE49-F238E27FC236}">
                    <a16:creationId xmlns:a16="http://schemas.microsoft.com/office/drawing/2014/main" id="{B92A8955-CDC4-B442-A901-F025D0600BA9}"/>
                  </a:ext>
                </a:extLst>
              </p:cNvPr>
              <p:cNvSpPr/>
              <p:nvPr/>
            </p:nvSpPr>
            <p:spPr>
              <a:xfrm>
                <a:off x="10963621" y="2751577"/>
                <a:ext cx="176166" cy="142707"/>
              </a:xfrm>
              <a:custGeom>
                <a:avLst/>
                <a:gdLst>
                  <a:gd name="connsiteX0" fmla="*/ 11893 w 176166"/>
                  <a:gd name="connsiteY0" fmla="*/ 142708 h 142707"/>
                  <a:gd name="connsiteX1" fmla="*/ 154601 w 176166"/>
                  <a:gd name="connsiteY1" fmla="*/ 142708 h 142707"/>
                  <a:gd name="connsiteX2" fmla="*/ 166494 w 176166"/>
                  <a:gd name="connsiteY2" fmla="*/ 130815 h 142707"/>
                  <a:gd name="connsiteX3" fmla="*/ 176121 w 176166"/>
                  <a:gd name="connsiteY3" fmla="*/ 12948 h 142707"/>
                  <a:gd name="connsiteX4" fmla="*/ 173055 w 176166"/>
                  <a:gd name="connsiteY4" fmla="*/ 3866 h 142707"/>
                  <a:gd name="connsiteX5" fmla="*/ 164275 w 176166"/>
                  <a:gd name="connsiteY5" fmla="*/ 0 h 142707"/>
                  <a:gd name="connsiteX6" fmla="*/ 76454 w 176166"/>
                  <a:gd name="connsiteY6" fmla="*/ 0 h 142707"/>
                  <a:gd name="connsiteX7" fmla="*/ 66002 w 176166"/>
                  <a:gd name="connsiteY7" fmla="*/ 6213 h 142707"/>
                  <a:gd name="connsiteX8" fmla="*/ 1441 w 176166"/>
                  <a:gd name="connsiteY8" fmla="*/ 125137 h 142707"/>
                  <a:gd name="connsiteX9" fmla="*/ 1673 w 176166"/>
                  <a:gd name="connsiteY9" fmla="*/ 136901 h 142707"/>
                  <a:gd name="connsiteX10" fmla="*/ 11893 w 176166"/>
                  <a:gd name="connsiteY10" fmla="*/ 142708 h 14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166" h="142707">
                    <a:moveTo>
                      <a:pt x="11893" y="142708"/>
                    </a:moveTo>
                    <a:lnTo>
                      <a:pt x="154601" y="142708"/>
                    </a:lnTo>
                    <a:cubicBezTo>
                      <a:pt x="161175" y="142708"/>
                      <a:pt x="166494" y="137389"/>
                      <a:pt x="166494" y="130815"/>
                    </a:cubicBezTo>
                    <a:lnTo>
                      <a:pt x="176121" y="12948"/>
                    </a:lnTo>
                    <a:cubicBezTo>
                      <a:pt x="176411" y="9627"/>
                      <a:pt x="175308" y="6328"/>
                      <a:pt x="173055" y="3866"/>
                    </a:cubicBezTo>
                    <a:cubicBezTo>
                      <a:pt x="170803" y="1406"/>
                      <a:pt x="167609" y="0"/>
                      <a:pt x="164275" y="0"/>
                    </a:cubicBezTo>
                    <a:lnTo>
                      <a:pt x="76454" y="0"/>
                    </a:lnTo>
                    <a:cubicBezTo>
                      <a:pt x="72099" y="0"/>
                      <a:pt x="68081" y="2380"/>
                      <a:pt x="66002" y="6213"/>
                    </a:cubicBezTo>
                    <a:lnTo>
                      <a:pt x="1441" y="125137"/>
                    </a:lnTo>
                    <a:cubicBezTo>
                      <a:pt x="-557" y="128831"/>
                      <a:pt x="-475" y="133290"/>
                      <a:pt x="1673" y="136901"/>
                    </a:cubicBezTo>
                    <a:cubicBezTo>
                      <a:pt x="3823" y="140501"/>
                      <a:pt x="7701" y="142708"/>
                      <a:pt x="11893" y="14270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1" name="Forma libre 302">
                <a:extLst>
                  <a:ext uri="{FF2B5EF4-FFF2-40B4-BE49-F238E27FC236}">
                    <a16:creationId xmlns:a16="http://schemas.microsoft.com/office/drawing/2014/main" id="{1B2AC263-1727-074C-BF8E-AC10232733E7}"/>
                  </a:ext>
                </a:extLst>
              </p:cNvPr>
              <p:cNvSpPr/>
              <p:nvPr/>
            </p:nvSpPr>
            <p:spPr>
              <a:xfrm>
                <a:off x="11272822" y="3060777"/>
                <a:ext cx="261630" cy="261630"/>
              </a:xfrm>
              <a:custGeom>
                <a:avLst/>
                <a:gdLst>
                  <a:gd name="connsiteX0" fmla="*/ 130815 w 261630"/>
                  <a:gd name="connsiteY0" fmla="*/ 0 h 261630"/>
                  <a:gd name="connsiteX1" fmla="*/ 0 w 261630"/>
                  <a:gd name="connsiteY1" fmla="*/ 130815 h 261630"/>
                  <a:gd name="connsiteX2" fmla="*/ 130815 w 261630"/>
                  <a:gd name="connsiteY2" fmla="*/ 261630 h 261630"/>
                  <a:gd name="connsiteX3" fmla="*/ 261630 w 261630"/>
                  <a:gd name="connsiteY3" fmla="*/ 130815 h 261630"/>
                  <a:gd name="connsiteX4" fmla="*/ 130815 w 261630"/>
                  <a:gd name="connsiteY4" fmla="*/ 0 h 261630"/>
                  <a:gd name="connsiteX5" fmla="*/ 198685 w 261630"/>
                  <a:gd name="connsiteY5" fmla="*/ 103547 h 261630"/>
                  <a:gd name="connsiteX6" fmla="*/ 115438 w 261630"/>
                  <a:gd name="connsiteY6" fmla="*/ 186793 h 261630"/>
                  <a:gd name="connsiteX7" fmla="*/ 107030 w 261630"/>
                  <a:gd name="connsiteY7" fmla="*/ 190277 h 261630"/>
                  <a:gd name="connsiteX8" fmla="*/ 98621 w 261630"/>
                  <a:gd name="connsiteY8" fmla="*/ 186793 h 261630"/>
                  <a:gd name="connsiteX9" fmla="*/ 62944 w 261630"/>
                  <a:gd name="connsiteY9" fmla="*/ 151116 h 261630"/>
                  <a:gd name="connsiteX10" fmla="*/ 62944 w 261630"/>
                  <a:gd name="connsiteY10" fmla="*/ 134300 h 261630"/>
                  <a:gd name="connsiteX11" fmla="*/ 79760 w 261630"/>
                  <a:gd name="connsiteY11" fmla="*/ 134300 h 261630"/>
                  <a:gd name="connsiteX12" fmla="*/ 107029 w 261630"/>
                  <a:gd name="connsiteY12" fmla="*/ 161569 h 261630"/>
                  <a:gd name="connsiteX13" fmla="*/ 181867 w 261630"/>
                  <a:gd name="connsiteY13" fmla="*/ 86731 h 261630"/>
                  <a:gd name="connsiteX14" fmla="*/ 198683 w 261630"/>
                  <a:gd name="connsiteY14" fmla="*/ 86731 h 261630"/>
                  <a:gd name="connsiteX15" fmla="*/ 198685 w 261630"/>
                  <a:gd name="connsiteY15" fmla="*/ 103547 h 26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1630" h="261630">
                    <a:moveTo>
                      <a:pt x="130815" y="0"/>
                    </a:moveTo>
                    <a:cubicBezTo>
                      <a:pt x="58683" y="0"/>
                      <a:pt x="0" y="58683"/>
                      <a:pt x="0" y="130815"/>
                    </a:cubicBezTo>
                    <a:cubicBezTo>
                      <a:pt x="0" y="202947"/>
                      <a:pt x="58683" y="261630"/>
                      <a:pt x="130815" y="261630"/>
                    </a:cubicBezTo>
                    <a:cubicBezTo>
                      <a:pt x="202947" y="261630"/>
                      <a:pt x="261630" y="202947"/>
                      <a:pt x="261630" y="130815"/>
                    </a:cubicBezTo>
                    <a:cubicBezTo>
                      <a:pt x="261630" y="58683"/>
                      <a:pt x="202947" y="0"/>
                      <a:pt x="130815" y="0"/>
                    </a:cubicBezTo>
                    <a:close/>
                    <a:moveTo>
                      <a:pt x="198685" y="103547"/>
                    </a:moveTo>
                    <a:lnTo>
                      <a:pt x="115438" y="186793"/>
                    </a:lnTo>
                    <a:cubicBezTo>
                      <a:pt x="113116" y="189116"/>
                      <a:pt x="110072" y="190277"/>
                      <a:pt x="107030" y="190277"/>
                    </a:cubicBezTo>
                    <a:cubicBezTo>
                      <a:pt x="103987" y="190277"/>
                      <a:pt x="100945" y="189116"/>
                      <a:pt x="98621" y="186793"/>
                    </a:cubicBezTo>
                    <a:lnTo>
                      <a:pt x="62944" y="151116"/>
                    </a:lnTo>
                    <a:cubicBezTo>
                      <a:pt x="58298" y="146471"/>
                      <a:pt x="58298" y="138945"/>
                      <a:pt x="62944" y="134300"/>
                    </a:cubicBezTo>
                    <a:cubicBezTo>
                      <a:pt x="67590" y="129654"/>
                      <a:pt x="75116" y="129654"/>
                      <a:pt x="79760" y="134300"/>
                    </a:cubicBezTo>
                    <a:lnTo>
                      <a:pt x="107029" y="161569"/>
                    </a:lnTo>
                    <a:lnTo>
                      <a:pt x="181867" y="86731"/>
                    </a:lnTo>
                    <a:cubicBezTo>
                      <a:pt x="186512" y="82085"/>
                      <a:pt x="194038" y="82085"/>
                      <a:pt x="198683" y="86731"/>
                    </a:cubicBezTo>
                    <a:cubicBezTo>
                      <a:pt x="203331" y="91375"/>
                      <a:pt x="203331" y="98901"/>
                      <a:pt x="198685" y="103547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F4D82E-0C98-6D4B-8AC9-237343F81F5C}"/>
              </a:ext>
            </a:extLst>
          </p:cNvPr>
          <p:cNvGrpSpPr/>
          <p:nvPr/>
        </p:nvGrpSpPr>
        <p:grpSpPr>
          <a:xfrm>
            <a:off x="9501865" y="10458150"/>
            <a:ext cx="1450840" cy="1450838"/>
            <a:chOff x="5616426" y="10331966"/>
            <a:chExt cx="1450840" cy="145083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ACBDA73-506E-404F-BD50-AE4B17FAF147}"/>
                </a:ext>
              </a:extLst>
            </p:cNvPr>
            <p:cNvSpPr/>
            <p:nvPr/>
          </p:nvSpPr>
          <p:spPr>
            <a:xfrm>
              <a:off x="5616426" y="10331966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12" name="Gráfico 22">
              <a:extLst>
                <a:ext uri="{FF2B5EF4-FFF2-40B4-BE49-F238E27FC236}">
                  <a16:creationId xmlns:a16="http://schemas.microsoft.com/office/drawing/2014/main" id="{815A288E-4984-CE43-82C7-24627F7B1F0A}"/>
                </a:ext>
              </a:extLst>
            </p:cNvPr>
            <p:cNvGrpSpPr/>
            <p:nvPr/>
          </p:nvGrpSpPr>
          <p:grpSpPr>
            <a:xfrm>
              <a:off x="6056537" y="10752732"/>
              <a:ext cx="564480" cy="564478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13" name="Forma libre 340">
                <a:extLst>
                  <a:ext uri="{FF2B5EF4-FFF2-40B4-BE49-F238E27FC236}">
                    <a16:creationId xmlns:a16="http://schemas.microsoft.com/office/drawing/2014/main" id="{E51C6731-F5AA-214B-BE24-AE55205D7C83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4" name="Forma libre 341">
                <a:extLst>
                  <a:ext uri="{FF2B5EF4-FFF2-40B4-BE49-F238E27FC236}">
                    <a16:creationId xmlns:a16="http://schemas.microsoft.com/office/drawing/2014/main" id="{0A0F25DC-D165-D44A-B85C-568B97120715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5" name="Forma libre 342">
                <a:extLst>
                  <a:ext uri="{FF2B5EF4-FFF2-40B4-BE49-F238E27FC236}">
                    <a16:creationId xmlns:a16="http://schemas.microsoft.com/office/drawing/2014/main" id="{B3876AF7-F884-3440-A430-0178939888CF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6" name="Forma libre 343">
                <a:extLst>
                  <a:ext uri="{FF2B5EF4-FFF2-40B4-BE49-F238E27FC236}">
                    <a16:creationId xmlns:a16="http://schemas.microsoft.com/office/drawing/2014/main" id="{D612BBD3-7428-4742-81EC-672AB63840A0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7" name="Forma libre 344">
                <a:extLst>
                  <a:ext uri="{FF2B5EF4-FFF2-40B4-BE49-F238E27FC236}">
                    <a16:creationId xmlns:a16="http://schemas.microsoft.com/office/drawing/2014/main" id="{72301BCD-3B6B-B040-A5D6-2DFC0EA181BE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8" name="Forma libre 345">
                <a:extLst>
                  <a:ext uri="{FF2B5EF4-FFF2-40B4-BE49-F238E27FC236}">
                    <a16:creationId xmlns:a16="http://schemas.microsoft.com/office/drawing/2014/main" id="{0DFFD395-0FEE-8D47-89CD-E99C539DF932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9" name="Forma libre 346">
                <a:extLst>
                  <a:ext uri="{FF2B5EF4-FFF2-40B4-BE49-F238E27FC236}">
                    <a16:creationId xmlns:a16="http://schemas.microsoft.com/office/drawing/2014/main" id="{9EAE442C-46CB-9A46-B872-C770286DE430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558B5AC-3131-1C48-B9F2-BDDE34F8888F}"/>
              </a:ext>
            </a:extLst>
          </p:cNvPr>
          <p:cNvGrpSpPr/>
          <p:nvPr/>
        </p:nvGrpSpPr>
        <p:grpSpPr>
          <a:xfrm>
            <a:off x="14834084" y="7902206"/>
            <a:ext cx="1450840" cy="1450838"/>
            <a:chOff x="5616426" y="7827895"/>
            <a:chExt cx="1450840" cy="145083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1D3B6A3-52A8-E64E-9B85-9178BDE4B3A3}"/>
                </a:ext>
              </a:extLst>
            </p:cNvPr>
            <p:cNvSpPr/>
            <p:nvPr/>
          </p:nvSpPr>
          <p:spPr>
            <a:xfrm>
              <a:off x="5616426" y="7827895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22" name="Gráfico 228">
              <a:extLst>
                <a:ext uri="{FF2B5EF4-FFF2-40B4-BE49-F238E27FC236}">
                  <a16:creationId xmlns:a16="http://schemas.microsoft.com/office/drawing/2014/main" id="{EB745060-9B35-DD4C-92BC-15F727E465A6}"/>
                </a:ext>
              </a:extLst>
            </p:cNvPr>
            <p:cNvGrpSpPr/>
            <p:nvPr/>
          </p:nvGrpSpPr>
          <p:grpSpPr>
            <a:xfrm>
              <a:off x="6094450" y="8311991"/>
              <a:ext cx="538854" cy="538852"/>
              <a:chOff x="10963621" y="2751577"/>
              <a:chExt cx="570831" cy="570831"/>
            </a:xfrm>
            <a:solidFill>
              <a:schemeClr val="bg1"/>
            </a:solidFill>
          </p:grpSpPr>
          <p:sp>
            <p:nvSpPr>
              <p:cNvPr id="123" name="Forma libre 299">
                <a:extLst>
                  <a:ext uri="{FF2B5EF4-FFF2-40B4-BE49-F238E27FC236}">
                    <a16:creationId xmlns:a16="http://schemas.microsoft.com/office/drawing/2014/main" id="{8BD572AC-A493-724F-AFA4-0E9559ED4095}"/>
                  </a:ext>
                </a:extLst>
              </p:cNvPr>
              <p:cNvSpPr/>
              <p:nvPr/>
            </p:nvSpPr>
            <p:spPr>
              <a:xfrm>
                <a:off x="10963622" y="2918068"/>
                <a:ext cx="475693" cy="309200"/>
              </a:xfrm>
              <a:custGeom>
                <a:avLst/>
                <a:gdLst>
                  <a:gd name="connsiteX0" fmla="*/ 285417 w 475693"/>
                  <a:gd name="connsiteY0" fmla="*/ 273524 h 309200"/>
                  <a:gd name="connsiteX1" fmla="*/ 440017 w 475693"/>
                  <a:gd name="connsiteY1" fmla="*/ 118924 h 309200"/>
                  <a:gd name="connsiteX2" fmla="*/ 462118 w 475693"/>
                  <a:gd name="connsiteY2" fmla="*/ 120701 h 309200"/>
                  <a:gd name="connsiteX3" fmla="*/ 471594 w 475693"/>
                  <a:gd name="connsiteY3" fmla="*/ 117913 h 309200"/>
                  <a:gd name="connsiteX4" fmla="*/ 475694 w 475693"/>
                  <a:gd name="connsiteY4" fmla="*/ 108924 h 309200"/>
                  <a:gd name="connsiteX5" fmla="*/ 475694 w 475693"/>
                  <a:gd name="connsiteY5" fmla="*/ 11893 h 309200"/>
                  <a:gd name="connsiteX6" fmla="*/ 463801 w 475693"/>
                  <a:gd name="connsiteY6" fmla="*/ 0 h 309200"/>
                  <a:gd name="connsiteX7" fmla="*/ 321047 w 475693"/>
                  <a:gd name="connsiteY7" fmla="*/ 0 h 309200"/>
                  <a:gd name="connsiteX8" fmla="*/ 312638 w 475693"/>
                  <a:gd name="connsiteY8" fmla="*/ 3484 h 309200"/>
                  <a:gd name="connsiteX9" fmla="*/ 309154 w 475693"/>
                  <a:gd name="connsiteY9" fmla="*/ 11904 h 309200"/>
                  <a:gd name="connsiteX10" fmla="*/ 309201 w 475693"/>
                  <a:gd name="connsiteY10" fmla="*/ 59461 h 309200"/>
                  <a:gd name="connsiteX11" fmla="*/ 297308 w 475693"/>
                  <a:gd name="connsiteY11" fmla="*/ 71354 h 309200"/>
                  <a:gd name="connsiteX12" fmla="*/ 178386 w 475693"/>
                  <a:gd name="connsiteY12" fmla="*/ 71354 h 309200"/>
                  <a:gd name="connsiteX13" fmla="*/ 166493 w 475693"/>
                  <a:gd name="connsiteY13" fmla="*/ 59461 h 309200"/>
                  <a:gd name="connsiteX14" fmla="*/ 166493 w 475693"/>
                  <a:gd name="connsiteY14" fmla="*/ 11893 h 309200"/>
                  <a:gd name="connsiteX15" fmla="*/ 154600 w 475693"/>
                  <a:gd name="connsiteY15" fmla="*/ 0 h 309200"/>
                  <a:gd name="connsiteX16" fmla="*/ 11893 w 475693"/>
                  <a:gd name="connsiteY16" fmla="*/ 0 h 309200"/>
                  <a:gd name="connsiteX17" fmla="*/ 0 w 475693"/>
                  <a:gd name="connsiteY17" fmla="*/ 11893 h 309200"/>
                  <a:gd name="connsiteX18" fmla="*/ 0 w 475693"/>
                  <a:gd name="connsiteY18" fmla="*/ 297308 h 309200"/>
                  <a:gd name="connsiteX19" fmla="*/ 11893 w 475693"/>
                  <a:gd name="connsiteY19" fmla="*/ 309201 h 309200"/>
                  <a:gd name="connsiteX20" fmla="*/ 275417 w 475693"/>
                  <a:gd name="connsiteY20" fmla="*/ 309201 h 309200"/>
                  <a:gd name="connsiteX21" fmla="*/ 284407 w 475693"/>
                  <a:gd name="connsiteY21" fmla="*/ 305101 h 309200"/>
                  <a:gd name="connsiteX22" fmla="*/ 287194 w 475693"/>
                  <a:gd name="connsiteY22" fmla="*/ 295625 h 309200"/>
                  <a:gd name="connsiteX23" fmla="*/ 285417 w 475693"/>
                  <a:gd name="connsiteY23" fmla="*/ 273524 h 30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75693" h="309200">
                    <a:moveTo>
                      <a:pt x="285417" y="273524"/>
                    </a:moveTo>
                    <a:cubicBezTo>
                      <a:pt x="285417" y="188281"/>
                      <a:pt x="354773" y="118924"/>
                      <a:pt x="440017" y="118924"/>
                    </a:cubicBezTo>
                    <a:cubicBezTo>
                      <a:pt x="446637" y="118924"/>
                      <a:pt x="453663" y="119492"/>
                      <a:pt x="462118" y="120701"/>
                    </a:cubicBezTo>
                    <a:cubicBezTo>
                      <a:pt x="465520" y="121235"/>
                      <a:pt x="468981" y="120167"/>
                      <a:pt x="471594" y="117913"/>
                    </a:cubicBezTo>
                    <a:cubicBezTo>
                      <a:pt x="474196" y="115649"/>
                      <a:pt x="475694" y="112373"/>
                      <a:pt x="475694" y="108924"/>
                    </a:cubicBezTo>
                    <a:lnTo>
                      <a:pt x="475694" y="11893"/>
                    </a:lnTo>
                    <a:cubicBezTo>
                      <a:pt x="475694" y="5319"/>
                      <a:pt x="470375" y="0"/>
                      <a:pt x="463801" y="0"/>
                    </a:cubicBezTo>
                    <a:lnTo>
                      <a:pt x="321047" y="0"/>
                    </a:lnTo>
                    <a:cubicBezTo>
                      <a:pt x="317888" y="0"/>
                      <a:pt x="314868" y="1254"/>
                      <a:pt x="312638" y="3484"/>
                    </a:cubicBezTo>
                    <a:cubicBezTo>
                      <a:pt x="310408" y="5725"/>
                      <a:pt x="309154" y="8745"/>
                      <a:pt x="309154" y="11904"/>
                    </a:cubicBezTo>
                    <a:lnTo>
                      <a:pt x="309201" y="59461"/>
                    </a:lnTo>
                    <a:cubicBezTo>
                      <a:pt x="309201" y="66022"/>
                      <a:pt x="303871" y="71354"/>
                      <a:pt x="297308" y="71354"/>
                    </a:cubicBezTo>
                    <a:lnTo>
                      <a:pt x="178386" y="71354"/>
                    </a:lnTo>
                    <a:cubicBezTo>
                      <a:pt x="171825" y="71354"/>
                      <a:pt x="166493" y="66024"/>
                      <a:pt x="166493" y="59461"/>
                    </a:cubicBezTo>
                    <a:lnTo>
                      <a:pt x="166493" y="11893"/>
                    </a:lnTo>
                    <a:cubicBezTo>
                      <a:pt x="166493" y="5319"/>
                      <a:pt x="161174" y="0"/>
                      <a:pt x="154600" y="0"/>
                    </a:cubicBezTo>
                    <a:lnTo>
                      <a:pt x="11893" y="0"/>
                    </a:lnTo>
                    <a:cubicBezTo>
                      <a:pt x="5319" y="0"/>
                      <a:pt x="0" y="5319"/>
                      <a:pt x="0" y="11893"/>
                    </a:cubicBezTo>
                    <a:lnTo>
                      <a:pt x="0" y="297308"/>
                    </a:lnTo>
                    <a:cubicBezTo>
                      <a:pt x="0" y="303882"/>
                      <a:pt x="5319" y="309201"/>
                      <a:pt x="11893" y="309201"/>
                    </a:cubicBezTo>
                    <a:lnTo>
                      <a:pt x="275417" y="309201"/>
                    </a:lnTo>
                    <a:cubicBezTo>
                      <a:pt x="278867" y="309201"/>
                      <a:pt x="282141" y="307702"/>
                      <a:pt x="284407" y="305101"/>
                    </a:cubicBezTo>
                    <a:cubicBezTo>
                      <a:pt x="286660" y="302500"/>
                      <a:pt x="287681" y="299039"/>
                      <a:pt x="287194" y="295625"/>
                    </a:cubicBezTo>
                    <a:cubicBezTo>
                      <a:pt x="285985" y="287170"/>
                      <a:pt x="285417" y="280144"/>
                      <a:pt x="285417" y="273524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4" name="Forma libre 300">
                <a:extLst>
                  <a:ext uri="{FF2B5EF4-FFF2-40B4-BE49-F238E27FC236}">
                    <a16:creationId xmlns:a16="http://schemas.microsoft.com/office/drawing/2014/main" id="{7DDAC744-173B-5946-B2BE-5964D214C972}"/>
                  </a:ext>
                </a:extLst>
              </p:cNvPr>
              <p:cNvSpPr/>
              <p:nvPr/>
            </p:nvSpPr>
            <p:spPr>
              <a:xfrm>
                <a:off x="11263169" y="2751577"/>
                <a:ext cx="176147" cy="142707"/>
              </a:xfrm>
              <a:custGeom>
                <a:avLst/>
                <a:gdLst>
                  <a:gd name="connsiteX0" fmla="*/ 9561 w 176147"/>
                  <a:gd name="connsiteY0" fmla="*/ 118645 h 142707"/>
                  <a:gd name="connsiteX1" fmla="*/ 9572 w 176147"/>
                  <a:gd name="connsiteY1" fmla="*/ 130827 h 142707"/>
                  <a:gd name="connsiteX2" fmla="*/ 21465 w 176147"/>
                  <a:gd name="connsiteY2" fmla="*/ 142708 h 142707"/>
                  <a:gd name="connsiteX3" fmla="*/ 164254 w 176147"/>
                  <a:gd name="connsiteY3" fmla="*/ 142708 h 142707"/>
                  <a:gd name="connsiteX4" fmla="*/ 174474 w 176147"/>
                  <a:gd name="connsiteY4" fmla="*/ 136901 h 142707"/>
                  <a:gd name="connsiteX5" fmla="*/ 174706 w 176147"/>
                  <a:gd name="connsiteY5" fmla="*/ 125137 h 142707"/>
                  <a:gd name="connsiteX6" fmla="*/ 110145 w 176147"/>
                  <a:gd name="connsiteY6" fmla="*/ 6213 h 142707"/>
                  <a:gd name="connsiteX7" fmla="*/ 99693 w 176147"/>
                  <a:gd name="connsiteY7" fmla="*/ 0 h 142707"/>
                  <a:gd name="connsiteX8" fmla="*/ 11895 w 176147"/>
                  <a:gd name="connsiteY8" fmla="*/ 0 h 142707"/>
                  <a:gd name="connsiteX9" fmla="*/ 3115 w 176147"/>
                  <a:gd name="connsiteY9" fmla="*/ 3868 h 142707"/>
                  <a:gd name="connsiteX10" fmla="*/ 49 w 176147"/>
                  <a:gd name="connsiteY10" fmla="*/ 12961 h 142707"/>
                  <a:gd name="connsiteX11" fmla="*/ 9561 w 176147"/>
                  <a:gd name="connsiteY11" fmla="*/ 118645 h 14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6147" h="142707">
                    <a:moveTo>
                      <a:pt x="9561" y="118645"/>
                    </a:moveTo>
                    <a:lnTo>
                      <a:pt x="9572" y="130827"/>
                    </a:lnTo>
                    <a:cubicBezTo>
                      <a:pt x="9583" y="137389"/>
                      <a:pt x="14903" y="142708"/>
                      <a:pt x="21465" y="142708"/>
                    </a:cubicBezTo>
                    <a:lnTo>
                      <a:pt x="164254" y="142708"/>
                    </a:lnTo>
                    <a:cubicBezTo>
                      <a:pt x="168446" y="142708"/>
                      <a:pt x="172326" y="140501"/>
                      <a:pt x="174474" y="136901"/>
                    </a:cubicBezTo>
                    <a:cubicBezTo>
                      <a:pt x="176623" y="133289"/>
                      <a:pt x="176704" y="128829"/>
                      <a:pt x="174706" y="125137"/>
                    </a:cubicBezTo>
                    <a:lnTo>
                      <a:pt x="110145" y="6213"/>
                    </a:lnTo>
                    <a:cubicBezTo>
                      <a:pt x="108067" y="2381"/>
                      <a:pt x="104049" y="0"/>
                      <a:pt x="99693" y="0"/>
                    </a:cubicBezTo>
                    <a:lnTo>
                      <a:pt x="11895" y="0"/>
                    </a:lnTo>
                    <a:cubicBezTo>
                      <a:pt x="8550" y="0"/>
                      <a:pt x="5368" y="1405"/>
                      <a:pt x="3115" y="3868"/>
                    </a:cubicBezTo>
                    <a:cubicBezTo>
                      <a:pt x="861" y="6329"/>
                      <a:pt x="-253" y="9628"/>
                      <a:pt x="49" y="12961"/>
                    </a:cubicBezTo>
                    <a:lnTo>
                      <a:pt x="9561" y="118645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5" name="Forma libre 301">
                <a:extLst>
                  <a:ext uri="{FF2B5EF4-FFF2-40B4-BE49-F238E27FC236}">
                    <a16:creationId xmlns:a16="http://schemas.microsoft.com/office/drawing/2014/main" id="{7F34E114-F7C8-2348-AC2D-1878784824D2}"/>
                  </a:ext>
                </a:extLst>
              </p:cNvPr>
              <p:cNvSpPr/>
              <p:nvPr/>
            </p:nvSpPr>
            <p:spPr>
              <a:xfrm>
                <a:off x="10963621" y="2751577"/>
                <a:ext cx="176166" cy="142707"/>
              </a:xfrm>
              <a:custGeom>
                <a:avLst/>
                <a:gdLst>
                  <a:gd name="connsiteX0" fmla="*/ 11893 w 176166"/>
                  <a:gd name="connsiteY0" fmla="*/ 142708 h 142707"/>
                  <a:gd name="connsiteX1" fmla="*/ 154601 w 176166"/>
                  <a:gd name="connsiteY1" fmla="*/ 142708 h 142707"/>
                  <a:gd name="connsiteX2" fmla="*/ 166494 w 176166"/>
                  <a:gd name="connsiteY2" fmla="*/ 130815 h 142707"/>
                  <a:gd name="connsiteX3" fmla="*/ 176121 w 176166"/>
                  <a:gd name="connsiteY3" fmla="*/ 12948 h 142707"/>
                  <a:gd name="connsiteX4" fmla="*/ 173055 w 176166"/>
                  <a:gd name="connsiteY4" fmla="*/ 3866 h 142707"/>
                  <a:gd name="connsiteX5" fmla="*/ 164275 w 176166"/>
                  <a:gd name="connsiteY5" fmla="*/ 0 h 142707"/>
                  <a:gd name="connsiteX6" fmla="*/ 76454 w 176166"/>
                  <a:gd name="connsiteY6" fmla="*/ 0 h 142707"/>
                  <a:gd name="connsiteX7" fmla="*/ 66002 w 176166"/>
                  <a:gd name="connsiteY7" fmla="*/ 6213 h 142707"/>
                  <a:gd name="connsiteX8" fmla="*/ 1441 w 176166"/>
                  <a:gd name="connsiteY8" fmla="*/ 125137 h 142707"/>
                  <a:gd name="connsiteX9" fmla="*/ 1673 w 176166"/>
                  <a:gd name="connsiteY9" fmla="*/ 136901 h 142707"/>
                  <a:gd name="connsiteX10" fmla="*/ 11893 w 176166"/>
                  <a:gd name="connsiteY10" fmla="*/ 142708 h 14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166" h="142707">
                    <a:moveTo>
                      <a:pt x="11893" y="142708"/>
                    </a:moveTo>
                    <a:lnTo>
                      <a:pt x="154601" y="142708"/>
                    </a:lnTo>
                    <a:cubicBezTo>
                      <a:pt x="161175" y="142708"/>
                      <a:pt x="166494" y="137389"/>
                      <a:pt x="166494" y="130815"/>
                    </a:cubicBezTo>
                    <a:lnTo>
                      <a:pt x="176121" y="12948"/>
                    </a:lnTo>
                    <a:cubicBezTo>
                      <a:pt x="176411" y="9627"/>
                      <a:pt x="175308" y="6328"/>
                      <a:pt x="173055" y="3866"/>
                    </a:cubicBezTo>
                    <a:cubicBezTo>
                      <a:pt x="170803" y="1406"/>
                      <a:pt x="167609" y="0"/>
                      <a:pt x="164275" y="0"/>
                    </a:cubicBezTo>
                    <a:lnTo>
                      <a:pt x="76454" y="0"/>
                    </a:lnTo>
                    <a:cubicBezTo>
                      <a:pt x="72099" y="0"/>
                      <a:pt x="68081" y="2380"/>
                      <a:pt x="66002" y="6213"/>
                    </a:cubicBezTo>
                    <a:lnTo>
                      <a:pt x="1441" y="125137"/>
                    </a:lnTo>
                    <a:cubicBezTo>
                      <a:pt x="-557" y="128831"/>
                      <a:pt x="-475" y="133290"/>
                      <a:pt x="1673" y="136901"/>
                    </a:cubicBezTo>
                    <a:cubicBezTo>
                      <a:pt x="3823" y="140501"/>
                      <a:pt x="7701" y="142708"/>
                      <a:pt x="11893" y="14270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6" name="Forma libre 302">
                <a:extLst>
                  <a:ext uri="{FF2B5EF4-FFF2-40B4-BE49-F238E27FC236}">
                    <a16:creationId xmlns:a16="http://schemas.microsoft.com/office/drawing/2014/main" id="{A788B1BE-B498-8B47-87C3-97C8F773EF12}"/>
                  </a:ext>
                </a:extLst>
              </p:cNvPr>
              <p:cNvSpPr/>
              <p:nvPr/>
            </p:nvSpPr>
            <p:spPr>
              <a:xfrm>
                <a:off x="11272822" y="3060777"/>
                <a:ext cx="261630" cy="261630"/>
              </a:xfrm>
              <a:custGeom>
                <a:avLst/>
                <a:gdLst>
                  <a:gd name="connsiteX0" fmla="*/ 130815 w 261630"/>
                  <a:gd name="connsiteY0" fmla="*/ 0 h 261630"/>
                  <a:gd name="connsiteX1" fmla="*/ 0 w 261630"/>
                  <a:gd name="connsiteY1" fmla="*/ 130815 h 261630"/>
                  <a:gd name="connsiteX2" fmla="*/ 130815 w 261630"/>
                  <a:gd name="connsiteY2" fmla="*/ 261630 h 261630"/>
                  <a:gd name="connsiteX3" fmla="*/ 261630 w 261630"/>
                  <a:gd name="connsiteY3" fmla="*/ 130815 h 261630"/>
                  <a:gd name="connsiteX4" fmla="*/ 130815 w 261630"/>
                  <a:gd name="connsiteY4" fmla="*/ 0 h 261630"/>
                  <a:gd name="connsiteX5" fmla="*/ 198685 w 261630"/>
                  <a:gd name="connsiteY5" fmla="*/ 103547 h 261630"/>
                  <a:gd name="connsiteX6" fmla="*/ 115438 w 261630"/>
                  <a:gd name="connsiteY6" fmla="*/ 186793 h 261630"/>
                  <a:gd name="connsiteX7" fmla="*/ 107030 w 261630"/>
                  <a:gd name="connsiteY7" fmla="*/ 190277 h 261630"/>
                  <a:gd name="connsiteX8" fmla="*/ 98621 w 261630"/>
                  <a:gd name="connsiteY8" fmla="*/ 186793 h 261630"/>
                  <a:gd name="connsiteX9" fmla="*/ 62944 w 261630"/>
                  <a:gd name="connsiteY9" fmla="*/ 151116 h 261630"/>
                  <a:gd name="connsiteX10" fmla="*/ 62944 w 261630"/>
                  <a:gd name="connsiteY10" fmla="*/ 134300 h 261630"/>
                  <a:gd name="connsiteX11" fmla="*/ 79760 w 261630"/>
                  <a:gd name="connsiteY11" fmla="*/ 134300 h 261630"/>
                  <a:gd name="connsiteX12" fmla="*/ 107029 w 261630"/>
                  <a:gd name="connsiteY12" fmla="*/ 161569 h 261630"/>
                  <a:gd name="connsiteX13" fmla="*/ 181867 w 261630"/>
                  <a:gd name="connsiteY13" fmla="*/ 86731 h 261630"/>
                  <a:gd name="connsiteX14" fmla="*/ 198683 w 261630"/>
                  <a:gd name="connsiteY14" fmla="*/ 86731 h 261630"/>
                  <a:gd name="connsiteX15" fmla="*/ 198685 w 261630"/>
                  <a:gd name="connsiteY15" fmla="*/ 103547 h 26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1630" h="261630">
                    <a:moveTo>
                      <a:pt x="130815" y="0"/>
                    </a:moveTo>
                    <a:cubicBezTo>
                      <a:pt x="58683" y="0"/>
                      <a:pt x="0" y="58683"/>
                      <a:pt x="0" y="130815"/>
                    </a:cubicBezTo>
                    <a:cubicBezTo>
                      <a:pt x="0" y="202947"/>
                      <a:pt x="58683" y="261630"/>
                      <a:pt x="130815" y="261630"/>
                    </a:cubicBezTo>
                    <a:cubicBezTo>
                      <a:pt x="202947" y="261630"/>
                      <a:pt x="261630" y="202947"/>
                      <a:pt x="261630" y="130815"/>
                    </a:cubicBezTo>
                    <a:cubicBezTo>
                      <a:pt x="261630" y="58683"/>
                      <a:pt x="202947" y="0"/>
                      <a:pt x="130815" y="0"/>
                    </a:cubicBezTo>
                    <a:close/>
                    <a:moveTo>
                      <a:pt x="198685" y="103547"/>
                    </a:moveTo>
                    <a:lnTo>
                      <a:pt x="115438" y="186793"/>
                    </a:lnTo>
                    <a:cubicBezTo>
                      <a:pt x="113116" y="189116"/>
                      <a:pt x="110072" y="190277"/>
                      <a:pt x="107030" y="190277"/>
                    </a:cubicBezTo>
                    <a:cubicBezTo>
                      <a:pt x="103987" y="190277"/>
                      <a:pt x="100945" y="189116"/>
                      <a:pt x="98621" y="186793"/>
                    </a:cubicBezTo>
                    <a:lnTo>
                      <a:pt x="62944" y="151116"/>
                    </a:lnTo>
                    <a:cubicBezTo>
                      <a:pt x="58298" y="146471"/>
                      <a:pt x="58298" y="138945"/>
                      <a:pt x="62944" y="134300"/>
                    </a:cubicBezTo>
                    <a:cubicBezTo>
                      <a:pt x="67590" y="129654"/>
                      <a:pt x="75116" y="129654"/>
                      <a:pt x="79760" y="134300"/>
                    </a:cubicBezTo>
                    <a:lnTo>
                      <a:pt x="107029" y="161569"/>
                    </a:lnTo>
                    <a:lnTo>
                      <a:pt x="181867" y="86731"/>
                    </a:lnTo>
                    <a:cubicBezTo>
                      <a:pt x="186512" y="82085"/>
                      <a:pt x="194038" y="82085"/>
                      <a:pt x="198683" y="86731"/>
                    </a:cubicBezTo>
                    <a:cubicBezTo>
                      <a:pt x="203331" y="91375"/>
                      <a:pt x="203331" y="98901"/>
                      <a:pt x="198685" y="103547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D93A94-47C5-9B4A-B1C1-126F516D36B8}"/>
              </a:ext>
            </a:extLst>
          </p:cNvPr>
          <p:cNvGrpSpPr/>
          <p:nvPr/>
        </p:nvGrpSpPr>
        <p:grpSpPr>
          <a:xfrm>
            <a:off x="13398660" y="5216288"/>
            <a:ext cx="1450840" cy="1450838"/>
            <a:chOff x="5616426" y="5419975"/>
            <a:chExt cx="1450840" cy="1450838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C8F7A7-1A6D-A742-84FD-F66E2133DF17}"/>
                </a:ext>
              </a:extLst>
            </p:cNvPr>
            <p:cNvSpPr/>
            <p:nvPr/>
          </p:nvSpPr>
          <p:spPr>
            <a:xfrm>
              <a:off x="5616426" y="5419975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29" name="Gráfico 282">
              <a:extLst>
                <a:ext uri="{FF2B5EF4-FFF2-40B4-BE49-F238E27FC236}">
                  <a16:creationId xmlns:a16="http://schemas.microsoft.com/office/drawing/2014/main" id="{F055B562-516F-C148-8388-625768905225}"/>
                </a:ext>
              </a:extLst>
            </p:cNvPr>
            <p:cNvGrpSpPr/>
            <p:nvPr/>
          </p:nvGrpSpPr>
          <p:grpSpPr>
            <a:xfrm>
              <a:off x="6095352" y="5866955"/>
              <a:ext cx="564480" cy="564478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130" name="Forma libre 285">
                <a:extLst>
                  <a:ext uri="{FF2B5EF4-FFF2-40B4-BE49-F238E27FC236}">
                    <a16:creationId xmlns:a16="http://schemas.microsoft.com/office/drawing/2014/main" id="{3D6DEB5A-A55E-3A43-A7FC-E32404DCA7B6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1" name="Forma libre 286">
                <a:extLst>
                  <a:ext uri="{FF2B5EF4-FFF2-40B4-BE49-F238E27FC236}">
                    <a16:creationId xmlns:a16="http://schemas.microsoft.com/office/drawing/2014/main" id="{934A34FF-5DCF-754C-980D-0F712B6E20CD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31ECCEC-AC2D-D64B-A5FA-4688FE716796}"/>
              </a:ext>
            </a:extLst>
          </p:cNvPr>
          <p:cNvGrpSpPr/>
          <p:nvPr/>
        </p:nvGrpSpPr>
        <p:grpSpPr>
          <a:xfrm>
            <a:off x="13398660" y="10458150"/>
            <a:ext cx="1450840" cy="1450838"/>
            <a:chOff x="5616426" y="10331966"/>
            <a:chExt cx="1450840" cy="145083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0DE1AA5-E163-1E44-AE76-37E3162CAED6}"/>
                </a:ext>
              </a:extLst>
            </p:cNvPr>
            <p:cNvSpPr/>
            <p:nvPr/>
          </p:nvSpPr>
          <p:spPr>
            <a:xfrm>
              <a:off x="5616426" y="10331966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34" name="Gráfico 22">
              <a:extLst>
                <a:ext uri="{FF2B5EF4-FFF2-40B4-BE49-F238E27FC236}">
                  <a16:creationId xmlns:a16="http://schemas.microsoft.com/office/drawing/2014/main" id="{8E91643C-06C3-1248-BADC-6F83BD31EA98}"/>
                </a:ext>
              </a:extLst>
            </p:cNvPr>
            <p:cNvGrpSpPr/>
            <p:nvPr/>
          </p:nvGrpSpPr>
          <p:grpSpPr>
            <a:xfrm>
              <a:off x="6056537" y="10752732"/>
              <a:ext cx="564480" cy="564478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35" name="Forma libre 340">
                <a:extLst>
                  <a:ext uri="{FF2B5EF4-FFF2-40B4-BE49-F238E27FC236}">
                    <a16:creationId xmlns:a16="http://schemas.microsoft.com/office/drawing/2014/main" id="{ACF1DFC4-C770-6C41-983F-5B172BB48E92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6" name="Forma libre 341">
                <a:extLst>
                  <a:ext uri="{FF2B5EF4-FFF2-40B4-BE49-F238E27FC236}">
                    <a16:creationId xmlns:a16="http://schemas.microsoft.com/office/drawing/2014/main" id="{FE47E269-AE3F-B34D-8781-C5A23D39FC6F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7" name="Forma libre 342">
                <a:extLst>
                  <a:ext uri="{FF2B5EF4-FFF2-40B4-BE49-F238E27FC236}">
                    <a16:creationId xmlns:a16="http://schemas.microsoft.com/office/drawing/2014/main" id="{6B75A6F3-A6D9-1B49-9949-D57E4D3758EE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8" name="Forma libre 343">
                <a:extLst>
                  <a:ext uri="{FF2B5EF4-FFF2-40B4-BE49-F238E27FC236}">
                    <a16:creationId xmlns:a16="http://schemas.microsoft.com/office/drawing/2014/main" id="{8B6174BB-80D6-6349-8719-20D4D629EF24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9" name="Forma libre 344">
                <a:extLst>
                  <a:ext uri="{FF2B5EF4-FFF2-40B4-BE49-F238E27FC236}">
                    <a16:creationId xmlns:a16="http://schemas.microsoft.com/office/drawing/2014/main" id="{CB31C970-8CEE-964C-BBEC-BEE8878A944D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0" name="Forma libre 345">
                <a:extLst>
                  <a:ext uri="{FF2B5EF4-FFF2-40B4-BE49-F238E27FC236}">
                    <a16:creationId xmlns:a16="http://schemas.microsoft.com/office/drawing/2014/main" id="{FFF0393C-68AB-4D4F-8B60-A16EFAF5E1DA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1" name="Forma libre 346">
                <a:extLst>
                  <a:ext uri="{FF2B5EF4-FFF2-40B4-BE49-F238E27FC236}">
                    <a16:creationId xmlns:a16="http://schemas.microsoft.com/office/drawing/2014/main" id="{B2D0273E-1517-884B-A48A-8DE0FD0FE4B0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7B3332-39C1-E74B-8AEC-A0C898FF4E8B}"/>
              </a:ext>
            </a:extLst>
          </p:cNvPr>
          <p:cNvGrpSpPr/>
          <p:nvPr/>
        </p:nvGrpSpPr>
        <p:grpSpPr>
          <a:xfrm>
            <a:off x="15323239" y="5063283"/>
            <a:ext cx="6882446" cy="1600438"/>
            <a:chOff x="10286183" y="5297853"/>
            <a:chExt cx="6882446" cy="1600438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13AB2C4F-227C-7147-B8B4-D7EAA6372F30}"/>
                </a:ext>
              </a:extLst>
            </p:cNvPr>
            <p:cNvSpPr txBox="1"/>
            <p:nvPr/>
          </p:nvSpPr>
          <p:spPr>
            <a:xfrm>
              <a:off x="10314751" y="5297853"/>
              <a:ext cx="6527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Core Values</a:t>
              </a: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9309A28F-25AF-5649-AA64-23A17DA615C9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585E4F0-8850-8E46-8F41-F9156B65E2A8}"/>
              </a:ext>
            </a:extLst>
          </p:cNvPr>
          <p:cNvGrpSpPr/>
          <p:nvPr/>
        </p:nvGrpSpPr>
        <p:grpSpPr>
          <a:xfrm>
            <a:off x="16613401" y="7814680"/>
            <a:ext cx="6882446" cy="1600438"/>
            <a:chOff x="10286183" y="5297853"/>
            <a:chExt cx="6882446" cy="1600438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FAFD3383-425C-9E4F-B8F9-66452DD533A9}"/>
                </a:ext>
              </a:extLst>
            </p:cNvPr>
            <p:cNvSpPr txBox="1"/>
            <p:nvPr/>
          </p:nvSpPr>
          <p:spPr>
            <a:xfrm>
              <a:off x="10314752" y="529785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Create your Brand</a:t>
              </a:r>
            </a:p>
          </p:txBody>
        </p:sp>
        <p:sp>
          <p:nvSpPr>
            <p:cNvPr id="146" name="Rectangle 56">
              <a:extLst>
                <a:ext uri="{FF2B5EF4-FFF2-40B4-BE49-F238E27FC236}">
                  <a16:creationId xmlns:a16="http://schemas.microsoft.com/office/drawing/2014/main" id="{BAFE5E3E-E801-3345-9080-6C4EAC86EB0C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7317BC2-0C1F-014B-A619-176F2C411643}"/>
              </a:ext>
            </a:extLst>
          </p:cNvPr>
          <p:cNvGrpSpPr/>
          <p:nvPr/>
        </p:nvGrpSpPr>
        <p:grpSpPr>
          <a:xfrm flipH="1">
            <a:off x="2160492" y="5063283"/>
            <a:ext cx="6882446" cy="1600438"/>
            <a:chOff x="10286183" y="5297853"/>
            <a:chExt cx="6882446" cy="1600438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66A764DE-8DCD-2541-A631-A3B3DBF7023A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Strengths</a:t>
              </a:r>
            </a:p>
          </p:txBody>
        </p: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50D762BC-BBB3-BB45-9C99-C09528FA5A5D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8C3F4E0-FDAE-3748-B920-0A291D8C0CF4}"/>
              </a:ext>
            </a:extLst>
          </p:cNvPr>
          <p:cNvGrpSpPr/>
          <p:nvPr/>
        </p:nvGrpSpPr>
        <p:grpSpPr>
          <a:xfrm flipH="1">
            <a:off x="910371" y="7814680"/>
            <a:ext cx="6882446" cy="1600438"/>
            <a:chOff x="10286183" y="5297853"/>
            <a:chExt cx="6882446" cy="1600438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501836DA-24AF-3F40-A798-164EB91FEA2F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Weaken your weaknesses</a:t>
              </a:r>
            </a:p>
          </p:txBody>
        </p:sp>
        <p:sp>
          <p:nvSpPr>
            <p:cNvPr id="153" name="Rectangle 56">
              <a:extLst>
                <a:ext uri="{FF2B5EF4-FFF2-40B4-BE49-F238E27FC236}">
                  <a16:creationId xmlns:a16="http://schemas.microsoft.com/office/drawing/2014/main" id="{CF463455-6B36-E041-881B-72E1D79BE57C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45903DD-7FB9-FE49-BC70-A335B7F4FA1C}"/>
              </a:ext>
            </a:extLst>
          </p:cNvPr>
          <p:cNvGrpSpPr/>
          <p:nvPr/>
        </p:nvGrpSpPr>
        <p:grpSpPr>
          <a:xfrm>
            <a:off x="15323239" y="10422093"/>
            <a:ext cx="6882446" cy="1600438"/>
            <a:chOff x="10286183" y="5297853"/>
            <a:chExt cx="6882446" cy="1600438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0FB5E52C-D83E-B141-BC4D-7154BFEFEA07}"/>
                </a:ext>
              </a:extLst>
            </p:cNvPr>
            <p:cNvSpPr txBox="1"/>
            <p:nvPr/>
          </p:nvSpPr>
          <p:spPr>
            <a:xfrm>
              <a:off x="10314751" y="5297853"/>
              <a:ext cx="6527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Core Values</a:t>
              </a: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0B7C2991-78A1-5F46-9508-D9B5FD3173F4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621B5C7-01F1-E049-BE0E-DE60BB28CB2E}"/>
              </a:ext>
            </a:extLst>
          </p:cNvPr>
          <p:cNvGrpSpPr/>
          <p:nvPr/>
        </p:nvGrpSpPr>
        <p:grpSpPr>
          <a:xfrm flipH="1">
            <a:off x="2160492" y="10422093"/>
            <a:ext cx="6882446" cy="1600438"/>
            <a:chOff x="10286183" y="5297853"/>
            <a:chExt cx="6882446" cy="1600438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47CB7041-8FA5-6D4D-9A51-6360B7CFC4CA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Strengths</a:t>
              </a:r>
            </a:p>
          </p:txBody>
        </p:sp>
        <p:sp>
          <p:nvSpPr>
            <p:cNvPr id="161" name="Rectangle 56">
              <a:extLst>
                <a:ext uri="{FF2B5EF4-FFF2-40B4-BE49-F238E27FC236}">
                  <a16:creationId xmlns:a16="http://schemas.microsoft.com/office/drawing/2014/main" id="{B923B30E-B13D-7744-BECD-9BA068056C6E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55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4279DA-D828-4E44-AF74-65CBC61C8C7B}"/>
              </a:ext>
            </a:extLst>
          </p:cNvPr>
          <p:cNvGrpSpPr/>
          <p:nvPr/>
        </p:nvGrpSpPr>
        <p:grpSpPr>
          <a:xfrm>
            <a:off x="2496276" y="5857875"/>
            <a:ext cx="19613698" cy="5716440"/>
            <a:chOff x="2943915" y="5772150"/>
            <a:chExt cx="19613698" cy="57164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53CEC1-6C3E-9542-BD50-96DD09078AC2}"/>
                </a:ext>
              </a:extLst>
            </p:cNvPr>
            <p:cNvGrpSpPr/>
            <p:nvPr/>
          </p:nvGrpSpPr>
          <p:grpSpPr>
            <a:xfrm flipH="1">
              <a:off x="2943915" y="5772150"/>
              <a:ext cx="8366580" cy="5716440"/>
              <a:chOff x="12392440" y="5043057"/>
              <a:chExt cx="10762020" cy="7353117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E8ADCD7D-309C-0546-BD64-A01491CBC63D}"/>
                  </a:ext>
                </a:extLst>
              </p:cNvPr>
              <p:cNvSpPr/>
              <p:nvPr/>
            </p:nvSpPr>
            <p:spPr>
              <a:xfrm>
                <a:off x="15440356" y="10703085"/>
                <a:ext cx="1606816" cy="1222472"/>
              </a:xfrm>
              <a:custGeom>
                <a:avLst/>
                <a:gdLst>
                  <a:gd name="connsiteX0" fmla="*/ 63997 w 121900"/>
                  <a:gd name="connsiteY0" fmla="*/ 70522 h 92742"/>
                  <a:gd name="connsiteX1" fmla="*/ 714 w 121900"/>
                  <a:gd name="connsiteY1" fmla="*/ 78962 h 92742"/>
                  <a:gd name="connsiteX2" fmla="*/ 48345 w 121900"/>
                  <a:gd name="connsiteY2" fmla="*/ 23303 h 92742"/>
                  <a:gd name="connsiteX3" fmla="*/ 109060 w 121900"/>
                  <a:gd name="connsiteY3" fmla="*/ 0 h 92742"/>
                  <a:gd name="connsiteX4" fmla="*/ 121900 w 121900"/>
                  <a:gd name="connsiteY4" fmla="*/ 59879 h 92742"/>
                  <a:gd name="connsiteX5" fmla="*/ 63997 w 121900"/>
                  <a:gd name="connsiteY5" fmla="*/ 70522 h 9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900" h="92742">
                    <a:moveTo>
                      <a:pt x="63997" y="70522"/>
                    </a:moveTo>
                    <a:cubicBezTo>
                      <a:pt x="38195" y="78534"/>
                      <a:pt x="10191" y="110829"/>
                      <a:pt x="714" y="78962"/>
                    </a:cubicBezTo>
                    <a:cubicBezTo>
                      <a:pt x="-5339" y="58595"/>
                      <a:pt x="28534" y="36026"/>
                      <a:pt x="48345" y="23303"/>
                    </a:cubicBezTo>
                    <a:cubicBezTo>
                      <a:pt x="78182" y="4159"/>
                      <a:pt x="109060" y="0"/>
                      <a:pt x="109060" y="0"/>
                    </a:cubicBezTo>
                    <a:lnTo>
                      <a:pt x="121900" y="59879"/>
                    </a:lnTo>
                    <a:cubicBezTo>
                      <a:pt x="121900" y="59879"/>
                      <a:pt x="93958" y="61225"/>
                      <a:pt x="63997" y="70522"/>
                    </a:cubicBezTo>
                    <a:close/>
                  </a:path>
                </a:pathLst>
              </a:custGeom>
              <a:solidFill>
                <a:srgbClr val="FFCD99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62E88908-209D-F445-8E43-1C3933C55191}"/>
                  </a:ext>
                </a:extLst>
              </p:cNvPr>
              <p:cNvSpPr/>
              <p:nvPr/>
            </p:nvSpPr>
            <p:spPr>
              <a:xfrm>
                <a:off x="16743327" y="7972933"/>
                <a:ext cx="4687370" cy="3640369"/>
              </a:xfrm>
              <a:custGeom>
                <a:avLst/>
                <a:gdLst>
                  <a:gd name="connsiteX0" fmla="*/ 346928 w 355604"/>
                  <a:gd name="connsiteY0" fmla="*/ 19776 h 276174"/>
                  <a:gd name="connsiteX1" fmla="*/ 331092 w 355604"/>
                  <a:gd name="connsiteY1" fmla="*/ 99228 h 276174"/>
                  <a:gd name="connsiteX2" fmla="*/ 183553 w 355604"/>
                  <a:gd name="connsiteY2" fmla="*/ 238742 h 276174"/>
                  <a:gd name="connsiteX3" fmla="*/ 167350 w 355604"/>
                  <a:gd name="connsiteY3" fmla="*/ 247061 h 276174"/>
                  <a:gd name="connsiteX4" fmla="*/ 16387 w 355604"/>
                  <a:gd name="connsiteY4" fmla="*/ 276175 h 276174"/>
                  <a:gd name="connsiteX5" fmla="*/ 0 w 355604"/>
                  <a:gd name="connsiteY5" fmla="*/ 201188 h 276174"/>
                  <a:gd name="connsiteX6" fmla="*/ 128829 w 355604"/>
                  <a:gd name="connsiteY6" fmla="*/ 168098 h 276174"/>
                  <a:gd name="connsiteX7" fmla="*/ 146500 w 355604"/>
                  <a:gd name="connsiteY7" fmla="*/ 157945 h 276174"/>
                  <a:gd name="connsiteX8" fmla="*/ 264079 w 355604"/>
                  <a:gd name="connsiteY8" fmla="*/ 17329 h 276174"/>
                  <a:gd name="connsiteX9" fmla="*/ 346928 w 355604"/>
                  <a:gd name="connsiteY9" fmla="*/ 19776 h 276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5604" h="276174">
                    <a:moveTo>
                      <a:pt x="346928" y="19776"/>
                    </a:moveTo>
                    <a:cubicBezTo>
                      <a:pt x="361236" y="40877"/>
                      <a:pt x="359096" y="76291"/>
                      <a:pt x="331092" y="99228"/>
                    </a:cubicBezTo>
                    <a:lnTo>
                      <a:pt x="183553" y="238742"/>
                    </a:lnTo>
                    <a:cubicBezTo>
                      <a:pt x="179028" y="242963"/>
                      <a:pt x="173464" y="245899"/>
                      <a:pt x="167350" y="247061"/>
                    </a:cubicBezTo>
                    <a:lnTo>
                      <a:pt x="16387" y="276175"/>
                    </a:lnTo>
                    <a:lnTo>
                      <a:pt x="0" y="201188"/>
                    </a:lnTo>
                    <a:lnTo>
                      <a:pt x="128829" y="168098"/>
                    </a:lnTo>
                    <a:cubicBezTo>
                      <a:pt x="135677" y="166691"/>
                      <a:pt x="141853" y="163144"/>
                      <a:pt x="146500" y="157945"/>
                    </a:cubicBezTo>
                    <a:lnTo>
                      <a:pt x="264079" y="17329"/>
                    </a:lnTo>
                    <a:cubicBezTo>
                      <a:pt x="293855" y="-10378"/>
                      <a:pt x="332620" y="-1326"/>
                      <a:pt x="346928" y="19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34968377-63CB-DD44-AAAE-E7E2C73FE4E3}"/>
                  </a:ext>
                </a:extLst>
              </p:cNvPr>
              <p:cNvSpPr/>
              <p:nvPr/>
            </p:nvSpPr>
            <p:spPr>
              <a:xfrm>
                <a:off x="19331251" y="6963803"/>
                <a:ext cx="1693313" cy="2332415"/>
              </a:xfrm>
              <a:custGeom>
                <a:avLst/>
                <a:gdLst>
                  <a:gd name="connsiteX0" fmla="*/ 30021 w 128462"/>
                  <a:gd name="connsiteY0" fmla="*/ 176947 h 176947"/>
                  <a:gd name="connsiteX1" fmla="*/ 0 w 128462"/>
                  <a:gd name="connsiteY1" fmla="*/ 65139 h 176947"/>
                  <a:gd name="connsiteX2" fmla="*/ 78386 w 128462"/>
                  <a:gd name="connsiteY2" fmla="*/ 0 h 176947"/>
                  <a:gd name="connsiteX3" fmla="*/ 128462 w 128462"/>
                  <a:gd name="connsiteY3" fmla="*/ 83672 h 176947"/>
                  <a:gd name="connsiteX4" fmla="*/ 30021 w 128462"/>
                  <a:gd name="connsiteY4" fmla="*/ 176947 h 17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462" h="176947">
                    <a:moveTo>
                      <a:pt x="30021" y="176947"/>
                    </a:moveTo>
                    <a:cubicBezTo>
                      <a:pt x="22440" y="153949"/>
                      <a:pt x="16264" y="102083"/>
                      <a:pt x="0" y="65139"/>
                    </a:cubicBezTo>
                    <a:lnTo>
                      <a:pt x="78386" y="0"/>
                    </a:lnTo>
                    <a:cubicBezTo>
                      <a:pt x="78386" y="0"/>
                      <a:pt x="101987" y="70950"/>
                      <a:pt x="128462" y="83672"/>
                    </a:cubicBezTo>
                    <a:cubicBezTo>
                      <a:pt x="109569" y="158170"/>
                      <a:pt x="52155" y="169730"/>
                      <a:pt x="30021" y="176947"/>
                    </a:cubicBezTo>
                    <a:close/>
                  </a:path>
                </a:pathLst>
              </a:custGeom>
              <a:solidFill>
                <a:srgbClr val="FFCD99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8C809A39-D812-CC42-AD9C-68D428D2CEDB}"/>
                  </a:ext>
                </a:extLst>
              </p:cNvPr>
              <p:cNvSpPr/>
              <p:nvPr/>
            </p:nvSpPr>
            <p:spPr>
              <a:xfrm>
                <a:off x="18163627" y="5776432"/>
                <a:ext cx="2176676" cy="2172538"/>
              </a:xfrm>
              <a:custGeom>
                <a:avLst/>
                <a:gdLst>
                  <a:gd name="connsiteX0" fmla="*/ 94756 w 165132"/>
                  <a:gd name="connsiteY0" fmla="*/ 36133 h 164818"/>
                  <a:gd name="connsiteX1" fmla="*/ 165132 w 165132"/>
                  <a:gd name="connsiteY1" fmla="*/ 110324 h 164818"/>
                  <a:gd name="connsiteX2" fmla="*/ 102583 w 165132"/>
                  <a:gd name="connsiteY2" fmla="*/ 158032 h 164818"/>
                  <a:gd name="connsiteX3" fmla="*/ 7994 w 165132"/>
                  <a:gd name="connsiteY3" fmla="*/ 93199 h 164818"/>
                  <a:gd name="connsiteX4" fmla="*/ 10378 w 165132"/>
                  <a:gd name="connsiteY4" fmla="*/ 8609 h 164818"/>
                  <a:gd name="connsiteX5" fmla="*/ 94756 w 165132"/>
                  <a:gd name="connsiteY5" fmla="*/ 36133 h 164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132" h="164818">
                    <a:moveTo>
                      <a:pt x="94756" y="36133"/>
                    </a:moveTo>
                    <a:cubicBezTo>
                      <a:pt x="103072" y="61332"/>
                      <a:pt x="142020" y="90263"/>
                      <a:pt x="165132" y="110324"/>
                    </a:cubicBezTo>
                    <a:cubicBezTo>
                      <a:pt x="154493" y="124576"/>
                      <a:pt x="119458" y="149530"/>
                      <a:pt x="102583" y="158032"/>
                    </a:cubicBezTo>
                    <a:cubicBezTo>
                      <a:pt x="64674" y="177177"/>
                      <a:pt x="31106" y="155891"/>
                      <a:pt x="7994" y="93199"/>
                    </a:cubicBezTo>
                    <a:cubicBezTo>
                      <a:pt x="-2828" y="63901"/>
                      <a:pt x="-3256" y="32891"/>
                      <a:pt x="10378" y="8609"/>
                    </a:cubicBezTo>
                    <a:cubicBezTo>
                      <a:pt x="50366" y="-13165"/>
                      <a:pt x="86135" y="10199"/>
                      <a:pt x="94756" y="36133"/>
                    </a:cubicBezTo>
                    <a:close/>
                  </a:path>
                </a:pathLst>
              </a:custGeom>
              <a:solidFill>
                <a:srgbClr val="FFCD99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7585C82-E2D9-6244-A6A1-7FA6B110FAA4}"/>
                  </a:ext>
                </a:extLst>
              </p:cNvPr>
              <p:cNvSpPr/>
              <p:nvPr/>
            </p:nvSpPr>
            <p:spPr>
              <a:xfrm>
                <a:off x="18294532" y="5043057"/>
                <a:ext cx="2580489" cy="2326049"/>
              </a:xfrm>
              <a:custGeom>
                <a:avLst/>
                <a:gdLst>
                  <a:gd name="connsiteX0" fmla="*/ 67095 w 195767"/>
                  <a:gd name="connsiteY0" fmla="*/ 6262 h 176464"/>
                  <a:gd name="connsiteX1" fmla="*/ 191399 w 195767"/>
                  <a:gd name="connsiteY1" fmla="*/ 65530 h 176464"/>
                  <a:gd name="connsiteX2" fmla="*/ 174279 w 195767"/>
                  <a:gd name="connsiteY2" fmla="*/ 172078 h 176464"/>
                  <a:gd name="connsiteX3" fmla="*/ 159910 w 195767"/>
                  <a:gd name="connsiteY3" fmla="*/ 175381 h 176464"/>
                  <a:gd name="connsiteX4" fmla="*/ 74493 w 195767"/>
                  <a:gd name="connsiteY4" fmla="*/ 100271 h 176464"/>
                  <a:gd name="connsiteX5" fmla="*/ 448 w 195767"/>
                  <a:gd name="connsiteY5" fmla="*/ 64185 h 176464"/>
                  <a:gd name="connsiteX6" fmla="*/ 67095 w 195767"/>
                  <a:gd name="connsiteY6" fmla="*/ 6262 h 17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767" h="176464">
                    <a:moveTo>
                      <a:pt x="67095" y="6262"/>
                    </a:moveTo>
                    <a:cubicBezTo>
                      <a:pt x="118944" y="-8233"/>
                      <a:pt x="172445" y="-1077"/>
                      <a:pt x="191399" y="65530"/>
                    </a:cubicBezTo>
                    <a:cubicBezTo>
                      <a:pt x="203444" y="107856"/>
                      <a:pt x="188220" y="147734"/>
                      <a:pt x="174279" y="172078"/>
                    </a:cubicBezTo>
                    <a:cubicBezTo>
                      <a:pt x="171405" y="177093"/>
                      <a:pt x="165413" y="177215"/>
                      <a:pt x="159910" y="175381"/>
                    </a:cubicBezTo>
                    <a:cubicBezTo>
                      <a:pt x="143035" y="169937"/>
                      <a:pt x="105004" y="162781"/>
                      <a:pt x="74493" y="100271"/>
                    </a:cubicBezTo>
                    <a:cubicBezTo>
                      <a:pt x="54744" y="59720"/>
                      <a:pt x="35911" y="58313"/>
                      <a:pt x="448" y="64185"/>
                    </a:cubicBezTo>
                    <a:cubicBezTo>
                      <a:pt x="-5238" y="33174"/>
                      <a:pt x="44655" y="12501"/>
                      <a:pt x="67095" y="6262"/>
                    </a:cubicBezTo>
                    <a:close/>
                  </a:path>
                </a:pathLst>
              </a:custGeom>
              <a:solidFill>
                <a:schemeClr val="tx2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EDCA7AF5-4498-C146-86EF-A2CAF2F1FB13}"/>
                  </a:ext>
                </a:extLst>
              </p:cNvPr>
              <p:cNvSpPr/>
              <p:nvPr/>
            </p:nvSpPr>
            <p:spPr>
              <a:xfrm>
                <a:off x="19396513" y="7641842"/>
                <a:ext cx="3757947" cy="4754332"/>
              </a:xfrm>
              <a:custGeom>
                <a:avLst/>
                <a:gdLst>
                  <a:gd name="connsiteX0" fmla="*/ 284991 w 285094"/>
                  <a:gd name="connsiteY0" fmla="*/ 342334 h 360684"/>
                  <a:gd name="connsiteX1" fmla="*/ 242068 w 285094"/>
                  <a:gd name="connsiteY1" fmla="*/ 179027 h 360684"/>
                  <a:gd name="connsiteX2" fmla="*/ 96241 w 285094"/>
                  <a:gd name="connsiteY2" fmla="*/ 0 h 360684"/>
                  <a:gd name="connsiteX3" fmla="*/ 6850 w 285094"/>
                  <a:gd name="connsiteY3" fmla="*/ 48136 h 360684"/>
                  <a:gd name="connsiteX4" fmla="*/ 15716 w 285094"/>
                  <a:gd name="connsiteY4" fmla="*/ 213034 h 360684"/>
                  <a:gd name="connsiteX5" fmla="*/ 69399 w 285094"/>
                  <a:gd name="connsiteY5" fmla="*/ 350653 h 360684"/>
                  <a:gd name="connsiteX6" fmla="*/ 83829 w 285094"/>
                  <a:gd name="connsiteY6" fmla="*/ 360683 h 360684"/>
                  <a:gd name="connsiteX7" fmla="*/ 270011 w 285094"/>
                  <a:gd name="connsiteY7" fmla="*/ 359277 h 360684"/>
                  <a:gd name="connsiteX8" fmla="*/ 284991 w 285094"/>
                  <a:gd name="connsiteY8" fmla="*/ 342334 h 360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094" h="360684">
                    <a:moveTo>
                      <a:pt x="284991" y="342334"/>
                    </a:moveTo>
                    <a:cubicBezTo>
                      <a:pt x="280344" y="301354"/>
                      <a:pt x="271417" y="253952"/>
                      <a:pt x="242068" y="179027"/>
                    </a:cubicBezTo>
                    <a:cubicBezTo>
                      <a:pt x="195722" y="60491"/>
                      <a:pt x="133784" y="25077"/>
                      <a:pt x="96241" y="0"/>
                    </a:cubicBezTo>
                    <a:cubicBezTo>
                      <a:pt x="64936" y="27279"/>
                      <a:pt x="27883" y="44588"/>
                      <a:pt x="6850" y="48136"/>
                    </a:cubicBezTo>
                    <a:cubicBezTo>
                      <a:pt x="1041" y="78596"/>
                      <a:pt x="-8558" y="155234"/>
                      <a:pt x="15716" y="213034"/>
                    </a:cubicBezTo>
                    <a:cubicBezTo>
                      <a:pt x="42802" y="277500"/>
                      <a:pt x="61879" y="329551"/>
                      <a:pt x="69399" y="350653"/>
                    </a:cubicBezTo>
                    <a:cubicBezTo>
                      <a:pt x="71600" y="356769"/>
                      <a:pt x="77348" y="360745"/>
                      <a:pt x="83829" y="360683"/>
                    </a:cubicBezTo>
                    <a:cubicBezTo>
                      <a:pt x="144300" y="359827"/>
                      <a:pt x="218651" y="359338"/>
                      <a:pt x="270011" y="359277"/>
                    </a:cubicBezTo>
                    <a:cubicBezTo>
                      <a:pt x="279060" y="359215"/>
                      <a:pt x="286031" y="351325"/>
                      <a:pt x="284991" y="342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48B46D50-DA1B-D244-A2B2-F9837A0B3B4B}"/>
                  </a:ext>
                </a:extLst>
              </p:cNvPr>
              <p:cNvSpPr/>
              <p:nvPr/>
            </p:nvSpPr>
            <p:spPr>
              <a:xfrm>
                <a:off x="16033257" y="9215468"/>
                <a:ext cx="2430788" cy="1057085"/>
              </a:xfrm>
              <a:custGeom>
                <a:avLst/>
                <a:gdLst>
                  <a:gd name="connsiteX0" fmla="*/ 136596 w 184410"/>
                  <a:gd name="connsiteY0" fmla="*/ 499 h 80195"/>
                  <a:gd name="connsiteX1" fmla="*/ 17428 w 184410"/>
                  <a:gd name="connsiteY1" fmla="*/ 4964 h 80195"/>
                  <a:gd name="connsiteX2" fmla="*/ 16755 w 184410"/>
                  <a:gd name="connsiteY2" fmla="*/ 36280 h 80195"/>
                  <a:gd name="connsiteX3" fmla="*/ 112077 w 184410"/>
                  <a:gd name="connsiteY3" fmla="*/ 59522 h 80195"/>
                  <a:gd name="connsiteX4" fmla="*/ 126874 w 184410"/>
                  <a:gd name="connsiteY4" fmla="*/ 80195 h 80195"/>
                  <a:gd name="connsiteX5" fmla="*/ 184410 w 184410"/>
                  <a:gd name="connsiteY5" fmla="*/ 38787 h 80195"/>
                  <a:gd name="connsiteX6" fmla="*/ 136596 w 184410"/>
                  <a:gd name="connsiteY6" fmla="*/ 499 h 8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410" h="80195">
                    <a:moveTo>
                      <a:pt x="136596" y="499"/>
                    </a:moveTo>
                    <a:cubicBezTo>
                      <a:pt x="83096" y="14872"/>
                      <a:pt x="30267" y="4841"/>
                      <a:pt x="17428" y="4964"/>
                    </a:cubicBezTo>
                    <a:cubicBezTo>
                      <a:pt x="-9415" y="5208"/>
                      <a:pt x="-1710" y="30714"/>
                      <a:pt x="16755" y="36280"/>
                    </a:cubicBezTo>
                    <a:cubicBezTo>
                      <a:pt x="62613" y="50041"/>
                      <a:pt x="103150" y="50347"/>
                      <a:pt x="112077" y="59522"/>
                    </a:cubicBezTo>
                    <a:cubicBezTo>
                      <a:pt x="123756" y="71510"/>
                      <a:pt x="126874" y="80195"/>
                      <a:pt x="126874" y="80195"/>
                    </a:cubicBezTo>
                    <a:lnTo>
                      <a:pt x="184410" y="38787"/>
                    </a:lnTo>
                    <a:cubicBezTo>
                      <a:pt x="184410" y="38726"/>
                      <a:pt x="157385" y="-5128"/>
                      <a:pt x="136596" y="499"/>
                    </a:cubicBezTo>
                    <a:close/>
                  </a:path>
                </a:pathLst>
              </a:custGeom>
              <a:solidFill>
                <a:srgbClr val="FFCD99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21D5E88-C16A-334C-A459-F8DF3B6081C7}"/>
                  </a:ext>
                </a:extLst>
              </p:cNvPr>
              <p:cNvSpPr/>
              <p:nvPr/>
            </p:nvSpPr>
            <p:spPr>
              <a:xfrm>
                <a:off x="17498505" y="8348459"/>
                <a:ext cx="4035772" cy="3965608"/>
              </a:xfrm>
              <a:custGeom>
                <a:avLst/>
                <a:gdLst>
                  <a:gd name="connsiteX0" fmla="*/ 290554 w 306171"/>
                  <a:gd name="connsiteY0" fmla="*/ 11593 h 300848"/>
                  <a:gd name="connsiteX1" fmla="*/ 207643 w 306171"/>
                  <a:gd name="connsiteY1" fmla="*/ 29759 h 300848"/>
                  <a:gd name="connsiteX2" fmla="*/ 131214 w 306171"/>
                  <a:gd name="connsiteY2" fmla="*/ 187379 h 300848"/>
                  <a:gd name="connsiteX3" fmla="*/ 69704 w 306171"/>
                  <a:gd name="connsiteY3" fmla="*/ 92697 h 300848"/>
                  <a:gd name="connsiteX4" fmla="*/ 0 w 306171"/>
                  <a:gd name="connsiteY4" fmla="*/ 136979 h 300848"/>
                  <a:gd name="connsiteX5" fmla="*/ 62672 w 306171"/>
                  <a:gd name="connsiteY5" fmla="*/ 239123 h 300848"/>
                  <a:gd name="connsiteX6" fmla="*/ 128096 w 306171"/>
                  <a:gd name="connsiteY6" fmla="*/ 300838 h 300848"/>
                  <a:gd name="connsiteX7" fmla="*/ 208744 w 306171"/>
                  <a:gd name="connsiteY7" fmla="*/ 228114 h 300848"/>
                  <a:gd name="connsiteX8" fmla="*/ 294589 w 306171"/>
                  <a:gd name="connsiteY8" fmla="*/ 94471 h 300848"/>
                  <a:gd name="connsiteX9" fmla="*/ 290554 w 306171"/>
                  <a:gd name="connsiteY9" fmla="*/ 11593 h 30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6171" h="300848">
                    <a:moveTo>
                      <a:pt x="290554" y="11593"/>
                    </a:moveTo>
                    <a:cubicBezTo>
                      <a:pt x="271110" y="-5777"/>
                      <a:pt x="228127" y="-6572"/>
                      <a:pt x="207643" y="29759"/>
                    </a:cubicBezTo>
                    <a:cubicBezTo>
                      <a:pt x="186121" y="67864"/>
                      <a:pt x="131214" y="187379"/>
                      <a:pt x="131214" y="187379"/>
                    </a:cubicBezTo>
                    <a:lnTo>
                      <a:pt x="69704" y="92697"/>
                    </a:lnTo>
                    <a:lnTo>
                      <a:pt x="0" y="136979"/>
                    </a:lnTo>
                    <a:cubicBezTo>
                      <a:pt x="0" y="136979"/>
                      <a:pt x="45491" y="214535"/>
                      <a:pt x="62672" y="239123"/>
                    </a:cubicBezTo>
                    <a:cubicBezTo>
                      <a:pt x="92082" y="281204"/>
                      <a:pt x="105595" y="300226"/>
                      <a:pt x="128096" y="300838"/>
                    </a:cubicBezTo>
                    <a:cubicBezTo>
                      <a:pt x="152920" y="301510"/>
                      <a:pt x="177744" y="270011"/>
                      <a:pt x="208744" y="228114"/>
                    </a:cubicBezTo>
                    <a:cubicBezTo>
                      <a:pt x="233813" y="194229"/>
                      <a:pt x="275145" y="133004"/>
                      <a:pt x="294589" y="94471"/>
                    </a:cubicBezTo>
                    <a:cubicBezTo>
                      <a:pt x="311220" y="61381"/>
                      <a:pt x="309997" y="29025"/>
                      <a:pt x="290554" y="1159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" name="Graphic 4">
                <a:extLst>
                  <a:ext uri="{FF2B5EF4-FFF2-40B4-BE49-F238E27FC236}">
                    <a16:creationId xmlns:a16="http://schemas.microsoft.com/office/drawing/2014/main" id="{271DC359-A205-4E48-BCC6-F88847932196}"/>
                  </a:ext>
                </a:extLst>
              </p:cNvPr>
              <p:cNvGrpSpPr/>
              <p:nvPr/>
            </p:nvGrpSpPr>
            <p:grpSpPr>
              <a:xfrm>
                <a:off x="12392440" y="8080573"/>
                <a:ext cx="6137684" cy="4279299"/>
                <a:chOff x="5066442" y="1248946"/>
                <a:chExt cx="465631" cy="324646"/>
              </a:xfrm>
              <a:solidFill>
                <a:schemeClr val="tx1"/>
              </a:solidFill>
            </p:grpSpPr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2C89D522-C658-6444-8A1D-8C1A4DD8C663}"/>
                    </a:ext>
                  </a:extLst>
                </p:cNvPr>
                <p:cNvSpPr/>
                <p:nvPr/>
              </p:nvSpPr>
              <p:spPr>
                <a:xfrm>
                  <a:off x="5179765" y="1535916"/>
                  <a:ext cx="352308" cy="37676"/>
                </a:xfrm>
                <a:custGeom>
                  <a:avLst/>
                  <a:gdLst>
                    <a:gd name="connsiteX0" fmla="*/ 18832 w 352308"/>
                    <a:gd name="connsiteY0" fmla="*/ 37677 h 37676"/>
                    <a:gd name="connsiteX1" fmla="*/ 333476 w 352308"/>
                    <a:gd name="connsiteY1" fmla="*/ 37677 h 37676"/>
                    <a:gd name="connsiteX2" fmla="*/ 352308 w 352308"/>
                    <a:gd name="connsiteY2" fmla="*/ 18838 h 37676"/>
                    <a:gd name="connsiteX3" fmla="*/ 352308 w 352308"/>
                    <a:gd name="connsiteY3" fmla="*/ 18838 h 37676"/>
                    <a:gd name="connsiteX4" fmla="*/ 333476 w 352308"/>
                    <a:gd name="connsiteY4" fmla="*/ 0 h 37676"/>
                    <a:gd name="connsiteX5" fmla="*/ 18832 w 352308"/>
                    <a:gd name="connsiteY5" fmla="*/ 0 h 37676"/>
                    <a:gd name="connsiteX6" fmla="*/ 0 w 352308"/>
                    <a:gd name="connsiteY6" fmla="*/ 18838 h 37676"/>
                    <a:gd name="connsiteX7" fmla="*/ 0 w 352308"/>
                    <a:gd name="connsiteY7" fmla="*/ 18838 h 37676"/>
                    <a:gd name="connsiteX8" fmla="*/ 18832 w 352308"/>
                    <a:gd name="connsiteY8" fmla="*/ 37677 h 3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2308" h="37676">
                      <a:moveTo>
                        <a:pt x="18832" y="37677"/>
                      </a:moveTo>
                      <a:lnTo>
                        <a:pt x="333476" y="37677"/>
                      </a:lnTo>
                      <a:cubicBezTo>
                        <a:pt x="343809" y="37677"/>
                        <a:pt x="352308" y="29236"/>
                        <a:pt x="352308" y="18838"/>
                      </a:cubicBezTo>
                      <a:lnTo>
                        <a:pt x="352308" y="18838"/>
                      </a:lnTo>
                      <a:cubicBezTo>
                        <a:pt x="352308" y="8502"/>
                        <a:pt x="343871" y="0"/>
                        <a:pt x="333476" y="0"/>
                      </a:cubicBezTo>
                      <a:lnTo>
                        <a:pt x="18832" y="0"/>
                      </a:lnTo>
                      <a:cubicBezTo>
                        <a:pt x="8499" y="0"/>
                        <a:pt x="0" y="8441"/>
                        <a:pt x="0" y="18838"/>
                      </a:cubicBezTo>
                      <a:lnTo>
                        <a:pt x="0" y="18838"/>
                      </a:lnTo>
                      <a:cubicBezTo>
                        <a:pt x="0" y="29236"/>
                        <a:pt x="8438" y="37677"/>
                        <a:pt x="18832" y="37677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862F0899-9E1B-D947-A6CD-7B5D529007B4}"/>
                    </a:ext>
                  </a:extLst>
                </p:cNvPr>
                <p:cNvSpPr/>
                <p:nvPr/>
              </p:nvSpPr>
              <p:spPr>
                <a:xfrm>
                  <a:off x="5066442" y="1248946"/>
                  <a:ext cx="144005" cy="308977"/>
                </a:xfrm>
                <a:custGeom>
                  <a:avLst/>
                  <a:gdLst>
                    <a:gd name="connsiteX0" fmla="*/ 9013 w 144005"/>
                    <a:gd name="connsiteY0" fmla="*/ 1090 h 308977"/>
                    <a:gd name="connsiteX1" fmla="*/ 27967 w 144005"/>
                    <a:gd name="connsiteY1" fmla="*/ 9041 h 308977"/>
                    <a:gd name="connsiteX2" fmla="*/ 142917 w 144005"/>
                    <a:gd name="connsiteY2" fmla="*/ 288927 h 308977"/>
                    <a:gd name="connsiteX3" fmla="*/ 134968 w 144005"/>
                    <a:gd name="connsiteY3" fmla="*/ 307888 h 308977"/>
                    <a:gd name="connsiteX4" fmla="*/ 116014 w 144005"/>
                    <a:gd name="connsiteY4" fmla="*/ 299936 h 308977"/>
                    <a:gd name="connsiteX5" fmla="*/ 1064 w 144005"/>
                    <a:gd name="connsiteY5" fmla="*/ 20051 h 308977"/>
                    <a:gd name="connsiteX6" fmla="*/ 9013 w 144005"/>
                    <a:gd name="connsiteY6" fmla="*/ 1090 h 308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05" h="308977">
                      <a:moveTo>
                        <a:pt x="9013" y="1090"/>
                      </a:moveTo>
                      <a:cubicBezTo>
                        <a:pt x="16411" y="-1969"/>
                        <a:pt x="24971" y="1640"/>
                        <a:pt x="27967" y="9041"/>
                      </a:cubicBezTo>
                      <a:lnTo>
                        <a:pt x="142917" y="288927"/>
                      </a:lnTo>
                      <a:cubicBezTo>
                        <a:pt x="145974" y="296328"/>
                        <a:pt x="142367" y="304891"/>
                        <a:pt x="134968" y="307888"/>
                      </a:cubicBezTo>
                      <a:cubicBezTo>
                        <a:pt x="127570" y="310946"/>
                        <a:pt x="119010" y="307337"/>
                        <a:pt x="116014" y="299936"/>
                      </a:cubicBezTo>
                      <a:lnTo>
                        <a:pt x="1064" y="20051"/>
                      </a:lnTo>
                      <a:cubicBezTo>
                        <a:pt x="-1932" y="12711"/>
                        <a:pt x="1614" y="4148"/>
                        <a:pt x="9013" y="1090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" name="Graphic 4">
                <a:extLst>
                  <a:ext uri="{FF2B5EF4-FFF2-40B4-BE49-F238E27FC236}">
                    <a16:creationId xmlns:a16="http://schemas.microsoft.com/office/drawing/2014/main" id="{68C8E899-2DDF-3441-A626-5A3932C5C3AC}"/>
                  </a:ext>
                </a:extLst>
              </p:cNvPr>
              <p:cNvGrpSpPr/>
              <p:nvPr/>
            </p:nvGrpSpPr>
            <p:grpSpPr>
              <a:xfrm>
                <a:off x="12801600" y="5112214"/>
                <a:ext cx="4414361" cy="3699534"/>
                <a:chOff x="5157692" y="1047889"/>
                <a:chExt cx="274683" cy="230203"/>
              </a:xfrm>
              <a:solidFill>
                <a:schemeClr val="tx1">
                  <a:lumMod val="20000"/>
                  <a:lumOff val="80000"/>
                </a:schemeClr>
              </a:solidFill>
            </p:grpSpPr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7DCB6021-7C6C-B343-AEBF-90BB748FF2AE}"/>
                    </a:ext>
                  </a:extLst>
                </p:cNvPr>
                <p:cNvSpPr/>
                <p:nvPr/>
              </p:nvSpPr>
              <p:spPr>
                <a:xfrm>
                  <a:off x="5157692" y="1047889"/>
                  <a:ext cx="272944" cy="172298"/>
                </a:xfrm>
                <a:custGeom>
                  <a:avLst/>
                  <a:gdLst>
                    <a:gd name="connsiteX0" fmla="*/ 244635 w 272944"/>
                    <a:gd name="connsiteY0" fmla="*/ 0 h 172298"/>
                    <a:gd name="connsiteX1" fmla="*/ 28309 w 272944"/>
                    <a:gd name="connsiteY1" fmla="*/ 0 h 172298"/>
                    <a:gd name="connsiteX2" fmla="*/ 0 w 272944"/>
                    <a:gd name="connsiteY2" fmla="*/ 28319 h 172298"/>
                    <a:gd name="connsiteX3" fmla="*/ 0 w 272944"/>
                    <a:gd name="connsiteY3" fmla="*/ 143980 h 172298"/>
                    <a:gd name="connsiteX4" fmla="*/ 28309 w 272944"/>
                    <a:gd name="connsiteY4" fmla="*/ 172299 h 172298"/>
                    <a:gd name="connsiteX5" fmla="*/ 244635 w 272944"/>
                    <a:gd name="connsiteY5" fmla="*/ 172299 h 172298"/>
                    <a:gd name="connsiteX6" fmla="*/ 272944 w 272944"/>
                    <a:gd name="connsiteY6" fmla="*/ 143980 h 172298"/>
                    <a:gd name="connsiteX7" fmla="*/ 272944 w 272944"/>
                    <a:gd name="connsiteY7" fmla="*/ 28319 h 172298"/>
                    <a:gd name="connsiteX8" fmla="*/ 244635 w 272944"/>
                    <a:gd name="connsiteY8" fmla="*/ 0 h 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944" h="172298">
                      <a:moveTo>
                        <a:pt x="244635" y="0"/>
                      </a:moveTo>
                      <a:lnTo>
                        <a:pt x="28309" y="0"/>
                      </a:lnTo>
                      <a:cubicBezTo>
                        <a:pt x="12718" y="0"/>
                        <a:pt x="0" y="12661"/>
                        <a:pt x="0" y="28319"/>
                      </a:cubicBezTo>
                      <a:lnTo>
                        <a:pt x="0" y="143980"/>
                      </a:lnTo>
                      <a:cubicBezTo>
                        <a:pt x="0" y="159577"/>
                        <a:pt x="12657" y="172299"/>
                        <a:pt x="28309" y="172299"/>
                      </a:cubicBezTo>
                      <a:lnTo>
                        <a:pt x="244635" y="172299"/>
                      </a:lnTo>
                      <a:cubicBezTo>
                        <a:pt x="260226" y="172299"/>
                        <a:pt x="272944" y="159638"/>
                        <a:pt x="272944" y="143980"/>
                      </a:cubicBezTo>
                      <a:lnTo>
                        <a:pt x="272944" y="28319"/>
                      </a:lnTo>
                      <a:cubicBezTo>
                        <a:pt x="272883" y="12661"/>
                        <a:pt x="260226" y="0"/>
                        <a:pt x="244635" y="0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008687F8-EB89-6440-BC39-0E7234F0BAF4}"/>
                    </a:ext>
                  </a:extLst>
                </p:cNvPr>
                <p:cNvSpPr/>
                <p:nvPr/>
              </p:nvSpPr>
              <p:spPr>
                <a:xfrm>
                  <a:off x="5313058" y="1160309"/>
                  <a:ext cx="119317" cy="117784"/>
                </a:xfrm>
                <a:custGeom>
                  <a:avLst/>
                  <a:gdLst>
                    <a:gd name="connsiteX0" fmla="*/ 89086 w 119317"/>
                    <a:gd name="connsiteY0" fmla="*/ 0 h 117784"/>
                    <a:gd name="connsiteX1" fmla="*/ 119291 w 119317"/>
                    <a:gd name="connsiteY1" fmla="*/ 116639 h 117784"/>
                    <a:gd name="connsiteX2" fmla="*/ 118068 w 119317"/>
                    <a:gd name="connsiteY2" fmla="*/ 117618 h 117784"/>
                    <a:gd name="connsiteX3" fmla="*/ 0 w 119317"/>
                    <a:gd name="connsiteY3" fmla="*/ 27279 h 117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17" h="117784">
                      <a:moveTo>
                        <a:pt x="89086" y="0"/>
                      </a:moveTo>
                      <a:lnTo>
                        <a:pt x="119291" y="116639"/>
                      </a:lnTo>
                      <a:cubicBezTo>
                        <a:pt x="119474" y="117435"/>
                        <a:pt x="118679" y="118107"/>
                        <a:pt x="118068" y="117618"/>
                      </a:cubicBezTo>
                      <a:lnTo>
                        <a:pt x="0" y="27279"/>
                      </a:lnTo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6BD260-D30C-224A-9AD9-7AB6CDD0DCBF}"/>
                  </a:ext>
                </a:extLst>
              </p:cNvPr>
              <p:cNvSpPr/>
              <p:nvPr/>
            </p:nvSpPr>
            <p:spPr>
              <a:xfrm>
                <a:off x="14644035" y="5684036"/>
                <a:ext cx="701544" cy="701544"/>
              </a:xfrm>
              <a:prstGeom prst="rect">
                <a:avLst/>
              </a:prstGeom>
              <a:solidFill>
                <a:srgbClr val="E44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797206-CA27-354F-A714-FEBE72C34943}"/>
                  </a:ext>
                </a:extLst>
              </p:cNvPr>
              <p:cNvSpPr/>
              <p:nvPr/>
            </p:nvSpPr>
            <p:spPr>
              <a:xfrm>
                <a:off x="15450013" y="5684036"/>
                <a:ext cx="701544" cy="701544"/>
              </a:xfrm>
              <a:prstGeom prst="rect">
                <a:avLst/>
              </a:prstGeom>
              <a:solidFill>
                <a:srgbClr val="FFC2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63C5D4F-8F58-5943-A10E-B2DC2037BF5F}"/>
                  </a:ext>
                </a:extLst>
              </p:cNvPr>
              <p:cNvSpPr/>
              <p:nvPr/>
            </p:nvSpPr>
            <p:spPr>
              <a:xfrm>
                <a:off x="13838056" y="6496868"/>
                <a:ext cx="701544" cy="701544"/>
              </a:xfrm>
              <a:prstGeom prst="rect">
                <a:avLst/>
              </a:prstGeom>
              <a:solidFill>
                <a:srgbClr val="8CC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2EACA88-33E5-FC45-80D8-0CC009946FAE}"/>
                  </a:ext>
                </a:extLst>
              </p:cNvPr>
              <p:cNvSpPr/>
              <p:nvPr/>
            </p:nvSpPr>
            <p:spPr>
              <a:xfrm>
                <a:off x="14644035" y="6496868"/>
                <a:ext cx="701544" cy="701544"/>
              </a:xfrm>
              <a:prstGeom prst="rect">
                <a:avLst/>
              </a:prstGeom>
              <a:solidFill>
                <a:srgbClr val="F28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40BD1B6-EE71-054F-AD15-2ECA4C6AA299}"/>
                  </a:ext>
                </a:extLst>
              </p:cNvPr>
              <p:cNvSpPr/>
              <p:nvPr/>
            </p:nvSpPr>
            <p:spPr>
              <a:xfrm>
                <a:off x="13838056" y="5684036"/>
                <a:ext cx="701544" cy="701544"/>
              </a:xfrm>
              <a:prstGeom prst="rect">
                <a:avLst/>
              </a:prstGeom>
              <a:solidFill>
                <a:srgbClr val="A844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BAB997B-23AA-C948-A152-E60F108B001C}"/>
                  </a:ext>
                </a:extLst>
              </p:cNvPr>
              <p:cNvSpPr/>
              <p:nvPr/>
            </p:nvSpPr>
            <p:spPr>
              <a:xfrm>
                <a:off x="15450013" y="6496868"/>
                <a:ext cx="701544" cy="701544"/>
              </a:xfrm>
              <a:prstGeom prst="rect">
                <a:avLst/>
              </a:prstGeom>
              <a:solidFill>
                <a:srgbClr val="2FA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F74F542-0327-2040-B488-322E2B600268}"/>
                </a:ext>
              </a:extLst>
            </p:cNvPr>
            <p:cNvGrpSpPr/>
            <p:nvPr/>
          </p:nvGrpSpPr>
          <p:grpSpPr>
            <a:xfrm>
              <a:off x="13399734" y="5999797"/>
              <a:ext cx="9157879" cy="5404421"/>
              <a:chOff x="1405986" y="8910986"/>
              <a:chExt cx="10933853" cy="5404421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AEF73A1-373C-FB43-8540-4EDE63A0F9C2}"/>
                  </a:ext>
                </a:extLst>
              </p:cNvPr>
              <p:cNvSpPr txBox="1"/>
              <p:nvPr/>
            </p:nvSpPr>
            <p:spPr>
              <a:xfrm>
                <a:off x="1405986" y="10775977"/>
                <a:ext cx="10873181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social media platforms play an important role in online marketing.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4F04B47-A86A-DF42-A87C-5D71C49343A5}"/>
                  </a:ext>
                </a:extLst>
              </p:cNvPr>
              <p:cNvSpPr txBox="1"/>
              <p:nvPr/>
            </p:nvSpPr>
            <p:spPr>
              <a:xfrm>
                <a:off x="1405987" y="8910986"/>
                <a:ext cx="109338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Analysis of different brands and products and very often.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27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74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84244"/>
      </a:accent1>
      <a:accent2>
        <a:srgbClr val="4A47DC"/>
      </a:accent2>
      <a:accent3>
        <a:srgbClr val="367FFD"/>
      </a:accent3>
      <a:accent4>
        <a:srgbClr val="99A2C9"/>
      </a:accent4>
      <a:accent5>
        <a:srgbClr val="F84244"/>
      </a:accent5>
      <a:accent6>
        <a:srgbClr val="4B47F3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132566</TotalTime>
  <Words>1601</Words>
  <Application>Microsoft Macintosh PowerPoint</Application>
  <PresentationFormat>Custom</PresentationFormat>
  <Paragraphs>213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20853</cp:revision>
  <dcterms:created xsi:type="dcterms:W3CDTF">2014-11-12T21:47:38Z</dcterms:created>
  <dcterms:modified xsi:type="dcterms:W3CDTF">2020-07-05T04:15:04Z</dcterms:modified>
  <cp:category/>
</cp:coreProperties>
</file>