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9" r:id="rId2"/>
    <p:sldId id="4382" r:id="rId3"/>
    <p:sldId id="4388" r:id="rId4"/>
    <p:sldId id="4390" r:id="rId5"/>
    <p:sldId id="4392" r:id="rId6"/>
    <p:sldId id="4393" r:id="rId7"/>
    <p:sldId id="4394" r:id="rId8"/>
    <p:sldId id="4395" r:id="rId9"/>
    <p:sldId id="4396" r:id="rId10"/>
    <p:sldId id="4391" r:id="rId11"/>
    <p:sldId id="4397" r:id="rId12"/>
    <p:sldId id="4399" r:id="rId13"/>
    <p:sldId id="4401" r:id="rId14"/>
    <p:sldId id="4400" r:id="rId15"/>
    <p:sldId id="4402" r:id="rId16"/>
    <p:sldId id="4403" r:id="rId17"/>
    <p:sldId id="4404" r:id="rId18"/>
    <p:sldId id="4405" r:id="rId19"/>
    <p:sldId id="4398" r:id="rId20"/>
    <p:sldId id="440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4" autoAdjust="0"/>
    <p:restoredTop sz="95976" autoAdjust="0"/>
  </p:normalViewPr>
  <p:slideViewPr>
    <p:cSldViewPr snapToGrid="0" snapToObjects="1">
      <p:cViewPr varScale="1">
        <p:scale>
          <a:sx n="62" d="100"/>
          <a:sy n="62" d="100"/>
        </p:scale>
        <p:origin x="520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1C7BF54-5720-AB4D-B505-519F0E67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97051"/>
              </p:ext>
            </p:extLst>
          </p:nvPr>
        </p:nvGraphicFramePr>
        <p:xfrm>
          <a:off x="1784196" y="5680739"/>
          <a:ext cx="20809257" cy="657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657794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65779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47" name="Text Placeholder">
            <a:extLst>
              <a:ext uri="{FF2B5EF4-FFF2-40B4-BE49-F238E27FC236}">
                <a16:creationId xmlns:a16="http://schemas.microsoft.com/office/drawing/2014/main" id="{AC9CB104-DD95-F141-B2F9-9974092D2D5F}"/>
              </a:ext>
            </a:extLst>
          </p:cNvPr>
          <p:cNvSpPr txBox="1"/>
          <p:nvPr/>
        </p:nvSpPr>
        <p:spPr>
          <a:xfrm>
            <a:off x="1884578" y="4704549"/>
            <a:ext cx="50291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Budget Item</a:t>
            </a:r>
            <a:endParaRPr sz="32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8" name="Text Placeholder">
            <a:extLst>
              <a:ext uri="{FF2B5EF4-FFF2-40B4-BE49-F238E27FC236}">
                <a16:creationId xmlns:a16="http://schemas.microsoft.com/office/drawing/2014/main" id="{C3CDA6BC-263B-C640-9A96-D6A6204C540F}"/>
              </a:ext>
            </a:extLst>
          </p:cNvPr>
          <p:cNvSpPr txBox="1"/>
          <p:nvPr/>
        </p:nvSpPr>
        <p:spPr>
          <a:xfrm>
            <a:off x="8486095" y="4704549"/>
            <a:ext cx="50291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This Quarter</a:t>
            </a:r>
            <a:endParaRPr sz="32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9" name="Text Placeholder">
            <a:extLst>
              <a:ext uri="{FF2B5EF4-FFF2-40B4-BE49-F238E27FC236}">
                <a16:creationId xmlns:a16="http://schemas.microsoft.com/office/drawing/2014/main" id="{6C2073AB-308C-DB48-BC1B-BFE181D7FB92}"/>
              </a:ext>
            </a:extLst>
          </p:cNvPr>
          <p:cNvSpPr txBox="1"/>
          <p:nvPr/>
        </p:nvSpPr>
        <p:spPr>
          <a:xfrm>
            <a:off x="16247345" y="4704549"/>
            <a:ext cx="50291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Year To Date</a:t>
            </a:r>
            <a:endParaRPr sz="32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775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3FEF67-6163-0E48-B702-395C6F55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22450"/>
              </p:ext>
            </p:extLst>
          </p:nvPr>
        </p:nvGraphicFramePr>
        <p:xfrm>
          <a:off x="1784196" y="4389522"/>
          <a:ext cx="20809257" cy="824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22526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63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EF2D6A-AE93-FF4A-A48D-E658B4D5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0014"/>
              </p:ext>
            </p:extLst>
          </p:nvPr>
        </p:nvGraphicFramePr>
        <p:xfrm>
          <a:off x="1784196" y="4389522"/>
          <a:ext cx="20809257" cy="824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$69,000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$236,000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$194,000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$535,000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$525,000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$447,000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$875,000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$723,000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$13,000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$345,000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$78,000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22526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13D2B23-CF6D-9549-B058-F322D50E4C5D}"/>
              </a:ext>
            </a:extLst>
          </p:cNvPr>
          <p:cNvSpPr/>
          <p:nvPr/>
        </p:nvSpPr>
        <p:spPr>
          <a:xfrm>
            <a:off x="1784196" y="4334103"/>
            <a:ext cx="20809257" cy="13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EF2D6A-AE93-FF4A-A48D-E658B4D5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20755"/>
              </p:ext>
            </p:extLst>
          </p:nvPr>
        </p:nvGraphicFramePr>
        <p:xfrm>
          <a:off x="1784196" y="4611195"/>
          <a:ext cx="20809257" cy="772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7742241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Month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Month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Month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22526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study and management.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523665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06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EF2D6A-AE93-FF4A-A48D-E658B4D5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5746"/>
              </p:ext>
            </p:extLst>
          </p:nvPr>
        </p:nvGraphicFramePr>
        <p:xfrm>
          <a:off x="1784196" y="4389523"/>
          <a:ext cx="20809255" cy="827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179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343201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343201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3432019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3432019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63827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 To Actuals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$69,000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$236,000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$194,000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$535,000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1165279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$447,000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$875,000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$723,000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$13,000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225268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13D2B23-CF6D-9549-B058-F322D50E4C5D}"/>
              </a:ext>
            </a:extLst>
          </p:cNvPr>
          <p:cNvSpPr/>
          <p:nvPr/>
        </p:nvSpPr>
        <p:spPr>
          <a:xfrm>
            <a:off x="1784196" y="5409385"/>
            <a:ext cx="208092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474F9-029E-3242-9B6B-D35CA0C59C99}"/>
              </a:ext>
            </a:extLst>
          </p:cNvPr>
          <p:cNvSpPr/>
          <p:nvPr/>
        </p:nvSpPr>
        <p:spPr>
          <a:xfrm>
            <a:off x="1784196" y="9242393"/>
            <a:ext cx="208092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82EFD0-F1F1-CB44-A83B-0B93CA91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77079"/>
              </p:ext>
            </p:extLst>
          </p:nvPr>
        </p:nvGraphicFramePr>
        <p:xfrm>
          <a:off x="1372715" y="4833290"/>
          <a:ext cx="10404629" cy="74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860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05492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05492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054923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$340,000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$120,000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0308E6-37B0-CC41-B2ED-D61B4484E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71030"/>
              </p:ext>
            </p:extLst>
          </p:nvPr>
        </p:nvGraphicFramePr>
        <p:xfrm>
          <a:off x="12594435" y="4833290"/>
          <a:ext cx="10404629" cy="74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860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05492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05492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054923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$340,000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$120,000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90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1C7BF54-5720-AB4D-B505-519F0E67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39389"/>
              </p:ext>
            </p:extLst>
          </p:nvPr>
        </p:nvGraphicFramePr>
        <p:xfrm>
          <a:off x="1784196" y="4833290"/>
          <a:ext cx="20809257" cy="74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$750.000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$400.000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$760.000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$120.000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4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3FEF67-6163-0E48-B702-395C6F55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21512"/>
              </p:ext>
            </p:extLst>
          </p:nvPr>
        </p:nvGraphicFramePr>
        <p:xfrm>
          <a:off x="2080031" y="5755341"/>
          <a:ext cx="9581197" cy="6641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312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1892295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892295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892295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66247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70331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70331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E37395-36DA-CE48-829B-22E53E6F6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55786"/>
              </p:ext>
            </p:extLst>
          </p:nvPr>
        </p:nvGraphicFramePr>
        <p:xfrm>
          <a:off x="12714025" y="5755341"/>
          <a:ext cx="9581197" cy="6641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312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1892295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892295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892295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66247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70331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70331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77EEA7D-77D6-3147-A053-32C013D4CA6B}"/>
              </a:ext>
            </a:extLst>
          </p:cNvPr>
          <p:cNvSpPr/>
          <p:nvPr/>
        </p:nvSpPr>
        <p:spPr>
          <a:xfrm>
            <a:off x="2080031" y="4814047"/>
            <a:ext cx="9581197" cy="9412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DDE2E-5F5F-7D45-B370-E712C831CB58}"/>
              </a:ext>
            </a:extLst>
          </p:cNvPr>
          <p:cNvSpPr/>
          <p:nvPr/>
        </p:nvSpPr>
        <p:spPr>
          <a:xfrm>
            <a:off x="12714024" y="4814047"/>
            <a:ext cx="9581197" cy="9412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C2413D6A-84C8-A247-B7E4-F4A584144847}"/>
              </a:ext>
            </a:extLst>
          </p:cNvPr>
          <p:cNvSpPr txBox="1"/>
          <p:nvPr/>
        </p:nvSpPr>
        <p:spPr>
          <a:xfrm>
            <a:off x="4356041" y="4987176"/>
            <a:ext cx="50291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Month 1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00A86096-5912-E140-ACB1-64F684068D07}"/>
              </a:ext>
            </a:extLst>
          </p:cNvPr>
          <p:cNvSpPr txBox="1"/>
          <p:nvPr/>
        </p:nvSpPr>
        <p:spPr>
          <a:xfrm>
            <a:off x="14990034" y="4987176"/>
            <a:ext cx="50291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Month 2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946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26F7A44-BB1D-104D-9285-5D89B5092F69}"/>
              </a:ext>
            </a:extLst>
          </p:cNvPr>
          <p:cNvSpPr/>
          <p:nvPr/>
        </p:nvSpPr>
        <p:spPr>
          <a:xfrm>
            <a:off x="6974237" y="6030166"/>
            <a:ext cx="15452121" cy="616115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C343402-1275-8E4D-AE86-F319D816C888}"/>
              </a:ext>
            </a:extLst>
          </p:cNvPr>
          <p:cNvSpPr/>
          <p:nvPr/>
        </p:nvSpPr>
        <p:spPr>
          <a:xfrm>
            <a:off x="6974237" y="8091765"/>
            <a:ext cx="3879021" cy="12003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25917C-7C06-3E4C-AB0F-C48A0926C250}"/>
              </a:ext>
            </a:extLst>
          </p:cNvPr>
          <p:cNvSpPr/>
          <p:nvPr/>
        </p:nvSpPr>
        <p:spPr>
          <a:xfrm>
            <a:off x="10837759" y="10085430"/>
            <a:ext cx="3879021" cy="12003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5B8E067-9511-1C4E-9617-1129DB9E933B}"/>
              </a:ext>
            </a:extLst>
          </p:cNvPr>
          <p:cNvSpPr/>
          <p:nvPr/>
        </p:nvSpPr>
        <p:spPr>
          <a:xfrm>
            <a:off x="14716780" y="7092157"/>
            <a:ext cx="3879021" cy="12003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6F6A6B2-7C1F-2148-AC67-0AB12C8E6442}"/>
              </a:ext>
            </a:extLst>
          </p:cNvPr>
          <p:cNvSpPr/>
          <p:nvPr/>
        </p:nvSpPr>
        <p:spPr>
          <a:xfrm>
            <a:off x="18547337" y="9087011"/>
            <a:ext cx="3879021" cy="12003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903FFE9-7DD6-E945-827E-7E8E96AD863B}"/>
              </a:ext>
            </a:extLst>
          </p:cNvPr>
          <p:cNvSpPr/>
          <p:nvPr/>
        </p:nvSpPr>
        <p:spPr>
          <a:xfrm>
            <a:off x="1951292" y="6030166"/>
            <a:ext cx="5022945" cy="6161153"/>
          </a:xfrm>
          <a:prstGeom prst="roundRect">
            <a:avLst>
              <a:gd name="adj" fmla="val 0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5E516AF-8FDB-9D4A-8D0A-99181D791A1C}"/>
              </a:ext>
            </a:extLst>
          </p:cNvPr>
          <p:cNvSpPr/>
          <p:nvPr/>
        </p:nvSpPr>
        <p:spPr>
          <a:xfrm>
            <a:off x="1951292" y="4823783"/>
            <a:ext cx="5022945" cy="120032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5E016E96-25D2-284D-A96A-6028CAAC781A}"/>
              </a:ext>
            </a:extLst>
          </p:cNvPr>
          <p:cNvSpPr txBox="1"/>
          <p:nvPr/>
        </p:nvSpPr>
        <p:spPr>
          <a:xfrm>
            <a:off x="2497097" y="6395496"/>
            <a:ext cx="35073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F109CBB0-1EC4-B145-BE6E-D97D0F2098D5}"/>
              </a:ext>
            </a:extLst>
          </p:cNvPr>
          <p:cNvSpPr txBox="1"/>
          <p:nvPr/>
        </p:nvSpPr>
        <p:spPr>
          <a:xfrm>
            <a:off x="2497097" y="7425583"/>
            <a:ext cx="35073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AFA23B5B-4E8B-A541-8ABA-3D8E78AF35C7}"/>
              </a:ext>
            </a:extLst>
          </p:cNvPr>
          <p:cNvSpPr txBox="1"/>
          <p:nvPr/>
        </p:nvSpPr>
        <p:spPr>
          <a:xfrm>
            <a:off x="2497095" y="8425191"/>
            <a:ext cx="35073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Marketing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FF29E5ED-21BB-3741-8179-F22299C1429D}"/>
              </a:ext>
            </a:extLst>
          </p:cNvPr>
          <p:cNvSpPr txBox="1"/>
          <p:nvPr/>
        </p:nvSpPr>
        <p:spPr>
          <a:xfrm>
            <a:off x="2497095" y="9425560"/>
            <a:ext cx="35073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Distribution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8" name="Text Placeholder">
            <a:extLst>
              <a:ext uri="{FF2B5EF4-FFF2-40B4-BE49-F238E27FC236}">
                <a16:creationId xmlns:a16="http://schemas.microsoft.com/office/drawing/2014/main" id="{3B167018-35AE-B24E-B2DD-8C864914F740}"/>
              </a:ext>
            </a:extLst>
          </p:cNvPr>
          <p:cNvSpPr txBox="1"/>
          <p:nvPr/>
        </p:nvSpPr>
        <p:spPr>
          <a:xfrm>
            <a:off x="2497097" y="10418856"/>
            <a:ext cx="35073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9" name="Text Placeholder">
            <a:extLst>
              <a:ext uri="{FF2B5EF4-FFF2-40B4-BE49-F238E27FC236}">
                <a16:creationId xmlns:a16="http://schemas.microsoft.com/office/drawing/2014/main" id="{AB818650-A301-0C46-856A-65C09DEB534A}"/>
              </a:ext>
            </a:extLst>
          </p:cNvPr>
          <p:cNvSpPr txBox="1"/>
          <p:nvPr/>
        </p:nvSpPr>
        <p:spPr>
          <a:xfrm>
            <a:off x="2497097" y="11448943"/>
            <a:ext cx="35073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FA88BC8-AE04-1049-9A2C-2BA7CA472B34}"/>
              </a:ext>
            </a:extLst>
          </p:cNvPr>
          <p:cNvSpPr/>
          <p:nvPr/>
        </p:nvSpPr>
        <p:spPr>
          <a:xfrm>
            <a:off x="6974237" y="4823783"/>
            <a:ext cx="15452121" cy="12003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">
            <a:extLst>
              <a:ext uri="{FF2B5EF4-FFF2-40B4-BE49-F238E27FC236}">
                <a16:creationId xmlns:a16="http://schemas.microsoft.com/office/drawing/2014/main" id="{F5B4E7CE-1588-5A45-8D9E-16E0BCE776D4}"/>
              </a:ext>
            </a:extLst>
          </p:cNvPr>
          <p:cNvSpPr txBox="1"/>
          <p:nvPr/>
        </p:nvSpPr>
        <p:spPr>
          <a:xfrm>
            <a:off x="7317794" y="5157207"/>
            <a:ext cx="31764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Jan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3" name="Text Placeholder">
            <a:extLst>
              <a:ext uri="{FF2B5EF4-FFF2-40B4-BE49-F238E27FC236}">
                <a16:creationId xmlns:a16="http://schemas.microsoft.com/office/drawing/2014/main" id="{8C7E0AAD-7A64-4F45-8F2A-0FF5FDC19AB7}"/>
              </a:ext>
            </a:extLst>
          </p:cNvPr>
          <p:cNvSpPr txBox="1"/>
          <p:nvPr/>
        </p:nvSpPr>
        <p:spPr>
          <a:xfrm>
            <a:off x="11181317" y="5157207"/>
            <a:ext cx="31764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Feb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BC4480F5-FCCC-8643-96F6-F266FB72BEFD}"/>
              </a:ext>
            </a:extLst>
          </p:cNvPr>
          <p:cNvSpPr txBox="1"/>
          <p:nvPr/>
        </p:nvSpPr>
        <p:spPr>
          <a:xfrm>
            <a:off x="15044841" y="5157207"/>
            <a:ext cx="31764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Mar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CDF61535-2D13-5D42-AFF5-E6F57AB46AB6}"/>
              </a:ext>
            </a:extLst>
          </p:cNvPr>
          <p:cNvSpPr txBox="1"/>
          <p:nvPr/>
        </p:nvSpPr>
        <p:spPr>
          <a:xfrm>
            <a:off x="18908364" y="5157207"/>
            <a:ext cx="31764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Apr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1BC95CF6-944A-6444-BE48-D2BFC184F5E1}"/>
              </a:ext>
            </a:extLst>
          </p:cNvPr>
          <p:cNvSpPr/>
          <p:nvPr/>
        </p:nvSpPr>
        <p:spPr>
          <a:xfrm flipH="1">
            <a:off x="7361891" y="634708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42CC04DE-2CAD-A446-B395-B84FE6F48F33}"/>
              </a:ext>
            </a:extLst>
          </p:cNvPr>
          <p:cNvSpPr/>
          <p:nvPr/>
        </p:nvSpPr>
        <p:spPr>
          <a:xfrm flipH="1">
            <a:off x="11225415" y="634708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77DB172D-3D0F-3A4B-BF0F-F2B3F57970AC}"/>
              </a:ext>
            </a:extLst>
          </p:cNvPr>
          <p:cNvSpPr/>
          <p:nvPr/>
        </p:nvSpPr>
        <p:spPr>
          <a:xfrm flipH="1">
            <a:off x="15102463" y="634708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9373AB4D-1E4B-F44C-9DA9-25704B74EC5A}"/>
              </a:ext>
            </a:extLst>
          </p:cNvPr>
          <p:cNvSpPr/>
          <p:nvPr/>
        </p:nvSpPr>
        <p:spPr>
          <a:xfrm flipH="1">
            <a:off x="18965987" y="634708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6C1CEB92-613B-254D-9B5A-EA273BDA4BC7}"/>
              </a:ext>
            </a:extLst>
          </p:cNvPr>
          <p:cNvSpPr/>
          <p:nvPr/>
        </p:nvSpPr>
        <p:spPr>
          <a:xfrm flipH="1">
            <a:off x="7361891" y="741388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DABEEB7-E8FD-C543-914F-4580E8577CF5}"/>
              </a:ext>
            </a:extLst>
          </p:cNvPr>
          <p:cNvSpPr/>
          <p:nvPr/>
        </p:nvSpPr>
        <p:spPr>
          <a:xfrm flipH="1">
            <a:off x="11225415" y="741388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8E2318C2-BFCF-144E-A495-AFEAACF1D291}"/>
              </a:ext>
            </a:extLst>
          </p:cNvPr>
          <p:cNvSpPr/>
          <p:nvPr/>
        </p:nvSpPr>
        <p:spPr>
          <a:xfrm flipH="1">
            <a:off x="15102463" y="741388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65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5240FABD-6144-CE41-A04C-62450A6E0C66}"/>
              </a:ext>
            </a:extLst>
          </p:cNvPr>
          <p:cNvSpPr/>
          <p:nvPr/>
        </p:nvSpPr>
        <p:spPr>
          <a:xfrm flipH="1">
            <a:off x="18965987" y="741388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456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4B67581D-F176-5A45-81AD-B4F9A49E7B71}"/>
              </a:ext>
            </a:extLst>
          </p:cNvPr>
          <p:cNvSpPr/>
          <p:nvPr/>
        </p:nvSpPr>
        <p:spPr>
          <a:xfrm flipH="1">
            <a:off x="7361891" y="841972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3DDDCAFB-D6ED-5B47-BE19-A13CD38C4738}"/>
              </a:ext>
            </a:extLst>
          </p:cNvPr>
          <p:cNvSpPr/>
          <p:nvPr/>
        </p:nvSpPr>
        <p:spPr>
          <a:xfrm flipH="1">
            <a:off x="11225415" y="841972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05E692F9-6A14-994C-8924-6C3CC0E19332}"/>
              </a:ext>
            </a:extLst>
          </p:cNvPr>
          <p:cNvSpPr/>
          <p:nvPr/>
        </p:nvSpPr>
        <p:spPr>
          <a:xfrm flipH="1">
            <a:off x="15102463" y="841972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67397FE4-4CC7-4849-B692-08C61B725C9A}"/>
              </a:ext>
            </a:extLst>
          </p:cNvPr>
          <p:cNvSpPr/>
          <p:nvPr/>
        </p:nvSpPr>
        <p:spPr>
          <a:xfrm flipH="1">
            <a:off x="18965987" y="841972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1276CCE0-B007-5341-A3BA-7983DEB97947}"/>
              </a:ext>
            </a:extLst>
          </p:cNvPr>
          <p:cNvSpPr/>
          <p:nvPr/>
        </p:nvSpPr>
        <p:spPr>
          <a:xfrm flipH="1">
            <a:off x="7361891" y="942556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D6FB1EAE-2EEB-1844-B21C-8236CD942F1B}"/>
              </a:ext>
            </a:extLst>
          </p:cNvPr>
          <p:cNvSpPr/>
          <p:nvPr/>
        </p:nvSpPr>
        <p:spPr>
          <a:xfrm flipH="1">
            <a:off x="11225415" y="942556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ADF7043D-9B54-154E-852F-211A69D30949}"/>
              </a:ext>
            </a:extLst>
          </p:cNvPr>
          <p:cNvSpPr/>
          <p:nvPr/>
        </p:nvSpPr>
        <p:spPr>
          <a:xfrm flipH="1">
            <a:off x="15102463" y="942556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981E14F5-6E18-C244-A1D7-8FFBBA0A5874}"/>
              </a:ext>
            </a:extLst>
          </p:cNvPr>
          <p:cNvSpPr/>
          <p:nvPr/>
        </p:nvSpPr>
        <p:spPr>
          <a:xfrm flipH="1">
            <a:off x="18965987" y="942556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999C8773-BAD9-8241-AA5C-01774E3AD2E8}"/>
              </a:ext>
            </a:extLst>
          </p:cNvPr>
          <p:cNvSpPr/>
          <p:nvPr/>
        </p:nvSpPr>
        <p:spPr>
          <a:xfrm flipH="1">
            <a:off x="7361891" y="1040092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221B4F63-BCAC-EB4B-B7AF-0DE1C01C6C70}"/>
              </a:ext>
            </a:extLst>
          </p:cNvPr>
          <p:cNvSpPr/>
          <p:nvPr/>
        </p:nvSpPr>
        <p:spPr>
          <a:xfrm flipH="1">
            <a:off x="11225415" y="1040092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F7B5E13E-0997-A946-9CCD-8449DA8A9E77}"/>
              </a:ext>
            </a:extLst>
          </p:cNvPr>
          <p:cNvSpPr/>
          <p:nvPr/>
        </p:nvSpPr>
        <p:spPr>
          <a:xfrm flipH="1">
            <a:off x="15102463" y="1040092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5C8849ED-7942-A547-932D-4D2AACC7CF67}"/>
              </a:ext>
            </a:extLst>
          </p:cNvPr>
          <p:cNvSpPr/>
          <p:nvPr/>
        </p:nvSpPr>
        <p:spPr>
          <a:xfrm flipH="1">
            <a:off x="18965987" y="1040092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6680A9FA-02D6-764E-8564-480D616B41E7}"/>
              </a:ext>
            </a:extLst>
          </p:cNvPr>
          <p:cNvSpPr/>
          <p:nvPr/>
        </p:nvSpPr>
        <p:spPr>
          <a:xfrm flipH="1">
            <a:off x="7361891" y="1143724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8F825A48-C07E-1942-9E1F-ABBFFC623E59}"/>
              </a:ext>
            </a:extLst>
          </p:cNvPr>
          <p:cNvSpPr/>
          <p:nvPr/>
        </p:nvSpPr>
        <p:spPr>
          <a:xfrm flipH="1">
            <a:off x="11225415" y="1143724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3743776B-B07E-9349-BE65-D68BA20EDC32}"/>
              </a:ext>
            </a:extLst>
          </p:cNvPr>
          <p:cNvSpPr/>
          <p:nvPr/>
        </p:nvSpPr>
        <p:spPr>
          <a:xfrm flipH="1">
            <a:off x="15102463" y="1143724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84875F8E-2078-3C4B-ADA3-F2AE4A564781}"/>
              </a:ext>
            </a:extLst>
          </p:cNvPr>
          <p:cNvSpPr/>
          <p:nvPr/>
        </p:nvSpPr>
        <p:spPr>
          <a:xfrm flipH="1">
            <a:off x="18965987" y="11437246"/>
            <a:ext cx="308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49" name="Text Placeholder">
            <a:extLst>
              <a:ext uri="{FF2B5EF4-FFF2-40B4-BE49-F238E27FC236}">
                <a16:creationId xmlns:a16="http://schemas.microsoft.com/office/drawing/2014/main" id="{863885EC-FEAD-A841-BCC7-741C74C26369}"/>
              </a:ext>
            </a:extLst>
          </p:cNvPr>
          <p:cNvSpPr txBox="1"/>
          <p:nvPr/>
        </p:nvSpPr>
        <p:spPr>
          <a:xfrm>
            <a:off x="2497097" y="5157206"/>
            <a:ext cx="44771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Budget To Actuals</a:t>
            </a:r>
          </a:p>
        </p:txBody>
      </p:sp>
    </p:spTree>
    <p:extLst>
      <p:ext uri="{BB962C8B-B14F-4D97-AF65-F5344CB8AC3E}">
        <p14:creationId xmlns:p14="http://schemas.microsoft.com/office/powerpoint/2010/main" val="90322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EF2D6A-AE93-FF4A-A48D-E658B4D5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8474"/>
              </p:ext>
            </p:extLst>
          </p:nvPr>
        </p:nvGraphicFramePr>
        <p:xfrm>
          <a:off x="1784196" y="4389523"/>
          <a:ext cx="20809255" cy="827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179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343201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343201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3432019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3432019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63827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 To Actuals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$69,000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$236,000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$194,000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$535,000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1165279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$447,000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$875,000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$723,000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$13,000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225268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13D2B23-CF6D-9549-B058-F322D50E4C5D}"/>
              </a:ext>
            </a:extLst>
          </p:cNvPr>
          <p:cNvSpPr/>
          <p:nvPr/>
        </p:nvSpPr>
        <p:spPr>
          <a:xfrm>
            <a:off x="1784196" y="5409385"/>
            <a:ext cx="2080925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474F9-029E-3242-9B6B-D35CA0C59C99}"/>
              </a:ext>
            </a:extLst>
          </p:cNvPr>
          <p:cNvSpPr/>
          <p:nvPr/>
        </p:nvSpPr>
        <p:spPr>
          <a:xfrm>
            <a:off x="1784196" y="9242393"/>
            <a:ext cx="2080925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7C39D-4AC2-CF4C-8DBA-AFC54EBB8A19}"/>
              </a:ext>
            </a:extLst>
          </p:cNvPr>
          <p:cNvSpPr/>
          <p:nvPr/>
        </p:nvSpPr>
        <p:spPr>
          <a:xfrm>
            <a:off x="1784196" y="4546756"/>
            <a:ext cx="2080925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B9814-516C-9047-86CB-792B3C4CB081}"/>
              </a:ext>
            </a:extLst>
          </p:cNvPr>
          <p:cNvSpPr/>
          <p:nvPr/>
        </p:nvSpPr>
        <p:spPr>
          <a:xfrm>
            <a:off x="1784196" y="8461343"/>
            <a:ext cx="2080925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D9C0DC-9FFA-FC49-BF6D-C6CAFAF93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71708"/>
              </p:ext>
            </p:extLst>
          </p:nvPr>
        </p:nvGraphicFramePr>
        <p:xfrm>
          <a:off x="1784193" y="4633362"/>
          <a:ext cx="20809264" cy="770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996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16547957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2701500792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2330708001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900612262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1954785887"/>
                    </a:ext>
                  </a:extLst>
                </a:gridCol>
                <a:gridCol w="1479689">
                  <a:extLst>
                    <a:ext uri="{9D8B030D-6E8A-4147-A177-3AD203B41FA5}">
                      <a16:colId xmlns:a16="http://schemas.microsoft.com/office/drawing/2014/main" val="2824177955"/>
                    </a:ext>
                  </a:extLst>
                </a:gridCol>
              </a:tblGrid>
              <a:tr h="800611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Ago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Nov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932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Poppins Light" pitchFamily="2" charset="77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607268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35291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225268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635291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Total Overhead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2853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Income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8454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73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0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FA88BC8-AE04-1049-9A2C-2BA7CA472B34}"/>
              </a:ext>
            </a:extLst>
          </p:cNvPr>
          <p:cNvSpPr/>
          <p:nvPr/>
        </p:nvSpPr>
        <p:spPr>
          <a:xfrm>
            <a:off x="8646594" y="4823783"/>
            <a:ext cx="3445381" cy="12003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5E516AF-8FDB-9D4A-8D0A-99181D791A1C}"/>
              </a:ext>
            </a:extLst>
          </p:cNvPr>
          <p:cNvSpPr/>
          <p:nvPr/>
        </p:nvSpPr>
        <p:spPr>
          <a:xfrm>
            <a:off x="1951292" y="4823783"/>
            <a:ext cx="6695301" cy="120032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AA05DF9-1D9C-8E47-84A0-0DE7F4EE5F82}"/>
              </a:ext>
            </a:extLst>
          </p:cNvPr>
          <p:cNvSpPr/>
          <p:nvPr/>
        </p:nvSpPr>
        <p:spPr>
          <a:xfrm>
            <a:off x="12091975" y="4823783"/>
            <a:ext cx="3445381" cy="120032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4C7D21-20B4-D944-9763-CC54FBA7E496}"/>
              </a:ext>
            </a:extLst>
          </p:cNvPr>
          <p:cNvSpPr/>
          <p:nvPr/>
        </p:nvSpPr>
        <p:spPr>
          <a:xfrm>
            <a:off x="15537356" y="4823783"/>
            <a:ext cx="3445381" cy="120032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CCC9D6E-8C1E-C144-A4C9-598A60268D1B}"/>
              </a:ext>
            </a:extLst>
          </p:cNvPr>
          <p:cNvSpPr/>
          <p:nvPr/>
        </p:nvSpPr>
        <p:spPr>
          <a:xfrm>
            <a:off x="18980977" y="4823783"/>
            <a:ext cx="3445381" cy="1200329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EF6704-0CAE-5A48-BFE5-1BDCFF4A5EFE}"/>
              </a:ext>
            </a:extLst>
          </p:cNvPr>
          <p:cNvGrpSpPr/>
          <p:nvPr/>
        </p:nvGrpSpPr>
        <p:grpSpPr>
          <a:xfrm>
            <a:off x="1951292" y="7193280"/>
            <a:ext cx="20475066" cy="4998039"/>
            <a:chOff x="1951292" y="6889161"/>
            <a:chExt cx="20475066" cy="600164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031FC46-BD74-2B4D-A575-2EB2EE7F888D}"/>
                </a:ext>
              </a:extLst>
            </p:cNvPr>
            <p:cNvSpPr/>
            <p:nvPr/>
          </p:nvSpPr>
          <p:spPr>
            <a:xfrm>
              <a:off x="1951292" y="6889161"/>
              <a:ext cx="20475066" cy="120032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E5F5906-3AAE-E346-B096-B63312F57224}"/>
                </a:ext>
              </a:extLst>
            </p:cNvPr>
            <p:cNvSpPr/>
            <p:nvPr/>
          </p:nvSpPr>
          <p:spPr>
            <a:xfrm>
              <a:off x="1951292" y="9289819"/>
              <a:ext cx="20475066" cy="120032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7BF1539-1AC3-E549-957B-0E2BFCBCCEEC}"/>
                </a:ext>
              </a:extLst>
            </p:cNvPr>
            <p:cNvSpPr/>
            <p:nvPr/>
          </p:nvSpPr>
          <p:spPr>
            <a:xfrm>
              <a:off x="1951292" y="11690477"/>
              <a:ext cx="20475066" cy="120032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5E016E96-25D2-284D-A96A-6028CAAC781A}"/>
              </a:ext>
            </a:extLst>
          </p:cNvPr>
          <p:cNvSpPr txBox="1"/>
          <p:nvPr/>
        </p:nvSpPr>
        <p:spPr>
          <a:xfrm>
            <a:off x="2497097" y="6395496"/>
            <a:ext cx="35073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F109CBB0-1EC4-B145-BE6E-D97D0F2098D5}"/>
              </a:ext>
            </a:extLst>
          </p:cNvPr>
          <p:cNvSpPr txBox="1"/>
          <p:nvPr/>
        </p:nvSpPr>
        <p:spPr>
          <a:xfrm>
            <a:off x="2497097" y="7425583"/>
            <a:ext cx="35073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AFA23B5B-4E8B-A541-8ABA-3D8E78AF35C7}"/>
              </a:ext>
            </a:extLst>
          </p:cNvPr>
          <p:cNvSpPr txBox="1"/>
          <p:nvPr/>
        </p:nvSpPr>
        <p:spPr>
          <a:xfrm>
            <a:off x="2497095" y="8425191"/>
            <a:ext cx="35073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Marketing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FF29E5ED-21BB-3741-8179-F22299C1429D}"/>
              </a:ext>
            </a:extLst>
          </p:cNvPr>
          <p:cNvSpPr txBox="1"/>
          <p:nvPr/>
        </p:nvSpPr>
        <p:spPr>
          <a:xfrm>
            <a:off x="2497095" y="9425560"/>
            <a:ext cx="35073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Distribution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8" name="Text Placeholder">
            <a:extLst>
              <a:ext uri="{FF2B5EF4-FFF2-40B4-BE49-F238E27FC236}">
                <a16:creationId xmlns:a16="http://schemas.microsoft.com/office/drawing/2014/main" id="{3B167018-35AE-B24E-B2DD-8C864914F740}"/>
              </a:ext>
            </a:extLst>
          </p:cNvPr>
          <p:cNvSpPr txBox="1"/>
          <p:nvPr/>
        </p:nvSpPr>
        <p:spPr>
          <a:xfrm>
            <a:off x="2497097" y="10418856"/>
            <a:ext cx="35073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9" name="Text Placeholder">
            <a:extLst>
              <a:ext uri="{FF2B5EF4-FFF2-40B4-BE49-F238E27FC236}">
                <a16:creationId xmlns:a16="http://schemas.microsoft.com/office/drawing/2014/main" id="{AB818650-A301-0C46-856A-65C09DEB534A}"/>
              </a:ext>
            </a:extLst>
          </p:cNvPr>
          <p:cNvSpPr txBox="1"/>
          <p:nvPr/>
        </p:nvSpPr>
        <p:spPr>
          <a:xfrm>
            <a:off x="2497097" y="11448943"/>
            <a:ext cx="35073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28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2" name="Text Placeholder">
            <a:extLst>
              <a:ext uri="{FF2B5EF4-FFF2-40B4-BE49-F238E27FC236}">
                <a16:creationId xmlns:a16="http://schemas.microsoft.com/office/drawing/2014/main" id="{F5B4E7CE-1588-5A45-8D9E-16E0BCE776D4}"/>
              </a:ext>
            </a:extLst>
          </p:cNvPr>
          <p:cNvSpPr txBox="1"/>
          <p:nvPr/>
        </p:nvSpPr>
        <p:spPr>
          <a:xfrm>
            <a:off x="8952968" y="5157207"/>
            <a:ext cx="28326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Jan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3" name="Text Placeholder">
            <a:extLst>
              <a:ext uri="{FF2B5EF4-FFF2-40B4-BE49-F238E27FC236}">
                <a16:creationId xmlns:a16="http://schemas.microsoft.com/office/drawing/2014/main" id="{8C7E0AAD-7A64-4F45-8F2A-0FF5FDC19AB7}"/>
              </a:ext>
            </a:extLst>
          </p:cNvPr>
          <p:cNvSpPr txBox="1"/>
          <p:nvPr/>
        </p:nvSpPr>
        <p:spPr>
          <a:xfrm>
            <a:off x="12398349" y="5157207"/>
            <a:ext cx="28326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Feb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BC4480F5-FCCC-8643-96F6-F266FB72BEFD}"/>
              </a:ext>
            </a:extLst>
          </p:cNvPr>
          <p:cNvSpPr txBox="1"/>
          <p:nvPr/>
        </p:nvSpPr>
        <p:spPr>
          <a:xfrm>
            <a:off x="15843730" y="5157207"/>
            <a:ext cx="28326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Mar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CDF61535-2D13-5D42-AFF5-E6F57AB46AB6}"/>
              </a:ext>
            </a:extLst>
          </p:cNvPr>
          <p:cNvSpPr txBox="1"/>
          <p:nvPr/>
        </p:nvSpPr>
        <p:spPr>
          <a:xfrm>
            <a:off x="19289111" y="5157207"/>
            <a:ext cx="28326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Apr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1BC95CF6-944A-6444-BE48-D2BFC184F5E1}"/>
              </a:ext>
            </a:extLst>
          </p:cNvPr>
          <p:cNvSpPr/>
          <p:nvPr/>
        </p:nvSpPr>
        <p:spPr>
          <a:xfrm flipH="1">
            <a:off x="8992293" y="634708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42CC04DE-2CAD-A446-B395-B84FE6F48F33}"/>
              </a:ext>
            </a:extLst>
          </p:cNvPr>
          <p:cNvSpPr/>
          <p:nvPr/>
        </p:nvSpPr>
        <p:spPr>
          <a:xfrm flipH="1">
            <a:off x="12437674" y="634708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77DB172D-3D0F-3A4B-BF0F-F2B3F57970AC}"/>
              </a:ext>
            </a:extLst>
          </p:cNvPr>
          <p:cNvSpPr/>
          <p:nvPr/>
        </p:nvSpPr>
        <p:spPr>
          <a:xfrm flipH="1">
            <a:off x="15895116" y="634708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9373AB4D-1E4B-F44C-9DA9-25704B74EC5A}"/>
              </a:ext>
            </a:extLst>
          </p:cNvPr>
          <p:cNvSpPr/>
          <p:nvPr/>
        </p:nvSpPr>
        <p:spPr>
          <a:xfrm flipH="1">
            <a:off x="19340497" y="634708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6C1CEB92-613B-254D-9B5A-EA273BDA4BC7}"/>
              </a:ext>
            </a:extLst>
          </p:cNvPr>
          <p:cNvSpPr/>
          <p:nvPr/>
        </p:nvSpPr>
        <p:spPr>
          <a:xfrm flipH="1">
            <a:off x="8992293" y="741388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DABEEB7-E8FD-C543-914F-4580E8577CF5}"/>
              </a:ext>
            </a:extLst>
          </p:cNvPr>
          <p:cNvSpPr/>
          <p:nvPr/>
        </p:nvSpPr>
        <p:spPr>
          <a:xfrm flipH="1">
            <a:off x="12437674" y="741388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8E2318C2-BFCF-144E-A495-AFEAACF1D291}"/>
              </a:ext>
            </a:extLst>
          </p:cNvPr>
          <p:cNvSpPr/>
          <p:nvPr/>
        </p:nvSpPr>
        <p:spPr>
          <a:xfrm flipH="1">
            <a:off x="15895116" y="741388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65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5240FABD-6144-CE41-A04C-62450A6E0C66}"/>
              </a:ext>
            </a:extLst>
          </p:cNvPr>
          <p:cNvSpPr/>
          <p:nvPr/>
        </p:nvSpPr>
        <p:spPr>
          <a:xfrm flipH="1">
            <a:off x="19340497" y="741388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456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4B67581D-F176-5A45-81AD-B4F9A49E7B71}"/>
              </a:ext>
            </a:extLst>
          </p:cNvPr>
          <p:cNvSpPr/>
          <p:nvPr/>
        </p:nvSpPr>
        <p:spPr>
          <a:xfrm flipH="1">
            <a:off x="8992293" y="841972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3DDDCAFB-D6ED-5B47-BE19-A13CD38C4738}"/>
              </a:ext>
            </a:extLst>
          </p:cNvPr>
          <p:cNvSpPr/>
          <p:nvPr/>
        </p:nvSpPr>
        <p:spPr>
          <a:xfrm flipH="1">
            <a:off x="12437674" y="841972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05E692F9-6A14-994C-8924-6C3CC0E19332}"/>
              </a:ext>
            </a:extLst>
          </p:cNvPr>
          <p:cNvSpPr/>
          <p:nvPr/>
        </p:nvSpPr>
        <p:spPr>
          <a:xfrm flipH="1">
            <a:off x="15895116" y="841972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67397FE4-4CC7-4849-B692-08C61B725C9A}"/>
              </a:ext>
            </a:extLst>
          </p:cNvPr>
          <p:cNvSpPr/>
          <p:nvPr/>
        </p:nvSpPr>
        <p:spPr>
          <a:xfrm flipH="1">
            <a:off x="19340497" y="841972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1276CCE0-B007-5341-A3BA-7983DEB97947}"/>
              </a:ext>
            </a:extLst>
          </p:cNvPr>
          <p:cNvSpPr/>
          <p:nvPr/>
        </p:nvSpPr>
        <p:spPr>
          <a:xfrm flipH="1">
            <a:off x="8992293" y="942556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D6FB1EAE-2EEB-1844-B21C-8236CD942F1B}"/>
              </a:ext>
            </a:extLst>
          </p:cNvPr>
          <p:cNvSpPr/>
          <p:nvPr/>
        </p:nvSpPr>
        <p:spPr>
          <a:xfrm flipH="1">
            <a:off x="12437674" y="942556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ADF7043D-9B54-154E-852F-211A69D30949}"/>
              </a:ext>
            </a:extLst>
          </p:cNvPr>
          <p:cNvSpPr/>
          <p:nvPr/>
        </p:nvSpPr>
        <p:spPr>
          <a:xfrm flipH="1">
            <a:off x="15895116" y="942556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981E14F5-6E18-C244-A1D7-8FFBBA0A5874}"/>
              </a:ext>
            </a:extLst>
          </p:cNvPr>
          <p:cNvSpPr/>
          <p:nvPr/>
        </p:nvSpPr>
        <p:spPr>
          <a:xfrm flipH="1">
            <a:off x="19340497" y="942556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999C8773-BAD9-8241-AA5C-01774E3AD2E8}"/>
              </a:ext>
            </a:extLst>
          </p:cNvPr>
          <p:cNvSpPr/>
          <p:nvPr/>
        </p:nvSpPr>
        <p:spPr>
          <a:xfrm flipH="1">
            <a:off x="8992293" y="1040092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221B4F63-BCAC-EB4B-B7AF-0DE1C01C6C70}"/>
              </a:ext>
            </a:extLst>
          </p:cNvPr>
          <p:cNvSpPr/>
          <p:nvPr/>
        </p:nvSpPr>
        <p:spPr>
          <a:xfrm flipH="1">
            <a:off x="12437674" y="1040092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F7B5E13E-0997-A946-9CCD-8449DA8A9E77}"/>
              </a:ext>
            </a:extLst>
          </p:cNvPr>
          <p:cNvSpPr/>
          <p:nvPr/>
        </p:nvSpPr>
        <p:spPr>
          <a:xfrm flipH="1">
            <a:off x="15895116" y="1040092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5C8849ED-7942-A547-932D-4D2AACC7CF67}"/>
              </a:ext>
            </a:extLst>
          </p:cNvPr>
          <p:cNvSpPr/>
          <p:nvPr/>
        </p:nvSpPr>
        <p:spPr>
          <a:xfrm flipH="1">
            <a:off x="19340497" y="1040092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6680A9FA-02D6-764E-8564-480D616B41E7}"/>
              </a:ext>
            </a:extLst>
          </p:cNvPr>
          <p:cNvSpPr/>
          <p:nvPr/>
        </p:nvSpPr>
        <p:spPr>
          <a:xfrm flipH="1">
            <a:off x="8992293" y="1143724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8F825A48-C07E-1942-9E1F-ABBFFC623E59}"/>
              </a:ext>
            </a:extLst>
          </p:cNvPr>
          <p:cNvSpPr/>
          <p:nvPr/>
        </p:nvSpPr>
        <p:spPr>
          <a:xfrm flipH="1">
            <a:off x="12437674" y="1143724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3743776B-B07E-9349-BE65-D68BA20EDC32}"/>
              </a:ext>
            </a:extLst>
          </p:cNvPr>
          <p:cNvSpPr/>
          <p:nvPr/>
        </p:nvSpPr>
        <p:spPr>
          <a:xfrm flipH="1">
            <a:off x="15895116" y="1143724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84875F8E-2078-3C4B-ADA3-F2AE4A564781}"/>
              </a:ext>
            </a:extLst>
          </p:cNvPr>
          <p:cNvSpPr/>
          <p:nvPr/>
        </p:nvSpPr>
        <p:spPr>
          <a:xfrm flipH="1">
            <a:off x="19340497" y="11437246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1917205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D9C0DC-9FFA-FC49-BF6D-C6CAFAF93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34538"/>
              </p:ext>
            </p:extLst>
          </p:nvPr>
        </p:nvGraphicFramePr>
        <p:xfrm>
          <a:off x="1544544" y="4687150"/>
          <a:ext cx="21288567" cy="76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31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16547957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2701500792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2330708001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900612262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1954785887"/>
                    </a:ext>
                  </a:extLst>
                </a:gridCol>
                <a:gridCol w="1513771">
                  <a:extLst>
                    <a:ext uri="{9D8B030D-6E8A-4147-A177-3AD203B41FA5}">
                      <a16:colId xmlns:a16="http://schemas.microsoft.com/office/drawing/2014/main" val="2824177955"/>
                    </a:ext>
                  </a:extLst>
                </a:gridCol>
              </a:tblGrid>
              <a:tr h="7378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Ago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Nov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932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Poppins Light" pitchFamily="2" charset="77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07268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4604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225268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683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9638"/>
                  </a:ext>
                </a:extLst>
              </a:tr>
              <a:tr h="64604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27078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28295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390156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Total Overhead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2853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42253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Income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8454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3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6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5038D6-B0AE-CF46-8F8F-2485EDC166AE}"/>
              </a:ext>
            </a:extLst>
          </p:cNvPr>
          <p:cNvSpPr/>
          <p:nvPr/>
        </p:nvSpPr>
        <p:spPr>
          <a:xfrm>
            <a:off x="6992982" y="4743844"/>
            <a:ext cx="5187134" cy="2668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70A5245-9A73-684C-A2E2-203F8299BC28}"/>
              </a:ext>
            </a:extLst>
          </p:cNvPr>
          <p:cNvSpPr/>
          <p:nvPr/>
        </p:nvSpPr>
        <p:spPr>
          <a:xfrm>
            <a:off x="12180116" y="4743844"/>
            <a:ext cx="5187134" cy="2668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6F63C395-F417-8443-B8D7-B7B9F70EC01F}"/>
              </a:ext>
            </a:extLst>
          </p:cNvPr>
          <p:cNvSpPr/>
          <p:nvPr/>
        </p:nvSpPr>
        <p:spPr>
          <a:xfrm>
            <a:off x="17367250" y="4743844"/>
            <a:ext cx="5187134" cy="26684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0D22A221-0312-DA42-8B86-6CD745DE4EEA}"/>
              </a:ext>
            </a:extLst>
          </p:cNvPr>
          <p:cNvSpPr/>
          <p:nvPr/>
        </p:nvSpPr>
        <p:spPr>
          <a:xfrm>
            <a:off x="1823265" y="7412296"/>
            <a:ext cx="20731119" cy="12432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7C893517-5A5C-314F-94F7-25849DC82809}"/>
              </a:ext>
            </a:extLst>
          </p:cNvPr>
          <p:cNvSpPr/>
          <p:nvPr/>
        </p:nvSpPr>
        <p:spPr>
          <a:xfrm>
            <a:off x="1823265" y="8655528"/>
            <a:ext cx="20731119" cy="1243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742C01B7-BC1E-2B48-85CC-54442B5F5B02}"/>
              </a:ext>
            </a:extLst>
          </p:cNvPr>
          <p:cNvSpPr/>
          <p:nvPr/>
        </p:nvSpPr>
        <p:spPr>
          <a:xfrm>
            <a:off x="1823265" y="9898760"/>
            <a:ext cx="20731119" cy="12432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2F8216ED-9864-DA49-963D-C9200A996928}"/>
              </a:ext>
            </a:extLst>
          </p:cNvPr>
          <p:cNvSpPr/>
          <p:nvPr/>
        </p:nvSpPr>
        <p:spPr>
          <a:xfrm>
            <a:off x="1823265" y="11141992"/>
            <a:ext cx="20731119" cy="1243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9" name="Gráfico 282">
            <a:extLst>
              <a:ext uri="{FF2B5EF4-FFF2-40B4-BE49-F238E27FC236}">
                <a16:creationId xmlns:a16="http://schemas.microsoft.com/office/drawing/2014/main" id="{91F8EDBB-5057-4145-AE18-697F6D89E237}"/>
              </a:ext>
            </a:extLst>
          </p:cNvPr>
          <p:cNvGrpSpPr/>
          <p:nvPr/>
        </p:nvGrpSpPr>
        <p:grpSpPr>
          <a:xfrm>
            <a:off x="7612088" y="5725122"/>
            <a:ext cx="713253" cy="713246"/>
            <a:chOff x="563824" y="238902"/>
            <a:chExt cx="599676" cy="599676"/>
          </a:xfrm>
          <a:solidFill>
            <a:schemeClr val="bg1"/>
          </a:solidFill>
        </p:grpSpPr>
        <p:sp>
          <p:nvSpPr>
            <p:cNvPr id="510" name="Forma libre 285">
              <a:extLst>
                <a:ext uri="{FF2B5EF4-FFF2-40B4-BE49-F238E27FC236}">
                  <a16:creationId xmlns:a16="http://schemas.microsoft.com/office/drawing/2014/main" id="{EE0A283B-66F6-E842-BE94-2B220AA93F44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11" name="Forma libre 286">
              <a:extLst>
                <a:ext uri="{FF2B5EF4-FFF2-40B4-BE49-F238E27FC236}">
                  <a16:creationId xmlns:a16="http://schemas.microsoft.com/office/drawing/2014/main" id="{02651311-7652-944C-89CF-DE83D5BC2E4B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512" name="Text Placeholder">
            <a:extLst>
              <a:ext uri="{FF2B5EF4-FFF2-40B4-BE49-F238E27FC236}">
                <a16:creationId xmlns:a16="http://schemas.microsoft.com/office/drawing/2014/main" id="{AC6FF772-B950-E64D-8853-5E7C94B81F4C}"/>
              </a:ext>
            </a:extLst>
          </p:cNvPr>
          <p:cNvSpPr txBox="1"/>
          <p:nvPr/>
        </p:nvSpPr>
        <p:spPr>
          <a:xfrm>
            <a:off x="9190486" y="5809789"/>
            <a:ext cx="2684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14" name="Text Placeholder">
            <a:extLst>
              <a:ext uri="{FF2B5EF4-FFF2-40B4-BE49-F238E27FC236}">
                <a16:creationId xmlns:a16="http://schemas.microsoft.com/office/drawing/2014/main" id="{3C6B9486-AA4C-EF4A-BB52-F8D8799E6FE7}"/>
              </a:ext>
            </a:extLst>
          </p:cNvPr>
          <p:cNvSpPr txBox="1"/>
          <p:nvPr/>
        </p:nvSpPr>
        <p:spPr>
          <a:xfrm>
            <a:off x="14267697" y="5809789"/>
            <a:ext cx="2684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16" name="Text Placeholder">
            <a:extLst>
              <a:ext uri="{FF2B5EF4-FFF2-40B4-BE49-F238E27FC236}">
                <a16:creationId xmlns:a16="http://schemas.microsoft.com/office/drawing/2014/main" id="{30EA2DFA-C935-C648-9759-CF22AF8FCAFC}"/>
              </a:ext>
            </a:extLst>
          </p:cNvPr>
          <p:cNvSpPr txBox="1"/>
          <p:nvPr/>
        </p:nvSpPr>
        <p:spPr>
          <a:xfrm>
            <a:off x="19454831" y="5809789"/>
            <a:ext cx="2684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Marketing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17" name="Gráfico 56">
            <a:extLst>
              <a:ext uri="{FF2B5EF4-FFF2-40B4-BE49-F238E27FC236}">
                <a16:creationId xmlns:a16="http://schemas.microsoft.com/office/drawing/2014/main" id="{3489B036-2F00-1A4A-8998-5CB7995E09B1}"/>
              </a:ext>
            </a:extLst>
          </p:cNvPr>
          <p:cNvSpPr/>
          <p:nvPr/>
        </p:nvSpPr>
        <p:spPr>
          <a:xfrm>
            <a:off x="17901603" y="5747029"/>
            <a:ext cx="616454" cy="616450"/>
          </a:xfrm>
          <a:custGeom>
            <a:avLst/>
            <a:gdLst>
              <a:gd name="connsiteX0" fmla="*/ 567433 w 571235"/>
              <a:gd name="connsiteY0" fmla="*/ 530713 h 571232"/>
              <a:gd name="connsiteX1" fmla="*/ 393855 w 571235"/>
              <a:gd name="connsiteY1" fmla="*/ 357125 h 571232"/>
              <a:gd name="connsiteX2" fmla="*/ 441411 w 571235"/>
              <a:gd name="connsiteY2" fmla="*/ 220703 h 571232"/>
              <a:gd name="connsiteX3" fmla="*/ 428936 w 571235"/>
              <a:gd name="connsiteY3" fmla="*/ 148233 h 571232"/>
              <a:gd name="connsiteX4" fmla="*/ 480359 w 571235"/>
              <a:gd name="connsiteY4" fmla="*/ 93383 h 571232"/>
              <a:gd name="connsiteX5" fmla="*/ 480359 w 571235"/>
              <a:gd name="connsiteY5" fmla="*/ 116843 h 571232"/>
              <a:gd name="connsiteX6" fmla="*/ 493342 w 571235"/>
              <a:gd name="connsiteY6" fmla="*/ 129826 h 571232"/>
              <a:gd name="connsiteX7" fmla="*/ 506323 w 571235"/>
              <a:gd name="connsiteY7" fmla="*/ 129826 h 571232"/>
              <a:gd name="connsiteX8" fmla="*/ 519307 w 571235"/>
              <a:gd name="connsiteY8" fmla="*/ 116843 h 571232"/>
              <a:gd name="connsiteX9" fmla="*/ 519307 w 571235"/>
              <a:gd name="connsiteY9" fmla="*/ 38947 h 571232"/>
              <a:gd name="connsiteX10" fmla="*/ 506323 w 571235"/>
              <a:gd name="connsiteY10" fmla="*/ 25964 h 571232"/>
              <a:gd name="connsiteX11" fmla="*/ 428428 w 571235"/>
              <a:gd name="connsiteY11" fmla="*/ 25964 h 571232"/>
              <a:gd name="connsiteX12" fmla="*/ 415444 w 571235"/>
              <a:gd name="connsiteY12" fmla="*/ 38947 h 571232"/>
              <a:gd name="connsiteX13" fmla="*/ 415444 w 571235"/>
              <a:gd name="connsiteY13" fmla="*/ 51930 h 571232"/>
              <a:gd name="connsiteX14" fmla="*/ 428428 w 571235"/>
              <a:gd name="connsiteY14" fmla="*/ 64913 h 571232"/>
              <a:gd name="connsiteX15" fmla="*/ 453666 w 571235"/>
              <a:gd name="connsiteY15" fmla="*/ 64913 h 571232"/>
              <a:gd name="connsiteX16" fmla="*/ 411359 w 571235"/>
              <a:gd name="connsiteY16" fmla="*/ 110040 h 571232"/>
              <a:gd name="connsiteX17" fmla="*/ 220706 w 571235"/>
              <a:gd name="connsiteY17" fmla="*/ 0 h 571232"/>
              <a:gd name="connsiteX18" fmla="*/ 0 w 571235"/>
              <a:gd name="connsiteY18" fmla="*/ 220703 h 571232"/>
              <a:gd name="connsiteX19" fmla="*/ 26698 w 571235"/>
              <a:gd name="connsiteY19" fmla="*/ 325852 h 571232"/>
              <a:gd name="connsiteX20" fmla="*/ 10038 w 571235"/>
              <a:gd name="connsiteY20" fmla="*/ 340291 h 571232"/>
              <a:gd name="connsiteX21" fmla="*/ 8728 w 571235"/>
              <a:gd name="connsiteY21" fmla="*/ 358604 h 571232"/>
              <a:gd name="connsiteX22" fmla="*/ 17233 w 571235"/>
              <a:gd name="connsiteY22" fmla="*/ 368420 h 571232"/>
              <a:gd name="connsiteX23" fmla="*/ 35547 w 571235"/>
              <a:gd name="connsiteY23" fmla="*/ 369729 h 571232"/>
              <a:gd name="connsiteX24" fmla="*/ 48552 w 571235"/>
              <a:gd name="connsiteY24" fmla="*/ 358459 h 571232"/>
              <a:gd name="connsiteX25" fmla="*/ 220703 w 571235"/>
              <a:gd name="connsiteY25" fmla="*/ 441411 h 571232"/>
              <a:gd name="connsiteX26" fmla="*/ 357138 w 571235"/>
              <a:gd name="connsiteY26" fmla="*/ 393844 h 571232"/>
              <a:gd name="connsiteX27" fmla="*/ 530715 w 571235"/>
              <a:gd name="connsiteY27" fmla="*/ 567430 h 571232"/>
              <a:gd name="connsiteX28" fmla="*/ 549076 w 571235"/>
              <a:gd name="connsiteY28" fmla="*/ 567430 h 571232"/>
              <a:gd name="connsiteX29" fmla="*/ 567433 w 571235"/>
              <a:gd name="connsiteY29" fmla="*/ 549074 h 571232"/>
              <a:gd name="connsiteX30" fmla="*/ 567433 w 571235"/>
              <a:gd name="connsiteY30" fmla="*/ 530713 h 571232"/>
              <a:gd name="connsiteX31" fmla="*/ 51931 w 571235"/>
              <a:gd name="connsiteY31" fmla="*/ 220703 h 571232"/>
              <a:gd name="connsiteX32" fmla="*/ 220706 w 571235"/>
              <a:gd name="connsiteY32" fmla="*/ 51929 h 571232"/>
              <a:gd name="connsiteX33" fmla="*/ 373797 w 571235"/>
              <a:gd name="connsiteY33" fmla="*/ 150101 h 571232"/>
              <a:gd name="connsiteX34" fmla="*/ 285162 w 571235"/>
              <a:gd name="connsiteY34" fmla="*/ 244639 h 571232"/>
              <a:gd name="connsiteX35" fmla="*/ 221487 w 571235"/>
              <a:gd name="connsiteY35" fmla="*/ 180964 h 571232"/>
              <a:gd name="connsiteX36" fmla="*/ 194969 w 571235"/>
              <a:gd name="connsiteY36" fmla="*/ 180019 h 571232"/>
              <a:gd name="connsiteX37" fmla="*/ 67303 w 571235"/>
              <a:gd name="connsiteY37" fmla="*/ 290661 h 571232"/>
              <a:gd name="connsiteX38" fmla="*/ 51931 w 571235"/>
              <a:gd name="connsiteY38" fmla="*/ 220703 h 571232"/>
              <a:gd name="connsiteX39" fmla="*/ 220705 w 571235"/>
              <a:gd name="connsiteY39" fmla="*/ 389478 h 571232"/>
              <a:gd name="connsiteX40" fmla="*/ 87837 w 571235"/>
              <a:gd name="connsiteY40" fmla="*/ 324411 h 571232"/>
              <a:gd name="connsiteX41" fmla="*/ 206784 w 571235"/>
              <a:gd name="connsiteY41" fmla="*/ 221324 h 571232"/>
              <a:gd name="connsiteX42" fmla="*/ 271849 w 571235"/>
              <a:gd name="connsiteY42" fmla="*/ 286403 h 571232"/>
              <a:gd name="connsiteX43" fmla="*/ 285923 w 571235"/>
              <a:gd name="connsiteY43" fmla="*/ 292108 h 571232"/>
              <a:gd name="connsiteX44" fmla="*/ 299819 w 571235"/>
              <a:gd name="connsiteY44" fmla="*/ 285960 h 571232"/>
              <a:gd name="connsiteX45" fmla="*/ 386999 w 571235"/>
              <a:gd name="connsiteY45" fmla="*/ 192966 h 571232"/>
              <a:gd name="connsiteX46" fmla="*/ 389481 w 571235"/>
              <a:gd name="connsiteY46" fmla="*/ 220703 h 571232"/>
              <a:gd name="connsiteX47" fmla="*/ 220705 w 571235"/>
              <a:gd name="connsiteY47" fmla="*/ 389478 h 57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1235" h="571232">
                <a:moveTo>
                  <a:pt x="567433" y="530713"/>
                </a:moveTo>
                <a:lnTo>
                  <a:pt x="393855" y="357125"/>
                </a:lnTo>
                <a:cubicBezTo>
                  <a:pt x="423537" y="319535"/>
                  <a:pt x="441411" y="272209"/>
                  <a:pt x="441411" y="220703"/>
                </a:cubicBezTo>
                <a:cubicBezTo>
                  <a:pt x="441411" y="195291"/>
                  <a:pt x="436877" y="170973"/>
                  <a:pt x="428936" y="148233"/>
                </a:cubicBezTo>
                <a:lnTo>
                  <a:pt x="480359" y="93383"/>
                </a:lnTo>
                <a:lnTo>
                  <a:pt x="480359" y="116843"/>
                </a:lnTo>
                <a:cubicBezTo>
                  <a:pt x="480359" y="124019"/>
                  <a:pt x="486165" y="129826"/>
                  <a:pt x="493342" y="129826"/>
                </a:cubicBezTo>
                <a:lnTo>
                  <a:pt x="506323" y="129826"/>
                </a:lnTo>
                <a:cubicBezTo>
                  <a:pt x="513500" y="129826"/>
                  <a:pt x="519307" y="124019"/>
                  <a:pt x="519307" y="116843"/>
                </a:cubicBezTo>
                <a:lnTo>
                  <a:pt x="519307" y="38947"/>
                </a:lnTo>
                <a:cubicBezTo>
                  <a:pt x="519307" y="31771"/>
                  <a:pt x="513500" y="25964"/>
                  <a:pt x="506323" y="25964"/>
                </a:cubicBezTo>
                <a:lnTo>
                  <a:pt x="428428" y="25964"/>
                </a:lnTo>
                <a:cubicBezTo>
                  <a:pt x="421251" y="25964"/>
                  <a:pt x="415444" y="31771"/>
                  <a:pt x="415444" y="38947"/>
                </a:cubicBezTo>
                <a:lnTo>
                  <a:pt x="415444" y="51930"/>
                </a:lnTo>
                <a:cubicBezTo>
                  <a:pt x="415444" y="59106"/>
                  <a:pt x="421251" y="64913"/>
                  <a:pt x="428428" y="64913"/>
                </a:cubicBezTo>
                <a:lnTo>
                  <a:pt x="453666" y="64913"/>
                </a:lnTo>
                <a:lnTo>
                  <a:pt x="411359" y="110040"/>
                </a:lnTo>
                <a:cubicBezTo>
                  <a:pt x="373079" y="44358"/>
                  <a:pt x="302048" y="0"/>
                  <a:pt x="220706" y="0"/>
                </a:cubicBezTo>
                <a:cubicBezTo>
                  <a:pt x="99018" y="-1"/>
                  <a:pt x="0" y="99003"/>
                  <a:pt x="0" y="220703"/>
                </a:cubicBezTo>
                <a:cubicBezTo>
                  <a:pt x="0" y="258748"/>
                  <a:pt x="9677" y="294574"/>
                  <a:pt x="26698" y="325852"/>
                </a:cubicBezTo>
                <a:lnTo>
                  <a:pt x="10038" y="340291"/>
                </a:lnTo>
                <a:cubicBezTo>
                  <a:pt x="4619" y="344986"/>
                  <a:pt x="4032" y="353185"/>
                  <a:pt x="8728" y="358604"/>
                </a:cubicBezTo>
                <a:lnTo>
                  <a:pt x="17233" y="368420"/>
                </a:lnTo>
                <a:cubicBezTo>
                  <a:pt x="21929" y="373840"/>
                  <a:pt x="30129" y="374425"/>
                  <a:pt x="35547" y="369729"/>
                </a:cubicBezTo>
                <a:lnTo>
                  <a:pt x="48552" y="358459"/>
                </a:lnTo>
                <a:cubicBezTo>
                  <a:pt x="89036" y="408947"/>
                  <a:pt x="151112" y="441411"/>
                  <a:pt x="220703" y="441411"/>
                </a:cubicBezTo>
                <a:cubicBezTo>
                  <a:pt x="272211" y="441411"/>
                  <a:pt x="319544" y="423532"/>
                  <a:pt x="357138" y="393844"/>
                </a:cubicBezTo>
                <a:lnTo>
                  <a:pt x="530715" y="567430"/>
                </a:lnTo>
                <a:cubicBezTo>
                  <a:pt x="535786" y="572500"/>
                  <a:pt x="544007" y="572500"/>
                  <a:pt x="549076" y="567430"/>
                </a:cubicBezTo>
                <a:lnTo>
                  <a:pt x="567433" y="549074"/>
                </a:lnTo>
                <a:cubicBezTo>
                  <a:pt x="572503" y="544003"/>
                  <a:pt x="572503" y="535783"/>
                  <a:pt x="567433" y="530713"/>
                </a:cubicBezTo>
                <a:close/>
                <a:moveTo>
                  <a:pt x="51931" y="220703"/>
                </a:moveTo>
                <a:cubicBezTo>
                  <a:pt x="51931" y="127645"/>
                  <a:pt x="127646" y="51929"/>
                  <a:pt x="220706" y="51929"/>
                </a:cubicBezTo>
                <a:cubicBezTo>
                  <a:pt x="288540" y="51929"/>
                  <a:pt x="347002" y="92247"/>
                  <a:pt x="373797" y="150101"/>
                </a:cubicBezTo>
                <a:lnTo>
                  <a:pt x="285162" y="244639"/>
                </a:lnTo>
                <a:lnTo>
                  <a:pt x="221487" y="180964"/>
                </a:lnTo>
                <a:cubicBezTo>
                  <a:pt x="214264" y="173741"/>
                  <a:pt x="202689" y="173329"/>
                  <a:pt x="194969" y="180019"/>
                </a:cubicBezTo>
                <a:lnTo>
                  <a:pt x="67303" y="290661"/>
                </a:lnTo>
                <a:cubicBezTo>
                  <a:pt x="57526" y="269315"/>
                  <a:pt x="51931" y="245675"/>
                  <a:pt x="51931" y="220703"/>
                </a:cubicBezTo>
                <a:close/>
                <a:moveTo>
                  <a:pt x="220705" y="389478"/>
                </a:moveTo>
                <a:cubicBezTo>
                  <a:pt x="166754" y="389478"/>
                  <a:pt x="118755" y="363933"/>
                  <a:pt x="87837" y="324411"/>
                </a:cubicBezTo>
                <a:lnTo>
                  <a:pt x="206784" y="221324"/>
                </a:lnTo>
                <a:lnTo>
                  <a:pt x="271849" y="286403"/>
                </a:lnTo>
                <a:cubicBezTo>
                  <a:pt x="275578" y="290117"/>
                  <a:pt x="280952" y="291994"/>
                  <a:pt x="285923" y="292108"/>
                </a:cubicBezTo>
                <a:cubicBezTo>
                  <a:pt x="291197" y="292020"/>
                  <a:pt x="296217" y="289801"/>
                  <a:pt x="299819" y="285960"/>
                </a:cubicBezTo>
                <a:lnTo>
                  <a:pt x="386999" y="192966"/>
                </a:lnTo>
                <a:cubicBezTo>
                  <a:pt x="388505" y="202012"/>
                  <a:pt x="389481" y="211238"/>
                  <a:pt x="389481" y="220703"/>
                </a:cubicBezTo>
                <a:cubicBezTo>
                  <a:pt x="389480" y="313762"/>
                  <a:pt x="313765" y="389478"/>
                  <a:pt x="220705" y="389478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518" name="Gráfico 92">
            <a:extLst>
              <a:ext uri="{FF2B5EF4-FFF2-40B4-BE49-F238E27FC236}">
                <a16:creationId xmlns:a16="http://schemas.microsoft.com/office/drawing/2014/main" id="{341F17A6-7923-C34B-9B3A-2C0A3ECBD30D}"/>
              </a:ext>
            </a:extLst>
          </p:cNvPr>
          <p:cNvGrpSpPr/>
          <p:nvPr/>
        </p:nvGrpSpPr>
        <p:grpSpPr>
          <a:xfrm>
            <a:off x="12726193" y="5771623"/>
            <a:ext cx="616020" cy="616015"/>
            <a:chOff x="1743275" y="5661538"/>
            <a:chExt cx="570833" cy="570830"/>
          </a:xfrm>
          <a:solidFill>
            <a:schemeClr val="bg1"/>
          </a:solidFill>
        </p:grpSpPr>
        <p:sp>
          <p:nvSpPr>
            <p:cNvPr id="519" name="Forma libre 267">
              <a:extLst>
                <a:ext uri="{FF2B5EF4-FFF2-40B4-BE49-F238E27FC236}">
                  <a16:creationId xmlns:a16="http://schemas.microsoft.com/office/drawing/2014/main" id="{4604107F-8B78-2A43-A5A1-E618F826400D}"/>
                </a:ext>
              </a:extLst>
            </p:cNvPr>
            <p:cNvSpPr/>
            <p:nvPr/>
          </p:nvSpPr>
          <p:spPr>
            <a:xfrm>
              <a:off x="2052471" y="5970735"/>
              <a:ext cx="261637" cy="261633"/>
            </a:xfrm>
            <a:custGeom>
              <a:avLst/>
              <a:gdLst>
                <a:gd name="connsiteX0" fmla="*/ 252635 w 261637"/>
                <a:gd name="connsiteY0" fmla="*/ 95488 h 261633"/>
                <a:gd name="connsiteX1" fmla="*/ 229849 w 261637"/>
                <a:gd name="connsiteY1" fmla="*/ 89798 h 261633"/>
                <a:gd name="connsiteX2" fmla="*/ 241926 w 261637"/>
                <a:gd name="connsiteY2" fmla="*/ 69683 h 261633"/>
                <a:gd name="connsiteX3" fmla="*/ 240138 w 261637"/>
                <a:gd name="connsiteY3" fmla="*/ 55142 h 261633"/>
                <a:gd name="connsiteX4" fmla="*/ 206505 w 261637"/>
                <a:gd name="connsiteY4" fmla="*/ 21509 h 261633"/>
                <a:gd name="connsiteX5" fmla="*/ 191976 w 261637"/>
                <a:gd name="connsiteY5" fmla="*/ 19720 h 261633"/>
                <a:gd name="connsiteX6" fmla="*/ 171838 w 261637"/>
                <a:gd name="connsiteY6" fmla="*/ 31798 h 261633"/>
                <a:gd name="connsiteX7" fmla="*/ 166135 w 261637"/>
                <a:gd name="connsiteY7" fmla="*/ 9012 h 261633"/>
                <a:gd name="connsiteX8" fmla="*/ 154603 w 261637"/>
                <a:gd name="connsiteY8" fmla="*/ 0 h 261633"/>
                <a:gd name="connsiteX9" fmla="*/ 107033 w 261637"/>
                <a:gd name="connsiteY9" fmla="*/ 0 h 261633"/>
                <a:gd name="connsiteX10" fmla="*/ 95500 w 261637"/>
                <a:gd name="connsiteY10" fmla="*/ 9012 h 261633"/>
                <a:gd name="connsiteX11" fmla="*/ 89798 w 261637"/>
                <a:gd name="connsiteY11" fmla="*/ 31798 h 261633"/>
                <a:gd name="connsiteX12" fmla="*/ 69659 w 261637"/>
                <a:gd name="connsiteY12" fmla="*/ 19720 h 261633"/>
                <a:gd name="connsiteX13" fmla="*/ 55131 w 261637"/>
                <a:gd name="connsiteY13" fmla="*/ 21509 h 261633"/>
                <a:gd name="connsiteX14" fmla="*/ 21498 w 261637"/>
                <a:gd name="connsiteY14" fmla="*/ 55142 h 261633"/>
                <a:gd name="connsiteX15" fmla="*/ 19709 w 261637"/>
                <a:gd name="connsiteY15" fmla="*/ 69683 h 261633"/>
                <a:gd name="connsiteX16" fmla="*/ 31787 w 261637"/>
                <a:gd name="connsiteY16" fmla="*/ 89798 h 261633"/>
                <a:gd name="connsiteX17" fmla="*/ 9001 w 261637"/>
                <a:gd name="connsiteY17" fmla="*/ 95488 h 261633"/>
                <a:gd name="connsiteX18" fmla="*/ 0 w 261637"/>
                <a:gd name="connsiteY18" fmla="*/ 107032 h 261633"/>
                <a:gd name="connsiteX19" fmla="*/ 0 w 261637"/>
                <a:gd name="connsiteY19" fmla="*/ 154602 h 261633"/>
                <a:gd name="connsiteX20" fmla="*/ 9001 w 261637"/>
                <a:gd name="connsiteY20" fmla="*/ 166145 h 261633"/>
                <a:gd name="connsiteX21" fmla="*/ 31787 w 261637"/>
                <a:gd name="connsiteY21" fmla="*/ 171836 h 261633"/>
                <a:gd name="connsiteX22" fmla="*/ 19713 w 261637"/>
                <a:gd name="connsiteY22" fmla="*/ 191951 h 261633"/>
                <a:gd name="connsiteX23" fmla="*/ 21501 w 261637"/>
                <a:gd name="connsiteY23" fmla="*/ 206491 h 261633"/>
                <a:gd name="connsiteX24" fmla="*/ 55134 w 261637"/>
                <a:gd name="connsiteY24" fmla="*/ 240125 h 261633"/>
                <a:gd name="connsiteX25" fmla="*/ 69663 w 261637"/>
                <a:gd name="connsiteY25" fmla="*/ 241913 h 261633"/>
                <a:gd name="connsiteX26" fmla="*/ 89801 w 261637"/>
                <a:gd name="connsiteY26" fmla="*/ 229835 h 261633"/>
                <a:gd name="connsiteX27" fmla="*/ 95504 w 261637"/>
                <a:gd name="connsiteY27" fmla="*/ 252622 h 261633"/>
                <a:gd name="connsiteX28" fmla="*/ 107036 w 261637"/>
                <a:gd name="connsiteY28" fmla="*/ 261633 h 261633"/>
                <a:gd name="connsiteX29" fmla="*/ 154605 w 261637"/>
                <a:gd name="connsiteY29" fmla="*/ 261633 h 261633"/>
                <a:gd name="connsiteX30" fmla="*/ 166137 w 261637"/>
                <a:gd name="connsiteY30" fmla="*/ 252622 h 261633"/>
                <a:gd name="connsiteX31" fmla="*/ 171840 w 261637"/>
                <a:gd name="connsiteY31" fmla="*/ 229835 h 261633"/>
                <a:gd name="connsiteX32" fmla="*/ 191979 w 261637"/>
                <a:gd name="connsiteY32" fmla="*/ 241913 h 261633"/>
                <a:gd name="connsiteX33" fmla="*/ 206507 w 261637"/>
                <a:gd name="connsiteY33" fmla="*/ 240125 h 261633"/>
                <a:gd name="connsiteX34" fmla="*/ 240140 w 261637"/>
                <a:gd name="connsiteY34" fmla="*/ 206491 h 261633"/>
                <a:gd name="connsiteX35" fmla="*/ 241929 w 261637"/>
                <a:gd name="connsiteY35" fmla="*/ 191951 h 261633"/>
                <a:gd name="connsiteX36" fmla="*/ 229851 w 261637"/>
                <a:gd name="connsiteY36" fmla="*/ 171836 h 261633"/>
                <a:gd name="connsiteX37" fmla="*/ 252637 w 261637"/>
                <a:gd name="connsiteY37" fmla="*/ 166145 h 261633"/>
                <a:gd name="connsiteX38" fmla="*/ 261638 w 261637"/>
                <a:gd name="connsiteY38" fmla="*/ 154602 h 261633"/>
                <a:gd name="connsiteX39" fmla="*/ 261638 w 261637"/>
                <a:gd name="connsiteY39" fmla="*/ 107032 h 261633"/>
                <a:gd name="connsiteX40" fmla="*/ 252635 w 261637"/>
                <a:gd name="connsiteY40" fmla="*/ 95488 h 261633"/>
                <a:gd name="connsiteX41" fmla="*/ 130821 w 261637"/>
                <a:gd name="connsiteY41" fmla="*/ 190278 h 261633"/>
                <a:gd name="connsiteX42" fmla="*/ 71359 w 261637"/>
                <a:gd name="connsiteY42" fmla="*/ 130817 h 261633"/>
                <a:gd name="connsiteX43" fmla="*/ 130821 w 261637"/>
                <a:gd name="connsiteY43" fmla="*/ 71356 h 261633"/>
                <a:gd name="connsiteX44" fmla="*/ 190282 w 261637"/>
                <a:gd name="connsiteY44" fmla="*/ 130817 h 261633"/>
                <a:gd name="connsiteX45" fmla="*/ 130821 w 261637"/>
                <a:gd name="connsiteY45" fmla="*/ 190278 h 26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1637" h="261633">
                  <a:moveTo>
                    <a:pt x="252635" y="95488"/>
                  </a:moveTo>
                  <a:lnTo>
                    <a:pt x="229849" y="89798"/>
                  </a:lnTo>
                  <a:lnTo>
                    <a:pt x="241926" y="69683"/>
                  </a:lnTo>
                  <a:cubicBezTo>
                    <a:pt x="244737" y="64991"/>
                    <a:pt x="243993" y="58999"/>
                    <a:pt x="240138" y="55142"/>
                  </a:cubicBezTo>
                  <a:lnTo>
                    <a:pt x="206505" y="21509"/>
                  </a:lnTo>
                  <a:cubicBezTo>
                    <a:pt x="202626" y="17607"/>
                    <a:pt x="196633" y="16910"/>
                    <a:pt x="191976" y="19720"/>
                  </a:cubicBezTo>
                  <a:lnTo>
                    <a:pt x="171838" y="31798"/>
                  </a:lnTo>
                  <a:lnTo>
                    <a:pt x="166135" y="9012"/>
                  </a:lnTo>
                  <a:cubicBezTo>
                    <a:pt x="164811" y="3716"/>
                    <a:pt x="160061" y="0"/>
                    <a:pt x="154603" y="0"/>
                  </a:cubicBezTo>
                  <a:lnTo>
                    <a:pt x="107033" y="0"/>
                  </a:lnTo>
                  <a:cubicBezTo>
                    <a:pt x="101574" y="0"/>
                    <a:pt x="96825" y="3716"/>
                    <a:pt x="95500" y="9012"/>
                  </a:cubicBezTo>
                  <a:lnTo>
                    <a:pt x="89798" y="31798"/>
                  </a:lnTo>
                  <a:lnTo>
                    <a:pt x="69659" y="19720"/>
                  </a:lnTo>
                  <a:cubicBezTo>
                    <a:pt x="64968" y="16910"/>
                    <a:pt x="58975" y="17630"/>
                    <a:pt x="55131" y="21509"/>
                  </a:cubicBezTo>
                  <a:lnTo>
                    <a:pt x="21498" y="55142"/>
                  </a:lnTo>
                  <a:cubicBezTo>
                    <a:pt x="17642" y="58997"/>
                    <a:pt x="16899" y="64990"/>
                    <a:pt x="19709" y="69683"/>
                  </a:cubicBezTo>
                  <a:lnTo>
                    <a:pt x="31787" y="89798"/>
                  </a:lnTo>
                  <a:lnTo>
                    <a:pt x="9001" y="95488"/>
                  </a:lnTo>
                  <a:cubicBezTo>
                    <a:pt x="3716" y="96813"/>
                    <a:pt x="0" y="101573"/>
                    <a:pt x="0" y="107032"/>
                  </a:cubicBezTo>
                  <a:lnTo>
                    <a:pt x="0" y="154602"/>
                  </a:lnTo>
                  <a:cubicBezTo>
                    <a:pt x="0" y="160060"/>
                    <a:pt x="3716" y="164822"/>
                    <a:pt x="9001" y="166145"/>
                  </a:cubicBezTo>
                  <a:lnTo>
                    <a:pt x="31787" y="171836"/>
                  </a:lnTo>
                  <a:lnTo>
                    <a:pt x="19713" y="191951"/>
                  </a:lnTo>
                  <a:cubicBezTo>
                    <a:pt x="16902" y="196642"/>
                    <a:pt x="17646" y="202635"/>
                    <a:pt x="21501" y="206491"/>
                  </a:cubicBezTo>
                  <a:lnTo>
                    <a:pt x="55134" y="240125"/>
                  </a:lnTo>
                  <a:cubicBezTo>
                    <a:pt x="58978" y="243980"/>
                    <a:pt x="64948" y="244700"/>
                    <a:pt x="69663" y="241913"/>
                  </a:cubicBezTo>
                  <a:lnTo>
                    <a:pt x="89801" y="229835"/>
                  </a:lnTo>
                  <a:lnTo>
                    <a:pt x="95504" y="252622"/>
                  </a:lnTo>
                  <a:cubicBezTo>
                    <a:pt x="96828" y="257918"/>
                    <a:pt x="101578" y="261633"/>
                    <a:pt x="107036" y="261633"/>
                  </a:cubicBezTo>
                  <a:lnTo>
                    <a:pt x="154605" y="261633"/>
                  </a:lnTo>
                  <a:cubicBezTo>
                    <a:pt x="160063" y="261633"/>
                    <a:pt x="164813" y="257918"/>
                    <a:pt x="166137" y="252622"/>
                  </a:cubicBezTo>
                  <a:lnTo>
                    <a:pt x="171840" y="229835"/>
                  </a:lnTo>
                  <a:lnTo>
                    <a:pt x="191979" y="241913"/>
                  </a:lnTo>
                  <a:cubicBezTo>
                    <a:pt x="196659" y="244724"/>
                    <a:pt x="202652" y="243980"/>
                    <a:pt x="206507" y="240125"/>
                  </a:cubicBezTo>
                  <a:lnTo>
                    <a:pt x="240140" y="206491"/>
                  </a:lnTo>
                  <a:cubicBezTo>
                    <a:pt x="243996" y="202636"/>
                    <a:pt x="244739" y="196643"/>
                    <a:pt x="241929" y="191951"/>
                  </a:cubicBezTo>
                  <a:lnTo>
                    <a:pt x="229851" y="171836"/>
                  </a:lnTo>
                  <a:lnTo>
                    <a:pt x="252637" y="166145"/>
                  </a:lnTo>
                  <a:cubicBezTo>
                    <a:pt x="257922" y="164821"/>
                    <a:pt x="261638" y="160060"/>
                    <a:pt x="261638" y="154602"/>
                  </a:cubicBezTo>
                  <a:lnTo>
                    <a:pt x="261638" y="107032"/>
                  </a:lnTo>
                  <a:cubicBezTo>
                    <a:pt x="261636" y="101574"/>
                    <a:pt x="257920" y="96813"/>
                    <a:pt x="252635" y="95488"/>
                  </a:cubicBezTo>
                  <a:close/>
                  <a:moveTo>
                    <a:pt x="130821" y="190278"/>
                  </a:moveTo>
                  <a:cubicBezTo>
                    <a:pt x="98036" y="190278"/>
                    <a:pt x="71359" y="163613"/>
                    <a:pt x="71359" y="130817"/>
                  </a:cubicBezTo>
                  <a:cubicBezTo>
                    <a:pt x="71359" y="98021"/>
                    <a:pt x="98036" y="71356"/>
                    <a:pt x="130821" y="71356"/>
                  </a:cubicBezTo>
                  <a:cubicBezTo>
                    <a:pt x="163606" y="71356"/>
                    <a:pt x="190282" y="98020"/>
                    <a:pt x="190282" y="130817"/>
                  </a:cubicBezTo>
                  <a:cubicBezTo>
                    <a:pt x="190282" y="163614"/>
                    <a:pt x="163606" y="190278"/>
                    <a:pt x="130821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20" name="Forma libre 268">
              <a:extLst>
                <a:ext uri="{FF2B5EF4-FFF2-40B4-BE49-F238E27FC236}">
                  <a16:creationId xmlns:a16="http://schemas.microsoft.com/office/drawing/2014/main" id="{1D5F4F43-7BCC-674C-94E8-9D8954029B1D}"/>
                </a:ext>
              </a:extLst>
            </p:cNvPr>
            <p:cNvSpPr/>
            <p:nvPr/>
          </p:nvSpPr>
          <p:spPr>
            <a:xfrm>
              <a:off x="1907151" y="5661538"/>
              <a:ext cx="195513" cy="166491"/>
            </a:xfrm>
            <a:custGeom>
              <a:avLst/>
              <a:gdLst>
                <a:gd name="connsiteX0" fmla="*/ 2768 w 195512"/>
                <a:gd name="connsiteY0" fmla="*/ 162219 h 166491"/>
                <a:gd name="connsiteX1" fmla="*/ 11897 w 195512"/>
                <a:gd name="connsiteY1" fmla="*/ 166492 h 166491"/>
                <a:gd name="connsiteX2" fmla="*/ 183616 w 195512"/>
                <a:gd name="connsiteY2" fmla="*/ 166492 h 166491"/>
                <a:gd name="connsiteX3" fmla="*/ 192744 w 195512"/>
                <a:gd name="connsiteY3" fmla="*/ 162219 h 166491"/>
                <a:gd name="connsiteX4" fmla="*/ 195323 w 195512"/>
                <a:gd name="connsiteY4" fmla="*/ 152487 h 166491"/>
                <a:gd name="connsiteX5" fmla="*/ 97756 w 195512"/>
                <a:gd name="connsiteY5" fmla="*/ 0 h 166491"/>
                <a:gd name="connsiteX6" fmla="*/ 190 w 195512"/>
                <a:gd name="connsiteY6" fmla="*/ 152487 h 166491"/>
                <a:gd name="connsiteX7" fmla="*/ 2768 w 195512"/>
                <a:gd name="connsiteY7" fmla="*/ 162219 h 16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12" h="166491">
                  <a:moveTo>
                    <a:pt x="2768" y="162219"/>
                  </a:moveTo>
                  <a:cubicBezTo>
                    <a:pt x="5032" y="164937"/>
                    <a:pt x="8366" y="166492"/>
                    <a:pt x="11897" y="166492"/>
                  </a:cubicBezTo>
                  <a:lnTo>
                    <a:pt x="183616" y="166492"/>
                  </a:lnTo>
                  <a:cubicBezTo>
                    <a:pt x="187146" y="166492"/>
                    <a:pt x="190479" y="164936"/>
                    <a:pt x="192744" y="162219"/>
                  </a:cubicBezTo>
                  <a:cubicBezTo>
                    <a:pt x="195009" y="159524"/>
                    <a:pt x="195950" y="155947"/>
                    <a:pt x="195323" y="152487"/>
                  </a:cubicBezTo>
                  <a:cubicBezTo>
                    <a:pt x="178005" y="56999"/>
                    <a:pt x="141539" y="0"/>
                    <a:pt x="97756" y="0"/>
                  </a:cubicBezTo>
                  <a:cubicBezTo>
                    <a:pt x="53972" y="0"/>
                    <a:pt x="17506" y="56999"/>
                    <a:pt x="190" y="152487"/>
                  </a:cubicBezTo>
                  <a:cubicBezTo>
                    <a:pt x="-437" y="155947"/>
                    <a:pt x="504" y="159524"/>
                    <a:pt x="2768" y="16221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21" name="Forma libre 269">
              <a:extLst>
                <a:ext uri="{FF2B5EF4-FFF2-40B4-BE49-F238E27FC236}">
                  <a16:creationId xmlns:a16="http://schemas.microsoft.com/office/drawing/2014/main" id="{A96D58D9-9746-244D-82E0-F67EEE80E879}"/>
                </a:ext>
              </a:extLst>
            </p:cNvPr>
            <p:cNvSpPr/>
            <p:nvPr/>
          </p:nvSpPr>
          <p:spPr>
            <a:xfrm>
              <a:off x="1897876" y="5851815"/>
              <a:ext cx="214062" cy="142709"/>
            </a:xfrm>
            <a:custGeom>
              <a:avLst/>
              <a:gdLst>
                <a:gd name="connsiteX0" fmla="*/ 199347 w 214062"/>
                <a:gd name="connsiteY0" fmla="*/ 0 h 142709"/>
                <a:gd name="connsiteX1" fmla="*/ 14715 w 214062"/>
                <a:gd name="connsiteY1" fmla="*/ 0 h 142709"/>
                <a:gd name="connsiteX2" fmla="*/ 2869 w 214062"/>
                <a:gd name="connsiteY2" fmla="*/ 10801 h 142709"/>
                <a:gd name="connsiteX3" fmla="*/ 0 w 214062"/>
                <a:gd name="connsiteY3" fmla="*/ 71355 h 142709"/>
                <a:gd name="connsiteX4" fmla="*/ 2869 w 214062"/>
                <a:gd name="connsiteY4" fmla="*/ 131909 h 142709"/>
                <a:gd name="connsiteX5" fmla="*/ 14715 w 214062"/>
                <a:gd name="connsiteY5" fmla="*/ 142710 h 142709"/>
                <a:gd name="connsiteX6" fmla="*/ 168897 w 214062"/>
                <a:gd name="connsiteY6" fmla="*/ 142710 h 142709"/>
                <a:gd name="connsiteX7" fmla="*/ 177305 w 214062"/>
                <a:gd name="connsiteY7" fmla="*/ 139226 h 142709"/>
                <a:gd name="connsiteX8" fmla="*/ 192925 w 214062"/>
                <a:gd name="connsiteY8" fmla="*/ 123617 h 142709"/>
                <a:gd name="connsiteX9" fmla="*/ 205457 w 214062"/>
                <a:gd name="connsiteY9" fmla="*/ 115603 h 142709"/>
                <a:gd name="connsiteX10" fmla="*/ 213122 w 214062"/>
                <a:gd name="connsiteY10" fmla="*/ 105081 h 142709"/>
                <a:gd name="connsiteX11" fmla="*/ 214063 w 214062"/>
                <a:gd name="connsiteY11" fmla="*/ 71355 h 142709"/>
                <a:gd name="connsiteX12" fmla="*/ 211194 w 214062"/>
                <a:gd name="connsiteY12" fmla="*/ 10801 h 142709"/>
                <a:gd name="connsiteX13" fmla="*/ 199347 w 214062"/>
                <a:gd name="connsiteY13" fmla="*/ 0 h 14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062" h="142709">
                  <a:moveTo>
                    <a:pt x="199347" y="0"/>
                  </a:moveTo>
                  <a:lnTo>
                    <a:pt x="14715" y="0"/>
                  </a:lnTo>
                  <a:cubicBezTo>
                    <a:pt x="8571" y="0"/>
                    <a:pt x="3437" y="4669"/>
                    <a:pt x="2869" y="10801"/>
                  </a:cubicBezTo>
                  <a:cubicBezTo>
                    <a:pt x="964" y="31288"/>
                    <a:pt x="0" y="51658"/>
                    <a:pt x="0" y="71355"/>
                  </a:cubicBezTo>
                  <a:cubicBezTo>
                    <a:pt x="0" y="91052"/>
                    <a:pt x="964" y="111422"/>
                    <a:pt x="2869" y="131909"/>
                  </a:cubicBezTo>
                  <a:cubicBezTo>
                    <a:pt x="3437" y="138041"/>
                    <a:pt x="8571" y="142710"/>
                    <a:pt x="14715" y="142710"/>
                  </a:cubicBezTo>
                  <a:lnTo>
                    <a:pt x="168897" y="142710"/>
                  </a:lnTo>
                  <a:cubicBezTo>
                    <a:pt x="172055" y="142710"/>
                    <a:pt x="175076" y="141456"/>
                    <a:pt x="177305" y="139226"/>
                  </a:cubicBezTo>
                  <a:lnTo>
                    <a:pt x="192925" y="123617"/>
                  </a:lnTo>
                  <a:cubicBezTo>
                    <a:pt x="196398" y="120133"/>
                    <a:pt x="200614" y="117438"/>
                    <a:pt x="205457" y="115603"/>
                  </a:cubicBezTo>
                  <a:cubicBezTo>
                    <a:pt x="209870" y="113931"/>
                    <a:pt x="212878" y="109797"/>
                    <a:pt x="213122" y="105081"/>
                  </a:cubicBezTo>
                  <a:cubicBezTo>
                    <a:pt x="213679" y="94001"/>
                    <a:pt x="214063" y="82830"/>
                    <a:pt x="214063" y="71355"/>
                  </a:cubicBezTo>
                  <a:cubicBezTo>
                    <a:pt x="214063" y="51658"/>
                    <a:pt x="213098" y="31288"/>
                    <a:pt x="211194" y="10801"/>
                  </a:cubicBezTo>
                  <a:cubicBezTo>
                    <a:pt x="210623" y="4668"/>
                    <a:pt x="205490" y="0"/>
                    <a:pt x="199347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22" name="Forma libre 270">
              <a:extLst>
                <a:ext uri="{FF2B5EF4-FFF2-40B4-BE49-F238E27FC236}">
                  <a16:creationId xmlns:a16="http://schemas.microsoft.com/office/drawing/2014/main" id="{75099BB4-0B09-0F4C-994C-02814383D5BB}"/>
                </a:ext>
              </a:extLst>
            </p:cNvPr>
            <p:cNvSpPr/>
            <p:nvPr/>
          </p:nvSpPr>
          <p:spPr>
            <a:xfrm>
              <a:off x="1907149" y="6018307"/>
              <a:ext cx="139926" cy="166492"/>
            </a:xfrm>
            <a:custGeom>
              <a:avLst/>
              <a:gdLst>
                <a:gd name="connsiteX0" fmla="*/ 135327 w 139926"/>
                <a:gd name="connsiteY0" fmla="*/ 31288 h 166492"/>
                <a:gd name="connsiteX1" fmla="*/ 139834 w 139926"/>
                <a:gd name="connsiteY1" fmla="*/ 20417 h 166492"/>
                <a:gd name="connsiteX2" fmla="*/ 139752 w 139926"/>
                <a:gd name="connsiteY2" fmla="*/ 12892 h 166492"/>
                <a:gd name="connsiteX3" fmla="*/ 136663 w 139926"/>
                <a:gd name="connsiteY3" fmla="*/ 3833 h 166492"/>
                <a:gd name="connsiteX4" fmla="*/ 127907 w 139926"/>
                <a:gd name="connsiteY4" fmla="*/ 0 h 166492"/>
                <a:gd name="connsiteX5" fmla="*/ 11897 w 139926"/>
                <a:gd name="connsiteY5" fmla="*/ 0 h 166492"/>
                <a:gd name="connsiteX6" fmla="*/ 2769 w 139926"/>
                <a:gd name="connsiteY6" fmla="*/ 4273 h 166492"/>
                <a:gd name="connsiteX7" fmla="*/ 190 w 139926"/>
                <a:gd name="connsiteY7" fmla="*/ 14005 h 166492"/>
                <a:gd name="connsiteX8" fmla="*/ 97755 w 139926"/>
                <a:gd name="connsiteY8" fmla="*/ 166492 h 166492"/>
                <a:gd name="connsiteX9" fmla="*/ 134013 w 139926"/>
                <a:gd name="connsiteY9" fmla="*/ 152161 h 166492"/>
                <a:gd name="connsiteX10" fmla="*/ 138310 w 139926"/>
                <a:gd name="connsiteY10" fmla="*/ 143102 h 166492"/>
                <a:gd name="connsiteX11" fmla="*/ 134152 w 139926"/>
                <a:gd name="connsiteY11" fmla="*/ 133974 h 166492"/>
                <a:gd name="connsiteX12" fmla="*/ 121542 w 139926"/>
                <a:gd name="connsiteY12" fmla="*/ 107031 h 166492"/>
                <a:gd name="connsiteX13" fmla="*/ 121542 w 139926"/>
                <a:gd name="connsiteY13" fmla="*/ 59461 h 166492"/>
                <a:gd name="connsiteX14" fmla="*/ 135327 w 139926"/>
                <a:gd name="connsiteY14" fmla="*/ 31288 h 16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926" h="166492">
                  <a:moveTo>
                    <a:pt x="135327" y="31288"/>
                  </a:moveTo>
                  <a:cubicBezTo>
                    <a:pt x="138649" y="28709"/>
                    <a:pt x="140356" y="24575"/>
                    <a:pt x="139834" y="20417"/>
                  </a:cubicBezTo>
                  <a:cubicBezTo>
                    <a:pt x="139544" y="18141"/>
                    <a:pt x="139521" y="15679"/>
                    <a:pt x="139752" y="12892"/>
                  </a:cubicBezTo>
                  <a:cubicBezTo>
                    <a:pt x="140031" y="9570"/>
                    <a:pt x="138916" y="6295"/>
                    <a:pt x="136663" y="3833"/>
                  </a:cubicBezTo>
                  <a:cubicBezTo>
                    <a:pt x="134410" y="1394"/>
                    <a:pt x="131228" y="0"/>
                    <a:pt x="127907" y="0"/>
                  </a:cubicBezTo>
                  <a:lnTo>
                    <a:pt x="11897" y="0"/>
                  </a:lnTo>
                  <a:cubicBezTo>
                    <a:pt x="8367" y="0"/>
                    <a:pt x="5034" y="1556"/>
                    <a:pt x="2769" y="4273"/>
                  </a:cubicBezTo>
                  <a:cubicBezTo>
                    <a:pt x="504" y="6968"/>
                    <a:pt x="-437" y="10545"/>
                    <a:pt x="190" y="14005"/>
                  </a:cubicBezTo>
                  <a:cubicBezTo>
                    <a:pt x="17505" y="109493"/>
                    <a:pt x="53973" y="166492"/>
                    <a:pt x="97755" y="166492"/>
                  </a:cubicBezTo>
                  <a:cubicBezTo>
                    <a:pt x="110345" y="166492"/>
                    <a:pt x="122538" y="161661"/>
                    <a:pt x="134013" y="152161"/>
                  </a:cubicBezTo>
                  <a:cubicBezTo>
                    <a:pt x="136708" y="149931"/>
                    <a:pt x="138286" y="146610"/>
                    <a:pt x="138310" y="143102"/>
                  </a:cubicBezTo>
                  <a:cubicBezTo>
                    <a:pt x="138333" y="139595"/>
                    <a:pt x="136811" y="136250"/>
                    <a:pt x="134152" y="133974"/>
                  </a:cubicBezTo>
                  <a:cubicBezTo>
                    <a:pt x="126141" y="127123"/>
                    <a:pt x="121542" y="117297"/>
                    <a:pt x="121542" y="107031"/>
                  </a:cubicBezTo>
                  <a:lnTo>
                    <a:pt x="121542" y="59461"/>
                  </a:lnTo>
                  <a:cubicBezTo>
                    <a:pt x="121542" y="48382"/>
                    <a:pt x="126570" y="38116"/>
                    <a:pt x="135327" y="3128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23" name="Forma libre 271">
              <a:extLst>
                <a:ext uri="{FF2B5EF4-FFF2-40B4-BE49-F238E27FC236}">
                  <a16:creationId xmlns:a16="http://schemas.microsoft.com/office/drawing/2014/main" id="{9C6EFE54-032D-494D-9C12-95F665DAC257}"/>
                </a:ext>
              </a:extLst>
            </p:cNvPr>
            <p:cNvSpPr/>
            <p:nvPr/>
          </p:nvSpPr>
          <p:spPr>
            <a:xfrm>
              <a:off x="2086804" y="5679927"/>
              <a:ext cx="155383" cy="148100"/>
            </a:xfrm>
            <a:custGeom>
              <a:avLst/>
              <a:gdLst>
                <a:gd name="connsiteX0" fmla="*/ 40534 w 155382"/>
                <a:gd name="connsiteY0" fmla="*/ 138159 h 148100"/>
                <a:gd name="connsiteX1" fmla="*/ 52264 w 155382"/>
                <a:gd name="connsiteY1" fmla="*/ 148100 h 148100"/>
                <a:gd name="connsiteX2" fmla="*/ 143489 w 155382"/>
                <a:gd name="connsiteY2" fmla="*/ 148100 h 148100"/>
                <a:gd name="connsiteX3" fmla="*/ 153546 w 155382"/>
                <a:gd name="connsiteY3" fmla="*/ 142549 h 148100"/>
                <a:gd name="connsiteX4" fmla="*/ 154232 w 155382"/>
                <a:gd name="connsiteY4" fmla="*/ 131098 h 148100"/>
                <a:gd name="connsiteX5" fmla="*/ 16389 w 155382"/>
                <a:gd name="connsiteY5" fmla="*/ 909 h 148100"/>
                <a:gd name="connsiteX6" fmla="*/ 2953 w 155382"/>
                <a:gd name="connsiteY6" fmla="*/ 4068 h 148100"/>
                <a:gd name="connsiteX7" fmla="*/ 1559 w 155382"/>
                <a:gd name="connsiteY7" fmla="*/ 17796 h 148100"/>
                <a:gd name="connsiteX8" fmla="*/ 40534 w 155382"/>
                <a:gd name="connsiteY8" fmla="*/ 138159 h 14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82" h="148100">
                  <a:moveTo>
                    <a:pt x="40534" y="138159"/>
                  </a:moveTo>
                  <a:cubicBezTo>
                    <a:pt x="41486" y="143896"/>
                    <a:pt x="46445" y="148100"/>
                    <a:pt x="52264" y="148100"/>
                  </a:cubicBezTo>
                  <a:lnTo>
                    <a:pt x="143489" y="148100"/>
                  </a:lnTo>
                  <a:cubicBezTo>
                    <a:pt x="147565" y="148100"/>
                    <a:pt x="151363" y="146010"/>
                    <a:pt x="153546" y="142549"/>
                  </a:cubicBezTo>
                  <a:cubicBezTo>
                    <a:pt x="155718" y="139112"/>
                    <a:pt x="155985" y="134792"/>
                    <a:pt x="154232" y="131098"/>
                  </a:cubicBezTo>
                  <a:cubicBezTo>
                    <a:pt x="126045" y="71891"/>
                    <a:pt x="77094" y="25646"/>
                    <a:pt x="16389" y="909"/>
                  </a:cubicBezTo>
                  <a:cubicBezTo>
                    <a:pt x="11662" y="-1065"/>
                    <a:pt x="6297" y="259"/>
                    <a:pt x="2953" y="4068"/>
                  </a:cubicBezTo>
                  <a:cubicBezTo>
                    <a:pt x="-392" y="7878"/>
                    <a:pt x="-950" y="13405"/>
                    <a:pt x="1559" y="17796"/>
                  </a:cubicBezTo>
                  <a:cubicBezTo>
                    <a:pt x="19119" y="48664"/>
                    <a:pt x="32602" y="90287"/>
                    <a:pt x="40534" y="13815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24" name="Forma libre 272">
              <a:extLst>
                <a:ext uri="{FF2B5EF4-FFF2-40B4-BE49-F238E27FC236}">
                  <a16:creationId xmlns:a16="http://schemas.microsoft.com/office/drawing/2014/main" id="{244634BB-1E1E-E749-AEED-5878DC5F9C56}"/>
                </a:ext>
              </a:extLst>
            </p:cNvPr>
            <p:cNvSpPr/>
            <p:nvPr/>
          </p:nvSpPr>
          <p:spPr>
            <a:xfrm>
              <a:off x="1767627" y="5679928"/>
              <a:ext cx="155381" cy="148100"/>
            </a:xfrm>
            <a:custGeom>
              <a:avLst/>
              <a:gdLst>
                <a:gd name="connsiteX0" fmla="*/ 11893 w 155381"/>
                <a:gd name="connsiteY0" fmla="*/ 148100 h 148100"/>
                <a:gd name="connsiteX1" fmla="*/ 103118 w 155381"/>
                <a:gd name="connsiteY1" fmla="*/ 148100 h 148100"/>
                <a:gd name="connsiteX2" fmla="*/ 114848 w 155381"/>
                <a:gd name="connsiteY2" fmla="*/ 138159 h 148100"/>
                <a:gd name="connsiteX3" fmla="*/ 153823 w 155381"/>
                <a:gd name="connsiteY3" fmla="*/ 17796 h 148100"/>
                <a:gd name="connsiteX4" fmla="*/ 152429 w 155381"/>
                <a:gd name="connsiteY4" fmla="*/ 4068 h 148100"/>
                <a:gd name="connsiteX5" fmla="*/ 138992 w 155381"/>
                <a:gd name="connsiteY5" fmla="*/ 910 h 148100"/>
                <a:gd name="connsiteX6" fmla="*/ 1151 w 155381"/>
                <a:gd name="connsiteY6" fmla="*/ 131098 h 148100"/>
                <a:gd name="connsiteX7" fmla="*/ 1837 w 155381"/>
                <a:gd name="connsiteY7" fmla="*/ 142549 h 148100"/>
                <a:gd name="connsiteX8" fmla="*/ 11893 w 155381"/>
                <a:gd name="connsiteY8" fmla="*/ 148100 h 14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81" h="148100">
                  <a:moveTo>
                    <a:pt x="11893" y="148100"/>
                  </a:moveTo>
                  <a:lnTo>
                    <a:pt x="103118" y="148100"/>
                  </a:lnTo>
                  <a:cubicBezTo>
                    <a:pt x="108937" y="148100"/>
                    <a:pt x="113896" y="143896"/>
                    <a:pt x="114848" y="138159"/>
                  </a:cubicBezTo>
                  <a:cubicBezTo>
                    <a:pt x="122780" y="90287"/>
                    <a:pt x="136263" y="48664"/>
                    <a:pt x="153823" y="17796"/>
                  </a:cubicBezTo>
                  <a:cubicBezTo>
                    <a:pt x="156331" y="13406"/>
                    <a:pt x="155774" y="7878"/>
                    <a:pt x="152429" y="4068"/>
                  </a:cubicBezTo>
                  <a:cubicBezTo>
                    <a:pt x="149073" y="259"/>
                    <a:pt x="143672" y="-1065"/>
                    <a:pt x="138992" y="910"/>
                  </a:cubicBezTo>
                  <a:cubicBezTo>
                    <a:pt x="78289" y="25647"/>
                    <a:pt x="29337" y="71892"/>
                    <a:pt x="1151" y="131098"/>
                  </a:cubicBezTo>
                  <a:cubicBezTo>
                    <a:pt x="-603" y="134792"/>
                    <a:pt x="-335" y="139112"/>
                    <a:pt x="1837" y="142549"/>
                  </a:cubicBezTo>
                  <a:cubicBezTo>
                    <a:pt x="4020" y="146010"/>
                    <a:pt x="7817" y="148100"/>
                    <a:pt x="11893" y="14810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25" name="Forma libre 273">
              <a:extLst>
                <a:ext uri="{FF2B5EF4-FFF2-40B4-BE49-F238E27FC236}">
                  <a16:creationId xmlns:a16="http://schemas.microsoft.com/office/drawing/2014/main" id="{6EE52608-39A2-F14C-958A-FC6B2F4F6CF3}"/>
                </a:ext>
              </a:extLst>
            </p:cNvPr>
            <p:cNvSpPr/>
            <p:nvPr/>
          </p:nvSpPr>
          <p:spPr>
            <a:xfrm>
              <a:off x="1743275" y="5851816"/>
              <a:ext cx="133485" cy="142708"/>
            </a:xfrm>
            <a:custGeom>
              <a:avLst/>
              <a:gdLst>
                <a:gd name="connsiteX0" fmla="*/ 130362 w 133485"/>
                <a:gd name="connsiteY0" fmla="*/ 138852 h 142708"/>
                <a:gd name="connsiteX1" fmla="*/ 133440 w 133485"/>
                <a:gd name="connsiteY1" fmla="*/ 129770 h 142708"/>
                <a:gd name="connsiteX2" fmla="*/ 130815 w 133485"/>
                <a:gd name="connsiteY2" fmla="*/ 71354 h 142708"/>
                <a:gd name="connsiteX3" fmla="*/ 133440 w 133485"/>
                <a:gd name="connsiteY3" fmla="*/ 12937 h 142708"/>
                <a:gd name="connsiteX4" fmla="*/ 130362 w 133485"/>
                <a:gd name="connsiteY4" fmla="*/ 3855 h 142708"/>
                <a:gd name="connsiteX5" fmla="*/ 121594 w 133485"/>
                <a:gd name="connsiteY5" fmla="*/ 0 h 142708"/>
                <a:gd name="connsiteX6" fmla="*/ 19312 w 133485"/>
                <a:gd name="connsiteY6" fmla="*/ 0 h 142708"/>
                <a:gd name="connsiteX7" fmla="*/ 7756 w 133485"/>
                <a:gd name="connsiteY7" fmla="*/ 9059 h 142708"/>
                <a:gd name="connsiteX8" fmla="*/ 0 w 133485"/>
                <a:gd name="connsiteY8" fmla="*/ 71355 h 142708"/>
                <a:gd name="connsiteX9" fmla="*/ 7758 w 133485"/>
                <a:gd name="connsiteY9" fmla="*/ 133650 h 142708"/>
                <a:gd name="connsiteX10" fmla="*/ 19313 w 133485"/>
                <a:gd name="connsiteY10" fmla="*/ 142709 h 142708"/>
                <a:gd name="connsiteX11" fmla="*/ 121595 w 133485"/>
                <a:gd name="connsiteY11" fmla="*/ 142709 h 142708"/>
                <a:gd name="connsiteX12" fmla="*/ 130362 w 133485"/>
                <a:gd name="connsiteY12" fmla="*/ 138852 h 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485" h="142708">
                  <a:moveTo>
                    <a:pt x="130362" y="138852"/>
                  </a:moveTo>
                  <a:cubicBezTo>
                    <a:pt x="132616" y="136391"/>
                    <a:pt x="133731" y="133092"/>
                    <a:pt x="133440" y="129770"/>
                  </a:cubicBezTo>
                  <a:cubicBezTo>
                    <a:pt x="131697" y="109888"/>
                    <a:pt x="130815" y="90238"/>
                    <a:pt x="130815" y="71354"/>
                  </a:cubicBezTo>
                  <a:cubicBezTo>
                    <a:pt x="130815" y="52470"/>
                    <a:pt x="131698" y="32819"/>
                    <a:pt x="133440" y="12937"/>
                  </a:cubicBezTo>
                  <a:cubicBezTo>
                    <a:pt x="133729" y="9616"/>
                    <a:pt x="132615" y="6317"/>
                    <a:pt x="130362" y="3855"/>
                  </a:cubicBezTo>
                  <a:cubicBezTo>
                    <a:pt x="128109" y="1394"/>
                    <a:pt x="124927" y="0"/>
                    <a:pt x="121594" y="0"/>
                  </a:cubicBezTo>
                  <a:lnTo>
                    <a:pt x="19312" y="0"/>
                  </a:lnTo>
                  <a:cubicBezTo>
                    <a:pt x="13830" y="0"/>
                    <a:pt x="9057" y="3739"/>
                    <a:pt x="7756" y="9059"/>
                  </a:cubicBezTo>
                  <a:cubicBezTo>
                    <a:pt x="2613" y="30127"/>
                    <a:pt x="0" y="51077"/>
                    <a:pt x="0" y="71355"/>
                  </a:cubicBezTo>
                  <a:cubicBezTo>
                    <a:pt x="0" y="91633"/>
                    <a:pt x="2613" y="112583"/>
                    <a:pt x="7758" y="133650"/>
                  </a:cubicBezTo>
                  <a:cubicBezTo>
                    <a:pt x="9059" y="138969"/>
                    <a:pt x="13832" y="142709"/>
                    <a:pt x="19313" y="142709"/>
                  </a:cubicBezTo>
                  <a:lnTo>
                    <a:pt x="121595" y="142709"/>
                  </a:lnTo>
                  <a:cubicBezTo>
                    <a:pt x="124927" y="142709"/>
                    <a:pt x="128109" y="141315"/>
                    <a:pt x="130362" y="13885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26" name="Forma libre 274">
              <a:extLst>
                <a:ext uri="{FF2B5EF4-FFF2-40B4-BE49-F238E27FC236}">
                  <a16:creationId xmlns:a16="http://schemas.microsoft.com/office/drawing/2014/main" id="{FF51F478-9A8C-7B4F-9648-3104A652AF29}"/>
                </a:ext>
              </a:extLst>
            </p:cNvPr>
            <p:cNvSpPr/>
            <p:nvPr/>
          </p:nvSpPr>
          <p:spPr>
            <a:xfrm>
              <a:off x="2133051" y="5851823"/>
              <a:ext cx="133485" cy="113534"/>
            </a:xfrm>
            <a:custGeom>
              <a:avLst/>
              <a:gdLst>
                <a:gd name="connsiteX0" fmla="*/ 3123 w 133485"/>
                <a:gd name="connsiteY0" fmla="*/ 3855 h 113534"/>
                <a:gd name="connsiteX1" fmla="*/ 45 w 133485"/>
                <a:gd name="connsiteY1" fmla="*/ 12937 h 113534"/>
                <a:gd name="connsiteX2" fmla="*/ 2670 w 133485"/>
                <a:gd name="connsiteY2" fmla="*/ 71354 h 113534"/>
                <a:gd name="connsiteX3" fmla="*/ 2402 w 133485"/>
                <a:gd name="connsiteY3" fmla="*/ 84709 h 113534"/>
                <a:gd name="connsiteX4" fmla="*/ 6932 w 133485"/>
                <a:gd name="connsiteY4" fmla="*/ 94279 h 113534"/>
                <a:gd name="connsiteX5" fmla="*/ 17303 w 133485"/>
                <a:gd name="connsiteY5" fmla="*/ 96439 h 113534"/>
                <a:gd name="connsiteX6" fmla="*/ 26454 w 133485"/>
                <a:gd name="connsiteY6" fmla="*/ 95138 h 113534"/>
                <a:gd name="connsiteX7" fmla="*/ 74024 w 133485"/>
                <a:gd name="connsiteY7" fmla="*/ 95138 h 113534"/>
                <a:gd name="connsiteX8" fmla="*/ 102199 w 133485"/>
                <a:gd name="connsiteY8" fmla="*/ 108935 h 113534"/>
                <a:gd name="connsiteX9" fmla="*/ 111594 w 133485"/>
                <a:gd name="connsiteY9" fmla="*/ 113534 h 113534"/>
                <a:gd name="connsiteX10" fmla="*/ 113127 w 133485"/>
                <a:gd name="connsiteY10" fmla="*/ 113441 h 113534"/>
                <a:gd name="connsiteX11" fmla="*/ 118794 w 133485"/>
                <a:gd name="connsiteY11" fmla="*/ 113349 h 113534"/>
                <a:gd name="connsiteX12" fmla="*/ 131395 w 133485"/>
                <a:gd name="connsiteY12" fmla="*/ 102897 h 113534"/>
                <a:gd name="connsiteX13" fmla="*/ 133485 w 133485"/>
                <a:gd name="connsiteY13" fmla="*/ 71354 h 113534"/>
                <a:gd name="connsiteX14" fmla="*/ 125728 w 133485"/>
                <a:gd name="connsiteY14" fmla="*/ 9059 h 113534"/>
                <a:gd name="connsiteX15" fmla="*/ 114172 w 133485"/>
                <a:gd name="connsiteY15" fmla="*/ 0 h 113534"/>
                <a:gd name="connsiteX16" fmla="*/ 11890 w 133485"/>
                <a:gd name="connsiteY16" fmla="*/ 0 h 113534"/>
                <a:gd name="connsiteX17" fmla="*/ 3123 w 133485"/>
                <a:gd name="connsiteY17" fmla="*/ 3855 h 11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485" h="113534">
                  <a:moveTo>
                    <a:pt x="3123" y="3855"/>
                  </a:moveTo>
                  <a:cubicBezTo>
                    <a:pt x="869" y="6317"/>
                    <a:pt x="-246" y="9616"/>
                    <a:pt x="45" y="12937"/>
                  </a:cubicBezTo>
                  <a:cubicBezTo>
                    <a:pt x="1788" y="32819"/>
                    <a:pt x="2670" y="52470"/>
                    <a:pt x="2670" y="71354"/>
                  </a:cubicBezTo>
                  <a:lnTo>
                    <a:pt x="2402" y="84709"/>
                  </a:lnTo>
                  <a:cubicBezTo>
                    <a:pt x="2332" y="88425"/>
                    <a:pt x="4006" y="91980"/>
                    <a:pt x="6932" y="94279"/>
                  </a:cubicBezTo>
                  <a:cubicBezTo>
                    <a:pt x="9859" y="96601"/>
                    <a:pt x="13668" y="97484"/>
                    <a:pt x="17303" y="96439"/>
                  </a:cubicBezTo>
                  <a:cubicBezTo>
                    <a:pt x="20671" y="95556"/>
                    <a:pt x="23667" y="95138"/>
                    <a:pt x="26454" y="95138"/>
                  </a:cubicBezTo>
                  <a:lnTo>
                    <a:pt x="74024" y="95138"/>
                  </a:lnTo>
                  <a:cubicBezTo>
                    <a:pt x="85126" y="95138"/>
                    <a:pt x="95393" y="100179"/>
                    <a:pt x="102199" y="108935"/>
                  </a:cubicBezTo>
                  <a:cubicBezTo>
                    <a:pt x="104475" y="111862"/>
                    <a:pt x="107947" y="113534"/>
                    <a:pt x="111594" y="113534"/>
                  </a:cubicBezTo>
                  <a:cubicBezTo>
                    <a:pt x="112105" y="113534"/>
                    <a:pt x="112616" y="113511"/>
                    <a:pt x="113127" y="113441"/>
                  </a:cubicBezTo>
                  <a:cubicBezTo>
                    <a:pt x="114591" y="113232"/>
                    <a:pt x="116053" y="113163"/>
                    <a:pt x="118794" y="113349"/>
                  </a:cubicBezTo>
                  <a:cubicBezTo>
                    <a:pt x="125007" y="113883"/>
                    <a:pt x="130640" y="109168"/>
                    <a:pt x="131395" y="102897"/>
                  </a:cubicBezTo>
                  <a:cubicBezTo>
                    <a:pt x="132823" y="90958"/>
                    <a:pt x="133485" y="80947"/>
                    <a:pt x="133485" y="71354"/>
                  </a:cubicBezTo>
                  <a:cubicBezTo>
                    <a:pt x="133485" y="51076"/>
                    <a:pt x="130872" y="30126"/>
                    <a:pt x="125728" y="9059"/>
                  </a:cubicBezTo>
                  <a:cubicBezTo>
                    <a:pt x="124426" y="3739"/>
                    <a:pt x="119654" y="0"/>
                    <a:pt x="114172" y="0"/>
                  </a:cubicBezTo>
                  <a:lnTo>
                    <a:pt x="11890" y="0"/>
                  </a:lnTo>
                  <a:cubicBezTo>
                    <a:pt x="8558" y="0"/>
                    <a:pt x="5376" y="1394"/>
                    <a:pt x="3123" y="385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527" name="Forma libre 275">
              <a:extLst>
                <a:ext uri="{FF2B5EF4-FFF2-40B4-BE49-F238E27FC236}">
                  <a16:creationId xmlns:a16="http://schemas.microsoft.com/office/drawing/2014/main" id="{130A302C-8DD8-B342-84D8-690DBB11FAFB}"/>
                </a:ext>
              </a:extLst>
            </p:cNvPr>
            <p:cNvSpPr/>
            <p:nvPr/>
          </p:nvSpPr>
          <p:spPr>
            <a:xfrm>
              <a:off x="1767622" y="6018308"/>
              <a:ext cx="155381" cy="148073"/>
            </a:xfrm>
            <a:custGeom>
              <a:avLst/>
              <a:gdLst>
                <a:gd name="connsiteX0" fmla="*/ 114849 w 155381"/>
                <a:gd name="connsiteY0" fmla="*/ 9942 h 148073"/>
                <a:gd name="connsiteX1" fmla="*/ 103119 w 155381"/>
                <a:gd name="connsiteY1" fmla="*/ 0 h 148073"/>
                <a:gd name="connsiteX2" fmla="*/ 11894 w 155381"/>
                <a:gd name="connsiteY2" fmla="*/ 0 h 148073"/>
                <a:gd name="connsiteX3" fmla="*/ 1837 w 155381"/>
                <a:gd name="connsiteY3" fmla="*/ 5551 h 148073"/>
                <a:gd name="connsiteX4" fmla="*/ 1151 w 155381"/>
                <a:gd name="connsiteY4" fmla="*/ 17002 h 148073"/>
                <a:gd name="connsiteX5" fmla="*/ 138992 w 155381"/>
                <a:gd name="connsiteY5" fmla="*/ 147191 h 148073"/>
                <a:gd name="connsiteX6" fmla="*/ 143486 w 155381"/>
                <a:gd name="connsiteY6" fmla="*/ 148074 h 148073"/>
                <a:gd name="connsiteX7" fmla="*/ 152429 w 155381"/>
                <a:gd name="connsiteY7" fmla="*/ 144032 h 148073"/>
                <a:gd name="connsiteX8" fmla="*/ 153823 w 155381"/>
                <a:gd name="connsiteY8" fmla="*/ 130304 h 148073"/>
                <a:gd name="connsiteX9" fmla="*/ 114849 w 155381"/>
                <a:gd name="connsiteY9" fmla="*/ 9942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381" h="148073">
                  <a:moveTo>
                    <a:pt x="114849" y="9942"/>
                  </a:moveTo>
                  <a:cubicBezTo>
                    <a:pt x="113897" y="4204"/>
                    <a:pt x="108938" y="0"/>
                    <a:pt x="103119" y="0"/>
                  </a:cubicBezTo>
                  <a:lnTo>
                    <a:pt x="11894" y="0"/>
                  </a:lnTo>
                  <a:cubicBezTo>
                    <a:pt x="7818" y="0"/>
                    <a:pt x="4020" y="2090"/>
                    <a:pt x="1837" y="5551"/>
                  </a:cubicBezTo>
                  <a:cubicBezTo>
                    <a:pt x="-335" y="8988"/>
                    <a:pt x="-603" y="13309"/>
                    <a:pt x="1151" y="17002"/>
                  </a:cubicBezTo>
                  <a:cubicBezTo>
                    <a:pt x="29337" y="76208"/>
                    <a:pt x="78289" y="122453"/>
                    <a:pt x="138992" y="147191"/>
                  </a:cubicBezTo>
                  <a:cubicBezTo>
                    <a:pt x="140456" y="147795"/>
                    <a:pt x="141977" y="148074"/>
                    <a:pt x="143486" y="148074"/>
                  </a:cubicBezTo>
                  <a:cubicBezTo>
                    <a:pt x="146842" y="148074"/>
                    <a:pt x="150118" y="146657"/>
                    <a:pt x="152429" y="144032"/>
                  </a:cubicBezTo>
                  <a:cubicBezTo>
                    <a:pt x="155774" y="140223"/>
                    <a:pt x="156331" y="134695"/>
                    <a:pt x="153823" y="130304"/>
                  </a:cubicBezTo>
                  <a:cubicBezTo>
                    <a:pt x="136265" y="99436"/>
                    <a:pt x="122781" y="57812"/>
                    <a:pt x="114849" y="994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532" name="Rectangle 56">
            <a:extLst>
              <a:ext uri="{FF2B5EF4-FFF2-40B4-BE49-F238E27FC236}">
                <a16:creationId xmlns:a16="http://schemas.microsoft.com/office/drawing/2014/main" id="{690CC613-90EE-404C-9F68-95FCF1DBB6A7}"/>
              </a:ext>
            </a:extLst>
          </p:cNvPr>
          <p:cNvSpPr/>
          <p:nvPr/>
        </p:nvSpPr>
        <p:spPr>
          <a:xfrm flipH="1">
            <a:off x="8337940" y="772902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33" name="Rectangle 56">
            <a:extLst>
              <a:ext uri="{FF2B5EF4-FFF2-40B4-BE49-F238E27FC236}">
                <a16:creationId xmlns:a16="http://schemas.microsoft.com/office/drawing/2014/main" id="{45081641-65AD-7D4B-A202-D89B91EDC0B0}"/>
              </a:ext>
            </a:extLst>
          </p:cNvPr>
          <p:cNvSpPr/>
          <p:nvPr/>
        </p:nvSpPr>
        <p:spPr>
          <a:xfrm flipH="1">
            <a:off x="13564726" y="772902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34" name="Rectangle 56">
            <a:extLst>
              <a:ext uri="{FF2B5EF4-FFF2-40B4-BE49-F238E27FC236}">
                <a16:creationId xmlns:a16="http://schemas.microsoft.com/office/drawing/2014/main" id="{2BDC2B32-7C53-1845-B650-2CD028FECC48}"/>
              </a:ext>
            </a:extLst>
          </p:cNvPr>
          <p:cNvSpPr/>
          <p:nvPr/>
        </p:nvSpPr>
        <p:spPr>
          <a:xfrm flipH="1">
            <a:off x="18664361" y="772902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152</a:t>
            </a:r>
          </a:p>
        </p:txBody>
      </p:sp>
      <p:sp>
        <p:nvSpPr>
          <p:cNvPr id="536" name="Rectangle 56">
            <a:extLst>
              <a:ext uri="{FF2B5EF4-FFF2-40B4-BE49-F238E27FC236}">
                <a16:creationId xmlns:a16="http://schemas.microsoft.com/office/drawing/2014/main" id="{7D4B3F84-7D2B-DB41-AFD6-EEF92DB37D10}"/>
              </a:ext>
            </a:extLst>
          </p:cNvPr>
          <p:cNvSpPr/>
          <p:nvPr/>
        </p:nvSpPr>
        <p:spPr>
          <a:xfrm flipH="1">
            <a:off x="8337940" y="898632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</a:t>
            </a:r>
          </a:p>
        </p:txBody>
      </p:sp>
      <p:sp>
        <p:nvSpPr>
          <p:cNvPr id="537" name="Rectangle 56">
            <a:extLst>
              <a:ext uri="{FF2B5EF4-FFF2-40B4-BE49-F238E27FC236}">
                <a16:creationId xmlns:a16="http://schemas.microsoft.com/office/drawing/2014/main" id="{0C3DB1A6-D199-1949-AFE0-AA712D2A5929}"/>
              </a:ext>
            </a:extLst>
          </p:cNvPr>
          <p:cNvSpPr/>
          <p:nvPr/>
        </p:nvSpPr>
        <p:spPr>
          <a:xfrm flipH="1">
            <a:off x="13564726" y="898632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2.0</a:t>
            </a:r>
          </a:p>
        </p:txBody>
      </p:sp>
      <p:sp>
        <p:nvSpPr>
          <p:cNvPr id="538" name="Rectangle 56">
            <a:extLst>
              <a:ext uri="{FF2B5EF4-FFF2-40B4-BE49-F238E27FC236}">
                <a16:creationId xmlns:a16="http://schemas.microsoft.com/office/drawing/2014/main" id="{F2823CD0-1776-5F45-8C72-D00443824910}"/>
              </a:ext>
            </a:extLst>
          </p:cNvPr>
          <p:cNvSpPr/>
          <p:nvPr/>
        </p:nvSpPr>
        <p:spPr>
          <a:xfrm flipH="1">
            <a:off x="18664361" y="898632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3.0</a:t>
            </a:r>
          </a:p>
        </p:txBody>
      </p:sp>
      <p:sp>
        <p:nvSpPr>
          <p:cNvPr id="539" name="Rectangle 56">
            <a:extLst>
              <a:ext uri="{FF2B5EF4-FFF2-40B4-BE49-F238E27FC236}">
                <a16:creationId xmlns:a16="http://schemas.microsoft.com/office/drawing/2014/main" id="{0CCAC9C9-AFD7-DB4A-902F-D88A6B2B3EE3}"/>
              </a:ext>
            </a:extLst>
          </p:cNvPr>
          <p:cNvSpPr/>
          <p:nvPr/>
        </p:nvSpPr>
        <p:spPr>
          <a:xfrm flipH="1">
            <a:off x="8337940" y="10272199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</a:t>
            </a:r>
          </a:p>
        </p:txBody>
      </p:sp>
      <p:sp>
        <p:nvSpPr>
          <p:cNvPr id="540" name="Rectangle 56">
            <a:extLst>
              <a:ext uri="{FF2B5EF4-FFF2-40B4-BE49-F238E27FC236}">
                <a16:creationId xmlns:a16="http://schemas.microsoft.com/office/drawing/2014/main" id="{0DD3786C-FA20-6441-ADA0-0A1F792ADD33}"/>
              </a:ext>
            </a:extLst>
          </p:cNvPr>
          <p:cNvSpPr/>
          <p:nvPr/>
        </p:nvSpPr>
        <p:spPr>
          <a:xfrm flipH="1">
            <a:off x="13564726" y="10272199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</a:t>
            </a:r>
          </a:p>
        </p:txBody>
      </p:sp>
      <p:sp>
        <p:nvSpPr>
          <p:cNvPr id="541" name="Rectangle 56">
            <a:extLst>
              <a:ext uri="{FF2B5EF4-FFF2-40B4-BE49-F238E27FC236}">
                <a16:creationId xmlns:a16="http://schemas.microsoft.com/office/drawing/2014/main" id="{E23AC9AD-A3E0-324E-9FA6-BAEB52C1DB9B}"/>
              </a:ext>
            </a:extLst>
          </p:cNvPr>
          <p:cNvSpPr/>
          <p:nvPr/>
        </p:nvSpPr>
        <p:spPr>
          <a:xfrm flipH="1">
            <a:off x="18664361" y="10272199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</a:t>
            </a:r>
          </a:p>
        </p:txBody>
      </p:sp>
      <p:sp>
        <p:nvSpPr>
          <p:cNvPr id="542" name="Rectangle 56">
            <a:extLst>
              <a:ext uri="{FF2B5EF4-FFF2-40B4-BE49-F238E27FC236}">
                <a16:creationId xmlns:a16="http://schemas.microsoft.com/office/drawing/2014/main" id="{AF31DDE6-37A8-734B-B7C4-5B44601166D2}"/>
              </a:ext>
            </a:extLst>
          </p:cNvPr>
          <p:cNvSpPr/>
          <p:nvPr/>
        </p:nvSpPr>
        <p:spPr>
          <a:xfrm flipH="1">
            <a:off x="8337940" y="1155807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543" name="Rectangle 56">
            <a:extLst>
              <a:ext uri="{FF2B5EF4-FFF2-40B4-BE49-F238E27FC236}">
                <a16:creationId xmlns:a16="http://schemas.microsoft.com/office/drawing/2014/main" id="{3E4007AA-BBEF-E84E-B11A-EB5700C67819}"/>
              </a:ext>
            </a:extLst>
          </p:cNvPr>
          <p:cNvSpPr/>
          <p:nvPr/>
        </p:nvSpPr>
        <p:spPr>
          <a:xfrm flipH="1">
            <a:off x="13564726" y="1155807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544" name="Rectangle 56">
            <a:extLst>
              <a:ext uri="{FF2B5EF4-FFF2-40B4-BE49-F238E27FC236}">
                <a16:creationId xmlns:a16="http://schemas.microsoft.com/office/drawing/2014/main" id="{86BFD0EE-69BB-AE4E-AA37-4213D7E1EF0F}"/>
              </a:ext>
            </a:extLst>
          </p:cNvPr>
          <p:cNvSpPr/>
          <p:nvPr/>
        </p:nvSpPr>
        <p:spPr>
          <a:xfrm flipH="1">
            <a:off x="18664361" y="11558074"/>
            <a:ext cx="2753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545" name="Text Placeholder">
            <a:extLst>
              <a:ext uri="{FF2B5EF4-FFF2-40B4-BE49-F238E27FC236}">
                <a16:creationId xmlns:a16="http://schemas.microsoft.com/office/drawing/2014/main" id="{342A5E70-8300-B44A-A298-DA1FEEF153DC}"/>
              </a:ext>
            </a:extLst>
          </p:cNvPr>
          <p:cNvSpPr txBox="1"/>
          <p:nvPr/>
        </p:nvSpPr>
        <p:spPr>
          <a:xfrm>
            <a:off x="2668308" y="7736983"/>
            <a:ext cx="2684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36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46" name="Text Placeholder">
            <a:extLst>
              <a:ext uri="{FF2B5EF4-FFF2-40B4-BE49-F238E27FC236}">
                <a16:creationId xmlns:a16="http://schemas.microsoft.com/office/drawing/2014/main" id="{7043EC51-96D8-4B4C-ABC7-2113A58E5E93}"/>
              </a:ext>
            </a:extLst>
          </p:cNvPr>
          <p:cNvSpPr txBox="1"/>
          <p:nvPr/>
        </p:nvSpPr>
        <p:spPr>
          <a:xfrm>
            <a:off x="2668308" y="8993993"/>
            <a:ext cx="2684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36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47" name="Text Placeholder">
            <a:extLst>
              <a:ext uri="{FF2B5EF4-FFF2-40B4-BE49-F238E27FC236}">
                <a16:creationId xmlns:a16="http://schemas.microsoft.com/office/drawing/2014/main" id="{FB256B02-32F0-364D-9F0E-1DF5B90A5BEA}"/>
              </a:ext>
            </a:extLst>
          </p:cNvPr>
          <p:cNvSpPr txBox="1"/>
          <p:nvPr/>
        </p:nvSpPr>
        <p:spPr>
          <a:xfrm>
            <a:off x="2668308" y="10236931"/>
            <a:ext cx="2684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Marketing</a:t>
            </a:r>
            <a:endParaRPr sz="36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48" name="Text Placeholder">
            <a:extLst>
              <a:ext uri="{FF2B5EF4-FFF2-40B4-BE49-F238E27FC236}">
                <a16:creationId xmlns:a16="http://schemas.microsoft.com/office/drawing/2014/main" id="{015C2208-8D40-0943-B736-74303BD1FB51}"/>
              </a:ext>
            </a:extLst>
          </p:cNvPr>
          <p:cNvSpPr txBox="1"/>
          <p:nvPr/>
        </p:nvSpPr>
        <p:spPr>
          <a:xfrm>
            <a:off x="2668308" y="11451733"/>
            <a:ext cx="2684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36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821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1C7BF54-5720-AB4D-B505-519F0E67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51942"/>
              </p:ext>
            </p:extLst>
          </p:nvPr>
        </p:nvGraphicFramePr>
        <p:xfrm>
          <a:off x="1784196" y="4833290"/>
          <a:ext cx="20809257" cy="749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Budget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This Quarter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Year To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29371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11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1C7BF54-5720-AB4D-B505-519F0E67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39344"/>
              </p:ext>
            </p:extLst>
          </p:nvPr>
        </p:nvGraphicFramePr>
        <p:xfrm>
          <a:off x="1289049" y="4633266"/>
          <a:ext cx="21799218" cy="789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840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70356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70356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703563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703563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703563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703563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2075918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>
                        <a:solidFill>
                          <a:schemeClr val="bg1"/>
                        </a:solidFill>
                        <a:latin typeface="Poppins SemiBold" pitchFamily="2" charset="77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This Quarter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Year To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29371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Revenues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Total Revenue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92576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58141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6" name="Gráfico 56">
            <a:extLst>
              <a:ext uri="{FF2B5EF4-FFF2-40B4-BE49-F238E27FC236}">
                <a16:creationId xmlns:a16="http://schemas.microsoft.com/office/drawing/2014/main" id="{AE0F8F50-FEBD-1746-9086-AEB063FE14D1}"/>
              </a:ext>
            </a:extLst>
          </p:cNvPr>
          <p:cNvSpPr/>
          <p:nvPr/>
        </p:nvSpPr>
        <p:spPr>
          <a:xfrm>
            <a:off x="3623841" y="5337110"/>
            <a:ext cx="833674" cy="833669"/>
          </a:xfrm>
          <a:custGeom>
            <a:avLst/>
            <a:gdLst>
              <a:gd name="connsiteX0" fmla="*/ 567433 w 571235"/>
              <a:gd name="connsiteY0" fmla="*/ 530713 h 571232"/>
              <a:gd name="connsiteX1" fmla="*/ 393855 w 571235"/>
              <a:gd name="connsiteY1" fmla="*/ 357125 h 571232"/>
              <a:gd name="connsiteX2" fmla="*/ 441411 w 571235"/>
              <a:gd name="connsiteY2" fmla="*/ 220703 h 571232"/>
              <a:gd name="connsiteX3" fmla="*/ 428936 w 571235"/>
              <a:gd name="connsiteY3" fmla="*/ 148233 h 571232"/>
              <a:gd name="connsiteX4" fmla="*/ 480359 w 571235"/>
              <a:gd name="connsiteY4" fmla="*/ 93383 h 571232"/>
              <a:gd name="connsiteX5" fmla="*/ 480359 w 571235"/>
              <a:gd name="connsiteY5" fmla="*/ 116843 h 571232"/>
              <a:gd name="connsiteX6" fmla="*/ 493342 w 571235"/>
              <a:gd name="connsiteY6" fmla="*/ 129826 h 571232"/>
              <a:gd name="connsiteX7" fmla="*/ 506323 w 571235"/>
              <a:gd name="connsiteY7" fmla="*/ 129826 h 571232"/>
              <a:gd name="connsiteX8" fmla="*/ 519307 w 571235"/>
              <a:gd name="connsiteY8" fmla="*/ 116843 h 571232"/>
              <a:gd name="connsiteX9" fmla="*/ 519307 w 571235"/>
              <a:gd name="connsiteY9" fmla="*/ 38947 h 571232"/>
              <a:gd name="connsiteX10" fmla="*/ 506323 w 571235"/>
              <a:gd name="connsiteY10" fmla="*/ 25964 h 571232"/>
              <a:gd name="connsiteX11" fmla="*/ 428428 w 571235"/>
              <a:gd name="connsiteY11" fmla="*/ 25964 h 571232"/>
              <a:gd name="connsiteX12" fmla="*/ 415444 w 571235"/>
              <a:gd name="connsiteY12" fmla="*/ 38947 h 571232"/>
              <a:gd name="connsiteX13" fmla="*/ 415444 w 571235"/>
              <a:gd name="connsiteY13" fmla="*/ 51930 h 571232"/>
              <a:gd name="connsiteX14" fmla="*/ 428428 w 571235"/>
              <a:gd name="connsiteY14" fmla="*/ 64913 h 571232"/>
              <a:gd name="connsiteX15" fmla="*/ 453666 w 571235"/>
              <a:gd name="connsiteY15" fmla="*/ 64913 h 571232"/>
              <a:gd name="connsiteX16" fmla="*/ 411359 w 571235"/>
              <a:gd name="connsiteY16" fmla="*/ 110040 h 571232"/>
              <a:gd name="connsiteX17" fmla="*/ 220706 w 571235"/>
              <a:gd name="connsiteY17" fmla="*/ 0 h 571232"/>
              <a:gd name="connsiteX18" fmla="*/ 0 w 571235"/>
              <a:gd name="connsiteY18" fmla="*/ 220703 h 571232"/>
              <a:gd name="connsiteX19" fmla="*/ 26698 w 571235"/>
              <a:gd name="connsiteY19" fmla="*/ 325852 h 571232"/>
              <a:gd name="connsiteX20" fmla="*/ 10038 w 571235"/>
              <a:gd name="connsiteY20" fmla="*/ 340291 h 571232"/>
              <a:gd name="connsiteX21" fmla="*/ 8728 w 571235"/>
              <a:gd name="connsiteY21" fmla="*/ 358604 h 571232"/>
              <a:gd name="connsiteX22" fmla="*/ 17233 w 571235"/>
              <a:gd name="connsiteY22" fmla="*/ 368420 h 571232"/>
              <a:gd name="connsiteX23" fmla="*/ 35547 w 571235"/>
              <a:gd name="connsiteY23" fmla="*/ 369729 h 571232"/>
              <a:gd name="connsiteX24" fmla="*/ 48552 w 571235"/>
              <a:gd name="connsiteY24" fmla="*/ 358459 h 571232"/>
              <a:gd name="connsiteX25" fmla="*/ 220703 w 571235"/>
              <a:gd name="connsiteY25" fmla="*/ 441411 h 571232"/>
              <a:gd name="connsiteX26" fmla="*/ 357138 w 571235"/>
              <a:gd name="connsiteY26" fmla="*/ 393844 h 571232"/>
              <a:gd name="connsiteX27" fmla="*/ 530715 w 571235"/>
              <a:gd name="connsiteY27" fmla="*/ 567430 h 571232"/>
              <a:gd name="connsiteX28" fmla="*/ 549076 w 571235"/>
              <a:gd name="connsiteY28" fmla="*/ 567430 h 571232"/>
              <a:gd name="connsiteX29" fmla="*/ 567433 w 571235"/>
              <a:gd name="connsiteY29" fmla="*/ 549074 h 571232"/>
              <a:gd name="connsiteX30" fmla="*/ 567433 w 571235"/>
              <a:gd name="connsiteY30" fmla="*/ 530713 h 571232"/>
              <a:gd name="connsiteX31" fmla="*/ 51931 w 571235"/>
              <a:gd name="connsiteY31" fmla="*/ 220703 h 571232"/>
              <a:gd name="connsiteX32" fmla="*/ 220706 w 571235"/>
              <a:gd name="connsiteY32" fmla="*/ 51929 h 571232"/>
              <a:gd name="connsiteX33" fmla="*/ 373797 w 571235"/>
              <a:gd name="connsiteY33" fmla="*/ 150101 h 571232"/>
              <a:gd name="connsiteX34" fmla="*/ 285162 w 571235"/>
              <a:gd name="connsiteY34" fmla="*/ 244639 h 571232"/>
              <a:gd name="connsiteX35" fmla="*/ 221487 w 571235"/>
              <a:gd name="connsiteY35" fmla="*/ 180964 h 571232"/>
              <a:gd name="connsiteX36" fmla="*/ 194969 w 571235"/>
              <a:gd name="connsiteY36" fmla="*/ 180019 h 571232"/>
              <a:gd name="connsiteX37" fmla="*/ 67303 w 571235"/>
              <a:gd name="connsiteY37" fmla="*/ 290661 h 571232"/>
              <a:gd name="connsiteX38" fmla="*/ 51931 w 571235"/>
              <a:gd name="connsiteY38" fmla="*/ 220703 h 571232"/>
              <a:gd name="connsiteX39" fmla="*/ 220705 w 571235"/>
              <a:gd name="connsiteY39" fmla="*/ 389478 h 571232"/>
              <a:gd name="connsiteX40" fmla="*/ 87837 w 571235"/>
              <a:gd name="connsiteY40" fmla="*/ 324411 h 571232"/>
              <a:gd name="connsiteX41" fmla="*/ 206784 w 571235"/>
              <a:gd name="connsiteY41" fmla="*/ 221324 h 571232"/>
              <a:gd name="connsiteX42" fmla="*/ 271849 w 571235"/>
              <a:gd name="connsiteY42" fmla="*/ 286403 h 571232"/>
              <a:gd name="connsiteX43" fmla="*/ 285923 w 571235"/>
              <a:gd name="connsiteY43" fmla="*/ 292108 h 571232"/>
              <a:gd name="connsiteX44" fmla="*/ 299819 w 571235"/>
              <a:gd name="connsiteY44" fmla="*/ 285960 h 571232"/>
              <a:gd name="connsiteX45" fmla="*/ 386999 w 571235"/>
              <a:gd name="connsiteY45" fmla="*/ 192966 h 571232"/>
              <a:gd name="connsiteX46" fmla="*/ 389481 w 571235"/>
              <a:gd name="connsiteY46" fmla="*/ 220703 h 571232"/>
              <a:gd name="connsiteX47" fmla="*/ 220705 w 571235"/>
              <a:gd name="connsiteY47" fmla="*/ 389478 h 57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1235" h="571232">
                <a:moveTo>
                  <a:pt x="567433" y="530713"/>
                </a:moveTo>
                <a:lnTo>
                  <a:pt x="393855" y="357125"/>
                </a:lnTo>
                <a:cubicBezTo>
                  <a:pt x="423537" y="319535"/>
                  <a:pt x="441411" y="272209"/>
                  <a:pt x="441411" y="220703"/>
                </a:cubicBezTo>
                <a:cubicBezTo>
                  <a:pt x="441411" y="195291"/>
                  <a:pt x="436877" y="170973"/>
                  <a:pt x="428936" y="148233"/>
                </a:cubicBezTo>
                <a:lnTo>
                  <a:pt x="480359" y="93383"/>
                </a:lnTo>
                <a:lnTo>
                  <a:pt x="480359" y="116843"/>
                </a:lnTo>
                <a:cubicBezTo>
                  <a:pt x="480359" y="124019"/>
                  <a:pt x="486165" y="129826"/>
                  <a:pt x="493342" y="129826"/>
                </a:cubicBezTo>
                <a:lnTo>
                  <a:pt x="506323" y="129826"/>
                </a:lnTo>
                <a:cubicBezTo>
                  <a:pt x="513500" y="129826"/>
                  <a:pt x="519307" y="124019"/>
                  <a:pt x="519307" y="116843"/>
                </a:cubicBezTo>
                <a:lnTo>
                  <a:pt x="519307" y="38947"/>
                </a:lnTo>
                <a:cubicBezTo>
                  <a:pt x="519307" y="31771"/>
                  <a:pt x="513500" y="25964"/>
                  <a:pt x="506323" y="25964"/>
                </a:cubicBezTo>
                <a:lnTo>
                  <a:pt x="428428" y="25964"/>
                </a:lnTo>
                <a:cubicBezTo>
                  <a:pt x="421251" y="25964"/>
                  <a:pt x="415444" y="31771"/>
                  <a:pt x="415444" y="38947"/>
                </a:cubicBezTo>
                <a:lnTo>
                  <a:pt x="415444" y="51930"/>
                </a:lnTo>
                <a:cubicBezTo>
                  <a:pt x="415444" y="59106"/>
                  <a:pt x="421251" y="64913"/>
                  <a:pt x="428428" y="64913"/>
                </a:cubicBezTo>
                <a:lnTo>
                  <a:pt x="453666" y="64913"/>
                </a:lnTo>
                <a:lnTo>
                  <a:pt x="411359" y="110040"/>
                </a:lnTo>
                <a:cubicBezTo>
                  <a:pt x="373079" y="44358"/>
                  <a:pt x="302048" y="0"/>
                  <a:pt x="220706" y="0"/>
                </a:cubicBezTo>
                <a:cubicBezTo>
                  <a:pt x="99018" y="-1"/>
                  <a:pt x="0" y="99003"/>
                  <a:pt x="0" y="220703"/>
                </a:cubicBezTo>
                <a:cubicBezTo>
                  <a:pt x="0" y="258748"/>
                  <a:pt x="9677" y="294574"/>
                  <a:pt x="26698" y="325852"/>
                </a:cubicBezTo>
                <a:lnTo>
                  <a:pt x="10038" y="340291"/>
                </a:lnTo>
                <a:cubicBezTo>
                  <a:pt x="4619" y="344986"/>
                  <a:pt x="4032" y="353185"/>
                  <a:pt x="8728" y="358604"/>
                </a:cubicBezTo>
                <a:lnTo>
                  <a:pt x="17233" y="368420"/>
                </a:lnTo>
                <a:cubicBezTo>
                  <a:pt x="21929" y="373840"/>
                  <a:pt x="30129" y="374425"/>
                  <a:pt x="35547" y="369729"/>
                </a:cubicBezTo>
                <a:lnTo>
                  <a:pt x="48552" y="358459"/>
                </a:lnTo>
                <a:cubicBezTo>
                  <a:pt x="89036" y="408947"/>
                  <a:pt x="151112" y="441411"/>
                  <a:pt x="220703" y="441411"/>
                </a:cubicBezTo>
                <a:cubicBezTo>
                  <a:pt x="272211" y="441411"/>
                  <a:pt x="319544" y="423532"/>
                  <a:pt x="357138" y="393844"/>
                </a:cubicBezTo>
                <a:lnTo>
                  <a:pt x="530715" y="567430"/>
                </a:lnTo>
                <a:cubicBezTo>
                  <a:pt x="535786" y="572500"/>
                  <a:pt x="544007" y="572500"/>
                  <a:pt x="549076" y="567430"/>
                </a:cubicBezTo>
                <a:lnTo>
                  <a:pt x="567433" y="549074"/>
                </a:lnTo>
                <a:cubicBezTo>
                  <a:pt x="572503" y="544003"/>
                  <a:pt x="572503" y="535783"/>
                  <a:pt x="567433" y="530713"/>
                </a:cubicBezTo>
                <a:close/>
                <a:moveTo>
                  <a:pt x="51931" y="220703"/>
                </a:moveTo>
                <a:cubicBezTo>
                  <a:pt x="51931" y="127645"/>
                  <a:pt x="127646" y="51929"/>
                  <a:pt x="220706" y="51929"/>
                </a:cubicBezTo>
                <a:cubicBezTo>
                  <a:pt x="288540" y="51929"/>
                  <a:pt x="347002" y="92247"/>
                  <a:pt x="373797" y="150101"/>
                </a:cubicBezTo>
                <a:lnTo>
                  <a:pt x="285162" y="244639"/>
                </a:lnTo>
                <a:lnTo>
                  <a:pt x="221487" y="180964"/>
                </a:lnTo>
                <a:cubicBezTo>
                  <a:pt x="214264" y="173741"/>
                  <a:pt x="202689" y="173329"/>
                  <a:pt x="194969" y="180019"/>
                </a:cubicBezTo>
                <a:lnTo>
                  <a:pt x="67303" y="290661"/>
                </a:lnTo>
                <a:cubicBezTo>
                  <a:pt x="57526" y="269315"/>
                  <a:pt x="51931" y="245675"/>
                  <a:pt x="51931" y="220703"/>
                </a:cubicBezTo>
                <a:close/>
                <a:moveTo>
                  <a:pt x="220705" y="389478"/>
                </a:moveTo>
                <a:cubicBezTo>
                  <a:pt x="166754" y="389478"/>
                  <a:pt x="118755" y="363933"/>
                  <a:pt x="87837" y="324411"/>
                </a:cubicBezTo>
                <a:lnTo>
                  <a:pt x="206784" y="221324"/>
                </a:lnTo>
                <a:lnTo>
                  <a:pt x="271849" y="286403"/>
                </a:lnTo>
                <a:cubicBezTo>
                  <a:pt x="275578" y="290117"/>
                  <a:pt x="280952" y="291994"/>
                  <a:pt x="285923" y="292108"/>
                </a:cubicBezTo>
                <a:cubicBezTo>
                  <a:pt x="291197" y="292020"/>
                  <a:pt x="296217" y="289801"/>
                  <a:pt x="299819" y="285960"/>
                </a:cubicBezTo>
                <a:lnTo>
                  <a:pt x="386999" y="192966"/>
                </a:lnTo>
                <a:cubicBezTo>
                  <a:pt x="388505" y="202012"/>
                  <a:pt x="389481" y="211238"/>
                  <a:pt x="389481" y="220703"/>
                </a:cubicBezTo>
                <a:cubicBezTo>
                  <a:pt x="389480" y="313762"/>
                  <a:pt x="313765" y="389478"/>
                  <a:pt x="220705" y="389478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1C7BF54-5720-AB4D-B505-519F0E67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2847"/>
              </p:ext>
            </p:extLst>
          </p:nvPr>
        </p:nvGraphicFramePr>
        <p:xfrm>
          <a:off x="1784196" y="4833290"/>
          <a:ext cx="20809257" cy="74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61269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37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1C7BF54-5720-AB4D-B505-519F0E67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50443"/>
              </p:ext>
            </p:extLst>
          </p:nvPr>
        </p:nvGraphicFramePr>
        <p:xfrm>
          <a:off x="1784196" y="4547086"/>
          <a:ext cx="20809257" cy="791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608608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845436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788991"/>
                  </a:ext>
                </a:extLst>
              </a:tr>
              <a:tr h="60860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24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2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1C7BF54-5720-AB4D-B505-519F0E67369F}"/>
              </a:ext>
            </a:extLst>
          </p:cNvPr>
          <p:cNvGraphicFramePr>
            <a:graphicFrameLocks noGrp="1"/>
          </p:cNvGraphicFramePr>
          <p:nvPr/>
        </p:nvGraphicFramePr>
        <p:xfrm>
          <a:off x="1784196" y="4547086"/>
          <a:ext cx="20809257" cy="8061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75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8081250"/>
                    </a:ext>
                  </a:extLst>
                </a:gridCol>
                <a:gridCol w="2580747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732823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 Revenue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Cost of sales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Gross Profits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Selling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Inspections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Variable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Fixed 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73282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0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09958" y="1046901"/>
            <a:ext cx="15757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Budget Forecast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1C7BF54-5720-AB4D-B505-519F0E67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45294"/>
              </p:ext>
            </p:extLst>
          </p:nvPr>
        </p:nvGraphicFramePr>
        <p:xfrm>
          <a:off x="1784196" y="5486400"/>
          <a:ext cx="12151259" cy="676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1607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2399884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399884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399884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</a:tblGrid>
              <a:tr h="615142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2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Income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Expenses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Rent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Electric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Internet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Phone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Groceries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Travel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Others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91412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</a:t>
                      </a:r>
                    </a:p>
                  </a:txBody>
                  <a:tcPr marL="45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74A09C-74AD-C54F-8258-6E1C5EBFD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95656"/>
              </p:ext>
            </p:extLst>
          </p:nvPr>
        </p:nvGraphicFramePr>
        <p:xfrm>
          <a:off x="15024708" y="5486400"/>
          <a:ext cx="7199652" cy="676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884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399884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399884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</a:tblGrid>
              <a:tr h="61514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075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91412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29646A-A88A-7E40-AE9E-6614D270AB64}"/>
              </a:ext>
            </a:extLst>
          </p:cNvPr>
          <p:cNvSpPr/>
          <p:nvPr/>
        </p:nvSpPr>
        <p:spPr>
          <a:xfrm>
            <a:off x="9675467" y="4437509"/>
            <a:ext cx="1269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April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06F49-6987-A844-9A32-386E84149F42}"/>
              </a:ext>
            </a:extLst>
          </p:cNvPr>
          <p:cNvSpPr/>
          <p:nvPr/>
        </p:nvSpPr>
        <p:spPr>
          <a:xfrm>
            <a:off x="17944341" y="4437509"/>
            <a:ext cx="1191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258874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53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1F4C89"/>
      </a:accent1>
      <a:accent2>
        <a:srgbClr val="01B1CA"/>
      </a:accent2>
      <a:accent3>
        <a:srgbClr val="7DCFB5"/>
      </a:accent3>
      <a:accent4>
        <a:srgbClr val="2BBE16"/>
      </a:accent4>
      <a:accent5>
        <a:srgbClr val="AAC3B7"/>
      </a:accent5>
      <a:accent6>
        <a:srgbClr val="01B1C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119074</TotalTime>
  <Words>2808</Words>
  <Application>Microsoft Macintosh PowerPoint</Application>
  <PresentationFormat>Custom</PresentationFormat>
  <Paragraphs>1546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Lato Semibold</vt:lpstr>
      <vt:lpstr>Poppins</vt:lpstr>
      <vt:lpstr>Poppins Light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19770</cp:revision>
  <dcterms:created xsi:type="dcterms:W3CDTF">2014-11-12T21:47:38Z</dcterms:created>
  <dcterms:modified xsi:type="dcterms:W3CDTF">2020-11-24T20:55:23Z</dcterms:modified>
  <cp:category/>
</cp:coreProperties>
</file>