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19" r:id="rId2"/>
    <p:sldId id="323" r:id="rId3"/>
    <p:sldId id="320" r:id="rId4"/>
    <p:sldId id="336" r:id="rId5"/>
    <p:sldId id="335" r:id="rId6"/>
    <p:sldId id="328" r:id="rId7"/>
    <p:sldId id="340" r:id="rId8"/>
    <p:sldId id="333" r:id="rId9"/>
    <p:sldId id="321" r:id="rId10"/>
    <p:sldId id="317" r:id="rId11"/>
    <p:sldId id="318" r:id="rId12"/>
    <p:sldId id="322" r:id="rId13"/>
    <p:sldId id="326" r:id="rId14"/>
    <p:sldId id="331" r:id="rId15"/>
    <p:sldId id="324" r:id="rId16"/>
    <p:sldId id="325" r:id="rId17"/>
    <p:sldId id="327" r:id="rId18"/>
    <p:sldId id="330" r:id="rId19"/>
    <p:sldId id="329" r:id="rId20"/>
    <p:sldId id="334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560"/>
  </p:normalViewPr>
  <p:slideViewPr>
    <p:cSldViewPr snapToGrid="0" snapToObjects="1">
      <p:cViewPr>
        <p:scale>
          <a:sx n="45" d="100"/>
          <a:sy n="45" d="100"/>
        </p:scale>
        <p:origin x="55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FA0C13E-C92D-E241-BCE2-3D96340FEC4B}"/>
              </a:ext>
            </a:extLst>
          </p:cNvPr>
          <p:cNvGrpSpPr/>
          <p:nvPr/>
        </p:nvGrpSpPr>
        <p:grpSpPr>
          <a:xfrm>
            <a:off x="14306185" y="4558016"/>
            <a:ext cx="6064949" cy="6042212"/>
            <a:chOff x="4318123" y="4558016"/>
            <a:chExt cx="6064949" cy="6042212"/>
          </a:xfrm>
        </p:grpSpPr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F461C62F-5C78-FE4E-B90A-61B73B2F8ED2}"/>
                </a:ext>
              </a:extLst>
            </p:cNvPr>
            <p:cNvSpPr/>
            <p:nvPr/>
          </p:nvSpPr>
          <p:spPr>
            <a:xfrm>
              <a:off x="4318123" y="4558016"/>
              <a:ext cx="6042212" cy="6042212"/>
            </a:xfrm>
            <a:prstGeom prst="pie">
              <a:avLst>
                <a:gd name="adj1" fmla="val 16238735"/>
                <a:gd name="adj2" fmla="val 719129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Pie 48">
              <a:extLst>
                <a:ext uri="{FF2B5EF4-FFF2-40B4-BE49-F238E27FC236}">
                  <a16:creationId xmlns:a16="http://schemas.microsoft.com/office/drawing/2014/main" id="{D0887380-68D2-6E4D-A73A-B0CD2A961984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2115744"/>
                <a:gd name="adj2" fmla="val 142387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1E7E592-DDAD-FB4E-B2EC-4963F2BAFD0F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4227627"/>
                <a:gd name="adj2" fmla="val 1623522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ADCFB6F9-EBC8-964D-A48F-36F16DA9B785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6219708"/>
                <a:gd name="adj2" fmla="val 162229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38">
              <a:extLst>
                <a:ext uri="{FF2B5EF4-FFF2-40B4-BE49-F238E27FC236}">
                  <a16:creationId xmlns:a16="http://schemas.microsoft.com/office/drawing/2014/main" id="{8BDA24EE-C9D6-FF49-A441-E58239CDBB8A}"/>
                </a:ext>
              </a:extLst>
            </p:cNvPr>
            <p:cNvSpPr txBox="1"/>
            <p:nvPr/>
          </p:nvSpPr>
          <p:spPr>
            <a:xfrm>
              <a:off x="6351334" y="5277106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3BF243EB-3C30-F64A-96EF-E6245246521E}"/>
                </a:ext>
              </a:extLst>
            </p:cNvPr>
            <p:cNvSpPr txBox="1"/>
            <p:nvPr/>
          </p:nvSpPr>
          <p:spPr>
            <a:xfrm>
              <a:off x="8629147" y="7213794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46C0EDFA-EE14-AE4F-8204-84F61F5F3376}"/>
                </a:ext>
              </a:extLst>
            </p:cNvPr>
            <p:cNvSpPr txBox="1"/>
            <p:nvPr/>
          </p:nvSpPr>
          <p:spPr>
            <a:xfrm>
              <a:off x="5412188" y="5919177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810E9ACE-CD5C-934F-A703-80C97ABC3698}"/>
                </a:ext>
              </a:extLst>
            </p:cNvPr>
            <p:cNvSpPr/>
            <p:nvPr/>
          </p:nvSpPr>
          <p:spPr>
            <a:xfrm>
              <a:off x="4340860" y="4558016"/>
              <a:ext cx="6042212" cy="6042212"/>
            </a:xfrm>
            <a:prstGeom prst="pie">
              <a:avLst>
                <a:gd name="adj1" fmla="val 7164383"/>
                <a:gd name="adj2" fmla="val 121610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D99A696-EA9B-F644-8094-01A6CD52B182}"/>
                </a:ext>
              </a:extLst>
            </p:cNvPr>
            <p:cNvSpPr/>
            <p:nvPr/>
          </p:nvSpPr>
          <p:spPr>
            <a:xfrm>
              <a:off x="6358716" y="6561248"/>
              <a:ext cx="1978957" cy="1978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38">
              <a:extLst>
                <a:ext uri="{FF2B5EF4-FFF2-40B4-BE49-F238E27FC236}">
                  <a16:creationId xmlns:a16="http://schemas.microsoft.com/office/drawing/2014/main" id="{54D93E4D-160B-3342-BBA0-C0B7A8B187F2}"/>
                </a:ext>
              </a:extLst>
            </p:cNvPr>
            <p:cNvSpPr txBox="1"/>
            <p:nvPr/>
          </p:nvSpPr>
          <p:spPr>
            <a:xfrm>
              <a:off x="5032019" y="7860125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86E3BEE1-FCAB-B84F-9C8F-047F92A8D1DE}"/>
              </a:ext>
            </a:extLst>
          </p:cNvPr>
          <p:cNvSpPr txBox="1"/>
          <p:nvPr/>
        </p:nvSpPr>
        <p:spPr>
          <a:xfrm>
            <a:off x="11072745" y="6813165"/>
            <a:ext cx="25314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DB4127A1-8B4C-4741-87CE-FF68DAA62AFD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FF56088-3FA9-474A-B3B5-A9062742560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5AECE181-64C5-A44F-9383-A319AFE3436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DEB651-AD4D-0346-BF4F-317F23746FA3}"/>
              </a:ext>
            </a:extLst>
          </p:cNvPr>
          <p:cNvGrpSpPr/>
          <p:nvPr/>
        </p:nvGrpSpPr>
        <p:grpSpPr>
          <a:xfrm>
            <a:off x="6304707" y="11779395"/>
            <a:ext cx="11675652" cy="646331"/>
            <a:chOff x="6649968" y="10851290"/>
            <a:chExt cx="11675652" cy="64633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9F0348-9898-B247-8FEE-BF41B56761EF}"/>
                </a:ext>
              </a:extLst>
            </p:cNvPr>
            <p:cNvSpPr/>
            <p:nvPr/>
          </p:nvSpPr>
          <p:spPr>
            <a:xfrm>
              <a:off x="6649968" y="10919521"/>
              <a:ext cx="523220" cy="523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52E41-B520-A648-ADA8-F3E5065850D4}"/>
                </a:ext>
              </a:extLst>
            </p:cNvPr>
            <p:cNvSpPr txBox="1"/>
            <p:nvPr/>
          </p:nvSpPr>
          <p:spPr>
            <a:xfrm>
              <a:off x="7238942" y="10851290"/>
              <a:ext cx="1833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A55E70-577A-B947-8F9E-AEA29FE7A109}"/>
                </a:ext>
              </a:extLst>
            </p:cNvPr>
            <p:cNvSpPr/>
            <p:nvPr/>
          </p:nvSpPr>
          <p:spPr>
            <a:xfrm>
              <a:off x="8919034" y="10919521"/>
              <a:ext cx="523220" cy="5232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3F485F-8159-FF48-8A0F-7D5439E897F7}"/>
                </a:ext>
              </a:extLst>
            </p:cNvPr>
            <p:cNvSpPr txBox="1"/>
            <p:nvPr/>
          </p:nvSpPr>
          <p:spPr>
            <a:xfrm>
              <a:off x="9508008" y="10851290"/>
              <a:ext cx="2538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7B219E-B7AC-8C45-9E48-EBA992E70E4C}"/>
                </a:ext>
              </a:extLst>
            </p:cNvPr>
            <p:cNvSpPr/>
            <p:nvPr/>
          </p:nvSpPr>
          <p:spPr>
            <a:xfrm>
              <a:off x="12508901" y="10919521"/>
              <a:ext cx="523220" cy="5232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C18B85-40DB-3C48-9888-230DFBF28C24}"/>
                </a:ext>
              </a:extLst>
            </p:cNvPr>
            <p:cNvSpPr txBox="1"/>
            <p:nvPr/>
          </p:nvSpPr>
          <p:spPr>
            <a:xfrm>
              <a:off x="13097875" y="10851290"/>
              <a:ext cx="1850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3E8259-3D57-B049-9558-7C5073866FAF}"/>
                </a:ext>
              </a:extLst>
            </p:cNvPr>
            <p:cNvSpPr/>
            <p:nvPr/>
          </p:nvSpPr>
          <p:spPr>
            <a:xfrm>
              <a:off x="15431005" y="10919521"/>
              <a:ext cx="523220" cy="5232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EEBFD1-8A5B-BB48-A224-52239E6C9BB5}"/>
                </a:ext>
              </a:extLst>
            </p:cNvPr>
            <p:cNvSpPr txBox="1"/>
            <p:nvPr/>
          </p:nvSpPr>
          <p:spPr>
            <a:xfrm>
              <a:off x="16019979" y="10851290"/>
              <a:ext cx="2305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1091A1-B742-DF44-9A17-89F24D896E7A}"/>
              </a:ext>
            </a:extLst>
          </p:cNvPr>
          <p:cNvGrpSpPr/>
          <p:nvPr/>
        </p:nvGrpSpPr>
        <p:grpSpPr>
          <a:xfrm>
            <a:off x="4318123" y="4558016"/>
            <a:ext cx="6064949" cy="6042212"/>
            <a:chOff x="4318123" y="4558016"/>
            <a:chExt cx="6064949" cy="6042212"/>
          </a:xfrm>
        </p:grpSpPr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D783A5B2-4AA6-FD4C-84D7-B23919EDC6FC}"/>
                </a:ext>
              </a:extLst>
            </p:cNvPr>
            <p:cNvSpPr/>
            <p:nvPr/>
          </p:nvSpPr>
          <p:spPr>
            <a:xfrm>
              <a:off x="4318123" y="4558016"/>
              <a:ext cx="6042212" cy="6042212"/>
            </a:xfrm>
            <a:prstGeom prst="pie">
              <a:avLst>
                <a:gd name="adj1" fmla="val 16238735"/>
                <a:gd name="adj2" fmla="val 719129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extLst>
                <a:ext uri="{FF2B5EF4-FFF2-40B4-BE49-F238E27FC236}">
                  <a16:creationId xmlns:a16="http://schemas.microsoft.com/office/drawing/2014/main" id="{CC527F3E-4BC8-1A40-AB22-E98E6E4E5F2D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2115744"/>
                <a:gd name="adj2" fmla="val 142387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Pie 42">
              <a:extLst>
                <a:ext uri="{FF2B5EF4-FFF2-40B4-BE49-F238E27FC236}">
                  <a16:creationId xmlns:a16="http://schemas.microsoft.com/office/drawing/2014/main" id="{6121FA40-10E5-9941-9C2E-0DBC81CE74A5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4227627"/>
                <a:gd name="adj2" fmla="val 1623522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01965C36-9F8D-3246-A72D-8CB2F0C16B87}"/>
                </a:ext>
              </a:extLst>
            </p:cNvPr>
            <p:cNvSpPr/>
            <p:nvPr/>
          </p:nvSpPr>
          <p:spPr>
            <a:xfrm>
              <a:off x="4336052" y="4558016"/>
              <a:ext cx="6042212" cy="6042212"/>
            </a:xfrm>
            <a:prstGeom prst="pie">
              <a:avLst>
                <a:gd name="adj1" fmla="val 16219708"/>
                <a:gd name="adj2" fmla="val 162229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38">
              <a:extLst>
                <a:ext uri="{FF2B5EF4-FFF2-40B4-BE49-F238E27FC236}">
                  <a16:creationId xmlns:a16="http://schemas.microsoft.com/office/drawing/2014/main" id="{BF8C9836-B302-774A-9443-A20CAD9385AD}"/>
                </a:ext>
              </a:extLst>
            </p:cNvPr>
            <p:cNvSpPr txBox="1"/>
            <p:nvPr/>
          </p:nvSpPr>
          <p:spPr>
            <a:xfrm>
              <a:off x="6351334" y="5277106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71" name="TextBox 38">
              <a:extLst>
                <a:ext uri="{FF2B5EF4-FFF2-40B4-BE49-F238E27FC236}">
                  <a16:creationId xmlns:a16="http://schemas.microsoft.com/office/drawing/2014/main" id="{D5D0C1AC-DBB3-B34D-941F-D1A9B57E399C}"/>
                </a:ext>
              </a:extLst>
            </p:cNvPr>
            <p:cNvSpPr txBox="1"/>
            <p:nvPr/>
          </p:nvSpPr>
          <p:spPr>
            <a:xfrm>
              <a:off x="8629147" y="7213794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0CDD1EB3-B1B2-FB4C-92CD-029BD2B53FB5}"/>
                </a:ext>
              </a:extLst>
            </p:cNvPr>
            <p:cNvSpPr txBox="1"/>
            <p:nvPr/>
          </p:nvSpPr>
          <p:spPr>
            <a:xfrm>
              <a:off x="5412188" y="5919177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46" name="Pie 45">
              <a:extLst>
                <a:ext uri="{FF2B5EF4-FFF2-40B4-BE49-F238E27FC236}">
                  <a16:creationId xmlns:a16="http://schemas.microsoft.com/office/drawing/2014/main" id="{53EAFC30-5E56-9541-820B-3ECF7E1B8AB4}"/>
                </a:ext>
              </a:extLst>
            </p:cNvPr>
            <p:cNvSpPr/>
            <p:nvPr/>
          </p:nvSpPr>
          <p:spPr>
            <a:xfrm>
              <a:off x="4340860" y="4558016"/>
              <a:ext cx="6042212" cy="6042212"/>
            </a:xfrm>
            <a:prstGeom prst="pie">
              <a:avLst>
                <a:gd name="adj1" fmla="val 7164383"/>
                <a:gd name="adj2" fmla="val 121610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CFB11-F0B0-C143-B158-99648245405E}"/>
                </a:ext>
              </a:extLst>
            </p:cNvPr>
            <p:cNvSpPr/>
            <p:nvPr/>
          </p:nvSpPr>
          <p:spPr>
            <a:xfrm>
              <a:off x="6358716" y="6561248"/>
              <a:ext cx="1978957" cy="1978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72" name="TextBox 38">
              <a:extLst>
                <a:ext uri="{FF2B5EF4-FFF2-40B4-BE49-F238E27FC236}">
                  <a16:creationId xmlns:a16="http://schemas.microsoft.com/office/drawing/2014/main" id="{B69DC5FC-3E79-974D-892C-07F1E8970997}"/>
                </a:ext>
              </a:extLst>
            </p:cNvPr>
            <p:cNvSpPr txBox="1"/>
            <p:nvPr/>
          </p:nvSpPr>
          <p:spPr>
            <a:xfrm>
              <a:off x="5032019" y="7860125"/>
              <a:ext cx="1180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8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7">
            <a:extLst>
              <a:ext uri="{FF2B5EF4-FFF2-40B4-BE49-F238E27FC236}">
                <a16:creationId xmlns:a16="http://schemas.microsoft.com/office/drawing/2014/main" id="{CBC45847-59C6-7043-BD46-A9BC246DAFBF}"/>
              </a:ext>
            </a:extLst>
          </p:cNvPr>
          <p:cNvSpPr txBox="1"/>
          <p:nvPr/>
        </p:nvSpPr>
        <p:spPr>
          <a:xfrm>
            <a:off x="3196680" y="111344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CA8C0243-D43E-B04F-AA21-DB419FC69D31}"/>
              </a:ext>
            </a:extLst>
          </p:cNvPr>
          <p:cNvSpPr txBox="1"/>
          <p:nvPr/>
        </p:nvSpPr>
        <p:spPr>
          <a:xfrm>
            <a:off x="4090881" y="103889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Company</a:t>
            </a:r>
          </a:p>
        </p:txBody>
      </p:sp>
      <p:sp>
        <p:nvSpPr>
          <p:cNvPr id="33" name="TextBox 37">
            <a:extLst>
              <a:ext uri="{FF2B5EF4-FFF2-40B4-BE49-F238E27FC236}">
                <a16:creationId xmlns:a16="http://schemas.microsoft.com/office/drawing/2014/main" id="{5C4496DE-9288-EE40-8D0B-45355526A54E}"/>
              </a:ext>
            </a:extLst>
          </p:cNvPr>
          <p:cNvSpPr txBox="1"/>
          <p:nvPr/>
        </p:nvSpPr>
        <p:spPr>
          <a:xfrm>
            <a:off x="11165023" y="11134467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135CD170-44BE-9A40-83DC-E2FF7B73DE14}"/>
              </a:ext>
            </a:extLst>
          </p:cNvPr>
          <p:cNvSpPr txBox="1"/>
          <p:nvPr/>
        </p:nvSpPr>
        <p:spPr>
          <a:xfrm>
            <a:off x="12059224" y="10388985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Small Business</a:t>
            </a:r>
          </a:p>
        </p:txBody>
      </p:sp>
      <p:sp>
        <p:nvSpPr>
          <p:cNvPr id="44" name="TextBox 38">
            <a:extLst>
              <a:ext uri="{FF2B5EF4-FFF2-40B4-BE49-F238E27FC236}">
                <a16:creationId xmlns:a16="http://schemas.microsoft.com/office/drawing/2014/main" id="{263DF8B5-D4FF-ED4C-B3B9-EFD8D022E3BA}"/>
              </a:ext>
            </a:extLst>
          </p:cNvPr>
          <p:cNvSpPr txBox="1"/>
          <p:nvPr/>
        </p:nvSpPr>
        <p:spPr>
          <a:xfrm>
            <a:off x="6867290" y="5144978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30%</a:t>
            </a: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219C28AD-63E9-B448-88FA-28D4509ABE79}"/>
              </a:ext>
            </a:extLst>
          </p:cNvPr>
          <p:cNvSpPr txBox="1"/>
          <p:nvPr/>
        </p:nvSpPr>
        <p:spPr>
          <a:xfrm>
            <a:off x="7716376" y="7365663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7BCAD008-521A-5749-AD7C-3CC248BF64A5}"/>
              </a:ext>
            </a:extLst>
          </p:cNvPr>
          <p:cNvSpPr txBox="1"/>
          <p:nvPr/>
        </p:nvSpPr>
        <p:spPr>
          <a:xfrm>
            <a:off x="14247804" y="8247406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52%</a:t>
            </a: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C01F29A7-0CC6-9F44-98DA-2051CE29C6E2}"/>
              </a:ext>
            </a:extLst>
          </p:cNvPr>
          <p:cNvSpPr txBox="1"/>
          <p:nvPr/>
        </p:nvSpPr>
        <p:spPr>
          <a:xfrm>
            <a:off x="13237471" y="5429576"/>
            <a:ext cx="11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94FE1-0AE1-9D48-811B-15FEF62B5134}"/>
              </a:ext>
            </a:extLst>
          </p:cNvPr>
          <p:cNvSpPr txBox="1"/>
          <p:nvPr/>
        </p:nvSpPr>
        <p:spPr>
          <a:xfrm>
            <a:off x="19086328" y="5814651"/>
            <a:ext cx="218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F8EF37-F5C3-724C-9B14-2EEB57A98009}"/>
              </a:ext>
            </a:extLst>
          </p:cNvPr>
          <p:cNvSpPr txBox="1"/>
          <p:nvPr/>
        </p:nvSpPr>
        <p:spPr>
          <a:xfrm>
            <a:off x="19086329" y="6942121"/>
            <a:ext cx="311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CF05C1-F749-8F4F-A78C-A459BE4E028C}"/>
              </a:ext>
            </a:extLst>
          </p:cNvPr>
          <p:cNvSpPr txBox="1"/>
          <p:nvPr/>
        </p:nvSpPr>
        <p:spPr>
          <a:xfrm>
            <a:off x="19086328" y="8045425"/>
            <a:ext cx="311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BF9CF3-34EA-B14B-97EB-EFF053DC1707}"/>
              </a:ext>
            </a:extLst>
          </p:cNvPr>
          <p:cNvCxnSpPr/>
          <p:nvPr/>
        </p:nvCxnSpPr>
        <p:spPr>
          <a:xfrm>
            <a:off x="18124715" y="6108097"/>
            <a:ext cx="653143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F06E88-09C4-A34E-837A-E866E79A4A86}"/>
              </a:ext>
            </a:extLst>
          </p:cNvPr>
          <p:cNvCxnSpPr/>
          <p:nvPr/>
        </p:nvCxnSpPr>
        <p:spPr>
          <a:xfrm>
            <a:off x="18124715" y="7218439"/>
            <a:ext cx="653143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B87FD7-4824-7C44-8C8D-2BBB926AFD70}"/>
              </a:ext>
            </a:extLst>
          </p:cNvPr>
          <p:cNvCxnSpPr/>
          <p:nvPr/>
        </p:nvCxnSpPr>
        <p:spPr>
          <a:xfrm>
            <a:off x="18124715" y="8328782"/>
            <a:ext cx="653143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vron 61">
            <a:extLst>
              <a:ext uri="{FF2B5EF4-FFF2-40B4-BE49-F238E27FC236}">
                <a16:creationId xmlns:a16="http://schemas.microsoft.com/office/drawing/2014/main" id="{C73C2F23-11A5-C34C-9722-FD2991D3DABB}"/>
              </a:ext>
            </a:extLst>
          </p:cNvPr>
          <p:cNvSpPr/>
          <p:nvPr/>
        </p:nvSpPr>
        <p:spPr>
          <a:xfrm>
            <a:off x="9530832" y="6305114"/>
            <a:ext cx="1706880" cy="1706880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6DC00736-2D84-DE48-9DC6-2045A815DC1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AF32BA7E-3CB2-2347-8385-7806BDC935E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1FEA6C74-B58A-2F41-9FF4-DFF2A492C4A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EA842-DB90-3B4A-9DEB-2BB53CCD1902}"/>
              </a:ext>
            </a:extLst>
          </p:cNvPr>
          <p:cNvGrpSpPr/>
          <p:nvPr/>
        </p:nvGrpSpPr>
        <p:grpSpPr>
          <a:xfrm>
            <a:off x="3348316" y="4331498"/>
            <a:ext cx="5670888" cy="5654111"/>
            <a:chOff x="3692568" y="5504662"/>
            <a:chExt cx="5670888" cy="56541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CE7585-F166-6C46-96CA-CA5BEA069192}"/>
                </a:ext>
              </a:extLst>
            </p:cNvPr>
            <p:cNvGrpSpPr/>
            <p:nvPr/>
          </p:nvGrpSpPr>
          <p:grpSpPr>
            <a:xfrm>
              <a:off x="3692568" y="5504662"/>
              <a:ext cx="5670888" cy="5654111"/>
              <a:chOff x="3600130" y="12964580"/>
              <a:chExt cx="6060141" cy="6042212"/>
            </a:xfrm>
          </p:grpSpPr>
          <p:sp>
            <p:nvSpPr>
              <p:cNvPr id="30" name="Pie 29">
                <a:extLst>
                  <a:ext uri="{FF2B5EF4-FFF2-40B4-BE49-F238E27FC236}">
                    <a16:creationId xmlns:a16="http://schemas.microsoft.com/office/drawing/2014/main" id="{D9D202AF-3522-8A4C-9E5E-B573C238DB17}"/>
                  </a:ext>
                </a:extLst>
              </p:cNvPr>
              <p:cNvSpPr/>
              <p:nvPr/>
            </p:nvSpPr>
            <p:spPr>
              <a:xfrm>
                <a:off x="3600130" y="12964580"/>
                <a:ext cx="6042212" cy="6042212"/>
              </a:xfrm>
              <a:prstGeom prst="pie">
                <a:avLst>
                  <a:gd name="adj1" fmla="val 16238735"/>
                  <a:gd name="adj2" fmla="val 7191294"/>
                </a:avLst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Pie 33">
                <a:extLst>
                  <a:ext uri="{FF2B5EF4-FFF2-40B4-BE49-F238E27FC236}">
                    <a16:creationId xmlns:a16="http://schemas.microsoft.com/office/drawing/2014/main" id="{F7979FFB-A70D-E44D-BF00-09417390E648}"/>
                  </a:ext>
                </a:extLst>
              </p:cNvPr>
              <p:cNvSpPr/>
              <p:nvPr/>
            </p:nvSpPr>
            <p:spPr>
              <a:xfrm>
                <a:off x="3618059" y="12964580"/>
                <a:ext cx="6042212" cy="6042212"/>
              </a:xfrm>
              <a:prstGeom prst="pie">
                <a:avLst>
                  <a:gd name="adj1" fmla="val 7203563"/>
                  <a:gd name="adj2" fmla="val 12216641"/>
                </a:avLst>
              </a:prstGeom>
              <a:solidFill>
                <a:schemeClr val="accent2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ie 34">
                <a:extLst>
                  <a:ext uri="{FF2B5EF4-FFF2-40B4-BE49-F238E27FC236}">
                    <a16:creationId xmlns:a16="http://schemas.microsoft.com/office/drawing/2014/main" id="{1A6AD1C5-8A52-FA43-A0F9-BDCEB13E4BB3}"/>
                  </a:ext>
                </a:extLst>
              </p:cNvPr>
              <p:cNvSpPr/>
              <p:nvPr/>
            </p:nvSpPr>
            <p:spPr>
              <a:xfrm>
                <a:off x="3618059" y="12964580"/>
                <a:ext cx="6042212" cy="6042212"/>
              </a:xfrm>
              <a:prstGeom prst="pie">
                <a:avLst>
                  <a:gd name="adj1" fmla="val 12201810"/>
                  <a:gd name="adj2" fmla="val 14359623"/>
                </a:avLst>
              </a:prstGeom>
              <a:solidFill>
                <a:schemeClr val="accent3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Pie 35">
                <a:extLst>
                  <a:ext uri="{FF2B5EF4-FFF2-40B4-BE49-F238E27FC236}">
                    <a16:creationId xmlns:a16="http://schemas.microsoft.com/office/drawing/2014/main" id="{2E2F92A4-6753-114A-833D-D36620FC4A9A}"/>
                  </a:ext>
                </a:extLst>
              </p:cNvPr>
              <p:cNvSpPr/>
              <p:nvPr/>
            </p:nvSpPr>
            <p:spPr>
              <a:xfrm>
                <a:off x="3618059" y="12964580"/>
                <a:ext cx="6042212" cy="6042212"/>
              </a:xfrm>
              <a:prstGeom prst="pie">
                <a:avLst>
                  <a:gd name="adj1" fmla="val 14308777"/>
                  <a:gd name="adj2" fmla="val 16222970"/>
                </a:avLst>
              </a:prstGeom>
              <a:solidFill>
                <a:schemeClr val="accent4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8">
              <a:extLst>
                <a:ext uri="{FF2B5EF4-FFF2-40B4-BE49-F238E27FC236}">
                  <a16:creationId xmlns:a16="http://schemas.microsoft.com/office/drawing/2014/main" id="{D8CE4415-A29F-754B-B1E6-9AEA3C4ADFB4}"/>
                </a:ext>
              </a:extLst>
            </p:cNvPr>
            <p:cNvSpPr txBox="1"/>
            <p:nvPr/>
          </p:nvSpPr>
          <p:spPr>
            <a:xfrm>
              <a:off x="5524283" y="5910882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  <p:sp>
          <p:nvSpPr>
            <p:cNvPr id="38" name="TextBox 38">
              <a:extLst>
                <a:ext uri="{FF2B5EF4-FFF2-40B4-BE49-F238E27FC236}">
                  <a16:creationId xmlns:a16="http://schemas.microsoft.com/office/drawing/2014/main" id="{91273F13-A2DE-3E49-B326-01012A453880}"/>
                </a:ext>
              </a:extLst>
            </p:cNvPr>
            <p:cNvSpPr txBox="1"/>
            <p:nvPr/>
          </p:nvSpPr>
          <p:spPr>
            <a:xfrm>
              <a:off x="7642767" y="8548701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0506EF-E330-AF49-AEB6-E49BA7C481C4}"/>
                </a:ext>
              </a:extLst>
            </p:cNvPr>
            <p:cNvSpPr txBox="1"/>
            <p:nvPr/>
          </p:nvSpPr>
          <p:spPr>
            <a:xfrm>
              <a:off x="4294290" y="8595457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  <p:sp>
          <p:nvSpPr>
            <p:cNvPr id="41" name="TextBox 38">
              <a:extLst>
                <a:ext uri="{FF2B5EF4-FFF2-40B4-BE49-F238E27FC236}">
                  <a16:creationId xmlns:a16="http://schemas.microsoft.com/office/drawing/2014/main" id="{6CB6A597-C78C-274E-89C4-603ADE2B9ACE}"/>
                </a:ext>
              </a:extLst>
            </p:cNvPr>
            <p:cNvSpPr txBox="1"/>
            <p:nvPr/>
          </p:nvSpPr>
          <p:spPr>
            <a:xfrm>
              <a:off x="4523701" y="6693144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5%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991A02-9343-394E-85DE-17C768902F32}"/>
              </a:ext>
            </a:extLst>
          </p:cNvPr>
          <p:cNvGrpSpPr/>
          <p:nvPr/>
        </p:nvGrpSpPr>
        <p:grpSpPr>
          <a:xfrm>
            <a:off x="11593287" y="4331498"/>
            <a:ext cx="5670888" cy="5654111"/>
            <a:chOff x="3692568" y="5504662"/>
            <a:chExt cx="5670888" cy="565411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D6A9E6E-78AB-D445-B61B-3B72579350A8}"/>
                </a:ext>
              </a:extLst>
            </p:cNvPr>
            <p:cNvGrpSpPr/>
            <p:nvPr/>
          </p:nvGrpSpPr>
          <p:grpSpPr>
            <a:xfrm>
              <a:off x="3692568" y="5504662"/>
              <a:ext cx="5670888" cy="5654111"/>
              <a:chOff x="3600130" y="12964580"/>
              <a:chExt cx="6060141" cy="6042212"/>
            </a:xfrm>
          </p:grpSpPr>
          <p:sp>
            <p:nvSpPr>
              <p:cNvPr id="56" name="Pie 55">
                <a:extLst>
                  <a:ext uri="{FF2B5EF4-FFF2-40B4-BE49-F238E27FC236}">
                    <a16:creationId xmlns:a16="http://schemas.microsoft.com/office/drawing/2014/main" id="{127FA3DB-6E8A-6B4B-A0FA-B31FF8BB8C7E}"/>
                  </a:ext>
                </a:extLst>
              </p:cNvPr>
              <p:cNvSpPr/>
              <p:nvPr/>
            </p:nvSpPr>
            <p:spPr>
              <a:xfrm>
                <a:off x="3600130" y="12964580"/>
                <a:ext cx="6042212" cy="6042212"/>
              </a:xfrm>
              <a:prstGeom prst="pie">
                <a:avLst>
                  <a:gd name="adj1" fmla="val 16238735"/>
                  <a:gd name="adj2" fmla="val 3770651"/>
                </a:avLst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Pie 56">
                <a:extLst>
                  <a:ext uri="{FF2B5EF4-FFF2-40B4-BE49-F238E27FC236}">
                    <a16:creationId xmlns:a16="http://schemas.microsoft.com/office/drawing/2014/main" id="{649BFF53-BAD4-A543-B073-53063D0593EF}"/>
                  </a:ext>
                </a:extLst>
              </p:cNvPr>
              <p:cNvSpPr/>
              <p:nvPr/>
            </p:nvSpPr>
            <p:spPr>
              <a:xfrm>
                <a:off x="3618059" y="12964580"/>
                <a:ext cx="6042212" cy="6042212"/>
              </a:xfrm>
              <a:prstGeom prst="pie">
                <a:avLst>
                  <a:gd name="adj1" fmla="val 3791974"/>
                  <a:gd name="adj2" fmla="val 16246972"/>
                </a:avLst>
              </a:prstGeom>
              <a:solidFill>
                <a:schemeClr val="accent2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40B2CF78-D97D-0F48-BC6C-0D6B54FC7A4D}"/>
                </a:ext>
              </a:extLst>
            </p:cNvPr>
            <p:cNvSpPr txBox="1"/>
            <p:nvPr/>
          </p:nvSpPr>
          <p:spPr>
            <a:xfrm>
              <a:off x="7411826" y="7792119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615D4-B830-2B40-83A9-89A1FD1FBA5B}"/>
                </a:ext>
              </a:extLst>
            </p:cNvPr>
            <p:cNvSpPr txBox="1"/>
            <p:nvPr/>
          </p:nvSpPr>
          <p:spPr>
            <a:xfrm>
              <a:off x="4354886" y="8105700"/>
              <a:ext cx="1114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7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C19C3E-B4C9-E24A-8C80-B3131B4C6762}"/>
              </a:ext>
            </a:extLst>
          </p:cNvPr>
          <p:cNvGrpSpPr/>
          <p:nvPr/>
        </p:nvGrpSpPr>
        <p:grpSpPr>
          <a:xfrm>
            <a:off x="3333825" y="10854983"/>
            <a:ext cx="7745904" cy="1721625"/>
            <a:chOff x="3157389" y="11034863"/>
            <a:chExt cx="7745904" cy="172162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EDA942-8462-DE43-B122-7A0ACE7F1F7F}"/>
                </a:ext>
              </a:extLst>
            </p:cNvPr>
            <p:cNvSpPr txBox="1"/>
            <p:nvPr/>
          </p:nvSpPr>
          <p:spPr>
            <a:xfrm>
              <a:off x="3157389" y="11681194"/>
              <a:ext cx="774590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723700-648C-1942-8578-9B52FEDDB67E}"/>
                </a:ext>
              </a:extLst>
            </p:cNvPr>
            <p:cNvSpPr txBox="1"/>
            <p:nvPr/>
          </p:nvSpPr>
          <p:spPr>
            <a:xfrm>
              <a:off x="4945574" y="11034863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7F44AA-590A-364B-A462-7D330EA4DD28}"/>
              </a:ext>
            </a:extLst>
          </p:cNvPr>
          <p:cNvGrpSpPr/>
          <p:nvPr/>
        </p:nvGrpSpPr>
        <p:grpSpPr>
          <a:xfrm>
            <a:off x="13262359" y="10854983"/>
            <a:ext cx="7758934" cy="1721625"/>
            <a:chOff x="13001333" y="11034863"/>
            <a:chExt cx="7758934" cy="172162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C5410D-DD7F-E546-8D89-7564AC6B9E10}"/>
                </a:ext>
              </a:extLst>
            </p:cNvPr>
            <p:cNvSpPr txBox="1"/>
            <p:nvPr/>
          </p:nvSpPr>
          <p:spPr>
            <a:xfrm>
              <a:off x="13001333" y="11681194"/>
              <a:ext cx="7758934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7D879F-38EA-1F4B-831E-3230A055D3FD}"/>
                </a:ext>
              </a:extLst>
            </p:cNvPr>
            <p:cNvSpPr txBox="1"/>
            <p:nvPr/>
          </p:nvSpPr>
          <p:spPr>
            <a:xfrm>
              <a:off x="14616787" y="11034863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9F4DD3F4-50A4-0B46-BA54-E2D6C2F8B04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A46B5035-3B6D-484A-B3C8-C7A65C08D67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7655691F-C8D3-B34C-85C5-244B0B95065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CCB1AA-1318-FB49-8554-1F84AF2CFEDE}"/>
              </a:ext>
            </a:extLst>
          </p:cNvPr>
          <p:cNvGrpSpPr/>
          <p:nvPr/>
        </p:nvGrpSpPr>
        <p:grpSpPr>
          <a:xfrm>
            <a:off x="2793796" y="4877805"/>
            <a:ext cx="9035852" cy="4976812"/>
            <a:chOff x="1265480" y="5546778"/>
            <a:chExt cx="9855170" cy="6699140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469A5DF8-CB36-244B-AFDE-4B4094336310}"/>
                </a:ext>
              </a:extLst>
            </p:cNvPr>
            <p:cNvSpPr/>
            <p:nvPr/>
          </p:nvSpPr>
          <p:spPr>
            <a:xfrm>
              <a:off x="2133600" y="6181859"/>
              <a:ext cx="8490857" cy="5447764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7E4561-ACB0-5D4E-8028-0C84418BB459}"/>
                </a:ext>
              </a:extLst>
            </p:cNvPr>
            <p:cNvSpPr txBox="1"/>
            <p:nvPr/>
          </p:nvSpPr>
          <p:spPr>
            <a:xfrm>
              <a:off x="1590345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1301A8-5955-3046-B1DA-50A7A82FBA68}"/>
                </a:ext>
              </a:extLst>
            </p:cNvPr>
            <p:cNvGrpSpPr/>
            <p:nvPr/>
          </p:nvGrpSpPr>
          <p:grpSpPr>
            <a:xfrm>
              <a:off x="1265480" y="5546778"/>
              <a:ext cx="543885" cy="6296608"/>
              <a:chOff x="2038163" y="6357198"/>
              <a:chExt cx="543885" cy="55163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1952C-D2E0-A641-8EC8-094638F1A3CC}"/>
                  </a:ext>
                </a:extLst>
              </p:cNvPr>
              <p:cNvSpPr txBox="1"/>
              <p:nvPr/>
            </p:nvSpPr>
            <p:spPr>
              <a:xfrm>
                <a:off x="2038163" y="7591743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F9EEE5-BCDD-8D43-89EF-90DA8CF214E9}"/>
                  </a:ext>
                </a:extLst>
              </p:cNvPr>
              <p:cNvSpPr txBox="1"/>
              <p:nvPr/>
            </p:nvSpPr>
            <p:spPr>
              <a:xfrm>
                <a:off x="2038163" y="8239831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59E32-B320-254C-A7FE-9E2CF90C5A42}"/>
                  </a:ext>
                </a:extLst>
              </p:cNvPr>
              <p:cNvSpPr txBox="1"/>
              <p:nvPr/>
            </p:nvSpPr>
            <p:spPr>
              <a:xfrm>
                <a:off x="2038163" y="8874473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F7DBCF-E758-6246-8915-7074E233E065}"/>
                  </a:ext>
                </a:extLst>
              </p:cNvPr>
              <p:cNvSpPr txBox="1"/>
              <p:nvPr/>
            </p:nvSpPr>
            <p:spPr>
              <a:xfrm>
                <a:off x="2038163" y="9509115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A7A666-EC57-414A-BD35-B68230AD98F2}"/>
                  </a:ext>
                </a:extLst>
              </p:cNvPr>
              <p:cNvSpPr txBox="1"/>
              <p:nvPr/>
            </p:nvSpPr>
            <p:spPr>
              <a:xfrm>
                <a:off x="2038163" y="10108066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5619C0-AD92-6345-8085-58449474BFC6}"/>
                  </a:ext>
                </a:extLst>
              </p:cNvPr>
              <p:cNvSpPr txBox="1"/>
              <p:nvPr/>
            </p:nvSpPr>
            <p:spPr>
              <a:xfrm>
                <a:off x="2038163" y="10769602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928868-F4C5-6A4C-99F3-E51D70AAFDE5}"/>
                  </a:ext>
                </a:extLst>
              </p:cNvPr>
              <p:cNvSpPr txBox="1"/>
              <p:nvPr/>
            </p:nvSpPr>
            <p:spPr>
              <a:xfrm>
                <a:off x="2038163" y="11365715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334228-5E89-FA42-9DE2-1A1775B5F85B}"/>
                  </a:ext>
                </a:extLst>
              </p:cNvPr>
              <p:cNvSpPr txBox="1"/>
              <p:nvPr/>
            </p:nvSpPr>
            <p:spPr>
              <a:xfrm>
                <a:off x="2038163" y="6357198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8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C068B5-CAC6-6D40-BBBF-6E18FE91415E}"/>
                  </a:ext>
                </a:extLst>
              </p:cNvPr>
              <p:cNvSpPr txBox="1"/>
              <p:nvPr/>
            </p:nvSpPr>
            <p:spPr>
              <a:xfrm>
                <a:off x="2038163" y="6991840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E63A6A-57FA-8F4C-86A7-83D564811DBF}"/>
                </a:ext>
              </a:extLst>
            </p:cNvPr>
            <p:cNvSpPr txBox="1"/>
            <p:nvPr/>
          </p:nvSpPr>
          <p:spPr>
            <a:xfrm>
              <a:off x="2905798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6E97D3-48C2-1A40-9657-D458C0693177}"/>
                </a:ext>
              </a:extLst>
            </p:cNvPr>
            <p:cNvSpPr txBox="1"/>
            <p:nvPr/>
          </p:nvSpPr>
          <p:spPr>
            <a:xfrm>
              <a:off x="4301461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902989-3363-1E42-B591-EFBD36A2347E}"/>
                </a:ext>
              </a:extLst>
            </p:cNvPr>
            <p:cNvSpPr txBox="1"/>
            <p:nvPr/>
          </p:nvSpPr>
          <p:spPr>
            <a:xfrm>
              <a:off x="5761293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86AA1-FE12-BA43-836C-23611C94381C}"/>
                </a:ext>
              </a:extLst>
            </p:cNvPr>
            <p:cNvSpPr txBox="1"/>
            <p:nvPr/>
          </p:nvSpPr>
          <p:spPr>
            <a:xfrm>
              <a:off x="7076746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F01DD6-B3E6-E345-9757-C98ED9B60DAF}"/>
                </a:ext>
              </a:extLst>
            </p:cNvPr>
            <p:cNvSpPr txBox="1"/>
            <p:nvPr/>
          </p:nvSpPr>
          <p:spPr>
            <a:xfrm>
              <a:off x="8472409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E2C8B7-106D-0348-8A78-EA34AA60158E}"/>
                </a:ext>
              </a:extLst>
            </p:cNvPr>
            <p:cNvSpPr txBox="1"/>
            <p:nvPr/>
          </p:nvSpPr>
          <p:spPr>
            <a:xfrm>
              <a:off x="10012451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9F9EAF-7267-DE4D-817A-78BD5CB1BC8C}"/>
              </a:ext>
            </a:extLst>
          </p:cNvPr>
          <p:cNvGrpSpPr/>
          <p:nvPr/>
        </p:nvGrpSpPr>
        <p:grpSpPr>
          <a:xfrm>
            <a:off x="12543988" y="4877805"/>
            <a:ext cx="9035852" cy="4976812"/>
            <a:chOff x="1265480" y="5546778"/>
            <a:chExt cx="9855170" cy="6699140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E8DE34EB-53D5-3541-95CB-BDE4113D59AA}"/>
                </a:ext>
              </a:extLst>
            </p:cNvPr>
            <p:cNvSpPr/>
            <p:nvPr/>
          </p:nvSpPr>
          <p:spPr>
            <a:xfrm>
              <a:off x="2133600" y="7694780"/>
              <a:ext cx="8490857" cy="3934843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D38075-395B-0344-BD40-CA0714D84655}"/>
                </a:ext>
              </a:extLst>
            </p:cNvPr>
            <p:cNvSpPr txBox="1"/>
            <p:nvPr/>
          </p:nvSpPr>
          <p:spPr>
            <a:xfrm>
              <a:off x="1590345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A91715F-EEEB-0B4F-AC74-8117033024B7}"/>
                </a:ext>
              </a:extLst>
            </p:cNvPr>
            <p:cNvGrpSpPr/>
            <p:nvPr/>
          </p:nvGrpSpPr>
          <p:grpSpPr>
            <a:xfrm>
              <a:off x="1265480" y="5546778"/>
              <a:ext cx="543885" cy="6296608"/>
              <a:chOff x="2038163" y="6357198"/>
              <a:chExt cx="543885" cy="551634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42DE83-BEAE-A04E-8D84-4B708AC16742}"/>
                  </a:ext>
                </a:extLst>
              </p:cNvPr>
              <p:cNvSpPr txBox="1"/>
              <p:nvPr/>
            </p:nvSpPr>
            <p:spPr>
              <a:xfrm>
                <a:off x="2038163" y="7591743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71CFC9-FE05-E74A-8732-A4C70DC8F4D8}"/>
                  </a:ext>
                </a:extLst>
              </p:cNvPr>
              <p:cNvSpPr txBox="1"/>
              <p:nvPr/>
            </p:nvSpPr>
            <p:spPr>
              <a:xfrm>
                <a:off x="2038163" y="8239831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74FBF5-60F1-9241-9808-E7777E89ECCE}"/>
                  </a:ext>
                </a:extLst>
              </p:cNvPr>
              <p:cNvSpPr txBox="1"/>
              <p:nvPr/>
            </p:nvSpPr>
            <p:spPr>
              <a:xfrm>
                <a:off x="2038163" y="8874473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E9508E-411E-AC4A-8230-98482E582B39}"/>
                  </a:ext>
                </a:extLst>
              </p:cNvPr>
              <p:cNvSpPr txBox="1"/>
              <p:nvPr/>
            </p:nvSpPr>
            <p:spPr>
              <a:xfrm>
                <a:off x="2038163" y="9509115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45BA62F-B0BB-6C41-951C-79FD18D2238E}"/>
                  </a:ext>
                </a:extLst>
              </p:cNvPr>
              <p:cNvSpPr txBox="1"/>
              <p:nvPr/>
            </p:nvSpPr>
            <p:spPr>
              <a:xfrm>
                <a:off x="2038163" y="10108066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787CC6-20DF-8F44-8338-02FA97078D7E}"/>
                  </a:ext>
                </a:extLst>
              </p:cNvPr>
              <p:cNvSpPr txBox="1"/>
              <p:nvPr/>
            </p:nvSpPr>
            <p:spPr>
              <a:xfrm>
                <a:off x="2038163" y="10769602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1EAC52-99CA-F048-8581-A3E75FE87279}"/>
                  </a:ext>
                </a:extLst>
              </p:cNvPr>
              <p:cNvSpPr txBox="1"/>
              <p:nvPr/>
            </p:nvSpPr>
            <p:spPr>
              <a:xfrm>
                <a:off x="2038163" y="11365715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51EA8A-2AA1-EB4D-B76A-B47D9CBD4D7C}"/>
                  </a:ext>
                </a:extLst>
              </p:cNvPr>
              <p:cNvSpPr txBox="1"/>
              <p:nvPr/>
            </p:nvSpPr>
            <p:spPr>
              <a:xfrm>
                <a:off x="2038163" y="6357198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8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5D9E86-4B20-9546-AF9B-69BD7D0E85D1}"/>
                  </a:ext>
                </a:extLst>
              </p:cNvPr>
              <p:cNvSpPr txBox="1"/>
              <p:nvPr/>
            </p:nvSpPr>
            <p:spPr>
              <a:xfrm>
                <a:off x="2038163" y="6991840"/>
                <a:ext cx="54388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0AD63D-F6CA-F244-A12D-300E123DDB25}"/>
                </a:ext>
              </a:extLst>
            </p:cNvPr>
            <p:cNvSpPr txBox="1"/>
            <p:nvPr/>
          </p:nvSpPr>
          <p:spPr>
            <a:xfrm>
              <a:off x="2905798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1303C6-0D71-7F47-90A8-C21543350546}"/>
                </a:ext>
              </a:extLst>
            </p:cNvPr>
            <p:cNvSpPr txBox="1"/>
            <p:nvPr/>
          </p:nvSpPr>
          <p:spPr>
            <a:xfrm>
              <a:off x="4301461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14A9DE-1326-AA4E-B823-4FB622C7F147}"/>
                </a:ext>
              </a:extLst>
            </p:cNvPr>
            <p:cNvSpPr txBox="1"/>
            <p:nvPr/>
          </p:nvSpPr>
          <p:spPr>
            <a:xfrm>
              <a:off x="5761293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D9DCBA-2485-4C4C-A290-8B0C46A55E61}"/>
                </a:ext>
              </a:extLst>
            </p:cNvPr>
            <p:cNvSpPr txBox="1"/>
            <p:nvPr/>
          </p:nvSpPr>
          <p:spPr>
            <a:xfrm>
              <a:off x="7076746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6B3563-19C4-0745-9E34-DC7E55FB8364}"/>
                </a:ext>
              </a:extLst>
            </p:cNvPr>
            <p:cNvSpPr txBox="1"/>
            <p:nvPr/>
          </p:nvSpPr>
          <p:spPr>
            <a:xfrm>
              <a:off x="8472409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A0404D-AC3F-D646-9BB4-E8D1C0DE2FB2}"/>
                </a:ext>
              </a:extLst>
            </p:cNvPr>
            <p:cNvSpPr txBox="1"/>
            <p:nvPr/>
          </p:nvSpPr>
          <p:spPr>
            <a:xfrm>
              <a:off x="10012451" y="11730392"/>
              <a:ext cx="11081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56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138C49BE-2DCC-1A4D-B0E5-5FBE4E179367}"/>
              </a:ext>
            </a:extLst>
          </p:cNvPr>
          <p:cNvSpPr txBox="1"/>
          <p:nvPr/>
        </p:nvSpPr>
        <p:spPr>
          <a:xfrm>
            <a:off x="1977675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145632-010F-FB40-ADCD-4A0CB93569C0}"/>
              </a:ext>
            </a:extLst>
          </p:cNvPr>
          <p:cNvSpPr txBox="1"/>
          <p:nvPr/>
        </p:nvSpPr>
        <p:spPr>
          <a:xfrm>
            <a:off x="2871876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337B95-66B1-EA48-ACF8-421A877354D3}"/>
              </a:ext>
            </a:extLst>
          </p:cNvPr>
          <p:cNvSpPr txBox="1"/>
          <p:nvPr/>
        </p:nvSpPr>
        <p:spPr>
          <a:xfrm>
            <a:off x="9510589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6AC50E-73DA-4D44-A418-BFB5B8B894A6}"/>
              </a:ext>
            </a:extLst>
          </p:cNvPr>
          <p:cNvSpPr txBox="1"/>
          <p:nvPr/>
        </p:nvSpPr>
        <p:spPr>
          <a:xfrm>
            <a:off x="10404790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2C7D66-FE7E-C94B-93DB-85DC6BBA1F3C}"/>
              </a:ext>
            </a:extLst>
          </p:cNvPr>
          <p:cNvSpPr txBox="1"/>
          <p:nvPr/>
        </p:nvSpPr>
        <p:spPr>
          <a:xfrm>
            <a:off x="17043505" y="11260918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14D9B4-A406-F248-9A2D-ED31CE767550}"/>
              </a:ext>
            </a:extLst>
          </p:cNvPr>
          <p:cNvSpPr txBox="1"/>
          <p:nvPr/>
        </p:nvSpPr>
        <p:spPr>
          <a:xfrm>
            <a:off x="17937706" y="1004803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2012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F862F7-8456-AB4D-8072-5A898C276EDB}"/>
              </a:ext>
            </a:extLst>
          </p:cNvPr>
          <p:cNvCxnSpPr/>
          <p:nvPr/>
        </p:nvCxnSpPr>
        <p:spPr>
          <a:xfrm>
            <a:off x="4706088" y="10933851"/>
            <a:ext cx="653143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97214AC-80B2-1443-84D4-D2C2E7D9B863}"/>
              </a:ext>
            </a:extLst>
          </p:cNvPr>
          <p:cNvCxnSpPr/>
          <p:nvPr/>
        </p:nvCxnSpPr>
        <p:spPr>
          <a:xfrm>
            <a:off x="12369631" y="10933851"/>
            <a:ext cx="653143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4DFDCC4-E958-7C48-820C-538B0A81F075}"/>
              </a:ext>
            </a:extLst>
          </p:cNvPr>
          <p:cNvCxnSpPr/>
          <p:nvPr/>
        </p:nvCxnSpPr>
        <p:spPr>
          <a:xfrm>
            <a:off x="19902546" y="10933851"/>
            <a:ext cx="653143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8D7E08E2-58F1-8642-A433-D3B788ED3AD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1D8E8226-BECB-EE46-B52B-4DA464EB084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1683A1AF-CC6B-7541-BB1D-11D3E719AAB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72EAEF-68C2-BF4D-96FB-60A0F03A756D}"/>
              </a:ext>
            </a:extLst>
          </p:cNvPr>
          <p:cNvGrpSpPr/>
          <p:nvPr/>
        </p:nvGrpSpPr>
        <p:grpSpPr>
          <a:xfrm>
            <a:off x="1927451" y="4020106"/>
            <a:ext cx="6210415" cy="5449680"/>
            <a:chOff x="1700204" y="4020106"/>
            <a:chExt cx="6210415" cy="54496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6F1DDE8-DA2E-524A-A038-27C79FD0AE39}"/>
                </a:ext>
              </a:extLst>
            </p:cNvPr>
            <p:cNvCxnSpPr/>
            <p:nvPr/>
          </p:nvCxnSpPr>
          <p:spPr>
            <a:xfrm>
              <a:off x="2502568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F76FC8-5A81-9D44-BA85-7D00B0B34A4C}"/>
                </a:ext>
              </a:extLst>
            </p:cNvPr>
            <p:cNvCxnSpPr/>
            <p:nvPr/>
          </p:nvCxnSpPr>
          <p:spPr>
            <a:xfrm>
              <a:off x="3801979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5E71F7-7750-8944-9500-577FFD3D5EFD}"/>
                </a:ext>
              </a:extLst>
            </p:cNvPr>
            <p:cNvCxnSpPr/>
            <p:nvPr/>
          </p:nvCxnSpPr>
          <p:spPr>
            <a:xfrm>
              <a:off x="5077326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43880E-B737-5A4D-83BD-9D98B55FBC0D}"/>
                </a:ext>
              </a:extLst>
            </p:cNvPr>
            <p:cNvCxnSpPr/>
            <p:nvPr/>
          </p:nvCxnSpPr>
          <p:spPr>
            <a:xfrm>
              <a:off x="635267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9351FB-93A4-004E-9685-E337847D0332}"/>
                </a:ext>
              </a:extLst>
            </p:cNvPr>
            <p:cNvCxnSpPr/>
            <p:nvPr/>
          </p:nvCxnSpPr>
          <p:spPr>
            <a:xfrm>
              <a:off x="765208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91F7E4-0AC1-7544-9137-900DC887E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35543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2B04CE-0E3F-EF46-B36E-983F56A4A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932947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B3D043-3E17-A940-AD5F-70E901D0A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5486400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400BCC-F3FE-1B4D-99DC-21304535D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063915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1699703-B83F-7045-B5A0-1EFEDE25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593306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E62349-3ADD-5645-811B-9136E021B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170821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116BC6-82EF-A24F-B7D3-90F4A7202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724274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7DC9C-7E67-5C43-915D-13E8A7A82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301789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505CBE-DA0C-9B4A-BFEE-A50B8E680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85524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1B1F25-ABEB-F347-B202-6E6D82228C8E}"/>
                </a:ext>
              </a:extLst>
            </p:cNvPr>
            <p:cNvSpPr/>
            <p:nvPr/>
          </p:nvSpPr>
          <p:spPr>
            <a:xfrm>
              <a:off x="2766427" y="5194788"/>
              <a:ext cx="1218530" cy="12185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49BB96-4479-F241-A962-0687F877045E}"/>
                </a:ext>
              </a:extLst>
            </p:cNvPr>
            <p:cNvSpPr/>
            <p:nvPr/>
          </p:nvSpPr>
          <p:spPr>
            <a:xfrm>
              <a:off x="5342020" y="7446975"/>
              <a:ext cx="1034716" cy="1034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4F4930-8A13-FD47-AB53-02198AD569E5}"/>
                </a:ext>
              </a:extLst>
            </p:cNvPr>
            <p:cNvSpPr/>
            <p:nvPr/>
          </p:nvSpPr>
          <p:spPr>
            <a:xfrm>
              <a:off x="4456693" y="4846944"/>
              <a:ext cx="803611" cy="8036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F4934D-0206-B44E-9DCC-6DE274039F65}"/>
                </a:ext>
              </a:extLst>
            </p:cNvPr>
            <p:cNvSpPr txBox="1"/>
            <p:nvPr/>
          </p:nvSpPr>
          <p:spPr>
            <a:xfrm>
              <a:off x="1700204" y="515254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48CA8F-43BB-7746-8ECD-D8510CD805F7}"/>
                </a:ext>
              </a:extLst>
            </p:cNvPr>
            <p:cNvSpPr txBox="1"/>
            <p:nvPr/>
          </p:nvSpPr>
          <p:spPr>
            <a:xfrm>
              <a:off x="1700204" y="574791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14445E-83F1-0249-96F0-57B936C68BBD}"/>
                </a:ext>
              </a:extLst>
            </p:cNvPr>
            <p:cNvSpPr txBox="1"/>
            <p:nvPr/>
          </p:nvSpPr>
          <p:spPr>
            <a:xfrm>
              <a:off x="1700204" y="6291851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3D3398-8361-8246-983A-78A9EBA09C17}"/>
                </a:ext>
              </a:extLst>
            </p:cNvPr>
            <p:cNvSpPr txBox="1"/>
            <p:nvPr/>
          </p:nvSpPr>
          <p:spPr>
            <a:xfrm>
              <a:off x="1700204" y="685984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E75FA2-A56F-E943-8A03-296EE57C2748}"/>
                </a:ext>
              </a:extLst>
            </p:cNvPr>
            <p:cNvSpPr txBox="1"/>
            <p:nvPr/>
          </p:nvSpPr>
          <p:spPr>
            <a:xfrm>
              <a:off x="1700204" y="74111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C4CFFB-27A0-C843-BF1B-310DF644EE69}"/>
                </a:ext>
              </a:extLst>
            </p:cNvPr>
            <p:cNvSpPr txBox="1"/>
            <p:nvPr/>
          </p:nvSpPr>
          <p:spPr>
            <a:xfrm>
              <a:off x="1700204" y="797377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BA743D-5556-EF42-A44A-412F6F9AA7D6}"/>
                </a:ext>
              </a:extLst>
            </p:cNvPr>
            <p:cNvSpPr txBox="1"/>
            <p:nvPr/>
          </p:nvSpPr>
          <p:spPr>
            <a:xfrm>
              <a:off x="1700204" y="85603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E2B99D-FE73-EC48-94FA-45C637673515}"/>
                </a:ext>
              </a:extLst>
            </p:cNvPr>
            <p:cNvSpPr txBox="1"/>
            <p:nvPr/>
          </p:nvSpPr>
          <p:spPr>
            <a:xfrm>
              <a:off x="1700204" y="402010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DD4ECD-28C1-C04A-B5CC-2E3823D73C37}"/>
                </a:ext>
              </a:extLst>
            </p:cNvPr>
            <p:cNvSpPr txBox="1"/>
            <p:nvPr/>
          </p:nvSpPr>
          <p:spPr>
            <a:xfrm>
              <a:off x="1700204" y="461216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C315F7-6089-A84B-8DE3-5CBC60E24FF3}"/>
                </a:ext>
              </a:extLst>
            </p:cNvPr>
            <p:cNvSpPr txBox="1"/>
            <p:nvPr/>
          </p:nvSpPr>
          <p:spPr>
            <a:xfrm>
              <a:off x="2220577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B2D877-3B36-5349-92FC-DCFEC7956079}"/>
                </a:ext>
              </a:extLst>
            </p:cNvPr>
            <p:cNvSpPr txBox="1"/>
            <p:nvPr/>
          </p:nvSpPr>
          <p:spPr>
            <a:xfrm>
              <a:off x="3517749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413CB2-93CA-DE47-B6D0-05145591A65D}"/>
                </a:ext>
              </a:extLst>
            </p:cNvPr>
            <p:cNvSpPr txBox="1"/>
            <p:nvPr/>
          </p:nvSpPr>
          <p:spPr>
            <a:xfrm>
              <a:off x="4804288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64D400-D2B7-D444-B82A-B824CCC61AA6}"/>
                </a:ext>
              </a:extLst>
            </p:cNvPr>
            <p:cNvSpPr txBox="1"/>
            <p:nvPr/>
          </p:nvSpPr>
          <p:spPr>
            <a:xfrm>
              <a:off x="6101460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46BC15-A713-3242-A9BF-926CBE916E74}"/>
                </a:ext>
              </a:extLst>
            </p:cNvPr>
            <p:cNvSpPr txBox="1"/>
            <p:nvPr/>
          </p:nvSpPr>
          <p:spPr>
            <a:xfrm>
              <a:off x="7366734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AF8713-6468-514E-BCE9-6E2DF99BD19D}"/>
              </a:ext>
            </a:extLst>
          </p:cNvPr>
          <p:cNvGrpSpPr/>
          <p:nvPr/>
        </p:nvGrpSpPr>
        <p:grpSpPr>
          <a:xfrm>
            <a:off x="9590994" y="4020106"/>
            <a:ext cx="6210415" cy="5449680"/>
            <a:chOff x="1700204" y="4020106"/>
            <a:chExt cx="6210415" cy="544968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6270D5-72F3-B04B-B79A-AAC14B3FCEAB}"/>
                </a:ext>
              </a:extLst>
            </p:cNvPr>
            <p:cNvCxnSpPr/>
            <p:nvPr/>
          </p:nvCxnSpPr>
          <p:spPr>
            <a:xfrm>
              <a:off x="2502568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B50766-C723-5E4D-BCD9-E9A64CDDD94A}"/>
                </a:ext>
              </a:extLst>
            </p:cNvPr>
            <p:cNvCxnSpPr/>
            <p:nvPr/>
          </p:nvCxnSpPr>
          <p:spPr>
            <a:xfrm>
              <a:off x="3801979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108FB7A-53DC-D24F-A4E2-9E5D327CCF2D}"/>
                </a:ext>
              </a:extLst>
            </p:cNvPr>
            <p:cNvCxnSpPr/>
            <p:nvPr/>
          </p:nvCxnSpPr>
          <p:spPr>
            <a:xfrm>
              <a:off x="5077326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1369C9-FD2E-AB43-88F6-64C4BC40E26F}"/>
                </a:ext>
              </a:extLst>
            </p:cNvPr>
            <p:cNvCxnSpPr/>
            <p:nvPr/>
          </p:nvCxnSpPr>
          <p:spPr>
            <a:xfrm>
              <a:off x="635267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83AC47-A474-F840-B581-91E184CB8DC7}"/>
                </a:ext>
              </a:extLst>
            </p:cNvPr>
            <p:cNvCxnSpPr/>
            <p:nvPr/>
          </p:nvCxnSpPr>
          <p:spPr>
            <a:xfrm>
              <a:off x="765208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C46827-B321-FA4B-9D4B-59349DA3F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35543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911EA8-3071-EB46-A435-F93533C2F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932947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039C7B-50FF-6041-90E4-B6C484F87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5486400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EAB7BB-16C7-314A-B128-B753F6F94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063915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38BE7F-E1B2-B946-9A66-A9E3B08FE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593306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E3E9E7-45F1-E947-8B45-4B5A4D931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170821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464F5B-7161-6942-8962-B2097869E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724274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8FF431-A08A-C646-8AA1-168DD7231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301789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901377-2E00-E04E-B172-D83A35E98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85524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884719-FB38-5F4E-8659-FC19B843F1A2}"/>
                </a:ext>
              </a:extLst>
            </p:cNvPr>
            <p:cNvSpPr/>
            <p:nvPr/>
          </p:nvSpPr>
          <p:spPr>
            <a:xfrm>
              <a:off x="2766427" y="5194788"/>
              <a:ext cx="1218530" cy="1218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B89A77B-7E1E-0D44-BF9E-C592312A4ECA}"/>
                </a:ext>
              </a:extLst>
            </p:cNvPr>
            <p:cNvSpPr/>
            <p:nvPr/>
          </p:nvSpPr>
          <p:spPr>
            <a:xfrm>
              <a:off x="5342020" y="7446975"/>
              <a:ext cx="1034716" cy="10347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BAFC0A-A8E1-AD4E-BDF2-67E840FAEB10}"/>
                </a:ext>
              </a:extLst>
            </p:cNvPr>
            <p:cNvSpPr/>
            <p:nvPr/>
          </p:nvSpPr>
          <p:spPr>
            <a:xfrm>
              <a:off x="4456693" y="4846944"/>
              <a:ext cx="803611" cy="803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80CECD-8EA3-D946-8F67-1BF59631CA5A}"/>
                </a:ext>
              </a:extLst>
            </p:cNvPr>
            <p:cNvSpPr txBox="1"/>
            <p:nvPr/>
          </p:nvSpPr>
          <p:spPr>
            <a:xfrm>
              <a:off x="1700204" y="515254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7EBE-DDED-7E46-BAD4-CF45424DD241}"/>
                </a:ext>
              </a:extLst>
            </p:cNvPr>
            <p:cNvSpPr txBox="1"/>
            <p:nvPr/>
          </p:nvSpPr>
          <p:spPr>
            <a:xfrm>
              <a:off x="1700204" y="574791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916DE6-E903-0849-94B9-1638D016A243}"/>
                </a:ext>
              </a:extLst>
            </p:cNvPr>
            <p:cNvSpPr txBox="1"/>
            <p:nvPr/>
          </p:nvSpPr>
          <p:spPr>
            <a:xfrm>
              <a:off x="1700204" y="6291851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3756FA-7FC3-BA42-9AC1-A0CB273F753F}"/>
                </a:ext>
              </a:extLst>
            </p:cNvPr>
            <p:cNvSpPr txBox="1"/>
            <p:nvPr/>
          </p:nvSpPr>
          <p:spPr>
            <a:xfrm>
              <a:off x="1700204" y="685984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F67E7E-834B-9E4F-A0C6-853681F56F56}"/>
                </a:ext>
              </a:extLst>
            </p:cNvPr>
            <p:cNvSpPr txBox="1"/>
            <p:nvPr/>
          </p:nvSpPr>
          <p:spPr>
            <a:xfrm>
              <a:off x="1700204" y="74111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0C289F-8BDB-FB47-8F8A-0055CD8B2702}"/>
                </a:ext>
              </a:extLst>
            </p:cNvPr>
            <p:cNvSpPr txBox="1"/>
            <p:nvPr/>
          </p:nvSpPr>
          <p:spPr>
            <a:xfrm>
              <a:off x="1700204" y="797377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14A670-D620-A248-BED6-3ADB3EE46DCA}"/>
                </a:ext>
              </a:extLst>
            </p:cNvPr>
            <p:cNvSpPr txBox="1"/>
            <p:nvPr/>
          </p:nvSpPr>
          <p:spPr>
            <a:xfrm>
              <a:off x="1700204" y="85603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B5A5DF-9511-EF4D-92D7-C13FAB346D3E}"/>
                </a:ext>
              </a:extLst>
            </p:cNvPr>
            <p:cNvSpPr txBox="1"/>
            <p:nvPr/>
          </p:nvSpPr>
          <p:spPr>
            <a:xfrm>
              <a:off x="1700204" y="402010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AF075E6-73D5-1447-81E9-20F423A6F963}"/>
                </a:ext>
              </a:extLst>
            </p:cNvPr>
            <p:cNvSpPr txBox="1"/>
            <p:nvPr/>
          </p:nvSpPr>
          <p:spPr>
            <a:xfrm>
              <a:off x="1700204" y="461216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4754C9-73A8-F240-8507-1AEDEE7C48A5}"/>
                </a:ext>
              </a:extLst>
            </p:cNvPr>
            <p:cNvSpPr txBox="1"/>
            <p:nvPr/>
          </p:nvSpPr>
          <p:spPr>
            <a:xfrm>
              <a:off x="2220577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B27247-B348-B649-9611-A2CF8315DFEF}"/>
                </a:ext>
              </a:extLst>
            </p:cNvPr>
            <p:cNvSpPr txBox="1"/>
            <p:nvPr/>
          </p:nvSpPr>
          <p:spPr>
            <a:xfrm>
              <a:off x="3517749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D200B4-30F9-374B-A508-24C954AFEA9F}"/>
                </a:ext>
              </a:extLst>
            </p:cNvPr>
            <p:cNvSpPr txBox="1"/>
            <p:nvPr/>
          </p:nvSpPr>
          <p:spPr>
            <a:xfrm>
              <a:off x="4804288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243EBE-7DF8-0147-AF9C-5D8EAD1058AB}"/>
                </a:ext>
              </a:extLst>
            </p:cNvPr>
            <p:cNvSpPr txBox="1"/>
            <p:nvPr/>
          </p:nvSpPr>
          <p:spPr>
            <a:xfrm>
              <a:off x="6101460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F45A372-038C-544F-A36C-2E964DE420F0}"/>
                </a:ext>
              </a:extLst>
            </p:cNvPr>
            <p:cNvSpPr txBox="1"/>
            <p:nvPr/>
          </p:nvSpPr>
          <p:spPr>
            <a:xfrm>
              <a:off x="7366734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ABA9B1-5563-7648-BF81-A80E00BF14B5}"/>
              </a:ext>
            </a:extLst>
          </p:cNvPr>
          <p:cNvGrpSpPr/>
          <p:nvPr/>
        </p:nvGrpSpPr>
        <p:grpSpPr>
          <a:xfrm>
            <a:off x="17100818" y="4020106"/>
            <a:ext cx="6210415" cy="5449680"/>
            <a:chOff x="1700204" y="4020106"/>
            <a:chExt cx="6210415" cy="544968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676A9-047B-9945-8FDF-0E164C73B824}"/>
                </a:ext>
              </a:extLst>
            </p:cNvPr>
            <p:cNvCxnSpPr/>
            <p:nvPr/>
          </p:nvCxnSpPr>
          <p:spPr>
            <a:xfrm>
              <a:off x="2502568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D213F7-F532-4E46-AD36-A296FE0DF8C1}"/>
                </a:ext>
              </a:extLst>
            </p:cNvPr>
            <p:cNvCxnSpPr/>
            <p:nvPr/>
          </p:nvCxnSpPr>
          <p:spPr>
            <a:xfrm>
              <a:off x="3801979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41C8104-D463-E147-AB23-40F9EA0C75B9}"/>
                </a:ext>
              </a:extLst>
            </p:cNvPr>
            <p:cNvCxnSpPr/>
            <p:nvPr/>
          </p:nvCxnSpPr>
          <p:spPr>
            <a:xfrm>
              <a:off x="5077326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9E8E95-CC29-FF4A-A1BC-54AD78C759E7}"/>
                </a:ext>
              </a:extLst>
            </p:cNvPr>
            <p:cNvCxnSpPr/>
            <p:nvPr/>
          </p:nvCxnSpPr>
          <p:spPr>
            <a:xfrm>
              <a:off x="635267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9867F5-3C95-2742-B99F-C2B7AFE70D67}"/>
                </a:ext>
              </a:extLst>
            </p:cNvPr>
            <p:cNvCxnSpPr/>
            <p:nvPr/>
          </p:nvCxnSpPr>
          <p:spPr>
            <a:xfrm>
              <a:off x="765208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D28F543-5A7C-3A42-8D6E-A455EE76F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35543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871A0C4-AFA8-0141-9546-B12E3518F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932947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D8DC2D1-BCFB-3F41-BC7F-66B2309A3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5486400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8725DC1-27BC-E847-819C-3CB950775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063915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42E815-58E4-634D-BDBB-E8CDC3E5E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593306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828AFF5-14D3-A141-B4FC-9C4DCB10C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170821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8DDAA7-ADA5-EE40-A2A8-9F9674154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724274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691E9B-1F52-C34D-906A-5BE790BCA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301789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8FA0F06-A4C3-C74C-9543-131F7D51C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85524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07E421-C055-164F-AA95-C2495184373D}"/>
                </a:ext>
              </a:extLst>
            </p:cNvPr>
            <p:cNvSpPr/>
            <p:nvPr/>
          </p:nvSpPr>
          <p:spPr>
            <a:xfrm>
              <a:off x="2766427" y="5194788"/>
              <a:ext cx="1218530" cy="12185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329F484-E2F1-8E48-825C-8788F9FC0983}"/>
                </a:ext>
              </a:extLst>
            </p:cNvPr>
            <p:cNvSpPr/>
            <p:nvPr/>
          </p:nvSpPr>
          <p:spPr>
            <a:xfrm>
              <a:off x="5342020" y="7446975"/>
              <a:ext cx="1034716" cy="10347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A8F6374-7906-F342-BE09-FF954D035BC1}"/>
                </a:ext>
              </a:extLst>
            </p:cNvPr>
            <p:cNvSpPr/>
            <p:nvPr/>
          </p:nvSpPr>
          <p:spPr>
            <a:xfrm>
              <a:off x="4456693" y="4846944"/>
              <a:ext cx="803611" cy="8036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E2A9CC-1F5C-DD42-B4E5-C8AE7687526D}"/>
                </a:ext>
              </a:extLst>
            </p:cNvPr>
            <p:cNvSpPr txBox="1"/>
            <p:nvPr/>
          </p:nvSpPr>
          <p:spPr>
            <a:xfrm>
              <a:off x="1700204" y="515254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D541FE-D7D1-734A-A284-B8133C95421A}"/>
                </a:ext>
              </a:extLst>
            </p:cNvPr>
            <p:cNvSpPr txBox="1"/>
            <p:nvPr/>
          </p:nvSpPr>
          <p:spPr>
            <a:xfrm>
              <a:off x="1700204" y="574791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F723B3-7A81-FF4E-B660-56692041E251}"/>
                </a:ext>
              </a:extLst>
            </p:cNvPr>
            <p:cNvSpPr txBox="1"/>
            <p:nvPr/>
          </p:nvSpPr>
          <p:spPr>
            <a:xfrm>
              <a:off x="1700204" y="6291851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015904-598F-B14E-A637-C934AFDA4F90}"/>
                </a:ext>
              </a:extLst>
            </p:cNvPr>
            <p:cNvSpPr txBox="1"/>
            <p:nvPr/>
          </p:nvSpPr>
          <p:spPr>
            <a:xfrm>
              <a:off x="1700204" y="685984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A71A3-F6DB-644B-A2F0-037EC602B86C}"/>
                </a:ext>
              </a:extLst>
            </p:cNvPr>
            <p:cNvSpPr txBox="1"/>
            <p:nvPr/>
          </p:nvSpPr>
          <p:spPr>
            <a:xfrm>
              <a:off x="1700204" y="74111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3D331A-BE8C-3748-96AD-C2E938C34A0E}"/>
                </a:ext>
              </a:extLst>
            </p:cNvPr>
            <p:cNvSpPr txBox="1"/>
            <p:nvPr/>
          </p:nvSpPr>
          <p:spPr>
            <a:xfrm>
              <a:off x="1700204" y="797377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F337663-6A98-834A-B0CE-B5D912813F2B}"/>
                </a:ext>
              </a:extLst>
            </p:cNvPr>
            <p:cNvSpPr txBox="1"/>
            <p:nvPr/>
          </p:nvSpPr>
          <p:spPr>
            <a:xfrm>
              <a:off x="1700204" y="85603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3E832C5-5427-9549-8C0E-36F356E48FE7}"/>
                </a:ext>
              </a:extLst>
            </p:cNvPr>
            <p:cNvSpPr txBox="1"/>
            <p:nvPr/>
          </p:nvSpPr>
          <p:spPr>
            <a:xfrm>
              <a:off x="1700204" y="402010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2F6B0C-21E3-A640-AF61-C64D3495905F}"/>
                </a:ext>
              </a:extLst>
            </p:cNvPr>
            <p:cNvSpPr txBox="1"/>
            <p:nvPr/>
          </p:nvSpPr>
          <p:spPr>
            <a:xfrm>
              <a:off x="1700204" y="461216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12D9701-09C7-AD42-BD52-1315B11ED9E3}"/>
                </a:ext>
              </a:extLst>
            </p:cNvPr>
            <p:cNvSpPr txBox="1"/>
            <p:nvPr/>
          </p:nvSpPr>
          <p:spPr>
            <a:xfrm>
              <a:off x="2220577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53EF69-73D4-8E46-B907-892A5422E1D7}"/>
                </a:ext>
              </a:extLst>
            </p:cNvPr>
            <p:cNvSpPr txBox="1"/>
            <p:nvPr/>
          </p:nvSpPr>
          <p:spPr>
            <a:xfrm>
              <a:off x="3517749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5C8B58-BEC3-E043-A28A-E8515465DB55}"/>
                </a:ext>
              </a:extLst>
            </p:cNvPr>
            <p:cNvSpPr txBox="1"/>
            <p:nvPr/>
          </p:nvSpPr>
          <p:spPr>
            <a:xfrm>
              <a:off x="4804288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5D250B1-8D02-3247-8C0B-E00557760DD1}"/>
                </a:ext>
              </a:extLst>
            </p:cNvPr>
            <p:cNvSpPr txBox="1"/>
            <p:nvPr/>
          </p:nvSpPr>
          <p:spPr>
            <a:xfrm>
              <a:off x="6101460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C91F778-C1D6-8844-A344-85349264D1BA}"/>
                </a:ext>
              </a:extLst>
            </p:cNvPr>
            <p:cNvSpPr txBox="1"/>
            <p:nvPr/>
          </p:nvSpPr>
          <p:spPr>
            <a:xfrm>
              <a:off x="7366734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81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7089A0-1012-B643-91A3-9AF8F7B0F1D1}"/>
              </a:ext>
            </a:extLst>
          </p:cNvPr>
          <p:cNvSpPr txBox="1"/>
          <p:nvPr/>
        </p:nvSpPr>
        <p:spPr>
          <a:xfrm>
            <a:off x="2407689" y="1016836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42029-1058-F644-84AF-C808F78EDEE5}"/>
              </a:ext>
            </a:extLst>
          </p:cNvPr>
          <p:cNvSpPr txBox="1"/>
          <p:nvPr/>
        </p:nvSpPr>
        <p:spPr>
          <a:xfrm>
            <a:off x="1519120" y="10814693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AD0D8-DA18-5447-A1FF-E0A8DB6AB433}"/>
              </a:ext>
            </a:extLst>
          </p:cNvPr>
          <p:cNvSpPr txBox="1"/>
          <p:nvPr/>
        </p:nvSpPr>
        <p:spPr>
          <a:xfrm>
            <a:off x="9881711" y="1016836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F3B36-A9AC-754B-A14D-D5087EDDA117}"/>
              </a:ext>
            </a:extLst>
          </p:cNvPr>
          <p:cNvSpPr txBox="1"/>
          <p:nvPr/>
        </p:nvSpPr>
        <p:spPr>
          <a:xfrm>
            <a:off x="8993142" y="10814693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F03965-43DA-AA4E-8ABA-F343DA911C8C}"/>
              </a:ext>
            </a:extLst>
          </p:cNvPr>
          <p:cNvSpPr txBox="1"/>
          <p:nvPr/>
        </p:nvSpPr>
        <p:spPr>
          <a:xfrm>
            <a:off x="17586772" y="10059853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59EF95-D018-B642-BF44-B5E5C2C0AFBE}"/>
              </a:ext>
            </a:extLst>
          </p:cNvPr>
          <p:cNvSpPr txBox="1"/>
          <p:nvPr/>
        </p:nvSpPr>
        <p:spPr>
          <a:xfrm>
            <a:off x="16698203" y="10706184"/>
            <a:ext cx="614534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4AAB409B-7FDB-9A4A-A6C0-FFC1A486AEE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D9B17B4A-55A8-BE44-BCCB-3BF5C5B6736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D342A6C4-0B8A-F34B-A3E9-4F98F80C71B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00C3C7-6068-9340-91BD-2B782A8D42F8}"/>
              </a:ext>
            </a:extLst>
          </p:cNvPr>
          <p:cNvGrpSpPr/>
          <p:nvPr/>
        </p:nvGrpSpPr>
        <p:grpSpPr>
          <a:xfrm>
            <a:off x="1286933" y="3853641"/>
            <a:ext cx="6426439" cy="5968625"/>
            <a:chOff x="1286933" y="3853641"/>
            <a:chExt cx="6426439" cy="59686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3597A22-8048-5247-B88F-6E83FE0A8934}"/>
                </a:ext>
              </a:extLst>
            </p:cNvPr>
            <p:cNvSpPr/>
            <p:nvPr/>
          </p:nvSpPr>
          <p:spPr>
            <a:xfrm>
              <a:off x="2201333" y="4893733"/>
              <a:ext cx="558800" cy="4538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7EB23F-3FAD-E14A-A6D1-BC5B77D52E50}"/>
                </a:ext>
              </a:extLst>
            </p:cNvPr>
            <p:cNvSpPr/>
            <p:nvPr/>
          </p:nvSpPr>
          <p:spPr>
            <a:xfrm>
              <a:off x="3115733" y="6739467"/>
              <a:ext cx="558800" cy="269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4EC863-FB67-9C40-885A-6930273A7FE1}"/>
                </a:ext>
              </a:extLst>
            </p:cNvPr>
            <p:cNvSpPr/>
            <p:nvPr/>
          </p:nvSpPr>
          <p:spPr>
            <a:xfrm>
              <a:off x="4030133" y="5757333"/>
              <a:ext cx="558800" cy="36745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7CA37C-33A7-8440-B743-D5FC09315DA1}"/>
                </a:ext>
              </a:extLst>
            </p:cNvPr>
            <p:cNvSpPr/>
            <p:nvPr/>
          </p:nvSpPr>
          <p:spPr>
            <a:xfrm>
              <a:off x="4944533" y="5079999"/>
              <a:ext cx="558800" cy="4351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CAA042-183D-D447-BEBA-01A8CD749F06}"/>
                </a:ext>
              </a:extLst>
            </p:cNvPr>
            <p:cNvSpPr/>
            <p:nvPr/>
          </p:nvSpPr>
          <p:spPr>
            <a:xfrm>
              <a:off x="5858933" y="6976533"/>
              <a:ext cx="558800" cy="2455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4C5D88-1F10-0844-AEB1-2BB5FF0EDA80}"/>
                </a:ext>
              </a:extLst>
            </p:cNvPr>
            <p:cNvSpPr/>
            <p:nvPr/>
          </p:nvSpPr>
          <p:spPr>
            <a:xfrm>
              <a:off x="6790267" y="5435600"/>
              <a:ext cx="558800" cy="3996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09767C-D6AB-CB43-A175-70AF641CAFF5}"/>
                </a:ext>
              </a:extLst>
            </p:cNvPr>
            <p:cNvSpPr txBox="1"/>
            <p:nvPr/>
          </p:nvSpPr>
          <p:spPr>
            <a:xfrm>
              <a:off x="2152799" y="9338223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Sells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2C9E9D-8FAA-9B42-A951-2EE4E7D44B52}"/>
                </a:ext>
              </a:extLst>
            </p:cNvPr>
            <p:cNvSpPr txBox="1"/>
            <p:nvPr/>
          </p:nvSpPr>
          <p:spPr>
            <a:xfrm>
              <a:off x="2743041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Purchased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AF844-915E-1047-9C47-DC6B258C979D}"/>
                </a:ext>
              </a:extLst>
            </p:cNvPr>
            <p:cNvSpPr txBox="1"/>
            <p:nvPr/>
          </p:nvSpPr>
          <p:spPr>
            <a:xfrm>
              <a:off x="3674533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Expenses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30FBC-27BE-1C41-B9E7-D28943D4085D}"/>
                </a:ext>
              </a:extLst>
            </p:cNvPr>
            <p:cNvSpPr txBox="1"/>
            <p:nvPr/>
          </p:nvSpPr>
          <p:spPr>
            <a:xfrm>
              <a:off x="4588934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Returns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5A3014-0751-1B4F-B54B-E4983CC8C803}"/>
                </a:ext>
              </a:extLst>
            </p:cNvPr>
            <p:cNvSpPr txBox="1"/>
            <p:nvPr/>
          </p:nvSpPr>
          <p:spPr>
            <a:xfrm>
              <a:off x="5503335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Finances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C1D519-AFB2-E64D-9E38-6C4AED32330E}"/>
                </a:ext>
              </a:extLst>
            </p:cNvPr>
            <p:cNvSpPr txBox="1"/>
            <p:nvPr/>
          </p:nvSpPr>
          <p:spPr>
            <a:xfrm>
              <a:off x="6426280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477A2C-9601-7044-93FF-F37D85964FE4}"/>
                </a:ext>
              </a:extLst>
            </p:cNvPr>
            <p:cNvCxnSpPr/>
            <p:nvPr/>
          </p:nvCxnSpPr>
          <p:spPr>
            <a:xfrm>
              <a:off x="2021840" y="9431866"/>
              <a:ext cx="551688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33B8E4-5D4A-034D-9202-82016FF51AC9}"/>
                </a:ext>
              </a:extLst>
            </p:cNvPr>
            <p:cNvSpPr txBox="1"/>
            <p:nvPr/>
          </p:nvSpPr>
          <p:spPr>
            <a:xfrm>
              <a:off x="1286933" y="90962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A74778-803C-2740-8167-D5B2868F51EA}"/>
                </a:ext>
              </a:extLst>
            </p:cNvPr>
            <p:cNvSpPr txBox="1"/>
            <p:nvPr/>
          </p:nvSpPr>
          <p:spPr>
            <a:xfrm>
              <a:off x="1286933" y="85780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0.5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741BC4-97F0-314A-805F-CAB86BEF8997}"/>
                </a:ext>
              </a:extLst>
            </p:cNvPr>
            <p:cNvSpPr txBox="1"/>
            <p:nvPr/>
          </p:nvSpPr>
          <p:spPr>
            <a:xfrm>
              <a:off x="1286933" y="80598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81F422-8CF5-A748-BED4-07F532D607DD}"/>
                </a:ext>
              </a:extLst>
            </p:cNvPr>
            <p:cNvSpPr txBox="1"/>
            <p:nvPr/>
          </p:nvSpPr>
          <p:spPr>
            <a:xfrm>
              <a:off x="1286933" y="75214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3C4666-14C9-A84B-8784-606D38B428DA}"/>
                </a:ext>
              </a:extLst>
            </p:cNvPr>
            <p:cNvSpPr txBox="1"/>
            <p:nvPr/>
          </p:nvSpPr>
          <p:spPr>
            <a:xfrm>
              <a:off x="1286933" y="70032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C1F05B-AEA9-9D4C-AD38-64462BFD84CF}"/>
                </a:ext>
              </a:extLst>
            </p:cNvPr>
            <p:cNvSpPr txBox="1"/>
            <p:nvPr/>
          </p:nvSpPr>
          <p:spPr>
            <a:xfrm>
              <a:off x="1286933" y="64850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2.5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8733EA-BF73-894C-AB7F-ED1F0843654C}"/>
                </a:ext>
              </a:extLst>
            </p:cNvPr>
            <p:cNvSpPr txBox="1"/>
            <p:nvPr/>
          </p:nvSpPr>
          <p:spPr>
            <a:xfrm>
              <a:off x="1286933" y="59466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63D4E3-F992-1846-8E7D-49BB42706DEB}"/>
                </a:ext>
              </a:extLst>
            </p:cNvPr>
            <p:cNvSpPr txBox="1"/>
            <p:nvPr/>
          </p:nvSpPr>
          <p:spPr>
            <a:xfrm>
              <a:off x="1286933" y="54284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10D125-18BF-6646-BB8E-AEAEC8BA214E}"/>
                </a:ext>
              </a:extLst>
            </p:cNvPr>
            <p:cNvSpPr txBox="1"/>
            <p:nvPr/>
          </p:nvSpPr>
          <p:spPr>
            <a:xfrm>
              <a:off x="1286933" y="49102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37567A-9D96-2E47-9535-911331E4B5BB}"/>
                </a:ext>
              </a:extLst>
            </p:cNvPr>
            <p:cNvSpPr txBox="1"/>
            <p:nvPr/>
          </p:nvSpPr>
          <p:spPr>
            <a:xfrm>
              <a:off x="1286933" y="43718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672D95-0EED-4E40-8D86-8274425CB084}"/>
                </a:ext>
              </a:extLst>
            </p:cNvPr>
            <p:cNvSpPr txBox="1"/>
            <p:nvPr/>
          </p:nvSpPr>
          <p:spPr>
            <a:xfrm>
              <a:off x="1286933" y="38536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2A91240-2B6C-444F-8EEB-9DA1A9C53EB9}"/>
              </a:ext>
            </a:extLst>
          </p:cNvPr>
          <p:cNvGrpSpPr/>
          <p:nvPr/>
        </p:nvGrpSpPr>
        <p:grpSpPr>
          <a:xfrm>
            <a:off x="8712045" y="3853641"/>
            <a:ext cx="6426439" cy="5968625"/>
            <a:chOff x="1286933" y="3853641"/>
            <a:chExt cx="6426439" cy="596862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F09487-5F0C-6241-886F-04B3C2BA4091}"/>
                </a:ext>
              </a:extLst>
            </p:cNvPr>
            <p:cNvSpPr/>
            <p:nvPr/>
          </p:nvSpPr>
          <p:spPr>
            <a:xfrm>
              <a:off x="2201333" y="4893733"/>
              <a:ext cx="558800" cy="4538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7E225D-7B51-6746-83CE-800CB6FDBF06}"/>
                </a:ext>
              </a:extLst>
            </p:cNvPr>
            <p:cNvSpPr/>
            <p:nvPr/>
          </p:nvSpPr>
          <p:spPr>
            <a:xfrm>
              <a:off x="3115733" y="6739467"/>
              <a:ext cx="558800" cy="269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0AD4D0-C3F6-C649-8A2F-23D2D7566110}"/>
                </a:ext>
              </a:extLst>
            </p:cNvPr>
            <p:cNvSpPr/>
            <p:nvPr/>
          </p:nvSpPr>
          <p:spPr>
            <a:xfrm>
              <a:off x="4030133" y="5757333"/>
              <a:ext cx="558800" cy="36745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F7A5A13-D8FD-4F4C-B3BE-FFDB96FE5C37}"/>
                </a:ext>
              </a:extLst>
            </p:cNvPr>
            <p:cNvSpPr/>
            <p:nvPr/>
          </p:nvSpPr>
          <p:spPr>
            <a:xfrm>
              <a:off x="4944533" y="5079999"/>
              <a:ext cx="558800" cy="4351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A77D77-D6F1-FB4D-8FC4-1029CE4B3907}"/>
                </a:ext>
              </a:extLst>
            </p:cNvPr>
            <p:cNvSpPr/>
            <p:nvPr/>
          </p:nvSpPr>
          <p:spPr>
            <a:xfrm>
              <a:off x="5858933" y="6976533"/>
              <a:ext cx="558800" cy="2455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06C52D-97CE-E647-A857-947B956B29B0}"/>
                </a:ext>
              </a:extLst>
            </p:cNvPr>
            <p:cNvSpPr/>
            <p:nvPr/>
          </p:nvSpPr>
          <p:spPr>
            <a:xfrm>
              <a:off x="6790267" y="5435600"/>
              <a:ext cx="558800" cy="3996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A4BF62-5D63-C74D-B8AC-4FA36605B4A5}"/>
                </a:ext>
              </a:extLst>
            </p:cNvPr>
            <p:cNvSpPr txBox="1"/>
            <p:nvPr/>
          </p:nvSpPr>
          <p:spPr>
            <a:xfrm>
              <a:off x="2152799" y="9338223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Sells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7822FD-FC02-4D47-B527-573D8BFCBD29}"/>
                </a:ext>
              </a:extLst>
            </p:cNvPr>
            <p:cNvSpPr txBox="1"/>
            <p:nvPr/>
          </p:nvSpPr>
          <p:spPr>
            <a:xfrm>
              <a:off x="2743041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Purchased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69EEC7-BFB8-144E-A899-22C477ED44A3}"/>
                </a:ext>
              </a:extLst>
            </p:cNvPr>
            <p:cNvSpPr txBox="1"/>
            <p:nvPr/>
          </p:nvSpPr>
          <p:spPr>
            <a:xfrm>
              <a:off x="3674533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Expenses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D310018-7F67-9143-B235-38DC7335AD1C}"/>
                </a:ext>
              </a:extLst>
            </p:cNvPr>
            <p:cNvSpPr txBox="1"/>
            <p:nvPr/>
          </p:nvSpPr>
          <p:spPr>
            <a:xfrm>
              <a:off x="4588934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Returns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D38B37-3AE3-4844-B461-D93126885225}"/>
                </a:ext>
              </a:extLst>
            </p:cNvPr>
            <p:cNvSpPr txBox="1"/>
            <p:nvPr/>
          </p:nvSpPr>
          <p:spPr>
            <a:xfrm>
              <a:off x="5503335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Finances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8F43689-8A4A-F04E-A3DB-6DF613F1AC80}"/>
                </a:ext>
              </a:extLst>
            </p:cNvPr>
            <p:cNvSpPr txBox="1"/>
            <p:nvPr/>
          </p:nvSpPr>
          <p:spPr>
            <a:xfrm>
              <a:off x="6426280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26F6AD-2B39-C04C-9FA0-83488959BB72}"/>
                </a:ext>
              </a:extLst>
            </p:cNvPr>
            <p:cNvCxnSpPr/>
            <p:nvPr/>
          </p:nvCxnSpPr>
          <p:spPr>
            <a:xfrm>
              <a:off x="2021840" y="9431866"/>
              <a:ext cx="551688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1A683B2-7FAA-694D-9C96-178468FE9276}"/>
                </a:ext>
              </a:extLst>
            </p:cNvPr>
            <p:cNvSpPr txBox="1"/>
            <p:nvPr/>
          </p:nvSpPr>
          <p:spPr>
            <a:xfrm>
              <a:off x="1286933" y="90962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F52E72D-7B1A-B048-A24F-832C002F3462}"/>
                </a:ext>
              </a:extLst>
            </p:cNvPr>
            <p:cNvSpPr txBox="1"/>
            <p:nvPr/>
          </p:nvSpPr>
          <p:spPr>
            <a:xfrm>
              <a:off x="1286933" y="85780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0.5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6FBBB2F-56F6-9041-8E7A-39665C4FC061}"/>
                </a:ext>
              </a:extLst>
            </p:cNvPr>
            <p:cNvSpPr txBox="1"/>
            <p:nvPr/>
          </p:nvSpPr>
          <p:spPr>
            <a:xfrm>
              <a:off x="1286933" y="80598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F77EDE-7CAF-4947-AEEF-40B024631583}"/>
                </a:ext>
              </a:extLst>
            </p:cNvPr>
            <p:cNvSpPr txBox="1"/>
            <p:nvPr/>
          </p:nvSpPr>
          <p:spPr>
            <a:xfrm>
              <a:off x="1286933" y="75214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1.0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2BB38A8-A35E-FC41-BF08-8591EE4A76C8}"/>
                </a:ext>
              </a:extLst>
            </p:cNvPr>
            <p:cNvSpPr txBox="1"/>
            <p:nvPr/>
          </p:nvSpPr>
          <p:spPr>
            <a:xfrm>
              <a:off x="1286933" y="70032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C2720D8-EFCF-2C48-B035-254E01A2489E}"/>
                </a:ext>
              </a:extLst>
            </p:cNvPr>
            <p:cNvSpPr txBox="1"/>
            <p:nvPr/>
          </p:nvSpPr>
          <p:spPr>
            <a:xfrm>
              <a:off x="1286933" y="64850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2.5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96FB1EE-6580-AB4C-B446-F35A46E0A49A}"/>
                </a:ext>
              </a:extLst>
            </p:cNvPr>
            <p:cNvSpPr txBox="1"/>
            <p:nvPr/>
          </p:nvSpPr>
          <p:spPr>
            <a:xfrm>
              <a:off x="1286933" y="59466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386A7FF-CF5A-2648-95C4-CF96D298D98D}"/>
                </a:ext>
              </a:extLst>
            </p:cNvPr>
            <p:cNvSpPr txBox="1"/>
            <p:nvPr/>
          </p:nvSpPr>
          <p:spPr>
            <a:xfrm>
              <a:off x="1286933" y="54284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3.5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27AEF9-83C8-6845-A494-4CC5A9A0CC32}"/>
                </a:ext>
              </a:extLst>
            </p:cNvPr>
            <p:cNvSpPr txBox="1"/>
            <p:nvPr/>
          </p:nvSpPr>
          <p:spPr>
            <a:xfrm>
              <a:off x="1286933" y="49102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84D408-1266-4848-A43E-DC4257435A53}"/>
                </a:ext>
              </a:extLst>
            </p:cNvPr>
            <p:cNvSpPr txBox="1"/>
            <p:nvPr/>
          </p:nvSpPr>
          <p:spPr>
            <a:xfrm>
              <a:off x="1286933" y="43718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4.5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5EBAF46-24FC-B343-B0CA-870AE1C0D173}"/>
                </a:ext>
              </a:extLst>
            </p:cNvPr>
            <p:cNvSpPr txBox="1"/>
            <p:nvPr/>
          </p:nvSpPr>
          <p:spPr>
            <a:xfrm>
              <a:off x="1286933" y="38536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9A0B3A-35C8-9F41-A82B-64D1901E23A5}"/>
              </a:ext>
            </a:extLst>
          </p:cNvPr>
          <p:cNvGrpSpPr/>
          <p:nvPr/>
        </p:nvGrpSpPr>
        <p:grpSpPr>
          <a:xfrm>
            <a:off x="16417106" y="3853641"/>
            <a:ext cx="6426439" cy="5968625"/>
            <a:chOff x="1286933" y="3853641"/>
            <a:chExt cx="6426439" cy="596862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50F76E1-86A4-6241-B9A6-A839C963E6C0}"/>
                </a:ext>
              </a:extLst>
            </p:cNvPr>
            <p:cNvSpPr/>
            <p:nvPr/>
          </p:nvSpPr>
          <p:spPr>
            <a:xfrm>
              <a:off x="2201333" y="4893733"/>
              <a:ext cx="558800" cy="45381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68CFD09-7408-1147-B5D0-BCC6DA7F7B18}"/>
                </a:ext>
              </a:extLst>
            </p:cNvPr>
            <p:cNvSpPr/>
            <p:nvPr/>
          </p:nvSpPr>
          <p:spPr>
            <a:xfrm>
              <a:off x="3115733" y="6739467"/>
              <a:ext cx="558800" cy="269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EE2AD51-13E9-A549-8E25-4716DE8E3020}"/>
                </a:ext>
              </a:extLst>
            </p:cNvPr>
            <p:cNvSpPr/>
            <p:nvPr/>
          </p:nvSpPr>
          <p:spPr>
            <a:xfrm>
              <a:off x="4030133" y="5757333"/>
              <a:ext cx="558800" cy="36745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9C0CD52-CA3D-DE49-AEA2-78874BC5B804}"/>
                </a:ext>
              </a:extLst>
            </p:cNvPr>
            <p:cNvSpPr/>
            <p:nvPr/>
          </p:nvSpPr>
          <p:spPr>
            <a:xfrm>
              <a:off x="4944533" y="5079999"/>
              <a:ext cx="558800" cy="4351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06CDE8-80A4-B347-BC7D-EECF570E2FE1}"/>
                </a:ext>
              </a:extLst>
            </p:cNvPr>
            <p:cNvSpPr/>
            <p:nvPr/>
          </p:nvSpPr>
          <p:spPr>
            <a:xfrm>
              <a:off x="5858933" y="6976533"/>
              <a:ext cx="558800" cy="2455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F36E151-996A-0545-B75B-8D71B89590A0}"/>
                </a:ext>
              </a:extLst>
            </p:cNvPr>
            <p:cNvSpPr/>
            <p:nvPr/>
          </p:nvSpPr>
          <p:spPr>
            <a:xfrm>
              <a:off x="6790267" y="5435600"/>
              <a:ext cx="558800" cy="3996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B2BC20-B456-504D-897E-0F2EB57C21EF}"/>
                </a:ext>
              </a:extLst>
            </p:cNvPr>
            <p:cNvSpPr txBox="1"/>
            <p:nvPr/>
          </p:nvSpPr>
          <p:spPr>
            <a:xfrm>
              <a:off x="2152799" y="9338223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Sells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11DF39D-A9C4-E440-8007-7C089731BFEA}"/>
                </a:ext>
              </a:extLst>
            </p:cNvPr>
            <p:cNvSpPr txBox="1"/>
            <p:nvPr/>
          </p:nvSpPr>
          <p:spPr>
            <a:xfrm>
              <a:off x="2743041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Purchased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C5D927F-B404-1641-A97F-6667EB0D53E7}"/>
                </a:ext>
              </a:extLst>
            </p:cNvPr>
            <p:cNvSpPr txBox="1"/>
            <p:nvPr/>
          </p:nvSpPr>
          <p:spPr>
            <a:xfrm>
              <a:off x="3674533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Expenses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69DE71-968F-744E-81BE-E2D970E36E84}"/>
                </a:ext>
              </a:extLst>
            </p:cNvPr>
            <p:cNvSpPr txBox="1"/>
            <p:nvPr/>
          </p:nvSpPr>
          <p:spPr>
            <a:xfrm>
              <a:off x="4588934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Returns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98BF24-B5EF-E24C-ADCA-5D084992EBA4}"/>
                </a:ext>
              </a:extLst>
            </p:cNvPr>
            <p:cNvSpPr txBox="1"/>
            <p:nvPr/>
          </p:nvSpPr>
          <p:spPr>
            <a:xfrm>
              <a:off x="5503335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Finances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40940EE-220E-A742-8060-042BC8A2224B}"/>
                </a:ext>
              </a:extLst>
            </p:cNvPr>
            <p:cNvSpPr txBox="1"/>
            <p:nvPr/>
          </p:nvSpPr>
          <p:spPr>
            <a:xfrm>
              <a:off x="6426280" y="9338223"/>
              <a:ext cx="1287092" cy="4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B406D78-4962-4E49-92A4-43F06E0FE31C}"/>
                </a:ext>
              </a:extLst>
            </p:cNvPr>
            <p:cNvCxnSpPr/>
            <p:nvPr/>
          </p:nvCxnSpPr>
          <p:spPr>
            <a:xfrm>
              <a:off x="2021840" y="9431866"/>
              <a:ext cx="551688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F2F670E-15B1-5145-B4A1-2710D81D27B7}"/>
                </a:ext>
              </a:extLst>
            </p:cNvPr>
            <p:cNvSpPr txBox="1"/>
            <p:nvPr/>
          </p:nvSpPr>
          <p:spPr>
            <a:xfrm>
              <a:off x="1286933" y="90962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0A8837E-E517-9644-A93F-61789C7E1E85}"/>
                </a:ext>
              </a:extLst>
            </p:cNvPr>
            <p:cNvSpPr txBox="1"/>
            <p:nvPr/>
          </p:nvSpPr>
          <p:spPr>
            <a:xfrm>
              <a:off x="1286933" y="85780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0.5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187B66-8DB8-904F-B844-B0E49F538522}"/>
                </a:ext>
              </a:extLst>
            </p:cNvPr>
            <p:cNvSpPr txBox="1"/>
            <p:nvPr/>
          </p:nvSpPr>
          <p:spPr>
            <a:xfrm>
              <a:off x="1286933" y="80598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D6AC4B5-2F67-EA46-B864-21DEBDE02A60}"/>
                </a:ext>
              </a:extLst>
            </p:cNvPr>
            <p:cNvSpPr txBox="1"/>
            <p:nvPr/>
          </p:nvSpPr>
          <p:spPr>
            <a:xfrm>
              <a:off x="1286933" y="75214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1.0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CF1644-6AE1-9649-A01C-EBF25A749E02}"/>
                </a:ext>
              </a:extLst>
            </p:cNvPr>
            <p:cNvSpPr txBox="1"/>
            <p:nvPr/>
          </p:nvSpPr>
          <p:spPr>
            <a:xfrm>
              <a:off x="1286933" y="70032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5701F3-27A5-8247-9C46-AFBB61220732}"/>
                </a:ext>
              </a:extLst>
            </p:cNvPr>
            <p:cNvSpPr txBox="1"/>
            <p:nvPr/>
          </p:nvSpPr>
          <p:spPr>
            <a:xfrm>
              <a:off x="1286933" y="64850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2AAE572-E170-E144-BF5D-FA29DBED3940}"/>
                </a:ext>
              </a:extLst>
            </p:cNvPr>
            <p:cNvSpPr txBox="1"/>
            <p:nvPr/>
          </p:nvSpPr>
          <p:spPr>
            <a:xfrm>
              <a:off x="1286933" y="59466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139A5A-9E2B-624D-9A8C-8C118EDA2C98}"/>
                </a:ext>
              </a:extLst>
            </p:cNvPr>
            <p:cNvSpPr txBox="1"/>
            <p:nvPr/>
          </p:nvSpPr>
          <p:spPr>
            <a:xfrm>
              <a:off x="1286933" y="54284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3.5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AEC0D2D-111E-EE46-8333-E4906DDA5D7D}"/>
                </a:ext>
              </a:extLst>
            </p:cNvPr>
            <p:cNvSpPr txBox="1"/>
            <p:nvPr/>
          </p:nvSpPr>
          <p:spPr>
            <a:xfrm>
              <a:off x="1286933" y="491028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AF3DDAF-26A2-DA46-88F5-10A188E8FBC2}"/>
                </a:ext>
              </a:extLst>
            </p:cNvPr>
            <p:cNvSpPr txBox="1"/>
            <p:nvPr/>
          </p:nvSpPr>
          <p:spPr>
            <a:xfrm>
              <a:off x="1286933" y="437180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4.5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0F5C5AE-1D18-334A-968C-92BC95FD5A5A}"/>
                </a:ext>
              </a:extLst>
            </p:cNvPr>
            <p:cNvSpPr txBox="1"/>
            <p:nvPr/>
          </p:nvSpPr>
          <p:spPr>
            <a:xfrm>
              <a:off x="1286933" y="3853641"/>
              <a:ext cx="655868" cy="48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7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317FA1D4-58F6-4645-8825-D247F34DABF9}"/>
              </a:ext>
            </a:extLst>
          </p:cNvPr>
          <p:cNvSpPr/>
          <p:nvPr/>
        </p:nvSpPr>
        <p:spPr>
          <a:xfrm>
            <a:off x="2342834" y="5299460"/>
            <a:ext cx="20018401" cy="4521070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2614902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614902 h 5447764"/>
              <a:gd name="connsiteX1" fmla="*/ 2115515 w 8490857"/>
              <a:gd name="connsiteY1" fmla="*/ 2569747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2837644 w 8490857"/>
              <a:gd name="connsiteY2" fmla="*/ 991673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527953 w 8490857"/>
              <a:gd name="connsiteY4" fmla="*/ 3615770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100552 w 8490857"/>
              <a:gd name="connsiteY4" fmla="*/ 0 h 4919730"/>
              <a:gd name="connsiteX5" fmla="*/ 8490857 w 8490857"/>
              <a:gd name="connsiteY5" fmla="*/ 566671 h 4919730"/>
              <a:gd name="connsiteX6" fmla="*/ 8490857 w 8490857"/>
              <a:gd name="connsiteY6" fmla="*/ 4919730 h 4919730"/>
              <a:gd name="connsiteX7" fmla="*/ 0 w 8490857"/>
              <a:gd name="connsiteY7" fmla="*/ 4919730 h 4919730"/>
              <a:gd name="connsiteX8" fmla="*/ 0 w 8490857"/>
              <a:gd name="connsiteY8" fmla="*/ 2086868 h 4919730"/>
              <a:gd name="connsiteX0" fmla="*/ 0 w 8490857"/>
              <a:gd name="connsiteY0" fmla="*/ 1520197 h 4353059"/>
              <a:gd name="connsiteX1" fmla="*/ 2115515 w 8490857"/>
              <a:gd name="connsiteY1" fmla="*/ 1475042 h 4353059"/>
              <a:gd name="connsiteX2" fmla="*/ 4212731 w 8490857"/>
              <a:gd name="connsiteY2" fmla="*/ 1879640 h 4353059"/>
              <a:gd name="connsiteX3" fmla="*/ 6356962 w 8490857"/>
              <a:gd name="connsiteY3" fmla="*/ 3306505 h 4353059"/>
              <a:gd name="connsiteX4" fmla="*/ 8490857 w 8490857"/>
              <a:gd name="connsiteY4" fmla="*/ 0 h 4353059"/>
              <a:gd name="connsiteX5" fmla="*/ 8490857 w 8490857"/>
              <a:gd name="connsiteY5" fmla="*/ 4353059 h 4353059"/>
              <a:gd name="connsiteX6" fmla="*/ 0 w 8490857"/>
              <a:gd name="connsiteY6" fmla="*/ 4353059 h 4353059"/>
              <a:gd name="connsiteX7" fmla="*/ 0 w 8490857"/>
              <a:gd name="connsiteY7" fmla="*/ 1520197 h 4353059"/>
              <a:gd name="connsiteX0" fmla="*/ 0 w 8490857"/>
              <a:gd name="connsiteY0" fmla="*/ 45155 h 2878017"/>
              <a:gd name="connsiteX1" fmla="*/ 2115515 w 8490857"/>
              <a:gd name="connsiteY1" fmla="*/ 0 h 2878017"/>
              <a:gd name="connsiteX2" fmla="*/ 4212731 w 8490857"/>
              <a:gd name="connsiteY2" fmla="*/ 404598 h 2878017"/>
              <a:gd name="connsiteX3" fmla="*/ 6356962 w 8490857"/>
              <a:gd name="connsiteY3" fmla="*/ 1831463 h 2878017"/>
              <a:gd name="connsiteX4" fmla="*/ 8490857 w 8490857"/>
              <a:gd name="connsiteY4" fmla="*/ 1508829 h 2878017"/>
              <a:gd name="connsiteX5" fmla="*/ 8490857 w 8490857"/>
              <a:gd name="connsiteY5" fmla="*/ 2878017 h 2878017"/>
              <a:gd name="connsiteX6" fmla="*/ 0 w 8490857"/>
              <a:gd name="connsiteY6" fmla="*/ 2878017 h 2878017"/>
              <a:gd name="connsiteX7" fmla="*/ 0 w 8490857"/>
              <a:gd name="connsiteY7" fmla="*/ 45155 h 2878017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1416583 h 3890002"/>
              <a:gd name="connsiteX3" fmla="*/ 6356962 w 8490857"/>
              <a:gd name="connsiteY3" fmla="*/ 2843448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356962 w 8490857"/>
              <a:gd name="connsiteY3" fmla="*/ 2843448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403974 w 8490857"/>
              <a:gd name="connsiteY3" fmla="*/ 297164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403974 w 8490857"/>
              <a:gd name="connsiteY3" fmla="*/ 297164 h 3890002"/>
              <a:gd name="connsiteX4" fmla="*/ 8490857 w 8490857"/>
              <a:gd name="connsiteY4" fmla="*/ 496847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2493505 h 5326367"/>
              <a:gd name="connsiteX1" fmla="*/ 2115515 w 8490857"/>
              <a:gd name="connsiteY1" fmla="*/ 0 h 5326367"/>
              <a:gd name="connsiteX2" fmla="*/ 4212731 w 8490857"/>
              <a:gd name="connsiteY2" fmla="*/ 2069475 h 5326367"/>
              <a:gd name="connsiteX3" fmla="*/ 6403974 w 8490857"/>
              <a:gd name="connsiteY3" fmla="*/ 1733529 h 5326367"/>
              <a:gd name="connsiteX4" fmla="*/ 8490857 w 8490857"/>
              <a:gd name="connsiteY4" fmla="*/ 1933212 h 5326367"/>
              <a:gd name="connsiteX5" fmla="*/ 8490857 w 8490857"/>
              <a:gd name="connsiteY5" fmla="*/ 5326367 h 5326367"/>
              <a:gd name="connsiteX6" fmla="*/ 0 w 8490857"/>
              <a:gd name="connsiteY6" fmla="*/ 5326367 h 5326367"/>
              <a:gd name="connsiteX7" fmla="*/ 0 w 8490857"/>
              <a:gd name="connsiteY7" fmla="*/ 2493505 h 5326367"/>
              <a:gd name="connsiteX0" fmla="*/ 0 w 8490857"/>
              <a:gd name="connsiteY0" fmla="*/ 2493505 h 5326367"/>
              <a:gd name="connsiteX1" fmla="*/ 2115515 w 8490857"/>
              <a:gd name="connsiteY1" fmla="*/ 0 h 5326367"/>
              <a:gd name="connsiteX2" fmla="*/ 4247990 w 8490857"/>
              <a:gd name="connsiteY2" fmla="*/ 339308 h 5326367"/>
              <a:gd name="connsiteX3" fmla="*/ 6403974 w 8490857"/>
              <a:gd name="connsiteY3" fmla="*/ 1733529 h 5326367"/>
              <a:gd name="connsiteX4" fmla="*/ 8490857 w 8490857"/>
              <a:gd name="connsiteY4" fmla="*/ 1933212 h 5326367"/>
              <a:gd name="connsiteX5" fmla="*/ 8490857 w 8490857"/>
              <a:gd name="connsiteY5" fmla="*/ 5326367 h 5326367"/>
              <a:gd name="connsiteX6" fmla="*/ 0 w 8490857"/>
              <a:gd name="connsiteY6" fmla="*/ 5326367 h 5326367"/>
              <a:gd name="connsiteX7" fmla="*/ 0 w 8490857"/>
              <a:gd name="connsiteY7" fmla="*/ 2493505 h 5326367"/>
              <a:gd name="connsiteX0" fmla="*/ 0 w 8490857"/>
              <a:gd name="connsiteY0" fmla="*/ 2493505 h 5326367"/>
              <a:gd name="connsiteX1" fmla="*/ 2115515 w 8490857"/>
              <a:gd name="connsiteY1" fmla="*/ 0 h 5326367"/>
              <a:gd name="connsiteX2" fmla="*/ 4247990 w 8490857"/>
              <a:gd name="connsiteY2" fmla="*/ 339308 h 5326367"/>
              <a:gd name="connsiteX3" fmla="*/ 6356963 w 8490857"/>
              <a:gd name="connsiteY3" fmla="*/ 3364 h 5326367"/>
              <a:gd name="connsiteX4" fmla="*/ 8490857 w 8490857"/>
              <a:gd name="connsiteY4" fmla="*/ 1933212 h 5326367"/>
              <a:gd name="connsiteX5" fmla="*/ 8490857 w 8490857"/>
              <a:gd name="connsiteY5" fmla="*/ 5326367 h 5326367"/>
              <a:gd name="connsiteX6" fmla="*/ 0 w 8490857"/>
              <a:gd name="connsiteY6" fmla="*/ 5326367 h 5326367"/>
              <a:gd name="connsiteX7" fmla="*/ 0 w 8490857"/>
              <a:gd name="connsiteY7" fmla="*/ 2493505 h 5326367"/>
              <a:gd name="connsiteX0" fmla="*/ 0 w 8490857"/>
              <a:gd name="connsiteY0" fmla="*/ 2493505 h 5326367"/>
              <a:gd name="connsiteX1" fmla="*/ 2115515 w 8490857"/>
              <a:gd name="connsiteY1" fmla="*/ 0 h 5326367"/>
              <a:gd name="connsiteX2" fmla="*/ 4247990 w 8490857"/>
              <a:gd name="connsiteY2" fmla="*/ 339308 h 5326367"/>
              <a:gd name="connsiteX3" fmla="*/ 6356963 w 8490857"/>
              <a:gd name="connsiteY3" fmla="*/ 3364 h 5326367"/>
              <a:gd name="connsiteX4" fmla="*/ 8490857 w 8490857"/>
              <a:gd name="connsiteY4" fmla="*/ 1606765 h 5326367"/>
              <a:gd name="connsiteX5" fmla="*/ 8490857 w 8490857"/>
              <a:gd name="connsiteY5" fmla="*/ 5326367 h 5326367"/>
              <a:gd name="connsiteX6" fmla="*/ 0 w 8490857"/>
              <a:gd name="connsiteY6" fmla="*/ 5326367 h 5326367"/>
              <a:gd name="connsiteX7" fmla="*/ 0 w 8490857"/>
              <a:gd name="connsiteY7" fmla="*/ 2493505 h 532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0857" h="5326367">
                <a:moveTo>
                  <a:pt x="0" y="2493505"/>
                </a:moveTo>
                <a:lnTo>
                  <a:pt x="2115515" y="0"/>
                </a:lnTo>
                <a:lnTo>
                  <a:pt x="4247990" y="339308"/>
                </a:lnTo>
                <a:lnTo>
                  <a:pt x="6356963" y="3364"/>
                </a:lnTo>
                <a:lnTo>
                  <a:pt x="8490857" y="1606765"/>
                </a:lnTo>
                <a:lnTo>
                  <a:pt x="8490857" y="5326367"/>
                </a:lnTo>
                <a:lnTo>
                  <a:pt x="0" y="5326367"/>
                </a:lnTo>
                <a:lnTo>
                  <a:pt x="0" y="24935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D0667-DBCD-E042-9B7B-2B7D7D8C6873}"/>
              </a:ext>
            </a:extLst>
          </p:cNvPr>
          <p:cNvGrpSpPr/>
          <p:nvPr/>
        </p:nvGrpSpPr>
        <p:grpSpPr>
          <a:xfrm>
            <a:off x="3643259" y="10931681"/>
            <a:ext cx="17091134" cy="1721625"/>
            <a:chOff x="3648021" y="10787899"/>
            <a:chExt cx="17091134" cy="1721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3EE38A-4241-D544-92B5-F9095029F291}"/>
                </a:ext>
              </a:extLst>
            </p:cNvPr>
            <p:cNvSpPr txBox="1"/>
            <p:nvPr/>
          </p:nvSpPr>
          <p:spPr>
            <a:xfrm>
              <a:off x="3648022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BEF160-F7E4-0447-9DDA-1992A2F6118F}"/>
                </a:ext>
              </a:extLst>
            </p:cNvPr>
            <p:cNvSpPr txBox="1"/>
            <p:nvPr/>
          </p:nvSpPr>
          <p:spPr>
            <a:xfrm>
              <a:off x="3648021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7187CC-46A2-5F46-B2EB-B739E0E65796}"/>
                </a:ext>
              </a:extLst>
            </p:cNvPr>
            <p:cNvSpPr txBox="1"/>
            <p:nvPr/>
          </p:nvSpPr>
          <p:spPr>
            <a:xfrm>
              <a:off x="9696099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9C536A-4552-F943-BC1F-92A79D1D8572}"/>
                </a:ext>
              </a:extLst>
            </p:cNvPr>
            <p:cNvSpPr txBox="1"/>
            <p:nvPr/>
          </p:nvSpPr>
          <p:spPr>
            <a:xfrm>
              <a:off x="9696098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6E4047-A71B-204C-BF11-0509CB31D49B}"/>
                </a:ext>
              </a:extLst>
            </p:cNvPr>
            <p:cNvSpPr txBox="1"/>
            <p:nvPr/>
          </p:nvSpPr>
          <p:spPr>
            <a:xfrm>
              <a:off x="15950579" y="11434230"/>
              <a:ext cx="478857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54BE0A-8911-CE4D-9AD9-E07616DF6539}"/>
                </a:ext>
              </a:extLst>
            </p:cNvPr>
            <p:cNvSpPr txBox="1"/>
            <p:nvPr/>
          </p:nvSpPr>
          <p:spPr>
            <a:xfrm>
              <a:off x="15950578" y="10787899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2020</a:t>
              </a:r>
            </a:p>
          </p:txBody>
        </p:sp>
      </p:grp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9DCBA9A4-ED7D-B542-A921-03E4298DAE4C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AF05A030-EB5C-4C41-A156-4918B1CB4E9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48952B5A-74E2-5141-97A2-369AE0F1736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0F586D5-FB43-6545-A680-D0A9E3E28F0F}"/>
              </a:ext>
            </a:extLst>
          </p:cNvPr>
          <p:cNvSpPr/>
          <p:nvPr/>
        </p:nvSpPr>
        <p:spPr>
          <a:xfrm>
            <a:off x="2342834" y="6526809"/>
            <a:ext cx="20018401" cy="3301870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2614902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614902 h 5447764"/>
              <a:gd name="connsiteX1" fmla="*/ 2115515 w 8490857"/>
              <a:gd name="connsiteY1" fmla="*/ 2569747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2837644 w 8490857"/>
              <a:gd name="connsiteY2" fmla="*/ 991673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527953 w 8490857"/>
              <a:gd name="connsiteY4" fmla="*/ 3615770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100552 w 8490857"/>
              <a:gd name="connsiteY4" fmla="*/ 0 h 4919730"/>
              <a:gd name="connsiteX5" fmla="*/ 8490857 w 8490857"/>
              <a:gd name="connsiteY5" fmla="*/ 566671 h 4919730"/>
              <a:gd name="connsiteX6" fmla="*/ 8490857 w 8490857"/>
              <a:gd name="connsiteY6" fmla="*/ 4919730 h 4919730"/>
              <a:gd name="connsiteX7" fmla="*/ 0 w 8490857"/>
              <a:gd name="connsiteY7" fmla="*/ 4919730 h 4919730"/>
              <a:gd name="connsiteX8" fmla="*/ 0 w 8490857"/>
              <a:gd name="connsiteY8" fmla="*/ 2086868 h 4919730"/>
              <a:gd name="connsiteX0" fmla="*/ 0 w 8490857"/>
              <a:gd name="connsiteY0" fmla="*/ 1520197 h 4353059"/>
              <a:gd name="connsiteX1" fmla="*/ 2115515 w 8490857"/>
              <a:gd name="connsiteY1" fmla="*/ 1475042 h 4353059"/>
              <a:gd name="connsiteX2" fmla="*/ 4212731 w 8490857"/>
              <a:gd name="connsiteY2" fmla="*/ 1879640 h 4353059"/>
              <a:gd name="connsiteX3" fmla="*/ 6356962 w 8490857"/>
              <a:gd name="connsiteY3" fmla="*/ 3306505 h 4353059"/>
              <a:gd name="connsiteX4" fmla="*/ 8490857 w 8490857"/>
              <a:gd name="connsiteY4" fmla="*/ 0 h 4353059"/>
              <a:gd name="connsiteX5" fmla="*/ 8490857 w 8490857"/>
              <a:gd name="connsiteY5" fmla="*/ 4353059 h 4353059"/>
              <a:gd name="connsiteX6" fmla="*/ 0 w 8490857"/>
              <a:gd name="connsiteY6" fmla="*/ 4353059 h 4353059"/>
              <a:gd name="connsiteX7" fmla="*/ 0 w 8490857"/>
              <a:gd name="connsiteY7" fmla="*/ 1520197 h 4353059"/>
              <a:gd name="connsiteX0" fmla="*/ 0 w 8490857"/>
              <a:gd name="connsiteY0" fmla="*/ 45155 h 2878017"/>
              <a:gd name="connsiteX1" fmla="*/ 2115515 w 8490857"/>
              <a:gd name="connsiteY1" fmla="*/ 0 h 2878017"/>
              <a:gd name="connsiteX2" fmla="*/ 4212731 w 8490857"/>
              <a:gd name="connsiteY2" fmla="*/ 404598 h 2878017"/>
              <a:gd name="connsiteX3" fmla="*/ 6356962 w 8490857"/>
              <a:gd name="connsiteY3" fmla="*/ 1831463 h 2878017"/>
              <a:gd name="connsiteX4" fmla="*/ 8490857 w 8490857"/>
              <a:gd name="connsiteY4" fmla="*/ 1508829 h 2878017"/>
              <a:gd name="connsiteX5" fmla="*/ 8490857 w 8490857"/>
              <a:gd name="connsiteY5" fmla="*/ 2878017 h 2878017"/>
              <a:gd name="connsiteX6" fmla="*/ 0 w 8490857"/>
              <a:gd name="connsiteY6" fmla="*/ 2878017 h 2878017"/>
              <a:gd name="connsiteX7" fmla="*/ 0 w 8490857"/>
              <a:gd name="connsiteY7" fmla="*/ 45155 h 2878017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1416583 h 3890002"/>
              <a:gd name="connsiteX3" fmla="*/ 6356962 w 8490857"/>
              <a:gd name="connsiteY3" fmla="*/ 2843448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356962 w 8490857"/>
              <a:gd name="connsiteY3" fmla="*/ 2843448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403974 w 8490857"/>
              <a:gd name="connsiteY3" fmla="*/ 297164 h 3890002"/>
              <a:gd name="connsiteX4" fmla="*/ 8490857 w 8490857"/>
              <a:gd name="connsiteY4" fmla="*/ 2520814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  <a:gd name="connsiteX0" fmla="*/ 0 w 8490857"/>
              <a:gd name="connsiteY0" fmla="*/ 1057140 h 3890002"/>
              <a:gd name="connsiteX1" fmla="*/ 2103762 w 8490857"/>
              <a:gd name="connsiteY1" fmla="*/ 0 h 3890002"/>
              <a:gd name="connsiteX2" fmla="*/ 4212731 w 8490857"/>
              <a:gd name="connsiteY2" fmla="*/ 633110 h 3890002"/>
              <a:gd name="connsiteX3" fmla="*/ 6403974 w 8490857"/>
              <a:gd name="connsiteY3" fmla="*/ 297164 h 3890002"/>
              <a:gd name="connsiteX4" fmla="*/ 8490857 w 8490857"/>
              <a:gd name="connsiteY4" fmla="*/ 496847 h 3890002"/>
              <a:gd name="connsiteX5" fmla="*/ 8490857 w 8490857"/>
              <a:gd name="connsiteY5" fmla="*/ 3890002 h 3890002"/>
              <a:gd name="connsiteX6" fmla="*/ 0 w 8490857"/>
              <a:gd name="connsiteY6" fmla="*/ 3890002 h 3890002"/>
              <a:gd name="connsiteX7" fmla="*/ 0 w 8490857"/>
              <a:gd name="connsiteY7" fmla="*/ 1057140 h 38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0857" h="3890002">
                <a:moveTo>
                  <a:pt x="0" y="1057140"/>
                </a:moveTo>
                <a:lnTo>
                  <a:pt x="2103762" y="0"/>
                </a:lnTo>
                <a:lnTo>
                  <a:pt x="4212731" y="633110"/>
                </a:lnTo>
                <a:lnTo>
                  <a:pt x="6403974" y="297164"/>
                </a:lnTo>
                <a:lnTo>
                  <a:pt x="8490857" y="496847"/>
                </a:lnTo>
                <a:lnTo>
                  <a:pt x="8490857" y="3890002"/>
                </a:lnTo>
                <a:lnTo>
                  <a:pt x="0" y="3890002"/>
                </a:lnTo>
                <a:lnTo>
                  <a:pt x="0" y="10571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0287BEE-EE7F-F247-BF1F-91600C37F3D5}"/>
              </a:ext>
            </a:extLst>
          </p:cNvPr>
          <p:cNvSpPr/>
          <p:nvPr/>
        </p:nvSpPr>
        <p:spPr>
          <a:xfrm>
            <a:off x="2342834" y="7690591"/>
            <a:ext cx="20018401" cy="2138088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2614902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614902 h 5447764"/>
              <a:gd name="connsiteX1" fmla="*/ 2115515 w 8490857"/>
              <a:gd name="connsiteY1" fmla="*/ 2569747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2614902 h 5447764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2837644 w 8490857"/>
              <a:gd name="connsiteY2" fmla="*/ 991673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4558771 w 8490857"/>
              <a:gd name="connsiteY3" fmla="*/ 777409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5670997 w 8490857"/>
              <a:gd name="connsiteY4" fmla="*/ 296214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527953 w 8490857"/>
              <a:gd name="connsiteY4" fmla="*/ 3615770 h 4919730"/>
              <a:gd name="connsiteX5" fmla="*/ 7100552 w 8490857"/>
              <a:gd name="connsiteY5" fmla="*/ 0 h 4919730"/>
              <a:gd name="connsiteX6" fmla="*/ 8490857 w 8490857"/>
              <a:gd name="connsiteY6" fmla="*/ 566671 h 4919730"/>
              <a:gd name="connsiteX7" fmla="*/ 8490857 w 8490857"/>
              <a:gd name="connsiteY7" fmla="*/ 4919730 h 4919730"/>
              <a:gd name="connsiteX8" fmla="*/ 0 w 8490857"/>
              <a:gd name="connsiteY8" fmla="*/ 4919730 h 4919730"/>
              <a:gd name="connsiteX9" fmla="*/ 0 w 8490857"/>
              <a:gd name="connsiteY9" fmla="*/ 2086868 h 4919730"/>
              <a:gd name="connsiteX0" fmla="*/ 0 w 8490857"/>
              <a:gd name="connsiteY0" fmla="*/ 2086868 h 4919730"/>
              <a:gd name="connsiteX1" fmla="*/ 2115515 w 8490857"/>
              <a:gd name="connsiteY1" fmla="*/ 2041713 h 4919730"/>
              <a:gd name="connsiteX2" fmla="*/ 4212731 w 8490857"/>
              <a:gd name="connsiteY2" fmla="*/ 2446311 h 4919730"/>
              <a:gd name="connsiteX3" fmla="*/ 6356962 w 8490857"/>
              <a:gd name="connsiteY3" fmla="*/ 3873176 h 4919730"/>
              <a:gd name="connsiteX4" fmla="*/ 7100552 w 8490857"/>
              <a:gd name="connsiteY4" fmla="*/ 0 h 4919730"/>
              <a:gd name="connsiteX5" fmla="*/ 8490857 w 8490857"/>
              <a:gd name="connsiteY5" fmla="*/ 566671 h 4919730"/>
              <a:gd name="connsiteX6" fmla="*/ 8490857 w 8490857"/>
              <a:gd name="connsiteY6" fmla="*/ 4919730 h 4919730"/>
              <a:gd name="connsiteX7" fmla="*/ 0 w 8490857"/>
              <a:gd name="connsiteY7" fmla="*/ 4919730 h 4919730"/>
              <a:gd name="connsiteX8" fmla="*/ 0 w 8490857"/>
              <a:gd name="connsiteY8" fmla="*/ 2086868 h 4919730"/>
              <a:gd name="connsiteX0" fmla="*/ 0 w 8490857"/>
              <a:gd name="connsiteY0" fmla="*/ 1520197 h 4353059"/>
              <a:gd name="connsiteX1" fmla="*/ 2115515 w 8490857"/>
              <a:gd name="connsiteY1" fmla="*/ 1475042 h 4353059"/>
              <a:gd name="connsiteX2" fmla="*/ 4212731 w 8490857"/>
              <a:gd name="connsiteY2" fmla="*/ 1879640 h 4353059"/>
              <a:gd name="connsiteX3" fmla="*/ 6356962 w 8490857"/>
              <a:gd name="connsiteY3" fmla="*/ 3306505 h 4353059"/>
              <a:gd name="connsiteX4" fmla="*/ 8490857 w 8490857"/>
              <a:gd name="connsiteY4" fmla="*/ 0 h 4353059"/>
              <a:gd name="connsiteX5" fmla="*/ 8490857 w 8490857"/>
              <a:gd name="connsiteY5" fmla="*/ 4353059 h 4353059"/>
              <a:gd name="connsiteX6" fmla="*/ 0 w 8490857"/>
              <a:gd name="connsiteY6" fmla="*/ 4353059 h 4353059"/>
              <a:gd name="connsiteX7" fmla="*/ 0 w 8490857"/>
              <a:gd name="connsiteY7" fmla="*/ 1520197 h 4353059"/>
              <a:gd name="connsiteX0" fmla="*/ 0 w 8490857"/>
              <a:gd name="connsiteY0" fmla="*/ 45155 h 2878017"/>
              <a:gd name="connsiteX1" fmla="*/ 2115515 w 8490857"/>
              <a:gd name="connsiteY1" fmla="*/ 0 h 2878017"/>
              <a:gd name="connsiteX2" fmla="*/ 4212731 w 8490857"/>
              <a:gd name="connsiteY2" fmla="*/ 404598 h 2878017"/>
              <a:gd name="connsiteX3" fmla="*/ 6356962 w 8490857"/>
              <a:gd name="connsiteY3" fmla="*/ 1831463 h 2878017"/>
              <a:gd name="connsiteX4" fmla="*/ 8490857 w 8490857"/>
              <a:gd name="connsiteY4" fmla="*/ 1508829 h 2878017"/>
              <a:gd name="connsiteX5" fmla="*/ 8490857 w 8490857"/>
              <a:gd name="connsiteY5" fmla="*/ 2878017 h 2878017"/>
              <a:gd name="connsiteX6" fmla="*/ 0 w 8490857"/>
              <a:gd name="connsiteY6" fmla="*/ 2878017 h 2878017"/>
              <a:gd name="connsiteX7" fmla="*/ 0 w 8490857"/>
              <a:gd name="connsiteY7" fmla="*/ 45155 h 287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0857" h="2878017">
                <a:moveTo>
                  <a:pt x="0" y="45155"/>
                </a:moveTo>
                <a:lnTo>
                  <a:pt x="2115515" y="0"/>
                </a:lnTo>
                <a:lnTo>
                  <a:pt x="4212731" y="404598"/>
                </a:lnTo>
                <a:lnTo>
                  <a:pt x="6356962" y="1831463"/>
                </a:lnTo>
                <a:lnTo>
                  <a:pt x="8490857" y="1508829"/>
                </a:lnTo>
                <a:lnTo>
                  <a:pt x="8490857" y="2878017"/>
                </a:lnTo>
                <a:lnTo>
                  <a:pt x="0" y="2878017"/>
                </a:lnTo>
                <a:lnTo>
                  <a:pt x="0" y="451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70348-3051-DC45-B74B-2A7A5B5282EF}"/>
              </a:ext>
            </a:extLst>
          </p:cNvPr>
          <p:cNvSpPr txBox="1"/>
          <p:nvPr/>
        </p:nvSpPr>
        <p:spPr>
          <a:xfrm>
            <a:off x="1482055" y="5164464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8235E-F5A4-C147-9496-23BBB6765E6A}"/>
              </a:ext>
            </a:extLst>
          </p:cNvPr>
          <p:cNvSpPr txBox="1"/>
          <p:nvPr/>
        </p:nvSpPr>
        <p:spPr>
          <a:xfrm>
            <a:off x="1482055" y="5904221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F736C-C6CC-3A44-9705-D7DD4DFCC99B}"/>
              </a:ext>
            </a:extLst>
          </p:cNvPr>
          <p:cNvSpPr txBox="1"/>
          <p:nvPr/>
        </p:nvSpPr>
        <p:spPr>
          <a:xfrm>
            <a:off x="1482055" y="6628630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A88923-C14C-D840-8B0D-06A2E01F13BD}"/>
              </a:ext>
            </a:extLst>
          </p:cNvPr>
          <p:cNvSpPr txBox="1"/>
          <p:nvPr/>
        </p:nvSpPr>
        <p:spPr>
          <a:xfrm>
            <a:off x="1482055" y="7353039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156B8-167D-0D47-A29C-A9F423C08F95}"/>
              </a:ext>
            </a:extLst>
          </p:cNvPr>
          <p:cNvSpPr txBox="1"/>
          <p:nvPr/>
        </p:nvSpPr>
        <p:spPr>
          <a:xfrm>
            <a:off x="1482055" y="8036709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09B37-3278-8C4E-8BF3-0F1D317D411B}"/>
              </a:ext>
            </a:extLst>
          </p:cNvPr>
          <p:cNvSpPr txBox="1"/>
          <p:nvPr/>
        </p:nvSpPr>
        <p:spPr>
          <a:xfrm>
            <a:off x="1482055" y="8791816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BC5C5-CAEB-9345-AF44-5E7C741F4536}"/>
              </a:ext>
            </a:extLst>
          </p:cNvPr>
          <p:cNvSpPr txBox="1"/>
          <p:nvPr/>
        </p:nvSpPr>
        <p:spPr>
          <a:xfrm>
            <a:off x="1482055" y="9472246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70599-336B-8F4A-8774-B80EAC2CF050}"/>
              </a:ext>
            </a:extLst>
          </p:cNvPr>
          <p:cNvSpPr txBox="1"/>
          <p:nvPr/>
        </p:nvSpPr>
        <p:spPr>
          <a:xfrm>
            <a:off x="1482055" y="4479708"/>
            <a:ext cx="543885" cy="57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7202A-7A0D-8C46-A124-44334DD9F7C7}"/>
              </a:ext>
            </a:extLst>
          </p:cNvPr>
          <p:cNvSpPr txBox="1"/>
          <p:nvPr/>
        </p:nvSpPr>
        <p:spPr>
          <a:xfrm>
            <a:off x="1757127" y="9935866"/>
            <a:ext cx="115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DD8F40-AE4C-C947-8CB8-5122C083117E}"/>
              </a:ext>
            </a:extLst>
          </p:cNvPr>
          <p:cNvSpPr txBox="1"/>
          <p:nvPr/>
        </p:nvSpPr>
        <p:spPr>
          <a:xfrm>
            <a:off x="6686315" y="9935866"/>
            <a:ext cx="115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CC1E4D-23E8-484B-B220-81756763DDC2}"/>
              </a:ext>
            </a:extLst>
          </p:cNvPr>
          <p:cNvSpPr txBox="1"/>
          <p:nvPr/>
        </p:nvSpPr>
        <p:spPr>
          <a:xfrm>
            <a:off x="11615503" y="9935866"/>
            <a:ext cx="115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EF6D-00AD-754B-AA6F-8263DBF6F072}"/>
              </a:ext>
            </a:extLst>
          </p:cNvPr>
          <p:cNvSpPr txBox="1"/>
          <p:nvPr/>
        </p:nvSpPr>
        <p:spPr>
          <a:xfrm>
            <a:off x="16831739" y="9935866"/>
            <a:ext cx="115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D172A-C380-6644-BF8D-DCBC7D795069}"/>
              </a:ext>
            </a:extLst>
          </p:cNvPr>
          <p:cNvSpPr txBox="1"/>
          <p:nvPr/>
        </p:nvSpPr>
        <p:spPr>
          <a:xfrm>
            <a:off x="21777812" y="9935866"/>
            <a:ext cx="11575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1054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78F8414-F490-0A4C-9079-E2BF1E2FB611}"/>
              </a:ext>
            </a:extLst>
          </p:cNvPr>
          <p:cNvSpPr txBox="1"/>
          <p:nvPr/>
        </p:nvSpPr>
        <p:spPr>
          <a:xfrm>
            <a:off x="2001032" y="11622863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C2D3F-A2D7-9B4E-94D3-8D73075A7ACC}"/>
              </a:ext>
            </a:extLst>
          </p:cNvPr>
          <p:cNvSpPr txBox="1"/>
          <p:nvPr/>
        </p:nvSpPr>
        <p:spPr>
          <a:xfrm>
            <a:off x="1982787" y="1087634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EDAA07-DADD-BC46-841C-84B5C89CD067}"/>
              </a:ext>
            </a:extLst>
          </p:cNvPr>
          <p:cNvSpPr txBox="1"/>
          <p:nvPr/>
        </p:nvSpPr>
        <p:spPr>
          <a:xfrm>
            <a:off x="9110421" y="11630500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C59145-8093-084F-B993-1C422DF67944}"/>
              </a:ext>
            </a:extLst>
          </p:cNvPr>
          <p:cNvSpPr txBox="1"/>
          <p:nvPr/>
        </p:nvSpPr>
        <p:spPr>
          <a:xfrm>
            <a:off x="9092176" y="1092752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D19816-3046-0B44-9609-64A1D2CDC103}"/>
              </a:ext>
            </a:extLst>
          </p:cNvPr>
          <p:cNvSpPr txBox="1"/>
          <p:nvPr/>
        </p:nvSpPr>
        <p:spPr>
          <a:xfrm>
            <a:off x="16688868" y="11622863"/>
            <a:ext cx="571551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C8D63-2A42-EE46-B4B3-742B1A1BF4C7}"/>
              </a:ext>
            </a:extLst>
          </p:cNvPr>
          <p:cNvSpPr txBox="1"/>
          <p:nvPr/>
        </p:nvSpPr>
        <p:spPr>
          <a:xfrm>
            <a:off x="16670623" y="10919884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05FFC-3E84-C844-907C-A0A21AC63467}"/>
              </a:ext>
            </a:extLst>
          </p:cNvPr>
          <p:cNvCxnSpPr>
            <a:cxnSpLocks/>
          </p:cNvCxnSpPr>
          <p:nvPr/>
        </p:nvCxnSpPr>
        <p:spPr>
          <a:xfrm flipH="1">
            <a:off x="3523720" y="11211752"/>
            <a:ext cx="3653472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989177-51C3-0D48-9606-BBC787AE6D7D}"/>
              </a:ext>
            </a:extLst>
          </p:cNvPr>
          <p:cNvCxnSpPr>
            <a:cxnSpLocks/>
          </p:cNvCxnSpPr>
          <p:nvPr/>
        </p:nvCxnSpPr>
        <p:spPr>
          <a:xfrm flipH="1">
            <a:off x="11840407" y="11211752"/>
            <a:ext cx="2383044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DD1309-DD5E-8147-B02C-17FC0334441D}"/>
              </a:ext>
            </a:extLst>
          </p:cNvPr>
          <p:cNvCxnSpPr>
            <a:cxnSpLocks/>
          </p:cNvCxnSpPr>
          <p:nvPr/>
        </p:nvCxnSpPr>
        <p:spPr>
          <a:xfrm flipH="1">
            <a:off x="19112065" y="11211752"/>
            <a:ext cx="2695527" cy="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E4761E6E-9D1F-6E42-A26E-CFC57E31129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15E3DD9D-5E8E-B24B-B3A0-B36C0B3D275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0F6F0BC8-B9A8-C343-970C-2E9926B330B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1EE7D6-F8A2-CE40-9C38-7FF137DEC3D3}"/>
              </a:ext>
            </a:extLst>
          </p:cNvPr>
          <p:cNvCxnSpPr/>
          <p:nvPr/>
        </p:nvCxnSpPr>
        <p:spPr>
          <a:xfrm>
            <a:off x="2548026" y="4337006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E3BA0E-2928-8440-977C-175CB76AA2A5}"/>
              </a:ext>
            </a:extLst>
          </p:cNvPr>
          <p:cNvCxnSpPr/>
          <p:nvPr/>
        </p:nvCxnSpPr>
        <p:spPr>
          <a:xfrm>
            <a:off x="2548026" y="522963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452A03-5B10-D54C-BF04-5F27BDA9A790}"/>
              </a:ext>
            </a:extLst>
          </p:cNvPr>
          <p:cNvCxnSpPr/>
          <p:nvPr/>
        </p:nvCxnSpPr>
        <p:spPr>
          <a:xfrm>
            <a:off x="2548026" y="6100492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DBD45-0E7C-3145-8323-8275B817563D}"/>
              </a:ext>
            </a:extLst>
          </p:cNvPr>
          <p:cNvCxnSpPr/>
          <p:nvPr/>
        </p:nvCxnSpPr>
        <p:spPr>
          <a:xfrm>
            <a:off x="2548026" y="6993120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7018D-C199-C44C-84DB-BBDC5AED3459}"/>
              </a:ext>
            </a:extLst>
          </p:cNvPr>
          <p:cNvCxnSpPr/>
          <p:nvPr/>
        </p:nvCxnSpPr>
        <p:spPr>
          <a:xfrm>
            <a:off x="2548026" y="7907520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D1723D-11A9-DD4D-A749-A7CFA125129D}"/>
              </a:ext>
            </a:extLst>
          </p:cNvPr>
          <p:cNvCxnSpPr/>
          <p:nvPr/>
        </p:nvCxnSpPr>
        <p:spPr>
          <a:xfrm>
            <a:off x="2548026" y="8800148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5E1889-EE21-C941-A730-5B90B923DF7F}"/>
              </a:ext>
            </a:extLst>
          </p:cNvPr>
          <p:cNvCxnSpPr/>
          <p:nvPr/>
        </p:nvCxnSpPr>
        <p:spPr>
          <a:xfrm>
            <a:off x="2548026" y="9649234"/>
            <a:ext cx="2027978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B73704-5DEA-2E43-B698-E6B51165CAE9}"/>
              </a:ext>
            </a:extLst>
          </p:cNvPr>
          <p:cNvSpPr txBox="1"/>
          <p:nvPr/>
        </p:nvSpPr>
        <p:spPr>
          <a:xfrm>
            <a:off x="1334693" y="4031135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5ADFC-6024-1245-BD62-2715C0AD131F}"/>
              </a:ext>
            </a:extLst>
          </p:cNvPr>
          <p:cNvSpPr txBox="1"/>
          <p:nvPr/>
        </p:nvSpPr>
        <p:spPr>
          <a:xfrm>
            <a:off x="1334693" y="4914362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C42F-05BB-DB47-9B24-764FD5251494}"/>
              </a:ext>
            </a:extLst>
          </p:cNvPr>
          <p:cNvSpPr txBox="1"/>
          <p:nvPr/>
        </p:nvSpPr>
        <p:spPr>
          <a:xfrm>
            <a:off x="1334693" y="5797589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A0612-30EB-DA4A-9B64-42AE3DF4BE61}"/>
              </a:ext>
            </a:extLst>
          </p:cNvPr>
          <p:cNvSpPr txBox="1"/>
          <p:nvPr/>
        </p:nvSpPr>
        <p:spPr>
          <a:xfrm>
            <a:off x="1334693" y="6680816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F5B0D-89D5-FB4E-81DC-341270FDD021}"/>
              </a:ext>
            </a:extLst>
          </p:cNvPr>
          <p:cNvSpPr txBox="1"/>
          <p:nvPr/>
        </p:nvSpPr>
        <p:spPr>
          <a:xfrm>
            <a:off x="1334693" y="7584826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ECCCE1-0C47-4543-B388-13320C73B09F}"/>
              </a:ext>
            </a:extLst>
          </p:cNvPr>
          <p:cNvSpPr txBox="1"/>
          <p:nvPr/>
        </p:nvSpPr>
        <p:spPr>
          <a:xfrm>
            <a:off x="1334693" y="8468053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9AA708-B623-764F-98A8-8A557AA210F4}"/>
              </a:ext>
            </a:extLst>
          </p:cNvPr>
          <p:cNvSpPr txBox="1"/>
          <p:nvPr/>
        </p:nvSpPr>
        <p:spPr>
          <a:xfrm>
            <a:off x="1334693" y="9351280"/>
            <a:ext cx="1028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DA264-52AA-2B42-BEC5-0706219667A7}"/>
              </a:ext>
            </a:extLst>
          </p:cNvPr>
          <p:cNvSpPr/>
          <p:nvPr/>
        </p:nvSpPr>
        <p:spPr>
          <a:xfrm>
            <a:off x="3603027" y="8800148"/>
            <a:ext cx="2646240" cy="859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05E408-92E4-7145-93FE-86A56F16E27B}"/>
              </a:ext>
            </a:extLst>
          </p:cNvPr>
          <p:cNvSpPr/>
          <p:nvPr/>
        </p:nvSpPr>
        <p:spPr>
          <a:xfrm>
            <a:off x="8556513" y="8468053"/>
            <a:ext cx="2646240" cy="1192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0349E8-8306-0E4B-A1E7-CD742062F348}"/>
              </a:ext>
            </a:extLst>
          </p:cNvPr>
          <p:cNvSpPr/>
          <p:nvPr/>
        </p:nvSpPr>
        <p:spPr>
          <a:xfrm>
            <a:off x="13509999" y="7885748"/>
            <a:ext cx="2646240" cy="1774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D16F6F-512E-8D4D-97E4-4FFBFD50CCBD}"/>
              </a:ext>
            </a:extLst>
          </p:cNvPr>
          <p:cNvSpPr/>
          <p:nvPr/>
        </p:nvSpPr>
        <p:spPr>
          <a:xfrm>
            <a:off x="18392586" y="7188648"/>
            <a:ext cx="2646240" cy="2471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7CA46A-C319-0648-BF6D-13292A76D7A7}"/>
              </a:ext>
            </a:extLst>
          </p:cNvPr>
          <p:cNvSpPr/>
          <p:nvPr/>
        </p:nvSpPr>
        <p:spPr>
          <a:xfrm>
            <a:off x="3603027" y="6896806"/>
            <a:ext cx="2646240" cy="19033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A0C757-6336-7E43-BBFE-5891894683C6}"/>
              </a:ext>
            </a:extLst>
          </p:cNvPr>
          <p:cNvSpPr/>
          <p:nvPr/>
        </p:nvSpPr>
        <p:spPr>
          <a:xfrm>
            <a:off x="8556513" y="6858000"/>
            <a:ext cx="2646240" cy="1670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4BC6D-5734-7844-A06A-D65B94689015}"/>
              </a:ext>
            </a:extLst>
          </p:cNvPr>
          <p:cNvSpPr/>
          <p:nvPr/>
        </p:nvSpPr>
        <p:spPr>
          <a:xfrm>
            <a:off x="13509999" y="6138588"/>
            <a:ext cx="2646240" cy="1774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6F39C6-339B-F747-B501-C849773220F2}"/>
              </a:ext>
            </a:extLst>
          </p:cNvPr>
          <p:cNvSpPr/>
          <p:nvPr/>
        </p:nvSpPr>
        <p:spPr>
          <a:xfrm>
            <a:off x="18392586" y="6992990"/>
            <a:ext cx="2646240" cy="947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DE7582-69BE-2A48-B9BC-A39B6961BC8B}"/>
              </a:ext>
            </a:extLst>
          </p:cNvPr>
          <p:cNvSpPr txBox="1"/>
          <p:nvPr/>
        </p:nvSpPr>
        <p:spPr>
          <a:xfrm>
            <a:off x="3729543" y="9783587"/>
            <a:ext cx="2393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957CAE-22CE-A34D-94D5-B51E0B30D998}"/>
              </a:ext>
            </a:extLst>
          </p:cNvPr>
          <p:cNvSpPr txBox="1"/>
          <p:nvPr/>
        </p:nvSpPr>
        <p:spPr>
          <a:xfrm>
            <a:off x="8721266" y="9783587"/>
            <a:ext cx="2393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FABE41-2545-074A-854C-ED884B4E6DBC}"/>
              </a:ext>
            </a:extLst>
          </p:cNvPr>
          <p:cNvSpPr txBox="1"/>
          <p:nvPr/>
        </p:nvSpPr>
        <p:spPr>
          <a:xfrm>
            <a:off x="13683009" y="9783587"/>
            <a:ext cx="2393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FE94A9-AF16-9B41-9259-AC83C8EC8DC9}"/>
              </a:ext>
            </a:extLst>
          </p:cNvPr>
          <p:cNvSpPr txBox="1"/>
          <p:nvPr/>
        </p:nvSpPr>
        <p:spPr>
          <a:xfrm>
            <a:off x="18509842" y="9783587"/>
            <a:ext cx="23932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470E66-119F-F34C-8AEE-377A98A38035}"/>
              </a:ext>
            </a:extLst>
          </p:cNvPr>
          <p:cNvSpPr/>
          <p:nvPr/>
        </p:nvSpPr>
        <p:spPr>
          <a:xfrm>
            <a:off x="3603027" y="5325950"/>
            <a:ext cx="2646240" cy="15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5E349A-441F-0742-98CD-24E10F515902}"/>
              </a:ext>
            </a:extLst>
          </p:cNvPr>
          <p:cNvSpPr/>
          <p:nvPr/>
        </p:nvSpPr>
        <p:spPr>
          <a:xfrm>
            <a:off x="8556513" y="6372482"/>
            <a:ext cx="2646240" cy="5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F24AFF-0266-5F43-B8DA-C019738A81AA}"/>
              </a:ext>
            </a:extLst>
          </p:cNvPr>
          <p:cNvSpPr/>
          <p:nvPr/>
        </p:nvSpPr>
        <p:spPr>
          <a:xfrm>
            <a:off x="13509999" y="5304955"/>
            <a:ext cx="2646240" cy="84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DCE8E0-4CEA-E64C-ABD7-CBACF3CD01F7}"/>
              </a:ext>
            </a:extLst>
          </p:cNvPr>
          <p:cNvSpPr/>
          <p:nvPr/>
        </p:nvSpPr>
        <p:spPr>
          <a:xfrm>
            <a:off x="18392586" y="4540126"/>
            <a:ext cx="2646240" cy="2471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9B576CA-3E7A-8940-8E62-22BEF0DD995E}"/>
              </a:ext>
            </a:extLst>
          </p:cNvPr>
          <p:cNvSpPr txBox="1"/>
          <p:nvPr/>
        </p:nvSpPr>
        <p:spPr>
          <a:xfrm>
            <a:off x="16006241" y="6597574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E70720-B8CA-294F-B17B-C34E0AFBF3AB}"/>
              </a:ext>
            </a:extLst>
          </p:cNvPr>
          <p:cNvSpPr txBox="1"/>
          <p:nvPr/>
        </p:nvSpPr>
        <p:spPr>
          <a:xfrm>
            <a:off x="16006240" y="5894093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Achievements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F1FC3F-2981-E64F-B8C4-5B0CC7C4667E}"/>
              </a:ext>
            </a:extLst>
          </p:cNvPr>
          <p:cNvSpPr txBox="1"/>
          <p:nvPr/>
        </p:nvSpPr>
        <p:spPr>
          <a:xfrm>
            <a:off x="16006241" y="10940822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2FF46-E51A-7340-8CA1-C5CC21A7E775}"/>
              </a:ext>
            </a:extLst>
          </p:cNvPr>
          <p:cNvSpPr txBox="1"/>
          <p:nvPr/>
        </p:nvSpPr>
        <p:spPr>
          <a:xfrm>
            <a:off x="16006240" y="10237341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Awards</a:t>
            </a:r>
          </a:p>
        </p:txBody>
      </p:sp>
      <p:sp>
        <p:nvSpPr>
          <p:cNvPr id="40" name="Forma libre 13">
            <a:extLst>
              <a:ext uri="{FF2B5EF4-FFF2-40B4-BE49-F238E27FC236}">
                <a16:creationId xmlns:a16="http://schemas.microsoft.com/office/drawing/2014/main" id="{83783A4D-0435-2D48-B42F-3B73A2755BD1}"/>
              </a:ext>
            </a:extLst>
          </p:cNvPr>
          <p:cNvSpPr/>
          <p:nvPr/>
        </p:nvSpPr>
        <p:spPr>
          <a:xfrm>
            <a:off x="16006240" y="8494778"/>
            <a:ext cx="1277428" cy="1396307"/>
          </a:xfrm>
          <a:custGeom>
            <a:avLst/>
            <a:gdLst>
              <a:gd name="connsiteX0" fmla="*/ 347321 w 436377"/>
              <a:gd name="connsiteY0" fmla="*/ 413082 h 476988"/>
              <a:gd name="connsiteX1" fmla="*/ 303757 w 436377"/>
              <a:gd name="connsiteY1" fmla="*/ 413082 h 476988"/>
              <a:gd name="connsiteX2" fmla="*/ 277028 w 436377"/>
              <a:gd name="connsiteY2" fmla="*/ 355637 h 476988"/>
              <a:gd name="connsiteX3" fmla="*/ 270014 w 436377"/>
              <a:gd name="connsiteY3" fmla="*/ 279732 h 476988"/>
              <a:gd name="connsiteX4" fmla="*/ 312470 w 436377"/>
              <a:gd name="connsiteY4" fmla="*/ 241632 h 476988"/>
              <a:gd name="connsiteX5" fmla="*/ 327164 w 436377"/>
              <a:gd name="connsiteY5" fmla="*/ 218152 h 476988"/>
              <a:gd name="connsiteX6" fmla="*/ 335655 w 436377"/>
              <a:gd name="connsiteY6" fmla="*/ 209070 h 476988"/>
              <a:gd name="connsiteX7" fmla="*/ 431570 w 436377"/>
              <a:gd name="connsiteY7" fmla="*/ 23074 h 476988"/>
              <a:gd name="connsiteX8" fmla="*/ 382615 w 436377"/>
              <a:gd name="connsiteY8" fmla="*/ 997 h 476988"/>
              <a:gd name="connsiteX9" fmla="*/ 349610 w 436377"/>
              <a:gd name="connsiteY9" fmla="*/ 12441 h 476988"/>
              <a:gd name="connsiteX10" fmla="*/ 336541 w 436377"/>
              <a:gd name="connsiteY10" fmla="*/ 1661 h 476988"/>
              <a:gd name="connsiteX11" fmla="*/ 99007 w 436377"/>
              <a:gd name="connsiteY11" fmla="*/ 1661 h 476988"/>
              <a:gd name="connsiteX12" fmla="*/ 99007 w 436377"/>
              <a:gd name="connsiteY12" fmla="*/ 1661 h 476988"/>
              <a:gd name="connsiteX13" fmla="*/ 89630 w 436377"/>
              <a:gd name="connsiteY13" fmla="*/ 5575 h 476988"/>
              <a:gd name="connsiteX14" fmla="*/ 86086 w 436377"/>
              <a:gd name="connsiteY14" fmla="*/ 11925 h 476988"/>
              <a:gd name="connsiteX15" fmla="*/ 54336 w 436377"/>
              <a:gd name="connsiteY15" fmla="*/ 1218 h 476988"/>
              <a:gd name="connsiteX16" fmla="*/ 5381 w 436377"/>
              <a:gd name="connsiteY16" fmla="*/ 23222 h 476988"/>
              <a:gd name="connsiteX17" fmla="*/ 98859 w 436377"/>
              <a:gd name="connsiteY17" fmla="*/ 206707 h 476988"/>
              <a:gd name="connsiteX18" fmla="*/ 107129 w 436377"/>
              <a:gd name="connsiteY18" fmla="*/ 215568 h 476988"/>
              <a:gd name="connsiteX19" fmla="*/ 123225 w 436377"/>
              <a:gd name="connsiteY19" fmla="*/ 241780 h 476988"/>
              <a:gd name="connsiteX20" fmla="*/ 166716 w 436377"/>
              <a:gd name="connsiteY20" fmla="*/ 280471 h 476988"/>
              <a:gd name="connsiteX21" fmla="*/ 159701 w 436377"/>
              <a:gd name="connsiteY21" fmla="*/ 355784 h 476988"/>
              <a:gd name="connsiteX22" fmla="*/ 132972 w 436377"/>
              <a:gd name="connsiteY22" fmla="*/ 413230 h 476988"/>
              <a:gd name="connsiteX23" fmla="*/ 88374 w 436377"/>
              <a:gd name="connsiteY23" fmla="*/ 413230 h 476988"/>
              <a:gd name="connsiteX24" fmla="*/ 75083 w 436377"/>
              <a:gd name="connsiteY24" fmla="*/ 426520 h 476988"/>
              <a:gd name="connsiteX25" fmla="*/ 75083 w 436377"/>
              <a:gd name="connsiteY25" fmla="*/ 463439 h 476988"/>
              <a:gd name="connsiteX26" fmla="*/ 88374 w 436377"/>
              <a:gd name="connsiteY26" fmla="*/ 476730 h 476988"/>
              <a:gd name="connsiteX27" fmla="*/ 347321 w 436377"/>
              <a:gd name="connsiteY27" fmla="*/ 476730 h 476988"/>
              <a:gd name="connsiteX28" fmla="*/ 360612 w 436377"/>
              <a:gd name="connsiteY28" fmla="*/ 463439 h 476988"/>
              <a:gd name="connsiteX29" fmla="*/ 360612 w 436377"/>
              <a:gd name="connsiteY29" fmla="*/ 426520 h 476988"/>
              <a:gd name="connsiteX30" fmla="*/ 347321 w 436377"/>
              <a:gd name="connsiteY30" fmla="*/ 413082 h 476988"/>
              <a:gd name="connsiteX31" fmla="*/ 385569 w 436377"/>
              <a:gd name="connsiteY31" fmla="*/ 27357 h 476988"/>
              <a:gd name="connsiteX32" fmla="*/ 407794 w 436377"/>
              <a:gd name="connsiteY32" fmla="*/ 35036 h 476988"/>
              <a:gd name="connsiteX33" fmla="*/ 398786 w 436377"/>
              <a:gd name="connsiteY33" fmla="*/ 81036 h 476988"/>
              <a:gd name="connsiteX34" fmla="*/ 347174 w 436377"/>
              <a:gd name="connsiteY34" fmla="*/ 155833 h 476988"/>
              <a:gd name="connsiteX35" fmla="*/ 349832 w 436377"/>
              <a:gd name="connsiteY35" fmla="*/ 121204 h 476988"/>
              <a:gd name="connsiteX36" fmla="*/ 349832 w 436377"/>
              <a:gd name="connsiteY36" fmla="*/ 52535 h 476988"/>
              <a:gd name="connsiteX37" fmla="*/ 351382 w 436377"/>
              <a:gd name="connsiteY37" fmla="*/ 48769 h 476988"/>
              <a:gd name="connsiteX38" fmla="*/ 385569 w 436377"/>
              <a:gd name="connsiteY38" fmla="*/ 27357 h 476988"/>
              <a:gd name="connsiteX39" fmla="*/ 37722 w 436377"/>
              <a:gd name="connsiteY39" fmla="*/ 80372 h 476988"/>
              <a:gd name="connsiteX40" fmla="*/ 29083 w 436377"/>
              <a:gd name="connsiteY40" fmla="*/ 35036 h 476988"/>
              <a:gd name="connsiteX41" fmla="*/ 51382 w 436377"/>
              <a:gd name="connsiteY41" fmla="*/ 27430 h 476988"/>
              <a:gd name="connsiteX42" fmla="*/ 85421 w 436377"/>
              <a:gd name="connsiteY42" fmla="*/ 48843 h 476988"/>
              <a:gd name="connsiteX43" fmla="*/ 85716 w 436377"/>
              <a:gd name="connsiteY43" fmla="*/ 49877 h 476988"/>
              <a:gd name="connsiteX44" fmla="*/ 85716 w 436377"/>
              <a:gd name="connsiteY44" fmla="*/ 121130 h 476988"/>
              <a:gd name="connsiteX45" fmla="*/ 88079 w 436377"/>
              <a:gd name="connsiteY45" fmla="*/ 154061 h 476988"/>
              <a:gd name="connsiteX46" fmla="*/ 37722 w 436377"/>
              <a:gd name="connsiteY46" fmla="*/ 80372 h 476988"/>
              <a:gd name="connsiteX47" fmla="*/ 144490 w 436377"/>
              <a:gd name="connsiteY47" fmla="*/ 225683 h 476988"/>
              <a:gd name="connsiteX48" fmla="*/ 133415 w 436377"/>
              <a:gd name="connsiteY48" fmla="*/ 208332 h 476988"/>
              <a:gd name="connsiteX49" fmla="*/ 129871 w 436377"/>
              <a:gd name="connsiteY49" fmla="*/ 200800 h 476988"/>
              <a:gd name="connsiteX50" fmla="*/ 129206 w 436377"/>
              <a:gd name="connsiteY50" fmla="*/ 200136 h 476988"/>
              <a:gd name="connsiteX51" fmla="*/ 112371 w 436377"/>
              <a:gd name="connsiteY51" fmla="*/ 121204 h 476988"/>
              <a:gd name="connsiteX52" fmla="*/ 112371 w 436377"/>
              <a:gd name="connsiteY52" fmla="*/ 28169 h 476988"/>
              <a:gd name="connsiteX53" fmla="*/ 323324 w 436377"/>
              <a:gd name="connsiteY53" fmla="*/ 28169 h 476988"/>
              <a:gd name="connsiteX54" fmla="*/ 323324 w 436377"/>
              <a:gd name="connsiteY54" fmla="*/ 121204 h 476988"/>
              <a:gd name="connsiteX55" fmla="*/ 305234 w 436377"/>
              <a:gd name="connsiteY55" fmla="*/ 202646 h 476988"/>
              <a:gd name="connsiteX56" fmla="*/ 304053 w 436377"/>
              <a:gd name="connsiteY56" fmla="*/ 203827 h 476988"/>
              <a:gd name="connsiteX57" fmla="*/ 300435 w 436377"/>
              <a:gd name="connsiteY57" fmla="*/ 211507 h 476988"/>
              <a:gd name="connsiteX58" fmla="*/ 291131 w 436377"/>
              <a:gd name="connsiteY58" fmla="*/ 225757 h 476988"/>
              <a:gd name="connsiteX59" fmla="*/ 217811 w 436377"/>
              <a:gd name="connsiteY59" fmla="*/ 267032 h 476988"/>
              <a:gd name="connsiteX60" fmla="*/ 144490 w 436377"/>
              <a:gd name="connsiteY60" fmla="*/ 225683 h 476988"/>
              <a:gd name="connsiteX61" fmla="*/ 185618 w 436377"/>
              <a:gd name="connsiteY61" fmla="*/ 361470 h 476988"/>
              <a:gd name="connsiteX62" fmla="*/ 193149 w 436377"/>
              <a:gd name="connsiteY62" fmla="*/ 290586 h 476988"/>
              <a:gd name="connsiteX63" fmla="*/ 217885 w 436377"/>
              <a:gd name="connsiteY63" fmla="*/ 293540 h 476988"/>
              <a:gd name="connsiteX64" fmla="*/ 243654 w 436377"/>
              <a:gd name="connsiteY64" fmla="*/ 290291 h 476988"/>
              <a:gd name="connsiteX65" fmla="*/ 251185 w 436377"/>
              <a:gd name="connsiteY65" fmla="*/ 361470 h 476988"/>
              <a:gd name="connsiteX66" fmla="*/ 270974 w 436377"/>
              <a:gd name="connsiteY66" fmla="*/ 413082 h 476988"/>
              <a:gd name="connsiteX67" fmla="*/ 165830 w 436377"/>
              <a:gd name="connsiteY67" fmla="*/ 413082 h 476988"/>
              <a:gd name="connsiteX68" fmla="*/ 185618 w 436377"/>
              <a:gd name="connsiteY68" fmla="*/ 361470 h 476988"/>
              <a:gd name="connsiteX69" fmla="*/ 334031 w 436377"/>
              <a:gd name="connsiteY69" fmla="*/ 450001 h 476988"/>
              <a:gd name="connsiteX70" fmla="*/ 101665 w 436377"/>
              <a:gd name="connsiteY70" fmla="*/ 450001 h 476988"/>
              <a:gd name="connsiteX71" fmla="*/ 101665 w 436377"/>
              <a:gd name="connsiteY71" fmla="*/ 439664 h 476988"/>
              <a:gd name="connsiteX72" fmla="*/ 137107 w 436377"/>
              <a:gd name="connsiteY72" fmla="*/ 439664 h 476988"/>
              <a:gd name="connsiteX73" fmla="*/ 138657 w 436377"/>
              <a:gd name="connsiteY73" fmla="*/ 439737 h 476988"/>
              <a:gd name="connsiteX74" fmla="*/ 140208 w 436377"/>
              <a:gd name="connsiteY74" fmla="*/ 439664 h 476988"/>
              <a:gd name="connsiteX75" fmla="*/ 296595 w 436377"/>
              <a:gd name="connsiteY75" fmla="*/ 439664 h 476988"/>
              <a:gd name="connsiteX76" fmla="*/ 298146 w 436377"/>
              <a:gd name="connsiteY76" fmla="*/ 439737 h 476988"/>
              <a:gd name="connsiteX77" fmla="*/ 299696 w 436377"/>
              <a:gd name="connsiteY77" fmla="*/ 439664 h 476988"/>
              <a:gd name="connsiteX78" fmla="*/ 334105 w 436377"/>
              <a:gd name="connsiteY78" fmla="*/ 439664 h 476988"/>
              <a:gd name="connsiteX79" fmla="*/ 334105 w 436377"/>
              <a:gd name="connsiteY79" fmla="*/ 450001 h 476988"/>
              <a:gd name="connsiteX80" fmla="*/ 263147 w 436377"/>
              <a:gd name="connsiteY80" fmla="*/ 214977 h 476988"/>
              <a:gd name="connsiteX81" fmla="*/ 274001 w 436377"/>
              <a:gd name="connsiteY81" fmla="*/ 214165 h 476988"/>
              <a:gd name="connsiteX82" fmla="*/ 278062 w 436377"/>
              <a:gd name="connsiteY82" fmla="*/ 204049 h 476988"/>
              <a:gd name="connsiteX83" fmla="*/ 269423 w 436377"/>
              <a:gd name="connsiteY83" fmla="*/ 154578 h 476988"/>
              <a:gd name="connsiteX84" fmla="*/ 305308 w 436377"/>
              <a:gd name="connsiteY84" fmla="*/ 119432 h 476988"/>
              <a:gd name="connsiteX85" fmla="*/ 307892 w 436377"/>
              <a:gd name="connsiteY85" fmla="*/ 108799 h 476988"/>
              <a:gd name="connsiteX86" fmla="*/ 299549 w 436377"/>
              <a:gd name="connsiteY86" fmla="*/ 101784 h 476988"/>
              <a:gd name="connsiteX87" fmla="*/ 249856 w 436377"/>
              <a:gd name="connsiteY87" fmla="*/ 94696 h 476988"/>
              <a:gd name="connsiteX88" fmla="*/ 227484 w 436377"/>
              <a:gd name="connsiteY88" fmla="*/ 49729 h 476988"/>
              <a:gd name="connsiteX89" fmla="*/ 218254 w 436377"/>
              <a:gd name="connsiteY89" fmla="*/ 43970 h 476988"/>
              <a:gd name="connsiteX90" fmla="*/ 218254 w 436377"/>
              <a:gd name="connsiteY90" fmla="*/ 43970 h 476988"/>
              <a:gd name="connsiteX91" fmla="*/ 209024 w 436377"/>
              <a:gd name="connsiteY91" fmla="*/ 49729 h 476988"/>
              <a:gd name="connsiteX92" fmla="*/ 186873 w 436377"/>
              <a:gd name="connsiteY92" fmla="*/ 94844 h 476988"/>
              <a:gd name="connsiteX93" fmla="*/ 137181 w 436377"/>
              <a:gd name="connsiteY93" fmla="*/ 102227 h 476988"/>
              <a:gd name="connsiteX94" fmla="*/ 128837 w 436377"/>
              <a:gd name="connsiteY94" fmla="*/ 109316 h 476988"/>
              <a:gd name="connsiteX95" fmla="*/ 131495 w 436377"/>
              <a:gd name="connsiteY95" fmla="*/ 119875 h 476988"/>
              <a:gd name="connsiteX96" fmla="*/ 167528 w 436377"/>
              <a:gd name="connsiteY96" fmla="*/ 154873 h 476988"/>
              <a:gd name="connsiteX97" fmla="*/ 159184 w 436377"/>
              <a:gd name="connsiteY97" fmla="*/ 204418 h 476988"/>
              <a:gd name="connsiteX98" fmla="*/ 163319 w 436377"/>
              <a:gd name="connsiteY98" fmla="*/ 214534 h 476988"/>
              <a:gd name="connsiteX99" fmla="*/ 169374 w 436377"/>
              <a:gd name="connsiteY99" fmla="*/ 216527 h 476988"/>
              <a:gd name="connsiteX100" fmla="*/ 174173 w 436377"/>
              <a:gd name="connsiteY100" fmla="*/ 215346 h 476988"/>
              <a:gd name="connsiteX101" fmla="*/ 218549 w 436377"/>
              <a:gd name="connsiteY101" fmla="*/ 191866 h 476988"/>
              <a:gd name="connsiteX102" fmla="*/ 263147 w 436377"/>
              <a:gd name="connsiteY102" fmla="*/ 214977 h 476988"/>
              <a:gd name="connsiteX103" fmla="*/ 212716 w 436377"/>
              <a:gd name="connsiteY103" fmla="*/ 171413 h 476988"/>
              <a:gd name="connsiteX104" fmla="*/ 183034 w 436377"/>
              <a:gd name="connsiteY104" fmla="*/ 187140 h 476988"/>
              <a:gd name="connsiteX105" fmla="*/ 188645 w 436377"/>
              <a:gd name="connsiteY105" fmla="*/ 154061 h 476988"/>
              <a:gd name="connsiteX106" fmla="*/ 185027 w 436377"/>
              <a:gd name="connsiteY106" fmla="*/ 142986 h 476988"/>
              <a:gd name="connsiteX107" fmla="*/ 160956 w 436377"/>
              <a:gd name="connsiteY107" fmla="*/ 119653 h 476988"/>
              <a:gd name="connsiteX108" fmla="*/ 194183 w 436377"/>
              <a:gd name="connsiteY108" fmla="*/ 114706 h 476988"/>
              <a:gd name="connsiteX109" fmla="*/ 203634 w 436377"/>
              <a:gd name="connsiteY109" fmla="*/ 107839 h 476988"/>
              <a:gd name="connsiteX110" fmla="*/ 218402 w 436377"/>
              <a:gd name="connsiteY110" fmla="*/ 77714 h 476988"/>
              <a:gd name="connsiteX111" fmla="*/ 233317 w 436377"/>
              <a:gd name="connsiteY111" fmla="*/ 107765 h 476988"/>
              <a:gd name="connsiteX112" fmla="*/ 242768 w 436377"/>
              <a:gd name="connsiteY112" fmla="*/ 114632 h 476988"/>
              <a:gd name="connsiteX113" fmla="*/ 275995 w 436377"/>
              <a:gd name="connsiteY113" fmla="*/ 119358 h 476988"/>
              <a:gd name="connsiteX114" fmla="*/ 251998 w 436377"/>
              <a:gd name="connsiteY114" fmla="*/ 142838 h 476988"/>
              <a:gd name="connsiteX115" fmla="*/ 248453 w 436377"/>
              <a:gd name="connsiteY115" fmla="*/ 153987 h 476988"/>
              <a:gd name="connsiteX116" fmla="*/ 254213 w 436377"/>
              <a:gd name="connsiteY116" fmla="*/ 187066 h 476988"/>
              <a:gd name="connsiteX117" fmla="*/ 224456 w 436377"/>
              <a:gd name="connsiteY117" fmla="*/ 171487 h 476988"/>
              <a:gd name="connsiteX118" fmla="*/ 212716 w 436377"/>
              <a:gd name="connsiteY118" fmla="*/ 171413 h 47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436377" h="476988">
                <a:moveTo>
                  <a:pt x="347321" y="413082"/>
                </a:moveTo>
                <a:lnTo>
                  <a:pt x="303757" y="413082"/>
                </a:lnTo>
                <a:cubicBezTo>
                  <a:pt x="291353" y="398979"/>
                  <a:pt x="282566" y="380151"/>
                  <a:pt x="277028" y="355637"/>
                </a:cubicBezTo>
                <a:cubicBezTo>
                  <a:pt x="272377" y="334815"/>
                  <a:pt x="270088" y="310670"/>
                  <a:pt x="270014" y="279732"/>
                </a:cubicBezTo>
                <a:cubicBezTo>
                  <a:pt x="285741" y="270946"/>
                  <a:pt x="300140" y="258098"/>
                  <a:pt x="312470" y="241632"/>
                </a:cubicBezTo>
                <a:cubicBezTo>
                  <a:pt x="317934" y="234322"/>
                  <a:pt x="322807" y="226422"/>
                  <a:pt x="327164" y="218152"/>
                </a:cubicBezTo>
                <a:cubicBezTo>
                  <a:pt x="330044" y="215125"/>
                  <a:pt x="332923" y="212097"/>
                  <a:pt x="335655" y="209070"/>
                </a:cubicBezTo>
                <a:cubicBezTo>
                  <a:pt x="417172" y="121204"/>
                  <a:pt x="449438" y="58590"/>
                  <a:pt x="431570" y="23074"/>
                </a:cubicBezTo>
                <a:cubicBezTo>
                  <a:pt x="423300" y="6756"/>
                  <a:pt x="405062" y="-1514"/>
                  <a:pt x="382615" y="997"/>
                </a:cubicBezTo>
                <a:cubicBezTo>
                  <a:pt x="371097" y="2252"/>
                  <a:pt x="359431" y="6313"/>
                  <a:pt x="349610" y="12441"/>
                </a:cubicBezTo>
                <a:cubicBezTo>
                  <a:pt x="348429" y="6313"/>
                  <a:pt x="343039" y="1661"/>
                  <a:pt x="336541" y="1661"/>
                </a:cubicBezTo>
                <a:lnTo>
                  <a:pt x="99007" y="1661"/>
                </a:lnTo>
                <a:lnTo>
                  <a:pt x="99007" y="1661"/>
                </a:lnTo>
                <a:cubicBezTo>
                  <a:pt x="95463" y="1661"/>
                  <a:pt x="92066" y="3064"/>
                  <a:pt x="89630" y="5575"/>
                </a:cubicBezTo>
                <a:cubicBezTo>
                  <a:pt x="87858" y="7347"/>
                  <a:pt x="86676" y="9562"/>
                  <a:pt x="86086" y="11925"/>
                </a:cubicBezTo>
                <a:cubicBezTo>
                  <a:pt x="76560" y="6239"/>
                  <a:pt x="65411" y="2473"/>
                  <a:pt x="54336" y="1218"/>
                </a:cubicBezTo>
                <a:cubicBezTo>
                  <a:pt x="31963" y="-1292"/>
                  <a:pt x="13651" y="6904"/>
                  <a:pt x="5381" y="23222"/>
                </a:cubicBezTo>
                <a:cubicBezTo>
                  <a:pt x="-12414" y="58368"/>
                  <a:pt x="19041" y="120096"/>
                  <a:pt x="98859" y="206707"/>
                </a:cubicBezTo>
                <a:cubicBezTo>
                  <a:pt x="101517" y="209661"/>
                  <a:pt x="104323" y="212614"/>
                  <a:pt x="107129" y="215568"/>
                </a:cubicBezTo>
                <a:cubicBezTo>
                  <a:pt x="111781" y="224871"/>
                  <a:pt x="117171" y="233658"/>
                  <a:pt x="123225" y="241780"/>
                </a:cubicBezTo>
                <a:cubicBezTo>
                  <a:pt x="135778" y="258615"/>
                  <a:pt x="150545" y="271610"/>
                  <a:pt x="166716" y="280471"/>
                </a:cubicBezTo>
                <a:cubicBezTo>
                  <a:pt x="166642" y="311113"/>
                  <a:pt x="164353" y="335184"/>
                  <a:pt x="159701" y="355784"/>
                </a:cubicBezTo>
                <a:cubicBezTo>
                  <a:pt x="154163" y="380298"/>
                  <a:pt x="145377" y="399127"/>
                  <a:pt x="132972" y="413230"/>
                </a:cubicBezTo>
                <a:lnTo>
                  <a:pt x="88374" y="413230"/>
                </a:lnTo>
                <a:cubicBezTo>
                  <a:pt x="81064" y="413230"/>
                  <a:pt x="75083" y="419211"/>
                  <a:pt x="75083" y="426520"/>
                </a:cubicBezTo>
                <a:lnTo>
                  <a:pt x="75083" y="463439"/>
                </a:lnTo>
                <a:cubicBezTo>
                  <a:pt x="75083" y="470749"/>
                  <a:pt x="81064" y="476730"/>
                  <a:pt x="88374" y="476730"/>
                </a:cubicBezTo>
                <a:lnTo>
                  <a:pt x="347321" y="476730"/>
                </a:lnTo>
                <a:cubicBezTo>
                  <a:pt x="354631" y="476730"/>
                  <a:pt x="360612" y="470749"/>
                  <a:pt x="360612" y="463439"/>
                </a:cubicBezTo>
                <a:lnTo>
                  <a:pt x="360612" y="426520"/>
                </a:lnTo>
                <a:cubicBezTo>
                  <a:pt x="360612" y="418989"/>
                  <a:pt x="354631" y="413082"/>
                  <a:pt x="347321" y="413082"/>
                </a:cubicBezTo>
                <a:moveTo>
                  <a:pt x="385569" y="27357"/>
                </a:moveTo>
                <a:cubicBezTo>
                  <a:pt x="390811" y="26766"/>
                  <a:pt x="403438" y="26323"/>
                  <a:pt x="407794" y="35036"/>
                </a:cubicBezTo>
                <a:cubicBezTo>
                  <a:pt x="412150" y="43748"/>
                  <a:pt x="408902" y="60509"/>
                  <a:pt x="398786" y="81036"/>
                </a:cubicBezTo>
                <a:cubicBezTo>
                  <a:pt x="388375" y="102227"/>
                  <a:pt x="371097" y="127258"/>
                  <a:pt x="347174" y="155833"/>
                </a:cubicBezTo>
                <a:cubicBezTo>
                  <a:pt x="348946" y="144536"/>
                  <a:pt x="349832" y="132944"/>
                  <a:pt x="349832" y="121204"/>
                </a:cubicBezTo>
                <a:lnTo>
                  <a:pt x="349832" y="52535"/>
                </a:lnTo>
                <a:cubicBezTo>
                  <a:pt x="350496" y="51427"/>
                  <a:pt x="351087" y="50172"/>
                  <a:pt x="351382" y="48769"/>
                </a:cubicBezTo>
                <a:cubicBezTo>
                  <a:pt x="353967" y="38949"/>
                  <a:pt x="369547" y="29129"/>
                  <a:pt x="385569" y="27357"/>
                </a:cubicBezTo>
                <a:moveTo>
                  <a:pt x="37722" y="80372"/>
                </a:moveTo>
                <a:cubicBezTo>
                  <a:pt x="33070" y="70847"/>
                  <a:pt x="22881" y="47293"/>
                  <a:pt x="29083" y="35036"/>
                </a:cubicBezTo>
                <a:cubicBezTo>
                  <a:pt x="33439" y="26397"/>
                  <a:pt x="46140" y="26840"/>
                  <a:pt x="51382" y="27430"/>
                </a:cubicBezTo>
                <a:cubicBezTo>
                  <a:pt x="67404" y="29202"/>
                  <a:pt x="82984" y="39023"/>
                  <a:pt x="85421" y="48843"/>
                </a:cubicBezTo>
                <a:cubicBezTo>
                  <a:pt x="85495" y="49212"/>
                  <a:pt x="85642" y="49508"/>
                  <a:pt x="85716" y="49877"/>
                </a:cubicBezTo>
                <a:lnTo>
                  <a:pt x="85716" y="121130"/>
                </a:lnTo>
                <a:cubicBezTo>
                  <a:pt x="85716" y="132279"/>
                  <a:pt x="86528" y="143281"/>
                  <a:pt x="88079" y="154061"/>
                </a:cubicBezTo>
                <a:cubicBezTo>
                  <a:pt x="64820" y="125929"/>
                  <a:pt x="47912" y="101268"/>
                  <a:pt x="37722" y="80372"/>
                </a:cubicBezTo>
                <a:moveTo>
                  <a:pt x="144490" y="225683"/>
                </a:moveTo>
                <a:cubicBezTo>
                  <a:pt x="140429" y="220219"/>
                  <a:pt x="136738" y="214460"/>
                  <a:pt x="133415" y="208332"/>
                </a:cubicBezTo>
                <a:cubicBezTo>
                  <a:pt x="133120" y="205600"/>
                  <a:pt x="131938" y="202941"/>
                  <a:pt x="129871" y="200800"/>
                </a:cubicBezTo>
                <a:cubicBezTo>
                  <a:pt x="129649" y="200579"/>
                  <a:pt x="129428" y="200357"/>
                  <a:pt x="129206" y="200136"/>
                </a:cubicBezTo>
                <a:cubicBezTo>
                  <a:pt x="118205" y="176803"/>
                  <a:pt x="112371" y="149631"/>
                  <a:pt x="112371" y="121204"/>
                </a:cubicBezTo>
                <a:lnTo>
                  <a:pt x="112371" y="28169"/>
                </a:lnTo>
                <a:lnTo>
                  <a:pt x="323324" y="28169"/>
                </a:lnTo>
                <a:lnTo>
                  <a:pt x="323324" y="121204"/>
                </a:lnTo>
                <a:cubicBezTo>
                  <a:pt x="323324" y="150665"/>
                  <a:pt x="316974" y="178723"/>
                  <a:pt x="305234" y="202646"/>
                </a:cubicBezTo>
                <a:cubicBezTo>
                  <a:pt x="304865" y="203015"/>
                  <a:pt x="304496" y="203458"/>
                  <a:pt x="304053" y="203827"/>
                </a:cubicBezTo>
                <a:cubicBezTo>
                  <a:pt x="301985" y="206043"/>
                  <a:pt x="300804" y="208701"/>
                  <a:pt x="300435" y="211507"/>
                </a:cubicBezTo>
                <a:cubicBezTo>
                  <a:pt x="297555" y="216454"/>
                  <a:pt x="294454" y="221253"/>
                  <a:pt x="291131" y="225757"/>
                </a:cubicBezTo>
                <a:cubicBezTo>
                  <a:pt x="271269" y="252339"/>
                  <a:pt x="245205" y="267032"/>
                  <a:pt x="217811" y="267032"/>
                </a:cubicBezTo>
                <a:cubicBezTo>
                  <a:pt x="190417" y="266958"/>
                  <a:pt x="164353" y="252265"/>
                  <a:pt x="144490" y="225683"/>
                </a:cubicBezTo>
                <a:moveTo>
                  <a:pt x="185618" y="361470"/>
                </a:moveTo>
                <a:cubicBezTo>
                  <a:pt x="190196" y="341312"/>
                  <a:pt x="192632" y="318497"/>
                  <a:pt x="193149" y="290586"/>
                </a:cubicBezTo>
                <a:cubicBezTo>
                  <a:pt x="201198" y="292580"/>
                  <a:pt x="209467" y="293540"/>
                  <a:pt x="217885" y="293540"/>
                </a:cubicBezTo>
                <a:cubicBezTo>
                  <a:pt x="226672" y="293540"/>
                  <a:pt x="235237" y="292432"/>
                  <a:pt x="243654" y="290291"/>
                </a:cubicBezTo>
                <a:cubicBezTo>
                  <a:pt x="244171" y="318349"/>
                  <a:pt x="246608" y="341165"/>
                  <a:pt x="251185" y="361470"/>
                </a:cubicBezTo>
                <a:cubicBezTo>
                  <a:pt x="255689" y="381554"/>
                  <a:pt x="262261" y="398684"/>
                  <a:pt x="270974" y="413082"/>
                </a:cubicBezTo>
                <a:lnTo>
                  <a:pt x="165830" y="413082"/>
                </a:lnTo>
                <a:cubicBezTo>
                  <a:pt x="174542" y="398610"/>
                  <a:pt x="181040" y="381554"/>
                  <a:pt x="185618" y="361470"/>
                </a:cubicBezTo>
                <a:moveTo>
                  <a:pt x="334031" y="450001"/>
                </a:moveTo>
                <a:lnTo>
                  <a:pt x="101665" y="450001"/>
                </a:lnTo>
                <a:lnTo>
                  <a:pt x="101665" y="439664"/>
                </a:lnTo>
                <a:lnTo>
                  <a:pt x="137107" y="439664"/>
                </a:lnTo>
                <a:cubicBezTo>
                  <a:pt x="137624" y="439737"/>
                  <a:pt x="138141" y="439737"/>
                  <a:pt x="138657" y="439737"/>
                </a:cubicBezTo>
                <a:cubicBezTo>
                  <a:pt x="139174" y="439737"/>
                  <a:pt x="139691" y="439664"/>
                  <a:pt x="140208" y="439664"/>
                </a:cubicBezTo>
                <a:lnTo>
                  <a:pt x="296595" y="439664"/>
                </a:lnTo>
                <a:cubicBezTo>
                  <a:pt x="297112" y="439737"/>
                  <a:pt x="297629" y="439737"/>
                  <a:pt x="298146" y="439737"/>
                </a:cubicBezTo>
                <a:cubicBezTo>
                  <a:pt x="298663" y="439737"/>
                  <a:pt x="299179" y="439664"/>
                  <a:pt x="299696" y="439664"/>
                </a:cubicBezTo>
                <a:lnTo>
                  <a:pt x="334105" y="439664"/>
                </a:lnTo>
                <a:lnTo>
                  <a:pt x="334105" y="450001"/>
                </a:lnTo>
                <a:close/>
                <a:moveTo>
                  <a:pt x="263147" y="214977"/>
                </a:moveTo>
                <a:cubicBezTo>
                  <a:pt x="266618" y="216823"/>
                  <a:pt x="270826" y="216454"/>
                  <a:pt x="274001" y="214165"/>
                </a:cubicBezTo>
                <a:cubicBezTo>
                  <a:pt x="277176" y="211876"/>
                  <a:pt x="278727" y="207889"/>
                  <a:pt x="278062" y="204049"/>
                </a:cubicBezTo>
                <a:lnTo>
                  <a:pt x="269423" y="154578"/>
                </a:lnTo>
                <a:lnTo>
                  <a:pt x="305308" y="119432"/>
                </a:lnTo>
                <a:cubicBezTo>
                  <a:pt x="308114" y="116700"/>
                  <a:pt x="309147" y="112565"/>
                  <a:pt x="307892" y="108799"/>
                </a:cubicBezTo>
                <a:cubicBezTo>
                  <a:pt x="306637" y="105033"/>
                  <a:pt x="303462" y="102375"/>
                  <a:pt x="299549" y="101784"/>
                </a:cubicBezTo>
                <a:lnTo>
                  <a:pt x="249856" y="94696"/>
                </a:lnTo>
                <a:lnTo>
                  <a:pt x="227484" y="49729"/>
                </a:lnTo>
                <a:cubicBezTo>
                  <a:pt x="225711" y="46185"/>
                  <a:pt x="222167" y="43970"/>
                  <a:pt x="218254" y="43970"/>
                </a:cubicBezTo>
                <a:lnTo>
                  <a:pt x="218254" y="43970"/>
                </a:lnTo>
                <a:cubicBezTo>
                  <a:pt x="214341" y="43970"/>
                  <a:pt x="210723" y="46259"/>
                  <a:pt x="209024" y="49729"/>
                </a:cubicBezTo>
                <a:lnTo>
                  <a:pt x="186873" y="94844"/>
                </a:lnTo>
                <a:lnTo>
                  <a:pt x="137181" y="102227"/>
                </a:lnTo>
                <a:cubicBezTo>
                  <a:pt x="133267" y="102818"/>
                  <a:pt x="130092" y="105550"/>
                  <a:pt x="128837" y="109316"/>
                </a:cubicBezTo>
                <a:cubicBezTo>
                  <a:pt x="127656" y="113082"/>
                  <a:pt x="128689" y="117143"/>
                  <a:pt x="131495" y="119875"/>
                </a:cubicBezTo>
                <a:lnTo>
                  <a:pt x="167528" y="154873"/>
                </a:lnTo>
                <a:lnTo>
                  <a:pt x="159184" y="204418"/>
                </a:lnTo>
                <a:cubicBezTo>
                  <a:pt x="158520" y="208332"/>
                  <a:pt x="160144" y="212245"/>
                  <a:pt x="163319" y="214534"/>
                </a:cubicBezTo>
                <a:cubicBezTo>
                  <a:pt x="165091" y="215863"/>
                  <a:pt x="167233" y="216527"/>
                  <a:pt x="169374" y="216527"/>
                </a:cubicBezTo>
                <a:cubicBezTo>
                  <a:pt x="170998" y="216527"/>
                  <a:pt x="172696" y="216158"/>
                  <a:pt x="174173" y="215346"/>
                </a:cubicBezTo>
                <a:lnTo>
                  <a:pt x="218549" y="191866"/>
                </a:lnTo>
                <a:lnTo>
                  <a:pt x="263147" y="214977"/>
                </a:lnTo>
                <a:close/>
                <a:moveTo>
                  <a:pt x="212716" y="171413"/>
                </a:moveTo>
                <a:lnTo>
                  <a:pt x="183034" y="187140"/>
                </a:lnTo>
                <a:lnTo>
                  <a:pt x="188645" y="154061"/>
                </a:lnTo>
                <a:cubicBezTo>
                  <a:pt x="189310" y="150000"/>
                  <a:pt x="187981" y="145865"/>
                  <a:pt x="185027" y="142986"/>
                </a:cubicBezTo>
                <a:lnTo>
                  <a:pt x="160956" y="119653"/>
                </a:lnTo>
                <a:lnTo>
                  <a:pt x="194183" y="114706"/>
                </a:lnTo>
                <a:cubicBezTo>
                  <a:pt x="198244" y="114115"/>
                  <a:pt x="201788" y="111531"/>
                  <a:pt x="203634" y="107839"/>
                </a:cubicBezTo>
                <a:lnTo>
                  <a:pt x="218402" y="77714"/>
                </a:lnTo>
                <a:lnTo>
                  <a:pt x="233317" y="107765"/>
                </a:lnTo>
                <a:cubicBezTo>
                  <a:pt x="235163" y="111457"/>
                  <a:pt x="238707" y="114041"/>
                  <a:pt x="242768" y="114632"/>
                </a:cubicBezTo>
                <a:lnTo>
                  <a:pt x="275995" y="119358"/>
                </a:lnTo>
                <a:lnTo>
                  <a:pt x="251998" y="142838"/>
                </a:lnTo>
                <a:cubicBezTo>
                  <a:pt x="249044" y="145718"/>
                  <a:pt x="247715" y="149852"/>
                  <a:pt x="248453" y="153987"/>
                </a:cubicBezTo>
                <a:lnTo>
                  <a:pt x="254213" y="187066"/>
                </a:lnTo>
                <a:lnTo>
                  <a:pt x="224456" y="171487"/>
                </a:lnTo>
                <a:cubicBezTo>
                  <a:pt x="220765" y="169493"/>
                  <a:pt x="216408" y="169493"/>
                  <a:pt x="212716" y="171413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1" name="Forma libre 17">
            <a:extLst>
              <a:ext uri="{FF2B5EF4-FFF2-40B4-BE49-F238E27FC236}">
                <a16:creationId xmlns:a16="http://schemas.microsoft.com/office/drawing/2014/main" id="{85664435-D4CF-E446-95EB-25E92888DFCC}"/>
              </a:ext>
            </a:extLst>
          </p:cNvPr>
          <p:cNvSpPr/>
          <p:nvPr/>
        </p:nvSpPr>
        <p:spPr>
          <a:xfrm>
            <a:off x="15954115" y="4304093"/>
            <a:ext cx="1329553" cy="1321924"/>
          </a:xfrm>
          <a:custGeom>
            <a:avLst/>
            <a:gdLst>
              <a:gd name="connsiteX0" fmla="*/ 467693 w 514645"/>
              <a:gd name="connsiteY0" fmla="*/ 190242 h 511691"/>
              <a:gd name="connsiteX1" fmla="*/ 465552 w 514645"/>
              <a:gd name="connsiteY1" fmla="*/ 190168 h 511691"/>
              <a:gd name="connsiteX2" fmla="*/ 465331 w 514645"/>
              <a:gd name="connsiteY2" fmla="*/ 190168 h 511691"/>
              <a:gd name="connsiteX3" fmla="*/ 446281 w 514645"/>
              <a:gd name="connsiteY3" fmla="*/ 177025 h 511691"/>
              <a:gd name="connsiteX4" fmla="*/ 444065 w 514645"/>
              <a:gd name="connsiteY4" fmla="*/ 171265 h 511691"/>
              <a:gd name="connsiteX5" fmla="*/ 448274 w 514645"/>
              <a:gd name="connsiteY5" fmla="*/ 149188 h 511691"/>
              <a:gd name="connsiteX6" fmla="*/ 448496 w 514645"/>
              <a:gd name="connsiteY6" fmla="*/ 148967 h 511691"/>
              <a:gd name="connsiteX7" fmla="*/ 451302 w 514645"/>
              <a:gd name="connsiteY7" fmla="*/ 145939 h 511691"/>
              <a:gd name="connsiteX8" fmla="*/ 451006 w 514645"/>
              <a:gd name="connsiteY8" fmla="*/ 79781 h 511691"/>
              <a:gd name="connsiteX9" fmla="*/ 436386 w 514645"/>
              <a:gd name="connsiteY9" fmla="*/ 65161 h 511691"/>
              <a:gd name="connsiteX10" fmla="*/ 370154 w 514645"/>
              <a:gd name="connsiteY10" fmla="*/ 64940 h 511691"/>
              <a:gd name="connsiteX11" fmla="*/ 369342 w 514645"/>
              <a:gd name="connsiteY11" fmla="*/ 65678 h 511691"/>
              <a:gd name="connsiteX12" fmla="*/ 369047 w 514645"/>
              <a:gd name="connsiteY12" fmla="*/ 65974 h 511691"/>
              <a:gd name="connsiteX13" fmla="*/ 346157 w 514645"/>
              <a:gd name="connsiteY13" fmla="*/ 69961 h 511691"/>
              <a:gd name="connsiteX14" fmla="*/ 338774 w 514645"/>
              <a:gd name="connsiteY14" fmla="*/ 66860 h 511691"/>
              <a:gd name="connsiteX15" fmla="*/ 325778 w 514645"/>
              <a:gd name="connsiteY15" fmla="*/ 47957 h 511691"/>
              <a:gd name="connsiteX16" fmla="*/ 325631 w 514645"/>
              <a:gd name="connsiteY16" fmla="*/ 46038 h 511691"/>
              <a:gd name="connsiteX17" fmla="*/ 278670 w 514645"/>
              <a:gd name="connsiteY17" fmla="*/ 554 h 511691"/>
              <a:gd name="connsiteX18" fmla="*/ 257996 w 514645"/>
              <a:gd name="connsiteY18" fmla="*/ 554 h 511691"/>
              <a:gd name="connsiteX19" fmla="*/ 210961 w 514645"/>
              <a:gd name="connsiteY19" fmla="*/ 46997 h 511691"/>
              <a:gd name="connsiteX20" fmla="*/ 210961 w 514645"/>
              <a:gd name="connsiteY20" fmla="*/ 47219 h 511691"/>
              <a:gd name="connsiteX21" fmla="*/ 210961 w 514645"/>
              <a:gd name="connsiteY21" fmla="*/ 48031 h 511691"/>
              <a:gd name="connsiteX22" fmla="*/ 198040 w 514645"/>
              <a:gd name="connsiteY22" fmla="*/ 67007 h 511691"/>
              <a:gd name="connsiteX23" fmla="*/ 190730 w 514645"/>
              <a:gd name="connsiteY23" fmla="*/ 70182 h 511691"/>
              <a:gd name="connsiteX24" fmla="*/ 167840 w 514645"/>
              <a:gd name="connsiteY24" fmla="*/ 66269 h 511691"/>
              <a:gd name="connsiteX25" fmla="*/ 166216 w 514645"/>
              <a:gd name="connsiteY25" fmla="*/ 64866 h 511691"/>
              <a:gd name="connsiteX26" fmla="*/ 101461 w 514645"/>
              <a:gd name="connsiteY26" fmla="*/ 66490 h 511691"/>
              <a:gd name="connsiteX27" fmla="*/ 86841 w 514645"/>
              <a:gd name="connsiteY27" fmla="*/ 81110 h 511691"/>
              <a:gd name="connsiteX28" fmla="*/ 83518 w 514645"/>
              <a:gd name="connsiteY28" fmla="*/ 86722 h 511691"/>
              <a:gd name="connsiteX29" fmla="*/ 65059 w 514645"/>
              <a:gd name="connsiteY29" fmla="*/ 90192 h 511691"/>
              <a:gd name="connsiteX30" fmla="*/ 10641 w 514645"/>
              <a:gd name="connsiteY30" fmla="*/ 135602 h 511691"/>
              <a:gd name="connsiteX31" fmla="*/ 2297 w 514645"/>
              <a:gd name="connsiteY31" fmla="*/ 194893 h 511691"/>
              <a:gd name="connsiteX32" fmla="*/ 29986 w 514645"/>
              <a:gd name="connsiteY32" fmla="*/ 256400 h 511691"/>
              <a:gd name="connsiteX33" fmla="*/ 33309 w 514645"/>
              <a:gd name="connsiteY33" fmla="*/ 260904 h 511691"/>
              <a:gd name="connsiteX34" fmla="*/ 54500 w 514645"/>
              <a:gd name="connsiteY34" fmla="*/ 290070 h 511691"/>
              <a:gd name="connsiteX35" fmla="*/ 110026 w 514645"/>
              <a:gd name="connsiteY35" fmla="*/ 359477 h 511691"/>
              <a:gd name="connsiteX36" fmla="*/ 194865 w 514645"/>
              <a:gd name="connsiteY36" fmla="*/ 438704 h 511691"/>
              <a:gd name="connsiteX37" fmla="*/ 222480 w 514645"/>
              <a:gd name="connsiteY37" fmla="*/ 461003 h 511691"/>
              <a:gd name="connsiteX38" fmla="*/ 271656 w 514645"/>
              <a:gd name="connsiteY38" fmla="*/ 493860 h 511691"/>
              <a:gd name="connsiteX39" fmla="*/ 335303 w 514645"/>
              <a:gd name="connsiteY39" fmla="*/ 511434 h 511691"/>
              <a:gd name="connsiteX40" fmla="*/ 343425 w 514645"/>
              <a:gd name="connsiteY40" fmla="*/ 511064 h 511691"/>
              <a:gd name="connsiteX41" fmla="*/ 408254 w 514645"/>
              <a:gd name="connsiteY41" fmla="*/ 477911 h 511691"/>
              <a:gd name="connsiteX42" fmla="*/ 425680 w 514645"/>
              <a:gd name="connsiteY42" fmla="*/ 424379 h 511691"/>
              <a:gd name="connsiteX43" fmla="*/ 428855 w 514645"/>
              <a:gd name="connsiteY43" fmla="*/ 422017 h 511691"/>
              <a:gd name="connsiteX44" fmla="*/ 443475 w 514645"/>
              <a:gd name="connsiteY44" fmla="*/ 407397 h 511691"/>
              <a:gd name="connsiteX45" fmla="*/ 447831 w 514645"/>
              <a:gd name="connsiteY45" fmla="*/ 345964 h 511691"/>
              <a:gd name="connsiteX46" fmla="*/ 445616 w 514645"/>
              <a:gd name="connsiteY46" fmla="*/ 343011 h 511691"/>
              <a:gd name="connsiteX47" fmla="*/ 441555 w 514645"/>
              <a:gd name="connsiteY47" fmla="*/ 320047 h 511691"/>
              <a:gd name="connsiteX48" fmla="*/ 442736 w 514645"/>
              <a:gd name="connsiteY48" fmla="*/ 317315 h 511691"/>
              <a:gd name="connsiteX49" fmla="*/ 461343 w 514645"/>
              <a:gd name="connsiteY49" fmla="*/ 305059 h 511691"/>
              <a:gd name="connsiteX50" fmla="*/ 461565 w 514645"/>
              <a:gd name="connsiteY50" fmla="*/ 305059 h 511691"/>
              <a:gd name="connsiteX51" fmla="*/ 467989 w 514645"/>
              <a:gd name="connsiteY51" fmla="*/ 304911 h 511691"/>
              <a:gd name="connsiteX52" fmla="*/ 514580 w 514645"/>
              <a:gd name="connsiteY52" fmla="*/ 257876 h 511691"/>
              <a:gd name="connsiteX53" fmla="*/ 514580 w 514645"/>
              <a:gd name="connsiteY53" fmla="*/ 237202 h 511691"/>
              <a:gd name="connsiteX54" fmla="*/ 467693 w 514645"/>
              <a:gd name="connsiteY54" fmla="*/ 190242 h 511691"/>
              <a:gd name="connsiteX55" fmla="*/ 387285 w 514645"/>
              <a:gd name="connsiteY55" fmla="*/ 461446 h 511691"/>
              <a:gd name="connsiteX56" fmla="*/ 340989 w 514645"/>
              <a:gd name="connsiteY56" fmla="*/ 484631 h 511691"/>
              <a:gd name="connsiteX57" fmla="*/ 239389 w 514645"/>
              <a:gd name="connsiteY57" fmla="*/ 440624 h 511691"/>
              <a:gd name="connsiteX58" fmla="*/ 211257 w 514645"/>
              <a:gd name="connsiteY58" fmla="*/ 417956 h 511691"/>
              <a:gd name="connsiteX59" fmla="*/ 129593 w 514645"/>
              <a:gd name="connsiteY59" fmla="*/ 341756 h 511691"/>
              <a:gd name="connsiteX60" fmla="*/ 76135 w 514645"/>
              <a:gd name="connsiteY60" fmla="*/ 275007 h 511691"/>
              <a:gd name="connsiteX61" fmla="*/ 54574 w 514645"/>
              <a:gd name="connsiteY61" fmla="*/ 245324 h 511691"/>
              <a:gd name="connsiteX62" fmla="*/ 51252 w 514645"/>
              <a:gd name="connsiteY62" fmla="*/ 240820 h 511691"/>
              <a:gd name="connsiteX63" fmla="*/ 33604 w 514645"/>
              <a:gd name="connsiteY63" fmla="*/ 148893 h 511691"/>
              <a:gd name="connsiteX64" fmla="*/ 72590 w 514645"/>
              <a:gd name="connsiteY64" fmla="*/ 115814 h 511691"/>
              <a:gd name="connsiteX65" fmla="*/ 91197 w 514645"/>
              <a:gd name="connsiteY65" fmla="*/ 113082 h 511691"/>
              <a:gd name="connsiteX66" fmla="*/ 97695 w 514645"/>
              <a:gd name="connsiteY66" fmla="*/ 113451 h 511691"/>
              <a:gd name="connsiteX67" fmla="*/ 144582 w 514645"/>
              <a:gd name="connsiteY67" fmla="*/ 192383 h 511691"/>
              <a:gd name="connsiteX68" fmla="*/ 134318 w 514645"/>
              <a:gd name="connsiteY68" fmla="*/ 214534 h 511691"/>
              <a:gd name="connsiteX69" fmla="*/ 120363 w 514645"/>
              <a:gd name="connsiteY69" fmla="*/ 246432 h 511691"/>
              <a:gd name="connsiteX70" fmla="*/ 144139 w 514645"/>
              <a:gd name="connsiteY70" fmla="*/ 296124 h 511691"/>
              <a:gd name="connsiteX71" fmla="*/ 204759 w 514645"/>
              <a:gd name="connsiteY71" fmla="*/ 358517 h 511691"/>
              <a:gd name="connsiteX72" fmla="*/ 258808 w 514645"/>
              <a:gd name="connsiteY72" fmla="*/ 393515 h 511691"/>
              <a:gd name="connsiteX73" fmla="*/ 302963 w 514645"/>
              <a:gd name="connsiteY73" fmla="*/ 378527 h 511691"/>
              <a:gd name="connsiteX74" fmla="*/ 324745 w 514645"/>
              <a:gd name="connsiteY74" fmla="*/ 368780 h 511691"/>
              <a:gd name="connsiteX75" fmla="*/ 398508 w 514645"/>
              <a:gd name="connsiteY75" fmla="*/ 417143 h 511691"/>
              <a:gd name="connsiteX76" fmla="*/ 387285 w 514645"/>
              <a:gd name="connsiteY76" fmla="*/ 461446 h 511691"/>
              <a:gd name="connsiteX77" fmla="*/ 146649 w 514645"/>
              <a:gd name="connsiteY77" fmla="*/ 249902 h 511691"/>
              <a:gd name="connsiteX78" fmla="*/ 146649 w 514645"/>
              <a:gd name="connsiteY78" fmla="*/ 249902 h 511691"/>
              <a:gd name="connsiteX79" fmla="*/ 146649 w 514645"/>
              <a:gd name="connsiteY79" fmla="*/ 249902 h 511691"/>
              <a:gd name="connsiteX80" fmla="*/ 157208 w 514645"/>
              <a:gd name="connsiteY80" fmla="*/ 227972 h 511691"/>
              <a:gd name="connsiteX81" fmla="*/ 171163 w 514645"/>
              <a:gd name="connsiteY81" fmla="*/ 190537 h 511691"/>
              <a:gd name="connsiteX82" fmla="*/ 170572 w 514645"/>
              <a:gd name="connsiteY82" fmla="*/ 185590 h 511691"/>
              <a:gd name="connsiteX83" fmla="*/ 174486 w 514645"/>
              <a:gd name="connsiteY83" fmla="*/ 181529 h 511691"/>
              <a:gd name="connsiteX84" fmla="*/ 201806 w 514645"/>
              <a:gd name="connsiteY84" fmla="*/ 151477 h 511691"/>
              <a:gd name="connsiteX85" fmla="*/ 283322 w 514645"/>
              <a:gd name="connsiteY85" fmla="*/ 130212 h 511691"/>
              <a:gd name="connsiteX86" fmla="*/ 355978 w 514645"/>
              <a:gd name="connsiteY86" fmla="*/ 172816 h 511691"/>
              <a:gd name="connsiteX87" fmla="*/ 377243 w 514645"/>
              <a:gd name="connsiteY87" fmla="*/ 254332 h 511691"/>
              <a:gd name="connsiteX88" fmla="*/ 334639 w 514645"/>
              <a:gd name="connsiteY88" fmla="*/ 326988 h 511691"/>
              <a:gd name="connsiteX89" fmla="*/ 319871 w 514645"/>
              <a:gd name="connsiteY89" fmla="*/ 336439 h 511691"/>
              <a:gd name="connsiteX90" fmla="*/ 313521 w 514645"/>
              <a:gd name="connsiteY90" fmla="*/ 343971 h 511691"/>
              <a:gd name="connsiteX91" fmla="*/ 290410 w 514645"/>
              <a:gd name="connsiteY91" fmla="*/ 354899 h 511691"/>
              <a:gd name="connsiteX92" fmla="*/ 261392 w 514645"/>
              <a:gd name="connsiteY92" fmla="*/ 366860 h 511691"/>
              <a:gd name="connsiteX93" fmla="*/ 196637 w 514645"/>
              <a:gd name="connsiteY93" fmla="*/ 314288 h 511691"/>
              <a:gd name="connsiteX94" fmla="*/ 146723 w 514645"/>
              <a:gd name="connsiteY94" fmla="*/ 249607 h 511691"/>
              <a:gd name="connsiteX95" fmla="*/ 157208 w 514645"/>
              <a:gd name="connsiteY95" fmla="*/ 227972 h 511691"/>
              <a:gd name="connsiteX96" fmla="*/ 487925 w 514645"/>
              <a:gd name="connsiteY96" fmla="*/ 257950 h 511691"/>
              <a:gd name="connsiteX97" fmla="*/ 467620 w 514645"/>
              <a:gd name="connsiteY97" fmla="*/ 278403 h 511691"/>
              <a:gd name="connsiteX98" fmla="*/ 467398 w 514645"/>
              <a:gd name="connsiteY98" fmla="*/ 278403 h 511691"/>
              <a:gd name="connsiteX99" fmla="*/ 460974 w 514645"/>
              <a:gd name="connsiteY99" fmla="*/ 278551 h 511691"/>
              <a:gd name="connsiteX100" fmla="*/ 418222 w 514645"/>
              <a:gd name="connsiteY100" fmla="*/ 306904 h 511691"/>
              <a:gd name="connsiteX101" fmla="*/ 417189 w 514645"/>
              <a:gd name="connsiteY101" fmla="*/ 309267 h 511691"/>
              <a:gd name="connsiteX102" fmla="*/ 422283 w 514645"/>
              <a:gd name="connsiteY102" fmla="*/ 356818 h 511691"/>
              <a:gd name="connsiteX103" fmla="*/ 424572 w 514645"/>
              <a:gd name="connsiteY103" fmla="*/ 359919 h 511691"/>
              <a:gd name="connsiteX104" fmla="*/ 424572 w 514645"/>
              <a:gd name="connsiteY104" fmla="*/ 388790 h 511691"/>
              <a:gd name="connsiteX105" fmla="*/ 416155 w 514645"/>
              <a:gd name="connsiteY105" fmla="*/ 397207 h 511691"/>
              <a:gd name="connsiteX106" fmla="*/ 380270 w 514645"/>
              <a:gd name="connsiteY106" fmla="*/ 368854 h 511691"/>
              <a:gd name="connsiteX107" fmla="*/ 349259 w 514645"/>
              <a:gd name="connsiteY107" fmla="*/ 349435 h 511691"/>
              <a:gd name="connsiteX108" fmla="*/ 350735 w 514645"/>
              <a:gd name="connsiteY108" fmla="*/ 348327 h 511691"/>
              <a:gd name="connsiteX109" fmla="*/ 403603 w 514645"/>
              <a:gd name="connsiteY109" fmla="*/ 258098 h 511691"/>
              <a:gd name="connsiteX110" fmla="*/ 377169 w 514645"/>
              <a:gd name="connsiteY110" fmla="*/ 156867 h 511691"/>
              <a:gd name="connsiteX111" fmla="*/ 286940 w 514645"/>
              <a:gd name="connsiteY111" fmla="*/ 104000 h 511691"/>
              <a:gd name="connsiteX112" fmla="*/ 185709 w 514645"/>
              <a:gd name="connsiteY112" fmla="*/ 130434 h 511691"/>
              <a:gd name="connsiteX113" fmla="*/ 159054 w 514645"/>
              <a:gd name="connsiteY113" fmla="*/ 157089 h 511691"/>
              <a:gd name="connsiteX114" fmla="*/ 145615 w 514645"/>
              <a:gd name="connsiteY114" fmla="*/ 134790 h 511691"/>
              <a:gd name="connsiteX115" fmla="*/ 116745 w 514645"/>
              <a:gd name="connsiteY115" fmla="*/ 94549 h 511691"/>
              <a:gd name="connsiteX116" fmla="*/ 113939 w 514645"/>
              <a:gd name="connsiteY116" fmla="*/ 91669 h 511691"/>
              <a:gd name="connsiteX117" fmla="*/ 120215 w 514645"/>
              <a:gd name="connsiteY117" fmla="*/ 85393 h 511691"/>
              <a:gd name="connsiteX118" fmla="*/ 149012 w 514645"/>
              <a:gd name="connsiteY118" fmla="*/ 85319 h 511691"/>
              <a:gd name="connsiteX119" fmla="*/ 150636 w 514645"/>
              <a:gd name="connsiteY119" fmla="*/ 86722 h 511691"/>
              <a:gd name="connsiteX120" fmla="*/ 201658 w 514645"/>
              <a:gd name="connsiteY120" fmla="*/ 94475 h 511691"/>
              <a:gd name="connsiteX121" fmla="*/ 207934 w 514645"/>
              <a:gd name="connsiteY121" fmla="*/ 91743 h 511691"/>
              <a:gd name="connsiteX122" fmla="*/ 237543 w 514645"/>
              <a:gd name="connsiteY122" fmla="*/ 48622 h 511691"/>
              <a:gd name="connsiteX123" fmla="*/ 237543 w 514645"/>
              <a:gd name="connsiteY123" fmla="*/ 48400 h 511691"/>
              <a:gd name="connsiteX124" fmla="*/ 237543 w 514645"/>
              <a:gd name="connsiteY124" fmla="*/ 47588 h 511691"/>
              <a:gd name="connsiteX125" fmla="*/ 257996 w 514645"/>
              <a:gd name="connsiteY125" fmla="*/ 27209 h 511691"/>
              <a:gd name="connsiteX126" fmla="*/ 278670 w 514645"/>
              <a:gd name="connsiteY126" fmla="*/ 27209 h 511691"/>
              <a:gd name="connsiteX127" fmla="*/ 299123 w 514645"/>
              <a:gd name="connsiteY127" fmla="*/ 47514 h 511691"/>
              <a:gd name="connsiteX128" fmla="*/ 299271 w 514645"/>
              <a:gd name="connsiteY128" fmla="*/ 49434 h 511691"/>
              <a:gd name="connsiteX129" fmla="*/ 328953 w 514645"/>
              <a:gd name="connsiteY129" fmla="*/ 91595 h 511691"/>
              <a:gd name="connsiteX130" fmla="*/ 335303 w 514645"/>
              <a:gd name="connsiteY130" fmla="*/ 94253 h 511691"/>
              <a:gd name="connsiteX131" fmla="*/ 387654 w 514645"/>
              <a:gd name="connsiteY131" fmla="*/ 85024 h 511691"/>
              <a:gd name="connsiteX132" fmla="*/ 388466 w 514645"/>
              <a:gd name="connsiteY132" fmla="*/ 84285 h 511691"/>
              <a:gd name="connsiteX133" fmla="*/ 388761 w 514645"/>
              <a:gd name="connsiteY133" fmla="*/ 83990 h 511691"/>
              <a:gd name="connsiteX134" fmla="*/ 417632 w 514645"/>
              <a:gd name="connsiteY134" fmla="*/ 83990 h 511691"/>
              <a:gd name="connsiteX135" fmla="*/ 432252 w 514645"/>
              <a:gd name="connsiteY135" fmla="*/ 98610 h 511691"/>
              <a:gd name="connsiteX136" fmla="*/ 432325 w 514645"/>
              <a:gd name="connsiteY136" fmla="*/ 127406 h 511691"/>
              <a:gd name="connsiteX137" fmla="*/ 432104 w 514645"/>
              <a:gd name="connsiteY137" fmla="*/ 127628 h 511691"/>
              <a:gd name="connsiteX138" fmla="*/ 429298 w 514645"/>
              <a:gd name="connsiteY138" fmla="*/ 130655 h 511691"/>
              <a:gd name="connsiteX139" fmla="*/ 419478 w 514645"/>
              <a:gd name="connsiteY139" fmla="*/ 181307 h 511691"/>
              <a:gd name="connsiteX140" fmla="*/ 421397 w 514645"/>
              <a:gd name="connsiteY140" fmla="*/ 186254 h 511691"/>
              <a:gd name="connsiteX141" fmla="*/ 465183 w 514645"/>
              <a:gd name="connsiteY141" fmla="*/ 216749 h 511691"/>
              <a:gd name="connsiteX142" fmla="*/ 467324 w 514645"/>
              <a:gd name="connsiteY142" fmla="*/ 216823 h 511691"/>
              <a:gd name="connsiteX143" fmla="*/ 467546 w 514645"/>
              <a:gd name="connsiteY143" fmla="*/ 216823 h 511691"/>
              <a:gd name="connsiteX144" fmla="*/ 487925 w 514645"/>
              <a:gd name="connsiteY144" fmla="*/ 237276 h 511691"/>
              <a:gd name="connsiteX145" fmla="*/ 487925 w 514645"/>
              <a:gd name="connsiteY145" fmla="*/ 257950 h 511691"/>
              <a:gd name="connsiteX146" fmla="*/ 213546 w 514645"/>
              <a:gd name="connsiteY146" fmla="*/ 262824 h 511691"/>
              <a:gd name="connsiteX147" fmla="*/ 213693 w 514645"/>
              <a:gd name="connsiteY147" fmla="*/ 243995 h 511691"/>
              <a:gd name="connsiteX148" fmla="*/ 232522 w 514645"/>
              <a:gd name="connsiteY148" fmla="*/ 244143 h 511691"/>
              <a:gd name="connsiteX149" fmla="*/ 249874 w 514645"/>
              <a:gd name="connsiteY149" fmla="*/ 261864 h 511691"/>
              <a:gd name="connsiteX150" fmla="*/ 297720 w 514645"/>
              <a:gd name="connsiteY150" fmla="*/ 202572 h 511691"/>
              <a:gd name="connsiteX151" fmla="*/ 316401 w 514645"/>
              <a:gd name="connsiteY151" fmla="*/ 200579 h 511691"/>
              <a:gd name="connsiteX152" fmla="*/ 318395 w 514645"/>
              <a:gd name="connsiteY152" fmla="*/ 219260 h 511691"/>
              <a:gd name="connsiteX153" fmla="*/ 261171 w 514645"/>
              <a:gd name="connsiteY153" fmla="*/ 290143 h 511691"/>
              <a:gd name="connsiteX154" fmla="*/ 261097 w 514645"/>
              <a:gd name="connsiteY154" fmla="*/ 290217 h 511691"/>
              <a:gd name="connsiteX155" fmla="*/ 260137 w 514645"/>
              <a:gd name="connsiteY155" fmla="*/ 291251 h 511691"/>
              <a:gd name="connsiteX156" fmla="*/ 259842 w 514645"/>
              <a:gd name="connsiteY156" fmla="*/ 291472 h 511691"/>
              <a:gd name="connsiteX157" fmla="*/ 259029 w 514645"/>
              <a:gd name="connsiteY157" fmla="*/ 292211 h 511691"/>
              <a:gd name="connsiteX158" fmla="*/ 258586 w 514645"/>
              <a:gd name="connsiteY158" fmla="*/ 292506 h 511691"/>
              <a:gd name="connsiteX159" fmla="*/ 257848 w 514645"/>
              <a:gd name="connsiteY159" fmla="*/ 293023 h 511691"/>
              <a:gd name="connsiteX160" fmla="*/ 257331 w 514645"/>
              <a:gd name="connsiteY160" fmla="*/ 293318 h 511691"/>
              <a:gd name="connsiteX161" fmla="*/ 256593 w 514645"/>
              <a:gd name="connsiteY161" fmla="*/ 293761 h 511691"/>
              <a:gd name="connsiteX162" fmla="*/ 256076 w 514645"/>
              <a:gd name="connsiteY162" fmla="*/ 293983 h 511691"/>
              <a:gd name="connsiteX163" fmla="*/ 255264 w 514645"/>
              <a:gd name="connsiteY163" fmla="*/ 294278 h 511691"/>
              <a:gd name="connsiteX164" fmla="*/ 254821 w 514645"/>
              <a:gd name="connsiteY164" fmla="*/ 294426 h 511691"/>
              <a:gd name="connsiteX165" fmla="*/ 253935 w 514645"/>
              <a:gd name="connsiteY165" fmla="*/ 294647 h 511691"/>
              <a:gd name="connsiteX166" fmla="*/ 253492 w 514645"/>
              <a:gd name="connsiteY166" fmla="*/ 294721 h 511691"/>
              <a:gd name="connsiteX167" fmla="*/ 252532 w 514645"/>
              <a:gd name="connsiteY167" fmla="*/ 294869 h 511691"/>
              <a:gd name="connsiteX168" fmla="*/ 252163 w 514645"/>
              <a:gd name="connsiteY168" fmla="*/ 294943 h 511691"/>
              <a:gd name="connsiteX169" fmla="*/ 250833 w 514645"/>
              <a:gd name="connsiteY169" fmla="*/ 295017 h 511691"/>
              <a:gd name="connsiteX170" fmla="*/ 250833 w 514645"/>
              <a:gd name="connsiteY170" fmla="*/ 295017 h 511691"/>
              <a:gd name="connsiteX171" fmla="*/ 250833 w 514645"/>
              <a:gd name="connsiteY171" fmla="*/ 295017 h 511691"/>
              <a:gd name="connsiteX172" fmla="*/ 249652 w 514645"/>
              <a:gd name="connsiteY172" fmla="*/ 294943 h 511691"/>
              <a:gd name="connsiteX173" fmla="*/ 249357 w 514645"/>
              <a:gd name="connsiteY173" fmla="*/ 294869 h 511691"/>
              <a:gd name="connsiteX174" fmla="*/ 248471 w 514645"/>
              <a:gd name="connsiteY174" fmla="*/ 294721 h 511691"/>
              <a:gd name="connsiteX175" fmla="*/ 248102 w 514645"/>
              <a:gd name="connsiteY175" fmla="*/ 294647 h 511691"/>
              <a:gd name="connsiteX176" fmla="*/ 247289 w 514645"/>
              <a:gd name="connsiteY176" fmla="*/ 294426 h 511691"/>
              <a:gd name="connsiteX177" fmla="*/ 246846 w 514645"/>
              <a:gd name="connsiteY177" fmla="*/ 294278 h 511691"/>
              <a:gd name="connsiteX178" fmla="*/ 246108 w 514645"/>
              <a:gd name="connsiteY178" fmla="*/ 293983 h 511691"/>
              <a:gd name="connsiteX179" fmla="*/ 245665 w 514645"/>
              <a:gd name="connsiteY179" fmla="*/ 293835 h 511691"/>
              <a:gd name="connsiteX180" fmla="*/ 244927 w 514645"/>
              <a:gd name="connsiteY180" fmla="*/ 293540 h 511691"/>
              <a:gd name="connsiteX181" fmla="*/ 244483 w 514645"/>
              <a:gd name="connsiteY181" fmla="*/ 293318 h 511691"/>
              <a:gd name="connsiteX182" fmla="*/ 243671 w 514645"/>
              <a:gd name="connsiteY182" fmla="*/ 292875 h 511691"/>
              <a:gd name="connsiteX183" fmla="*/ 243228 w 514645"/>
              <a:gd name="connsiteY183" fmla="*/ 292580 h 511691"/>
              <a:gd name="connsiteX184" fmla="*/ 242416 w 514645"/>
              <a:gd name="connsiteY184" fmla="*/ 291989 h 511691"/>
              <a:gd name="connsiteX185" fmla="*/ 242342 w 514645"/>
              <a:gd name="connsiteY185" fmla="*/ 291915 h 511691"/>
              <a:gd name="connsiteX186" fmla="*/ 241825 w 514645"/>
              <a:gd name="connsiteY186" fmla="*/ 291472 h 511691"/>
              <a:gd name="connsiteX187" fmla="*/ 241308 w 514645"/>
              <a:gd name="connsiteY187" fmla="*/ 290956 h 511691"/>
              <a:gd name="connsiteX188" fmla="*/ 241235 w 514645"/>
              <a:gd name="connsiteY188" fmla="*/ 290882 h 511691"/>
              <a:gd name="connsiteX189" fmla="*/ 213546 w 514645"/>
              <a:gd name="connsiteY189" fmla="*/ 262824 h 51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14645" h="511691">
                <a:moveTo>
                  <a:pt x="467693" y="190242"/>
                </a:moveTo>
                <a:lnTo>
                  <a:pt x="465552" y="190168"/>
                </a:lnTo>
                <a:cubicBezTo>
                  <a:pt x="465478" y="190168"/>
                  <a:pt x="465404" y="190168"/>
                  <a:pt x="465331" y="190168"/>
                </a:cubicBezTo>
                <a:cubicBezTo>
                  <a:pt x="456839" y="190168"/>
                  <a:pt x="449160" y="184852"/>
                  <a:pt x="446281" y="177025"/>
                </a:cubicBezTo>
                <a:cubicBezTo>
                  <a:pt x="445542" y="175105"/>
                  <a:pt x="444804" y="173185"/>
                  <a:pt x="444065" y="171265"/>
                </a:cubicBezTo>
                <a:cubicBezTo>
                  <a:pt x="440964" y="163586"/>
                  <a:pt x="442589" y="154947"/>
                  <a:pt x="448274" y="149188"/>
                </a:cubicBezTo>
                <a:cubicBezTo>
                  <a:pt x="448348" y="149114"/>
                  <a:pt x="448422" y="149040"/>
                  <a:pt x="448496" y="148967"/>
                </a:cubicBezTo>
                <a:lnTo>
                  <a:pt x="451302" y="145939"/>
                </a:lnTo>
                <a:cubicBezTo>
                  <a:pt x="469318" y="127628"/>
                  <a:pt x="469170" y="97945"/>
                  <a:pt x="451006" y="79781"/>
                </a:cubicBezTo>
                <a:lnTo>
                  <a:pt x="436386" y="65161"/>
                </a:lnTo>
                <a:cubicBezTo>
                  <a:pt x="418149" y="46924"/>
                  <a:pt x="388466" y="46850"/>
                  <a:pt x="370154" y="64940"/>
                </a:cubicBezTo>
                <a:lnTo>
                  <a:pt x="369342" y="65678"/>
                </a:lnTo>
                <a:cubicBezTo>
                  <a:pt x="369268" y="65752"/>
                  <a:pt x="369121" y="65826"/>
                  <a:pt x="369047" y="65974"/>
                </a:cubicBezTo>
                <a:cubicBezTo>
                  <a:pt x="363066" y="71954"/>
                  <a:pt x="354058" y="73505"/>
                  <a:pt x="346157" y="69961"/>
                </a:cubicBezTo>
                <a:cubicBezTo>
                  <a:pt x="343721" y="68853"/>
                  <a:pt x="341284" y="67820"/>
                  <a:pt x="338774" y="66860"/>
                </a:cubicBezTo>
                <a:cubicBezTo>
                  <a:pt x="330947" y="63759"/>
                  <a:pt x="325852" y="56301"/>
                  <a:pt x="325778" y="47957"/>
                </a:cubicBezTo>
                <a:cubicBezTo>
                  <a:pt x="325778" y="47293"/>
                  <a:pt x="325704" y="46702"/>
                  <a:pt x="325631" y="46038"/>
                </a:cubicBezTo>
                <a:cubicBezTo>
                  <a:pt x="324818" y="20859"/>
                  <a:pt x="303996" y="554"/>
                  <a:pt x="278670" y="554"/>
                </a:cubicBezTo>
                <a:lnTo>
                  <a:pt x="257996" y="554"/>
                </a:lnTo>
                <a:cubicBezTo>
                  <a:pt x="232300" y="554"/>
                  <a:pt x="211257" y="21376"/>
                  <a:pt x="210961" y="46997"/>
                </a:cubicBezTo>
                <a:lnTo>
                  <a:pt x="210961" y="47219"/>
                </a:lnTo>
                <a:cubicBezTo>
                  <a:pt x="210961" y="47514"/>
                  <a:pt x="210961" y="47810"/>
                  <a:pt x="210961" y="48031"/>
                </a:cubicBezTo>
                <a:cubicBezTo>
                  <a:pt x="210961" y="56375"/>
                  <a:pt x="205867" y="63832"/>
                  <a:pt x="198040" y="67007"/>
                </a:cubicBezTo>
                <a:cubicBezTo>
                  <a:pt x="195603" y="67967"/>
                  <a:pt x="193093" y="69075"/>
                  <a:pt x="190730" y="70182"/>
                </a:cubicBezTo>
                <a:cubicBezTo>
                  <a:pt x="182829" y="73727"/>
                  <a:pt x="173895" y="72250"/>
                  <a:pt x="167840" y="66269"/>
                </a:cubicBezTo>
                <a:cubicBezTo>
                  <a:pt x="167324" y="65752"/>
                  <a:pt x="166807" y="65309"/>
                  <a:pt x="166216" y="64866"/>
                </a:cubicBezTo>
                <a:cubicBezTo>
                  <a:pt x="147831" y="48253"/>
                  <a:pt x="119182" y="48770"/>
                  <a:pt x="101461" y="66490"/>
                </a:cubicBezTo>
                <a:lnTo>
                  <a:pt x="86841" y="81110"/>
                </a:lnTo>
                <a:cubicBezTo>
                  <a:pt x="85217" y="82735"/>
                  <a:pt x="84109" y="84654"/>
                  <a:pt x="83518" y="86722"/>
                </a:cubicBezTo>
                <a:cubicBezTo>
                  <a:pt x="77907" y="87165"/>
                  <a:pt x="71631" y="88199"/>
                  <a:pt x="65059" y="90192"/>
                </a:cubicBezTo>
                <a:cubicBezTo>
                  <a:pt x="42465" y="96985"/>
                  <a:pt x="23636" y="112713"/>
                  <a:pt x="10641" y="135602"/>
                </a:cubicBezTo>
                <a:cubicBezTo>
                  <a:pt x="1190" y="152216"/>
                  <a:pt x="-1690" y="172742"/>
                  <a:pt x="2297" y="194893"/>
                </a:cubicBezTo>
                <a:cubicBezTo>
                  <a:pt x="6063" y="215642"/>
                  <a:pt x="15588" y="236907"/>
                  <a:pt x="29986" y="256400"/>
                </a:cubicBezTo>
                <a:lnTo>
                  <a:pt x="33309" y="260904"/>
                </a:lnTo>
                <a:cubicBezTo>
                  <a:pt x="40324" y="270429"/>
                  <a:pt x="47633" y="280323"/>
                  <a:pt x="54500" y="290070"/>
                </a:cubicBezTo>
                <a:cubicBezTo>
                  <a:pt x="71483" y="314288"/>
                  <a:pt x="90164" y="337621"/>
                  <a:pt x="110026" y="359477"/>
                </a:cubicBezTo>
                <a:cubicBezTo>
                  <a:pt x="136017" y="388052"/>
                  <a:pt x="164518" y="414707"/>
                  <a:pt x="194865" y="438704"/>
                </a:cubicBezTo>
                <a:cubicBezTo>
                  <a:pt x="205719" y="447269"/>
                  <a:pt x="214506" y="454357"/>
                  <a:pt x="222480" y="461003"/>
                </a:cubicBezTo>
                <a:cubicBezTo>
                  <a:pt x="233556" y="470158"/>
                  <a:pt x="250981" y="483302"/>
                  <a:pt x="271656" y="493860"/>
                </a:cubicBezTo>
                <a:cubicBezTo>
                  <a:pt x="294397" y="505527"/>
                  <a:pt x="315736" y="511434"/>
                  <a:pt x="335303" y="511434"/>
                </a:cubicBezTo>
                <a:cubicBezTo>
                  <a:pt x="338035" y="511434"/>
                  <a:pt x="340767" y="511286"/>
                  <a:pt x="343425" y="511064"/>
                </a:cubicBezTo>
                <a:cubicBezTo>
                  <a:pt x="369638" y="508775"/>
                  <a:pt x="393265" y="496666"/>
                  <a:pt x="408254" y="477911"/>
                </a:cubicBezTo>
                <a:cubicBezTo>
                  <a:pt x="419995" y="463144"/>
                  <a:pt x="425902" y="444832"/>
                  <a:pt x="425680" y="424379"/>
                </a:cubicBezTo>
                <a:cubicBezTo>
                  <a:pt x="426861" y="423789"/>
                  <a:pt x="427895" y="422977"/>
                  <a:pt x="428855" y="422017"/>
                </a:cubicBezTo>
                <a:lnTo>
                  <a:pt x="443475" y="407397"/>
                </a:lnTo>
                <a:cubicBezTo>
                  <a:pt x="460162" y="390710"/>
                  <a:pt x="461639" y="364350"/>
                  <a:pt x="447831" y="345964"/>
                </a:cubicBezTo>
                <a:cubicBezTo>
                  <a:pt x="447240" y="344931"/>
                  <a:pt x="446502" y="343897"/>
                  <a:pt x="445616" y="343011"/>
                </a:cubicBezTo>
                <a:cubicBezTo>
                  <a:pt x="439561" y="336956"/>
                  <a:pt x="438011" y="327948"/>
                  <a:pt x="441555" y="320047"/>
                </a:cubicBezTo>
                <a:cubicBezTo>
                  <a:pt x="441924" y="319161"/>
                  <a:pt x="442367" y="318201"/>
                  <a:pt x="442736" y="317315"/>
                </a:cubicBezTo>
                <a:cubicBezTo>
                  <a:pt x="445911" y="309932"/>
                  <a:pt x="453221" y="305059"/>
                  <a:pt x="461343" y="305059"/>
                </a:cubicBezTo>
                <a:cubicBezTo>
                  <a:pt x="461417" y="305059"/>
                  <a:pt x="461491" y="305059"/>
                  <a:pt x="461565" y="305059"/>
                </a:cubicBezTo>
                <a:lnTo>
                  <a:pt x="467989" y="304911"/>
                </a:lnTo>
                <a:cubicBezTo>
                  <a:pt x="493684" y="304689"/>
                  <a:pt x="514580" y="283646"/>
                  <a:pt x="514580" y="257876"/>
                </a:cubicBezTo>
                <a:lnTo>
                  <a:pt x="514580" y="237202"/>
                </a:lnTo>
                <a:cubicBezTo>
                  <a:pt x="514506" y="211433"/>
                  <a:pt x="493536" y="190389"/>
                  <a:pt x="467693" y="190242"/>
                </a:cubicBezTo>
                <a:moveTo>
                  <a:pt x="387285" y="461446"/>
                </a:moveTo>
                <a:cubicBezTo>
                  <a:pt x="377021" y="474367"/>
                  <a:pt x="359743" y="483006"/>
                  <a:pt x="340989" y="484631"/>
                </a:cubicBezTo>
                <a:cubicBezTo>
                  <a:pt x="301412" y="488101"/>
                  <a:pt x="256740" y="455022"/>
                  <a:pt x="239389" y="440624"/>
                </a:cubicBezTo>
                <a:cubicBezTo>
                  <a:pt x="231267" y="433904"/>
                  <a:pt x="222332" y="426668"/>
                  <a:pt x="211257" y="417956"/>
                </a:cubicBezTo>
                <a:cubicBezTo>
                  <a:pt x="182091" y="394844"/>
                  <a:pt x="154624" y="369223"/>
                  <a:pt x="129593" y="341756"/>
                </a:cubicBezTo>
                <a:cubicBezTo>
                  <a:pt x="110469" y="320712"/>
                  <a:pt x="92453" y="298265"/>
                  <a:pt x="76135" y="275007"/>
                </a:cubicBezTo>
                <a:cubicBezTo>
                  <a:pt x="69046" y="264965"/>
                  <a:pt x="61663" y="254923"/>
                  <a:pt x="54574" y="245324"/>
                </a:cubicBezTo>
                <a:lnTo>
                  <a:pt x="51252" y="240820"/>
                </a:lnTo>
                <a:cubicBezTo>
                  <a:pt x="27254" y="208332"/>
                  <a:pt x="20314" y="172225"/>
                  <a:pt x="33604" y="148893"/>
                </a:cubicBezTo>
                <a:cubicBezTo>
                  <a:pt x="43351" y="131762"/>
                  <a:pt x="56420" y="120687"/>
                  <a:pt x="72590" y="115814"/>
                </a:cubicBezTo>
                <a:cubicBezTo>
                  <a:pt x="79605" y="113672"/>
                  <a:pt x="86103" y="113082"/>
                  <a:pt x="91197" y="113082"/>
                </a:cubicBezTo>
                <a:cubicBezTo>
                  <a:pt x="93708" y="113082"/>
                  <a:pt x="95923" y="113229"/>
                  <a:pt x="97695" y="113451"/>
                </a:cubicBezTo>
                <a:cubicBezTo>
                  <a:pt x="124277" y="147785"/>
                  <a:pt x="143843" y="180643"/>
                  <a:pt x="144582" y="192383"/>
                </a:cubicBezTo>
                <a:cubicBezTo>
                  <a:pt x="144877" y="196813"/>
                  <a:pt x="138527" y="207446"/>
                  <a:pt x="134318" y="214534"/>
                </a:cubicBezTo>
                <a:cubicBezTo>
                  <a:pt x="128190" y="224871"/>
                  <a:pt x="121766" y="235578"/>
                  <a:pt x="120363" y="246432"/>
                </a:cubicBezTo>
                <a:cubicBezTo>
                  <a:pt x="118296" y="261568"/>
                  <a:pt x="131956" y="280914"/>
                  <a:pt x="144139" y="296124"/>
                </a:cubicBezTo>
                <a:cubicBezTo>
                  <a:pt x="159571" y="315469"/>
                  <a:pt x="182239" y="338728"/>
                  <a:pt x="204759" y="358517"/>
                </a:cubicBezTo>
                <a:cubicBezTo>
                  <a:pt x="243154" y="392186"/>
                  <a:pt x="254968" y="393220"/>
                  <a:pt x="258808" y="393515"/>
                </a:cubicBezTo>
                <a:cubicBezTo>
                  <a:pt x="272689" y="394697"/>
                  <a:pt x="288047" y="386501"/>
                  <a:pt x="302963" y="378527"/>
                </a:cubicBezTo>
                <a:cubicBezTo>
                  <a:pt x="309756" y="374908"/>
                  <a:pt x="321053" y="368854"/>
                  <a:pt x="324745" y="368780"/>
                </a:cubicBezTo>
                <a:cubicBezTo>
                  <a:pt x="335894" y="369592"/>
                  <a:pt x="366610" y="389750"/>
                  <a:pt x="398508" y="417143"/>
                </a:cubicBezTo>
                <a:cubicBezTo>
                  <a:pt x="400354" y="434717"/>
                  <a:pt x="396588" y="449706"/>
                  <a:pt x="387285" y="461446"/>
                </a:cubicBezTo>
                <a:moveTo>
                  <a:pt x="146649" y="249902"/>
                </a:moveTo>
                <a:cubicBezTo>
                  <a:pt x="146649" y="249902"/>
                  <a:pt x="146649" y="249902"/>
                  <a:pt x="146649" y="249902"/>
                </a:cubicBezTo>
                <a:cubicBezTo>
                  <a:pt x="146649" y="249902"/>
                  <a:pt x="146649" y="249902"/>
                  <a:pt x="146649" y="249902"/>
                </a:cubicBezTo>
                <a:close/>
                <a:moveTo>
                  <a:pt x="157208" y="227972"/>
                </a:moveTo>
                <a:cubicBezTo>
                  <a:pt x="164444" y="215789"/>
                  <a:pt x="171975" y="203163"/>
                  <a:pt x="171163" y="190537"/>
                </a:cubicBezTo>
                <a:cubicBezTo>
                  <a:pt x="171089" y="189134"/>
                  <a:pt x="170868" y="187510"/>
                  <a:pt x="170572" y="185590"/>
                </a:cubicBezTo>
                <a:cubicBezTo>
                  <a:pt x="172123" y="184556"/>
                  <a:pt x="173452" y="183227"/>
                  <a:pt x="174486" y="181529"/>
                </a:cubicBezTo>
                <a:cubicBezTo>
                  <a:pt x="181648" y="169863"/>
                  <a:pt x="190804" y="159747"/>
                  <a:pt x="201806" y="151477"/>
                </a:cubicBezTo>
                <a:cubicBezTo>
                  <a:pt x="225286" y="133756"/>
                  <a:pt x="254230" y="126151"/>
                  <a:pt x="283322" y="130212"/>
                </a:cubicBezTo>
                <a:cubicBezTo>
                  <a:pt x="312414" y="134273"/>
                  <a:pt x="338257" y="149336"/>
                  <a:pt x="355978" y="172816"/>
                </a:cubicBezTo>
                <a:cubicBezTo>
                  <a:pt x="373699" y="196296"/>
                  <a:pt x="381304" y="225240"/>
                  <a:pt x="377243" y="254332"/>
                </a:cubicBezTo>
                <a:cubicBezTo>
                  <a:pt x="373182" y="283424"/>
                  <a:pt x="358119" y="309267"/>
                  <a:pt x="334639" y="326988"/>
                </a:cubicBezTo>
                <a:cubicBezTo>
                  <a:pt x="329987" y="330532"/>
                  <a:pt x="324966" y="333707"/>
                  <a:pt x="319871" y="336439"/>
                </a:cubicBezTo>
                <a:cubicBezTo>
                  <a:pt x="316770" y="338137"/>
                  <a:pt x="314555" y="340870"/>
                  <a:pt x="313521" y="343971"/>
                </a:cubicBezTo>
                <a:cubicBezTo>
                  <a:pt x="306359" y="346333"/>
                  <a:pt x="298754" y="350395"/>
                  <a:pt x="290410" y="354899"/>
                </a:cubicBezTo>
                <a:cubicBezTo>
                  <a:pt x="281254" y="359772"/>
                  <a:pt x="267521" y="367156"/>
                  <a:pt x="261392" y="366860"/>
                </a:cubicBezTo>
                <a:cubicBezTo>
                  <a:pt x="254525" y="364940"/>
                  <a:pt x="227796" y="345374"/>
                  <a:pt x="196637" y="314288"/>
                </a:cubicBezTo>
                <a:cubicBezTo>
                  <a:pt x="156617" y="274342"/>
                  <a:pt x="147018" y="253889"/>
                  <a:pt x="146723" y="249607"/>
                </a:cubicBezTo>
                <a:cubicBezTo>
                  <a:pt x="147535" y="244217"/>
                  <a:pt x="152630" y="235578"/>
                  <a:pt x="157208" y="227972"/>
                </a:cubicBezTo>
                <a:moveTo>
                  <a:pt x="487925" y="257950"/>
                </a:moveTo>
                <a:cubicBezTo>
                  <a:pt x="487925" y="269174"/>
                  <a:pt x="478843" y="278329"/>
                  <a:pt x="467620" y="278403"/>
                </a:cubicBezTo>
                <a:cubicBezTo>
                  <a:pt x="467546" y="278403"/>
                  <a:pt x="467472" y="278403"/>
                  <a:pt x="467398" y="278403"/>
                </a:cubicBezTo>
                <a:lnTo>
                  <a:pt x="460974" y="278551"/>
                </a:lnTo>
                <a:cubicBezTo>
                  <a:pt x="442367" y="278699"/>
                  <a:pt x="425606" y="289848"/>
                  <a:pt x="418222" y="306904"/>
                </a:cubicBezTo>
                <a:cubicBezTo>
                  <a:pt x="417853" y="307717"/>
                  <a:pt x="417558" y="308455"/>
                  <a:pt x="417189" y="309267"/>
                </a:cubicBezTo>
                <a:cubicBezTo>
                  <a:pt x="410174" y="324995"/>
                  <a:pt x="412315" y="343306"/>
                  <a:pt x="422283" y="356818"/>
                </a:cubicBezTo>
                <a:cubicBezTo>
                  <a:pt x="422874" y="357926"/>
                  <a:pt x="423613" y="358960"/>
                  <a:pt x="424572" y="359919"/>
                </a:cubicBezTo>
                <a:cubicBezTo>
                  <a:pt x="432473" y="367894"/>
                  <a:pt x="432473" y="380815"/>
                  <a:pt x="424572" y="388790"/>
                </a:cubicBezTo>
                <a:lnTo>
                  <a:pt x="416155" y="397207"/>
                </a:lnTo>
                <a:cubicBezTo>
                  <a:pt x="409953" y="391891"/>
                  <a:pt x="395776" y="380003"/>
                  <a:pt x="380270" y="368854"/>
                </a:cubicBezTo>
                <a:cubicBezTo>
                  <a:pt x="371410" y="362504"/>
                  <a:pt x="360260" y="354899"/>
                  <a:pt x="349259" y="349435"/>
                </a:cubicBezTo>
                <a:cubicBezTo>
                  <a:pt x="349775" y="349065"/>
                  <a:pt x="350218" y="348696"/>
                  <a:pt x="350735" y="348327"/>
                </a:cubicBezTo>
                <a:cubicBezTo>
                  <a:pt x="379827" y="326324"/>
                  <a:pt x="398656" y="294278"/>
                  <a:pt x="403603" y="258098"/>
                </a:cubicBezTo>
                <a:cubicBezTo>
                  <a:pt x="408624" y="221918"/>
                  <a:pt x="399246" y="185959"/>
                  <a:pt x="377169" y="156867"/>
                </a:cubicBezTo>
                <a:cubicBezTo>
                  <a:pt x="355165" y="127775"/>
                  <a:pt x="323120" y="108947"/>
                  <a:pt x="286940" y="104000"/>
                </a:cubicBezTo>
                <a:cubicBezTo>
                  <a:pt x="250760" y="98979"/>
                  <a:pt x="214801" y="108356"/>
                  <a:pt x="185709" y="130434"/>
                </a:cubicBezTo>
                <a:cubicBezTo>
                  <a:pt x="175520" y="138113"/>
                  <a:pt x="166585" y="147047"/>
                  <a:pt x="159054" y="157089"/>
                </a:cubicBezTo>
                <a:cubicBezTo>
                  <a:pt x="155657" y="150739"/>
                  <a:pt x="151227" y="143429"/>
                  <a:pt x="145615" y="134790"/>
                </a:cubicBezTo>
                <a:cubicBezTo>
                  <a:pt x="133506" y="116257"/>
                  <a:pt x="120437" y="99348"/>
                  <a:pt x="116745" y="94549"/>
                </a:cubicBezTo>
                <a:cubicBezTo>
                  <a:pt x="115933" y="93515"/>
                  <a:pt x="114973" y="92555"/>
                  <a:pt x="113939" y="91669"/>
                </a:cubicBezTo>
                <a:lnTo>
                  <a:pt x="120215" y="85393"/>
                </a:lnTo>
                <a:cubicBezTo>
                  <a:pt x="128116" y="77492"/>
                  <a:pt x="141038" y="77418"/>
                  <a:pt x="149012" y="85319"/>
                </a:cubicBezTo>
                <a:cubicBezTo>
                  <a:pt x="149529" y="85836"/>
                  <a:pt x="150046" y="86279"/>
                  <a:pt x="150636" y="86722"/>
                </a:cubicBezTo>
                <a:cubicBezTo>
                  <a:pt x="164518" y="99274"/>
                  <a:pt x="184306" y="102375"/>
                  <a:pt x="201658" y="94475"/>
                </a:cubicBezTo>
                <a:cubicBezTo>
                  <a:pt x="203725" y="93515"/>
                  <a:pt x="205867" y="92629"/>
                  <a:pt x="207934" y="91743"/>
                </a:cubicBezTo>
                <a:cubicBezTo>
                  <a:pt x="225729" y="84581"/>
                  <a:pt x="237321" y="67672"/>
                  <a:pt x="237543" y="48622"/>
                </a:cubicBezTo>
                <a:lnTo>
                  <a:pt x="237543" y="48400"/>
                </a:lnTo>
                <a:cubicBezTo>
                  <a:pt x="237543" y="48105"/>
                  <a:pt x="237543" y="47810"/>
                  <a:pt x="237543" y="47588"/>
                </a:cubicBezTo>
                <a:cubicBezTo>
                  <a:pt x="237543" y="36365"/>
                  <a:pt x="246699" y="27209"/>
                  <a:pt x="257996" y="27209"/>
                </a:cubicBezTo>
                <a:lnTo>
                  <a:pt x="278670" y="27209"/>
                </a:lnTo>
                <a:cubicBezTo>
                  <a:pt x="289893" y="27209"/>
                  <a:pt x="299049" y="36291"/>
                  <a:pt x="299123" y="47514"/>
                </a:cubicBezTo>
                <a:cubicBezTo>
                  <a:pt x="299123" y="48179"/>
                  <a:pt x="299197" y="48770"/>
                  <a:pt x="299271" y="49434"/>
                </a:cubicBezTo>
                <a:cubicBezTo>
                  <a:pt x="299861" y="68115"/>
                  <a:pt x="311454" y="84581"/>
                  <a:pt x="328953" y="91595"/>
                </a:cubicBezTo>
                <a:cubicBezTo>
                  <a:pt x="331095" y="92407"/>
                  <a:pt x="333162" y="93367"/>
                  <a:pt x="335303" y="94253"/>
                </a:cubicBezTo>
                <a:cubicBezTo>
                  <a:pt x="353246" y="102301"/>
                  <a:pt x="373772" y="98684"/>
                  <a:pt x="387654" y="85024"/>
                </a:cubicBezTo>
                <a:lnTo>
                  <a:pt x="388466" y="84285"/>
                </a:lnTo>
                <a:cubicBezTo>
                  <a:pt x="388540" y="84211"/>
                  <a:pt x="388688" y="84137"/>
                  <a:pt x="388761" y="83990"/>
                </a:cubicBezTo>
                <a:cubicBezTo>
                  <a:pt x="396736" y="76089"/>
                  <a:pt x="409657" y="76089"/>
                  <a:pt x="417632" y="83990"/>
                </a:cubicBezTo>
                <a:lnTo>
                  <a:pt x="432252" y="98610"/>
                </a:lnTo>
                <a:cubicBezTo>
                  <a:pt x="440152" y="106510"/>
                  <a:pt x="440226" y="119432"/>
                  <a:pt x="432325" y="127406"/>
                </a:cubicBezTo>
                <a:cubicBezTo>
                  <a:pt x="432252" y="127480"/>
                  <a:pt x="432178" y="127554"/>
                  <a:pt x="432104" y="127628"/>
                </a:cubicBezTo>
                <a:lnTo>
                  <a:pt x="429298" y="130655"/>
                </a:lnTo>
                <a:cubicBezTo>
                  <a:pt x="416229" y="144020"/>
                  <a:pt x="412389" y="163882"/>
                  <a:pt x="419478" y="181307"/>
                </a:cubicBezTo>
                <a:cubicBezTo>
                  <a:pt x="420142" y="182932"/>
                  <a:pt x="420807" y="184630"/>
                  <a:pt x="421397" y="186254"/>
                </a:cubicBezTo>
                <a:cubicBezTo>
                  <a:pt x="428117" y="204418"/>
                  <a:pt x="445690" y="216675"/>
                  <a:pt x="465183" y="216749"/>
                </a:cubicBezTo>
                <a:lnTo>
                  <a:pt x="467324" y="216823"/>
                </a:lnTo>
                <a:cubicBezTo>
                  <a:pt x="467398" y="216823"/>
                  <a:pt x="467472" y="216823"/>
                  <a:pt x="467546" y="216823"/>
                </a:cubicBezTo>
                <a:cubicBezTo>
                  <a:pt x="478769" y="216823"/>
                  <a:pt x="487925" y="225979"/>
                  <a:pt x="487925" y="237276"/>
                </a:cubicBezTo>
                <a:lnTo>
                  <a:pt x="487925" y="257950"/>
                </a:lnTo>
                <a:close/>
                <a:moveTo>
                  <a:pt x="213546" y="262824"/>
                </a:moveTo>
                <a:cubicBezTo>
                  <a:pt x="208377" y="257581"/>
                  <a:pt x="208451" y="249164"/>
                  <a:pt x="213693" y="243995"/>
                </a:cubicBezTo>
                <a:cubicBezTo>
                  <a:pt x="218936" y="238826"/>
                  <a:pt x="227353" y="238900"/>
                  <a:pt x="232522" y="244143"/>
                </a:cubicBezTo>
                <a:lnTo>
                  <a:pt x="249874" y="261864"/>
                </a:lnTo>
                <a:lnTo>
                  <a:pt x="297720" y="202572"/>
                </a:lnTo>
                <a:cubicBezTo>
                  <a:pt x="302298" y="196887"/>
                  <a:pt x="310715" y="196001"/>
                  <a:pt x="316401" y="200579"/>
                </a:cubicBezTo>
                <a:cubicBezTo>
                  <a:pt x="322086" y="205157"/>
                  <a:pt x="322972" y="213574"/>
                  <a:pt x="318395" y="219260"/>
                </a:cubicBezTo>
                <a:lnTo>
                  <a:pt x="261171" y="290143"/>
                </a:lnTo>
                <a:cubicBezTo>
                  <a:pt x="261171" y="290143"/>
                  <a:pt x="261171" y="290143"/>
                  <a:pt x="261097" y="290217"/>
                </a:cubicBezTo>
                <a:cubicBezTo>
                  <a:pt x="260802" y="290586"/>
                  <a:pt x="260506" y="290882"/>
                  <a:pt x="260137" y="291251"/>
                </a:cubicBezTo>
                <a:cubicBezTo>
                  <a:pt x="260063" y="291325"/>
                  <a:pt x="259989" y="291399"/>
                  <a:pt x="259842" y="291472"/>
                </a:cubicBezTo>
                <a:cubicBezTo>
                  <a:pt x="259546" y="291768"/>
                  <a:pt x="259251" y="291989"/>
                  <a:pt x="259029" y="292211"/>
                </a:cubicBezTo>
                <a:cubicBezTo>
                  <a:pt x="258882" y="292358"/>
                  <a:pt x="258734" y="292432"/>
                  <a:pt x="258586" y="292506"/>
                </a:cubicBezTo>
                <a:cubicBezTo>
                  <a:pt x="258365" y="292654"/>
                  <a:pt x="258143" y="292875"/>
                  <a:pt x="257848" y="293023"/>
                </a:cubicBezTo>
                <a:cubicBezTo>
                  <a:pt x="257700" y="293097"/>
                  <a:pt x="257553" y="293245"/>
                  <a:pt x="257331" y="293318"/>
                </a:cubicBezTo>
                <a:cubicBezTo>
                  <a:pt x="257110" y="293466"/>
                  <a:pt x="256814" y="293614"/>
                  <a:pt x="256593" y="293761"/>
                </a:cubicBezTo>
                <a:cubicBezTo>
                  <a:pt x="256445" y="293835"/>
                  <a:pt x="256297" y="293909"/>
                  <a:pt x="256076" y="293983"/>
                </a:cubicBezTo>
                <a:cubicBezTo>
                  <a:pt x="255781" y="294131"/>
                  <a:pt x="255559" y="294204"/>
                  <a:pt x="255264" y="294278"/>
                </a:cubicBezTo>
                <a:cubicBezTo>
                  <a:pt x="255116" y="294352"/>
                  <a:pt x="254968" y="294426"/>
                  <a:pt x="254821" y="294426"/>
                </a:cubicBezTo>
                <a:cubicBezTo>
                  <a:pt x="254525" y="294500"/>
                  <a:pt x="254230" y="294574"/>
                  <a:pt x="253935" y="294647"/>
                </a:cubicBezTo>
                <a:cubicBezTo>
                  <a:pt x="253787" y="294647"/>
                  <a:pt x="253639" y="294721"/>
                  <a:pt x="253492" y="294721"/>
                </a:cubicBezTo>
                <a:cubicBezTo>
                  <a:pt x="253196" y="294795"/>
                  <a:pt x="252827" y="294869"/>
                  <a:pt x="252532" y="294869"/>
                </a:cubicBezTo>
                <a:cubicBezTo>
                  <a:pt x="252384" y="294869"/>
                  <a:pt x="252236" y="294943"/>
                  <a:pt x="252163" y="294943"/>
                </a:cubicBezTo>
                <a:cubicBezTo>
                  <a:pt x="251720" y="295017"/>
                  <a:pt x="251277" y="295017"/>
                  <a:pt x="250833" y="295017"/>
                </a:cubicBezTo>
                <a:lnTo>
                  <a:pt x="250833" y="295017"/>
                </a:lnTo>
                <a:cubicBezTo>
                  <a:pt x="250833" y="295017"/>
                  <a:pt x="250833" y="295017"/>
                  <a:pt x="250833" y="295017"/>
                </a:cubicBezTo>
                <a:cubicBezTo>
                  <a:pt x="250464" y="295017"/>
                  <a:pt x="250021" y="295017"/>
                  <a:pt x="249652" y="294943"/>
                </a:cubicBezTo>
                <a:cubicBezTo>
                  <a:pt x="249578" y="294943"/>
                  <a:pt x="249431" y="294943"/>
                  <a:pt x="249357" y="294869"/>
                </a:cubicBezTo>
                <a:cubicBezTo>
                  <a:pt x="249061" y="294869"/>
                  <a:pt x="248766" y="294795"/>
                  <a:pt x="248471" y="294721"/>
                </a:cubicBezTo>
                <a:cubicBezTo>
                  <a:pt x="248323" y="294721"/>
                  <a:pt x="248175" y="294647"/>
                  <a:pt x="248102" y="294647"/>
                </a:cubicBezTo>
                <a:cubicBezTo>
                  <a:pt x="247806" y="294574"/>
                  <a:pt x="247585" y="294500"/>
                  <a:pt x="247289" y="294426"/>
                </a:cubicBezTo>
                <a:cubicBezTo>
                  <a:pt x="247142" y="294352"/>
                  <a:pt x="246994" y="294352"/>
                  <a:pt x="246846" y="294278"/>
                </a:cubicBezTo>
                <a:cubicBezTo>
                  <a:pt x="246625" y="294204"/>
                  <a:pt x="246329" y="294131"/>
                  <a:pt x="246108" y="293983"/>
                </a:cubicBezTo>
                <a:cubicBezTo>
                  <a:pt x="245960" y="293909"/>
                  <a:pt x="245813" y="293909"/>
                  <a:pt x="245665" y="293835"/>
                </a:cubicBezTo>
                <a:cubicBezTo>
                  <a:pt x="245443" y="293761"/>
                  <a:pt x="245222" y="293614"/>
                  <a:pt x="244927" y="293540"/>
                </a:cubicBezTo>
                <a:cubicBezTo>
                  <a:pt x="244779" y="293466"/>
                  <a:pt x="244631" y="293392"/>
                  <a:pt x="244483" y="293318"/>
                </a:cubicBezTo>
                <a:cubicBezTo>
                  <a:pt x="244188" y="293171"/>
                  <a:pt x="243967" y="293023"/>
                  <a:pt x="243671" y="292875"/>
                </a:cubicBezTo>
                <a:cubicBezTo>
                  <a:pt x="243524" y="292802"/>
                  <a:pt x="243376" y="292728"/>
                  <a:pt x="243228" y="292580"/>
                </a:cubicBezTo>
                <a:cubicBezTo>
                  <a:pt x="242933" y="292358"/>
                  <a:pt x="242711" y="292211"/>
                  <a:pt x="242416" y="291989"/>
                </a:cubicBezTo>
                <a:cubicBezTo>
                  <a:pt x="242416" y="291989"/>
                  <a:pt x="242416" y="291989"/>
                  <a:pt x="242342" y="291915"/>
                </a:cubicBezTo>
                <a:cubicBezTo>
                  <a:pt x="242195" y="291768"/>
                  <a:pt x="242047" y="291620"/>
                  <a:pt x="241825" y="291472"/>
                </a:cubicBezTo>
                <a:cubicBezTo>
                  <a:pt x="241678" y="291325"/>
                  <a:pt x="241456" y="291177"/>
                  <a:pt x="241308" y="290956"/>
                </a:cubicBezTo>
                <a:cubicBezTo>
                  <a:pt x="241308" y="290956"/>
                  <a:pt x="241235" y="290956"/>
                  <a:pt x="241235" y="290882"/>
                </a:cubicBezTo>
                <a:lnTo>
                  <a:pt x="213546" y="2628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B9022AC3-4072-B44F-9D1E-92705BC79A97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98AA990E-74F2-F34D-BBFB-867E04DD587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433FBAB2-0CE7-1440-AFF2-A021E7B9387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CF660F-72E6-5547-84D8-ECAC42B99F63}"/>
              </a:ext>
            </a:extLst>
          </p:cNvPr>
          <p:cNvCxnSpPr/>
          <p:nvPr/>
        </p:nvCxnSpPr>
        <p:spPr>
          <a:xfrm>
            <a:off x="3508617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04729C-3A42-BC4B-8AA7-A142A8F1AA3C}"/>
              </a:ext>
            </a:extLst>
          </p:cNvPr>
          <p:cNvCxnSpPr/>
          <p:nvPr/>
        </p:nvCxnSpPr>
        <p:spPr>
          <a:xfrm>
            <a:off x="4686488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8C43E-8A17-DA46-A8AE-D58686962C80}"/>
              </a:ext>
            </a:extLst>
          </p:cNvPr>
          <p:cNvCxnSpPr/>
          <p:nvPr/>
        </p:nvCxnSpPr>
        <p:spPr>
          <a:xfrm>
            <a:off x="5895356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1F4CA8-A429-BA44-8C41-AA03DCC6CC55}"/>
              </a:ext>
            </a:extLst>
          </p:cNvPr>
          <p:cNvCxnSpPr/>
          <p:nvPr/>
        </p:nvCxnSpPr>
        <p:spPr>
          <a:xfrm>
            <a:off x="7073227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BAF059-9B64-AB4C-B930-41902D05BA57}"/>
              </a:ext>
            </a:extLst>
          </p:cNvPr>
          <p:cNvCxnSpPr/>
          <p:nvPr/>
        </p:nvCxnSpPr>
        <p:spPr>
          <a:xfrm>
            <a:off x="8266597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557B95-BF1C-A14C-A1C2-FE3A9A53B729}"/>
              </a:ext>
            </a:extLst>
          </p:cNvPr>
          <p:cNvCxnSpPr/>
          <p:nvPr/>
        </p:nvCxnSpPr>
        <p:spPr>
          <a:xfrm>
            <a:off x="9444468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F628A5-9ABC-434A-939E-448363BC477A}"/>
              </a:ext>
            </a:extLst>
          </p:cNvPr>
          <p:cNvCxnSpPr/>
          <p:nvPr/>
        </p:nvCxnSpPr>
        <p:spPr>
          <a:xfrm>
            <a:off x="10684333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8A50E9-DDD5-E942-8630-8980078D72AA}"/>
              </a:ext>
            </a:extLst>
          </p:cNvPr>
          <p:cNvCxnSpPr/>
          <p:nvPr/>
        </p:nvCxnSpPr>
        <p:spPr>
          <a:xfrm>
            <a:off x="11862204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D185C-C362-D346-A494-5E7A3F2FE7EF}"/>
              </a:ext>
            </a:extLst>
          </p:cNvPr>
          <p:cNvCxnSpPr/>
          <p:nvPr/>
        </p:nvCxnSpPr>
        <p:spPr>
          <a:xfrm>
            <a:off x="13040075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009370-5850-6C40-97EC-00FAC6B8EB0C}"/>
              </a:ext>
            </a:extLst>
          </p:cNvPr>
          <p:cNvCxnSpPr/>
          <p:nvPr/>
        </p:nvCxnSpPr>
        <p:spPr>
          <a:xfrm>
            <a:off x="14217946" y="4587498"/>
            <a:ext cx="0" cy="68502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5A57F05-D6C0-6E4A-A6A2-F762777F4AD2}"/>
              </a:ext>
            </a:extLst>
          </p:cNvPr>
          <p:cNvSpPr/>
          <p:nvPr/>
        </p:nvSpPr>
        <p:spPr>
          <a:xfrm>
            <a:off x="3539613" y="5043948"/>
            <a:ext cx="3303639" cy="70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29788-16B5-E945-91D7-DD89F575F575}"/>
              </a:ext>
            </a:extLst>
          </p:cNvPr>
          <p:cNvSpPr/>
          <p:nvPr/>
        </p:nvSpPr>
        <p:spPr>
          <a:xfrm>
            <a:off x="6843252" y="5043948"/>
            <a:ext cx="5958348" cy="705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B8F0B-A3B9-2248-A6E1-6A5BD0A8A34B}"/>
              </a:ext>
            </a:extLst>
          </p:cNvPr>
          <p:cNvSpPr/>
          <p:nvPr/>
        </p:nvSpPr>
        <p:spPr>
          <a:xfrm>
            <a:off x="3539613" y="6764260"/>
            <a:ext cx="2163763" cy="70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B01BA-B6BF-7A4F-A48D-AF808BB11666}"/>
              </a:ext>
            </a:extLst>
          </p:cNvPr>
          <p:cNvSpPr/>
          <p:nvPr/>
        </p:nvSpPr>
        <p:spPr>
          <a:xfrm>
            <a:off x="5703376" y="6764260"/>
            <a:ext cx="3580109" cy="705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353025-3B6B-8E48-8D31-5B0CBB08E7A9}"/>
              </a:ext>
            </a:extLst>
          </p:cNvPr>
          <p:cNvSpPr/>
          <p:nvPr/>
        </p:nvSpPr>
        <p:spPr>
          <a:xfrm>
            <a:off x="3539613" y="8500070"/>
            <a:ext cx="5185933" cy="70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A508C1-0806-0542-B27A-D082EA2D3A8B}"/>
              </a:ext>
            </a:extLst>
          </p:cNvPr>
          <p:cNvSpPr/>
          <p:nvPr/>
        </p:nvSpPr>
        <p:spPr>
          <a:xfrm>
            <a:off x="8725546" y="8500070"/>
            <a:ext cx="2479729" cy="705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1F07B0-ECBA-D947-BBDF-F7A0E8E72839}"/>
              </a:ext>
            </a:extLst>
          </p:cNvPr>
          <p:cNvSpPr/>
          <p:nvPr/>
        </p:nvSpPr>
        <p:spPr>
          <a:xfrm>
            <a:off x="3539614" y="10235881"/>
            <a:ext cx="2830190" cy="70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6B2244-2386-364E-9263-8FF920A0FAA9}"/>
              </a:ext>
            </a:extLst>
          </p:cNvPr>
          <p:cNvSpPr/>
          <p:nvPr/>
        </p:nvSpPr>
        <p:spPr>
          <a:xfrm>
            <a:off x="6369805" y="10235881"/>
            <a:ext cx="2479730" cy="7059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20ECBE-CC95-B544-86D5-7CC861BE7F1A}"/>
              </a:ext>
            </a:extLst>
          </p:cNvPr>
          <p:cNvSpPr txBox="1"/>
          <p:nvPr/>
        </p:nvSpPr>
        <p:spPr>
          <a:xfrm>
            <a:off x="3132382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17E67-E38C-C545-884E-1F6B6319BBC2}"/>
              </a:ext>
            </a:extLst>
          </p:cNvPr>
          <p:cNvSpPr txBox="1"/>
          <p:nvPr/>
        </p:nvSpPr>
        <p:spPr>
          <a:xfrm>
            <a:off x="4317716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D5104B-CC7B-924E-A57D-A10C77F4308F}"/>
              </a:ext>
            </a:extLst>
          </p:cNvPr>
          <p:cNvSpPr txBox="1"/>
          <p:nvPr/>
        </p:nvSpPr>
        <p:spPr>
          <a:xfrm>
            <a:off x="5514337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DBBBC-6463-314C-AFB9-0B5122674085}"/>
              </a:ext>
            </a:extLst>
          </p:cNvPr>
          <p:cNvSpPr txBox="1"/>
          <p:nvPr/>
        </p:nvSpPr>
        <p:spPr>
          <a:xfrm>
            <a:off x="6699671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975F54-D2BF-C34D-8061-35CCE974535E}"/>
              </a:ext>
            </a:extLst>
          </p:cNvPr>
          <p:cNvSpPr txBox="1"/>
          <p:nvPr/>
        </p:nvSpPr>
        <p:spPr>
          <a:xfrm>
            <a:off x="7918871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1FB78-62D2-FF43-A7DF-1D1E3ED45815}"/>
              </a:ext>
            </a:extLst>
          </p:cNvPr>
          <p:cNvSpPr txBox="1"/>
          <p:nvPr/>
        </p:nvSpPr>
        <p:spPr>
          <a:xfrm>
            <a:off x="9104205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8447C-82F7-7E4D-A361-96EFB9AC6DA4}"/>
              </a:ext>
            </a:extLst>
          </p:cNvPr>
          <p:cNvSpPr txBox="1"/>
          <p:nvPr/>
        </p:nvSpPr>
        <p:spPr>
          <a:xfrm>
            <a:off x="10300826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6CCCB0-003A-2B4B-B240-4743F16B9D77}"/>
              </a:ext>
            </a:extLst>
          </p:cNvPr>
          <p:cNvSpPr txBox="1"/>
          <p:nvPr/>
        </p:nvSpPr>
        <p:spPr>
          <a:xfrm>
            <a:off x="11486160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3D99F7-515F-A348-8789-879C2A838369}"/>
              </a:ext>
            </a:extLst>
          </p:cNvPr>
          <p:cNvSpPr txBox="1"/>
          <p:nvPr/>
        </p:nvSpPr>
        <p:spPr>
          <a:xfrm>
            <a:off x="12682781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CC1644-0B8B-534D-9EBD-D3FD9CB80C14}"/>
              </a:ext>
            </a:extLst>
          </p:cNvPr>
          <p:cNvSpPr txBox="1"/>
          <p:nvPr/>
        </p:nvSpPr>
        <p:spPr>
          <a:xfrm>
            <a:off x="2380377" y="10312777"/>
            <a:ext cx="99403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2017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C1FD7E-2C06-434A-811B-9F1656E08C52}"/>
              </a:ext>
            </a:extLst>
          </p:cNvPr>
          <p:cNvSpPr txBox="1"/>
          <p:nvPr/>
        </p:nvSpPr>
        <p:spPr>
          <a:xfrm>
            <a:off x="2380377" y="8574288"/>
            <a:ext cx="99403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2018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9CF7C3-9CCE-354C-9EED-0AD2693D322A}"/>
              </a:ext>
            </a:extLst>
          </p:cNvPr>
          <p:cNvSpPr txBox="1"/>
          <p:nvPr/>
        </p:nvSpPr>
        <p:spPr>
          <a:xfrm>
            <a:off x="2380377" y="6813221"/>
            <a:ext cx="99403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D2E44A-1285-704B-8187-BF575A8B005A}"/>
              </a:ext>
            </a:extLst>
          </p:cNvPr>
          <p:cNvSpPr txBox="1"/>
          <p:nvPr/>
        </p:nvSpPr>
        <p:spPr>
          <a:xfrm>
            <a:off x="2380377" y="5097310"/>
            <a:ext cx="99403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2020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764870-9FA4-8F40-A1CC-FAA6A9A3B20F}"/>
              </a:ext>
            </a:extLst>
          </p:cNvPr>
          <p:cNvSpPr txBox="1"/>
          <p:nvPr/>
        </p:nvSpPr>
        <p:spPr>
          <a:xfrm>
            <a:off x="13880209" y="11478469"/>
            <a:ext cx="752469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2103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AF1E2A-8EDE-4745-9DAE-DC91001E6C11}"/>
              </a:ext>
            </a:extLst>
          </p:cNvPr>
          <p:cNvGrpSpPr/>
          <p:nvPr/>
        </p:nvGrpSpPr>
        <p:grpSpPr>
          <a:xfrm>
            <a:off x="14766486" y="4946328"/>
            <a:ext cx="7350563" cy="7025602"/>
            <a:chOff x="14542477" y="4174174"/>
            <a:chExt cx="8520002" cy="814333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E9DD44-905E-B246-BA45-D356244A5E56}"/>
                </a:ext>
              </a:extLst>
            </p:cNvPr>
            <p:cNvCxnSpPr>
              <a:cxnSpLocks/>
            </p:cNvCxnSpPr>
            <p:nvPr/>
          </p:nvCxnSpPr>
          <p:spPr>
            <a:xfrm>
              <a:off x="14542477" y="6653208"/>
              <a:ext cx="8215254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558AF5-98A4-7049-89FF-5CD0AFC3DCA8}"/>
                </a:ext>
              </a:extLst>
            </p:cNvPr>
            <p:cNvCxnSpPr>
              <a:cxnSpLocks/>
            </p:cNvCxnSpPr>
            <p:nvPr/>
          </p:nvCxnSpPr>
          <p:spPr>
            <a:xfrm>
              <a:off x="14542477" y="9587640"/>
              <a:ext cx="8215254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AF13C4-79AA-6044-A7CD-B79F2690686C}"/>
                </a:ext>
              </a:extLst>
            </p:cNvPr>
            <p:cNvGrpSpPr/>
            <p:nvPr/>
          </p:nvGrpSpPr>
          <p:grpSpPr>
            <a:xfrm>
              <a:off x="14571394" y="4174174"/>
              <a:ext cx="8491085" cy="8143339"/>
              <a:chOff x="14571394" y="4174174"/>
              <a:chExt cx="8491085" cy="81433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A4D8E-61DB-F544-9DFF-80A945FA39E8}"/>
                  </a:ext>
                </a:extLst>
              </p:cNvPr>
              <p:cNvSpPr/>
              <p:nvPr/>
            </p:nvSpPr>
            <p:spPr>
              <a:xfrm>
                <a:off x="14831252" y="4174174"/>
                <a:ext cx="745149" cy="16638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957E53-C0ED-A947-AA30-10B53FAB6568}"/>
                  </a:ext>
                </a:extLst>
              </p:cNvPr>
              <p:cNvSpPr txBox="1"/>
              <p:nvPr/>
            </p:nvSpPr>
            <p:spPr>
              <a:xfrm>
                <a:off x="16360488" y="4870997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F38F5-6293-CE42-ADC8-3C738E153078}"/>
                  </a:ext>
                </a:extLst>
              </p:cNvPr>
              <p:cNvSpPr txBox="1"/>
              <p:nvPr/>
            </p:nvSpPr>
            <p:spPr>
              <a:xfrm>
                <a:off x="17177505" y="4211241"/>
                <a:ext cx="4368203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+50% Sells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256F53-9FED-1541-B745-484B82AF20D5}"/>
                  </a:ext>
                </a:extLst>
              </p:cNvPr>
              <p:cNvSpPr txBox="1"/>
              <p:nvPr/>
            </p:nvSpPr>
            <p:spPr>
              <a:xfrm>
                <a:off x="17091782" y="7105481"/>
                <a:ext cx="5507002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-25% Purchases</a:t>
                </a:r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6A307C46-D8B7-BD4E-ACF0-5801EF14170A}"/>
                  </a:ext>
                </a:extLst>
              </p:cNvPr>
              <p:cNvSpPr/>
              <p:nvPr/>
            </p:nvSpPr>
            <p:spPr>
              <a:xfrm flipH="1">
                <a:off x="14571395" y="7286063"/>
                <a:ext cx="1305471" cy="1477832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1335C5-49F6-EE43-B475-3FA4B117EF76}"/>
                  </a:ext>
                </a:extLst>
              </p:cNvPr>
              <p:cNvSpPr txBox="1"/>
              <p:nvPr/>
            </p:nvSpPr>
            <p:spPr>
              <a:xfrm>
                <a:off x="16360488" y="11071145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506026-B91A-E64B-A393-CA3184F26DE2}"/>
                  </a:ext>
                </a:extLst>
              </p:cNvPr>
              <p:cNvSpPr txBox="1"/>
              <p:nvPr/>
            </p:nvSpPr>
            <p:spPr>
              <a:xfrm>
                <a:off x="17206080" y="10411387"/>
                <a:ext cx="4368204" cy="749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10% Returns</a:t>
                </a:r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BBB52E4F-5043-2449-B2DD-E156867C86D2}"/>
                  </a:ext>
                </a:extLst>
              </p:cNvPr>
              <p:cNvSpPr/>
              <p:nvPr/>
            </p:nvSpPr>
            <p:spPr>
              <a:xfrm>
                <a:off x="16473239" y="4259233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3C961659-C27B-074E-B057-3E243BA98D2F}"/>
                  </a:ext>
                </a:extLst>
              </p:cNvPr>
              <p:cNvSpPr/>
              <p:nvPr/>
            </p:nvSpPr>
            <p:spPr>
              <a:xfrm rot="18000000">
                <a:off x="16387517" y="7121279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933F212D-04A4-B94C-9C13-9A8639F76D93}"/>
                  </a:ext>
                </a:extLst>
              </p:cNvPr>
              <p:cNvSpPr/>
              <p:nvPr/>
            </p:nvSpPr>
            <p:spPr>
              <a:xfrm>
                <a:off x="16473241" y="10435979"/>
                <a:ext cx="527202" cy="454485"/>
              </a:xfrm>
              <a:prstGeom prst="triangl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Right Triangle 65">
                <a:extLst>
                  <a:ext uri="{FF2B5EF4-FFF2-40B4-BE49-F238E27FC236}">
                    <a16:creationId xmlns:a16="http://schemas.microsoft.com/office/drawing/2014/main" id="{62EB8169-63CA-8941-8F0C-9032C1AC414F}"/>
                  </a:ext>
                </a:extLst>
              </p:cNvPr>
              <p:cNvSpPr/>
              <p:nvPr/>
            </p:nvSpPr>
            <p:spPr>
              <a:xfrm flipH="1">
                <a:off x="14571394" y="10515038"/>
                <a:ext cx="1305471" cy="1477832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E8A8C53-9433-1743-9EED-5DE915F78E82}"/>
                  </a:ext>
                </a:extLst>
              </p:cNvPr>
              <p:cNvSpPr txBox="1"/>
              <p:nvPr/>
            </p:nvSpPr>
            <p:spPr>
              <a:xfrm>
                <a:off x="16360488" y="7930223"/>
                <a:ext cx="6701991" cy="124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0E506416-4C32-6D41-8AB6-02375147BB28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CEFFD046-DC9E-974E-81EA-04F6BE77A46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66876335-9AFE-0449-9273-D2968695951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F17396-7351-2B46-AEA5-4EF15EE7872C}"/>
              </a:ext>
            </a:extLst>
          </p:cNvPr>
          <p:cNvGrpSpPr/>
          <p:nvPr/>
        </p:nvGrpSpPr>
        <p:grpSpPr>
          <a:xfrm>
            <a:off x="1804748" y="4438029"/>
            <a:ext cx="11653156" cy="7636548"/>
            <a:chOff x="2426068" y="3909376"/>
            <a:chExt cx="10941588" cy="3906629"/>
          </a:xfrm>
        </p:grpSpPr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6B649C9A-2078-194B-A4E4-4BC227C8F756}"/>
                </a:ext>
              </a:extLst>
            </p:cNvPr>
            <p:cNvSpPr/>
            <p:nvPr/>
          </p:nvSpPr>
          <p:spPr>
            <a:xfrm>
              <a:off x="3389888" y="4444558"/>
              <a:ext cx="9426875" cy="3051279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3FBE3FB7-68F0-6E48-B146-8BD36EA02B3C}"/>
                </a:ext>
              </a:extLst>
            </p:cNvPr>
            <p:cNvSpPr/>
            <p:nvPr/>
          </p:nvSpPr>
          <p:spPr>
            <a:xfrm>
              <a:off x="3389888" y="5291941"/>
              <a:ext cx="9426875" cy="2203895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B93E6B-32F3-7E44-BCA9-96BCE6902504}"/>
                </a:ext>
              </a:extLst>
            </p:cNvPr>
            <p:cNvSpPr txBox="1"/>
            <p:nvPr/>
          </p:nvSpPr>
          <p:spPr>
            <a:xfrm>
              <a:off x="2786746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319B68-7E2B-7A4B-A30F-44511E2CCEBB}"/>
                </a:ext>
              </a:extLst>
            </p:cNvPr>
            <p:cNvSpPr txBox="1"/>
            <p:nvPr/>
          </p:nvSpPr>
          <p:spPr>
            <a:xfrm>
              <a:off x="2426068" y="4444558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4DEB07-A92C-724B-BFA2-0F59253B1A6B}"/>
                </a:ext>
              </a:extLst>
            </p:cNvPr>
            <p:cNvSpPr txBox="1"/>
            <p:nvPr/>
          </p:nvSpPr>
          <p:spPr>
            <a:xfrm>
              <a:off x="2426068" y="4975586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1A976B-520B-1B47-8710-887ED3942573}"/>
                </a:ext>
              </a:extLst>
            </p:cNvPr>
            <p:cNvSpPr txBox="1"/>
            <p:nvPr/>
          </p:nvSpPr>
          <p:spPr>
            <a:xfrm>
              <a:off x="2426068" y="5504613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37FC79-5FD7-1647-89DA-213D25D56EA1}"/>
                </a:ext>
              </a:extLst>
            </p:cNvPr>
            <p:cNvSpPr txBox="1"/>
            <p:nvPr/>
          </p:nvSpPr>
          <p:spPr>
            <a:xfrm>
              <a:off x="2426068" y="6070983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28BDEA-8A4C-1A43-B66F-4B1BE28CAE0E}"/>
                </a:ext>
              </a:extLst>
            </p:cNvPr>
            <p:cNvSpPr txBox="1"/>
            <p:nvPr/>
          </p:nvSpPr>
          <p:spPr>
            <a:xfrm>
              <a:off x="2426068" y="6606165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DC0DE8-29AB-2845-82DF-2A29087DFECE}"/>
                </a:ext>
              </a:extLst>
            </p:cNvPr>
            <p:cNvSpPr txBox="1"/>
            <p:nvPr/>
          </p:nvSpPr>
          <p:spPr>
            <a:xfrm>
              <a:off x="2426068" y="7139193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FF53FF-10F8-8A49-BEA4-5130FA1AE54E}"/>
                </a:ext>
              </a:extLst>
            </p:cNvPr>
            <p:cNvSpPr txBox="1"/>
            <p:nvPr/>
          </p:nvSpPr>
          <p:spPr>
            <a:xfrm>
              <a:off x="4247212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0B39BF-77CA-1E4B-9784-CEECD597D778}"/>
                </a:ext>
              </a:extLst>
            </p:cNvPr>
            <p:cNvSpPr txBox="1"/>
            <p:nvPr/>
          </p:nvSpPr>
          <p:spPr>
            <a:xfrm>
              <a:off x="5796731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63E6A7-B003-2E45-A8B5-61852B29C02E}"/>
                </a:ext>
              </a:extLst>
            </p:cNvPr>
            <p:cNvSpPr txBox="1"/>
            <p:nvPr/>
          </p:nvSpPr>
          <p:spPr>
            <a:xfrm>
              <a:off x="7417492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F52487-4FDC-EE47-94FC-D054CA3094E1}"/>
                </a:ext>
              </a:extLst>
            </p:cNvPr>
            <p:cNvSpPr txBox="1"/>
            <p:nvPr/>
          </p:nvSpPr>
          <p:spPr>
            <a:xfrm>
              <a:off x="8877959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4FCA39-286C-9E4B-BEA3-BE2C3257B030}"/>
                </a:ext>
              </a:extLst>
            </p:cNvPr>
            <p:cNvSpPr txBox="1"/>
            <p:nvPr/>
          </p:nvSpPr>
          <p:spPr>
            <a:xfrm>
              <a:off x="10427477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D03DF7-A032-CF41-BD20-70E679AAE032}"/>
                </a:ext>
              </a:extLst>
            </p:cNvPr>
            <p:cNvSpPr txBox="1"/>
            <p:nvPr/>
          </p:nvSpPr>
          <p:spPr>
            <a:xfrm>
              <a:off x="12137291" y="7552277"/>
              <a:ext cx="1230365" cy="26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34D1CD-89F3-CE4D-AC5D-9D8EBC1179A1}"/>
                </a:ext>
              </a:extLst>
            </p:cNvPr>
            <p:cNvSpPr txBox="1"/>
            <p:nvPr/>
          </p:nvSpPr>
          <p:spPr>
            <a:xfrm>
              <a:off x="2426068" y="3909376"/>
              <a:ext cx="603842" cy="25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91F536A4-2024-E246-9969-E87428EA1F11}"/>
                </a:ext>
              </a:extLst>
            </p:cNvPr>
            <p:cNvSpPr/>
            <p:nvPr/>
          </p:nvSpPr>
          <p:spPr>
            <a:xfrm flipH="1">
              <a:off x="3389888" y="6247383"/>
              <a:ext cx="9426875" cy="1248453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72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2AD50337-C056-8D40-910D-D1E7A8CE4A49}"/>
              </a:ext>
            </a:extLst>
          </p:cNvPr>
          <p:cNvSpPr txBox="1"/>
          <p:nvPr/>
        </p:nvSpPr>
        <p:spPr>
          <a:xfrm>
            <a:off x="10654910" y="7115466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Engineers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C67D00-F27C-AE44-B67F-101C5C52BD8E}"/>
              </a:ext>
            </a:extLst>
          </p:cNvPr>
          <p:cNvSpPr txBox="1"/>
          <p:nvPr/>
        </p:nvSpPr>
        <p:spPr>
          <a:xfrm>
            <a:off x="10654910" y="9033944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Lawyers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853ACA-D8BE-E043-9138-366963E28666}"/>
              </a:ext>
            </a:extLst>
          </p:cNvPr>
          <p:cNvSpPr txBox="1"/>
          <p:nvPr/>
        </p:nvSpPr>
        <p:spPr>
          <a:xfrm>
            <a:off x="10654910" y="10884503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Doctors</a:t>
            </a:r>
          </a:p>
        </p:txBody>
      </p:sp>
      <p:sp>
        <p:nvSpPr>
          <p:cNvPr id="161" name="CuadroTexto 350">
            <a:extLst>
              <a:ext uri="{FF2B5EF4-FFF2-40B4-BE49-F238E27FC236}">
                <a16:creationId xmlns:a16="http://schemas.microsoft.com/office/drawing/2014/main" id="{CF38DDE1-F79D-E94F-9F92-1427E7D78E18}"/>
              </a:ext>
            </a:extLst>
          </p:cNvPr>
          <p:cNvSpPr txBox="1"/>
          <p:nvPr/>
        </p:nvSpPr>
        <p:spPr>
          <a:xfrm>
            <a:off x="22026047" y="712932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60%</a:t>
            </a:r>
          </a:p>
        </p:txBody>
      </p:sp>
      <p:sp>
        <p:nvSpPr>
          <p:cNvPr id="162" name="CuadroTexto 350">
            <a:extLst>
              <a:ext uri="{FF2B5EF4-FFF2-40B4-BE49-F238E27FC236}">
                <a16:creationId xmlns:a16="http://schemas.microsoft.com/office/drawing/2014/main" id="{507D2B7D-A970-1A43-BDEB-368D9E9DACF4}"/>
              </a:ext>
            </a:extLst>
          </p:cNvPr>
          <p:cNvSpPr txBox="1"/>
          <p:nvPr/>
        </p:nvSpPr>
        <p:spPr>
          <a:xfrm>
            <a:off x="22052047" y="8863556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63" name="CuadroTexto 350">
            <a:extLst>
              <a:ext uri="{FF2B5EF4-FFF2-40B4-BE49-F238E27FC236}">
                <a16:creationId xmlns:a16="http://schemas.microsoft.com/office/drawing/2014/main" id="{F1B9C083-D058-0348-8FF8-52487AA5CC7B}"/>
              </a:ext>
            </a:extLst>
          </p:cNvPr>
          <p:cNvSpPr txBox="1"/>
          <p:nvPr/>
        </p:nvSpPr>
        <p:spPr>
          <a:xfrm>
            <a:off x="22085955" y="10719654"/>
            <a:ext cx="109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grpSp>
        <p:nvGrpSpPr>
          <p:cNvPr id="164" name="Grupo 879">
            <a:extLst>
              <a:ext uri="{FF2B5EF4-FFF2-40B4-BE49-F238E27FC236}">
                <a16:creationId xmlns:a16="http://schemas.microsoft.com/office/drawing/2014/main" id="{AAB29C78-C46C-9546-B412-13ECC09CF4E5}"/>
              </a:ext>
            </a:extLst>
          </p:cNvPr>
          <p:cNvGrpSpPr/>
          <p:nvPr/>
        </p:nvGrpSpPr>
        <p:grpSpPr>
          <a:xfrm>
            <a:off x="19363581" y="4246731"/>
            <a:ext cx="1648078" cy="1882660"/>
            <a:chOff x="8270912" y="4890423"/>
            <a:chExt cx="465839" cy="532145"/>
          </a:xfrm>
          <a:solidFill>
            <a:schemeClr val="tx2"/>
          </a:solidFill>
        </p:grpSpPr>
        <p:sp>
          <p:nvSpPr>
            <p:cNvPr id="165" name="Forma libre 683">
              <a:extLst>
                <a:ext uri="{FF2B5EF4-FFF2-40B4-BE49-F238E27FC236}">
                  <a16:creationId xmlns:a16="http://schemas.microsoft.com/office/drawing/2014/main" id="{CFD7D76F-0446-BA4B-B4A5-848EB34A2222}"/>
                </a:ext>
              </a:extLst>
            </p:cNvPr>
            <p:cNvSpPr/>
            <p:nvPr/>
          </p:nvSpPr>
          <p:spPr>
            <a:xfrm>
              <a:off x="8525798" y="4890423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554 w 138075"/>
                <a:gd name="connsiteY1" fmla="*/ 69075 h 138075"/>
                <a:gd name="connsiteX2" fmla="*/ 69075 w 138075"/>
                <a:gd name="connsiteY2" fmla="*/ 554 h 138075"/>
                <a:gd name="connsiteX3" fmla="*/ 137596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27135 w 138075"/>
                <a:gd name="connsiteY6" fmla="*/ 69148 h 138075"/>
                <a:gd name="connsiteX7" fmla="*/ 69075 w 138075"/>
                <a:gd name="connsiteY7" fmla="*/ 111088 h 138075"/>
                <a:gd name="connsiteX8" fmla="*/ 111014 w 138075"/>
                <a:gd name="connsiteY8" fmla="*/ 69148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31344" y="137596"/>
                    <a:pt x="554" y="106879"/>
                    <a:pt x="554" y="69075"/>
                  </a:cubicBezTo>
                  <a:cubicBezTo>
                    <a:pt x="554" y="31270"/>
                    <a:pt x="31270" y="554"/>
                    <a:pt x="69075" y="554"/>
                  </a:cubicBezTo>
                  <a:cubicBezTo>
                    <a:pt x="106879" y="554"/>
                    <a:pt x="137596" y="31270"/>
                    <a:pt x="137596" y="69075"/>
                  </a:cubicBezTo>
                  <a:cubicBezTo>
                    <a:pt x="137596" y="106879"/>
                    <a:pt x="106879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45964" y="27209"/>
                    <a:pt x="27135" y="46038"/>
                    <a:pt x="27135" y="69148"/>
                  </a:cubicBezTo>
                  <a:cubicBezTo>
                    <a:pt x="27135" y="92260"/>
                    <a:pt x="45964" y="111088"/>
                    <a:pt x="69075" y="111088"/>
                  </a:cubicBezTo>
                  <a:cubicBezTo>
                    <a:pt x="92186" y="111088"/>
                    <a:pt x="111014" y="92260"/>
                    <a:pt x="111014" y="69148"/>
                  </a:cubicBezTo>
                  <a:cubicBezTo>
                    <a:pt x="111014" y="46038"/>
                    <a:pt x="92186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684">
              <a:extLst>
                <a:ext uri="{FF2B5EF4-FFF2-40B4-BE49-F238E27FC236}">
                  <a16:creationId xmlns:a16="http://schemas.microsoft.com/office/drawing/2014/main" id="{ACA16E5F-3DD1-654F-AC6A-0C3B8D28DB39}"/>
                </a:ext>
              </a:extLst>
            </p:cNvPr>
            <p:cNvSpPr/>
            <p:nvPr/>
          </p:nvSpPr>
          <p:spPr>
            <a:xfrm>
              <a:off x="8451001" y="5036399"/>
              <a:ext cx="285750" cy="386169"/>
            </a:xfrm>
            <a:custGeom>
              <a:avLst/>
              <a:gdLst>
                <a:gd name="connsiteX0" fmla="*/ 175917 w 285749"/>
                <a:gd name="connsiteY0" fmla="*/ 386279 h 386168"/>
                <a:gd name="connsiteX1" fmla="*/ 114337 w 285749"/>
                <a:gd name="connsiteY1" fmla="*/ 386279 h 386168"/>
                <a:gd name="connsiteX2" fmla="*/ 102670 w 285749"/>
                <a:gd name="connsiteY2" fmla="*/ 379339 h 386168"/>
                <a:gd name="connsiteX3" fmla="*/ 76901 w 285749"/>
                <a:gd name="connsiteY3" fmla="*/ 281874 h 386168"/>
                <a:gd name="connsiteX4" fmla="*/ 68410 w 285749"/>
                <a:gd name="connsiteY4" fmla="*/ 239417 h 386168"/>
                <a:gd name="connsiteX5" fmla="*/ 13844 w 285749"/>
                <a:gd name="connsiteY5" fmla="*/ 239417 h 386168"/>
                <a:gd name="connsiteX6" fmla="*/ 554 w 285749"/>
                <a:gd name="connsiteY6" fmla="*/ 226126 h 386168"/>
                <a:gd name="connsiteX7" fmla="*/ 13106 w 285749"/>
                <a:gd name="connsiteY7" fmla="*/ 201982 h 386168"/>
                <a:gd name="connsiteX8" fmla="*/ 23000 w 285749"/>
                <a:gd name="connsiteY8" fmla="*/ 186845 h 386168"/>
                <a:gd name="connsiteX9" fmla="*/ 41238 w 285749"/>
                <a:gd name="connsiteY9" fmla="*/ 182341 h 386168"/>
                <a:gd name="connsiteX10" fmla="*/ 45742 w 285749"/>
                <a:gd name="connsiteY10" fmla="*/ 200579 h 386168"/>
                <a:gd name="connsiteX11" fmla="*/ 37915 w 285749"/>
                <a:gd name="connsiteY11" fmla="*/ 212836 h 386168"/>
                <a:gd name="connsiteX12" fmla="*/ 78452 w 285749"/>
                <a:gd name="connsiteY12" fmla="*/ 212836 h 386168"/>
                <a:gd name="connsiteX13" fmla="*/ 91078 w 285749"/>
                <a:gd name="connsiteY13" fmla="*/ 222065 h 386168"/>
                <a:gd name="connsiteX14" fmla="*/ 102966 w 285749"/>
                <a:gd name="connsiteY14" fmla="*/ 277000 h 386168"/>
                <a:gd name="connsiteX15" fmla="*/ 122680 w 285749"/>
                <a:gd name="connsiteY15" fmla="*/ 359624 h 386168"/>
                <a:gd name="connsiteX16" fmla="*/ 167204 w 285749"/>
                <a:gd name="connsiteY16" fmla="*/ 359624 h 386168"/>
                <a:gd name="connsiteX17" fmla="*/ 183744 w 285749"/>
                <a:gd name="connsiteY17" fmla="*/ 279658 h 386168"/>
                <a:gd name="connsiteX18" fmla="*/ 194598 w 285749"/>
                <a:gd name="connsiteY18" fmla="*/ 222139 h 386168"/>
                <a:gd name="connsiteX19" fmla="*/ 207298 w 285749"/>
                <a:gd name="connsiteY19" fmla="*/ 212762 h 386168"/>
                <a:gd name="connsiteX20" fmla="*/ 247908 w 285749"/>
                <a:gd name="connsiteY20" fmla="*/ 212762 h 386168"/>
                <a:gd name="connsiteX21" fmla="*/ 247465 w 285749"/>
                <a:gd name="connsiteY21" fmla="*/ 212171 h 386168"/>
                <a:gd name="connsiteX22" fmla="*/ 244069 w 285749"/>
                <a:gd name="connsiteY22" fmla="*/ 207372 h 386168"/>
                <a:gd name="connsiteX23" fmla="*/ 200283 w 285749"/>
                <a:gd name="connsiteY23" fmla="*/ 71807 h 386168"/>
                <a:gd name="connsiteX24" fmla="*/ 197256 w 285749"/>
                <a:gd name="connsiteY24" fmla="*/ 56448 h 386168"/>
                <a:gd name="connsiteX25" fmla="*/ 142764 w 285749"/>
                <a:gd name="connsiteY25" fmla="*/ 27209 h 386168"/>
                <a:gd name="connsiteX26" fmla="*/ 89380 w 285749"/>
                <a:gd name="connsiteY26" fmla="*/ 56374 h 386168"/>
                <a:gd name="connsiteX27" fmla="*/ 86205 w 285749"/>
                <a:gd name="connsiteY27" fmla="*/ 69001 h 386168"/>
                <a:gd name="connsiteX28" fmla="*/ 72102 w 285749"/>
                <a:gd name="connsiteY28" fmla="*/ 81406 h 386168"/>
                <a:gd name="connsiteX29" fmla="*/ 59697 w 285749"/>
                <a:gd name="connsiteY29" fmla="*/ 67303 h 386168"/>
                <a:gd name="connsiteX30" fmla="*/ 67967 w 285749"/>
                <a:gd name="connsiteY30" fmla="*/ 40647 h 386168"/>
                <a:gd name="connsiteX31" fmla="*/ 142838 w 285749"/>
                <a:gd name="connsiteY31" fmla="*/ 554 h 386168"/>
                <a:gd name="connsiteX32" fmla="*/ 219776 w 285749"/>
                <a:gd name="connsiteY32" fmla="*/ 42050 h 386168"/>
                <a:gd name="connsiteX33" fmla="*/ 226938 w 285749"/>
                <a:gd name="connsiteY33" fmla="*/ 71216 h 386168"/>
                <a:gd name="connsiteX34" fmla="*/ 265777 w 285749"/>
                <a:gd name="connsiteY34" fmla="*/ 191866 h 386168"/>
                <a:gd name="connsiteX35" fmla="*/ 269173 w 285749"/>
                <a:gd name="connsiteY35" fmla="*/ 196592 h 386168"/>
                <a:gd name="connsiteX36" fmla="*/ 285565 w 285749"/>
                <a:gd name="connsiteY36" fmla="*/ 225905 h 386168"/>
                <a:gd name="connsiteX37" fmla="*/ 272275 w 285749"/>
                <a:gd name="connsiteY37" fmla="*/ 239195 h 386168"/>
                <a:gd name="connsiteX38" fmla="*/ 217635 w 285749"/>
                <a:gd name="connsiteY38" fmla="*/ 239195 h 386168"/>
                <a:gd name="connsiteX39" fmla="*/ 210104 w 285749"/>
                <a:gd name="connsiteY39" fmla="*/ 283424 h 386168"/>
                <a:gd name="connsiteX40" fmla="*/ 187657 w 285749"/>
                <a:gd name="connsiteY40" fmla="*/ 378896 h 386168"/>
                <a:gd name="connsiteX41" fmla="*/ 175917 w 285749"/>
                <a:gd name="connsiteY41" fmla="*/ 386279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85749" h="386168">
                  <a:moveTo>
                    <a:pt x="175917" y="386279"/>
                  </a:moveTo>
                  <a:lnTo>
                    <a:pt x="114337" y="386279"/>
                  </a:lnTo>
                  <a:cubicBezTo>
                    <a:pt x="109464" y="386279"/>
                    <a:pt x="104960" y="383621"/>
                    <a:pt x="102670" y="379339"/>
                  </a:cubicBezTo>
                  <a:cubicBezTo>
                    <a:pt x="90783" y="357335"/>
                    <a:pt x="83399" y="317242"/>
                    <a:pt x="76901" y="281874"/>
                  </a:cubicBezTo>
                  <a:cubicBezTo>
                    <a:pt x="74022" y="266072"/>
                    <a:pt x="71216" y="250935"/>
                    <a:pt x="68410" y="239417"/>
                  </a:cubicBezTo>
                  <a:lnTo>
                    <a:pt x="13844" y="239417"/>
                  </a:lnTo>
                  <a:cubicBezTo>
                    <a:pt x="6534" y="239417"/>
                    <a:pt x="554" y="233436"/>
                    <a:pt x="554" y="226126"/>
                  </a:cubicBezTo>
                  <a:cubicBezTo>
                    <a:pt x="554" y="220515"/>
                    <a:pt x="3064" y="216158"/>
                    <a:pt x="13106" y="201982"/>
                  </a:cubicBezTo>
                  <a:cubicBezTo>
                    <a:pt x="16576" y="197108"/>
                    <a:pt x="19899" y="192014"/>
                    <a:pt x="23000" y="186845"/>
                  </a:cubicBezTo>
                  <a:cubicBezTo>
                    <a:pt x="26766" y="180569"/>
                    <a:pt x="34962" y="178575"/>
                    <a:pt x="41238" y="182341"/>
                  </a:cubicBezTo>
                  <a:cubicBezTo>
                    <a:pt x="47514" y="186107"/>
                    <a:pt x="49508" y="194303"/>
                    <a:pt x="45742" y="200579"/>
                  </a:cubicBezTo>
                  <a:cubicBezTo>
                    <a:pt x="43232" y="204714"/>
                    <a:pt x="40647" y="208775"/>
                    <a:pt x="37915" y="212836"/>
                  </a:cubicBezTo>
                  <a:lnTo>
                    <a:pt x="78452" y="212836"/>
                  </a:lnTo>
                  <a:cubicBezTo>
                    <a:pt x="84211" y="212836"/>
                    <a:pt x="89380" y="216601"/>
                    <a:pt x="91078" y="222065"/>
                  </a:cubicBezTo>
                  <a:cubicBezTo>
                    <a:pt x="95287" y="235356"/>
                    <a:pt x="99053" y="255587"/>
                    <a:pt x="102966" y="277000"/>
                  </a:cubicBezTo>
                  <a:cubicBezTo>
                    <a:pt x="108134" y="305206"/>
                    <a:pt x="114411" y="339467"/>
                    <a:pt x="122680" y="359624"/>
                  </a:cubicBezTo>
                  <a:lnTo>
                    <a:pt x="167204" y="359624"/>
                  </a:lnTo>
                  <a:cubicBezTo>
                    <a:pt x="174662" y="340279"/>
                    <a:pt x="179461" y="308307"/>
                    <a:pt x="183744" y="279658"/>
                  </a:cubicBezTo>
                  <a:cubicBezTo>
                    <a:pt x="187140" y="257212"/>
                    <a:pt x="190315" y="236021"/>
                    <a:pt x="194598" y="222139"/>
                  </a:cubicBezTo>
                  <a:cubicBezTo>
                    <a:pt x="196296" y="216601"/>
                    <a:pt x="201465" y="212762"/>
                    <a:pt x="207298" y="212762"/>
                  </a:cubicBezTo>
                  <a:lnTo>
                    <a:pt x="247908" y="212762"/>
                  </a:lnTo>
                  <a:cubicBezTo>
                    <a:pt x="247761" y="212540"/>
                    <a:pt x="247613" y="212319"/>
                    <a:pt x="247465" y="212171"/>
                  </a:cubicBezTo>
                  <a:cubicBezTo>
                    <a:pt x="246358" y="210621"/>
                    <a:pt x="245250" y="209070"/>
                    <a:pt x="244069" y="207372"/>
                  </a:cubicBezTo>
                  <a:cubicBezTo>
                    <a:pt x="216306" y="168312"/>
                    <a:pt x="201169" y="121425"/>
                    <a:pt x="200283" y="71807"/>
                  </a:cubicBezTo>
                  <a:cubicBezTo>
                    <a:pt x="200136" y="62355"/>
                    <a:pt x="198290" y="58147"/>
                    <a:pt x="197256" y="56448"/>
                  </a:cubicBezTo>
                  <a:cubicBezTo>
                    <a:pt x="182562" y="33337"/>
                    <a:pt x="155169" y="27209"/>
                    <a:pt x="142764" y="27209"/>
                  </a:cubicBezTo>
                  <a:cubicBezTo>
                    <a:pt x="130876" y="27209"/>
                    <a:pt x="106215" y="33337"/>
                    <a:pt x="89380" y="56374"/>
                  </a:cubicBezTo>
                  <a:cubicBezTo>
                    <a:pt x="88420" y="57704"/>
                    <a:pt x="86648" y="61174"/>
                    <a:pt x="86205" y="69001"/>
                  </a:cubicBezTo>
                  <a:cubicBezTo>
                    <a:pt x="85762" y="76310"/>
                    <a:pt x="79412" y="81922"/>
                    <a:pt x="72102" y="81406"/>
                  </a:cubicBezTo>
                  <a:cubicBezTo>
                    <a:pt x="64792" y="80962"/>
                    <a:pt x="59180" y="74612"/>
                    <a:pt x="59697" y="67303"/>
                  </a:cubicBezTo>
                  <a:cubicBezTo>
                    <a:pt x="60435" y="56153"/>
                    <a:pt x="63168" y="47219"/>
                    <a:pt x="67967" y="40647"/>
                  </a:cubicBezTo>
                  <a:cubicBezTo>
                    <a:pt x="89601" y="11038"/>
                    <a:pt x="121794" y="554"/>
                    <a:pt x="142838" y="554"/>
                  </a:cubicBezTo>
                  <a:cubicBezTo>
                    <a:pt x="161592" y="554"/>
                    <a:pt x="198880" y="9266"/>
                    <a:pt x="219776" y="42050"/>
                  </a:cubicBezTo>
                  <a:cubicBezTo>
                    <a:pt x="224428" y="49286"/>
                    <a:pt x="226717" y="58811"/>
                    <a:pt x="226938" y="71216"/>
                  </a:cubicBezTo>
                  <a:cubicBezTo>
                    <a:pt x="227751" y="115518"/>
                    <a:pt x="241189" y="157236"/>
                    <a:pt x="265777" y="191866"/>
                  </a:cubicBezTo>
                  <a:cubicBezTo>
                    <a:pt x="266958" y="193490"/>
                    <a:pt x="268066" y="195115"/>
                    <a:pt x="269173" y="196592"/>
                  </a:cubicBezTo>
                  <a:cubicBezTo>
                    <a:pt x="282095" y="214682"/>
                    <a:pt x="285565" y="219555"/>
                    <a:pt x="285565" y="225905"/>
                  </a:cubicBezTo>
                  <a:cubicBezTo>
                    <a:pt x="285565" y="233215"/>
                    <a:pt x="279584" y="239195"/>
                    <a:pt x="272275" y="239195"/>
                  </a:cubicBezTo>
                  <a:lnTo>
                    <a:pt x="217635" y="239195"/>
                  </a:lnTo>
                  <a:cubicBezTo>
                    <a:pt x="214977" y="251083"/>
                    <a:pt x="212614" y="266884"/>
                    <a:pt x="210104" y="283424"/>
                  </a:cubicBezTo>
                  <a:cubicBezTo>
                    <a:pt x="204640" y="319678"/>
                    <a:pt x="199028" y="357261"/>
                    <a:pt x="187657" y="378896"/>
                  </a:cubicBezTo>
                  <a:cubicBezTo>
                    <a:pt x="185442" y="383547"/>
                    <a:pt x="180864" y="386279"/>
                    <a:pt x="175917" y="386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685">
              <a:extLst>
                <a:ext uri="{FF2B5EF4-FFF2-40B4-BE49-F238E27FC236}">
                  <a16:creationId xmlns:a16="http://schemas.microsoft.com/office/drawing/2014/main" id="{96B2B04D-0CBF-5845-9EB1-BE7ACA3B7CAF}"/>
                </a:ext>
              </a:extLst>
            </p:cNvPr>
            <p:cNvSpPr/>
            <p:nvPr/>
          </p:nvSpPr>
          <p:spPr>
            <a:xfrm>
              <a:off x="8290995" y="5170635"/>
              <a:ext cx="220773" cy="27320"/>
            </a:xfrm>
            <a:custGeom>
              <a:avLst/>
              <a:gdLst>
                <a:gd name="connsiteX0" fmla="*/ 207150 w 220773"/>
                <a:gd name="connsiteY0" fmla="*/ 27135 h 27319"/>
                <a:gd name="connsiteX1" fmla="*/ 13844 w 220773"/>
                <a:gd name="connsiteY1" fmla="*/ 27135 h 27319"/>
                <a:gd name="connsiteX2" fmla="*/ 554 w 220773"/>
                <a:gd name="connsiteY2" fmla="*/ 13844 h 27319"/>
                <a:gd name="connsiteX3" fmla="*/ 13844 w 220773"/>
                <a:gd name="connsiteY3" fmla="*/ 554 h 27319"/>
                <a:gd name="connsiteX4" fmla="*/ 207150 w 220773"/>
                <a:gd name="connsiteY4" fmla="*/ 554 h 27319"/>
                <a:gd name="connsiteX5" fmla="*/ 220441 w 220773"/>
                <a:gd name="connsiteY5" fmla="*/ 13844 h 27319"/>
                <a:gd name="connsiteX6" fmla="*/ 207150 w 220773"/>
                <a:gd name="connsiteY6" fmla="*/ 27135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773" h="27319">
                  <a:moveTo>
                    <a:pt x="207150" y="27135"/>
                  </a:moveTo>
                  <a:lnTo>
                    <a:pt x="13844" y="27135"/>
                  </a:lnTo>
                  <a:cubicBezTo>
                    <a:pt x="6535" y="27135"/>
                    <a:pt x="554" y="21154"/>
                    <a:pt x="554" y="13844"/>
                  </a:cubicBezTo>
                  <a:cubicBezTo>
                    <a:pt x="554" y="6535"/>
                    <a:pt x="6535" y="554"/>
                    <a:pt x="13844" y="554"/>
                  </a:cubicBezTo>
                  <a:lnTo>
                    <a:pt x="207150" y="554"/>
                  </a:lnTo>
                  <a:cubicBezTo>
                    <a:pt x="214460" y="554"/>
                    <a:pt x="220441" y="6535"/>
                    <a:pt x="220441" y="13844"/>
                  </a:cubicBezTo>
                  <a:cubicBezTo>
                    <a:pt x="220441" y="21154"/>
                    <a:pt x="214460" y="27135"/>
                    <a:pt x="207150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8" name="Forma libre 686">
              <a:extLst>
                <a:ext uri="{FF2B5EF4-FFF2-40B4-BE49-F238E27FC236}">
                  <a16:creationId xmlns:a16="http://schemas.microsoft.com/office/drawing/2014/main" id="{A85D451F-C08E-814D-B2EA-972C4FC65C0C}"/>
                </a:ext>
              </a:extLst>
            </p:cNvPr>
            <p:cNvSpPr/>
            <p:nvPr/>
          </p:nvSpPr>
          <p:spPr>
            <a:xfrm>
              <a:off x="8283870" y="4967841"/>
              <a:ext cx="164657" cy="164657"/>
            </a:xfrm>
            <a:custGeom>
              <a:avLst/>
              <a:gdLst>
                <a:gd name="connsiteX0" fmla="*/ 13807 w 164656"/>
                <a:gd name="connsiteY0" fmla="*/ 164657 h 164656"/>
                <a:gd name="connsiteX1" fmla="*/ 4430 w 164656"/>
                <a:gd name="connsiteY1" fmla="*/ 160743 h 164656"/>
                <a:gd name="connsiteX2" fmla="*/ 4430 w 164656"/>
                <a:gd name="connsiteY2" fmla="*/ 141915 h 164656"/>
                <a:gd name="connsiteX3" fmla="*/ 141989 w 164656"/>
                <a:gd name="connsiteY3" fmla="*/ 4430 h 164656"/>
                <a:gd name="connsiteX4" fmla="*/ 160817 w 164656"/>
                <a:gd name="connsiteY4" fmla="*/ 4430 h 164656"/>
                <a:gd name="connsiteX5" fmla="*/ 160817 w 164656"/>
                <a:gd name="connsiteY5" fmla="*/ 23259 h 164656"/>
                <a:gd name="connsiteX6" fmla="*/ 23259 w 164656"/>
                <a:gd name="connsiteY6" fmla="*/ 160743 h 164656"/>
                <a:gd name="connsiteX7" fmla="*/ 13807 w 164656"/>
                <a:gd name="connsiteY7" fmla="*/ 164657 h 16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656" h="164656">
                  <a:moveTo>
                    <a:pt x="13807" y="164657"/>
                  </a:moveTo>
                  <a:cubicBezTo>
                    <a:pt x="10411" y="164657"/>
                    <a:pt x="7015" y="163328"/>
                    <a:pt x="4430" y="160743"/>
                  </a:cubicBezTo>
                  <a:cubicBezTo>
                    <a:pt x="-738" y="155575"/>
                    <a:pt x="-738" y="147157"/>
                    <a:pt x="4430" y="141915"/>
                  </a:cubicBezTo>
                  <a:lnTo>
                    <a:pt x="141989" y="4430"/>
                  </a:lnTo>
                  <a:cubicBezTo>
                    <a:pt x="147157" y="-738"/>
                    <a:pt x="155575" y="-738"/>
                    <a:pt x="160817" y="4430"/>
                  </a:cubicBezTo>
                  <a:cubicBezTo>
                    <a:pt x="165986" y="9599"/>
                    <a:pt x="165986" y="18016"/>
                    <a:pt x="160817" y="23259"/>
                  </a:cubicBezTo>
                  <a:lnTo>
                    <a:pt x="23259" y="160743"/>
                  </a:lnTo>
                  <a:cubicBezTo>
                    <a:pt x="20601" y="163402"/>
                    <a:pt x="17204" y="164657"/>
                    <a:pt x="13807" y="164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687">
              <a:extLst>
                <a:ext uri="{FF2B5EF4-FFF2-40B4-BE49-F238E27FC236}">
                  <a16:creationId xmlns:a16="http://schemas.microsoft.com/office/drawing/2014/main" id="{4601D70C-0B8F-F247-8DFE-8AA52A6C218A}"/>
                </a:ext>
              </a:extLst>
            </p:cNvPr>
            <p:cNvSpPr/>
            <p:nvPr/>
          </p:nvSpPr>
          <p:spPr>
            <a:xfrm>
              <a:off x="8270912" y="4954587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4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5" y="61396"/>
                    <a:pt x="27135" y="53717"/>
                    <a:pt x="27135" y="44266"/>
                  </a:cubicBezTo>
                  <a:cubicBezTo>
                    <a:pt x="27135" y="34814"/>
                    <a:pt x="34815" y="27135"/>
                    <a:pt x="44266" y="27135"/>
                  </a:cubicBezTo>
                  <a:moveTo>
                    <a:pt x="44266" y="554"/>
                  </a:moveTo>
                  <a:cubicBezTo>
                    <a:pt x="20195" y="554"/>
                    <a:pt x="554" y="20195"/>
                    <a:pt x="554" y="44266"/>
                  </a:cubicBezTo>
                  <a:cubicBezTo>
                    <a:pt x="554" y="68337"/>
                    <a:pt x="20195" y="87977"/>
                    <a:pt x="44266" y="87977"/>
                  </a:cubicBezTo>
                  <a:cubicBezTo>
                    <a:pt x="68337" y="87977"/>
                    <a:pt x="87977" y="68337"/>
                    <a:pt x="87977" y="44266"/>
                  </a:cubicBezTo>
                  <a:cubicBezTo>
                    <a:pt x="87977" y="20195"/>
                    <a:pt x="68410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0" name="Forma libre 688">
              <a:extLst>
                <a:ext uri="{FF2B5EF4-FFF2-40B4-BE49-F238E27FC236}">
                  <a16:creationId xmlns:a16="http://schemas.microsoft.com/office/drawing/2014/main" id="{0ACE33F5-58D2-D846-B76E-1A78553F6547}"/>
                </a:ext>
              </a:extLst>
            </p:cNvPr>
            <p:cNvSpPr/>
            <p:nvPr/>
          </p:nvSpPr>
          <p:spPr>
            <a:xfrm>
              <a:off x="8374358" y="5057886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5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4" y="61396"/>
                    <a:pt x="27135" y="53717"/>
                    <a:pt x="27135" y="44266"/>
                  </a:cubicBezTo>
                  <a:cubicBezTo>
                    <a:pt x="27135" y="34815"/>
                    <a:pt x="34814" y="27135"/>
                    <a:pt x="44266" y="27135"/>
                  </a:cubicBezTo>
                  <a:moveTo>
                    <a:pt x="44266" y="554"/>
                  </a:moveTo>
                  <a:cubicBezTo>
                    <a:pt x="20195" y="554"/>
                    <a:pt x="554" y="20195"/>
                    <a:pt x="554" y="44266"/>
                  </a:cubicBezTo>
                  <a:cubicBezTo>
                    <a:pt x="554" y="68337"/>
                    <a:pt x="20195" y="87977"/>
                    <a:pt x="44266" y="87977"/>
                  </a:cubicBezTo>
                  <a:cubicBezTo>
                    <a:pt x="68337" y="87977"/>
                    <a:pt x="87977" y="68337"/>
                    <a:pt x="87977" y="44266"/>
                  </a:cubicBezTo>
                  <a:cubicBezTo>
                    <a:pt x="87977" y="20121"/>
                    <a:pt x="68337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71" name="Grupo 878">
            <a:extLst>
              <a:ext uri="{FF2B5EF4-FFF2-40B4-BE49-F238E27FC236}">
                <a16:creationId xmlns:a16="http://schemas.microsoft.com/office/drawing/2014/main" id="{F2F2AA20-957F-F145-86B1-ECD23F3164AB}"/>
              </a:ext>
            </a:extLst>
          </p:cNvPr>
          <p:cNvGrpSpPr/>
          <p:nvPr/>
        </p:nvGrpSpPr>
        <p:grpSpPr>
          <a:xfrm>
            <a:off x="3388766" y="4241356"/>
            <a:ext cx="1540450" cy="1883706"/>
            <a:chOff x="8977239" y="4890423"/>
            <a:chExt cx="435417" cy="532441"/>
          </a:xfrm>
          <a:solidFill>
            <a:schemeClr val="tx2"/>
          </a:solidFill>
        </p:grpSpPr>
        <p:sp>
          <p:nvSpPr>
            <p:cNvPr id="172" name="Forma libre 689">
              <a:extLst>
                <a:ext uri="{FF2B5EF4-FFF2-40B4-BE49-F238E27FC236}">
                  <a16:creationId xmlns:a16="http://schemas.microsoft.com/office/drawing/2014/main" id="{9261867F-055E-3348-A46A-964912B95664}"/>
                </a:ext>
              </a:extLst>
            </p:cNvPr>
            <p:cNvSpPr/>
            <p:nvPr/>
          </p:nvSpPr>
          <p:spPr>
            <a:xfrm>
              <a:off x="9228432" y="4890423"/>
              <a:ext cx="138076" cy="138076"/>
            </a:xfrm>
            <a:custGeom>
              <a:avLst/>
              <a:gdLst>
                <a:gd name="connsiteX0" fmla="*/ 69075 w 138075"/>
                <a:gd name="connsiteY0" fmla="*/ 137596 h 138075"/>
                <a:gd name="connsiteX1" fmla="*/ 554 w 138075"/>
                <a:gd name="connsiteY1" fmla="*/ 69075 h 138075"/>
                <a:gd name="connsiteX2" fmla="*/ 69075 w 138075"/>
                <a:gd name="connsiteY2" fmla="*/ 554 h 138075"/>
                <a:gd name="connsiteX3" fmla="*/ 137596 w 138075"/>
                <a:gd name="connsiteY3" fmla="*/ 69075 h 138075"/>
                <a:gd name="connsiteX4" fmla="*/ 69075 w 138075"/>
                <a:gd name="connsiteY4" fmla="*/ 137596 h 138075"/>
                <a:gd name="connsiteX5" fmla="*/ 69075 w 138075"/>
                <a:gd name="connsiteY5" fmla="*/ 27209 h 138075"/>
                <a:gd name="connsiteX6" fmla="*/ 27135 w 138075"/>
                <a:gd name="connsiteY6" fmla="*/ 69148 h 138075"/>
                <a:gd name="connsiteX7" fmla="*/ 69075 w 138075"/>
                <a:gd name="connsiteY7" fmla="*/ 111088 h 138075"/>
                <a:gd name="connsiteX8" fmla="*/ 111015 w 138075"/>
                <a:gd name="connsiteY8" fmla="*/ 69148 h 138075"/>
                <a:gd name="connsiteX9" fmla="*/ 69075 w 138075"/>
                <a:gd name="connsiteY9" fmla="*/ 27209 h 1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075" h="138075">
                  <a:moveTo>
                    <a:pt x="69075" y="137596"/>
                  </a:moveTo>
                  <a:cubicBezTo>
                    <a:pt x="31344" y="137596"/>
                    <a:pt x="554" y="106879"/>
                    <a:pt x="554" y="69075"/>
                  </a:cubicBezTo>
                  <a:cubicBezTo>
                    <a:pt x="554" y="31270"/>
                    <a:pt x="31270" y="554"/>
                    <a:pt x="69075" y="554"/>
                  </a:cubicBezTo>
                  <a:cubicBezTo>
                    <a:pt x="106879" y="554"/>
                    <a:pt x="137596" y="31270"/>
                    <a:pt x="137596" y="69075"/>
                  </a:cubicBezTo>
                  <a:cubicBezTo>
                    <a:pt x="137596" y="106879"/>
                    <a:pt x="106806" y="137596"/>
                    <a:pt x="69075" y="137596"/>
                  </a:cubicBezTo>
                  <a:close/>
                  <a:moveTo>
                    <a:pt x="69075" y="27209"/>
                  </a:moveTo>
                  <a:cubicBezTo>
                    <a:pt x="45964" y="27209"/>
                    <a:pt x="27135" y="46038"/>
                    <a:pt x="27135" y="69148"/>
                  </a:cubicBezTo>
                  <a:cubicBezTo>
                    <a:pt x="27135" y="92260"/>
                    <a:pt x="45964" y="111088"/>
                    <a:pt x="69075" y="111088"/>
                  </a:cubicBezTo>
                  <a:cubicBezTo>
                    <a:pt x="92186" y="111088"/>
                    <a:pt x="111015" y="92260"/>
                    <a:pt x="111015" y="69148"/>
                  </a:cubicBezTo>
                  <a:cubicBezTo>
                    <a:pt x="111015" y="46038"/>
                    <a:pt x="92186" y="27209"/>
                    <a:pt x="69075" y="272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3" name="Forma libre 690">
              <a:extLst>
                <a:ext uri="{FF2B5EF4-FFF2-40B4-BE49-F238E27FC236}">
                  <a16:creationId xmlns:a16="http://schemas.microsoft.com/office/drawing/2014/main" id="{0ED3657D-D1C4-BE47-A411-44594EC2A833}"/>
                </a:ext>
              </a:extLst>
            </p:cNvPr>
            <p:cNvSpPr/>
            <p:nvPr/>
          </p:nvSpPr>
          <p:spPr>
            <a:xfrm>
              <a:off x="9182284" y="5036695"/>
              <a:ext cx="230372" cy="386169"/>
            </a:xfrm>
            <a:custGeom>
              <a:avLst/>
              <a:gdLst>
                <a:gd name="connsiteX0" fmla="*/ 179314 w 230372"/>
                <a:gd name="connsiteY0" fmla="*/ 385984 h 386168"/>
                <a:gd name="connsiteX1" fmla="*/ 50099 w 230372"/>
                <a:gd name="connsiteY1" fmla="*/ 385984 h 386168"/>
                <a:gd name="connsiteX2" fmla="*/ 36808 w 230372"/>
                <a:gd name="connsiteY2" fmla="*/ 372693 h 386168"/>
                <a:gd name="connsiteX3" fmla="*/ 36808 w 230372"/>
                <a:gd name="connsiteY3" fmla="*/ 214460 h 386168"/>
                <a:gd name="connsiteX4" fmla="*/ 13844 w 230372"/>
                <a:gd name="connsiteY4" fmla="*/ 214460 h 386168"/>
                <a:gd name="connsiteX5" fmla="*/ 554 w 230372"/>
                <a:gd name="connsiteY5" fmla="*/ 201169 h 386168"/>
                <a:gd name="connsiteX6" fmla="*/ 554 w 230372"/>
                <a:gd name="connsiteY6" fmla="*/ 187657 h 386168"/>
                <a:gd name="connsiteX7" fmla="*/ 13844 w 230372"/>
                <a:gd name="connsiteY7" fmla="*/ 174367 h 386168"/>
                <a:gd name="connsiteX8" fmla="*/ 27135 w 230372"/>
                <a:gd name="connsiteY8" fmla="*/ 187657 h 386168"/>
                <a:gd name="connsiteX9" fmla="*/ 27135 w 230372"/>
                <a:gd name="connsiteY9" fmla="*/ 187879 h 386168"/>
                <a:gd name="connsiteX10" fmla="*/ 50099 w 230372"/>
                <a:gd name="connsiteY10" fmla="*/ 187879 h 386168"/>
                <a:gd name="connsiteX11" fmla="*/ 63390 w 230372"/>
                <a:gd name="connsiteY11" fmla="*/ 201169 h 386168"/>
                <a:gd name="connsiteX12" fmla="*/ 63390 w 230372"/>
                <a:gd name="connsiteY12" fmla="*/ 359403 h 386168"/>
                <a:gd name="connsiteX13" fmla="*/ 166023 w 230372"/>
                <a:gd name="connsiteY13" fmla="*/ 359403 h 386168"/>
                <a:gd name="connsiteX14" fmla="*/ 166023 w 230372"/>
                <a:gd name="connsiteY14" fmla="*/ 201169 h 386168"/>
                <a:gd name="connsiteX15" fmla="*/ 179314 w 230372"/>
                <a:gd name="connsiteY15" fmla="*/ 187879 h 386168"/>
                <a:gd name="connsiteX16" fmla="*/ 203606 w 230372"/>
                <a:gd name="connsiteY16" fmla="*/ 187879 h 386168"/>
                <a:gd name="connsiteX17" fmla="*/ 203459 w 230372"/>
                <a:gd name="connsiteY17" fmla="*/ 70256 h 386168"/>
                <a:gd name="connsiteX18" fmla="*/ 193417 w 230372"/>
                <a:gd name="connsiteY18" fmla="*/ 50763 h 386168"/>
                <a:gd name="connsiteX19" fmla="*/ 115224 w 230372"/>
                <a:gd name="connsiteY19" fmla="*/ 27061 h 386168"/>
                <a:gd name="connsiteX20" fmla="*/ 37547 w 230372"/>
                <a:gd name="connsiteY20" fmla="*/ 50468 h 386168"/>
                <a:gd name="connsiteX21" fmla="*/ 27135 w 230372"/>
                <a:gd name="connsiteY21" fmla="*/ 70404 h 386168"/>
                <a:gd name="connsiteX22" fmla="*/ 27135 w 230372"/>
                <a:gd name="connsiteY22" fmla="*/ 95065 h 386168"/>
                <a:gd name="connsiteX23" fmla="*/ 13844 w 230372"/>
                <a:gd name="connsiteY23" fmla="*/ 108356 h 386168"/>
                <a:gd name="connsiteX24" fmla="*/ 554 w 230372"/>
                <a:gd name="connsiteY24" fmla="*/ 95065 h 386168"/>
                <a:gd name="connsiteX25" fmla="*/ 554 w 230372"/>
                <a:gd name="connsiteY25" fmla="*/ 70404 h 386168"/>
                <a:gd name="connsiteX26" fmla="*/ 22336 w 230372"/>
                <a:gd name="connsiteY26" fmla="*/ 28686 h 386168"/>
                <a:gd name="connsiteX27" fmla="*/ 115224 w 230372"/>
                <a:gd name="connsiteY27" fmla="*/ 554 h 386168"/>
                <a:gd name="connsiteX28" fmla="*/ 208701 w 230372"/>
                <a:gd name="connsiteY28" fmla="*/ 29129 h 386168"/>
                <a:gd name="connsiteX29" fmla="*/ 230040 w 230372"/>
                <a:gd name="connsiteY29" fmla="*/ 70182 h 386168"/>
                <a:gd name="connsiteX30" fmla="*/ 230187 w 230372"/>
                <a:gd name="connsiteY30" fmla="*/ 201243 h 386168"/>
                <a:gd name="connsiteX31" fmla="*/ 216897 w 230372"/>
                <a:gd name="connsiteY31" fmla="*/ 214534 h 386168"/>
                <a:gd name="connsiteX32" fmla="*/ 192605 w 230372"/>
                <a:gd name="connsiteY32" fmla="*/ 214534 h 386168"/>
                <a:gd name="connsiteX33" fmla="*/ 192605 w 230372"/>
                <a:gd name="connsiteY33" fmla="*/ 372767 h 386168"/>
                <a:gd name="connsiteX34" fmla="*/ 179314 w 230372"/>
                <a:gd name="connsiteY34" fmla="*/ 385984 h 38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0372" h="386168">
                  <a:moveTo>
                    <a:pt x="179314" y="385984"/>
                  </a:moveTo>
                  <a:lnTo>
                    <a:pt x="50099" y="385984"/>
                  </a:lnTo>
                  <a:cubicBezTo>
                    <a:pt x="42789" y="385984"/>
                    <a:pt x="36808" y="380003"/>
                    <a:pt x="36808" y="372693"/>
                  </a:cubicBezTo>
                  <a:lnTo>
                    <a:pt x="36808" y="214460"/>
                  </a:lnTo>
                  <a:lnTo>
                    <a:pt x="13844" y="214460"/>
                  </a:lnTo>
                  <a:cubicBezTo>
                    <a:pt x="6535" y="214460"/>
                    <a:pt x="554" y="208479"/>
                    <a:pt x="554" y="201169"/>
                  </a:cubicBezTo>
                  <a:lnTo>
                    <a:pt x="554" y="187657"/>
                  </a:lnTo>
                  <a:cubicBezTo>
                    <a:pt x="554" y="180347"/>
                    <a:pt x="6535" y="174367"/>
                    <a:pt x="13844" y="174367"/>
                  </a:cubicBezTo>
                  <a:cubicBezTo>
                    <a:pt x="21155" y="174367"/>
                    <a:pt x="27135" y="180347"/>
                    <a:pt x="27135" y="187657"/>
                  </a:cubicBezTo>
                  <a:lnTo>
                    <a:pt x="27135" y="187879"/>
                  </a:lnTo>
                  <a:lnTo>
                    <a:pt x="50099" y="187879"/>
                  </a:lnTo>
                  <a:cubicBezTo>
                    <a:pt x="57408" y="187879"/>
                    <a:pt x="63390" y="193859"/>
                    <a:pt x="63390" y="201169"/>
                  </a:cubicBezTo>
                  <a:lnTo>
                    <a:pt x="63390" y="359403"/>
                  </a:lnTo>
                  <a:lnTo>
                    <a:pt x="166023" y="359403"/>
                  </a:lnTo>
                  <a:lnTo>
                    <a:pt x="166023" y="201169"/>
                  </a:lnTo>
                  <a:cubicBezTo>
                    <a:pt x="166023" y="193859"/>
                    <a:pt x="172004" y="187879"/>
                    <a:pt x="179314" y="187879"/>
                  </a:cubicBezTo>
                  <a:lnTo>
                    <a:pt x="203606" y="187879"/>
                  </a:lnTo>
                  <a:cubicBezTo>
                    <a:pt x="203606" y="155612"/>
                    <a:pt x="203533" y="81553"/>
                    <a:pt x="203459" y="70256"/>
                  </a:cubicBezTo>
                  <a:cubicBezTo>
                    <a:pt x="203385" y="62503"/>
                    <a:pt x="199619" y="55193"/>
                    <a:pt x="193417" y="50763"/>
                  </a:cubicBezTo>
                  <a:cubicBezTo>
                    <a:pt x="171709" y="35479"/>
                    <a:pt x="143946" y="27061"/>
                    <a:pt x="115224" y="27061"/>
                  </a:cubicBezTo>
                  <a:cubicBezTo>
                    <a:pt x="86722" y="27061"/>
                    <a:pt x="59181" y="35331"/>
                    <a:pt x="37547" y="50468"/>
                  </a:cubicBezTo>
                  <a:cubicBezTo>
                    <a:pt x="30975" y="55045"/>
                    <a:pt x="27135" y="62503"/>
                    <a:pt x="27135" y="70404"/>
                  </a:cubicBezTo>
                  <a:lnTo>
                    <a:pt x="27135" y="95065"/>
                  </a:lnTo>
                  <a:cubicBezTo>
                    <a:pt x="27135" y="102375"/>
                    <a:pt x="21155" y="108356"/>
                    <a:pt x="13844" y="108356"/>
                  </a:cubicBezTo>
                  <a:cubicBezTo>
                    <a:pt x="6535" y="108356"/>
                    <a:pt x="554" y="102375"/>
                    <a:pt x="554" y="95065"/>
                  </a:cubicBezTo>
                  <a:lnTo>
                    <a:pt x="554" y="70404"/>
                  </a:lnTo>
                  <a:cubicBezTo>
                    <a:pt x="554" y="53790"/>
                    <a:pt x="8676" y="38211"/>
                    <a:pt x="22336" y="28686"/>
                  </a:cubicBezTo>
                  <a:cubicBezTo>
                    <a:pt x="48327" y="10522"/>
                    <a:pt x="81332" y="554"/>
                    <a:pt x="115224" y="554"/>
                  </a:cubicBezTo>
                  <a:cubicBezTo>
                    <a:pt x="149410" y="554"/>
                    <a:pt x="182562" y="10669"/>
                    <a:pt x="208701" y="29129"/>
                  </a:cubicBezTo>
                  <a:cubicBezTo>
                    <a:pt x="221918" y="38506"/>
                    <a:pt x="229893" y="53790"/>
                    <a:pt x="230040" y="70182"/>
                  </a:cubicBezTo>
                  <a:cubicBezTo>
                    <a:pt x="230114" y="83768"/>
                    <a:pt x="230187" y="186919"/>
                    <a:pt x="230187" y="201243"/>
                  </a:cubicBezTo>
                  <a:cubicBezTo>
                    <a:pt x="230187" y="208553"/>
                    <a:pt x="224207" y="214534"/>
                    <a:pt x="216897" y="214534"/>
                  </a:cubicBezTo>
                  <a:lnTo>
                    <a:pt x="192605" y="214534"/>
                  </a:lnTo>
                  <a:lnTo>
                    <a:pt x="192605" y="372767"/>
                  </a:lnTo>
                  <a:cubicBezTo>
                    <a:pt x="192605" y="380077"/>
                    <a:pt x="186698" y="385984"/>
                    <a:pt x="179314" y="3859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691">
              <a:extLst>
                <a:ext uri="{FF2B5EF4-FFF2-40B4-BE49-F238E27FC236}">
                  <a16:creationId xmlns:a16="http://schemas.microsoft.com/office/drawing/2014/main" id="{A2B65BC3-B386-AC42-ACEB-5305326D5D89}"/>
                </a:ext>
              </a:extLst>
            </p:cNvPr>
            <p:cNvSpPr/>
            <p:nvPr/>
          </p:nvSpPr>
          <p:spPr>
            <a:xfrm>
              <a:off x="8997322" y="5172555"/>
              <a:ext cx="220773" cy="27320"/>
            </a:xfrm>
            <a:custGeom>
              <a:avLst/>
              <a:gdLst>
                <a:gd name="connsiteX0" fmla="*/ 207151 w 220773"/>
                <a:gd name="connsiteY0" fmla="*/ 27135 h 27319"/>
                <a:gd name="connsiteX1" fmla="*/ 13844 w 220773"/>
                <a:gd name="connsiteY1" fmla="*/ 27135 h 27319"/>
                <a:gd name="connsiteX2" fmla="*/ 554 w 220773"/>
                <a:gd name="connsiteY2" fmla="*/ 13844 h 27319"/>
                <a:gd name="connsiteX3" fmla="*/ 13844 w 220773"/>
                <a:gd name="connsiteY3" fmla="*/ 554 h 27319"/>
                <a:gd name="connsiteX4" fmla="*/ 207151 w 220773"/>
                <a:gd name="connsiteY4" fmla="*/ 554 h 27319"/>
                <a:gd name="connsiteX5" fmla="*/ 220442 w 220773"/>
                <a:gd name="connsiteY5" fmla="*/ 13844 h 27319"/>
                <a:gd name="connsiteX6" fmla="*/ 207151 w 220773"/>
                <a:gd name="connsiteY6" fmla="*/ 27135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773" h="27319">
                  <a:moveTo>
                    <a:pt x="207151" y="27135"/>
                  </a:moveTo>
                  <a:lnTo>
                    <a:pt x="13844" y="27135"/>
                  </a:lnTo>
                  <a:cubicBezTo>
                    <a:pt x="6535" y="27135"/>
                    <a:pt x="554" y="21154"/>
                    <a:pt x="554" y="13844"/>
                  </a:cubicBezTo>
                  <a:cubicBezTo>
                    <a:pt x="554" y="6535"/>
                    <a:pt x="6535" y="554"/>
                    <a:pt x="13844" y="554"/>
                  </a:cubicBezTo>
                  <a:lnTo>
                    <a:pt x="207151" y="554"/>
                  </a:lnTo>
                  <a:cubicBezTo>
                    <a:pt x="214460" y="554"/>
                    <a:pt x="220442" y="6535"/>
                    <a:pt x="220442" y="13844"/>
                  </a:cubicBezTo>
                  <a:cubicBezTo>
                    <a:pt x="220442" y="21154"/>
                    <a:pt x="214460" y="27135"/>
                    <a:pt x="207151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692">
              <a:extLst>
                <a:ext uri="{FF2B5EF4-FFF2-40B4-BE49-F238E27FC236}">
                  <a16:creationId xmlns:a16="http://schemas.microsoft.com/office/drawing/2014/main" id="{D9E2961A-D397-4441-A943-BC54F74F5585}"/>
                </a:ext>
              </a:extLst>
            </p:cNvPr>
            <p:cNvSpPr/>
            <p:nvPr/>
          </p:nvSpPr>
          <p:spPr>
            <a:xfrm>
              <a:off x="8990197" y="4969761"/>
              <a:ext cx="164657" cy="164657"/>
            </a:xfrm>
            <a:custGeom>
              <a:avLst/>
              <a:gdLst>
                <a:gd name="connsiteX0" fmla="*/ 13808 w 164656"/>
                <a:gd name="connsiteY0" fmla="*/ 164657 h 164656"/>
                <a:gd name="connsiteX1" fmla="*/ 4430 w 164656"/>
                <a:gd name="connsiteY1" fmla="*/ 160743 h 164656"/>
                <a:gd name="connsiteX2" fmla="*/ 4430 w 164656"/>
                <a:gd name="connsiteY2" fmla="*/ 141915 h 164656"/>
                <a:gd name="connsiteX3" fmla="*/ 141989 w 164656"/>
                <a:gd name="connsiteY3" fmla="*/ 4430 h 164656"/>
                <a:gd name="connsiteX4" fmla="*/ 160817 w 164656"/>
                <a:gd name="connsiteY4" fmla="*/ 4430 h 164656"/>
                <a:gd name="connsiteX5" fmla="*/ 160817 w 164656"/>
                <a:gd name="connsiteY5" fmla="*/ 23259 h 164656"/>
                <a:gd name="connsiteX6" fmla="*/ 23259 w 164656"/>
                <a:gd name="connsiteY6" fmla="*/ 160743 h 164656"/>
                <a:gd name="connsiteX7" fmla="*/ 13808 w 164656"/>
                <a:gd name="connsiteY7" fmla="*/ 164657 h 16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656" h="164656">
                  <a:moveTo>
                    <a:pt x="13808" y="164657"/>
                  </a:moveTo>
                  <a:cubicBezTo>
                    <a:pt x="10411" y="164657"/>
                    <a:pt x="7015" y="163328"/>
                    <a:pt x="4430" y="160743"/>
                  </a:cubicBezTo>
                  <a:cubicBezTo>
                    <a:pt x="-738" y="155575"/>
                    <a:pt x="-738" y="147157"/>
                    <a:pt x="4430" y="141915"/>
                  </a:cubicBezTo>
                  <a:lnTo>
                    <a:pt x="141989" y="4430"/>
                  </a:lnTo>
                  <a:cubicBezTo>
                    <a:pt x="147157" y="-738"/>
                    <a:pt x="155575" y="-738"/>
                    <a:pt x="160817" y="4430"/>
                  </a:cubicBezTo>
                  <a:cubicBezTo>
                    <a:pt x="165986" y="9599"/>
                    <a:pt x="165986" y="18016"/>
                    <a:pt x="160817" y="23259"/>
                  </a:cubicBezTo>
                  <a:lnTo>
                    <a:pt x="23259" y="160743"/>
                  </a:lnTo>
                  <a:cubicBezTo>
                    <a:pt x="20600" y="163328"/>
                    <a:pt x="17204" y="164657"/>
                    <a:pt x="13808" y="164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6" name="Forma libre 693">
              <a:extLst>
                <a:ext uri="{FF2B5EF4-FFF2-40B4-BE49-F238E27FC236}">
                  <a16:creationId xmlns:a16="http://schemas.microsoft.com/office/drawing/2014/main" id="{C4540A90-C4A4-274D-A744-F4772A5733A2}"/>
                </a:ext>
              </a:extLst>
            </p:cNvPr>
            <p:cNvSpPr/>
            <p:nvPr/>
          </p:nvSpPr>
          <p:spPr>
            <a:xfrm>
              <a:off x="8977239" y="4956507"/>
              <a:ext cx="87866" cy="87866"/>
            </a:xfrm>
            <a:custGeom>
              <a:avLst/>
              <a:gdLst>
                <a:gd name="connsiteX0" fmla="*/ 44265 w 87866"/>
                <a:gd name="connsiteY0" fmla="*/ 27135 h 87866"/>
                <a:gd name="connsiteX1" fmla="*/ 61395 w 87866"/>
                <a:gd name="connsiteY1" fmla="*/ 44266 h 87866"/>
                <a:gd name="connsiteX2" fmla="*/ 44265 w 87866"/>
                <a:gd name="connsiteY2" fmla="*/ 61396 h 87866"/>
                <a:gd name="connsiteX3" fmla="*/ 27135 w 87866"/>
                <a:gd name="connsiteY3" fmla="*/ 44266 h 87866"/>
                <a:gd name="connsiteX4" fmla="*/ 44265 w 87866"/>
                <a:gd name="connsiteY4" fmla="*/ 27135 h 87866"/>
                <a:gd name="connsiteX5" fmla="*/ 44265 w 87866"/>
                <a:gd name="connsiteY5" fmla="*/ 554 h 87866"/>
                <a:gd name="connsiteX6" fmla="*/ 554 w 87866"/>
                <a:gd name="connsiteY6" fmla="*/ 44266 h 87866"/>
                <a:gd name="connsiteX7" fmla="*/ 44265 w 87866"/>
                <a:gd name="connsiteY7" fmla="*/ 87977 h 87866"/>
                <a:gd name="connsiteX8" fmla="*/ 87977 w 87866"/>
                <a:gd name="connsiteY8" fmla="*/ 44266 h 87866"/>
                <a:gd name="connsiteX9" fmla="*/ 44265 w 87866"/>
                <a:gd name="connsiteY9" fmla="*/ 554 h 87866"/>
                <a:gd name="connsiteX10" fmla="*/ 44265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5" y="27135"/>
                  </a:moveTo>
                  <a:cubicBezTo>
                    <a:pt x="53717" y="27135"/>
                    <a:pt x="61395" y="34814"/>
                    <a:pt x="61395" y="44266"/>
                  </a:cubicBezTo>
                  <a:cubicBezTo>
                    <a:pt x="61395" y="53717"/>
                    <a:pt x="53717" y="61396"/>
                    <a:pt x="44265" y="61396"/>
                  </a:cubicBezTo>
                  <a:cubicBezTo>
                    <a:pt x="34814" y="61396"/>
                    <a:pt x="27135" y="53717"/>
                    <a:pt x="27135" y="44266"/>
                  </a:cubicBezTo>
                  <a:cubicBezTo>
                    <a:pt x="27209" y="34740"/>
                    <a:pt x="34814" y="27135"/>
                    <a:pt x="44265" y="27135"/>
                  </a:cubicBezTo>
                  <a:moveTo>
                    <a:pt x="44265" y="554"/>
                  </a:moveTo>
                  <a:cubicBezTo>
                    <a:pt x="20194" y="554"/>
                    <a:pt x="554" y="20195"/>
                    <a:pt x="554" y="44266"/>
                  </a:cubicBezTo>
                  <a:cubicBezTo>
                    <a:pt x="554" y="68336"/>
                    <a:pt x="20194" y="87977"/>
                    <a:pt x="44265" y="87977"/>
                  </a:cubicBezTo>
                  <a:cubicBezTo>
                    <a:pt x="68336" y="87977"/>
                    <a:pt x="87977" y="68336"/>
                    <a:pt x="87977" y="44266"/>
                  </a:cubicBezTo>
                  <a:cubicBezTo>
                    <a:pt x="87977" y="20121"/>
                    <a:pt x="68410" y="554"/>
                    <a:pt x="44265" y="554"/>
                  </a:cubicBezTo>
                  <a:lnTo>
                    <a:pt x="44265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694">
              <a:extLst>
                <a:ext uri="{FF2B5EF4-FFF2-40B4-BE49-F238E27FC236}">
                  <a16:creationId xmlns:a16="http://schemas.microsoft.com/office/drawing/2014/main" id="{C933F36C-2BC3-B347-B021-82FAD02AC80B}"/>
                </a:ext>
              </a:extLst>
            </p:cNvPr>
            <p:cNvSpPr/>
            <p:nvPr/>
          </p:nvSpPr>
          <p:spPr>
            <a:xfrm>
              <a:off x="9080684" y="5059732"/>
              <a:ext cx="87866" cy="87866"/>
            </a:xfrm>
            <a:custGeom>
              <a:avLst/>
              <a:gdLst>
                <a:gd name="connsiteX0" fmla="*/ 44266 w 87866"/>
                <a:gd name="connsiteY0" fmla="*/ 27135 h 87866"/>
                <a:gd name="connsiteX1" fmla="*/ 61396 w 87866"/>
                <a:gd name="connsiteY1" fmla="*/ 44266 h 87866"/>
                <a:gd name="connsiteX2" fmla="*/ 44266 w 87866"/>
                <a:gd name="connsiteY2" fmla="*/ 61396 h 87866"/>
                <a:gd name="connsiteX3" fmla="*/ 27135 w 87866"/>
                <a:gd name="connsiteY3" fmla="*/ 44266 h 87866"/>
                <a:gd name="connsiteX4" fmla="*/ 44266 w 87866"/>
                <a:gd name="connsiteY4" fmla="*/ 27135 h 87866"/>
                <a:gd name="connsiteX5" fmla="*/ 44266 w 87866"/>
                <a:gd name="connsiteY5" fmla="*/ 554 h 87866"/>
                <a:gd name="connsiteX6" fmla="*/ 554 w 87866"/>
                <a:gd name="connsiteY6" fmla="*/ 44266 h 87866"/>
                <a:gd name="connsiteX7" fmla="*/ 44266 w 87866"/>
                <a:gd name="connsiteY7" fmla="*/ 87977 h 87866"/>
                <a:gd name="connsiteX8" fmla="*/ 87977 w 87866"/>
                <a:gd name="connsiteY8" fmla="*/ 44266 h 87866"/>
                <a:gd name="connsiteX9" fmla="*/ 44266 w 87866"/>
                <a:gd name="connsiteY9" fmla="*/ 554 h 87866"/>
                <a:gd name="connsiteX10" fmla="*/ 44266 w 87866"/>
                <a:gd name="connsiteY10" fmla="*/ 554 h 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66" h="87866">
                  <a:moveTo>
                    <a:pt x="44266" y="27135"/>
                  </a:moveTo>
                  <a:cubicBezTo>
                    <a:pt x="53717" y="27135"/>
                    <a:pt x="61396" y="34815"/>
                    <a:pt x="61396" y="44266"/>
                  </a:cubicBezTo>
                  <a:cubicBezTo>
                    <a:pt x="61396" y="53717"/>
                    <a:pt x="53717" y="61396"/>
                    <a:pt x="44266" y="61396"/>
                  </a:cubicBezTo>
                  <a:cubicBezTo>
                    <a:pt x="34815" y="61396"/>
                    <a:pt x="27135" y="53717"/>
                    <a:pt x="27135" y="44266"/>
                  </a:cubicBezTo>
                  <a:cubicBezTo>
                    <a:pt x="27135" y="34815"/>
                    <a:pt x="34815" y="27135"/>
                    <a:pt x="44266" y="27135"/>
                  </a:cubicBezTo>
                  <a:moveTo>
                    <a:pt x="44266" y="554"/>
                  </a:moveTo>
                  <a:cubicBezTo>
                    <a:pt x="20194" y="554"/>
                    <a:pt x="554" y="20195"/>
                    <a:pt x="554" y="44266"/>
                  </a:cubicBezTo>
                  <a:cubicBezTo>
                    <a:pt x="554" y="68337"/>
                    <a:pt x="20194" y="87977"/>
                    <a:pt x="44266" y="87977"/>
                  </a:cubicBezTo>
                  <a:cubicBezTo>
                    <a:pt x="68336" y="87977"/>
                    <a:pt x="87977" y="68337"/>
                    <a:pt x="87977" y="44266"/>
                  </a:cubicBezTo>
                  <a:cubicBezTo>
                    <a:pt x="87977" y="20195"/>
                    <a:pt x="68336" y="554"/>
                    <a:pt x="44266" y="554"/>
                  </a:cubicBezTo>
                  <a:lnTo>
                    <a:pt x="44266" y="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78" name="CuadroTexto 350">
            <a:extLst>
              <a:ext uri="{FF2B5EF4-FFF2-40B4-BE49-F238E27FC236}">
                <a16:creationId xmlns:a16="http://schemas.microsoft.com/office/drawing/2014/main" id="{16043A13-4E5F-E148-9F34-AB71A31AD651}"/>
              </a:ext>
            </a:extLst>
          </p:cNvPr>
          <p:cNvSpPr txBox="1"/>
          <p:nvPr/>
        </p:nvSpPr>
        <p:spPr>
          <a:xfrm>
            <a:off x="11190167" y="4458059"/>
            <a:ext cx="1749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115" name="CuadroTexto 350">
            <a:extLst>
              <a:ext uri="{FF2B5EF4-FFF2-40B4-BE49-F238E27FC236}">
                <a16:creationId xmlns:a16="http://schemas.microsoft.com/office/drawing/2014/main" id="{B2A5A1DE-F854-0345-8366-B68A873343FE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58" name="CuadroTexto 351">
            <a:extLst>
              <a:ext uri="{FF2B5EF4-FFF2-40B4-BE49-F238E27FC236}">
                <a16:creationId xmlns:a16="http://schemas.microsoft.com/office/drawing/2014/main" id="{560E87E5-256B-F143-90A3-7ED15D46416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9" name="Rectangle 45">
            <a:extLst>
              <a:ext uri="{FF2B5EF4-FFF2-40B4-BE49-F238E27FC236}">
                <a16:creationId xmlns:a16="http://schemas.microsoft.com/office/drawing/2014/main" id="{DD974E50-3EE0-CB45-9017-1515AD24560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CuadroTexto 350">
            <a:extLst>
              <a:ext uri="{FF2B5EF4-FFF2-40B4-BE49-F238E27FC236}">
                <a16:creationId xmlns:a16="http://schemas.microsoft.com/office/drawing/2014/main" id="{86A11586-2F59-9F49-983A-A3457B83BF00}"/>
              </a:ext>
            </a:extLst>
          </p:cNvPr>
          <p:cNvSpPr txBox="1"/>
          <p:nvPr/>
        </p:nvSpPr>
        <p:spPr>
          <a:xfrm>
            <a:off x="1176840" y="712932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70%</a:t>
            </a:r>
          </a:p>
        </p:txBody>
      </p:sp>
      <p:sp>
        <p:nvSpPr>
          <p:cNvPr id="181" name="CuadroTexto 350">
            <a:extLst>
              <a:ext uri="{FF2B5EF4-FFF2-40B4-BE49-F238E27FC236}">
                <a16:creationId xmlns:a16="http://schemas.microsoft.com/office/drawing/2014/main" id="{C379D6DA-E9A5-E241-8B4F-C662597C51DD}"/>
              </a:ext>
            </a:extLst>
          </p:cNvPr>
          <p:cNvSpPr txBox="1"/>
          <p:nvPr/>
        </p:nvSpPr>
        <p:spPr>
          <a:xfrm>
            <a:off x="1202841" y="8863556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50%</a:t>
            </a:r>
          </a:p>
        </p:txBody>
      </p:sp>
      <p:sp>
        <p:nvSpPr>
          <p:cNvPr id="182" name="CuadroTexto 350">
            <a:extLst>
              <a:ext uri="{FF2B5EF4-FFF2-40B4-BE49-F238E27FC236}">
                <a16:creationId xmlns:a16="http://schemas.microsoft.com/office/drawing/2014/main" id="{C357B388-4723-0446-A257-6A2902691F19}"/>
              </a:ext>
            </a:extLst>
          </p:cNvPr>
          <p:cNvSpPr txBox="1"/>
          <p:nvPr/>
        </p:nvSpPr>
        <p:spPr>
          <a:xfrm>
            <a:off x="1236749" y="1071965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30%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E6F6D-E655-9D42-B35B-AE978CAECDF2}"/>
              </a:ext>
            </a:extLst>
          </p:cNvPr>
          <p:cNvGrpSpPr/>
          <p:nvPr/>
        </p:nvGrpSpPr>
        <p:grpSpPr>
          <a:xfrm>
            <a:off x="2483346" y="6529093"/>
            <a:ext cx="8171564" cy="5892064"/>
            <a:chOff x="3132382" y="15183091"/>
            <a:chExt cx="11500296" cy="5765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0FC165-4A5C-9E40-A44F-7F98DB7FACBE}"/>
                </a:ext>
              </a:extLst>
            </p:cNvPr>
            <p:cNvGrpSpPr/>
            <p:nvPr/>
          </p:nvGrpSpPr>
          <p:grpSpPr>
            <a:xfrm>
              <a:off x="3508617" y="15183091"/>
              <a:ext cx="10709329" cy="5229325"/>
              <a:chOff x="3508617" y="13562165"/>
              <a:chExt cx="10709329" cy="685025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4692C6B-F8D6-F447-8AE3-22E14B0D265C}"/>
                  </a:ext>
                </a:extLst>
              </p:cNvPr>
              <p:cNvCxnSpPr/>
              <p:nvPr/>
            </p:nvCxnSpPr>
            <p:spPr>
              <a:xfrm>
                <a:off x="350861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8D180A-EB4B-7D4F-BD20-C1D597FDFEAD}"/>
                  </a:ext>
                </a:extLst>
              </p:cNvPr>
              <p:cNvCxnSpPr/>
              <p:nvPr/>
            </p:nvCxnSpPr>
            <p:spPr>
              <a:xfrm>
                <a:off x="4686488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8CE25A8-E130-DE4D-ACAC-463CBA00BF76}"/>
                  </a:ext>
                </a:extLst>
              </p:cNvPr>
              <p:cNvCxnSpPr/>
              <p:nvPr/>
            </p:nvCxnSpPr>
            <p:spPr>
              <a:xfrm>
                <a:off x="5895356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FD6C1E-3011-2340-B951-B72356D5AEEA}"/>
                  </a:ext>
                </a:extLst>
              </p:cNvPr>
              <p:cNvCxnSpPr/>
              <p:nvPr/>
            </p:nvCxnSpPr>
            <p:spPr>
              <a:xfrm>
                <a:off x="707322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D51A46A-705E-9A4F-9D94-ACE6BAAD44EC}"/>
                  </a:ext>
                </a:extLst>
              </p:cNvPr>
              <p:cNvCxnSpPr/>
              <p:nvPr/>
            </p:nvCxnSpPr>
            <p:spPr>
              <a:xfrm>
                <a:off x="826659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9A07858-7C81-C94C-B798-C5F74D402964}"/>
                  </a:ext>
                </a:extLst>
              </p:cNvPr>
              <p:cNvCxnSpPr/>
              <p:nvPr/>
            </p:nvCxnSpPr>
            <p:spPr>
              <a:xfrm>
                <a:off x="9444468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B7D1FE7-F57A-C64E-AD9F-1B21CF42704E}"/>
                  </a:ext>
                </a:extLst>
              </p:cNvPr>
              <p:cNvCxnSpPr/>
              <p:nvPr/>
            </p:nvCxnSpPr>
            <p:spPr>
              <a:xfrm>
                <a:off x="10684333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3AA75E0-1EDD-D24C-9CD8-6C738183AC48}"/>
                  </a:ext>
                </a:extLst>
              </p:cNvPr>
              <p:cNvCxnSpPr/>
              <p:nvPr/>
            </p:nvCxnSpPr>
            <p:spPr>
              <a:xfrm>
                <a:off x="11862204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91C802-DBF7-8042-8C4A-83C257E13970}"/>
                  </a:ext>
                </a:extLst>
              </p:cNvPr>
              <p:cNvCxnSpPr/>
              <p:nvPr/>
            </p:nvCxnSpPr>
            <p:spPr>
              <a:xfrm>
                <a:off x="13040075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325E9C-BFB3-6744-B96F-630B4E7751FB}"/>
                  </a:ext>
                </a:extLst>
              </p:cNvPr>
              <p:cNvCxnSpPr/>
              <p:nvPr/>
            </p:nvCxnSpPr>
            <p:spPr>
              <a:xfrm>
                <a:off x="14217946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B25860-10C1-4740-97BD-F7B4A8A87C07}"/>
                </a:ext>
              </a:extLst>
            </p:cNvPr>
            <p:cNvSpPr/>
            <p:nvPr/>
          </p:nvSpPr>
          <p:spPr>
            <a:xfrm>
              <a:off x="3539613" y="15738927"/>
              <a:ext cx="2163763" cy="705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068C24-7E44-C840-B69F-5CCDD80ED12D}"/>
                </a:ext>
              </a:extLst>
            </p:cNvPr>
            <p:cNvSpPr/>
            <p:nvPr/>
          </p:nvSpPr>
          <p:spPr>
            <a:xfrm>
              <a:off x="3539613" y="17474737"/>
              <a:ext cx="7946539" cy="7059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0E9E75-D0F9-6447-84E6-06A8EB8C604F}"/>
                </a:ext>
              </a:extLst>
            </p:cNvPr>
            <p:cNvSpPr/>
            <p:nvPr/>
          </p:nvSpPr>
          <p:spPr>
            <a:xfrm>
              <a:off x="3539613" y="19210548"/>
              <a:ext cx="9143159" cy="7059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D8B487-6D92-544D-90BF-CF286C394E3A}"/>
                </a:ext>
              </a:extLst>
            </p:cNvPr>
            <p:cNvSpPr txBox="1"/>
            <p:nvPr/>
          </p:nvSpPr>
          <p:spPr>
            <a:xfrm>
              <a:off x="3132382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40CF9D-8734-3749-AC6F-B0CDD5A41258}"/>
                </a:ext>
              </a:extLst>
            </p:cNvPr>
            <p:cNvSpPr txBox="1"/>
            <p:nvPr/>
          </p:nvSpPr>
          <p:spPr>
            <a:xfrm>
              <a:off x="4317716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480181-DC14-CD42-9379-337DF4912CCF}"/>
                </a:ext>
              </a:extLst>
            </p:cNvPr>
            <p:cNvSpPr txBox="1"/>
            <p:nvPr/>
          </p:nvSpPr>
          <p:spPr>
            <a:xfrm>
              <a:off x="5514337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916EAA-8F70-994F-9169-1B9D84FAB760}"/>
                </a:ext>
              </a:extLst>
            </p:cNvPr>
            <p:cNvSpPr txBox="1"/>
            <p:nvPr/>
          </p:nvSpPr>
          <p:spPr>
            <a:xfrm>
              <a:off x="669967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0C2196-FC23-DB42-BF04-4E3D40BD01DE}"/>
                </a:ext>
              </a:extLst>
            </p:cNvPr>
            <p:cNvSpPr txBox="1"/>
            <p:nvPr/>
          </p:nvSpPr>
          <p:spPr>
            <a:xfrm>
              <a:off x="791887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84FDB6-49A7-404C-A9BC-617130F5C20A}"/>
                </a:ext>
              </a:extLst>
            </p:cNvPr>
            <p:cNvSpPr txBox="1"/>
            <p:nvPr/>
          </p:nvSpPr>
          <p:spPr>
            <a:xfrm>
              <a:off x="9104205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04353C-0906-F442-BA68-14B5C0A165D7}"/>
                </a:ext>
              </a:extLst>
            </p:cNvPr>
            <p:cNvSpPr txBox="1"/>
            <p:nvPr/>
          </p:nvSpPr>
          <p:spPr>
            <a:xfrm>
              <a:off x="10300826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A119E8-C35D-0542-88E9-6B12CFD8B5EE}"/>
                </a:ext>
              </a:extLst>
            </p:cNvPr>
            <p:cNvSpPr txBox="1"/>
            <p:nvPr/>
          </p:nvSpPr>
          <p:spPr>
            <a:xfrm>
              <a:off x="11486160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BDE6EC-916C-2D4C-9581-FEF24758C968}"/>
                </a:ext>
              </a:extLst>
            </p:cNvPr>
            <p:cNvSpPr txBox="1"/>
            <p:nvPr/>
          </p:nvSpPr>
          <p:spPr>
            <a:xfrm>
              <a:off x="1268278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D470F1-B3A4-EF40-84DE-48BFFBC28770}"/>
                </a:ext>
              </a:extLst>
            </p:cNvPr>
            <p:cNvSpPr txBox="1"/>
            <p:nvPr/>
          </p:nvSpPr>
          <p:spPr>
            <a:xfrm>
              <a:off x="13880209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9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0B7911-330D-F943-9955-6785F2492720}"/>
              </a:ext>
            </a:extLst>
          </p:cNvPr>
          <p:cNvGrpSpPr/>
          <p:nvPr/>
        </p:nvGrpSpPr>
        <p:grpSpPr>
          <a:xfrm>
            <a:off x="13732264" y="6529093"/>
            <a:ext cx="8171564" cy="5892064"/>
            <a:chOff x="3132382" y="15183091"/>
            <a:chExt cx="11500296" cy="576550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51715FE-AE5A-194D-8B13-B6479D1D2929}"/>
                </a:ext>
              </a:extLst>
            </p:cNvPr>
            <p:cNvGrpSpPr/>
            <p:nvPr/>
          </p:nvGrpSpPr>
          <p:grpSpPr>
            <a:xfrm>
              <a:off x="3508617" y="15183091"/>
              <a:ext cx="10709329" cy="5229325"/>
              <a:chOff x="3508617" y="13562165"/>
              <a:chExt cx="10709329" cy="685025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3836FAA-C28E-964A-B134-F72BA4580FC4}"/>
                  </a:ext>
                </a:extLst>
              </p:cNvPr>
              <p:cNvCxnSpPr/>
              <p:nvPr/>
            </p:nvCxnSpPr>
            <p:spPr>
              <a:xfrm>
                <a:off x="350861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2D72B81-E08C-1C45-8C99-46B14FB7AECB}"/>
                  </a:ext>
                </a:extLst>
              </p:cNvPr>
              <p:cNvCxnSpPr/>
              <p:nvPr/>
            </p:nvCxnSpPr>
            <p:spPr>
              <a:xfrm>
                <a:off x="4686488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2177567-9BE6-E647-8DEA-65879171B24D}"/>
                  </a:ext>
                </a:extLst>
              </p:cNvPr>
              <p:cNvCxnSpPr/>
              <p:nvPr/>
            </p:nvCxnSpPr>
            <p:spPr>
              <a:xfrm>
                <a:off x="5895356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69E54F5-525F-4D48-864A-3F35C1BBE18C}"/>
                  </a:ext>
                </a:extLst>
              </p:cNvPr>
              <p:cNvCxnSpPr/>
              <p:nvPr/>
            </p:nvCxnSpPr>
            <p:spPr>
              <a:xfrm>
                <a:off x="707322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739275B-25CB-B547-AC18-CA975B240A0E}"/>
                  </a:ext>
                </a:extLst>
              </p:cNvPr>
              <p:cNvCxnSpPr/>
              <p:nvPr/>
            </p:nvCxnSpPr>
            <p:spPr>
              <a:xfrm>
                <a:off x="8266597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EC7B31C-A074-494F-A4E5-F4B06C7A661F}"/>
                  </a:ext>
                </a:extLst>
              </p:cNvPr>
              <p:cNvCxnSpPr/>
              <p:nvPr/>
            </p:nvCxnSpPr>
            <p:spPr>
              <a:xfrm>
                <a:off x="9444468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47B8074-9BE6-6A48-BE62-1F16F83095A0}"/>
                  </a:ext>
                </a:extLst>
              </p:cNvPr>
              <p:cNvCxnSpPr/>
              <p:nvPr/>
            </p:nvCxnSpPr>
            <p:spPr>
              <a:xfrm>
                <a:off x="10684333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F651FFA-F57B-4B40-9351-21E608EF7255}"/>
                  </a:ext>
                </a:extLst>
              </p:cNvPr>
              <p:cNvCxnSpPr/>
              <p:nvPr/>
            </p:nvCxnSpPr>
            <p:spPr>
              <a:xfrm>
                <a:off x="11862204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50ECD99-31FD-CA42-9448-19A9B01BE2FD}"/>
                  </a:ext>
                </a:extLst>
              </p:cNvPr>
              <p:cNvCxnSpPr/>
              <p:nvPr/>
            </p:nvCxnSpPr>
            <p:spPr>
              <a:xfrm>
                <a:off x="13040075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AC6496C-EF57-6A45-8744-62F164BF44D9}"/>
                  </a:ext>
                </a:extLst>
              </p:cNvPr>
              <p:cNvCxnSpPr/>
              <p:nvPr/>
            </p:nvCxnSpPr>
            <p:spPr>
              <a:xfrm>
                <a:off x="14217946" y="13562165"/>
                <a:ext cx="0" cy="685025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0EF36F-6A0A-CF4D-89B5-2EA5982C158C}"/>
                </a:ext>
              </a:extLst>
            </p:cNvPr>
            <p:cNvSpPr/>
            <p:nvPr/>
          </p:nvSpPr>
          <p:spPr>
            <a:xfrm>
              <a:off x="3539613" y="15738927"/>
              <a:ext cx="2163763" cy="705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B5752E-D343-F24A-8FDB-C085D0176D91}"/>
                </a:ext>
              </a:extLst>
            </p:cNvPr>
            <p:cNvSpPr/>
            <p:nvPr/>
          </p:nvSpPr>
          <p:spPr>
            <a:xfrm>
              <a:off x="3539613" y="17474737"/>
              <a:ext cx="7946539" cy="7059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CBBBB30-C73D-D840-AA90-5D224D1F3657}"/>
                </a:ext>
              </a:extLst>
            </p:cNvPr>
            <p:cNvSpPr/>
            <p:nvPr/>
          </p:nvSpPr>
          <p:spPr>
            <a:xfrm>
              <a:off x="3539613" y="19210548"/>
              <a:ext cx="9143159" cy="7059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9B82920-9A3B-394B-99D0-C49D7BE966D1}"/>
                </a:ext>
              </a:extLst>
            </p:cNvPr>
            <p:cNvSpPr txBox="1"/>
            <p:nvPr/>
          </p:nvSpPr>
          <p:spPr>
            <a:xfrm>
              <a:off x="3132382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27DCBC-944C-724A-AD3E-F1206A749004}"/>
                </a:ext>
              </a:extLst>
            </p:cNvPr>
            <p:cNvSpPr txBox="1"/>
            <p:nvPr/>
          </p:nvSpPr>
          <p:spPr>
            <a:xfrm>
              <a:off x="4317716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F069A4E-67B3-C348-B2C1-83E9A6CD713C}"/>
                </a:ext>
              </a:extLst>
            </p:cNvPr>
            <p:cNvSpPr txBox="1"/>
            <p:nvPr/>
          </p:nvSpPr>
          <p:spPr>
            <a:xfrm>
              <a:off x="5514337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347AD5-7AAA-E240-9133-5EF6B6799F59}"/>
                </a:ext>
              </a:extLst>
            </p:cNvPr>
            <p:cNvSpPr txBox="1"/>
            <p:nvPr/>
          </p:nvSpPr>
          <p:spPr>
            <a:xfrm>
              <a:off x="669967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8888249-F208-6343-ABD4-55510C7A9843}"/>
                </a:ext>
              </a:extLst>
            </p:cNvPr>
            <p:cNvSpPr txBox="1"/>
            <p:nvPr/>
          </p:nvSpPr>
          <p:spPr>
            <a:xfrm>
              <a:off x="791887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4CE43-4902-D24C-820C-AECDA691C826}"/>
                </a:ext>
              </a:extLst>
            </p:cNvPr>
            <p:cNvSpPr txBox="1"/>
            <p:nvPr/>
          </p:nvSpPr>
          <p:spPr>
            <a:xfrm>
              <a:off x="9104205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FBF86D1-0D7D-0F46-BC22-911B6F113357}"/>
                </a:ext>
              </a:extLst>
            </p:cNvPr>
            <p:cNvSpPr txBox="1"/>
            <p:nvPr/>
          </p:nvSpPr>
          <p:spPr>
            <a:xfrm>
              <a:off x="10300826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71798A-198E-944A-9E1C-B70A54E72B98}"/>
                </a:ext>
              </a:extLst>
            </p:cNvPr>
            <p:cNvSpPr txBox="1"/>
            <p:nvPr/>
          </p:nvSpPr>
          <p:spPr>
            <a:xfrm>
              <a:off x="11486160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38741D1-E715-DC40-B54D-954D285A17EA}"/>
                </a:ext>
              </a:extLst>
            </p:cNvPr>
            <p:cNvSpPr txBox="1"/>
            <p:nvPr/>
          </p:nvSpPr>
          <p:spPr>
            <a:xfrm>
              <a:off x="12682781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C1B62D9-976C-FF46-98CF-7B6D596B1F17}"/>
                </a:ext>
              </a:extLst>
            </p:cNvPr>
            <p:cNvSpPr txBox="1"/>
            <p:nvPr/>
          </p:nvSpPr>
          <p:spPr>
            <a:xfrm>
              <a:off x="13880209" y="20453136"/>
              <a:ext cx="75246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5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49A23F-B9BC-B845-AD1F-1439D393F8B0}"/>
              </a:ext>
            </a:extLst>
          </p:cNvPr>
          <p:cNvSpPr/>
          <p:nvPr/>
        </p:nvSpPr>
        <p:spPr>
          <a:xfrm>
            <a:off x="0" y="3875739"/>
            <a:ext cx="24387175" cy="9840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56BA6AE6-184D-7C48-9277-623AE15AECAF}"/>
              </a:ext>
            </a:extLst>
          </p:cNvPr>
          <p:cNvSpPr/>
          <p:nvPr/>
        </p:nvSpPr>
        <p:spPr>
          <a:xfrm rot="5400000">
            <a:off x="8508573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0BF1CB5A-BCC1-0349-9C8D-5A593ABF6C46}"/>
              </a:ext>
            </a:extLst>
          </p:cNvPr>
          <p:cNvSpPr/>
          <p:nvPr/>
        </p:nvSpPr>
        <p:spPr>
          <a:xfrm rot="5400000">
            <a:off x="12825851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DE8F41A-0D32-B44D-8173-8CE30CFFDF09}"/>
              </a:ext>
            </a:extLst>
          </p:cNvPr>
          <p:cNvSpPr/>
          <p:nvPr/>
        </p:nvSpPr>
        <p:spPr>
          <a:xfrm rot="5400000">
            <a:off x="17060004" y="3324456"/>
            <a:ext cx="2970671" cy="3990109"/>
          </a:xfrm>
          <a:prstGeom prst="homePlate">
            <a:avLst>
              <a:gd name="adj" fmla="val 34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57D57-9C78-8640-9FD0-645B9BDA79B5}"/>
              </a:ext>
            </a:extLst>
          </p:cNvPr>
          <p:cNvSpPr txBox="1"/>
          <p:nvPr/>
        </p:nvSpPr>
        <p:spPr>
          <a:xfrm>
            <a:off x="4195805" y="5017126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DD8B8-4C3F-5C40-A9E0-1B2552F3286B}"/>
              </a:ext>
            </a:extLst>
          </p:cNvPr>
          <p:cNvSpPr txBox="1"/>
          <p:nvPr/>
        </p:nvSpPr>
        <p:spPr>
          <a:xfrm>
            <a:off x="8393732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Gold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5C38A7-A474-9C4D-B48B-57EB5ED07505}"/>
              </a:ext>
            </a:extLst>
          </p:cNvPr>
          <p:cNvSpPr txBox="1"/>
          <p:nvPr/>
        </p:nvSpPr>
        <p:spPr>
          <a:xfrm>
            <a:off x="12841043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Silver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79B8F7-8338-F842-815C-B40BE2106778}"/>
              </a:ext>
            </a:extLst>
          </p:cNvPr>
          <p:cNvSpPr txBox="1"/>
          <p:nvPr/>
        </p:nvSpPr>
        <p:spPr>
          <a:xfrm>
            <a:off x="17038969" y="4668888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Bronze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B5ADD669-37AE-4540-B197-E2F8FA1C7C4B}"/>
              </a:ext>
            </a:extLst>
          </p:cNvPr>
          <p:cNvSpPr/>
          <p:nvPr/>
        </p:nvSpPr>
        <p:spPr>
          <a:xfrm>
            <a:off x="9397123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7" name="Plus 46">
            <a:extLst>
              <a:ext uri="{FF2B5EF4-FFF2-40B4-BE49-F238E27FC236}">
                <a16:creationId xmlns:a16="http://schemas.microsoft.com/office/drawing/2014/main" id="{567E6F29-CEE9-4F44-9458-7D65A3EFD920}"/>
              </a:ext>
            </a:extLst>
          </p:cNvPr>
          <p:cNvSpPr/>
          <p:nvPr/>
        </p:nvSpPr>
        <p:spPr>
          <a:xfrm>
            <a:off x="9397123" y="8924594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8" name="Plus 47">
            <a:extLst>
              <a:ext uri="{FF2B5EF4-FFF2-40B4-BE49-F238E27FC236}">
                <a16:creationId xmlns:a16="http://schemas.microsoft.com/office/drawing/2014/main" id="{06B355B3-3CF4-FD40-86FF-175F81158D1C}"/>
              </a:ext>
            </a:extLst>
          </p:cNvPr>
          <p:cNvSpPr/>
          <p:nvPr/>
        </p:nvSpPr>
        <p:spPr>
          <a:xfrm>
            <a:off x="9397123" y="10794958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49" name="Plus 48">
            <a:extLst>
              <a:ext uri="{FF2B5EF4-FFF2-40B4-BE49-F238E27FC236}">
                <a16:creationId xmlns:a16="http://schemas.microsoft.com/office/drawing/2014/main" id="{26B9E90D-9A76-3B46-B0A5-3072D03159D0}"/>
              </a:ext>
            </a:extLst>
          </p:cNvPr>
          <p:cNvSpPr/>
          <p:nvPr/>
        </p:nvSpPr>
        <p:spPr>
          <a:xfrm rot="2700000">
            <a:off x="13700474" y="10958137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0" name="Plus 49">
            <a:extLst>
              <a:ext uri="{FF2B5EF4-FFF2-40B4-BE49-F238E27FC236}">
                <a16:creationId xmlns:a16="http://schemas.microsoft.com/office/drawing/2014/main" id="{03224E52-F6BF-914A-90F3-A29647ECBE14}"/>
              </a:ext>
            </a:extLst>
          </p:cNvPr>
          <p:cNvSpPr/>
          <p:nvPr/>
        </p:nvSpPr>
        <p:spPr>
          <a:xfrm rot="2700000">
            <a:off x="17931418" y="10958136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1" name="Plus 50">
            <a:extLst>
              <a:ext uri="{FF2B5EF4-FFF2-40B4-BE49-F238E27FC236}">
                <a16:creationId xmlns:a16="http://schemas.microsoft.com/office/drawing/2014/main" id="{B5478B6A-6748-534B-85BD-CDC2243E59DD}"/>
              </a:ext>
            </a:extLst>
          </p:cNvPr>
          <p:cNvSpPr/>
          <p:nvPr/>
        </p:nvSpPr>
        <p:spPr>
          <a:xfrm rot="2700000">
            <a:off x="13700475" y="9046210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52" name="Plus 51">
            <a:extLst>
              <a:ext uri="{FF2B5EF4-FFF2-40B4-BE49-F238E27FC236}">
                <a16:creationId xmlns:a16="http://schemas.microsoft.com/office/drawing/2014/main" id="{B98AF4FE-95B5-AE4C-BF66-D66A5EA19FC7}"/>
              </a:ext>
            </a:extLst>
          </p:cNvPr>
          <p:cNvSpPr/>
          <p:nvPr/>
        </p:nvSpPr>
        <p:spPr>
          <a:xfrm rot="2700000">
            <a:off x="17931419" y="9046209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3" name="Plus 52">
            <a:extLst>
              <a:ext uri="{FF2B5EF4-FFF2-40B4-BE49-F238E27FC236}">
                <a16:creationId xmlns:a16="http://schemas.microsoft.com/office/drawing/2014/main" id="{88C308FD-14B4-2149-A058-209AAB764A3B}"/>
              </a:ext>
            </a:extLst>
          </p:cNvPr>
          <p:cNvSpPr/>
          <p:nvPr/>
        </p:nvSpPr>
        <p:spPr>
          <a:xfrm>
            <a:off x="13719741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54" name="Plus 53">
            <a:extLst>
              <a:ext uri="{FF2B5EF4-FFF2-40B4-BE49-F238E27FC236}">
                <a16:creationId xmlns:a16="http://schemas.microsoft.com/office/drawing/2014/main" id="{61A8CDE4-541D-644C-8C59-257324952C46}"/>
              </a:ext>
            </a:extLst>
          </p:cNvPr>
          <p:cNvSpPr/>
          <p:nvPr/>
        </p:nvSpPr>
        <p:spPr>
          <a:xfrm>
            <a:off x="17959232" y="7178921"/>
            <a:ext cx="1114409" cy="1197288"/>
          </a:xfrm>
          <a:prstGeom prst="mathPlus">
            <a:avLst>
              <a:gd name="adj1" fmla="val 134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879E6A83-47E0-6D40-85FC-979423A98580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FC02428C-F67C-904C-B4A2-44B3CB26E90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9248B078-C0CE-4F48-BECA-C0496944209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91BE9-264A-D341-A880-4A65909C01DD}"/>
              </a:ext>
            </a:extLst>
          </p:cNvPr>
          <p:cNvSpPr txBox="1"/>
          <p:nvPr/>
        </p:nvSpPr>
        <p:spPr>
          <a:xfrm>
            <a:off x="4195805" y="7175880"/>
            <a:ext cx="307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Premium Quality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4B021B-E5B2-BA4A-925F-549B3BE82BDA}"/>
              </a:ext>
            </a:extLst>
          </p:cNvPr>
          <p:cNvSpPr txBox="1"/>
          <p:nvPr/>
        </p:nvSpPr>
        <p:spPr>
          <a:xfrm>
            <a:off x="4195805" y="9153370"/>
            <a:ext cx="307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Easy to 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08EB7-88EC-4D43-A1DE-1005D63742F0}"/>
              </a:ext>
            </a:extLst>
          </p:cNvPr>
          <p:cNvSpPr txBox="1"/>
          <p:nvPr/>
        </p:nvSpPr>
        <p:spPr>
          <a:xfrm>
            <a:off x="3652021" y="11070436"/>
            <a:ext cx="416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12493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E8E6ADB1-CA03-6448-B6AC-65530DAE0BFA}"/>
              </a:ext>
            </a:extLst>
          </p:cNvPr>
          <p:cNvSpPr txBox="1"/>
          <p:nvPr/>
        </p:nvSpPr>
        <p:spPr>
          <a:xfrm>
            <a:off x="2189704" y="5422880"/>
            <a:ext cx="4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 2012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AA52E-611F-3441-B0DB-E5AEC7709C87}"/>
              </a:ext>
            </a:extLst>
          </p:cNvPr>
          <p:cNvSpPr txBox="1"/>
          <p:nvPr/>
        </p:nvSpPr>
        <p:spPr>
          <a:xfrm>
            <a:off x="10040369" y="5422880"/>
            <a:ext cx="4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 2013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76C28A-4B1F-5A4A-9E48-409EE169E9A1}"/>
              </a:ext>
            </a:extLst>
          </p:cNvPr>
          <p:cNvSpPr txBox="1"/>
          <p:nvPr/>
        </p:nvSpPr>
        <p:spPr>
          <a:xfrm>
            <a:off x="17844469" y="5422880"/>
            <a:ext cx="4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 2014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179947-67FE-EA4E-9A59-6133F280EB9D}"/>
              </a:ext>
            </a:extLst>
          </p:cNvPr>
          <p:cNvSpPr txBox="1"/>
          <p:nvPr/>
        </p:nvSpPr>
        <p:spPr>
          <a:xfrm>
            <a:off x="1634890" y="10642014"/>
            <a:ext cx="577005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B67E19-EE0C-974F-B68D-398C1EC37CC5}"/>
              </a:ext>
            </a:extLst>
          </p:cNvPr>
          <p:cNvSpPr txBox="1"/>
          <p:nvPr/>
        </p:nvSpPr>
        <p:spPr>
          <a:xfrm>
            <a:off x="9348545" y="10642014"/>
            <a:ext cx="577005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BF65A6-CFFD-2346-ABF8-16CA7FC612D2}"/>
              </a:ext>
            </a:extLst>
          </p:cNvPr>
          <p:cNvSpPr txBox="1"/>
          <p:nvPr/>
        </p:nvSpPr>
        <p:spPr>
          <a:xfrm>
            <a:off x="17026177" y="10642014"/>
            <a:ext cx="577005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D027AC-37F7-6948-A0C4-F91AE41D7B40}"/>
              </a:ext>
            </a:extLst>
          </p:cNvPr>
          <p:cNvCxnSpPr>
            <a:cxnSpLocks/>
          </p:cNvCxnSpPr>
          <p:nvPr/>
        </p:nvCxnSpPr>
        <p:spPr>
          <a:xfrm>
            <a:off x="8353862" y="5422880"/>
            <a:ext cx="0" cy="6294428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AACDF6-B6AD-EF4D-9F53-2C49E7F5182F}"/>
              </a:ext>
            </a:extLst>
          </p:cNvPr>
          <p:cNvCxnSpPr>
            <a:cxnSpLocks/>
          </p:cNvCxnSpPr>
          <p:nvPr/>
        </p:nvCxnSpPr>
        <p:spPr>
          <a:xfrm>
            <a:off x="16104491" y="5422880"/>
            <a:ext cx="0" cy="6294428"/>
          </a:xfrm>
          <a:prstGeom prst="line">
            <a:avLst/>
          </a:prstGeom>
          <a:ln w="127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0E74405-4873-2945-8D63-379079FB7D3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2786F951-317D-B84E-B84D-EEFC18F911A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E743CD27-1099-B541-9762-B6D4C26A4E0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BEE00-ADCB-C64A-801F-DB43B0C0BFD7}"/>
              </a:ext>
            </a:extLst>
          </p:cNvPr>
          <p:cNvGrpSpPr/>
          <p:nvPr/>
        </p:nvGrpSpPr>
        <p:grpSpPr>
          <a:xfrm>
            <a:off x="1167764" y="6516249"/>
            <a:ext cx="6195409" cy="3689635"/>
            <a:chOff x="704991" y="14583507"/>
            <a:chExt cx="8586479" cy="56563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11C2EF-7E7E-3E43-BF4C-8DA5A146CB8D}"/>
                </a:ext>
              </a:extLst>
            </p:cNvPr>
            <p:cNvSpPr/>
            <p:nvPr/>
          </p:nvSpPr>
          <p:spPr>
            <a:xfrm>
              <a:off x="2742040" y="14938545"/>
              <a:ext cx="5417222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E1C73A-E859-CF44-8E86-78A5B3595B04}"/>
                </a:ext>
              </a:extLst>
            </p:cNvPr>
            <p:cNvSpPr/>
            <p:nvPr/>
          </p:nvSpPr>
          <p:spPr>
            <a:xfrm>
              <a:off x="2742040" y="16737528"/>
              <a:ext cx="1342857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E02B9-B44D-F84F-9B1F-0F0CA2D19CD6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40" y="14583507"/>
              <a:ext cx="0" cy="508781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1CC3F562-8A1F-E641-AB9D-F8F458FC406C}"/>
                </a:ext>
              </a:extLst>
            </p:cNvPr>
            <p:cNvSpPr txBox="1"/>
            <p:nvPr/>
          </p:nvSpPr>
          <p:spPr>
            <a:xfrm>
              <a:off x="2470034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C5E50920-46B3-A044-9753-4DBFA397A2B3}"/>
                </a:ext>
              </a:extLst>
            </p:cNvPr>
            <p:cNvSpPr txBox="1"/>
            <p:nvPr/>
          </p:nvSpPr>
          <p:spPr>
            <a:xfrm>
              <a:off x="40375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721CD5A0-EA95-8D41-A241-9E3C9196E154}"/>
                </a:ext>
              </a:extLst>
            </p:cNvPr>
            <p:cNvSpPr txBox="1"/>
            <p:nvPr/>
          </p:nvSpPr>
          <p:spPr>
            <a:xfrm>
              <a:off x="5634149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509A8D35-5234-3046-A36F-E86A0655A0D4}"/>
                </a:ext>
              </a:extLst>
            </p:cNvPr>
            <p:cNvSpPr txBox="1"/>
            <p:nvPr/>
          </p:nvSpPr>
          <p:spPr>
            <a:xfrm>
              <a:off x="71871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F814776F-2BCF-9442-8A49-364A8B4DA5A9}"/>
                </a:ext>
              </a:extLst>
            </p:cNvPr>
            <p:cNvSpPr txBox="1"/>
            <p:nvPr/>
          </p:nvSpPr>
          <p:spPr>
            <a:xfrm>
              <a:off x="8754721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9EAE33FF-61D5-C748-B2CF-7EFE2BAF4944}"/>
                </a:ext>
              </a:extLst>
            </p:cNvPr>
            <p:cNvSpPr txBox="1"/>
            <p:nvPr/>
          </p:nvSpPr>
          <p:spPr>
            <a:xfrm>
              <a:off x="704991" y="15099880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8C7D3E0D-352E-E24C-A731-9E60A480D377}"/>
                </a:ext>
              </a:extLst>
            </p:cNvPr>
            <p:cNvSpPr txBox="1"/>
            <p:nvPr/>
          </p:nvSpPr>
          <p:spPr>
            <a:xfrm>
              <a:off x="704991" y="16899649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737E603F-3736-4643-892D-03BBADB4DD77}"/>
                </a:ext>
              </a:extLst>
            </p:cNvPr>
            <p:cNvSpPr txBox="1"/>
            <p:nvPr/>
          </p:nvSpPr>
          <p:spPr>
            <a:xfrm>
              <a:off x="704991" y="18684907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1E7F89-7442-D44D-A07A-CCF7BD02E301}"/>
                </a:ext>
              </a:extLst>
            </p:cNvPr>
            <p:cNvSpPr/>
            <p:nvPr/>
          </p:nvSpPr>
          <p:spPr>
            <a:xfrm>
              <a:off x="2742040" y="18537753"/>
              <a:ext cx="203705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CAB8C5-3186-A54A-AC3D-28965DC47BD4}"/>
              </a:ext>
            </a:extLst>
          </p:cNvPr>
          <p:cNvGrpSpPr/>
          <p:nvPr/>
        </p:nvGrpSpPr>
        <p:grpSpPr>
          <a:xfrm>
            <a:off x="9040032" y="6516249"/>
            <a:ext cx="6195409" cy="3689635"/>
            <a:chOff x="704991" y="14583507"/>
            <a:chExt cx="8586479" cy="565639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A3C83B-D57C-284E-A812-393D7914100F}"/>
                </a:ext>
              </a:extLst>
            </p:cNvPr>
            <p:cNvSpPr/>
            <p:nvPr/>
          </p:nvSpPr>
          <p:spPr>
            <a:xfrm>
              <a:off x="2742040" y="14938545"/>
              <a:ext cx="5417222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C666C6B-4977-2246-B0FB-3B0BC1CA965F}"/>
                </a:ext>
              </a:extLst>
            </p:cNvPr>
            <p:cNvSpPr/>
            <p:nvPr/>
          </p:nvSpPr>
          <p:spPr>
            <a:xfrm>
              <a:off x="2742040" y="16737528"/>
              <a:ext cx="1342857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495CA8-13A6-8746-8053-94B042E758B6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40" y="14583507"/>
              <a:ext cx="0" cy="508781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72E02381-C26E-3E42-801A-0BF120AAB1A2}"/>
                </a:ext>
              </a:extLst>
            </p:cNvPr>
            <p:cNvSpPr txBox="1"/>
            <p:nvPr/>
          </p:nvSpPr>
          <p:spPr>
            <a:xfrm>
              <a:off x="2470034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4B76744E-2602-9C45-8783-C5C32293D7B1}"/>
                </a:ext>
              </a:extLst>
            </p:cNvPr>
            <p:cNvSpPr txBox="1"/>
            <p:nvPr/>
          </p:nvSpPr>
          <p:spPr>
            <a:xfrm>
              <a:off x="40375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DFBCB059-A71B-6B42-A9BC-754A939E1327}"/>
                </a:ext>
              </a:extLst>
            </p:cNvPr>
            <p:cNvSpPr txBox="1"/>
            <p:nvPr/>
          </p:nvSpPr>
          <p:spPr>
            <a:xfrm>
              <a:off x="5634149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EF9A087A-8983-3B4E-8084-025D205470DD}"/>
                </a:ext>
              </a:extLst>
            </p:cNvPr>
            <p:cNvSpPr txBox="1"/>
            <p:nvPr/>
          </p:nvSpPr>
          <p:spPr>
            <a:xfrm>
              <a:off x="71871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5DD8DD91-E4E4-664B-BBDB-EA23F80CE556}"/>
                </a:ext>
              </a:extLst>
            </p:cNvPr>
            <p:cNvSpPr txBox="1"/>
            <p:nvPr/>
          </p:nvSpPr>
          <p:spPr>
            <a:xfrm>
              <a:off x="8754721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67AE4F2C-1B51-2646-897F-3E7EA0206A1F}"/>
                </a:ext>
              </a:extLst>
            </p:cNvPr>
            <p:cNvSpPr txBox="1"/>
            <p:nvPr/>
          </p:nvSpPr>
          <p:spPr>
            <a:xfrm>
              <a:off x="704991" y="15099880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D31AB1B3-E491-4F45-8DE7-D3E79E4F9F5C}"/>
                </a:ext>
              </a:extLst>
            </p:cNvPr>
            <p:cNvSpPr txBox="1"/>
            <p:nvPr/>
          </p:nvSpPr>
          <p:spPr>
            <a:xfrm>
              <a:off x="704991" y="16899649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7934C9E6-DEEF-0245-A4F3-1AC04A577E36}"/>
                </a:ext>
              </a:extLst>
            </p:cNvPr>
            <p:cNvSpPr txBox="1"/>
            <p:nvPr/>
          </p:nvSpPr>
          <p:spPr>
            <a:xfrm>
              <a:off x="704991" y="18684907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DF81B1-FF00-A14B-BAC1-A15733C85A42}"/>
                </a:ext>
              </a:extLst>
            </p:cNvPr>
            <p:cNvSpPr/>
            <p:nvPr/>
          </p:nvSpPr>
          <p:spPr>
            <a:xfrm>
              <a:off x="2742040" y="18537753"/>
              <a:ext cx="203705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E76D1-7996-B242-B261-802CCB338862}"/>
              </a:ext>
            </a:extLst>
          </p:cNvPr>
          <p:cNvGrpSpPr/>
          <p:nvPr/>
        </p:nvGrpSpPr>
        <p:grpSpPr>
          <a:xfrm>
            <a:off x="16812432" y="6516249"/>
            <a:ext cx="6195409" cy="3689635"/>
            <a:chOff x="704991" y="14583507"/>
            <a:chExt cx="8586479" cy="56563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173359-3D67-5D46-9F03-77735DE6A22B}"/>
                </a:ext>
              </a:extLst>
            </p:cNvPr>
            <p:cNvSpPr/>
            <p:nvPr/>
          </p:nvSpPr>
          <p:spPr>
            <a:xfrm>
              <a:off x="2742040" y="14938545"/>
              <a:ext cx="5417222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B8DB62-896B-C748-8956-FDE70EA46554}"/>
                </a:ext>
              </a:extLst>
            </p:cNvPr>
            <p:cNvSpPr/>
            <p:nvPr/>
          </p:nvSpPr>
          <p:spPr>
            <a:xfrm>
              <a:off x="2742040" y="16737528"/>
              <a:ext cx="1342857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AD8242-BEFA-0645-B467-E5DCEA0AEFB3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40" y="14583507"/>
              <a:ext cx="0" cy="508781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8A379F3B-9DD7-0A4E-8513-3A6ADF9D1A28}"/>
                </a:ext>
              </a:extLst>
            </p:cNvPr>
            <p:cNvSpPr txBox="1"/>
            <p:nvPr/>
          </p:nvSpPr>
          <p:spPr>
            <a:xfrm>
              <a:off x="2470034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81264349-8F42-E54C-8CA0-9C7008D84EC6}"/>
                </a:ext>
              </a:extLst>
            </p:cNvPr>
            <p:cNvSpPr txBox="1"/>
            <p:nvPr/>
          </p:nvSpPr>
          <p:spPr>
            <a:xfrm>
              <a:off x="40375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85D106AC-CD4A-7445-BFDF-EFF23203BC53}"/>
                </a:ext>
              </a:extLst>
            </p:cNvPr>
            <p:cNvSpPr txBox="1"/>
            <p:nvPr/>
          </p:nvSpPr>
          <p:spPr>
            <a:xfrm>
              <a:off x="5634149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E3C3D411-D39A-9E4F-AA40-915E6D36376F}"/>
                </a:ext>
              </a:extLst>
            </p:cNvPr>
            <p:cNvSpPr txBox="1"/>
            <p:nvPr/>
          </p:nvSpPr>
          <p:spPr>
            <a:xfrm>
              <a:off x="7187177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AD5CC960-0CF3-504C-843C-A12AB89DC0B9}"/>
                </a:ext>
              </a:extLst>
            </p:cNvPr>
            <p:cNvSpPr txBox="1"/>
            <p:nvPr/>
          </p:nvSpPr>
          <p:spPr>
            <a:xfrm>
              <a:off x="8754721" y="19870569"/>
              <a:ext cx="53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C7873E6B-A066-5C41-8B71-C4638E19E65F}"/>
                </a:ext>
              </a:extLst>
            </p:cNvPr>
            <p:cNvSpPr txBox="1"/>
            <p:nvPr/>
          </p:nvSpPr>
          <p:spPr>
            <a:xfrm>
              <a:off x="704991" y="15099880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3EBD6FBD-8007-D94C-A665-32F8E9B8F382}"/>
                </a:ext>
              </a:extLst>
            </p:cNvPr>
            <p:cNvSpPr txBox="1"/>
            <p:nvPr/>
          </p:nvSpPr>
          <p:spPr>
            <a:xfrm>
              <a:off x="704991" y="16899649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51166B9C-EFB1-1B4F-8828-F60E7E6F5623}"/>
                </a:ext>
              </a:extLst>
            </p:cNvPr>
            <p:cNvSpPr txBox="1"/>
            <p:nvPr/>
          </p:nvSpPr>
          <p:spPr>
            <a:xfrm>
              <a:off x="704991" y="18684907"/>
              <a:ext cx="1928256" cy="56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5D705E8-B234-9049-B79C-AD2A991AABF8}"/>
                </a:ext>
              </a:extLst>
            </p:cNvPr>
            <p:cNvSpPr/>
            <p:nvPr/>
          </p:nvSpPr>
          <p:spPr>
            <a:xfrm>
              <a:off x="2742040" y="18537753"/>
              <a:ext cx="203705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99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764ED4-F781-584F-B84C-D39326A9ED2D}"/>
              </a:ext>
            </a:extLst>
          </p:cNvPr>
          <p:cNvGrpSpPr/>
          <p:nvPr/>
        </p:nvGrpSpPr>
        <p:grpSpPr>
          <a:xfrm>
            <a:off x="2383320" y="10627116"/>
            <a:ext cx="7413826" cy="2000094"/>
            <a:chOff x="3053645" y="10627116"/>
            <a:chExt cx="7413826" cy="20000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1F5C3F-906D-A642-8016-B4FFBDC32535}"/>
                </a:ext>
              </a:extLst>
            </p:cNvPr>
            <p:cNvSpPr txBox="1"/>
            <p:nvPr/>
          </p:nvSpPr>
          <p:spPr>
            <a:xfrm>
              <a:off x="3053645" y="11551916"/>
              <a:ext cx="741382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89FE3-03D8-A743-8A47-7599CFB6E1CC}"/>
                </a:ext>
              </a:extLst>
            </p:cNvPr>
            <p:cNvSpPr txBox="1"/>
            <p:nvPr/>
          </p:nvSpPr>
          <p:spPr>
            <a:xfrm>
              <a:off x="4874843" y="10627116"/>
              <a:ext cx="3768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 2019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DA2D7-31EE-854A-831B-A58F4AC92534}"/>
              </a:ext>
            </a:extLst>
          </p:cNvPr>
          <p:cNvGrpSpPr/>
          <p:nvPr/>
        </p:nvGrpSpPr>
        <p:grpSpPr>
          <a:xfrm>
            <a:off x="14590030" y="10627116"/>
            <a:ext cx="7413826" cy="2000094"/>
            <a:chOff x="13074450" y="10627116"/>
            <a:chExt cx="7413826" cy="20000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E58311-2835-0F4D-9B07-E56F439878A0}"/>
                </a:ext>
              </a:extLst>
            </p:cNvPr>
            <p:cNvSpPr txBox="1"/>
            <p:nvPr/>
          </p:nvSpPr>
          <p:spPr>
            <a:xfrm>
              <a:off x="13074450" y="11551916"/>
              <a:ext cx="741382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B9DB8-999E-6F44-B017-FC95FAC7F24B}"/>
                </a:ext>
              </a:extLst>
            </p:cNvPr>
            <p:cNvSpPr txBox="1"/>
            <p:nvPr/>
          </p:nvSpPr>
          <p:spPr>
            <a:xfrm>
              <a:off x="14589922" y="10627116"/>
              <a:ext cx="4382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 2020</a:t>
              </a:r>
            </a:p>
          </p:txBody>
        </p:sp>
      </p:grp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B46CD1EE-3F0F-0342-A538-08CA2A159DF5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03E9B085-EFF1-0D42-BF15-1F2D435B5C4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3283B357-2B5A-C943-932C-CAA9B0253C4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09B5FB-4D12-054B-9E1E-24274524F144}"/>
              </a:ext>
            </a:extLst>
          </p:cNvPr>
          <p:cNvGrpSpPr/>
          <p:nvPr/>
        </p:nvGrpSpPr>
        <p:grpSpPr>
          <a:xfrm>
            <a:off x="11318988" y="4369424"/>
            <a:ext cx="1749197" cy="8274918"/>
            <a:chOff x="11392190" y="4352292"/>
            <a:chExt cx="1749197" cy="8274918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C6AACC4-7143-5B4E-A510-8E63D5C0E843}"/>
                </a:ext>
              </a:extLst>
            </p:cNvPr>
            <p:cNvSpPr txBox="1"/>
            <p:nvPr/>
          </p:nvSpPr>
          <p:spPr>
            <a:xfrm>
              <a:off x="11392190" y="7592672"/>
              <a:ext cx="17491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VS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D92C95-BFAB-B649-9CE4-634148A27328}"/>
                </a:ext>
              </a:extLst>
            </p:cNvPr>
            <p:cNvCxnSpPr>
              <a:cxnSpLocks/>
            </p:cNvCxnSpPr>
            <p:nvPr/>
          </p:nvCxnSpPr>
          <p:spPr>
            <a:xfrm>
              <a:off x="12302860" y="9638667"/>
              <a:ext cx="0" cy="2988543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1AEED7-9D1F-6340-A177-A8016203E9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02860" y="4352292"/>
              <a:ext cx="0" cy="2988543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6BCDA6-A992-EF40-ABF1-E5A2390E1B2B}"/>
              </a:ext>
            </a:extLst>
          </p:cNvPr>
          <p:cNvGrpSpPr/>
          <p:nvPr/>
        </p:nvGrpSpPr>
        <p:grpSpPr>
          <a:xfrm>
            <a:off x="2980319" y="4623143"/>
            <a:ext cx="6210415" cy="5449680"/>
            <a:chOff x="1700204" y="4020106"/>
            <a:chExt cx="6210415" cy="54496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C238F3-DE68-9445-B279-EADFBF94183D}"/>
                </a:ext>
              </a:extLst>
            </p:cNvPr>
            <p:cNvCxnSpPr/>
            <p:nvPr/>
          </p:nvCxnSpPr>
          <p:spPr>
            <a:xfrm>
              <a:off x="2502568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9F214-5CE4-CB47-95FF-9487BFFF7B2A}"/>
                </a:ext>
              </a:extLst>
            </p:cNvPr>
            <p:cNvCxnSpPr/>
            <p:nvPr/>
          </p:nvCxnSpPr>
          <p:spPr>
            <a:xfrm>
              <a:off x="3801979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540639-5D37-E249-A05B-5D7C5702E451}"/>
                </a:ext>
              </a:extLst>
            </p:cNvPr>
            <p:cNvCxnSpPr/>
            <p:nvPr/>
          </p:nvCxnSpPr>
          <p:spPr>
            <a:xfrm>
              <a:off x="5077326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46F48F-D5FB-2F4D-9F06-4DF47D976628}"/>
                </a:ext>
              </a:extLst>
            </p:cNvPr>
            <p:cNvCxnSpPr/>
            <p:nvPr/>
          </p:nvCxnSpPr>
          <p:spPr>
            <a:xfrm>
              <a:off x="635267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A6CCA3-FF9E-5249-A2ED-53BC58035352}"/>
                </a:ext>
              </a:extLst>
            </p:cNvPr>
            <p:cNvCxnSpPr/>
            <p:nvPr/>
          </p:nvCxnSpPr>
          <p:spPr>
            <a:xfrm>
              <a:off x="765208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B78292-DB6C-5A4D-80B7-0F111213A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35543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8BA309-7DD2-5246-B29F-766EABCBB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932947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038E28-E1AA-DD49-BBAF-9CBC7A1D5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5486400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7E4E6C-D93C-6244-A97D-4E1321895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063915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12DF4A-B559-E143-ABB0-EB14CEAC4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593306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55CB7-CDD4-154F-812E-1FD218A87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170821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6DAA5E6-78B0-2943-B9FC-80308D8D4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724274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CE0D3-FDC0-EB49-97F6-059059F38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301789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5508A8-125D-EB45-879D-4AA0E9339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85524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D6FEE0-CF5D-A747-871E-791C207625A4}"/>
                </a:ext>
              </a:extLst>
            </p:cNvPr>
            <p:cNvSpPr/>
            <p:nvPr/>
          </p:nvSpPr>
          <p:spPr>
            <a:xfrm>
              <a:off x="2766427" y="5194788"/>
              <a:ext cx="1218530" cy="12185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FB9CE0-3969-D244-9407-0BBE55653499}"/>
                </a:ext>
              </a:extLst>
            </p:cNvPr>
            <p:cNvSpPr/>
            <p:nvPr/>
          </p:nvSpPr>
          <p:spPr>
            <a:xfrm>
              <a:off x="5342020" y="7446975"/>
              <a:ext cx="1034716" cy="1034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0955CE-CA63-674C-B99F-83D7EEEE8732}"/>
                </a:ext>
              </a:extLst>
            </p:cNvPr>
            <p:cNvSpPr/>
            <p:nvPr/>
          </p:nvSpPr>
          <p:spPr>
            <a:xfrm>
              <a:off x="4456693" y="4846944"/>
              <a:ext cx="803611" cy="8036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DD26B5-04BE-1347-A7D3-F4E94CD66B25}"/>
                </a:ext>
              </a:extLst>
            </p:cNvPr>
            <p:cNvSpPr txBox="1"/>
            <p:nvPr/>
          </p:nvSpPr>
          <p:spPr>
            <a:xfrm>
              <a:off x="1700204" y="515254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697C7A-290D-2B44-AF89-453E17FE660C}"/>
                </a:ext>
              </a:extLst>
            </p:cNvPr>
            <p:cNvSpPr txBox="1"/>
            <p:nvPr/>
          </p:nvSpPr>
          <p:spPr>
            <a:xfrm>
              <a:off x="1700204" y="574791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3AFABB-4AB0-114C-83F9-3402A85DE797}"/>
                </a:ext>
              </a:extLst>
            </p:cNvPr>
            <p:cNvSpPr txBox="1"/>
            <p:nvPr/>
          </p:nvSpPr>
          <p:spPr>
            <a:xfrm>
              <a:off x="1700204" y="6291851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219B02-8112-6446-9985-EFC4969484CA}"/>
                </a:ext>
              </a:extLst>
            </p:cNvPr>
            <p:cNvSpPr txBox="1"/>
            <p:nvPr/>
          </p:nvSpPr>
          <p:spPr>
            <a:xfrm>
              <a:off x="1700204" y="685984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449C6-FEAB-7E46-8533-A5B32C831055}"/>
                </a:ext>
              </a:extLst>
            </p:cNvPr>
            <p:cNvSpPr txBox="1"/>
            <p:nvPr/>
          </p:nvSpPr>
          <p:spPr>
            <a:xfrm>
              <a:off x="1700204" y="74111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32625D-6D58-C148-B836-16F191C0AC6E}"/>
                </a:ext>
              </a:extLst>
            </p:cNvPr>
            <p:cNvSpPr txBox="1"/>
            <p:nvPr/>
          </p:nvSpPr>
          <p:spPr>
            <a:xfrm>
              <a:off x="1700204" y="797377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4DF955-2330-AB48-A2DD-6230C569E204}"/>
                </a:ext>
              </a:extLst>
            </p:cNvPr>
            <p:cNvSpPr txBox="1"/>
            <p:nvPr/>
          </p:nvSpPr>
          <p:spPr>
            <a:xfrm>
              <a:off x="1700204" y="85603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3D36A1-5168-CE41-B008-DA9478F7ABF4}"/>
                </a:ext>
              </a:extLst>
            </p:cNvPr>
            <p:cNvSpPr txBox="1"/>
            <p:nvPr/>
          </p:nvSpPr>
          <p:spPr>
            <a:xfrm>
              <a:off x="1700204" y="402010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A91A78-3B54-764F-951B-24E6E73E987A}"/>
                </a:ext>
              </a:extLst>
            </p:cNvPr>
            <p:cNvSpPr txBox="1"/>
            <p:nvPr/>
          </p:nvSpPr>
          <p:spPr>
            <a:xfrm>
              <a:off x="1700204" y="461216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2E08B0-A364-A048-8460-62A7C9F27236}"/>
                </a:ext>
              </a:extLst>
            </p:cNvPr>
            <p:cNvSpPr txBox="1"/>
            <p:nvPr/>
          </p:nvSpPr>
          <p:spPr>
            <a:xfrm>
              <a:off x="2220577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DAF02-A6F1-574C-A202-AAE2B253FE5F}"/>
                </a:ext>
              </a:extLst>
            </p:cNvPr>
            <p:cNvSpPr txBox="1"/>
            <p:nvPr/>
          </p:nvSpPr>
          <p:spPr>
            <a:xfrm>
              <a:off x="3517749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C3922C-2782-FC4B-8EF6-2462401499B2}"/>
                </a:ext>
              </a:extLst>
            </p:cNvPr>
            <p:cNvSpPr txBox="1"/>
            <p:nvPr/>
          </p:nvSpPr>
          <p:spPr>
            <a:xfrm>
              <a:off x="4804288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CCDE62-804C-0842-B67E-6DA06C387BA9}"/>
                </a:ext>
              </a:extLst>
            </p:cNvPr>
            <p:cNvSpPr txBox="1"/>
            <p:nvPr/>
          </p:nvSpPr>
          <p:spPr>
            <a:xfrm>
              <a:off x="6101460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031A3C-9F09-1449-A227-98E10509F20B}"/>
                </a:ext>
              </a:extLst>
            </p:cNvPr>
            <p:cNvSpPr txBox="1"/>
            <p:nvPr/>
          </p:nvSpPr>
          <p:spPr>
            <a:xfrm>
              <a:off x="7366734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866D07-C841-8840-82E9-0F754BCA9523}"/>
              </a:ext>
            </a:extLst>
          </p:cNvPr>
          <p:cNvGrpSpPr/>
          <p:nvPr/>
        </p:nvGrpSpPr>
        <p:grpSpPr>
          <a:xfrm>
            <a:off x="15191734" y="4623143"/>
            <a:ext cx="6210415" cy="5449680"/>
            <a:chOff x="1700204" y="4020106"/>
            <a:chExt cx="6210415" cy="544968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9F7D3-117E-9A47-8607-E6877856B834}"/>
                </a:ext>
              </a:extLst>
            </p:cNvPr>
            <p:cNvCxnSpPr/>
            <p:nvPr/>
          </p:nvCxnSpPr>
          <p:spPr>
            <a:xfrm>
              <a:off x="2502568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3156EE-D360-CE49-998F-D1842FCF7E36}"/>
                </a:ext>
              </a:extLst>
            </p:cNvPr>
            <p:cNvCxnSpPr/>
            <p:nvPr/>
          </p:nvCxnSpPr>
          <p:spPr>
            <a:xfrm>
              <a:off x="3801979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00EEA21-5EC4-E64D-B754-386DB7948809}"/>
                </a:ext>
              </a:extLst>
            </p:cNvPr>
            <p:cNvCxnSpPr/>
            <p:nvPr/>
          </p:nvCxnSpPr>
          <p:spPr>
            <a:xfrm>
              <a:off x="5077326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5C0F83-042E-044B-9393-FECB7F0B706B}"/>
                </a:ext>
              </a:extLst>
            </p:cNvPr>
            <p:cNvCxnSpPr/>
            <p:nvPr/>
          </p:nvCxnSpPr>
          <p:spPr>
            <a:xfrm>
              <a:off x="635267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7CA6C7-18BC-0C43-AEDD-BC09CE7B6E93}"/>
                </a:ext>
              </a:extLst>
            </p:cNvPr>
            <p:cNvCxnSpPr/>
            <p:nvPr/>
          </p:nvCxnSpPr>
          <p:spPr>
            <a:xfrm>
              <a:off x="7652084" y="4355432"/>
              <a:ext cx="0" cy="45238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E7CE6-B033-5047-92D8-1D1E154A4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35543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7E606-148E-4D4F-BFCE-EB96A5211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4932947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846F7F-ABDA-A04A-9118-F266C479A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5486400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F2D16C4-0226-1646-A201-06161F192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063915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BDCEA6-CEA5-D347-A1BD-6DDFB039E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6593306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638920-BCB2-FF4D-A495-977C7A256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170821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3C4775-E753-C346-BE6F-2B00555F0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7724274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B4E8C0-4309-A342-81EC-07EF31219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301789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B6EF93-0F32-CD45-8DAE-ED12AB2DB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568" y="8855242"/>
              <a:ext cx="5149516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474FA72-C3DF-7A44-B5A5-42DA677D37BC}"/>
                </a:ext>
              </a:extLst>
            </p:cNvPr>
            <p:cNvSpPr/>
            <p:nvPr/>
          </p:nvSpPr>
          <p:spPr>
            <a:xfrm>
              <a:off x="2993807" y="6287219"/>
              <a:ext cx="1218530" cy="12185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93AEB92-8B6F-DB47-9836-4947E3C8CF68}"/>
                </a:ext>
              </a:extLst>
            </p:cNvPr>
            <p:cNvSpPr/>
            <p:nvPr/>
          </p:nvSpPr>
          <p:spPr>
            <a:xfrm>
              <a:off x="6101460" y="4988796"/>
              <a:ext cx="1034716" cy="10347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7CC1C0E-8884-6644-8D70-FEAF9F272E4F}"/>
                </a:ext>
              </a:extLst>
            </p:cNvPr>
            <p:cNvSpPr/>
            <p:nvPr/>
          </p:nvSpPr>
          <p:spPr>
            <a:xfrm>
              <a:off x="5167367" y="7360944"/>
              <a:ext cx="803611" cy="803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4EB19C-D6AA-6A44-8083-019576EEC96B}"/>
                </a:ext>
              </a:extLst>
            </p:cNvPr>
            <p:cNvSpPr txBox="1"/>
            <p:nvPr/>
          </p:nvSpPr>
          <p:spPr>
            <a:xfrm>
              <a:off x="1700204" y="515254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FB4CFB-9E46-B648-B2D3-5C9118A9C98E}"/>
                </a:ext>
              </a:extLst>
            </p:cNvPr>
            <p:cNvSpPr txBox="1"/>
            <p:nvPr/>
          </p:nvSpPr>
          <p:spPr>
            <a:xfrm>
              <a:off x="1700204" y="574791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97F81-24F3-E443-AB89-9F4AE4088433}"/>
                </a:ext>
              </a:extLst>
            </p:cNvPr>
            <p:cNvSpPr txBox="1"/>
            <p:nvPr/>
          </p:nvSpPr>
          <p:spPr>
            <a:xfrm>
              <a:off x="1700204" y="6291851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716B77-9CD2-574A-A1A4-688CD491301D}"/>
                </a:ext>
              </a:extLst>
            </p:cNvPr>
            <p:cNvSpPr txBox="1"/>
            <p:nvPr/>
          </p:nvSpPr>
          <p:spPr>
            <a:xfrm>
              <a:off x="1700204" y="685984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C684DB-32C5-6446-B41C-C12553A78B40}"/>
                </a:ext>
              </a:extLst>
            </p:cNvPr>
            <p:cNvSpPr txBox="1"/>
            <p:nvPr/>
          </p:nvSpPr>
          <p:spPr>
            <a:xfrm>
              <a:off x="1700204" y="74111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387923-9B82-3E43-99A1-47E2ADBA3F9C}"/>
                </a:ext>
              </a:extLst>
            </p:cNvPr>
            <p:cNvSpPr txBox="1"/>
            <p:nvPr/>
          </p:nvSpPr>
          <p:spPr>
            <a:xfrm>
              <a:off x="1700204" y="797377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B4EEECA-255A-A649-AC59-51027A0F46C9}"/>
                </a:ext>
              </a:extLst>
            </p:cNvPr>
            <p:cNvSpPr txBox="1"/>
            <p:nvPr/>
          </p:nvSpPr>
          <p:spPr>
            <a:xfrm>
              <a:off x="1700204" y="8560369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4EE8A9-241B-6740-B148-17CF3EAD1D94}"/>
                </a:ext>
              </a:extLst>
            </p:cNvPr>
            <p:cNvSpPr txBox="1"/>
            <p:nvPr/>
          </p:nvSpPr>
          <p:spPr>
            <a:xfrm>
              <a:off x="1700204" y="402010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8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0CBE08-F842-B14F-82CB-B92C4372F251}"/>
                </a:ext>
              </a:extLst>
            </p:cNvPr>
            <p:cNvSpPr txBox="1"/>
            <p:nvPr/>
          </p:nvSpPr>
          <p:spPr>
            <a:xfrm>
              <a:off x="1700204" y="4612166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8C24E9-F9B0-1949-B5F3-1DCBA9072BB9}"/>
                </a:ext>
              </a:extLst>
            </p:cNvPr>
            <p:cNvSpPr txBox="1"/>
            <p:nvPr/>
          </p:nvSpPr>
          <p:spPr>
            <a:xfrm>
              <a:off x="2220577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AB2DA0-D6BA-4045-8520-07010A328ADD}"/>
                </a:ext>
              </a:extLst>
            </p:cNvPr>
            <p:cNvSpPr txBox="1"/>
            <p:nvPr/>
          </p:nvSpPr>
          <p:spPr>
            <a:xfrm>
              <a:off x="3517749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41CCB61-0FF9-B649-9EF1-7BAD959B68A5}"/>
                </a:ext>
              </a:extLst>
            </p:cNvPr>
            <p:cNvSpPr txBox="1"/>
            <p:nvPr/>
          </p:nvSpPr>
          <p:spPr>
            <a:xfrm>
              <a:off x="4804288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412079-E6EF-D042-B57C-9917174BC2AD}"/>
                </a:ext>
              </a:extLst>
            </p:cNvPr>
            <p:cNvSpPr txBox="1"/>
            <p:nvPr/>
          </p:nvSpPr>
          <p:spPr>
            <a:xfrm>
              <a:off x="6101460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0CD0F0-C812-C241-8FB7-988BC038FA4D}"/>
                </a:ext>
              </a:extLst>
            </p:cNvPr>
            <p:cNvSpPr txBox="1"/>
            <p:nvPr/>
          </p:nvSpPr>
          <p:spPr>
            <a:xfrm>
              <a:off x="7366734" y="8961955"/>
              <a:ext cx="5438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5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hevron 48">
            <a:extLst>
              <a:ext uri="{FF2B5EF4-FFF2-40B4-BE49-F238E27FC236}">
                <a16:creationId xmlns:a16="http://schemas.microsoft.com/office/drawing/2014/main" id="{371E3B51-4366-3748-A9EB-DC2360F81DA4}"/>
              </a:ext>
            </a:extLst>
          </p:cNvPr>
          <p:cNvSpPr/>
          <p:nvPr/>
        </p:nvSpPr>
        <p:spPr>
          <a:xfrm>
            <a:off x="14293549" y="5327603"/>
            <a:ext cx="1224358" cy="1224358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D62ABA60-3DC0-0345-A3FB-6AC2C515C138}"/>
              </a:ext>
            </a:extLst>
          </p:cNvPr>
          <p:cNvSpPr/>
          <p:nvPr/>
        </p:nvSpPr>
        <p:spPr>
          <a:xfrm>
            <a:off x="14293549" y="10073774"/>
            <a:ext cx="1224358" cy="1224358"/>
          </a:xfrm>
          <a:prstGeom prst="chevron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86142-B229-C946-B81C-467D3EDE001A}"/>
              </a:ext>
            </a:extLst>
          </p:cNvPr>
          <p:cNvSpPr txBox="1"/>
          <p:nvPr/>
        </p:nvSpPr>
        <p:spPr>
          <a:xfrm>
            <a:off x="16342466" y="5732673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0A2BE7-F7A5-EA47-BDF9-85DA0F512FF0}"/>
              </a:ext>
            </a:extLst>
          </p:cNvPr>
          <p:cNvSpPr txBox="1"/>
          <p:nvPr/>
        </p:nvSpPr>
        <p:spPr>
          <a:xfrm>
            <a:off x="16342465" y="5086342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47091A-4278-3A4D-B2FA-31DBBEB4F111}"/>
              </a:ext>
            </a:extLst>
          </p:cNvPr>
          <p:cNvSpPr txBox="1"/>
          <p:nvPr/>
        </p:nvSpPr>
        <p:spPr>
          <a:xfrm>
            <a:off x="16342466" y="10478845"/>
            <a:ext cx="5733764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301946-18CB-EC45-9692-6D2EDF4A586C}"/>
              </a:ext>
            </a:extLst>
          </p:cNvPr>
          <p:cNvSpPr txBox="1"/>
          <p:nvPr/>
        </p:nvSpPr>
        <p:spPr>
          <a:xfrm>
            <a:off x="16342465" y="9832514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13" name="CuadroTexto 350">
            <a:extLst>
              <a:ext uri="{FF2B5EF4-FFF2-40B4-BE49-F238E27FC236}">
                <a16:creationId xmlns:a16="http://schemas.microsoft.com/office/drawing/2014/main" id="{6BA06151-D0CF-2046-84B6-61BBAF9B52CB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D7F979F0-F489-3B4B-BC77-BB398B36C01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8694A534-7732-E041-BC6E-7294CDE87FF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6BFAD2-B7E2-3E4D-AF2A-99A57BC686FD}"/>
              </a:ext>
            </a:extLst>
          </p:cNvPr>
          <p:cNvGrpSpPr/>
          <p:nvPr/>
        </p:nvGrpSpPr>
        <p:grpSpPr>
          <a:xfrm>
            <a:off x="1828801" y="3909376"/>
            <a:ext cx="11653156" cy="4158427"/>
            <a:chOff x="2426068" y="3909376"/>
            <a:chExt cx="10941588" cy="4158427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136982-EE4A-2E43-99A6-CA88D795A40A}"/>
                </a:ext>
              </a:extLst>
            </p:cNvPr>
            <p:cNvSpPr/>
            <p:nvPr/>
          </p:nvSpPr>
          <p:spPr>
            <a:xfrm>
              <a:off x="3389888" y="4444558"/>
              <a:ext cx="9426875" cy="3051279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36363C9C-6565-3F44-BB95-531B932672DD}"/>
                </a:ext>
              </a:extLst>
            </p:cNvPr>
            <p:cNvSpPr/>
            <p:nvPr/>
          </p:nvSpPr>
          <p:spPr>
            <a:xfrm>
              <a:off x="3389888" y="5291941"/>
              <a:ext cx="9426875" cy="2203895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E214A7-CD69-9648-B583-DC683FAD68CD}"/>
                </a:ext>
              </a:extLst>
            </p:cNvPr>
            <p:cNvSpPr txBox="1"/>
            <p:nvPr/>
          </p:nvSpPr>
          <p:spPr>
            <a:xfrm>
              <a:off x="2786746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6846F-5683-B54B-8667-1A3988873527}"/>
                </a:ext>
              </a:extLst>
            </p:cNvPr>
            <p:cNvSpPr txBox="1"/>
            <p:nvPr/>
          </p:nvSpPr>
          <p:spPr>
            <a:xfrm>
              <a:off x="2426068" y="4444558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8EFCB1-F961-4A4E-8D76-7CF726FA6CF9}"/>
                </a:ext>
              </a:extLst>
            </p:cNvPr>
            <p:cNvSpPr txBox="1"/>
            <p:nvPr/>
          </p:nvSpPr>
          <p:spPr>
            <a:xfrm>
              <a:off x="2426068" y="4975586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C2EA16-41BE-C54E-8B58-3ED6980208F5}"/>
                </a:ext>
              </a:extLst>
            </p:cNvPr>
            <p:cNvSpPr txBox="1"/>
            <p:nvPr/>
          </p:nvSpPr>
          <p:spPr>
            <a:xfrm>
              <a:off x="2426068" y="550461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3929F4-6015-2344-A1EF-6E9A93ED3969}"/>
                </a:ext>
              </a:extLst>
            </p:cNvPr>
            <p:cNvSpPr txBox="1"/>
            <p:nvPr/>
          </p:nvSpPr>
          <p:spPr>
            <a:xfrm>
              <a:off x="2426068" y="607098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110AAE-8570-7F48-874D-1E134D041835}"/>
                </a:ext>
              </a:extLst>
            </p:cNvPr>
            <p:cNvSpPr txBox="1"/>
            <p:nvPr/>
          </p:nvSpPr>
          <p:spPr>
            <a:xfrm>
              <a:off x="2426068" y="6606165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6C6F20-4B3A-0149-9DE5-3A11AD97D82B}"/>
                </a:ext>
              </a:extLst>
            </p:cNvPr>
            <p:cNvSpPr txBox="1"/>
            <p:nvPr/>
          </p:nvSpPr>
          <p:spPr>
            <a:xfrm>
              <a:off x="2426068" y="713919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91FB07-2044-ED4C-B913-6CAE57481944}"/>
                </a:ext>
              </a:extLst>
            </p:cNvPr>
            <p:cNvSpPr txBox="1"/>
            <p:nvPr/>
          </p:nvSpPr>
          <p:spPr>
            <a:xfrm>
              <a:off x="4247212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F9139D-A79A-CD49-9665-F08D10D8D41F}"/>
                </a:ext>
              </a:extLst>
            </p:cNvPr>
            <p:cNvSpPr txBox="1"/>
            <p:nvPr/>
          </p:nvSpPr>
          <p:spPr>
            <a:xfrm>
              <a:off x="5796731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79C1DD-E6F9-044E-8F4B-DA477782208F}"/>
                </a:ext>
              </a:extLst>
            </p:cNvPr>
            <p:cNvSpPr txBox="1"/>
            <p:nvPr/>
          </p:nvSpPr>
          <p:spPr>
            <a:xfrm>
              <a:off x="7417492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FCFCA6-54FD-2040-9029-3F7715DBD77D}"/>
                </a:ext>
              </a:extLst>
            </p:cNvPr>
            <p:cNvSpPr txBox="1"/>
            <p:nvPr/>
          </p:nvSpPr>
          <p:spPr>
            <a:xfrm>
              <a:off x="8877959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750F30-41CB-E945-8328-F1ABE95D29ED}"/>
                </a:ext>
              </a:extLst>
            </p:cNvPr>
            <p:cNvSpPr txBox="1"/>
            <p:nvPr/>
          </p:nvSpPr>
          <p:spPr>
            <a:xfrm>
              <a:off x="10427477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BE3592-31C7-1340-AF0A-01DC1B83E6CB}"/>
                </a:ext>
              </a:extLst>
            </p:cNvPr>
            <p:cNvSpPr txBox="1"/>
            <p:nvPr/>
          </p:nvSpPr>
          <p:spPr>
            <a:xfrm>
              <a:off x="12137291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0D81E5-558E-704A-83B6-2A8B2AA079E3}"/>
                </a:ext>
              </a:extLst>
            </p:cNvPr>
            <p:cNvSpPr txBox="1"/>
            <p:nvPr/>
          </p:nvSpPr>
          <p:spPr>
            <a:xfrm>
              <a:off x="2426068" y="3909376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7E3C5A-9E4E-4443-9B83-44DDF79EE5B7}"/>
              </a:ext>
            </a:extLst>
          </p:cNvPr>
          <p:cNvGrpSpPr/>
          <p:nvPr/>
        </p:nvGrpSpPr>
        <p:grpSpPr>
          <a:xfrm>
            <a:off x="1828801" y="8343219"/>
            <a:ext cx="11653156" cy="4158427"/>
            <a:chOff x="2426068" y="3909376"/>
            <a:chExt cx="10941588" cy="4158427"/>
          </a:xfrm>
        </p:grpSpPr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F762A2B5-0E9D-2047-A79D-C8616AF4DB82}"/>
                </a:ext>
              </a:extLst>
            </p:cNvPr>
            <p:cNvSpPr/>
            <p:nvPr/>
          </p:nvSpPr>
          <p:spPr>
            <a:xfrm>
              <a:off x="3389888" y="4444558"/>
              <a:ext cx="9426875" cy="3051279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47764">
                  <a:moveTo>
                    <a:pt x="0" y="115910"/>
                  </a:moveTo>
                  <a:lnTo>
                    <a:pt x="1433848" y="965916"/>
                  </a:lnTo>
                  <a:lnTo>
                    <a:pt x="2837644" y="1519707"/>
                  </a:lnTo>
                  <a:lnTo>
                    <a:pt x="4241443" y="0"/>
                  </a:lnTo>
                  <a:lnTo>
                    <a:pt x="5670997" y="824248"/>
                  </a:lnTo>
                  <a:lnTo>
                    <a:pt x="7100552" y="528034"/>
                  </a:lnTo>
                  <a:lnTo>
                    <a:pt x="8490857" y="1094705"/>
                  </a:lnTo>
                  <a:lnTo>
                    <a:pt x="8490857" y="5447764"/>
                  </a:lnTo>
                  <a:lnTo>
                    <a:pt x="0" y="5447764"/>
                  </a:lnTo>
                  <a:lnTo>
                    <a:pt x="0" y="1159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DB24C764-5CAC-444D-B977-8A2601CC5646}"/>
                </a:ext>
              </a:extLst>
            </p:cNvPr>
            <p:cNvSpPr/>
            <p:nvPr/>
          </p:nvSpPr>
          <p:spPr>
            <a:xfrm>
              <a:off x="3389888" y="5291941"/>
              <a:ext cx="9426875" cy="2203895"/>
            </a:xfrm>
            <a:custGeom>
              <a:avLst/>
              <a:gdLst>
                <a:gd name="connsiteX0" fmla="*/ 0 w 8490857"/>
                <a:gd name="connsiteY0" fmla="*/ 0 h 5331854"/>
                <a:gd name="connsiteX1" fmla="*/ 8490857 w 8490857"/>
                <a:gd name="connsiteY1" fmla="*/ 0 h 5331854"/>
                <a:gd name="connsiteX2" fmla="*/ 8490857 w 8490857"/>
                <a:gd name="connsiteY2" fmla="*/ 5331854 h 5331854"/>
                <a:gd name="connsiteX3" fmla="*/ 0 w 8490857"/>
                <a:gd name="connsiteY3" fmla="*/ 5331854 h 5331854"/>
                <a:gd name="connsiteX4" fmla="*/ 0 w 8490857"/>
                <a:gd name="connsiteY4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8490857 w 8490857"/>
                <a:gd name="connsiteY2" fmla="*/ 0 h 5331854"/>
                <a:gd name="connsiteX3" fmla="*/ 8490857 w 8490857"/>
                <a:gd name="connsiteY3" fmla="*/ 5331854 h 5331854"/>
                <a:gd name="connsiteX4" fmla="*/ 0 w 8490857"/>
                <a:gd name="connsiteY4" fmla="*/ 5331854 h 5331854"/>
                <a:gd name="connsiteX5" fmla="*/ 0 w 8490857"/>
                <a:gd name="connsiteY5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8490857 w 8490857"/>
                <a:gd name="connsiteY3" fmla="*/ 0 h 5331854"/>
                <a:gd name="connsiteX4" fmla="*/ 8490857 w 8490857"/>
                <a:gd name="connsiteY4" fmla="*/ 5331854 h 5331854"/>
                <a:gd name="connsiteX5" fmla="*/ 0 w 8490857"/>
                <a:gd name="connsiteY5" fmla="*/ 5331854 h 5331854"/>
                <a:gd name="connsiteX6" fmla="*/ 0 w 8490857"/>
                <a:gd name="connsiteY6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8490857 w 8490857"/>
                <a:gd name="connsiteY4" fmla="*/ 0 h 5331854"/>
                <a:gd name="connsiteX5" fmla="*/ 8490857 w 8490857"/>
                <a:gd name="connsiteY5" fmla="*/ 5331854 h 5331854"/>
                <a:gd name="connsiteX6" fmla="*/ 0 w 8490857"/>
                <a:gd name="connsiteY6" fmla="*/ 5331854 h 5331854"/>
                <a:gd name="connsiteX7" fmla="*/ 0 w 8490857"/>
                <a:gd name="connsiteY7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8490857 w 8490857"/>
                <a:gd name="connsiteY5" fmla="*/ 0 h 5331854"/>
                <a:gd name="connsiteX6" fmla="*/ 8490857 w 8490857"/>
                <a:gd name="connsiteY6" fmla="*/ 5331854 h 5331854"/>
                <a:gd name="connsiteX7" fmla="*/ 0 w 8490857"/>
                <a:gd name="connsiteY7" fmla="*/ 5331854 h 5331854"/>
                <a:gd name="connsiteX8" fmla="*/ 0 w 8490857"/>
                <a:gd name="connsiteY8" fmla="*/ 0 h 5331854"/>
                <a:gd name="connsiteX0" fmla="*/ 0 w 8490857"/>
                <a:gd name="connsiteY0" fmla="*/ 0 h 5331854"/>
                <a:gd name="connsiteX1" fmla="*/ 1382332 w 8490857"/>
                <a:gd name="connsiteY1" fmla="*/ 0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799008 w 8490857"/>
                <a:gd name="connsiteY2" fmla="*/ 0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0 h 5331854"/>
                <a:gd name="connsiteX1" fmla="*/ 1433848 w 8490857"/>
                <a:gd name="connsiteY1" fmla="*/ 850006 h 5331854"/>
                <a:gd name="connsiteX2" fmla="*/ 2837644 w 8490857"/>
                <a:gd name="connsiteY2" fmla="*/ 1403797 h 5331854"/>
                <a:gd name="connsiteX3" fmla="*/ 4305837 w 8490857"/>
                <a:gd name="connsiteY3" fmla="*/ 12879 h 5331854"/>
                <a:gd name="connsiteX4" fmla="*/ 5593724 w 8490857"/>
                <a:gd name="connsiteY4" fmla="*/ 12879 h 5331854"/>
                <a:gd name="connsiteX5" fmla="*/ 7074794 w 8490857"/>
                <a:gd name="connsiteY5" fmla="*/ 0 h 5331854"/>
                <a:gd name="connsiteX6" fmla="*/ 8490857 w 8490857"/>
                <a:gd name="connsiteY6" fmla="*/ 0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593724 w 8490857"/>
                <a:gd name="connsiteY4" fmla="*/ 128789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074794 w 8490857"/>
                <a:gd name="connsiteY5" fmla="*/ 115910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15910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33848 w 8490857"/>
                <a:gd name="connsiteY1" fmla="*/ 965916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837644 w 8490857"/>
                <a:gd name="connsiteY2" fmla="*/ 1519707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115910 h 5447764"/>
                <a:gd name="connsiteX1" fmla="*/ 1417806 w 8490857"/>
                <a:gd name="connsiteY1" fmla="*/ 2136804 h 5447764"/>
                <a:gd name="connsiteX2" fmla="*/ 2789517 w 8490857"/>
                <a:gd name="connsiteY2" fmla="*/ 1232509 h 5447764"/>
                <a:gd name="connsiteX3" fmla="*/ 4241443 w 8490857"/>
                <a:gd name="connsiteY3" fmla="*/ 0 h 5447764"/>
                <a:gd name="connsiteX4" fmla="*/ 5670997 w 8490857"/>
                <a:gd name="connsiteY4" fmla="*/ 824248 h 5447764"/>
                <a:gd name="connsiteX5" fmla="*/ 7100552 w 8490857"/>
                <a:gd name="connsiteY5" fmla="*/ 528034 h 5447764"/>
                <a:gd name="connsiteX6" fmla="*/ 8490857 w 8490857"/>
                <a:gd name="connsiteY6" fmla="*/ 1094705 h 5447764"/>
                <a:gd name="connsiteX7" fmla="*/ 8490857 w 8490857"/>
                <a:gd name="connsiteY7" fmla="*/ 5447764 h 5447764"/>
                <a:gd name="connsiteX8" fmla="*/ 0 w 8490857"/>
                <a:gd name="connsiteY8" fmla="*/ 5447764 h 5447764"/>
                <a:gd name="connsiteX9" fmla="*/ 0 w 8490857"/>
                <a:gd name="connsiteY9" fmla="*/ 115910 h 5447764"/>
                <a:gd name="connsiteX0" fmla="*/ 0 w 8490857"/>
                <a:gd name="connsiteY0" fmla="*/ 0 h 5331854"/>
                <a:gd name="connsiteX1" fmla="*/ 1417806 w 8490857"/>
                <a:gd name="connsiteY1" fmla="*/ 2020894 h 5331854"/>
                <a:gd name="connsiteX2" fmla="*/ 2789517 w 8490857"/>
                <a:gd name="connsiteY2" fmla="*/ 1116599 h 5331854"/>
                <a:gd name="connsiteX3" fmla="*/ 4241443 w 8490857"/>
                <a:gd name="connsiteY3" fmla="*/ 1850301 h 5331854"/>
                <a:gd name="connsiteX4" fmla="*/ 5670997 w 8490857"/>
                <a:gd name="connsiteY4" fmla="*/ 708338 h 5331854"/>
                <a:gd name="connsiteX5" fmla="*/ 7100552 w 8490857"/>
                <a:gd name="connsiteY5" fmla="*/ 412124 h 5331854"/>
                <a:gd name="connsiteX6" fmla="*/ 8490857 w 8490857"/>
                <a:gd name="connsiteY6" fmla="*/ 978795 h 5331854"/>
                <a:gd name="connsiteX7" fmla="*/ 8490857 w 8490857"/>
                <a:gd name="connsiteY7" fmla="*/ 5331854 h 5331854"/>
                <a:gd name="connsiteX8" fmla="*/ 0 w 8490857"/>
                <a:gd name="connsiteY8" fmla="*/ 5331854 h 5331854"/>
                <a:gd name="connsiteX9" fmla="*/ 0 w 8490857"/>
                <a:gd name="connsiteY9" fmla="*/ 0 h 5331854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100552 w 8490857"/>
                <a:gd name="connsiteY5" fmla="*/ 499106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1065777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  <a:gd name="connsiteX0" fmla="*/ 0 w 8490857"/>
                <a:gd name="connsiteY0" fmla="*/ 86982 h 5418836"/>
                <a:gd name="connsiteX1" fmla="*/ 1417806 w 8490857"/>
                <a:gd name="connsiteY1" fmla="*/ 2107876 h 5418836"/>
                <a:gd name="connsiteX2" fmla="*/ 2789517 w 8490857"/>
                <a:gd name="connsiteY2" fmla="*/ 1203581 h 5418836"/>
                <a:gd name="connsiteX3" fmla="*/ 4241443 w 8490857"/>
                <a:gd name="connsiteY3" fmla="*/ 1937283 h 5418836"/>
                <a:gd name="connsiteX4" fmla="*/ 5654955 w 8490857"/>
                <a:gd name="connsiteY4" fmla="*/ 0 h 5418836"/>
                <a:gd name="connsiteX5" fmla="*/ 7068468 w 8490857"/>
                <a:gd name="connsiteY5" fmla="*/ 366552 h 5418836"/>
                <a:gd name="connsiteX6" fmla="*/ 8490857 w 8490857"/>
                <a:gd name="connsiteY6" fmla="*/ 27441 h 5418836"/>
                <a:gd name="connsiteX7" fmla="*/ 8490857 w 8490857"/>
                <a:gd name="connsiteY7" fmla="*/ 5418836 h 5418836"/>
                <a:gd name="connsiteX8" fmla="*/ 0 w 8490857"/>
                <a:gd name="connsiteY8" fmla="*/ 5418836 h 5418836"/>
                <a:gd name="connsiteX9" fmla="*/ 0 w 8490857"/>
                <a:gd name="connsiteY9" fmla="*/ 86982 h 541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90857" h="5418836">
                  <a:moveTo>
                    <a:pt x="0" y="86982"/>
                  </a:moveTo>
                  <a:lnTo>
                    <a:pt x="1417806" y="2107876"/>
                  </a:lnTo>
                  <a:lnTo>
                    <a:pt x="2789517" y="1203581"/>
                  </a:lnTo>
                  <a:lnTo>
                    <a:pt x="4241443" y="1937283"/>
                  </a:lnTo>
                  <a:lnTo>
                    <a:pt x="5654955" y="0"/>
                  </a:lnTo>
                  <a:lnTo>
                    <a:pt x="7068468" y="366552"/>
                  </a:lnTo>
                  <a:lnTo>
                    <a:pt x="8490857" y="27441"/>
                  </a:lnTo>
                  <a:lnTo>
                    <a:pt x="8490857" y="5418836"/>
                  </a:lnTo>
                  <a:lnTo>
                    <a:pt x="0" y="5418836"/>
                  </a:lnTo>
                  <a:lnTo>
                    <a:pt x="0" y="869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5F0FB8-B7A1-0B44-A841-C63BE5F64472}"/>
                </a:ext>
              </a:extLst>
            </p:cNvPr>
            <p:cNvSpPr txBox="1"/>
            <p:nvPr/>
          </p:nvSpPr>
          <p:spPr>
            <a:xfrm>
              <a:off x="2786746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Jan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EB4295-217F-AD4C-8941-C7C5ADA7835F}"/>
                </a:ext>
              </a:extLst>
            </p:cNvPr>
            <p:cNvSpPr txBox="1"/>
            <p:nvPr/>
          </p:nvSpPr>
          <p:spPr>
            <a:xfrm>
              <a:off x="2426068" y="4444558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E838A0-23C8-CA4A-92E2-C41008F1322E}"/>
                </a:ext>
              </a:extLst>
            </p:cNvPr>
            <p:cNvSpPr txBox="1"/>
            <p:nvPr/>
          </p:nvSpPr>
          <p:spPr>
            <a:xfrm>
              <a:off x="2426068" y="4975586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5BCE2E-FDB0-4241-97EC-D6A1E3FA69D8}"/>
                </a:ext>
              </a:extLst>
            </p:cNvPr>
            <p:cNvSpPr txBox="1"/>
            <p:nvPr/>
          </p:nvSpPr>
          <p:spPr>
            <a:xfrm>
              <a:off x="2426068" y="550461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DAB608-E975-7B44-83CA-520DE23E83B3}"/>
                </a:ext>
              </a:extLst>
            </p:cNvPr>
            <p:cNvSpPr txBox="1"/>
            <p:nvPr/>
          </p:nvSpPr>
          <p:spPr>
            <a:xfrm>
              <a:off x="2426068" y="607098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562769-0AC7-5F4C-8251-B44E80C4D749}"/>
                </a:ext>
              </a:extLst>
            </p:cNvPr>
            <p:cNvSpPr txBox="1"/>
            <p:nvPr/>
          </p:nvSpPr>
          <p:spPr>
            <a:xfrm>
              <a:off x="2426068" y="6606165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BEE997-3454-154D-880B-36A1E7D3D98C}"/>
                </a:ext>
              </a:extLst>
            </p:cNvPr>
            <p:cNvSpPr txBox="1"/>
            <p:nvPr/>
          </p:nvSpPr>
          <p:spPr>
            <a:xfrm>
              <a:off x="2426068" y="7139193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ACEC97-65D4-8142-8B89-3E632768B2A9}"/>
                </a:ext>
              </a:extLst>
            </p:cNvPr>
            <p:cNvSpPr txBox="1"/>
            <p:nvPr/>
          </p:nvSpPr>
          <p:spPr>
            <a:xfrm>
              <a:off x="4247212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Feb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DC9E3C-30D0-084D-A879-3A670354AF41}"/>
                </a:ext>
              </a:extLst>
            </p:cNvPr>
            <p:cNvSpPr txBox="1"/>
            <p:nvPr/>
          </p:nvSpPr>
          <p:spPr>
            <a:xfrm>
              <a:off x="5796731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B7A3FE-C267-E344-8D5E-0B2F19EB2671}"/>
                </a:ext>
              </a:extLst>
            </p:cNvPr>
            <p:cNvSpPr txBox="1"/>
            <p:nvPr/>
          </p:nvSpPr>
          <p:spPr>
            <a:xfrm>
              <a:off x="7417492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Apr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1C0230-D8D5-C740-859A-EF66DFA47B54}"/>
                </a:ext>
              </a:extLst>
            </p:cNvPr>
            <p:cNvSpPr txBox="1"/>
            <p:nvPr/>
          </p:nvSpPr>
          <p:spPr>
            <a:xfrm>
              <a:off x="8877959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May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C3A09-DCA1-BD49-A26E-D590300CBF32}"/>
                </a:ext>
              </a:extLst>
            </p:cNvPr>
            <p:cNvSpPr txBox="1"/>
            <p:nvPr/>
          </p:nvSpPr>
          <p:spPr>
            <a:xfrm>
              <a:off x="10427477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84A557-E4F6-2A46-B5EB-0C4EE93B0A2F}"/>
                </a:ext>
              </a:extLst>
            </p:cNvPr>
            <p:cNvSpPr txBox="1"/>
            <p:nvPr/>
          </p:nvSpPr>
          <p:spPr>
            <a:xfrm>
              <a:off x="12137291" y="7552277"/>
              <a:ext cx="1230365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560"/>
                </a:lnSpc>
              </a:pPr>
              <a:r>
                <a:rPr lang="en-US" sz="20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Jul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C61A7B-BF34-104A-A494-BDF887FB2D61}"/>
                </a:ext>
              </a:extLst>
            </p:cNvPr>
            <p:cNvSpPr txBox="1"/>
            <p:nvPr/>
          </p:nvSpPr>
          <p:spPr>
            <a:xfrm>
              <a:off x="2426068" y="3909376"/>
              <a:ext cx="6038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81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43FDAC6-1421-C749-8294-A9D1EEA4EEFB}"/>
              </a:ext>
            </a:extLst>
          </p:cNvPr>
          <p:cNvSpPr txBox="1"/>
          <p:nvPr/>
        </p:nvSpPr>
        <p:spPr>
          <a:xfrm>
            <a:off x="16409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EEA381-0979-6342-A805-5214F2132528}"/>
              </a:ext>
            </a:extLst>
          </p:cNvPr>
          <p:cNvSpPr txBox="1"/>
          <p:nvPr/>
        </p:nvSpPr>
        <p:spPr>
          <a:xfrm>
            <a:off x="17882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714830-EADC-AB43-BB27-7A4A220882B1}"/>
              </a:ext>
            </a:extLst>
          </p:cNvPr>
          <p:cNvSpPr txBox="1"/>
          <p:nvPr/>
        </p:nvSpPr>
        <p:spPr>
          <a:xfrm>
            <a:off x="72797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2221B-897A-954B-94E7-C82513123CC8}"/>
              </a:ext>
            </a:extLst>
          </p:cNvPr>
          <p:cNvSpPr txBox="1"/>
          <p:nvPr/>
        </p:nvSpPr>
        <p:spPr>
          <a:xfrm>
            <a:off x="74270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8327B0-F38B-5446-8304-84236B566AC1}"/>
              </a:ext>
            </a:extLst>
          </p:cNvPr>
          <p:cNvSpPr txBox="1"/>
          <p:nvPr/>
        </p:nvSpPr>
        <p:spPr>
          <a:xfrm>
            <a:off x="130201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911FA6-9281-6649-9DB0-482A6D5CFB91}"/>
              </a:ext>
            </a:extLst>
          </p:cNvPr>
          <p:cNvSpPr txBox="1"/>
          <p:nvPr/>
        </p:nvSpPr>
        <p:spPr>
          <a:xfrm>
            <a:off x="131674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BFB9DA-FF85-114E-ABD7-C6C93ECC7747}"/>
              </a:ext>
            </a:extLst>
          </p:cNvPr>
          <p:cNvSpPr txBox="1"/>
          <p:nvPr/>
        </p:nvSpPr>
        <p:spPr>
          <a:xfrm>
            <a:off x="18658968" y="11119871"/>
            <a:ext cx="4063294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BA81C-A3E5-D647-9B93-E12649DC0C56}"/>
              </a:ext>
            </a:extLst>
          </p:cNvPr>
          <p:cNvSpPr txBox="1"/>
          <p:nvPr/>
        </p:nvSpPr>
        <p:spPr>
          <a:xfrm>
            <a:off x="18806299" y="10195071"/>
            <a:ext cx="376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Expenses 2019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A30AF899-1B06-0840-8E55-420E5EBFF85D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95E2E72-D067-F24C-BF23-9E7F2729B63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1024F517-3B3C-C046-81AB-8C3CF4F21CD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F5979-9C40-1341-A88D-4E7EF3DC8B2D}"/>
              </a:ext>
            </a:extLst>
          </p:cNvPr>
          <p:cNvSpPr/>
          <p:nvPr/>
        </p:nvSpPr>
        <p:spPr>
          <a:xfrm>
            <a:off x="4905885" y="4990011"/>
            <a:ext cx="1001633" cy="4728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A7F01-838F-814A-B9CB-239869BDD1BE}"/>
              </a:ext>
            </a:extLst>
          </p:cNvPr>
          <p:cNvSpPr/>
          <p:nvPr/>
        </p:nvSpPr>
        <p:spPr>
          <a:xfrm>
            <a:off x="3867015" y="6139543"/>
            <a:ext cx="1001633" cy="3579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676A2-0C27-D641-8EC5-5724F36B33E7}"/>
              </a:ext>
            </a:extLst>
          </p:cNvPr>
          <p:cNvSpPr/>
          <p:nvPr/>
        </p:nvSpPr>
        <p:spPr>
          <a:xfrm>
            <a:off x="2828145" y="8286750"/>
            <a:ext cx="1001633" cy="1432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12494-9D45-1047-A328-961802EA83C7}"/>
              </a:ext>
            </a:extLst>
          </p:cNvPr>
          <p:cNvSpPr/>
          <p:nvPr/>
        </p:nvSpPr>
        <p:spPr>
          <a:xfrm>
            <a:off x="1789275" y="8629650"/>
            <a:ext cx="1001633" cy="1089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FDD04-72E0-F841-B920-F74CE6F78B6F}"/>
              </a:ext>
            </a:extLst>
          </p:cNvPr>
          <p:cNvGrpSpPr/>
          <p:nvPr/>
        </p:nvGrpSpPr>
        <p:grpSpPr>
          <a:xfrm>
            <a:off x="1158133" y="4368872"/>
            <a:ext cx="543885" cy="5572199"/>
            <a:chOff x="1158133" y="4368872"/>
            <a:chExt cx="543885" cy="55721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75C3A2-504D-B94E-BBAD-C1785040C262}"/>
                </a:ext>
              </a:extLst>
            </p:cNvPr>
            <p:cNvSpPr txBox="1"/>
            <p:nvPr/>
          </p:nvSpPr>
          <p:spPr>
            <a:xfrm>
              <a:off x="1158133" y="5053628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05998C-4BBD-AA4F-897E-68ACDC6BEAC8}"/>
                </a:ext>
              </a:extLst>
            </p:cNvPr>
            <p:cNvSpPr txBox="1"/>
            <p:nvPr/>
          </p:nvSpPr>
          <p:spPr>
            <a:xfrm>
              <a:off x="1158133" y="5793385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4CA6D-8A93-3A45-8F44-3BF1849C77E3}"/>
                </a:ext>
              </a:extLst>
            </p:cNvPr>
            <p:cNvSpPr txBox="1"/>
            <p:nvPr/>
          </p:nvSpPr>
          <p:spPr>
            <a:xfrm>
              <a:off x="1158133" y="6517794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57495E-CB6A-DD4E-9B59-A88D2CDB8097}"/>
                </a:ext>
              </a:extLst>
            </p:cNvPr>
            <p:cNvSpPr txBox="1"/>
            <p:nvPr/>
          </p:nvSpPr>
          <p:spPr>
            <a:xfrm>
              <a:off x="1158133" y="7242203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048A-32FF-2843-9CC7-2963C2BA13CD}"/>
                </a:ext>
              </a:extLst>
            </p:cNvPr>
            <p:cNvSpPr txBox="1"/>
            <p:nvPr/>
          </p:nvSpPr>
          <p:spPr>
            <a:xfrm>
              <a:off x="1158133" y="7925873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F1043C-4099-0547-A84D-8CCC599C64E7}"/>
                </a:ext>
              </a:extLst>
            </p:cNvPr>
            <p:cNvSpPr txBox="1"/>
            <p:nvPr/>
          </p:nvSpPr>
          <p:spPr>
            <a:xfrm>
              <a:off x="1158133" y="868098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572670-94CF-604A-9807-98C43032A143}"/>
                </a:ext>
              </a:extLst>
            </p:cNvPr>
            <p:cNvSpPr txBox="1"/>
            <p:nvPr/>
          </p:nvSpPr>
          <p:spPr>
            <a:xfrm>
              <a:off x="1158133" y="9361410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C807A1-9457-6146-8EF8-662BB7A628D7}"/>
                </a:ext>
              </a:extLst>
            </p:cNvPr>
            <p:cNvSpPr txBox="1"/>
            <p:nvPr/>
          </p:nvSpPr>
          <p:spPr>
            <a:xfrm>
              <a:off x="1158133" y="4368872"/>
              <a:ext cx="543885" cy="57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560"/>
                </a:lnSpc>
              </a:pPr>
              <a:r>
                <a:rPr lang="en-US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22196A-8C32-D848-8F71-CD39F1ED0BA3}"/>
              </a:ext>
            </a:extLst>
          </p:cNvPr>
          <p:cNvGrpSpPr/>
          <p:nvPr/>
        </p:nvGrpSpPr>
        <p:grpSpPr>
          <a:xfrm>
            <a:off x="6736692" y="4368872"/>
            <a:ext cx="4749385" cy="5572199"/>
            <a:chOff x="1158133" y="4368872"/>
            <a:chExt cx="4749385" cy="55721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53EBD7-5329-194D-B955-EE6A9F394DCF}"/>
                </a:ext>
              </a:extLst>
            </p:cNvPr>
            <p:cNvSpPr/>
            <p:nvPr/>
          </p:nvSpPr>
          <p:spPr>
            <a:xfrm>
              <a:off x="4905885" y="4990011"/>
              <a:ext cx="1001633" cy="47287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217E5D-5362-0340-B714-044BC897CA0E}"/>
                </a:ext>
              </a:extLst>
            </p:cNvPr>
            <p:cNvSpPr/>
            <p:nvPr/>
          </p:nvSpPr>
          <p:spPr>
            <a:xfrm>
              <a:off x="3867015" y="6139543"/>
              <a:ext cx="1001633" cy="3579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542419-24DE-9E44-803D-AE8145D1026B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A182DB-66E4-024D-855E-E204514704E1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0FE5FC2-8156-6C4C-8BAA-5A57E86DA45D}"/>
                </a:ext>
              </a:extLst>
            </p:cNvPr>
            <p:cNvGrpSpPr/>
            <p:nvPr/>
          </p:nvGrpSpPr>
          <p:grpSpPr>
            <a:xfrm>
              <a:off x="1158133" y="4368872"/>
              <a:ext cx="543885" cy="5572199"/>
              <a:chOff x="1158133" y="4368872"/>
              <a:chExt cx="543885" cy="55721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233ABC-26AF-9647-A8CB-B6AA54AC7441}"/>
                  </a:ext>
                </a:extLst>
              </p:cNvPr>
              <p:cNvSpPr txBox="1"/>
              <p:nvPr/>
            </p:nvSpPr>
            <p:spPr>
              <a:xfrm>
                <a:off x="1158133" y="5053628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C3CA61-EB50-F942-8C94-D622B3BB0D8A}"/>
                  </a:ext>
                </a:extLst>
              </p:cNvPr>
              <p:cNvSpPr txBox="1"/>
              <p:nvPr/>
            </p:nvSpPr>
            <p:spPr>
              <a:xfrm>
                <a:off x="1158133" y="5793385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AB11DA-A761-4544-AF2E-05E97923A162}"/>
                  </a:ext>
                </a:extLst>
              </p:cNvPr>
              <p:cNvSpPr txBox="1"/>
              <p:nvPr/>
            </p:nvSpPr>
            <p:spPr>
              <a:xfrm>
                <a:off x="1158133" y="6517794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D0511ED-DB56-C942-BA46-195B0E2F36D6}"/>
                  </a:ext>
                </a:extLst>
              </p:cNvPr>
              <p:cNvSpPr txBox="1"/>
              <p:nvPr/>
            </p:nvSpPr>
            <p:spPr>
              <a:xfrm>
                <a:off x="1158133" y="724220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5E65E2-CD69-C542-AA53-071E9634BD41}"/>
                  </a:ext>
                </a:extLst>
              </p:cNvPr>
              <p:cNvSpPr txBox="1"/>
              <p:nvPr/>
            </p:nvSpPr>
            <p:spPr>
              <a:xfrm>
                <a:off x="1158133" y="792587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9E159A4-5888-5941-8EC1-2EE2829AB621}"/>
                  </a:ext>
                </a:extLst>
              </p:cNvPr>
              <p:cNvSpPr txBox="1"/>
              <p:nvPr/>
            </p:nvSpPr>
            <p:spPr>
              <a:xfrm>
                <a:off x="1158133" y="868098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AF073-FBC1-0143-9B2E-07318E841FBC}"/>
                  </a:ext>
                </a:extLst>
              </p:cNvPr>
              <p:cNvSpPr txBox="1"/>
              <p:nvPr/>
            </p:nvSpPr>
            <p:spPr>
              <a:xfrm>
                <a:off x="1158133" y="936141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7AEA84-BB2B-6148-A811-2A6171050CA6}"/>
                  </a:ext>
                </a:extLst>
              </p:cNvPr>
              <p:cNvSpPr txBox="1"/>
              <p:nvPr/>
            </p:nvSpPr>
            <p:spPr>
              <a:xfrm>
                <a:off x="1158133" y="4368872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B268B4-6EE3-7542-9569-B82E5A0E2BC8}"/>
              </a:ext>
            </a:extLst>
          </p:cNvPr>
          <p:cNvGrpSpPr/>
          <p:nvPr/>
        </p:nvGrpSpPr>
        <p:grpSpPr>
          <a:xfrm>
            <a:off x="12357214" y="4368872"/>
            <a:ext cx="4749385" cy="5572199"/>
            <a:chOff x="1158133" y="4368872"/>
            <a:chExt cx="4749385" cy="557219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CAF25E-5169-B148-94AA-018C407EDC7E}"/>
                </a:ext>
              </a:extLst>
            </p:cNvPr>
            <p:cNvSpPr/>
            <p:nvPr/>
          </p:nvSpPr>
          <p:spPr>
            <a:xfrm>
              <a:off x="4905885" y="4990011"/>
              <a:ext cx="1001633" cy="47287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32C6D5-57DE-A24D-83E7-4AEBA08A326E}"/>
                </a:ext>
              </a:extLst>
            </p:cNvPr>
            <p:cNvSpPr/>
            <p:nvPr/>
          </p:nvSpPr>
          <p:spPr>
            <a:xfrm>
              <a:off x="3867015" y="6139543"/>
              <a:ext cx="1001633" cy="35792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E166D5-DCAF-7046-8444-E96DAEC40897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B215B11-78B1-834B-84AE-6328376FFAF3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F8009C1-CD32-5940-983D-8AFBA75617D0}"/>
                </a:ext>
              </a:extLst>
            </p:cNvPr>
            <p:cNvGrpSpPr/>
            <p:nvPr/>
          </p:nvGrpSpPr>
          <p:grpSpPr>
            <a:xfrm>
              <a:off x="1158133" y="4368872"/>
              <a:ext cx="543885" cy="5572199"/>
              <a:chOff x="1158133" y="4368872"/>
              <a:chExt cx="543885" cy="557219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784452-8257-E24A-A25D-F26A5DB6A5A8}"/>
                  </a:ext>
                </a:extLst>
              </p:cNvPr>
              <p:cNvSpPr txBox="1"/>
              <p:nvPr/>
            </p:nvSpPr>
            <p:spPr>
              <a:xfrm>
                <a:off x="1158133" y="5053628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999D93-E8BD-6947-A36A-6C1DD45D6E1E}"/>
                  </a:ext>
                </a:extLst>
              </p:cNvPr>
              <p:cNvSpPr txBox="1"/>
              <p:nvPr/>
            </p:nvSpPr>
            <p:spPr>
              <a:xfrm>
                <a:off x="1158133" y="5793385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73046D-D9D4-704D-8C09-D985A9E1F8B4}"/>
                  </a:ext>
                </a:extLst>
              </p:cNvPr>
              <p:cNvSpPr txBox="1"/>
              <p:nvPr/>
            </p:nvSpPr>
            <p:spPr>
              <a:xfrm>
                <a:off x="1158133" y="6517794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245943-2ECA-D744-B6EE-CC1ED62EEAB8}"/>
                  </a:ext>
                </a:extLst>
              </p:cNvPr>
              <p:cNvSpPr txBox="1"/>
              <p:nvPr/>
            </p:nvSpPr>
            <p:spPr>
              <a:xfrm>
                <a:off x="1158133" y="724220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262D230-431C-BB48-B339-D531BE0E7C7E}"/>
                  </a:ext>
                </a:extLst>
              </p:cNvPr>
              <p:cNvSpPr txBox="1"/>
              <p:nvPr/>
            </p:nvSpPr>
            <p:spPr>
              <a:xfrm>
                <a:off x="1158133" y="792587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5F2DF0-034F-994E-9312-334A52039E93}"/>
                  </a:ext>
                </a:extLst>
              </p:cNvPr>
              <p:cNvSpPr txBox="1"/>
              <p:nvPr/>
            </p:nvSpPr>
            <p:spPr>
              <a:xfrm>
                <a:off x="1158133" y="868098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64198B-6E73-2242-BFE4-AEB171D44F83}"/>
                  </a:ext>
                </a:extLst>
              </p:cNvPr>
              <p:cNvSpPr txBox="1"/>
              <p:nvPr/>
            </p:nvSpPr>
            <p:spPr>
              <a:xfrm>
                <a:off x="1158133" y="936141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ED5D720-264B-BC40-AEB4-C1DA6C9F9504}"/>
                  </a:ext>
                </a:extLst>
              </p:cNvPr>
              <p:cNvSpPr txBox="1"/>
              <p:nvPr/>
            </p:nvSpPr>
            <p:spPr>
              <a:xfrm>
                <a:off x="1158133" y="4368872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58C9A38-D2FF-9D43-8C29-092B756F2E3D}"/>
              </a:ext>
            </a:extLst>
          </p:cNvPr>
          <p:cNvGrpSpPr/>
          <p:nvPr/>
        </p:nvGrpSpPr>
        <p:grpSpPr>
          <a:xfrm>
            <a:off x="18012614" y="4368872"/>
            <a:ext cx="4749385" cy="5572199"/>
            <a:chOff x="1158133" y="4368872"/>
            <a:chExt cx="4749385" cy="55721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1170C1-6DE3-914D-B775-8ECC421A3A83}"/>
                </a:ext>
              </a:extLst>
            </p:cNvPr>
            <p:cNvSpPr/>
            <p:nvPr/>
          </p:nvSpPr>
          <p:spPr>
            <a:xfrm>
              <a:off x="4905885" y="4990011"/>
              <a:ext cx="1001633" cy="47287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9F367F-5187-6546-BDAB-CF21D897FE1B}"/>
                </a:ext>
              </a:extLst>
            </p:cNvPr>
            <p:cNvSpPr/>
            <p:nvPr/>
          </p:nvSpPr>
          <p:spPr>
            <a:xfrm>
              <a:off x="3867015" y="6139543"/>
              <a:ext cx="1001633" cy="3579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D8713DC-1B74-B649-831D-8295064D36BF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FE753E-3109-8B48-9D69-FF23A3D91366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3EDD67-24EF-C346-8DD0-EDD9EEEEB042}"/>
                </a:ext>
              </a:extLst>
            </p:cNvPr>
            <p:cNvGrpSpPr/>
            <p:nvPr/>
          </p:nvGrpSpPr>
          <p:grpSpPr>
            <a:xfrm>
              <a:off x="1158133" y="4368872"/>
              <a:ext cx="543885" cy="5572199"/>
              <a:chOff x="1158133" y="4368872"/>
              <a:chExt cx="543885" cy="557219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8513B9-6558-8C4B-B934-E7FE90D3AF75}"/>
                  </a:ext>
                </a:extLst>
              </p:cNvPr>
              <p:cNvSpPr txBox="1"/>
              <p:nvPr/>
            </p:nvSpPr>
            <p:spPr>
              <a:xfrm>
                <a:off x="1158133" y="5053628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6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13438D-3E64-6C49-8676-65CE69551D93}"/>
                  </a:ext>
                </a:extLst>
              </p:cNvPr>
              <p:cNvSpPr txBox="1"/>
              <p:nvPr/>
            </p:nvSpPr>
            <p:spPr>
              <a:xfrm>
                <a:off x="1158133" y="5793385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B95F61-2B53-4842-BA23-F9CE271022B6}"/>
                  </a:ext>
                </a:extLst>
              </p:cNvPr>
              <p:cNvSpPr txBox="1"/>
              <p:nvPr/>
            </p:nvSpPr>
            <p:spPr>
              <a:xfrm>
                <a:off x="1158133" y="6517794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16572C-3C9F-AF4F-999D-4EC58BF5082D}"/>
                  </a:ext>
                </a:extLst>
              </p:cNvPr>
              <p:cNvSpPr txBox="1"/>
              <p:nvPr/>
            </p:nvSpPr>
            <p:spPr>
              <a:xfrm>
                <a:off x="1158133" y="724220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3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94978BF-AF42-9442-9909-29047A62A9EA}"/>
                  </a:ext>
                </a:extLst>
              </p:cNvPr>
              <p:cNvSpPr txBox="1"/>
              <p:nvPr/>
            </p:nvSpPr>
            <p:spPr>
              <a:xfrm>
                <a:off x="1158133" y="7925873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2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6333C12-C7D5-7C4F-A0E8-9DB76F741096}"/>
                  </a:ext>
                </a:extLst>
              </p:cNvPr>
              <p:cNvSpPr txBox="1"/>
              <p:nvPr/>
            </p:nvSpPr>
            <p:spPr>
              <a:xfrm>
                <a:off x="1158133" y="868098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E6A3E6C-92B0-9D49-B36B-BD0EBEA0F547}"/>
                  </a:ext>
                </a:extLst>
              </p:cNvPr>
              <p:cNvSpPr txBox="1"/>
              <p:nvPr/>
            </p:nvSpPr>
            <p:spPr>
              <a:xfrm>
                <a:off x="1158133" y="9361410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043F49-553E-B44D-ABC0-84A244B1185D}"/>
                  </a:ext>
                </a:extLst>
              </p:cNvPr>
              <p:cNvSpPr txBox="1"/>
              <p:nvPr/>
            </p:nvSpPr>
            <p:spPr>
              <a:xfrm>
                <a:off x="1158133" y="4368872"/>
                <a:ext cx="543885" cy="57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560"/>
                  </a:lnSpc>
                </a:pPr>
                <a:r>
                  <a:rPr lang="en-US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8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6A19F47-CB2A-B742-BA31-6F82F8A2ECD1}"/>
              </a:ext>
            </a:extLst>
          </p:cNvPr>
          <p:cNvGrpSpPr/>
          <p:nvPr/>
        </p:nvGrpSpPr>
        <p:grpSpPr>
          <a:xfrm>
            <a:off x="20232297" y="9355769"/>
            <a:ext cx="2241314" cy="2234683"/>
            <a:chOff x="3065929" y="5091954"/>
            <a:chExt cx="6060141" cy="6042212"/>
          </a:xfrm>
        </p:grpSpPr>
        <p:sp>
          <p:nvSpPr>
            <p:cNvPr id="84" name="Pie 83">
              <a:extLst>
                <a:ext uri="{FF2B5EF4-FFF2-40B4-BE49-F238E27FC236}">
                  <a16:creationId xmlns:a16="http://schemas.microsoft.com/office/drawing/2014/main" id="{926A157B-569E-6A47-980D-F6FB96346225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23187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Pie 111">
              <a:extLst>
                <a:ext uri="{FF2B5EF4-FFF2-40B4-BE49-F238E27FC236}">
                  <a16:creationId xmlns:a16="http://schemas.microsoft.com/office/drawing/2014/main" id="{153679FA-8952-5940-8F04-328665438F80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2198484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B8A52C9-AFCB-9D45-85FC-3884FB6DF3D8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6B605AE-EE6A-6E41-9427-FC912F8F9F26}"/>
              </a:ext>
            </a:extLst>
          </p:cNvPr>
          <p:cNvGrpSpPr/>
          <p:nvPr/>
        </p:nvGrpSpPr>
        <p:grpSpPr>
          <a:xfrm>
            <a:off x="20232297" y="5431401"/>
            <a:ext cx="2241314" cy="2234683"/>
            <a:chOff x="3065929" y="5091954"/>
            <a:chExt cx="6060141" cy="6042212"/>
          </a:xfrm>
        </p:grpSpPr>
        <p:sp>
          <p:nvSpPr>
            <p:cNvPr id="140" name="Pie 139">
              <a:extLst>
                <a:ext uri="{FF2B5EF4-FFF2-40B4-BE49-F238E27FC236}">
                  <a16:creationId xmlns:a16="http://schemas.microsoft.com/office/drawing/2014/main" id="{C01AFAF1-FC72-6741-BA93-483C1FBF5AE0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841042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Pie 140">
              <a:extLst>
                <a:ext uri="{FF2B5EF4-FFF2-40B4-BE49-F238E27FC236}">
                  <a16:creationId xmlns:a16="http://schemas.microsoft.com/office/drawing/2014/main" id="{BA80BEF8-0FA5-A249-8189-26106BC9EA56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829362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167FECC-0379-2B46-BD78-8C494297DF30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E7E0D8-AB51-854D-A5BC-47D247C9B89A}"/>
              </a:ext>
            </a:extLst>
          </p:cNvPr>
          <p:cNvGrpSpPr/>
          <p:nvPr/>
        </p:nvGrpSpPr>
        <p:grpSpPr>
          <a:xfrm>
            <a:off x="1829997" y="9355769"/>
            <a:ext cx="2241314" cy="2234683"/>
            <a:chOff x="3065929" y="5091954"/>
            <a:chExt cx="6060141" cy="6042212"/>
          </a:xfrm>
        </p:grpSpPr>
        <p:sp>
          <p:nvSpPr>
            <p:cNvPr id="80" name="Pie 79">
              <a:extLst>
                <a:ext uri="{FF2B5EF4-FFF2-40B4-BE49-F238E27FC236}">
                  <a16:creationId xmlns:a16="http://schemas.microsoft.com/office/drawing/2014/main" id="{8A680D4C-3D46-D744-BE56-7A0CAA5607D1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238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Pie 80">
              <a:extLst>
                <a:ext uri="{FF2B5EF4-FFF2-40B4-BE49-F238E27FC236}">
                  <a16:creationId xmlns:a16="http://schemas.microsoft.com/office/drawing/2014/main" id="{F5017782-A446-9E47-8290-218646C1DD45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8338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7A4D304-3C36-2146-964B-02EFAC68CB45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1E486C-9292-6640-A984-D98F58CA45CD}"/>
              </a:ext>
            </a:extLst>
          </p:cNvPr>
          <p:cNvGrpSpPr/>
          <p:nvPr/>
        </p:nvGrpSpPr>
        <p:grpSpPr>
          <a:xfrm>
            <a:off x="1829997" y="5431401"/>
            <a:ext cx="2241314" cy="2234683"/>
            <a:chOff x="3065929" y="5091954"/>
            <a:chExt cx="6060141" cy="6042212"/>
          </a:xfrm>
        </p:grpSpPr>
        <p:sp>
          <p:nvSpPr>
            <p:cNvPr id="73" name="Pie 72">
              <a:extLst>
                <a:ext uri="{FF2B5EF4-FFF2-40B4-BE49-F238E27FC236}">
                  <a16:creationId xmlns:a16="http://schemas.microsoft.com/office/drawing/2014/main" id="{D323A1E5-8536-F04D-B914-31886972FA46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07707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Pie 73">
              <a:extLst>
                <a:ext uri="{FF2B5EF4-FFF2-40B4-BE49-F238E27FC236}">
                  <a16:creationId xmlns:a16="http://schemas.microsoft.com/office/drawing/2014/main" id="{83AB2030-82D0-D24F-8063-7836E81CC2F8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0719623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C9A6076-6857-3941-A146-29EB03A4919D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BCC3437-4ED7-C74C-859B-D0D60D53D9AE}"/>
              </a:ext>
            </a:extLst>
          </p:cNvPr>
          <p:cNvSpPr txBox="1"/>
          <p:nvPr/>
        </p:nvSpPr>
        <p:spPr>
          <a:xfrm>
            <a:off x="941077" y="11717421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Unemployed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0F42E492-93D3-E84D-AFC4-99DD29E6E69C}"/>
              </a:ext>
            </a:extLst>
          </p:cNvPr>
          <p:cNvSpPr txBox="1"/>
          <p:nvPr/>
        </p:nvSpPr>
        <p:spPr>
          <a:xfrm>
            <a:off x="2403481" y="1011786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26%</a:t>
            </a:r>
          </a:p>
        </p:txBody>
      </p: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5B5AD813-ABA8-3343-9EF6-F8E35F3DF3F9}"/>
              </a:ext>
            </a:extLst>
          </p:cNvPr>
          <p:cNvSpPr txBox="1"/>
          <p:nvPr/>
        </p:nvSpPr>
        <p:spPr>
          <a:xfrm>
            <a:off x="2457707" y="62186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74%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301E17-69C8-5F46-AECF-D827C5037C9A}"/>
              </a:ext>
            </a:extLst>
          </p:cNvPr>
          <p:cNvGrpSpPr/>
          <p:nvPr/>
        </p:nvGrpSpPr>
        <p:grpSpPr>
          <a:xfrm>
            <a:off x="6012317" y="4422151"/>
            <a:ext cx="12629424" cy="8256552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F91A38F3-89A6-1345-914B-6903D6F4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04BC032A-6CE4-B54D-B577-99317FB8E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18A1653-6688-074E-B44A-D71A6FEC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571F9CA1-4CC4-3341-B1BC-5BA0A13A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0AED4D50-4AAC-0D4C-9902-7E2CF23EA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5D563A89-1695-4C4F-9505-D570227A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BD0BA37A-536D-7949-ACD1-9E668701D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15A604B6-CDAD-8541-BDDE-FD3E25C2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FC221E51-7174-2147-83C3-983098278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55E89167-07E4-CF4E-B6E7-0E28B1D4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AF7F3B54-5738-B746-99B9-056D1DE7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F999B5EA-5885-D54E-9DF5-990F079E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3B330DB-1064-DB40-A52F-197C5C824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F27C6F3E-A5DD-4D48-8027-E17E528B9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5AB24C3D-10CF-E748-9B88-34A277FD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7F180D0C-EF6C-154C-A6FC-7862EB17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5017C481-81D5-CA46-A164-01DFEF498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30C753DF-A201-B347-B013-7DCAF032D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3C41A20B-5858-CB48-B989-DA7076F13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7A19ACA-1B34-854A-9ADD-A6B184D6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CE0685AE-4DE8-C04C-AE2C-5AF0D3F31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727AC5A3-29A3-B042-BF43-F567BDCC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11EA198C-714E-BE44-BA71-AF720E032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0AC90930-CC23-254A-9C83-56B270D3E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22D3DD56-B0B8-2944-BDFA-D7650F1D6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50B78C90-88BF-684D-8511-1C59326D5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F596B77-9F1B-F142-A823-D5FDAD642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5C0E5866-15A8-1446-9F0F-80FAF55E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3684889D-14E6-0B41-9EFA-9380E399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E420F03C-5CA7-DF4A-ACBF-1ECF7BF1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8A504A9B-06F2-1547-AE5A-72A3A7B9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BE41B3C1-2D8F-D14A-B043-36F3091CC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E1D292D9-E54D-4544-B579-9BDBC60FC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C5A3094D-45FD-D34C-8664-C991FA61C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F77AFEF5-9839-9443-9301-7DC863BB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0AB623F3-77B2-C947-8578-0762316B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C76B84BE-D10F-5B45-8697-FF30CB583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0ADD79D7-BFD6-5F46-8D1D-E4870C43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7EE931B5-3C14-3649-BB52-F314B357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1B5B50E1-1E9D-5741-AA4C-425FC637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D9D37B6F-699D-ED43-8BEE-53A9FEE32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D96750C2-9DB9-4D4D-B391-157AF5DE3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8" name="Line 48">
              <a:extLst>
                <a:ext uri="{FF2B5EF4-FFF2-40B4-BE49-F238E27FC236}">
                  <a16:creationId xmlns:a16="http://schemas.microsoft.com/office/drawing/2014/main" id="{738EAFCC-A885-2143-A756-601863534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Line 49">
              <a:extLst>
                <a:ext uri="{FF2B5EF4-FFF2-40B4-BE49-F238E27FC236}">
                  <a16:creationId xmlns:a16="http://schemas.microsoft.com/office/drawing/2014/main" id="{0D297D8C-EFC9-C54E-91FC-430947FF5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F42F1690-75CE-D042-98F5-64D24CBCE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8C294769-828A-B44D-A5D5-270FD2024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4090D427-E548-494D-8C91-E6C8993A6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22B32D39-E126-2542-B935-88A1BCD05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2A4EF810-90F3-B84A-B58B-636D266A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DF1F0FCA-5039-1E46-B536-9B5A39F0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8C3D392D-BDD2-1D41-A2F6-1E85C1C0D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CDEB3AA-7ADE-0340-A45C-DF5DCB3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EBDE362-5DC2-B24C-A22F-1B98A447C41D}"/>
              </a:ext>
            </a:extLst>
          </p:cNvPr>
          <p:cNvSpPr txBox="1"/>
          <p:nvPr/>
        </p:nvSpPr>
        <p:spPr>
          <a:xfrm>
            <a:off x="1651278" y="7876876"/>
            <a:ext cx="262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Employed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8F91D1-605C-7940-9158-5432CB4AB485}"/>
              </a:ext>
            </a:extLst>
          </p:cNvPr>
          <p:cNvSpPr txBox="1"/>
          <p:nvPr/>
        </p:nvSpPr>
        <p:spPr>
          <a:xfrm>
            <a:off x="19337625" y="11717421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Unemployed</a:t>
            </a:r>
          </a:p>
        </p:txBody>
      </p:sp>
      <p:sp>
        <p:nvSpPr>
          <p:cNvPr id="150" name="CuadroTexto 350">
            <a:extLst>
              <a:ext uri="{FF2B5EF4-FFF2-40B4-BE49-F238E27FC236}">
                <a16:creationId xmlns:a16="http://schemas.microsoft.com/office/drawing/2014/main" id="{7D88919A-C756-4540-BA27-41178D92A146}"/>
              </a:ext>
            </a:extLst>
          </p:cNvPr>
          <p:cNvSpPr txBox="1"/>
          <p:nvPr/>
        </p:nvSpPr>
        <p:spPr>
          <a:xfrm>
            <a:off x="20800028" y="10117867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35%</a:t>
            </a:r>
          </a:p>
        </p:txBody>
      </p:sp>
      <p:sp>
        <p:nvSpPr>
          <p:cNvPr id="153" name="CuadroTexto 350">
            <a:extLst>
              <a:ext uri="{FF2B5EF4-FFF2-40B4-BE49-F238E27FC236}">
                <a16:creationId xmlns:a16="http://schemas.microsoft.com/office/drawing/2014/main" id="{C9B99B3E-9975-214F-9AA8-BC750671B0A4}"/>
              </a:ext>
            </a:extLst>
          </p:cNvPr>
          <p:cNvSpPr txBox="1"/>
          <p:nvPr/>
        </p:nvSpPr>
        <p:spPr>
          <a:xfrm>
            <a:off x="20854255" y="62186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65%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339D6DA-E40E-C344-BD09-FEEDFB39F628}"/>
              </a:ext>
            </a:extLst>
          </p:cNvPr>
          <p:cNvSpPr txBox="1"/>
          <p:nvPr/>
        </p:nvSpPr>
        <p:spPr>
          <a:xfrm>
            <a:off x="19391851" y="7836559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Employed</a:t>
            </a:r>
          </a:p>
        </p:txBody>
      </p:sp>
      <p:sp>
        <p:nvSpPr>
          <p:cNvPr id="156" name="CuadroTexto 350">
            <a:extLst>
              <a:ext uri="{FF2B5EF4-FFF2-40B4-BE49-F238E27FC236}">
                <a16:creationId xmlns:a16="http://schemas.microsoft.com/office/drawing/2014/main" id="{BAC2BC97-49D0-C049-9DF0-56DD949D6660}"/>
              </a:ext>
            </a:extLst>
          </p:cNvPr>
          <p:cNvSpPr txBox="1"/>
          <p:nvPr/>
        </p:nvSpPr>
        <p:spPr>
          <a:xfrm>
            <a:off x="2224674" y="3817158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2018</a:t>
            </a:r>
          </a:p>
        </p:txBody>
      </p:sp>
      <p:sp>
        <p:nvSpPr>
          <p:cNvPr id="157" name="CuadroTexto 350">
            <a:extLst>
              <a:ext uri="{FF2B5EF4-FFF2-40B4-BE49-F238E27FC236}">
                <a16:creationId xmlns:a16="http://schemas.microsoft.com/office/drawing/2014/main" id="{92C32B12-5B47-114C-A494-34BC3575D5EE}"/>
              </a:ext>
            </a:extLst>
          </p:cNvPr>
          <p:cNvSpPr txBox="1"/>
          <p:nvPr/>
        </p:nvSpPr>
        <p:spPr>
          <a:xfrm>
            <a:off x="20653164" y="3817158"/>
            <a:ext cx="1608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2019</a:t>
            </a:r>
          </a:p>
        </p:txBody>
      </p:sp>
      <p:sp>
        <p:nvSpPr>
          <p:cNvPr id="76" name="CuadroTexto 350">
            <a:extLst>
              <a:ext uri="{FF2B5EF4-FFF2-40B4-BE49-F238E27FC236}">
                <a16:creationId xmlns:a16="http://schemas.microsoft.com/office/drawing/2014/main" id="{0A74F002-94FC-8A4B-868E-935370DB8261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77" name="CuadroTexto 351">
            <a:extLst>
              <a:ext uri="{FF2B5EF4-FFF2-40B4-BE49-F238E27FC236}">
                <a16:creationId xmlns:a16="http://schemas.microsoft.com/office/drawing/2014/main" id="{D3C35B0B-6011-1044-892C-3ECA1CBDEF7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8" name="Rectangle 45">
            <a:extLst>
              <a:ext uri="{FF2B5EF4-FFF2-40B4-BE49-F238E27FC236}">
                <a16:creationId xmlns:a16="http://schemas.microsoft.com/office/drawing/2014/main" id="{AF61CBE8-8AAF-1849-A857-5595D6F785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017C644-F325-5D4F-951C-AAB53C52F002}"/>
              </a:ext>
            </a:extLst>
          </p:cNvPr>
          <p:cNvGrpSpPr/>
          <p:nvPr/>
        </p:nvGrpSpPr>
        <p:grpSpPr>
          <a:xfrm>
            <a:off x="2305687" y="5009782"/>
            <a:ext cx="7901706" cy="5165780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09469F9A-79F1-0D47-9770-D2BC5568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41A714B-DD24-264E-BAC8-3BC605B56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FAD86B6D-4CF9-864B-8C0E-6ABA9001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06A6F65-31E9-584D-9690-07340693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63F5BF6-8DE3-6F47-9B5C-F4A84CEC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B46F1C5F-9E67-A940-8E9B-29151902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1D13B257-137F-014B-B4D7-15E238805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9F7315EB-1498-6548-9517-DE13D1052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26435A00-127D-9B48-90EA-61BA55650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B150958F-BA26-F540-B42A-6633ED7C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BAFAFA7-030D-DD4D-975B-05B318EA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20C39985-73F1-D34C-9263-8B3922F2D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6FA4660E-FBEF-1149-AE48-80BFF2C4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DCA9E59A-CDDF-2D4C-90DB-B736D50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EDD0EB02-01A1-B446-B225-B1D6082A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7EFBC3E5-C0FD-5C43-B2DD-15F300B69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159F75C9-B915-A947-9695-6E9F710A3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1F3B0D1B-256D-6E44-8B42-841A8B4F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37E2A67C-8BC3-9B46-B0FB-4DD1C7F0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4944163A-7735-5E43-ACF9-8DEE5A71B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5433972E-F06A-D94C-8CA3-642E741B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2FE2E860-9AB2-514D-AB85-B92E59BF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1125995C-FFD4-414C-B07E-832488822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7A45C654-71CA-5748-B988-9D32C7F0F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774B7D31-EA70-A944-B74F-E627D666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BCA7017A-F92B-8243-A995-3FF9132C2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7CF0B5F9-E572-374C-9FC3-31131279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AFF39A2A-8220-3343-95BF-00D81E0D4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E002514-DE48-EB49-9095-F2E99E5DB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2D3EA866-97CD-8048-AB83-F0A5DC56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19EC73BC-BF2F-5746-8883-19C8BF65E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AC64536-FD7C-424A-AAD2-47BE598E0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D681B3AF-DAC5-634B-98D7-686F58656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563A77F-D065-D04F-AA97-4B02AAFC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39E31048-3EEF-8441-85ED-C3C168AE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A38E4FFB-BDE7-8D4C-B1E9-E94359E1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FD84236A-3425-7C47-B35A-9AC32962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E9C5E37B-F6DC-B948-8794-E7B6CFB6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1A312E91-E98C-714A-8740-CDD5E7EB4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541E04B8-C97B-8642-B7D4-95DF8D8C4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98E45D81-A1D5-1D45-9BAC-0C1C17DE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038C76E6-E193-9749-8F75-96C18CF8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Line 48">
              <a:extLst>
                <a:ext uri="{FF2B5EF4-FFF2-40B4-BE49-F238E27FC236}">
                  <a16:creationId xmlns:a16="http://schemas.microsoft.com/office/drawing/2014/main" id="{929DDC1B-BA3B-5C43-A658-852A2F383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Line 49">
              <a:extLst>
                <a:ext uri="{FF2B5EF4-FFF2-40B4-BE49-F238E27FC236}">
                  <a16:creationId xmlns:a16="http://schemas.microsoft.com/office/drawing/2014/main" id="{A6C7B9A6-DE56-E649-83E4-51487EE27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5A96F464-3CEC-B046-87D8-E726FBDD8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87A0B936-51C2-4442-B51D-B697ED356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ED039DAE-2DEC-7440-963C-4E6B0D81B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B718D63D-06DA-114B-AA3D-E2D3EB686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B7F7910-5BE0-4F46-9E13-DC54363F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157124DB-4446-8548-AB06-FC36C6B63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BC2A5DA-B23F-9D48-9AE4-6E8CB647B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3F69A5F-61C0-C74E-97CA-9A7F514F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194" name="CuadroTexto 350">
            <a:extLst>
              <a:ext uri="{FF2B5EF4-FFF2-40B4-BE49-F238E27FC236}">
                <a16:creationId xmlns:a16="http://schemas.microsoft.com/office/drawing/2014/main" id="{3F04667D-52DE-1944-86DA-230193DF6863}"/>
              </a:ext>
            </a:extLst>
          </p:cNvPr>
          <p:cNvSpPr txBox="1"/>
          <p:nvPr/>
        </p:nvSpPr>
        <p:spPr>
          <a:xfrm>
            <a:off x="5493021" y="4100644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2018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DD057CE-13F5-BA46-B412-2D4A95145470}"/>
              </a:ext>
            </a:extLst>
          </p:cNvPr>
          <p:cNvGrpSpPr/>
          <p:nvPr/>
        </p:nvGrpSpPr>
        <p:grpSpPr>
          <a:xfrm>
            <a:off x="14313643" y="5009782"/>
            <a:ext cx="7901706" cy="5165780"/>
            <a:chOff x="1382243" y="4535159"/>
            <a:chExt cx="11465855" cy="749586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26046C3B-0863-7D4B-8C3B-46A426B21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964" y="4535159"/>
              <a:ext cx="1428984" cy="1060490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A251D9E7-9650-1241-98AE-007D745C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561" y="8269919"/>
              <a:ext cx="1501421" cy="15413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622BC3D3-B518-E84A-81E8-68586FDF6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295" y="8559744"/>
              <a:ext cx="2976501" cy="2937750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10DBFFB8-9BB4-9A43-ADBE-64E34A635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298" y="8085484"/>
              <a:ext cx="1442151" cy="1699414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C9CF9586-C0C5-6D46-B1A8-421691DB7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389" y="6254336"/>
              <a:ext cx="1692388" cy="2931165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B964B0AE-8109-614F-AD40-F38275F06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641" y="8421421"/>
              <a:ext cx="1850434" cy="994623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D4F92C83-4C4E-AD46-BB0F-A9DAA07BA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707" y="7617821"/>
              <a:ext cx="1567272" cy="869470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83CA6284-8353-B342-AA0E-36700A76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49" y="6787874"/>
              <a:ext cx="1745072" cy="88264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04F68628-97A9-5440-B45F-212A3BEF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128" y="5997449"/>
              <a:ext cx="1501421" cy="1001208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53C25513-B280-DD4D-A7AC-0A3073A6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390" y="6069901"/>
              <a:ext cx="1508005" cy="1244921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63C0BDE8-CCED-CB48-A220-3637977D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153" y="5174083"/>
              <a:ext cx="1402642" cy="902408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226DA49D-B6FE-B047-9572-5DF5FC04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457" y="7202848"/>
              <a:ext cx="1567272" cy="1231747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72B34F6E-8BB0-7144-915B-0022EF55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998" y="6761525"/>
              <a:ext cx="1205088" cy="1508398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79D92373-F207-444E-A361-A36881558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31" y="6484879"/>
              <a:ext cx="1382888" cy="209462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62BCF29F-B9F0-4E44-AB63-2C5E5620E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51" y="5180676"/>
              <a:ext cx="1718730" cy="1455701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CB75B9AE-16BA-9547-9CA4-20A58CF3D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490" y="4792046"/>
              <a:ext cx="1270938" cy="2081454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3AF418C7-138C-BE40-9EE1-D4856A4A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477" y="4838154"/>
              <a:ext cx="2179693" cy="1409593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1469D0F2-8C67-1840-AA47-D8E8E213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7631" y="5009415"/>
              <a:ext cx="770467" cy="1231747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83DB71C9-67E8-A944-9546-5EBF7BCB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972" y="5852540"/>
              <a:ext cx="1593613" cy="117246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3CF5EF43-A99D-6345-AB4D-B79EA004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9355" y="5773491"/>
              <a:ext cx="368771" cy="665276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20FE406B-00ED-1947-B9B7-36FFEC05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9102" y="5687861"/>
              <a:ext cx="329259" cy="731143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E4629EE6-ACF2-4741-A5EA-005F585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577094"/>
              <a:ext cx="368771" cy="335932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8" name="Freeform 27">
              <a:extLst>
                <a:ext uri="{FF2B5EF4-FFF2-40B4-BE49-F238E27FC236}">
                  <a16:creationId xmlns:a16="http://schemas.microsoft.com/office/drawing/2014/main" id="{08C2C10C-57C4-F840-862C-7ABB993E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3247" y="6544157"/>
              <a:ext cx="158046" cy="204194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9" name="Freeform 28">
              <a:extLst>
                <a:ext uri="{FF2B5EF4-FFF2-40B4-BE49-F238E27FC236}">
                  <a16:creationId xmlns:a16="http://schemas.microsoft.com/office/drawing/2014/main" id="{505F297A-04A0-4846-AEFB-924F77F75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3989" y="6307025"/>
              <a:ext cx="717784" cy="362281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0" name="Freeform 29">
              <a:extLst>
                <a:ext uri="{FF2B5EF4-FFF2-40B4-BE49-F238E27FC236}">
                  <a16:creationId xmlns:a16="http://schemas.microsoft.com/office/drawing/2014/main" id="{58173990-6822-2D4D-8D60-1D52A3587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143" y="6642962"/>
              <a:ext cx="65850" cy="46112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1" name="Freeform 30">
              <a:extLst>
                <a:ext uri="{FF2B5EF4-FFF2-40B4-BE49-F238E27FC236}">
                  <a16:creationId xmlns:a16="http://schemas.microsoft.com/office/drawing/2014/main" id="{38DECC2B-6A18-0E49-B813-4B2C6791A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7406" y="6893268"/>
              <a:ext cx="276575" cy="619164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4267778D-24F5-5646-B8F5-6464D6049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4726" y="7321412"/>
              <a:ext cx="217309" cy="355692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3" name="Freeform 33">
              <a:extLst>
                <a:ext uri="{FF2B5EF4-FFF2-40B4-BE49-F238E27FC236}">
                  <a16:creationId xmlns:a16="http://schemas.microsoft.com/office/drawing/2014/main" id="{1B2BE49E-9960-5C44-AAEA-E92ECFC4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105" y="9949578"/>
              <a:ext cx="1916284" cy="15018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4" name="Freeform 34">
              <a:extLst>
                <a:ext uri="{FF2B5EF4-FFF2-40B4-BE49-F238E27FC236}">
                  <a16:creationId xmlns:a16="http://schemas.microsoft.com/office/drawing/2014/main" id="{8728AB4A-3A28-B647-B3A9-72FE2EA8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854" y="9554359"/>
              <a:ext cx="1198505" cy="1060490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5" name="Freeform 35">
              <a:extLst>
                <a:ext uri="{FF2B5EF4-FFF2-40B4-BE49-F238E27FC236}">
                  <a16:creationId xmlns:a16="http://schemas.microsoft.com/office/drawing/2014/main" id="{63A6E498-3F7E-BA40-BA42-3BFA70F5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979" y="8605852"/>
              <a:ext cx="1073384" cy="968275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F06A2838-309C-5E43-82EA-7F778A7E1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417" y="8408246"/>
              <a:ext cx="1817509" cy="592816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7" name="Freeform 37">
              <a:extLst>
                <a:ext uri="{FF2B5EF4-FFF2-40B4-BE49-F238E27FC236}">
                  <a16:creationId xmlns:a16="http://schemas.microsoft.com/office/drawing/2014/main" id="{EE077BFC-8D0E-C64D-A33B-6E876A88E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113" y="8210637"/>
              <a:ext cx="1817509" cy="80359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8" name="Freeform 38">
              <a:extLst>
                <a:ext uri="{FF2B5EF4-FFF2-40B4-BE49-F238E27FC236}">
                  <a16:creationId xmlns:a16="http://schemas.microsoft.com/office/drawing/2014/main" id="{036A247D-C947-E54C-909D-8D0E1231B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7705" y="8869328"/>
              <a:ext cx="1119480" cy="120540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229" name="Freeform 39">
              <a:extLst>
                <a:ext uri="{FF2B5EF4-FFF2-40B4-BE49-F238E27FC236}">
                  <a16:creationId xmlns:a16="http://schemas.microsoft.com/office/drawing/2014/main" id="{CBA8F69D-5584-CA4E-809E-EF574264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76" y="7532191"/>
              <a:ext cx="1633126" cy="915578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0" name="Freeform 40">
              <a:extLst>
                <a:ext uri="{FF2B5EF4-FFF2-40B4-BE49-F238E27FC236}">
                  <a16:creationId xmlns:a16="http://schemas.microsoft.com/office/drawing/2014/main" id="{255CF814-3D01-1344-8517-7C1A1ACA7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347" y="8770523"/>
              <a:ext cx="1053630" cy="816773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1" name="Freeform 41">
              <a:extLst>
                <a:ext uri="{FF2B5EF4-FFF2-40B4-BE49-F238E27FC236}">
                  <a16:creationId xmlns:a16="http://schemas.microsoft.com/office/drawing/2014/main" id="{9A17BF05-E361-224C-8AAA-D94D50A72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792" y="8922021"/>
              <a:ext cx="829734" cy="1330548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2" name="Freeform 42">
              <a:extLst>
                <a:ext uri="{FF2B5EF4-FFF2-40B4-BE49-F238E27FC236}">
                  <a16:creationId xmlns:a16="http://schemas.microsoft.com/office/drawing/2014/main" id="{328A04B4-F58D-5548-B2B3-34C2A322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421" y="8968129"/>
              <a:ext cx="763883" cy="1337137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3" name="Freeform 43">
              <a:extLst>
                <a:ext uri="{FF2B5EF4-FFF2-40B4-BE49-F238E27FC236}">
                  <a16:creationId xmlns:a16="http://schemas.microsoft.com/office/drawing/2014/main" id="{CB3D0BC0-888F-5846-AC52-463587FB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605" y="7354345"/>
              <a:ext cx="948267" cy="691624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AD621660-149A-9049-A228-D7E48104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105" y="7275304"/>
              <a:ext cx="974609" cy="96168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FB6CDE6A-1F9F-F844-9EFF-F10037BD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125" y="7789078"/>
              <a:ext cx="1554101" cy="80359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5FE4E1D8-BD55-394D-AC77-B07BAF8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99" y="7505843"/>
              <a:ext cx="1415813" cy="1231747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E8F1A49A-D83E-3E4B-AEBC-EF1C1425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258" y="5141149"/>
              <a:ext cx="1369717" cy="1594024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8" name="Line 48">
              <a:extLst>
                <a:ext uri="{FF2B5EF4-FFF2-40B4-BE49-F238E27FC236}">
                  <a16:creationId xmlns:a16="http://schemas.microsoft.com/office/drawing/2014/main" id="{D5B64269-E412-4346-8175-C3CADE896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9" name="Line 49">
              <a:extLst>
                <a:ext uri="{FF2B5EF4-FFF2-40B4-BE49-F238E27FC236}">
                  <a16:creationId xmlns:a16="http://schemas.microsoft.com/office/drawing/2014/main" id="{CDBCB462-6092-664E-9FB4-AA57D5E0D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3362" y="589864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0" name="Freeform 50">
              <a:extLst>
                <a:ext uri="{FF2B5EF4-FFF2-40B4-BE49-F238E27FC236}">
                  <a16:creationId xmlns:a16="http://schemas.microsoft.com/office/drawing/2014/main" id="{9B9B545F-97F3-4041-8FC3-7D8D6B4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6037" y="5608820"/>
              <a:ext cx="1600197" cy="1508398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1" name="Freeform 51">
              <a:extLst>
                <a:ext uri="{FF2B5EF4-FFF2-40B4-BE49-F238E27FC236}">
                  <a16:creationId xmlns:a16="http://schemas.microsoft.com/office/drawing/2014/main" id="{B804BB10-AAAC-0C4F-9922-1BA34275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658" y="5786666"/>
              <a:ext cx="1119480" cy="1192228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2" name="Freeform 52">
              <a:extLst>
                <a:ext uri="{FF2B5EF4-FFF2-40B4-BE49-F238E27FC236}">
                  <a16:creationId xmlns:a16="http://schemas.microsoft.com/office/drawing/2014/main" id="{FC5E9664-9E08-DD4C-BF66-2322DEA97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367" y="6913019"/>
              <a:ext cx="895588" cy="1027553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602C2CB7-9E6E-B34C-93B8-9D097EEAC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1871" y="7090869"/>
              <a:ext cx="658517" cy="1132943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4" name="Freeform 54">
              <a:extLst>
                <a:ext uri="{FF2B5EF4-FFF2-40B4-BE49-F238E27FC236}">
                  <a16:creationId xmlns:a16="http://schemas.microsoft.com/office/drawing/2014/main" id="{62472E2E-4AE6-554F-87A2-33C9CAB3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746" y="6945960"/>
              <a:ext cx="849488" cy="1488634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5" name="Freeform 55">
              <a:extLst>
                <a:ext uri="{FF2B5EF4-FFF2-40B4-BE49-F238E27FC236}">
                  <a16:creationId xmlns:a16="http://schemas.microsoft.com/office/drawing/2014/main" id="{59C951E9-7FA8-1546-932F-6C79FC6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287" y="6616609"/>
              <a:ext cx="1290696" cy="948512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2B16F9D-0087-EE4A-A6F2-597E9732E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243" y="9798072"/>
              <a:ext cx="2872197" cy="2232952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3A82C5-AB1B-424A-B3C0-C130350FC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674" y="10851966"/>
              <a:ext cx="1751655" cy="1113187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sp>
        <p:nvSpPr>
          <p:cNvPr id="249" name="CuadroTexto 350">
            <a:extLst>
              <a:ext uri="{FF2B5EF4-FFF2-40B4-BE49-F238E27FC236}">
                <a16:creationId xmlns:a16="http://schemas.microsoft.com/office/drawing/2014/main" id="{9B6B229A-B904-9E4E-9BB7-75F2D173EE3E}"/>
              </a:ext>
            </a:extLst>
          </p:cNvPr>
          <p:cNvSpPr txBox="1"/>
          <p:nvPr/>
        </p:nvSpPr>
        <p:spPr>
          <a:xfrm>
            <a:off x="17500977" y="4100644"/>
            <a:ext cx="1608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 Medium" pitchFamily="2" charset="77"/>
              </a:rPr>
              <a:t>2019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48DE303-5667-6345-ACCD-1A420C050A9E}"/>
              </a:ext>
            </a:extLst>
          </p:cNvPr>
          <p:cNvCxnSpPr>
            <a:cxnSpLocks/>
          </p:cNvCxnSpPr>
          <p:nvPr/>
        </p:nvCxnSpPr>
        <p:spPr>
          <a:xfrm>
            <a:off x="12256892" y="3979685"/>
            <a:ext cx="45968" cy="3248891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uadroTexto 350">
            <a:extLst>
              <a:ext uri="{FF2B5EF4-FFF2-40B4-BE49-F238E27FC236}">
                <a16:creationId xmlns:a16="http://schemas.microsoft.com/office/drawing/2014/main" id="{9EFEB257-CA4F-1D48-9500-77DB787702EE}"/>
              </a:ext>
            </a:extLst>
          </p:cNvPr>
          <p:cNvSpPr txBox="1"/>
          <p:nvPr/>
        </p:nvSpPr>
        <p:spPr>
          <a:xfrm>
            <a:off x="11392190" y="7592672"/>
            <a:ext cx="1749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3EEDABF-C6D3-7445-8E87-9FFA0734A5FD}"/>
              </a:ext>
            </a:extLst>
          </p:cNvPr>
          <p:cNvCxnSpPr>
            <a:cxnSpLocks/>
          </p:cNvCxnSpPr>
          <p:nvPr/>
        </p:nvCxnSpPr>
        <p:spPr>
          <a:xfrm>
            <a:off x="12299587" y="9159716"/>
            <a:ext cx="0" cy="3681773"/>
          </a:xfrm>
          <a:prstGeom prst="line">
            <a:avLst/>
          </a:prstGeom>
          <a:ln w="1270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350">
            <a:extLst>
              <a:ext uri="{FF2B5EF4-FFF2-40B4-BE49-F238E27FC236}">
                <a16:creationId xmlns:a16="http://schemas.microsoft.com/office/drawing/2014/main" id="{7B45A179-841B-664A-B1F1-06DE9E2E4446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120" name="CuadroTexto 351">
            <a:extLst>
              <a:ext uri="{FF2B5EF4-FFF2-40B4-BE49-F238E27FC236}">
                <a16:creationId xmlns:a16="http://schemas.microsoft.com/office/drawing/2014/main" id="{42F1AD9B-C00D-1148-9FEC-F8B5C6F3C5A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121" name="Rectangle 45">
            <a:extLst>
              <a:ext uri="{FF2B5EF4-FFF2-40B4-BE49-F238E27FC236}">
                <a16:creationId xmlns:a16="http://schemas.microsoft.com/office/drawing/2014/main" id="{D4BCF4FF-7970-424F-8E9C-7E6059B5391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7CD9F-4F55-1B41-A833-F20C66B14CCD}"/>
              </a:ext>
            </a:extLst>
          </p:cNvPr>
          <p:cNvGrpSpPr/>
          <p:nvPr/>
        </p:nvGrpSpPr>
        <p:grpSpPr>
          <a:xfrm>
            <a:off x="2448340" y="11046648"/>
            <a:ext cx="7697494" cy="1841863"/>
            <a:chOff x="2305687" y="11046648"/>
            <a:chExt cx="7697494" cy="184186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00E0CBA-2EE9-6046-A8AA-CEDD0E22A90F}"/>
                </a:ext>
              </a:extLst>
            </p:cNvPr>
            <p:cNvSpPr/>
            <p:nvPr/>
          </p:nvSpPr>
          <p:spPr>
            <a:xfrm>
              <a:off x="3956867" y="11196020"/>
              <a:ext cx="5001080" cy="190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DC12A97-8F08-C242-8F36-052A2471B667}"/>
                </a:ext>
              </a:extLst>
            </p:cNvPr>
            <p:cNvSpPr/>
            <p:nvPr/>
          </p:nvSpPr>
          <p:spPr>
            <a:xfrm>
              <a:off x="3956867" y="11674848"/>
              <a:ext cx="1239702" cy="1904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3E8C305-4D42-A54F-B732-3150E4E4AF8E}"/>
                </a:ext>
              </a:extLst>
            </p:cNvPr>
            <p:cNvCxnSpPr>
              <a:cxnSpLocks/>
            </p:cNvCxnSpPr>
            <p:nvPr/>
          </p:nvCxnSpPr>
          <p:spPr>
            <a:xfrm>
              <a:off x="3956867" y="11101521"/>
              <a:ext cx="0" cy="135420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729FE7A4-6D9D-8C47-9DA6-57777BF50205}"/>
                </a:ext>
              </a:extLst>
            </p:cNvPr>
            <p:cNvSpPr txBox="1"/>
            <p:nvPr/>
          </p:nvSpPr>
          <p:spPr>
            <a:xfrm>
              <a:off x="3705756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E61FBE47-D2DD-2E46-ADF2-A2B34462A9A5}"/>
                </a:ext>
              </a:extLst>
            </p:cNvPr>
            <p:cNvSpPr txBox="1"/>
            <p:nvPr/>
          </p:nvSpPr>
          <p:spPr>
            <a:xfrm>
              <a:off x="5152882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3A632E41-1E55-EE4D-9552-FBE774032739}"/>
                </a:ext>
              </a:extLst>
            </p:cNvPr>
            <p:cNvSpPr txBox="1"/>
            <p:nvPr/>
          </p:nvSpPr>
          <p:spPr>
            <a:xfrm>
              <a:off x="6626809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7847E798-0E6C-1743-A00F-6672F9CE4CE0}"/>
                </a:ext>
              </a:extLst>
            </p:cNvPr>
            <p:cNvSpPr txBox="1"/>
            <p:nvPr/>
          </p:nvSpPr>
          <p:spPr>
            <a:xfrm>
              <a:off x="8060536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1CF419B3-6D00-B34D-A3D8-A1AFF941D866}"/>
                </a:ext>
              </a:extLst>
            </p:cNvPr>
            <p:cNvSpPr txBox="1"/>
            <p:nvPr/>
          </p:nvSpPr>
          <p:spPr>
            <a:xfrm>
              <a:off x="9507664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761B2A15-0DD3-9749-B348-4E2696C4E220}"/>
                </a:ext>
              </a:extLst>
            </p:cNvPr>
            <p:cNvSpPr txBox="1"/>
            <p:nvPr/>
          </p:nvSpPr>
          <p:spPr>
            <a:xfrm>
              <a:off x="2305687" y="11046648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9DF4280E-50FE-E449-BCC1-192A01C1E7BC}"/>
                </a:ext>
              </a:extLst>
            </p:cNvPr>
            <p:cNvSpPr txBox="1"/>
            <p:nvPr/>
          </p:nvSpPr>
          <p:spPr>
            <a:xfrm>
              <a:off x="2305687" y="11525685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9355D1D0-2E87-1541-A657-E8F8C1BE9844}"/>
                </a:ext>
              </a:extLst>
            </p:cNvPr>
            <p:cNvSpPr txBox="1"/>
            <p:nvPr/>
          </p:nvSpPr>
          <p:spPr>
            <a:xfrm>
              <a:off x="2305687" y="12000860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2C2AF5D-5B66-5340-8173-02E9EBD0406E}"/>
                </a:ext>
              </a:extLst>
            </p:cNvPr>
            <p:cNvSpPr/>
            <p:nvPr/>
          </p:nvSpPr>
          <p:spPr>
            <a:xfrm>
              <a:off x="3956867" y="12154008"/>
              <a:ext cx="1880568" cy="1904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20A445A-8A4C-2842-ADA1-5DEDE3983AD0}"/>
              </a:ext>
            </a:extLst>
          </p:cNvPr>
          <p:cNvGrpSpPr/>
          <p:nvPr/>
        </p:nvGrpSpPr>
        <p:grpSpPr>
          <a:xfrm>
            <a:off x="14456297" y="11046648"/>
            <a:ext cx="7697494" cy="1841863"/>
            <a:chOff x="2305687" y="11046648"/>
            <a:chExt cx="7697494" cy="184186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9BA46D-7D20-D344-872F-2D3A0950407C}"/>
                </a:ext>
              </a:extLst>
            </p:cNvPr>
            <p:cNvSpPr/>
            <p:nvPr/>
          </p:nvSpPr>
          <p:spPr>
            <a:xfrm>
              <a:off x="3956867" y="11196020"/>
              <a:ext cx="5001080" cy="190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5415B2A-0C0D-D64D-8212-5B765A1BF5F7}"/>
                </a:ext>
              </a:extLst>
            </p:cNvPr>
            <p:cNvSpPr/>
            <p:nvPr/>
          </p:nvSpPr>
          <p:spPr>
            <a:xfrm>
              <a:off x="3956867" y="11674848"/>
              <a:ext cx="1239702" cy="1904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65C5A31-3381-0747-82A7-428AB6FC55F6}"/>
                </a:ext>
              </a:extLst>
            </p:cNvPr>
            <p:cNvCxnSpPr>
              <a:cxnSpLocks/>
            </p:cNvCxnSpPr>
            <p:nvPr/>
          </p:nvCxnSpPr>
          <p:spPr>
            <a:xfrm>
              <a:off x="3956867" y="11101521"/>
              <a:ext cx="0" cy="135420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AF926E8A-7097-7E44-9907-66867C0B0ADC}"/>
                </a:ext>
              </a:extLst>
            </p:cNvPr>
            <p:cNvSpPr txBox="1"/>
            <p:nvPr/>
          </p:nvSpPr>
          <p:spPr>
            <a:xfrm>
              <a:off x="3705756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6D16DF3B-B083-A249-AFD3-9A15D3A6231B}"/>
                </a:ext>
              </a:extLst>
            </p:cNvPr>
            <p:cNvSpPr txBox="1"/>
            <p:nvPr/>
          </p:nvSpPr>
          <p:spPr>
            <a:xfrm>
              <a:off x="5152882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</a:t>
              </a:r>
            </a:p>
          </p:txBody>
        </p:sp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9C63B84A-9046-7A44-ABE2-FFE512AE4071}"/>
                </a:ext>
              </a:extLst>
            </p:cNvPr>
            <p:cNvSpPr txBox="1"/>
            <p:nvPr/>
          </p:nvSpPr>
          <p:spPr>
            <a:xfrm>
              <a:off x="6626809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</a:t>
              </a:r>
            </a:p>
          </p:txBody>
        </p:sp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C71138E8-5CB5-F54B-936C-4FDA2CA258D7}"/>
                </a:ext>
              </a:extLst>
            </p:cNvPr>
            <p:cNvSpPr txBox="1"/>
            <p:nvPr/>
          </p:nvSpPr>
          <p:spPr>
            <a:xfrm>
              <a:off x="8060536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</a:t>
              </a:r>
            </a:p>
          </p:txBody>
        </p:sp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47048BA2-A118-C345-BE53-1C11475E4DC3}"/>
                </a:ext>
              </a:extLst>
            </p:cNvPr>
            <p:cNvSpPr txBox="1"/>
            <p:nvPr/>
          </p:nvSpPr>
          <p:spPr>
            <a:xfrm>
              <a:off x="9507664" y="12508758"/>
              <a:ext cx="495517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</a:t>
              </a:r>
            </a:p>
          </p:txBody>
        </p:sp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90A38774-F78D-5846-850D-914071E8A95E}"/>
                </a:ext>
              </a:extLst>
            </p:cNvPr>
            <p:cNvSpPr txBox="1"/>
            <p:nvPr/>
          </p:nvSpPr>
          <p:spPr>
            <a:xfrm>
              <a:off x="2305687" y="11046648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Returns</a:t>
              </a:r>
            </a:p>
          </p:txBody>
        </p:sp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E80668E2-F70D-A24F-B959-EFE98BA0950B}"/>
                </a:ext>
              </a:extLst>
            </p:cNvPr>
            <p:cNvSpPr txBox="1"/>
            <p:nvPr/>
          </p:nvSpPr>
          <p:spPr>
            <a:xfrm>
              <a:off x="2305687" y="11525685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7ECB5DCE-E9C0-2840-8BAA-7E3D79AD637A}"/>
                </a:ext>
              </a:extLst>
            </p:cNvPr>
            <p:cNvSpPr txBox="1"/>
            <p:nvPr/>
          </p:nvSpPr>
          <p:spPr>
            <a:xfrm>
              <a:off x="2305687" y="12000860"/>
              <a:ext cx="1550744" cy="37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CEC0F3B-2E48-554B-979F-B5F768E858C0}"/>
                </a:ext>
              </a:extLst>
            </p:cNvPr>
            <p:cNvSpPr/>
            <p:nvPr/>
          </p:nvSpPr>
          <p:spPr>
            <a:xfrm>
              <a:off x="3956867" y="12154008"/>
              <a:ext cx="1880568" cy="1904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2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083267-C0CB-D645-B300-DD6587C65A85}"/>
              </a:ext>
            </a:extLst>
          </p:cNvPr>
          <p:cNvGrpSpPr/>
          <p:nvPr/>
        </p:nvGrpSpPr>
        <p:grpSpPr>
          <a:xfrm>
            <a:off x="18891342" y="2151692"/>
            <a:ext cx="3528819" cy="3518379"/>
            <a:chOff x="3065929" y="5091954"/>
            <a:chExt cx="6060141" cy="6042212"/>
          </a:xfrm>
        </p:grpSpPr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E0856D7E-1A74-6B43-86F8-70F6342F149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93635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3966A313-B918-0248-96C3-9876920A803C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84060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2D2376-8155-6E42-9B48-C926D2077FA0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E27A2-99B4-8A4A-BAAE-7C463347C2D6}"/>
              </a:ext>
            </a:extLst>
          </p:cNvPr>
          <p:cNvGrpSpPr/>
          <p:nvPr/>
        </p:nvGrpSpPr>
        <p:grpSpPr>
          <a:xfrm>
            <a:off x="14159629" y="2151692"/>
            <a:ext cx="3528819" cy="3518379"/>
            <a:chOff x="3065929" y="5091954"/>
            <a:chExt cx="6060141" cy="6042212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00A27AA2-7A4D-8E4C-B600-D4D42083E484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84357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17F47E8C-E8A0-224A-9968-CD83A3FB16CF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8294131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1B37197-6502-C045-BBCA-702496A6D9A8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985023-4076-CD44-933D-38B248A1996B}"/>
              </a:ext>
            </a:extLst>
          </p:cNvPr>
          <p:cNvGrpSpPr/>
          <p:nvPr/>
        </p:nvGrpSpPr>
        <p:grpSpPr>
          <a:xfrm>
            <a:off x="9511429" y="2151692"/>
            <a:ext cx="3528819" cy="3518379"/>
            <a:chOff x="3065929" y="5091954"/>
            <a:chExt cx="6060141" cy="6042212"/>
          </a:xfrm>
        </p:grpSpPr>
        <p:sp>
          <p:nvSpPr>
            <p:cNvPr id="26" name="Pie 25">
              <a:extLst>
                <a:ext uri="{FF2B5EF4-FFF2-40B4-BE49-F238E27FC236}">
                  <a16:creationId xmlns:a16="http://schemas.microsoft.com/office/drawing/2014/main" id="{395FF226-3095-4446-A6A5-B6069D06307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922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D39A59BA-E3DF-2A41-B565-22D223617C83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4671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198397-96EB-0143-B706-7826CE7D028C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0E356-7F1D-0346-A0B4-12AF10B6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75652"/>
              </p:ext>
            </p:extLst>
          </p:nvPr>
        </p:nvGraphicFramePr>
        <p:xfrm>
          <a:off x="1291851" y="7269507"/>
          <a:ext cx="21861250" cy="527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7678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4625789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470647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811313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In Stock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Purchased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l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Sold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7CFA402-BD49-4D47-8ECA-13AFAD311BDE}"/>
              </a:ext>
            </a:extLst>
          </p:cNvPr>
          <p:cNvSpPr txBox="1"/>
          <p:nvPr/>
        </p:nvSpPr>
        <p:spPr>
          <a:xfrm>
            <a:off x="10190226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39B91-61BD-6F4E-846C-BE5823A8C8C5}"/>
              </a:ext>
            </a:extLst>
          </p:cNvPr>
          <p:cNvSpPr txBox="1"/>
          <p:nvPr/>
        </p:nvSpPr>
        <p:spPr>
          <a:xfrm>
            <a:off x="14885919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3197F-746D-C944-83F1-1EA9DC67A9BC}"/>
              </a:ext>
            </a:extLst>
          </p:cNvPr>
          <p:cNvSpPr txBox="1"/>
          <p:nvPr/>
        </p:nvSpPr>
        <p:spPr>
          <a:xfrm>
            <a:off x="19601635" y="3515521"/>
            <a:ext cx="222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DF906-A27B-3648-B3DE-A7AA3F560073}"/>
              </a:ext>
            </a:extLst>
          </p:cNvPr>
          <p:cNvSpPr txBox="1"/>
          <p:nvPr/>
        </p:nvSpPr>
        <p:spPr>
          <a:xfrm>
            <a:off x="10211706" y="6013549"/>
            <a:ext cx="212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E7147-3389-0B4C-9CA4-04E21AA7AB95}"/>
              </a:ext>
            </a:extLst>
          </p:cNvPr>
          <p:cNvSpPr txBox="1"/>
          <p:nvPr/>
        </p:nvSpPr>
        <p:spPr>
          <a:xfrm>
            <a:off x="14648819" y="6013549"/>
            <a:ext cx="260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F4154-FC93-E843-9562-E058011DA1C7}"/>
              </a:ext>
            </a:extLst>
          </p:cNvPr>
          <p:cNvSpPr txBox="1"/>
          <p:nvPr/>
        </p:nvSpPr>
        <p:spPr>
          <a:xfrm>
            <a:off x="19528483" y="6013549"/>
            <a:ext cx="239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8ED32FE2-C42A-DE47-9A9C-7E7CB251DD6B}"/>
              </a:ext>
            </a:extLst>
          </p:cNvPr>
          <p:cNvSpPr txBox="1"/>
          <p:nvPr/>
        </p:nvSpPr>
        <p:spPr>
          <a:xfrm>
            <a:off x="1288231" y="1175658"/>
            <a:ext cx="65485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Charts 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5CEE376A-6CAE-FF4C-A953-5A51687000FB}"/>
              </a:ext>
            </a:extLst>
          </p:cNvPr>
          <p:cNvSpPr txBox="1"/>
          <p:nvPr/>
        </p:nvSpPr>
        <p:spPr>
          <a:xfrm>
            <a:off x="1288231" y="5072729"/>
            <a:ext cx="684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</a:t>
            </a:r>
          </a:p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about users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DF0AA6F6-0189-C54B-8228-91F3DD2A6612}"/>
              </a:ext>
            </a:extLst>
          </p:cNvPr>
          <p:cNvSpPr/>
          <p:nvPr/>
        </p:nvSpPr>
        <p:spPr>
          <a:xfrm>
            <a:off x="1345381" y="630415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882A86-AD23-AE4B-9AF0-9CFAD3A3011E}"/>
              </a:ext>
            </a:extLst>
          </p:cNvPr>
          <p:cNvGrpSpPr/>
          <p:nvPr/>
        </p:nvGrpSpPr>
        <p:grpSpPr>
          <a:xfrm>
            <a:off x="3692568" y="5504662"/>
            <a:ext cx="5670888" cy="5654111"/>
            <a:chOff x="3600130" y="12964580"/>
            <a:chExt cx="6060141" cy="6042212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3553D21-28E7-3D47-B8F0-86D65D37E3D4}"/>
                </a:ext>
              </a:extLst>
            </p:cNvPr>
            <p:cNvSpPr/>
            <p:nvPr/>
          </p:nvSpPr>
          <p:spPr>
            <a:xfrm>
              <a:off x="3600130" y="12964580"/>
              <a:ext cx="6042212" cy="6042212"/>
            </a:xfrm>
            <a:prstGeom prst="pie">
              <a:avLst>
                <a:gd name="adj1" fmla="val 16238735"/>
                <a:gd name="adj2" fmla="val 719129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3B431F8B-15BE-D04E-8374-73D12BF7F16F}"/>
                </a:ext>
              </a:extLst>
            </p:cNvPr>
            <p:cNvSpPr/>
            <p:nvPr/>
          </p:nvSpPr>
          <p:spPr>
            <a:xfrm>
              <a:off x="3618059" y="12964580"/>
              <a:ext cx="6042212" cy="6042212"/>
            </a:xfrm>
            <a:prstGeom prst="pie">
              <a:avLst>
                <a:gd name="adj1" fmla="val 7203563"/>
                <a:gd name="adj2" fmla="val 1221664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4A70245B-9139-BA49-9272-141879DC426C}"/>
                </a:ext>
              </a:extLst>
            </p:cNvPr>
            <p:cNvSpPr/>
            <p:nvPr/>
          </p:nvSpPr>
          <p:spPr>
            <a:xfrm>
              <a:off x="3618059" y="12964580"/>
              <a:ext cx="6042212" cy="6042212"/>
            </a:xfrm>
            <a:prstGeom prst="pie">
              <a:avLst>
                <a:gd name="adj1" fmla="val 12201810"/>
                <a:gd name="adj2" fmla="val 14359623"/>
              </a:avLst>
            </a:prstGeom>
            <a:solidFill>
              <a:schemeClr val="accent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E3B3C25A-4E8C-F840-9822-15BDBA8706EA}"/>
                </a:ext>
              </a:extLst>
            </p:cNvPr>
            <p:cNvSpPr/>
            <p:nvPr/>
          </p:nvSpPr>
          <p:spPr>
            <a:xfrm>
              <a:off x="3618059" y="12964580"/>
              <a:ext cx="6042212" cy="6042212"/>
            </a:xfrm>
            <a:prstGeom prst="pie">
              <a:avLst>
                <a:gd name="adj1" fmla="val 14308777"/>
                <a:gd name="adj2" fmla="val 16222970"/>
              </a:avLst>
            </a:prstGeom>
            <a:solidFill>
              <a:schemeClr val="accent4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54FDFAA9-3833-FA46-A3CB-5E5F2EFE78B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07F05371-BA20-D34A-9D46-A6DA6422ED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D764011A-2F47-CF4A-B686-053212AAB81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899A6B13-B11E-714B-82E0-06CE18BEB39A}"/>
              </a:ext>
            </a:extLst>
          </p:cNvPr>
          <p:cNvSpPr txBox="1"/>
          <p:nvPr/>
        </p:nvSpPr>
        <p:spPr>
          <a:xfrm>
            <a:off x="5524283" y="5910882"/>
            <a:ext cx="11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5%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5F64E1B7-A327-0647-A2B9-4FF21E219171}"/>
              </a:ext>
            </a:extLst>
          </p:cNvPr>
          <p:cNvSpPr txBox="1"/>
          <p:nvPr/>
        </p:nvSpPr>
        <p:spPr>
          <a:xfrm>
            <a:off x="7642767" y="8548701"/>
            <a:ext cx="11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39B3F745-30A0-174B-8D07-1262309AA0D7}"/>
              </a:ext>
            </a:extLst>
          </p:cNvPr>
          <p:cNvSpPr txBox="1"/>
          <p:nvPr/>
        </p:nvSpPr>
        <p:spPr>
          <a:xfrm>
            <a:off x="4294290" y="8595457"/>
            <a:ext cx="11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0BD1889F-09A4-E641-9052-E056D1C1BDCB}"/>
              </a:ext>
            </a:extLst>
          </p:cNvPr>
          <p:cNvSpPr txBox="1"/>
          <p:nvPr/>
        </p:nvSpPr>
        <p:spPr>
          <a:xfrm>
            <a:off x="4523701" y="6693144"/>
            <a:ext cx="111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002E-894A-154A-960C-C005EABA949D}"/>
              </a:ext>
            </a:extLst>
          </p:cNvPr>
          <p:cNvSpPr txBox="1"/>
          <p:nvPr/>
        </p:nvSpPr>
        <p:spPr>
          <a:xfrm>
            <a:off x="5102763" y="4453536"/>
            <a:ext cx="29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659D97-FEAF-5F4B-9DEA-2FC66914B1DB}"/>
              </a:ext>
            </a:extLst>
          </p:cNvPr>
          <p:cNvSpPr txBox="1"/>
          <p:nvPr/>
        </p:nvSpPr>
        <p:spPr>
          <a:xfrm>
            <a:off x="15385254" y="4453536"/>
            <a:ext cx="29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3A764E-1290-A247-A323-B09338D8C109}"/>
              </a:ext>
            </a:extLst>
          </p:cNvPr>
          <p:cNvGrpSpPr/>
          <p:nvPr/>
        </p:nvGrpSpPr>
        <p:grpSpPr>
          <a:xfrm>
            <a:off x="3056008" y="11961026"/>
            <a:ext cx="6998678" cy="400110"/>
            <a:chOff x="6649968" y="10851290"/>
            <a:chExt cx="11675652" cy="66749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C99E51-2838-6F47-8A79-764BB54F8F43}"/>
                </a:ext>
              </a:extLst>
            </p:cNvPr>
            <p:cNvSpPr/>
            <p:nvPr/>
          </p:nvSpPr>
          <p:spPr>
            <a:xfrm>
              <a:off x="6649968" y="10919521"/>
              <a:ext cx="523220" cy="5232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C7E6E9-7A1E-2542-9B75-D3AA237F7717}"/>
                </a:ext>
              </a:extLst>
            </p:cNvPr>
            <p:cNvSpPr txBox="1"/>
            <p:nvPr/>
          </p:nvSpPr>
          <p:spPr>
            <a:xfrm>
              <a:off x="7238942" y="10851290"/>
              <a:ext cx="1833787" cy="66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07FD74-F505-4644-836E-7F0A4C637649}"/>
                </a:ext>
              </a:extLst>
            </p:cNvPr>
            <p:cNvSpPr/>
            <p:nvPr/>
          </p:nvSpPr>
          <p:spPr>
            <a:xfrm>
              <a:off x="8919034" y="10919521"/>
              <a:ext cx="523220" cy="5232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1485FE-0576-A046-8BE9-A60CA8E3B8CA}"/>
                </a:ext>
              </a:extLst>
            </p:cNvPr>
            <p:cNvSpPr txBox="1"/>
            <p:nvPr/>
          </p:nvSpPr>
          <p:spPr>
            <a:xfrm>
              <a:off x="9508008" y="10851290"/>
              <a:ext cx="2538995" cy="66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DA1AD2-2D1C-464F-B45C-76EC028489B8}"/>
                </a:ext>
              </a:extLst>
            </p:cNvPr>
            <p:cNvSpPr/>
            <p:nvPr/>
          </p:nvSpPr>
          <p:spPr>
            <a:xfrm>
              <a:off x="12508901" y="10919521"/>
              <a:ext cx="523220" cy="5232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entury Gothic" panose="020B0502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D648E5-DEF8-D543-980E-870B8ABCF605}"/>
                </a:ext>
              </a:extLst>
            </p:cNvPr>
            <p:cNvSpPr txBox="1"/>
            <p:nvPr/>
          </p:nvSpPr>
          <p:spPr>
            <a:xfrm>
              <a:off x="13097875" y="10851290"/>
              <a:ext cx="1850577" cy="66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6E74F3-7BC2-BD41-8613-2309684BD473}"/>
                </a:ext>
              </a:extLst>
            </p:cNvPr>
            <p:cNvSpPr/>
            <p:nvPr/>
          </p:nvSpPr>
          <p:spPr>
            <a:xfrm>
              <a:off x="15431005" y="10919521"/>
              <a:ext cx="523220" cy="5232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>
                <a:latin typeface="Century Gothic" panose="020B0502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9BD66E-AF5F-8244-ADDD-52CBB8891FAB}"/>
                </a:ext>
              </a:extLst>
            </p:cNvPr>
            <p:cNvSpPr txBox="1"/>
            <p:nvPr/>
          </p:nvSpPr>
          <p:spPr>
            <a:xfrm>
              <a:off x="16019979" y="10851290"/>
              <a:ext cx="2305641" cy="667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81E9C5-4FB7-6647-B97D-3FEAEB401395}"/>
              </a:ext>
            </a:extLst>
          </p:cNvPr>
          <p:cNvGrpSpPr/>
          <p:nvPr/>
        </p:nvGrpSpPr>
        <p:grpSpPr>
          <a:xfrm>
            <a:off x="11856077" y="5817194"/>
            <a:ext cx="10402124" cy="5854557"/>
            <a:chOff x="11856077" y="5817194"/>
            <a:chExt cx="19840998" cy="585455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7EC4D1-CC48-3C4D-834D-2086F3846EC1}"/>
                </a:ext>
              </a:extLst>
            </p:cNvPr>
            <p:cNvCxnSpPr/>
            <p:nvPr/>
          </p:nvCxnSpPr>
          <p:spPr>
            <a:xfrm>
              <a:off x="11856077" y="5817194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E93F39-018A-EC40-886B-1AC8DADDD747}"/>
                </a:ext>
              </a:extLst>
            </p:cNvPr>
            <p:cNvCxnSpPr/>
            <p:nvPr/>
          </p:nvCxnSpPr>
          <p:spPr>
            <a:xfrm>
              <a:off x="11856077" y="6634109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24C903-7E0B-E549-84AE-ABFA68404BD6}"/>
                </a:ext>
              </a:extLst>
            </p:cNvPr>
            <p:cNvCxnSpPr/>
            <p:nvPr/>
          </p:nvCxnSpPr>
          <p:spPr>
            <a:xfrm>
              <a:off x="11856077" y="7485062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949DA3-169A-8248-95FF-2E9DE99BB79F}"/>
                </a:ext>
              </a:extLst>
            </p:cNvPr>
            <p:cNvCxnSpPr/>
            <p:nvPr/>
          </p:nvCxnSpPr>
          <p:spPr>
            <a:xfrm>
              <a:off x="11856077" y="8336015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CE932D-B3AD-A448-902A-2AB29A0EA326}"/>
                </a:ext>
              </a:extLst>
            </p:cNvPr>
            <p:cNvCxnSpPr/>
            <p:nvPr/>
          </p:nvCxnSpPr>
          <p:spPr>
            <a:xfrm>
              <a:off x="11856077" y="9186968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C4D5C7-C2F6-AD45-A996-5B3A347D5CA4}"/>
                </a:ext>
              </a:extLst>
            </p:cNvPr>
            <p:cNvCxnSpPr/>
            <p:nvPr/>
          </p:nvCxnSpPr>
          <p:spPr>
            <a:xfrm>
              <a:off x="11856077" y="10003883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368311-A11D-D94C-8A17-5B51A44FAF40}"/>
                </a:ext>
              </a:extLst>
            </p:cNvPr>
            <p:cNvCxnSpPr/>
            <p:nvPr/>
          </p:nvCxnSpPr>
          <p:spPr>
            <a:xfrm>
              <a:off x="11856077" y="10854836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6B7A8D-FB81-B641-84D3-F16BFA5A42F0}"/>
                </a:ext>
              </a:extLst>
            </p:cNvPr>
            <p:cNvCxnSpPr/>
            <p:nvPr/>
          </p:nvCxnSpPr>
          <p:spPr>
            <a:xfrm>
              <a:off x="11856077" y="11671751"/>
              <a:ext cx="1984099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5DC50-6B5C-C745-8851-35E86122C75B}"/>
              </a:ext>
            </a:extLst>
          </p:cNvPr>
          <p:cNvSpPr/>
          <p:nvPr/>
        </p:nvSpPr>
        <p:spPr>
          <a:xfrm>
            <a:off x="12242158" y="9178712"/>
            <a:ext cx="1571270" cy="2477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492B3-8A20-D04E-B89B-59FA6A7207BF}"/>
              </a:ext>
            </a:extLst>
          </p:cNvPr>
          <p:cNvSpPr/>
          <p:nvPr/>
        </p:nvSpPr>
        <p:spPr>
          <a:xfrm>
            <a:off x="14860221" y="8351179"/>
            <a:ext cx="1571270" cy="33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72C604-FF80-8040-BFA3-EC01F628E3FB}"/>
              </a:ext>
            </a:extLst>
          </p:cNvPr>
          <p:cNvSpPr/>
          <p:nvPr/>
        </p:nvSpPr>
        <p:spPr>
          <a:xfrm>
            <a:off x="17478284" y="7485062"/>
            <a:ext cx="1571270" cy="4171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930BD1-2490-8940-9D8B-6A4E988BB844}"/>
              </a:ext>
            </a:extLst>
          </p:cNvPr>
          <p:cNvSpPr/>
          <p:nvPr/>
        </p:nvSpPr>
        <p:spPr>
          <a:xfrm>
            <a:off x="20065547" y="6634109"/>
            <a:ext cx="1571270" cy="5022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435CC1-123D-4E4A-849B-756DACFE54B8}"/>
              </a:ext>
            </a:extLst>
          </p:cNvPr>
          <p:cNvSpPr txBox="1"/>
          <p:nvPr/>
        </p:nvSpPr>
        <p:spPr>
          <a:xfrm>
            <a:off x="12494152" y="11670287"/>
            <a:ext cx="1108199" cy="69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19488E-0D42-494E-881C-84995A80137E}"/>
              </a:ext>
            </a:extLst>
          </p:cNvPr>
          <p:cNvSpPr txBox="1"/>
          <p:nvPr/>
        </p:nvSpPr>
        <p:spPr>
          <a:xfrm>
            <a:off x="15100362" y="11670287"/>
            <a:ext cx="1108199" cy="69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2D3A65-2073-1F48-8E7D-CB19B5D2B327}"/>
              </a:ext>
            </a:extLst>
          </p:cNvPr>
          <p:cNvSpPr txBox="1"/>
          <p:nvPr/>
        </p:nvSpPr>
        <p:spPr>
          <a:xfrm>
            <a:off x="17706572" y="11670287"/>
            <a:ext cx="1108199" cy="69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D0D5C9-665D-9040-A8A4-B179ACA055E7}"/>
              </a:ext>
            </a:extLst>
          </p:cNvPr>
          <p:cNvSpPr txBox="1"/>
          <p:nvPr/>
        </p:nvSpPr>
        <p:spPr>
          <a:xfrm>
            <a:off x="20287469" y="11670287"/>
            <a:ext cx="1108199" cy="69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D213C8-3658-6348-9044-B42C1808CCB1}"/>
              </a:ext>
            </a:extLst>
          </p:cNvPr>
          <p:cNvSpPr txBox="1"/>
          <p:nvPr/>
        </p:nvSpPr>
        <p:spPr>
          <a:xfrm>
            <a:off x="11219139" y="6185485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1120BB-FC77-9942-A927-9A7A0132FD73}"/>
              </a:ext>
            </a:extLst>
          </p:cNvPr>
          <p:cNvSpPr txBox="1"/>
          <p:nvPr/>
        </p:nvSpPr>
        <p:spPr>
          <a:xfrm>
            <a:off x="11219139" y="7053977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14A00F-95EF-AF43-B053-533790BEC887}"/>
              </a:ext>
            </a:extLst>
          </p:cNvPr>
          <p:cNvSpPr txBox="1"/>
          <p:nvPr/>
        </p:nvSpPr>
        <p:spPr>
          <a:xfrm>
            <a:off x="11219139" y="7904450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2A3316-85AE-6340-9DAF-EA377DD6199C}"/>
              </a:ext>
            </a:extLst>
          </p:cNvPr>
          <p:cNvSpPr txBox="1"/>
          <p:nvPr/>
        </p:nvSpPr>
        <p:spPr>
          <a:xfrm>
            <a:off x="11219139" y="8754924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A3EA6-1904-9445-BA38-191F65694139}"/>
              </a:ext>
            </a:extLst>
          </p:cNvPr>
          <p:cNvSpPr txBox="1"/>
          <p:nvPr/>
        </p:nvSpPr>
        <p:spPr>
          <a:xfrm>
            <a:off x="11219139" y="9557568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6ECF74-3EFC-6444-8C8D-DE1B62A4D6D2}"/>
              </a:ext>
            </a:extLst>
          </p:cNvPr>
          <p:cNvSpPr txBox="1"/>
          <p:nvPr/>
        </p:nvSpPr>
        <p:spPr>
          <a:xfrm>
            <a:off x="11219139" y="10444081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C8E34-4D74-4F46-AD96-C6A3CF73BC4E}"/>
              </a:ext>
            </a:extLst>
          </p:cNvPr>
          <p:cNvSpPr txBox="1"/>
          <p:nvPr/>
        </p:nvSpPr>
        <p:spPr>
          <a:xfrm>
            <a:off x="11219139" y="11242923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48919D-1747-2B4D-9436-A97C1465AB55}"/>
              </a:ext>
            </a:extLst>
          </p:cNvPr>
          <p:cNvSpPr txBox="1"/>
          <p:nvPr/>
        </p:nvSpPr>
        <p:spPr>
          <a:xfrm>
            <a:off x="11219139" y="5381565"/>
            <a:ext cx="543885" cy="68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43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2F9A54D-6FB3-CF45-A498-6C84EC3B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47716"/>
              </p:ext>
            </p:extLst>
          </p:nvPr>
        </p:nvGraphicFramePr>
        <p:xfrm>
          <a:off x="1258201" y="3916707"/>
          <a:ext cx="21861250" cy="87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065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5603065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5603065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5052055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1756945">
                <a:tc>
                  <a:txBody>
                    <a:bodyPr/>
                    <a:lstStyle/>
                    <a:p>
                      <a:pPr algn="l"/>
                      <a:endParaRPr lang="en-US" sz="3600" b="0" i="0" dirty="0">
                        <a:solidFill>
                          <a:schemeClr val="tx2"/>
                        </a:solidFill>
                        <a:latin typeface="Poppins Medium" pitchFamily="2" charset="77"/>
                        <a:ea typeface="Lato Light" panose="020F0502020204030203" pitchFamily="34" charset="0"/>
                        <a:cs typeface="Poppins Medium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74852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Purchases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817221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</a:t>
                      </a: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Sell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Returns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17569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Medium" pitchFamily="2" charset="77"/>
                        </a:rPr>
                        <a:t>   Expenses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53" name="Forma libre 77">
            <a:extLst>
              <a:ext uri="{FF2B5EF4-FFF2-40B4-BE49-F238E27FC236}">
                <a16:creationId xmlns:a16="http://schemas.microsoft.com/office/drawing/2014/main" id="{5D9E4550-0C43-9146-A42C-623A4D6D006D}"/>
              </a:ext>
            </a:extLst>
          </p:cNvPr>
          <p:cNvSpPr/>
          <p:nvPr/>
        </p:nvSpPr>
        <p:spPr>
          <a:xfrm>
            <a:off x="14383905" y="4071758"/>
            <a:ext cx="1441044" cy="1391144"/>
          </a:xfrm>
          <a:custGeom>
            <a:avLst/>
            <a:gdLst>
              <a:gd name="connsiteX0" fmla="*/ 531103 w 533104"/>
              <a:gd name="connsiteY0" fmla="*/ 293835 h 514645"/>
              <a:gd name="connsiteX1" fmla="*/ 516631 w 533104"/>
              <a:gd name="connsiteY1" fmla="*/ 291915 h 514645"/>
              <a:gd name="connsiteX2" fmla="*/ 475503 w 533104"/>
              <a:gd name="connsiteY2" fmla="*/ 323444 h 514645"/>
              <a:gd name="connsiteX3" fmla="*/ 457413 w 533104"/>
              <a:gd name="connsiteY3" fmla="*/ 321081 h 514645"/>
              <a:gd name="connsiteX4" fmla="*/ 450915 w 533104"/>
              <a:gd name="connsiteY4" fmla="*/ 312590 h 514645"/>
              <a:gd name="connsiteX5" fmla="*/ 449217 w 533104"/>
              <a:gd name="connsiteY5" fmla="*/ 309784 h 514645"/>
              <a:gd name="connsiteX6" fmla="*/ 447519 w 533104"/>
              <a:gd name="connsiteY6" fmla="*/ 308160 h 514645"/>
              <a:gd name="connsiteX7" fmla="*/ 379146 w 533104"/>
              <a:gd name="connsiteY7" fmla="*/ 218817 h 514645"/>
              <a:gd name="connsiteX8" fmla="*/ 381508 w 533104"/>
              <a:gd name="connsiteY8" fmla="*/ 200653 h 514645"/>
              <a:gd name="connsiteX9" fmla="*/ 422636 w 533104"/>
              <a:gd name="connsiteY9" fmla="*/ 169124 h 514645"/>
              <a:gd name="connsiteX10" fmla="*/ 425663 w 533104"/>
              <a:gd name="connsiteY10" fmla="*/ 156498 h 514645"/>
              <a:gd name="connsiteX11" fmla="*/ 426328 w 533104"/>
              <a:gd name="connsiteY11" fmla="*/ 152880 h 514645"/>
              <a:gd name="connsiteX12" fmla="*/ 394725 w 533104"/>
              <a:gd name="connsiteY12" fmla="*/ 121130 h 514645"/>
              <a:gd name="connsiteX13" fmla="*/ 393322 w 533104"/>
              <a:gd name="connsiteY13" fmla="*/ 121130 h 514645"/>
              <a:gd name="connsiteX14" fmla="*/ 393101 w 533104"/>
              <a:gd name="connsiteY14" fmla="*/ 121130 h 514645"/>
              <a:gd name="connsiteX15" fmla="*/ 382764 w 533104"/>
              <a:gd name="connsiteY15" fmla="*/ 113968 h 514645"/>
              <a:gd name="connsiteX16" fmla="*/ 381287 w 533104"/>
              <a:gd name="connsiteY16" fmla="*/ 110276 h 514645"/>
              <a:gd name="connsiteX17" fmla="*/ 383576 w 533104"/>
              <a:gd name="connsiteY17" fmla="*/ 98240 h 514645"/>
              <a:gd name="connsiteX18" fmla="*/ 383797 w 533104"/>
              <a:gd name="connsiteY18" fmla="*/ 98019 h 514645"/>
              <a:gd name="connsiteX19" fmla="*/ 385569 w 533104"/>
              <a:gd name="connsiteY19" fmla="*/ 96099 h 514645"/>
              <a:gd name="connsiteX20" fmla="*/ 385348 w 533104"/>
              <a:gd name="connsiteY20" fmla="*/ 51428 h 514645"/>
              <a:gd name="connsiteX21" fmla="*/ 376044 w 533104"/>
              <a:gd name="connsiteY21" fmla="*/ 42124 h 514645"/>
              <a:gd name="connsiteX22" fmla="*/ 331299 w 533104"/>
              <a:gd name="connsiteY22" fmla="*/ 41977 h 514645"/>
              <a:gd name="connsiteX23" fmla="*/ 330782 w 533104"/>
              <a:gd name="connsiteY23" fmla="*/ 42420 h 514645"/>
              <a:gd name="connsiteX24" fmla="*/ 330561 w 533104"/>
              <a:gd name="connsiteY24" fmla="*/ 42641 h 514645"/>
              <a:gd name="connsiteX25" fmla="*/ 318156 w 533104"/>
              <a:gd name="connsiteY25" fmla="*/ 44782 h 514645"/>
              <a:gd name="connsiteX26" fmla="*/ 313431 w 533104"/>
              <a:gd name="connsiteY26" fmla="*/ 42789 h 514645"/>
              <a:gd name="connsiteX27" fmla="*/ 306342 w 533104"/>
              <a:gd name="connsiteY27" fmla="*/ 32525 h 514645"/>
              <a:gd name="connsiteX28" fmla="*/ 306268 w 533104"/>
              <a:gd name="connsiteY28" fmla="*/ 31196 h 514645"/>
              <a:gd name="connsiteX29" fmla="*/ 274518 w 533104"/>
              <a:gd name="connsiteY29" fmla="*/ 554 h 514645"/>
              <a:gd name="connsiteX30" fmla="*/ 261375 w 533104"/>
              <a:gd name="connsiteY30" fmla="*/ 554 h 514645"/>
              <a:gd name="connsiteX31" fmla="*/ 229625 w 533104"/>
              <a:gd name="connsiteY31" fmla="*/ 31935 h 514645"/>
              <a:gd name="connsiteX32" fmla="*/ 229625 w 533104"/>
              <a:gd name="connsiteY32" fmla="*/ 32009 h 514645"/>
              <a:gd name="connsiteX33" fmla="*/ 229625 w 533104"/>
              <a:gd name="connsiteY33" fmla="*/ 32673 h 514645"/>
              <a:gd name="connsiteX34" fmla="*/ 222611 w 533104"/>
              <a:gd name="connsiteY34" fmla="*/ 43010 h 514645"/>
              <a:gd name="connsiteX35" fmla="*/ 217885 w 533104"/>
              <a:gd name="connsiteY35" fmla="*/ 45077 h 514645"/>
              <a:gd name="connsiteX36" fmla="*/ 205407 w 533104"/>
              <a:gd name="connsiteY36" fmla="*/ 42936 h 514645"/>
              <a:gd name="connsiteX37" fmla="*/ 204225 w 533104"/>
              <a:gd name="connsiteY37" fmla="*/ 41903 h 514645"/>
              <a:gd name="connsiteX38" fmla="*/ 160514 w 533104"/>
              <a:gd name="connsiteY38" fmla="*/ 43084 h 514645"/>
              <a:gd name="connsiteX39" fmla="*/ 151210 w 533104"/>
              <a:gd name="connsiteY39" fmla="*/ 52388 h 514645"/>
              <a:gd name="connsiteX40" fmla="*/ 151136 w 533104"/>
              <a:gd name="connsiteY40" fmla="*/ 97207 h 514645"/>
              <a:gd name="connsiteX41" fmla="*/ 152465 w 533104"/>
              <a:gd name="connsiteY41" fmla="*/ 98536 h 514645"/>
              <a:gd name="connsiteX42" fmla="*/ 152539 w 533104"/>
              <a:gd name="connsiteY42" fmla="*/ 98609 h 514645"/>
              <a:gd name="connsiteX43" fmla="*/ 154828 w 533104"/>
              <a:gd name="connsiteY43" fmla="*/ 110571 h 514645"/>
              <a:gd name="connsiteX44" fmla="*/ 153425 w 533104"/>
              <a:gd name="connsiteY44" fmla="*/ 114337 h 514645"/>
              <a:gd name="connsiteX45" fmla="*/ 143088 w 533104"/>
              <a:gd name="connsiteY45" fmla="*/ 121499 h 514645"/>
              <a:gd name="connsiteX46" fmla="*/ 142202 w 533104"/>
              <a:gd name="connsiteY46" fmla="*/ 121573 h 514645"/>
              <a:gd name="connsiteX47" fmla="*/ 141685 w 533104"/>
              <a:gd name="connsiteY47" fmla="*/ 121647 h 514645"/>
              <a:gd name="connsiteX48" fmla="*/ 110747 w 533104"/>
              <a:gd name="connsiteY48" fmla="*/ 150517 h 514645"/>
              <a:gd name="connsiteX49" fmla="*/ 113701 w 533104"/>
              <a:gd name="connsiteY49" fmla="*/ 162848 h 514645"/>
              <a:gd name="connsiteX50" fmla="*/ 154237 w 533104"/>
              <a:gd name="connsiteY50" fmla="*/ 195115 h 514645"/>
              <a:gd name="connsiteX51" fmla="*/ 156305 w 533104"/>
              <a:gd name="connsiteY51" fmla="*/ 213279 h 514645"/>
              <a:gd name="connsiteX52" fmla="*/ 76192 w 533104"/>
              <a:gd name="connsiteY52" fmla="*/ 313993 h 514645"/>
              <a:gd name="connsiteX53" fmla="*/ 58028 w 533104"/>
              <a:gd name="connsiteY53" fmla="*/ 316060 h 514645"/>
              <a:gd name="connsiteX54" fmla="*/ 17343 w 533104"/>
              <a:gd name="connsiteY54" fmla="*/ 283867 h 514645"/>
              <a:gd name="connsiteX55" fmla="*/ 2797 w 533104"/>
              <a:gd name="connsiteY55" fmla="*/ 285492 h 514645"/>
              <a:gd name="connsiteX56" fmla="*/ 4422 w 533104"/>
              <a:gd name="connsiteY56" fmla="*/ 300038 h 514645"/>
              <a:gd name="connsiteX57" fmla="*/ 44958 w 533104"/>
              <a:gd name="connsiteY57" fmla="*/ 332304 h 514645"/>
              <a:gd name="connsiteX58" fmla="*/ 65854 w 533104"/>
              <a:gd name="connsiteY58" fmla="*/ 339614 h 514645"/>
              <a:gd name="connsiteX59" fmla="*/ 85052 w 533104"/>
              <a:gd name="connsiteY59" fmla="*/ 333634 h 514645"/>
              <a:gd name="connsiteX60" fmla="*/ 103659 w 533104"/>
              <a:gd name="connsiteY60" fmla="*/ 358960 h 514645"/>
              <a:gd name="connsiteX61" fmla="*/ 111338 w 533104"/>
              <a:gd name="connsiteY61" fmla="*/ 371217 h 514645"/>
              <a:gd name="connsiteX62" fmla="*/ 114218 w 533104"/>
              <a:gd name="connsiteY62" fmla="*/ 374539 h 514645"/>
              <a:gd name="connsiteX63" fmla="*/ 107794 w 533104"/>
              <a:gd name="connsiteY63" fmla="*/ 380520 h 514645"/>
              <a:gd name="connsiteX64" fmla="*/ 96866 w 533104"/>
              <a:gd name="connsiteY64" fmla="*/ 394180 h 514645"/>
              <a:gd name="connsiteX65" fmla="*/ 90442 w 533104"/>
              <a:gd name="connsiteY65" fmla="*/ 416405 h 514645"/>
              <a:gd name="connsiteX66" fmla="*/ 101592 w 533104"/>
              <a:gd name="connsiteY66" fmla="*/ 436710 h 514645"/>
              <a:gd name="connsiteX67" fmla="*/ 102404 w 533104"/>
              <a:gd name="connsiteY67" fmla="*/ 437375 h 514645"/>
              <a:gd name="connsiteX68" fmla="*/ 121232 w 533104"/>
              <a:gd name="connsiteY68" fmla="*/ 444020 h 514645"/>
              <a:gd name="connsiteX69" fmla="*/ 122783 w 533104"/>
              <a:gd name="connsiteY69" fmla="*/ 443946 h 514645"/>
              <a:gd name="connsiteX70" fmla="*/ 133637 w 533104"/>
              <a:gd name="connsiteY70" fmla="*/ 462406 h 514645"/>
              <a:gd name="connsiteX71" fmla="*/ 134449 w 533104"/>
              <a:gd name="connsiteY71" fmla="*/ 463070 h 514645"/>
              <a:gd name="connsiteX72" fmla="*/ 153351 w 533104"/>
              <a:gd name="connsiteY72" fmla="*/ 469716 h 514645"/>
              <a:gd name="connsiteX73" fmla="*/ 154828 w 533104"/>
              <a:gd name="connsiteY73" fmla="*/ 469641 h 514645"/>
              <a:gd name="connsiteX74" fmla="*/ 165682 w 533104"/>
              <a:gd name="connsiteY74" fmla="*/ 488027 h 514645"/>
              <a:gd name="connsiteX75" fmla="*/ 166494 w 533104"/>
              <a:gd name="connsiteY75" fmla="*/ 488691 h 514645"/>
              <a:gd name="connsiteX76" fmla="*/ 185323 w 533104"/>
              <a:gd name="connsiteY76" fmla="*/ 495337 h 514645"/>
              <a:gd name="connsiteX77" fmla="*/ 188719 w 533104"/>
              <a:gd name="connsiteY77" fmla="*/ 495115 h 514645"/>
              <a:gd name="connsiteX78" fmla="*/ 193371 w 533104"/>
              <a:gd name="connsiteY78" fmla="*/ 494229 h 514645"/>
              <a:gd name="connsiteX79" fmla="*/ 202749 w 533104"/>
              <a:gd name="connsiteY79" fmla="*/ 507225 h 514645"/>
              <a:gd name="connsiteX80" fmla="*/ 203561 w 533104"/>
              <a:gd name="connsiteY80" fmla="*/ 507889 h 514645"/>
              <a:gd name="connsiteX81" fmla="*/ 222463 w 533104"/>
              <a:gd name="connsiteY81" fmla="*/ 514534 h 514645"/>
              <a:gd name="connsiteX82" fmla="*/ 246091 w 533104"/>
              <a:gd name="connsiteY82" fmla="*/ 503237 h 514645"/>
              <a:gd name="connsiteX83" fmla="*/ 257019 w 533104"/>
              <a:gd name="connsiteY83" fmla="*/ 489577 h 514645"/>
              <a:gd name="connsiteX84" fmla="*/ 257905 w 533104"/>
              <a:gd name="connsiteY84" fmla="*/ 488396 h 514645"/>
              <a:gd name="connsiteX85" fmla="*/ 273706 w 533104"/>
              <a:gd name="connsiteY85" fmla="*/ 501022 h 514645"/>
              <a:gd name="connsiteX86" fmla="*/ 293790 w 533104"/>
              <a:gd name="connsiteY86" fmla="*/ 508332 h 514645"/>
              <a:gd name="connsiteX87" fmla="*/ 294233 w 533104"/>
              <a:gd name="connsiteY87" fmla="*/ 508332 h 514645"/>
              <a:gd name="connsiteX88" fmla="*/ 316753 w 533104"/>
              <a:gd name="connsiteY88" fmla="*/ 497552 h 514645"/>
              <a:gd name="connsiteX89" fmla="*/ 322512 w 533104"/>
              <a:gd name="connsiteY89" fmla="*/ 485812 h 514645"/>
              <a:gd name="connsiteX90" fmla="*/ 332481 w 533104"/>
              <a:gd name="connsiteY90" fmla="*/ 487584 h 514645"/>
              <a:gd name="connsiteX91" fmla="*/ 354632 w 533104"/>
              <a:gd name="connsiteY91" fmla="*/ 477394 h 514645"/>
              <a:gd name="connsiteX92" fmla="*/ 355518 w 533104"/>
              <a:gd name="connsiteY92" fmla="*/ 476361 h 514645"/>
              <a:gd name="connsiteX93" fmla="*/ 356330 w 533104"/>
              <a:gd name="connsiteY93" fmla="*/ 475327 h 514645"/>
              <a:gd name="connsiteX94" fmla="*/ 361646 w 533104"/>
              <a:gd name="connsiteY94" fmla="*/ 464325 h 514645"/>
              <a:gd name="connsiteX95" fmla="*/ 369990 w 533104"/>
              <a:gd name="connsiteY95" fmla="*/ 465580 h 514645"/>
              <a:gd name="connsiteX96" fmla="*/ 392363 w 533104"/>
              <a:gd name="connsiteY96" fmla="*/ 455095 h 514645"/>
              <a:gd name="connsiteX97" fmla="*/ 392732 w 533104"/>
              <a:gd name="connsiteY97" fmla="*/ 454653 h 514645"/>
              <a:gd name="connsiteX98" fmla="*/ 393101 w 533104"/>
              <a:gd name="connsiteY98" fmla="*/ 454210 h 514645"/>
              <a:gd name="connsiteX99" fmla="*/ 399156 w 533104"/>
              <a:gd name="connsiteY99" fmla="*/ 440993 h 514645"/>
              <a:gd name="connsiteX100" fmla="*/ 405432 w 533104"/>
              <a:gd name="connsiteY100" fmla="*/ 441657 h 514645"/>
              <a:gd name="connsiteX101" fmla="*/ 427952 w 533104"/>
              <a:gd name="connsiteY101" fmla="*/ 431394 h 514645"/>
              <a:gd name="connsiteX102" fmla="*/ 428764 w 533104"/>
              <a:gd name="connsiteY102" fmla="*/ 430360 h 514645"/>
              <a:gd name="connsiteX103" fmla="*/ 429207 w 533104"/>
              <a:gd name="connsiteY103" fmla="*/ 429843 h 514645"/>
              <a:gd name="connsiteX104" fmla="*/ 424113 w 533104"/>
              <a:gd name="connsiteY104" fmla="*/ 386501 h 514645"/>
              <a:gd name="connsiteX105" fmla="*/ 408902 w 533104"/>
              <a:gd name="connsiteY105" fmla="*/ 374318 h 514645"/>
              <a:gd name="connsiteX106" fmla="*/ 414809 w 533104"/>
              <a:gd name="connsiteY106" fmla="*/ 368263 h 514645"/>
              <a:gd name="connsiteX107" fmla="*/ 422414 w 533104"/>
              <a:gd name="connsiteY107" fmla="*/ 355932 h 514645"/>
              <a:gd name="connsiteX108" fmla="*/ 439471 w 533104"/>
              <a:gd name="connsiteY108" fmla="*/ 332083 h 514645"/>
              <a:gd name="connsiteX109" fmla="*/ 440726 w 533104"/>
              <a:gd name="connsiteY109" fmla="*/ 333707 h 514645"/>
              <a:gd name="connsiteX110" fmla="*/ 467455 w 533104"/>
              <a:gd name="connsiteY110" fmla="*/ 346850 h 514645"/>
              <a:gd name="connsiteX111" fmla="*/ 487834 w 533104"/>
              <a:gd name="connsiteY111" fmla="*/ 339910 h 514645"/>
              <a:gd name="connsiteX112" fmla="*/ 528961 w 533104"/>
              <a:gd name="connsiteY112" fmla="*/ 308381 h 514645"/>
              <a:gd name="connsiteX113" fmla="*/ 531103 w 533104"/>
              <a:gd name="connsiteY113" fmla="*/ 293835 h 514645"/>
              <a:gd name="connsiteX114" fmla="*/ 131496 w 533104"/>
              <a:gd name="connsiteY114" fmla="*/ 150739 h 514645"/>
              <a:gd name="connsiteX115" fmla="*/ 142202 w 533104"/>
              <a:gd name="connsiteY115" fmla="*/ 142321 h 514645"/>
              <a:gd name="connsiteX116" fmla="*/ 143088 w 533104"/>
              <a:gd name="connsiteY116" fmla="*/ 142247 h 514645"/>
              <a:gd name="connsiteX117" fmla="*/ 143605 w 533104"/>
              <a:gd name="connsiteY117" fmla="*/ 142173 h 514645"/>
              <a:gd name="connsiteX118" fmla="*/ 172697 w 533104"/>
              <a:gd name="connsiteY118" fmla="*/ 121425 h 514645"/>
              <a:gd name="connsiteX119" fmla="*/ 173878 w 533104"/>
              <a:gd name="connsiteY119" fmla="*/ 118324 h 514645"/>
              <a:gd name="connsiteX120" fmla="*/ 167085 w 533104"/>
              <a:gd name="connsiteY120" fmla="*/ 84064 h 514645"/>
              <a:gd name="connsiteX121" fmla="*/ 165756 w 533104"/>
              <a:gd name="connsiteY121" fmla="*/ 82734 h 514645"/>
              <a:gd name="connsiteX122" fmla="*/ 165682 w 533104"/>
              <a:gd name="connsiteY122" fmla="*/ 82661 h 514645"/>
              <a:gd name="connsiteX123" fmla="*/ 165682 w 533104"/>
              <a:gd name="connsiteY123" fmla="*/ 67007 h 514645"/>
              <a:gd name="connsiteX124" fmla="*/ 174986 w 533104"/>
              <a:gd name="connsiteY124" fmla="*/ 57704 h 514645"/>
              <a:gd name="connsiteX125" fmla="*/ 190639 w 533104"/>
              <a:gd name="connsiteY125" fmla="*/ 57630 h 514645"/>
              <a:gd name="connsiteX126" fmla="*/ 191821 w 533104"/>
              <a:gd name="connsiteY126" fmla="*/ 58664 h 514645"/>
              <a:gd name="connsiteX127" fmla="*/ 226229 w 533104"/>
              <a:gd name="connsiteY127" fmla="*/ 63832 h 514645"/>
              <a:gd name="connsiteX128" fmla="*/ 230142 w 533104"/>
              <a:gd name="connsiteY128" fmla="*/ 62134 h 514645"/>
              <a:gd name="connsiteX129" fmla="*/ 250152 w 533104"/>
              <a:gd name="connsiteY129" fmla="*/ 33042 h 514645"/>
              <a:gd name="connsiteX130" fmla="*/ 250152 w 533104"/>
              <a:gd name="connsiteY130" fmla="*/ 32968 h 514645"/>
              <a:gd name="connsiteX131" fmla="*/ 250152 w 533104"/>
              <a:gd name="connsiteY131" fmla="*/ 32304 h 514645"/>
              <a:gd name="connsiteX132" fmla="*/ 261228 w 533104"/>
              <a:gd name="connsiteY132" fmla="*/ 21228 h 514645"/>
              <a:gd name="connsiteX133" fmla="*/ 274371 w 533104"/>
              <a:gd name="connsiteY133" fmla="*/ 21228 h 514645"/>
              <a:gd name="connsiteX134" fmla="*/ 285446 w 533104"/>
              <a:gd name="connsiteY134" fmla="*/ 32304 h 514645"/>
              <a:gd name="connsiteX135" fmla="*/ 285520 w 533104"/>
              <a:gd name="connsiteY135" fmla="*/ 33633 h 514645"/>
              <a:gd name="connsiteX136" fmla="*/ 305604 w 533104"/>
              <a:gd name="connsiteY136" fmla="*/ 62060 h 514645"/>
              <a:gd name="connsiteX137" fmla="*/ 309517 w 533104"/>
              <a:gd name="connsiteY137" fmla="*/ 63759 h 514645"/>
              <a:gd name="connsiteX138" fmla="*/ 344885 w 533104"/>
              <a:gd name="connsiteY138" fmla="*/ 57482 h 514645"/>
              <a:gd name="connsiteX139" fmla="*/ 345402 w 533104"/>
              <a:gd name="connsiteY139" fmla="*/ 57039 h 514645"/>
              <a:gd name="connsiteX140" fmla="*/ 345624 w 533104"/>
              <a:gd name="connsiteY140" fmla="*/ 56818 h 514645"/>
              <a:gd name="connsiteX141" fmla="*/ 361277 w 533104"/>
              <a:gd name="connsiteY141" fmla="*/ 56818 h 514645"/>
              <a:gd name="connsiteX142" fmla="*/ 370581 w 533104"/>
              <a:gd name="connsiteY142" fmla="*/ 66121 h 514645"/>
              <a:gd name="connsiteX143" fmla="*/ 370654 w 533104"/>
              <a:gd name="connsiteY143" fmla="*/ 81775 h 514645"/>
              <a:gd name="connsiteX144" fmla="*/ 370433 w 533104"/>
              <a:gd name="connsiteY144" fmla="*/ 81996 h 514645"/>
              <a:gd name="connsiteX145" fmla="*/ 368661 w 533104"/>
              <a:gd name="connsiteY145" fmla="*/ 83916 h 514645"/>
              <a:gd name="connsiteX146" fmla="*/ 362015 w 533104"/>
              <a:gd name="connsiteY146" fmla="*/ 118176 h 514645"/>
              <a:gd name="connsiteX147" fmla="*/ 363197 w 533104"/>
              <a:gd name="connsiteY147" fmla="*/ 121278 h 514645"/>
              <a:gd name="connsiteX148" fmla="*/ 392806 w 533104"/>
              <a:gd name="connsiteY148" fmla="*/ 141878 h 514645"/>
              <a:gd name="connsiteX149" fmla="*/ 394135 w 533104"/>
              <a:gd name="connsiteY149" fmla="*/ 141878 h 514645"/>
              <a:gd name="connsiteX150" fmla="*/ 394356 w 533104"/>
              <a:gd name="connsiteY150" fmla="*/ 141878 h 514645"/>
              <a:gd name="connsiteX151" fmla="*/ 405432 w 533104"/>
              <a:gd name="connsiteY151" fmla="*/ 152954 h 514645"/>
              <a:gd name="connsiteX152" fmla="*/ 405875 w 533104"/>
              <a:gd name="connsiteY152" fmla="*/ 155833 h 514645"/>
              <a:gd name="connsiteX153" fmla="*/ 368735 w 533104"/>
              <a:gd name="connsiteY153" fmla="*/ 184261 h 514645"/>
              <a:gd name="connsiteX154" fmla="*/ 355592 w 533104"/>
              <a:gd name="connsiteY154" fmla="*/ 211802 h 514645"/>
              <a:gd name="connsiteX155" fmla="*/ 324580 w 533104"/>
              <a:gd name="connsiteY155" fmla="*/ 216528 h 514645"/>
              <a:gd name="connsiteX156" fmla="*/ 347026 w 533104"/>
              <a:gd name="connsiteY156" fmla="*/ 161002 h 514645"/>
              <a:gd name="connsiteX157" fmla="*/ 266913 w 533104"/>
              <a:gd name="connsiteY157" fmla="*/ 80889 h 514645"/>
              <a:gd name="connsiteX158" fmla="*/ 186800 w 533104"/>
              <a:gd name="connsiteY158" fmla="*/ 161002 h 514645"/>
              <a:gd name="connsiteX159" fmla="*/ 215375 w 533104"/>
              <a:gd name="connsiteY159" fmla="*/ 222287 h 514645"/>
              <a:gd name="connsiteX160" fmla="*/ 177127 w 533104"/>
              <a:gd name="connsiteY160" fmla="*/ 217709 h 514645"/>
              <a:gd name="connsiteX161" fmla="*/ 166864 w 533104"/>
              <a:gd name="connsiteY161" fmla="*/ 178945 h 514645"/>
              <a:gd name="connsiteX162" fmla="*/ 131496 w 533104"/>
              <a:gd name="connsiteY162" fmla="*/ 150739 h 514645"/>
              <a:gd name="connsiteX163" fmla="*/ 267061 w 533104"/>
              <a:gd name="connsiteY163" fmla="*/ 220441 h 514645"/>
              <a:gd name="connsiteX164" fmla="*/ 207622 w 533104"/>
              <a:gd name="connsiteY164" fmla="*/ 161002 h 514645"/>
              <a:gd name="connsiteX165" fmla="*/ 267061 w 533104"/>
              <a:gd name="connsiteY165" fmla="*/ 101563 h 514645"/>
              <a:gd name="connsiteX166" fmla="*/ 326500 w 533104"/>
              <a:gd name="connsiteY166" fmla="*/ 161002 h 514645"/>
              <a:gd name="connsiteX167" fmla="*/ 267061 w 533104"/>
              <a:gd name="connsiteY167" fmla="*/ 220441 h 514645"/>
              <a:gd name="connsiteX168" fmla="*/ 115399 w 533104"/>
              <a:gd name="connsiteY168" fmla="*/ 421205 h 514645"/>
              <a:gd name="connsiteX169" fmla="*/ 114587 w 533104"/>
              <a:gd name="connsiteY169" fmla="*/ 420540 h 514645"/>
              <a:gd name="connsiteX170" fmla="*/ 113110 w 533104"/>
              <a:gd name="connsiteY170" fmla="*/ 407102 h 514645"/>
              <a:gd name="connsiteX171" fmla="*/ 124038 w 533104"/>
              <a:gd name="connsiteY171" fmla="*/ 393442 h 514645"/>
              <a:gd name="connsiteX172" fmla="*/ 137476 w 533104"/>
              <a:gd name="connsiteY172" fmla="*/ 391965 h 514645"/>
              <a:gd name="connsiteX173" fmla="*/ 138289 w 533104"/>
              <a:gd name="connsiteY173" fmla="*/ 392629 h 514645"/>
              <a:gd name="connsiteX174" fmla="*/ 139765 w 533104"/>
              <a:gd name="connsiteY174" fmla="*/ 406068 h 514645"/>
              <a:gd name="connsiteX175" fmla="*/ 128837 w 533104"/>
              <a:gd name="connsiteY175" fmla="*/ 419728 h 514645"/>
              <a:gd name="connsiteX176" fmla="*/ 122414 w 533104"/>
              <a:gd name="connsiteY176" fmla="*/ 423198 h 514645"/>
              <a:gd name="connsiteX177" fmla="*/ 115399 w 533104"/>
              <a:gd name="connsiteY177" fmla="*/ 421205 h 514645"/>
              <a:gd name="connsiteX178" fmla="*/ 147444 w 533104"/>
              <a:gd name="connsiteY178" fmla="*/ 446900 h 514645"/>
              <a:gd name="connsiteX179" fmla="*/ 146632 w 533104"/>
              <a:gd name="connsiteY179" fmla="*/ 446235 h 514645"/>
              <a:gd name="connsiteX180" fmla="*/ 145156 w 533104"/>
              <a:gd name="connsiteY180" fmla="*/ 432797 h 514645"/>
              <a:gd name="connsiteX181" fmla="*/ 166347 w 533104"/>
              <a:gd name="connsiteY181" fmla="*/ 406289 h 514645"/>
              <a:gd name="connsiteX182" fmla="*/ 172771 w 533104"/>
              <a:gd name="connsiteY182" fmla="*/ 402819 h 514645"/>
              <a:gd name="connsiteX183" fmla="*/ 173878 w 533104"/>
              <a:gd name="connsiteY183" fmla="*/ 402745 h 514645"/>
              <a:gd name="connsiteX184" fmla="*/ 179785 w 533104"/>
              <a:gd name="connsiteY184" fmla="*/ 404813 h 514645"/>
              <a:gd name="connsiteX185" fmla="*/ 180597 w 533104"/>
              <a:gd name="connsiteY185" fmla="*/ 405477 h 514645"/>
              <a:gd name="connsiteX186" fmla="*/ 184068 w 533104"/>
              <a:gd name="connsiteY186" fmla="*/ 411901 h 514645"/>
              <a:gd name="connsiteX187" fmla="*/ 182074 w 533104"/>
              <a:gd name="connsiteY187" fmla="*/ 418915 h 514645"/>
              <a:gd name="connsiteX188" fmla="*/ 160883 w 533104"/>
              <a:gd name="connsiteY188" fmla="*/ 445423 h 514645"/>
              <a:gd name="connsiteX189" fmla="*/ 147444 w 533104"/>
              <a:gd name="connsiteY189" fmla="*/ 446900 h 514645"/>
              <a:gd name="connsiteX190" fmla="*/ 186504 w 533104"/>
              <a:gd name="connsiteY190" fmla="*/ 474589 h 514645"/>
              <a:gd name="connsiteX191" fmla="*/ 179490 w 533104"/>
              <a:gd name="connsiteY191" fmla="*/ 472595 h 514645"/>
              <a:gd name="connsiteX192" fmla="*/ 178678 w 533104"/>
              <a:gd name="connsiteY192" fmla="*/ 471931 h 514645"/>
              <a:gd name="connsiteX193" fmla="*/ 177201 w 533104"/>
              <a:gd name="connsiteY193" fmla="*/ 458492 h 514645"/>
              <a:gd name="connsiteX194" fmla="*/ 215744 w 533104"/>
              <a:gd name="connsiteY194" fmla="*/ 410350 h 514645"/>
              <a:gd name="connsiteX195" fmla="*/ 222168 w 533104"/>
              <a:gd name="connsiteY195" fmla="*/ 406880 h 514645"/>
              <a:gd name="connsiteX196" fmla="*/ 223275 w 533104"/>
              <a:gd name="connsiteY196" fmla="*/ 406806 h 514645"/>
              <a:gd name="connsiteX197" fmla="*/ 229182 w 533104"/>
              <a:gd name="connsiteY197" fmla="*/ 408874 h 514645"/>
              <a:gd name="connsiteX198" fmla="*/ 229994 w 533104"/>
              <a:gd name="connsiteY198" fmla="*/ 409538 h 514645"/>
              <a:gd name="connsiteX199" fmla="*/ 231471 w 533104"/>
              <a:gd name="connsiteY199" fmla="*/ 422977 h 514645"/>
              <a:gd name="connsiteX200" fmla="*/ 192928 w 533104"/>
              <a:gd name="connsiteY200" fmla="*/ 471118 h 514645"/>
              <a:gd name="connsiteX201" fmla="*/ 186504 w 533104"/>
              <a:gd name="connsiteY201" fmla="*/ 474589 h 514645"/>
              <a:gd name="connsiteX202" fmla="*/ 230068 w 533104"/>
              <a:gd name="connsiteY202" fmla="*/ 490316 h 514645"/>
              <a:gd name="connsiteX203" fmla="*/ 216630 w 533104"/>
              <a:gd name="connsiteY203" fmla="*/ 491793 h 514645"/>
              <a:gd name="connsiteX204" fmla="*/ 215818 w 533104"/>
              <a:gd name="connsiteY204" fmla="*/ 491129 h 514645"/>
              <a:gd name="connsiteX205" fmla="*/ 214341 w 533104"/>
              <a:gd name="connsiteY205" fmla="*/ 477690 h 514645"/>
              <a:gd name="connsiteX206" fmla="*/ 225269 w 533104"/>
              <a:gd name="connsiteY206" fmla="*/ 464030 h 514645"/>
              <a:gd name="connsiteX207" fmla="*/ 225269 w 533104"/>
              <a:gd name="connsiteY207" fmla="*/ 464030 h 514645"/>
              <a:gd name="connsiteX208" fmla="*/ 238707 w 533104"/>
              <a:gd name="connsiteY208" fmla="*/ 462553 h 514645"/>
              <a:gd name="connsiteX209" fmla="*/ 239519 w 533104"/>
              <a:gd name="connsiteY209" fmla="*/ 463217 h 514645"/>
              <a:gd name="connsiteX210" fmla="*/ 242990 w 533104"/>
              <a:gd name="connsiteY210" fmla="*/ 469494 h 514645"/>
              <a:gd name="connsiteX211" fmla="*/ 242916 w 533104"/>
              <a:gd name="connsiteY211" fmla="*/ 472521 h 514645"/>
              <a:gd name="connsiteX212" fmla="*/ 240996 w 533104"/>
              <a:gd name="connsiteY212" fmla="*/ 476656 h 514645"/>
              <a:gd name="connsiteX213" fmla="*/ 230068 w 533104"/>
              <a:gd name="connsiteY213" fmla="*/ 490316 h 514645"/>
              <a:gd name="connsiteX214" fmla="*/ 413111 w 533104"/>
              <a:gd name="connsiteY214" fmla="*/ 416922 h 514645"/>
              <a:gd name="connsiteX215" fmla="*/ 412889 w 533104"/>
              <a:gd name="connsiteY215" fmla="*/ 417217 h 514645"/>
              <a:gd name="connsiteX216" fmla="*/ 412446 w 533104"/>
              <a:gd name="connsiteY216" fmla="*/ 417808 h 514645"/>
              <a:gd name="connsiteX217" fmla="*/ 399894 w 533104"/>
              <a:gd name="connsiteY217" fmla="*/ 418842 h 514645"/>
              <a:gd name="connsiteX218" fmla="*/ 388744 w 533104"/>
              <a:gd name="connsiteY218" fmla="*/ 409907 h 514645"/>
              <a:gd name="connsiteX219" fmla="*/ 388080 w 533104"/>
              <a:gd name="connsiteY219" fmla="*/ 409317 h 514645"/>
              <a:gd name="connsiteX220" fmla="*/ 326574 w 533104"/>
              <a:gd name="connsiteY220" fmla="*/ 359846 h 514645"/>
              <a:gd name="connsiteX221" fmla="*/ 312028 w 533104"/>
              <a:gd name="connsiteY221" fmla="*/ 361396 h 514645"/>
              <a:gd name="connsiteX222" fmla="*/ 309813 w 533104"/>
              <a:gd name="connsiteY222" fmla="*/ 369149 h 514645"/>
              <a:gd name="connsiteX223" fmla="*/ 313652 w 533104"/>
              <a:gd name="connsiteY223" fmla="*/ 376237 h 514645"/>
              <a:gd name="connsiteX224" fmla="*/ 375454 w 533104"/>
              <a:gd name="connsiteY224" fmla="*/ 425782 h 514645"/>
              <a:gd name="connsiteX225" fmla="*/ 377004 w 533104"/>
              <a:gd name="connsiteY225" fmla="*/ 441436 h 514645"/>
              <a:gd name="connsiteX226" fmla="*/ 376635 w 533104"/>
              <a:gd name="connsiteY226" fmla="*/ 441952 h 514645"/>
              <a:gd name="connsiteX227" fmla="*/ 364969 w 533104"/>
              <a:gd name="connsiteY227" fmla="*/ 443134 h 514645"/>
              <a:gd name="connsiteX228" fmla="*/ 301100 w 533104"/>
              <a:gd name="connsiteY228" fmla="*/ 391743 h 514645"/>
              <a:gd name="connsiteX229" fmla="*/ 286554 w 533104"/>
              <a:gd name="connsiteY229" fmla="*/ 393294 h 514645"/>
              <a:gd name="connsiteX230" fmla="*/ 284339 w 533104"/>
              <a:gd name="connsiteY230" fmla="*/ 400973 h 514645"/>
              <a:gd name="connsiteX231" fmla="*/ 288178 w 533104"/>
              <a:gd name="connsiteY231" fmla="*/ 407987 h 514645"/>
              <a:gd name="connsiteX232" fmla="*/ 337797 w 533104"/>
              <a:gd name="connsiteY232" fmla="*/ 447859 h 514645"/>
              <a:gd name="connsiteX233" fmla="*/ 339938 w 533104"/>
              <a:gd name="connsiteY233" fmla="*/ 462996 h 514645"/>
              <a:gd name="connsiteX234" fmla="*/ 339569 w 533104"/>
              <a:gd name="connsiteY234" fmla="*/ 463513 h 514645"/>
              <a:gd name="connsiteX235" fmla="*/ 339126 w 533104"/>
              <a:gd name="connsiteY235" fmla="*/ 464030 h 514645"/>
              <a:gd name="connsiteX236" fmla="*/ 327017 w 533104"/>
              <a:gd name="connsiteY236" fmla="*/ 464916 h 514645"/>
              <a:gd name="connsiteX237" fmla="*/ 275626 w 533104"/>
              <a:gd name="connsiteY237" fmla="*/ 423641 h 514645"/>
              <a:gd name="connsiteX238" fmla="*/ 264107 w 533104"/>
              <a:gd name="connsiteY238" fmla="*/ 422681 h 514645"/>
              <a:gd name="connsiteX239" fmla="*/ 260932 w 533104"/>
              <a:gd name="connsiteY239" fmla="*/ 425339 h 514645"/>
              <a:gd name="connsiteX240" fmla="*/ 262557 w 533104"/>
              <a:gd name="connsiteY240" fmla="*/ 439885 h 514645"/>
              <a:gd name="connsiteX241" fmla="*/ 297999 w 533104"/>
              <a:gd name="connsiteY241" fmla="*/ 468165 h 514645"/>
              <a:gd name="connsiteX242" fmla="*/ 302576 w 533104"/>
              <a:gd name="connsiteY242" fmla="*/ 475696 h 514645"/>
              <a:gd name="connsiteX243" fmla="*/ 300804 w 533104"/>
              <a:gd name="connsiteY243" fmla="*/ 484705 h 514645"/>
              <a:gd name="connsiteX244" fmla="*/ 294233 w 533104"/>
              <a:gd name="connsiteY244" fmla="*/ 487732 h 514645"/>
              <a:gd name="connsiteX245" fmla="*/ 286775 w 533104"/>
              <a:gd name="connsiteY245" fmla="*/ 484926 h 514645"/>
              <a:gd name="connsiteX246" fmla="*/ 263517 w 533104"/>
              <a:gd name="connsiteY246" fmla="*/ 466393 h 514645"/>
              <a:gd name="connsiteX247" fmla="*/ 252515 w 533104"/>
              <a:gd name="connsiteY247" fmla="*/ 447195 h 514645"/>
              <a:gd name="connsiteX248" fmla="*/ 251703 w 533104"/>
              <a:gd name="connsiteY248" fmla="*/ 446531 h 514645"/>
              <a:gd name="connsiteX249" fmla="*/ 243137 w 533104"/>
              <a:gd name="connsiteY249" fmla="*/ 441731 h 514645"/>
              <a:gd name="connsiteX250" fmla="*/ 247715 w 533104"/>
              <a:gd name="connsiteY250" fmla="*/ 436046 h 514645"/>
              <a:gd name="connsiteX251" fmla="*/ 243064 w 533104"/>
              <a:gd name="connsiteY251" fmla="*/ 393516 h 514645"/>
              <a:gd name="connsiteX252" fmla="*/ 242251 w 533104"/>
              <a:gd name="connsiteY252" fmla="*/ 392851 h 514645"/>
              <a:gd name="connsiteX253" fmla="*/ 220026 w 533104"/>
              <a:gd name="connsiteY253" fmla="*/ 386427 h 514645"/>
              <a:gd name="connsiteX254" fmla="*/ 200312 w 533104"/>
              <a:gd name="connsiteY254" fmla="*/ 396912 h 514645"/>
              <a:gd name="connsiteX255" fmla="*/ 193740 w 533104"/>
              <a:gd name="connsiteY255" fmla="*/ 389528 h 514645"/>
              <a:gd name="connsiteX256" fmla="*/ 192928 w 533104"/>
              <a:gd name="connsiteY256" fmla="*/ 388864 h 514645"/>
              <a:gd name="connsiteX257" fmla="*/ 170703 w 533104"/>
              <a:gd name="connsiteY257" fmla="*/ 382440 h 514645"/>
              <a:gd name="connsiteX258" fmla="*/ 159185 w 533104"/>
              <a:gd name="connsiteY258" fmla="*/ 386132 h 514645"/>
              <a:gd name="connsiteX259" fmla="*/ 151358 w 533104"/>
              <a:gd name="connsiteY259" fmla="*/ 376680 h 514645"/>
              <a:gd name="connsiteX260" fmla="*/ 150546 w 533104"/>
              <a:gd name="connsiteY260" fmla="*/ 376016 h 514645"/>
              <a:gd name="connsiteX261" fmla="*/ 141981 w 533104"/>
              <a:gd name="connsiteY261" fmla="*/ 371217 h 514645"/>
              <a:gd name="connsiteX262" fmla="*/ 138362 w 533104"/>
              <a:gd name="connsiteY262" fmla="*/ 367082 h 514645"/>
              <a:gd name="connsiteX263" fmla="*/ 128468 w 533104"/>
              <a:gd name="connsiteY263" fmla="*/ 359624 h 514645"/>
              <a:gd name="connsiteX264" fmla="*/ 121601 w 533104"/>
              <a:gd name="connsiteY264" fmla="*/ 348622 h 514645"/>
              <a:gd name="connsiteX265" fmla="*/ 99229 w 533104"/>
              <a:gd name="connsiteY265" fmla="*/ 318644 h 514645"/>
              <a:gd name="connsiteX266" fmla="*/ 164132 w 533104"/>
              <a:gd name="connsiteY266" fmla="*/ 237423 h 514645"/>
              <a:gd name="connsiteX267" fmla="*/ 168636 w 533104"/>
              <a:gd name="connsiteY267" fmla="*/ 237867 h 514645"/>
              <a:gd name="connsiteX268" fmla="*/ 205776 w 533104"/>
              <a:gd name="connsiteY268" fmla="*/ 242001 h 514645"/>
              <a:gd name="connsiteX269" fmla="*/ 193224 w 533104"/>
              <a:gd name="connsiteY269" fmla="*/ 245989 h 514645"/>
              <a:gd name="connsiteX270" fmla="*/ 186209 w 533104"/>
              <a:gd name="connsiteY270" fmla="*/ 253742 h 514645"/>
              <a:gd name="connsiteX271" fmla="*/ 170999 w 533104"/>
              <a:gd name="connsiteY271" fmla="*/ 327579 h 514645"/>
              <a:gd name="connsiteX272" fmla="*/ 170777 w 533104"/>
              <a:gd name="connsiteY272" fmla="*/ 329720 h 514645"/>
              <a:gd name="connsiteX273" fmla="*/ 184363 w 533104"/>
              <a:gd name="connsiteY273" fmla="*/ 348770 h 514645"/>
              <a:gd name="connsiteX274" fmla="*/ 203118 w 533104"/>
              <a:gd name="connsiteY274" fmla="*/ 353053 h 514645"/>
              <a:gd name="connsiteX275" fmla="*/ 220617 w 533104"/>
              <a:gd name="connsiteY275" fmla="*/ 347958 h 514645"/>
              <a:gd name="connsiteX276" fmla="*/ 238781 w 533104"/>
              <a:gd name="connsiteY276" fmla="*/ 319014 h 514645"/>
              <a:gd name="connsiteX277" fmla="*/ 244983 w 533104"/>
              <a:gd name="connsiteY277" fmla="*/ 297010 h 514645"/>
              <a:gd name="connsiteX278" fmla="*/ 273485 w 533104"/>
              <a:gd name="connsiteY278" fmla="*/ 293835 h 514645"/>
              <a:gd name="connsiteX279" fmla="*/ 288178 w 533104"/>
              <a:gd name="connsiteY279" fmla="*/ 314583 h 514645"/>
              <a:gd name="connsiteX280" fmla="*/ 316901 w 533104"/>
              <a:gd name="connsiteY280" fmla="*/ 324699 h 514645"/>
              <a:gd name="connsiteX281" fmla="*/ 317565 w 533104"/>
              <a:gd name="connsiteY281" fmla="*/ 324699 h 514645"/>
              <a:gd name="connsiteX282" fmla="*/ 319116 w 533104"/>
              <a:gd name="connsiteY282" fmla="*/ 326397 h 514645"/>
              <a:gd name="connsiteX283" fmla="*/ 337723 w 533104"/>
              <a:gd name="connsiteY283" fmla="*/ 343158 h 514645"/>
              <a:gd name="connsiteX284" fmla="*/ 339126 w 533104"/>
              <a:gd name="connsiteY284" fmla="*/ 344487 h 514645"/>
              <a:gd name="connsiteX285" fmla="*/ 411486 w 533104"/>
              <a:gd name="connsiteY285" fmla="*/ 402523 h 514645"/>
              <a:gd name="connsiteX286" fmla="*/ 413111 w 533104"/>
              <a:gd name="connsiteY286" fmla="*/ 416922 h 514645"/>
              <a:gd name="connsiteX287" fmla="*/ 404841 w 533104"/>
              <a:gd name="connsiteY287" fmla="*/ 345300 h 514645"/>
              <a:gd name="connsiteX288" fmla="*/ 398048 w 533104"/>
              <a:gd name="connsiteY288" fmla="*/ 356301 h 514645"/>
              <a:gd name="connsiteX289" fmla="*/ 392510 w 533104"/>
              <a:gd name="connsiteY289" fmla="*/ 360805 h 514645"/>
              <a:gd name="connsiteX290" fmla="*/ 352860 w 533104"/>
              <a:gd name="connsiteY290" fmla="*/ 329055 h 514645"/>
              <a:gd name="connsiteX291" fmla="*/ 352564 w 533104"/>
              <a:gd name="connsiteY291" fmla="*/ 328686 h 514645"/>
              <a:gd name="connsiteX292" fmla="*/ 332776 w 533104"/>
              <a:gd name="connsiteY292" fmla="*/ 310818 h 514645"/>
              <a:gd name="connsiteX293" fmla="*/ 329896 w 533104"/>
              <a:gd name="connsiteY293" fmla="*/ 308972 h 514645"/>
              <a:gd name="connsiteX294" fmla="*/ 319707 w 533104"/>
              <a:gd name="connsiteY294" fmla="*/ 303729 h 514645"/>
              <a:gd name="connsiteX295" fmla="*/ 301026 w 533104"/>
              <a:gd name="connsiteY295" fmla="*/ 298266 h 514645"/>
              <a:gd name="connsiteX296" fmla="*/ 291649 w 533104"/>
              <a:gd name="connsiteY296" fmla="*/ 281209 h 514645"/>
              <a:gd name="connsiteX297" fmla="*/ 290393 w 533104"/>
              <a:gd name="connsiteY297" fmla="*/ 277296 h 514645"/>
              <a:gd name="connsiteX298" fmla="*/ 281459 w 533104"/>
              <a:gd name="connsiteY298" fmla="*/ 271979 h 514645"/>
              <a:gd name="connsiteX299" fmla="*/ 281311 w 533104"/>
              <a:gd name="connsiteY299" fmla="*/ 271979 h 514645"/>
              <a:gd name="connsiteX300" fmla="*/ 280278 w 533104"/>
              <a:gd name="connsiteY300" fmla="*/ 272053 h 514645"/>
              <a:gd name="connsiteX301" fmla="*/ 234056 w 533104"/>
              <a:gd name="connsiteY301" fmla="*/ 277148 h 514645"/>
              <a:gd name="connsiteX302" fmla="*/ 231619 w 533104"/>
              <a:gd name="connsiteY302" fmla="*/ 277739 h 514645"/>
              <a:gd name="connsiteX303" fmla="*/ 224826 w 533104"/>
              <a:gd name="connsiteY303" fmla="*/ 287485 h 514645"/>
              <a:gd name="connsiteX304" fmla="*/ 224900 w 533104"/>
              <a:gd name="connsiteY304" fmla="*/ 288519 h 514645"/>
              <a:gd name="connsiteX305" fmla="*/ 219510 w 533104"/>
              <a:gd name="connsiteY305" fmla="*/ 311261 h 514645"/>
              <a:gd name="connsiteX306" fmla="*/ 208286 w 533104"/>
              <a:gd name="connsiteY306" fmla="*/ 331049 h 514645"/>
              <a:gd name="connsiteX307" fmla="*/ 199131 w 533104"/>
              <a:gd name="connsiteY307" fmla="*/ 331714 h 514645"/>
              <a:gd name="connsiteX308" fmla="*/ 191747 w 533104"/>
              <a:gd name="connsiteY308" fmla="*/ 328834 h 514645"/>
              <a:gd name="connsiteX309" fmla="*/ 205185 w 533104"/>
              <a:gd name="connsiteY309" fmla="*/ 263488 h 514645"/>
              <a:gd name="connsiteX310" fmla="*/ 250669 w 533104"/>
              <a:gd name="connsiteY310" fmla="*/ 249164 h 514645"/>
              <a:gd name="connsiteX311" fmla="*/ 252515 w 533104"/>
              <a:gd name="connsiteY311" fmla="*/ 248352 h 514645"/>
              <a:gd name="connsiteX312" fmla="*/ 362901 w 533104"/>
              <a:gd name="connsiteY312" fmla="*/ 231664 h 514645"/>
              <a:gd name="connsiteX313" fmla="*/ 427066 w 533104"/>
              <a:gd name="connsiteY313" fmla="*/ 315396 h 514645"/>
              <a:gd name="connsiteX314" fmla="*/ 404841 w 533104"/>
              <a:gd name="connsiteY314" fmla="*/ 345300 h 5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33104" h="514645">
                <a:moveTo>
                  <a:pt x="531103" y="293835"/>
                </a:moveTo>
                <a:cubicBezTo>
                  <a:pt x="527632" y="289331"/>
                  <a:pt x="521135" y="288445"/>
                  <a:pt x="516631" y="291915"/>
                </a:cubicBezTo>
                <a:lnTo>
                  <a:pt x="475503" y="323444"/>
                </a:lnTo>
                <a:cubicBezTo>
                  <a:pt x="469818" y="327800"/>
                  <a:pt x="461696" y="326693"/>
                  <a:pt x="457413" y="321081"/>
                </a:cubicBezTo>
                <a:lnTo>
                  <a:pt x="450915" y="312590"/>
                </a:lnTo>
                <a:cubicBezTo>
                  <a:pt x="450546" y="311556"/>
                  <a:pt x="449956" y="310596"/>
                  <a:pt x="449217" y="309784"/>
                </a:cubicBezTo>
                <a:cubicBezTo>
                  <a:pt x="448700" y="309193"/>
                  <a:pt x="448110" y="308603"/>
                  <a:pt x="447519" y="308160"/>
                </a:cubicBezTo>
                <a:lnTo>
                  <a:pt x="379146" y="218817"/>
                </a:lnTo>
                <a:cubicBezTo>
                  <a:pt x="374789" y="213131"/>
                  <a:pt x="375897" y="205009"/>
                  <a:pt x="381508" y="200653"/>
                </a:cubicBezTo>
                <a:lnTo>
                  <a:pt x="422636" y="169124"/>
                </a:lnTo>
                <a:cubicBezTo>
                  <a:pt x="426549" y="166097"/>
                  <a:pt x="427731" y="160781"/>
                  <a:pt x="425663" y="156498"/>
                </a:cubicBezTo>
                <a:cubicBezTo>
                  <a:pt x="426106" y="155391"/>
                  <a:pt x="426328" y="154135"/>
                  <a:pt x="426328" y="152880"/>
                </a:cubicBezTo>
                <a:cubicBezTo>
                  <a:pt x="426328" y="135455"/>
                  <a:pt x="412151" y="121204"/>
                  <a:pt x="394725" y="121130"/>
                </a:cubicBezTo>
                <a:lnTo>
                  <a:pt x="393322" y="121130"/>
                </a:lnTo>
                <a:cubicBezTo>
                  <a:pt x="393249" y="121130"/>
                  <a:pt x="393175" y="121130"/>
                  <a:pt x="393101" y="121130"/>
                </a:cubicBezTo>
                <a:cubicBezTo>
                  <a:pt x="388523" y="121130"/>
                  <a:pt x="384314" y="118250"/>
                  <a:pt x="382764" y="113968"/>
                </a:cubicBezTo>
                <a:cubicBezTo>
                  <a:pt x="382321" y="112712"/>
                  <a:pt x="381804" y="111457"/>
                  <a:pt x="381287" y="110276"/>
                </a:cubicBezTo>
                <a:cubicBezTo>
                  <a:pt x="379589" y="106141"/>
                  <a:pt x="380475" y="101415"/>
                  <a:pt x="383576" y="98240"/>
                </a:cubicBezTo>
                <a:cubicBezTo>
                  <a:pt x="383650" y="98167"/>
                  <a:pt x="383724" y="98093"/>
                  <a:pt x="383797" y="98019"/>
                </a:cubicBezTo>
                <a:lnTo>
                  <a:pt x="385569" y="96099"/>
                </a:lnTo>
                <a:cubicBezTo>
                  <a:pt x="397679" y="83695"/>
                  <a:pt x="397605" y="63685"/>
                  <a:pt x="385348" y="51428"/>
                </a:cubicBezTo>
                <a:lnTo>
                  <a:pt x="376044" y="42124"/>
                </a:lnTo>
                <a:cubicBezTo>
                  <a:pt x="363714" y="29793"/>
                  <a:pt x="343630" y="29719"/>
                  <a:pt x="331299" y="41977"/>
                </a:cubicBezTo>
                <a:lnTo>
                  <a:pt x="330782" y="42420"/>
                </a:lnTo>
                <a:cubicBezTo>
                  <a:pt x="330708" y="42493"/>
                  <a:pt x="330635" y="42567"/>
                  <a:pt x="330561" y="42641"/>
                </a:cubicBezTo>
                <a:cubicBezTo>
                  <a:pt x="327312" y="45890"/>
                  <a:pt x="322439" y="46702"/>
                  <a:pt x="318156" y="44782"/>
                </a:cubicBezTo>
                <a:cubicBezTo>
                  <a:pt x="316606" y="44044"/>
                  <a:pt x="314981" y="43379"/>
                  <a:pt x="313431" y="42789"/>
                </a:cubicBezTo>
                <a:cubicBezTo>
                  <a:pt x="309148" y="41090"/>
                  <a:pt x="306342" y="37029"/>
                  <a:pt x="306342" y="32525"/>
                </a:cubicBezTo>
                <a:cubicBezTo>
                  <a:pt x="306342" y="32082"/>
                  <a:pt x="306342" y="31639"/>
                  <a:pt x="306268" y="31196"/>
                </a:cubicBezTo>
                <a:cubicBezTo>
                  <a:pt x="305678" y="14214"/>
                  <a:pt x="291649" y="554"/>
                  <a:pt x="274518" y="554"/>
                </a:cubicBezTo>
                <a:lnTo>
                  <a:pt x="261375" y="554"/>
                </a:lnTo>
                <a:cubicBezTo>
                  <a:pt x="244024" y="554"/>
                  <a:pt x="229847" y="14583"/>
                  <a:pt x="229625" y="31935"/>
                </a:cubicBezTo>
                <a:lnTo>
                  <a:pt x="229625" y="32009"/>
                </a:lnTo>
                <a:cubicBezTo>
                  <a:pt x="229625" y="32230"/>
                  <a:pt x="229625" y="32452"/>
                  <a:pt x="229625" y="32673"/>
                </a:cubicBezTo>
                <a:cubicBezTo>
                  <a:pt x="229625" y="37251"/>
                  <a:pt x="226819" y="41238"/>
                  <a:pt x="222611" y="43010"/>
                </a:cubicBezTo>
                <a:cubicBezTo>
                  <a:pt x="220986" y="43675"/>
                  <a:pt x="219436" y="44339"/>
                  <a:pt x="217885" y="45077"/>
                </a:cubicBezTo>
                <a:cubicBezTo>
                  <a:pt x="213603" y="46997"/>
                  <a:pt x="208729" y="46185"/>
                  <a:pt x="205407" y="42936"/>
                </a:cubicBezTo>
                <a:cubicBezTo>
                  <a:pt x="205038" y="42567"/>
                  <a:pt x="204668" y="42198"/>
                  <a:pt x="204225" y="41903"/>
                </a:cubicBezTo>
                <a:cubicBezTo>
                  <a:pt x="191747" y="30753"/>
                  <a:pt x="172475" y="31122"/>
                  <a:pt x="160514" y="43084"/>
                </a:cubicBezTo>
                <a:lnTo>
                  <a:pt x="151210" y="52388"/>
                </a:lnTo>
                <a:cubicBezTo>
                  <a:pt x="138879" y="64718"/>
                  <a:pt x="138806" y="84876"/>
                  <a:pt x="151136" y="97207"/>
                </a:cubicBezTo>
                <a:lnTo>
                  <a:pt x="152465" y="98536"/>
                </a:lnTo>
                <a:cubicBezTo>
                  <a:pt x="152465" y="98536"/>
                  <a:pt x="152539" y="98609"/>
                  <a:pt x="152539" y="98609"/>
                </a:cubicBezTo>
                <a:cubicBezTo>
                  <a:pt x="155640" y="101711"/>
                  <a:pt x="156526" y="106436"/>
                  <a:pt x="154828" y="110571"/>
                </a:cubicBezTo>
                <a:cubicBezTo>
                  <a:pt x="154311" y="111827"/>
                  <a:pt x="153868" y="113082"/>
                  <a:pt x="153425" y="114337"/>
                </a:cubicBezTo>
                <a:cubicBezTo>
                  <a:pt x="151875" y="118619"/>
                  <a:pt x="147740" y="121499"/>
                  <a:pt x="143088" y="121499"/>
                </a:cubicBezTo>
                <a:cubicBezTo>
                  <a:pt x="142793" y="121499"/>
                  <a:pt x="142497" y="121499"/>
                  <a:pt x="142202" y="121573"/>
                </a:cubicBezTo>
                <a:lnTo>
                  <a:pt x="141685" y="121647"/>
                </a:lnTo>
                <a:cubicBezTo>
                  <a:pt x="125441" y="122016"/>
                  <a:pt x="112150" y="134642"/>
                  <a:pt x="110747" y="150517"/>
                </a:cubicBezTo>
                <a:cubicBezTo>
                  <a:pt x="108828" y="154726"/>
                  <a:pt x="109935" y="159894"/>
                  <a:pt x="113701" y="162848"/>
                </a:cubicBezTo>
                <a:lnTo>
                  <a:pt x="154237" y="195115"/>
                </a:lnTo>
                <a:cubicBezTo>
                  <a:pt x="159849" y="199545"/>
                  <a:pt x="160735" y="207667"/>
                  <a:pt x="156305" y="213279"/>
                </a:cubicBezTo>
                <a:lnTo>
                  <a:pt x="76192" y="313993"/>
                </a:lnTo>
                <a:cubicBezTo>
                  <a:pt x="71761" y="319604"/>
                  <a:pt x="63639" y="320490"/>
                  <a:pt x="58028" y="316060"/>
                </a:cubicBezTo>
                <a:lnTo>
                  <a:pt x="17343" y="283867"/>
                </a:lnTo>
                <a:cubicBezTo>
                  <a:pt x="12913" y="280323"/>
                  <a:pt x="6342" y="281061"/>
                  <a:pt x="2797" y="285492"/>
                </a:cubicBezTo>
                <a:cubicBezTo>
                  <a:pt x="-747" y="289996"/>
                  <a:pt x="-8" y="296493"/>
                  <a:pt x="4422" y="300038"/>
                </a:cubicBezTo>
                <a:lnTo>
                  <a:pt x="44958" y="332304"/>
                </a:lnTo>
                <a:cubicBezTo>
                  <a:pt x="51161" y="337178"/>
                  <a:pt x="58544" y="339614"/>
                  <a:pt x="65854" y="339614"/>
                </a:cubicBezTo>
                <a:cubicBezTo>
                  <a:pt x="72647" y="339614"/>
                  <a:pt x="79367" y="337547"/>
                  <a:pt x="85052" y="333634"/>
                </a:cubicBezTo>
                <a:cubicBezTo>
                  <a:pt x="93839" y="342346"/>
                  <a:pt x="98638" y="350468"/>
                  <a:pt x="103659" y="358960"/>
                </a:cubicBezTo>
                <a:cubicBezTo>
                  <a:pt x="106022" y="362947"/>
                  <a:pt x="108458" y="367008"/>
                  <a:pt x="111338" y="371217"/>
                </a:cubicBezTo>
                <a:cubicBezTo>
                  <a:pt x="112076" y="372250"/>
                  <a:pt x="113036" y="373432"/>
                  <a:pt x="114218" y="374539"/>
                </a:cubicBezTo>
                <a:cubicBezTo>
                  <a:pt x="111855" y="376164"/>
                  <a:pt x="109714" y="378157"/>
                  <a:pt x="107794" y="380520"/>
                </a:cubicBezTo>
                <a:lnTo>
                  <a:pt x="96866" y="394180"/>
                </a:lnTo>
                <a:cubicBezTo>
                  <a:pt x="91845" y="400456"/>
                  <a:pt x="89556" y="408357"/>
                  <a:pt x="90442" y="416405"/>
                </a:cubicBezTo>
                <a:cubicBezTo>
                  <a:pt x="91328" y="424453"/>
                  <a:pt x="95315" y="431689"/>
                  <a:pt x="101592" y="436710"/>
                </a:cubicBezTo>
                <a:lnTo>
                  <a:pt x="102404" y="437375"/>
                </a:lnTo>
                <a:cubicBezTo>
                  <a:pt x="107794" y="441731"/>
                  <a:pt x="114365" y="444020"/>
                  <a:pt x="121232" y="444020"/>
                </a:cubicBezTo>
                <a:cubicBezTo>
                  <a:pt x="121749" y="444020"/>
                  <a:pt x="122266" y="444020"/>
                  <a:pt x="122783" y="443946"/>
                </a:cubicBezTo>
                <a:cubicBezTo>
                  <a:pt x="123964" y="450961"/>
                  <a:pt x="127656" y="457606"/>
                  <a:pt x="133637" y="462406"/>
                </a:cubicBezTo>
                <a:lnTo>
                  <a:pt x="134449" y="463070"/>
                </a:lnTo>
                <a:cubicBezTo>
                  <a:pt x="139987" y="467501"/>
                  <a:pt x="146706" y="469716"/>
                  <a:pt x="153351" y="469716"/>
                </a:cubicBezTo>
                <a:cubicBezTo>
                  <a:pt x="153868" y="469716"/>
                  <a:pt x="154311" y="469716"/>
                  <a:pt x="154828" y="469641"/>
                </a:cubicBezTo>
                <a:cubicBezTo>
                  <a:pt x="156010" y="476656"/>
                  <a:pt x="159701" y="483228"/>
                  <a:pt x="165682" y="488027"/>
                </a:cubicBezTo>
                <a:lnTo>
                  <a:pt x="166494" y="488691"/>
                </a:lnTo>
                <a:cubicBezTo>
                  <a:pt x="171885" y="493048"/>
                  <a:pt x="178456" y="495337"/>
                  <a:pt x="185323" y="495337"/>
                </a:cubicBezTo>
                <a:cubicBezTo>
                  <a:pt x="186431" y="495337"/>
                  <a:pt x="187612" y="495263"/>
                  <a:pt x="188719" y="495115"/>
                </a:cubicBezTo>
                <a:cubicBezTo>
                  <a:pt x="190344" y="494967"/>
                  <a:pt x="191894" y="494673"/>
                  <a:pt x="193371" y="494229"/>
                </a:cubicBezTo>
                <a:cubicBezTo>
                  <a:pt x="195217" y="499176"/>
                  <a:pt x="198392" y="503681"/>
                  <a:pt x="202749" y="507225"/>
                </a:cubicBezTo>
                <a:lnTo>
                  <a:pt x="203561" y="507889"/>
                </a:lnTo>
                <a:cubicBezTo>
                  <a:pt x="209099" y="512319"/>
                  <a:pt x="215818" y="514534"/>
                  <a:pt x="222463" y="514534"/>
                </a:cubicBezTo>
                <a:cubicBezTo>
                  <a:pt x="231324" y="514534"/>
                  <a:pt x="240110" y="510695"/>
                  <a:pt x="246091" y="503237"/>
                </a:cubicBezTo>
                <a:lnTo>
                  <a:pt x="257019" y="489577"/>
                </a:lnTo>
                <a:cubicBezTo>
                  <a:pt x="257314" y="489208"/>
                  <a:pt x="257610" y="488839"/>
                  <a:pt x="257905" y="488396"/>
                </a:cubicBezTo>
                <a:lnTo>
                  <a:pt x="273706" y="501022"/>
                </a:lnTo>
                <a:cubicBezTo>
                  <a:pt x="279539" y="505674"/>
                  <a:pt x="286628" y="508258"/>
                  <a:pt x="293790" y="508332"/>
                </a:cubicBezTo>
                <a:cubicBezTo>
                  <a:pt x="293938" y="508332"/>
                  <a:pt x="294085" y="508332"/>
                  <a:pt x="294233" y="508332"/>
                </a:cubicBezTo>
                <a:cubicBezTo>
                  <a:pt x="303315" y="508332"/>
                  <a:pt x="311068" y="504641"/>
                  <a:pt x="316753" y="497552"/>
                </a:cubicBezTo>
                <a:cubicBezTo>
                  <a:pt x="319559" y="494008"/>
                  <a:pt x="321479" y="490094"/>
                  <a:pt x="322512" y="485812"/>
                </a:cubicBezTo>
                <a:cubicBezTo>
                  <a:pt x="325761" y="486993"/>
                  <a:pt x="329158" y="487584"/>
                  <a:pt x="332481" y="487584"/>
                </a:cubicBezTo>
                <a:cubicBezTo>
                  <a:pt x="340750" y="487584"/>
                  <a:pt x="348872" y="484114"/>
                  <a:pt x="354632" y="477394"/>
                </a:cubicBezTo>
                <a:cubicBezTo>
                  <a:pt x="354927" y="477025"/>
                  <a:pt x="355222" y="476730"/>
                  <a:pt x="355518" y="476361"/>
                </a:cubicBezTo>
                <a:cubicBezTo>
                  <a:pt x="355813" y="475992"/>
                  <a:pt x="356035" y="475696"/>
                  <a:pt x="356330" y="475327"/>
                </a:cubicBezTo>
                <a:cubicBezTo>
                  <a:pt x="358914" y="471931"/>
                  <a:pt x="360613" y="468165"/>
                  <a:pt x="361646" y="464325"/>
                </a:cubicBezTo>
                <a:cubicBezTo>
                  <a:pt x="364378" y="465138"/>
                  <a:pt x="367184" y="465580"/>
                  <a:pt x="369990" y="465580"/>
                </a:cubicBezTo>
                <a:cubicBezTo>
                  <a:pt x="378407" y="465580"/>
                  <a:pt x="386677" y="461963"/>
                  <a:pt x="392363" y="455095"/>
                </a:cubicBezTo>
                <a:lnTo>
                  <a:pt x="392732" y="454653"/>
                </a:lnTo>
                <a:cubicBezTo>
                  <a:pt x="392879" y="454505"/>
                  <a:pt x="392953" y="454357"/>
                  <a:pt x="393101" y="454210"/>
                </a:cubicBezTo>
                <a:cubicBezTo>
                  <a:pt x="396202" y="450222"/>
                  <a:pt x="398269" y="445644"/>
                  <a:pt x="399156" y="440993"/>
                </a:cubicBezTo>
                <a:cubicBezTo>
                  <a:pt x="401223" y="441436"/>
                  <a:pt x="403364" y="441657"/>
                  <a:pt x="405432" y="441657"/>
                </a:cubicBezTo>
                <a:cubicBezTo>
                  <a:pt x="413849" y="441657"/>
                  <a:pt x="422193" y="438187"/>
                  <a:pt x="427952" y="431394"/>
                </a:cubicBezTo>
                <a:cubicBezTo>
                  <a:pt x="428247" y="431025"/>
                  <a:pt x="428543" y="430729"/>
                  <a:pt x="428764" y="430360"/>
                </a:cubicBezTo>
                <a:cubicBezTo>
                  <a:pt x="428912" y="430139"/>
                  <a:pt x="429060" y="429991"/>
                  <a:pt x="429207" y="429843"/>
                </a:cubicBezTo>
                <a:cubicBezTo>
                  <a:pt x="439618" y="416479"/>
                  <a:pt x="437329" y="397060"/>
                  <a:pt x="424113" y="386501"/>
                </a:cubicBezTo>
                <a:lnTo>
                  <a:pt x="408902" y="374318"/>
                </a:lnTo>
                <a:cubicBezTo>
                  <a:pt x="411413" y="372250"/>
                  <a:pt x="413554" y="370183"/>
                  <a:pt x="414809" y="368263"/>
                </a:cubicBezTo>
                <a:cubicBezTo>
                  <a:pt x="417689" y="364054"/>
                  <a:pt x="420051" y="359920"/>
                  <a:pt x="422414" y="355932"/>
                </a:cubicBezTo>
                <a:cubicBezTo>
                  <a:pt x="427140" y="347884"/>
                  <a:pt x="431644" y="340205"/>
                  <a:pt x="439471" y="332083"/>
                </a:cubicBezTo>
                <a:lnTo>
                  <a:pt x="440726" y="333707"/>
                </a:lnTo>
                <a:cubicBezTo>
                  <a:pt x="447297" y="342346"/>
                  <a:pt x="457339" y="346850"/>
                  <a:pt x="467455" y="346850"/>
                </a:cubicBezTo>
                <a:cubicBezTo>
                  <a:pt x="474617" y="346850"/>
                  <a:pt x="481779" y="344561"/>
                  <a:pt x="487834" y="339910"/>
                </a:cubicBezTo>
                <a:lnTo>
                  <a:pt x="528961" y="308381"/>
                </a:lnTo>
                <a:cubicBezTo>
                  <a:pt x="533761" y="304837"/>
                  <a:pt x="534647" y="298339"/>
                  <a:pt x="531103" y="293835"/>
                </a:cubicBezTo>
                <a:moveTo>
                  <a:pt x="131496" y="150739"/>
                </a:moveTo>
                <a:cubicBezTo>
                  <a:pt x="132677" y="145939"/>
                  <a:pt x="137033" y="142321"/>
                  <a:pt x="142202" y="142321"/>
                </a:cubicBezTo>
                <a:cubicBezTo>
                  <a:pt x="142497" y="142321"/>
                  <a:pt x="142793" y="142321"/>
                  <a:pt x="143088" y="142247"/>
                </a:cubicBezTo>
                <a:lnTo>
                  <a:pt x="143605" y="142173"/>
                </a:lnTo>
                <a:cubicBezTo>
                  <a:pt x="156600" y="141878"/>
                  <a:pt x="168267" y="133609"/>
                  <a:pt x="172697" y="121425"/>
                </a:cubicBezTo>
                <a:cubicBezTo>
                  <a:pt x="173066" y="120391"/>
                  <a:pt x="173509" y="119358"/>
                  <a:pt x="173878" y="118324"/>
                </a:cubicBezTo>
                <a:cubicBezTo>
                  <a:pt x="178678" y="106510"/>
                  <a:pt x="176019" y="93072"/>
                  <a:pt x="167085" y="84064"/>
                </a:cubicBezTo>
                <a:lnTo>
                  <a:pt x="165756" y="82734"/>
                </a:lnTo>
                <a:cubicBezTo>
                  <a:pt x="165756" y="82734"/>
                  <a:pt x="165682" y="82661"/>
                  <a:pt x="165682" y="82661"/>
                </a:cubicBezTo>
                <a:cubicBezTo>
                  <a:pt x="161400" y="78304"/>
                  <a:pt x="161400" y="71290"/>
                  <a:pt x="165682" y="67007"/>
                </a:cubicBezTo>
                <a:lnTo>
                  <a:pt x="174986" y="57704"/>
                </a:lnTo>
                <a:cubicBezTo>
                  <a:pt x="179268" y="53421"/>
                  <a:pt x="186283" y="53347"/>
                  <a:pt x="190639" y="57630"/>
                </a:cubicBezTo>
                <a:cubicBezTo>
                  <a:pt x="191008" y="57999"/>
                  <a:pt x="191378" y="58295"/>
                  <a:pt x="191821" y="58664"/>
                </a:cubicBezTo>
                <a:cubicBezTo>
                  <a:pt x="201198" y="67081"/>
                  <a:pt x="214489" y="69148"/>
                  <a:pt x="226229" y="63832"/>
                </a:cubicBezTo>
                <a:cubicBezTo>
                  <a:pt x="227484" y="63241"/>
                  <a:pt x="228813" y="62651"/>
                  <a:pt x="230142" y="62134"/>
                </a:cubicBezTo>
                <a:cubicBezTo>
                  <a:pt x="242178" y="57261"/>
                  <a:pt x="249931" y="45890"/>
                  <a:pt x="250152" y="33042"/>
                </a:cubicBezTo>
                <a:lnTo>
                  <a:pt x="250152" y="32968"/>
                </a:lnTo>
                <a:cubicBezTo>
                  <a:pt x="250152" y="32747"/>
                  <a:pt x="250152" y="32525"/>
                  <a:pt x="250152" y="32304"/>
                </a:cubicBezTo>
                <a:cubicBezTo>
                  <a:pt x="250152" y="26175"/>
                  <a:pt x="255173" y="21228"/>
                  <a:pt x="261228" y="21228"/>
                </a:cubicBezTo>
                <a:lnTo>
                  <a:pt x="274371" y="21228"/>
                </a:lnTo>
                <a:cubicBezTo>
                  <a:pt x="280425" y="21228"/>
                  <a:pt x="285446" y="26175"/>
                  <a:pt x="285446" y="32304"/>
                </a:cubicBezTo>
                <a:cubicBezTo>
                  <a:pt x="285446" y="32747"/>
                  <a:pt x="285446" y="33190"/>
                  <a:pt x="285520" y="33633"/>
                </a:cubicBezTo>
                <a:cubicBezTo>
                  <a:pt x="285963" y="46259"/>
                  <a:pt x="293790" y="57335"/>
                  <a:pt x="305604" y="62060"/>
                </a:cubicBezTo>
                <a:cubicBezTo>
                  <a:pt x="306933" y="62577"/>
                  <a:pt x="308262" y="63168"/>
                  <a:pt x="309517" y="63759"/>
                </a:cubicBezTo>
                <a:cubicBezTo>
                  <a:pt x="321626" y="69222"/>
                  <a:pt x="335508" y="66786"/>
                  <a:pt x="344885" y="57482"/>
                </a:cubicBezTo>
                <a:lnTo>
                  <a:pt x="345402" y="57039"/>
                </a:lnTo>
                <a:cubicBezTo>
                  <a:pt x="345476" y="56965"/>
                  <a:pt x="345550" y="56891"/>
                  <a:pt x="345624" y="56818"/>
                </a:cubicBezTo>
                <a:cubicBezTo>
                  <a:pt x="349980" y="52535"/>
                  <a:pt x="356994" y="52535"/>
                  <a:pt x="361277" y="56818"/>
                </a:cubicBezTo>
                <a:lnTo>
                  <a:pt x="370581" y="66121"/>
                </a:lnTo>
                <a:cubicBezTo>
                  <a:pt x="374863" y="70404"/>
                  <a:pt x="374937" y="77418"/>
                  <a:pt x="370654" y="81775"/>
                </a:cubicBezTo>
                <a:cubicBezTo>
                  <a:pt x="370581" y="81849"/>
                  <a:pt x="370507" y="81923"/>
                  <a:pt x="370433" y="81996"/>
                </a:cubicBezTo>
                <a:lnTo>
                  <a:pt x="368661" y="83916"/>
                </a:lnTo>
                <a:cubicBezTo>
                  <a:pt x="359800" y="92924"/>
                  <a:pt x="357216" y="106362"/>
                  <a:pt x="362015" y="118176"/>
                </a:cubicBezTo>
                <a:cubicBezTo>
                  <a:pt x="362458" y="119210"/>
                  <a:pt x="362828" y="120244"/>
                  <a:pt x="363197" y="121278"/>
                </a:cubicBezTo>
                <a:cubicBezTo>
                  <a:pt x="367775" y="133535"/>
                  <a:pt x="379589" y="141878"/>
                  <a:pt x="392806" y="141878"/>
                </a:cubicBezTo>
                <a:lnTo>
                  <a:pt x="394135" y="141878"/>
                </a:lnTo>
                <a:cubicBezTo>
                  <a:pt x="394208" y="141878"/>
                  <a:pt x="394282" y="141878"/>
                  <a:pt x="394356" y="141878"/>
                </a:cubicBezTo>
                <a:cubicBezTo>
                  <a:pt x="400485" y="141878"/>
                  <a:pt x="405432" y="146899"/>
                  <a:pt x="405432" y="152954"/>
                </a:cubicBezTo>
                <a:cubicBezTo>
                  <a:pt x="405432" y="153914"/>
                  <a:pt x="405579" y="154874"/>
                  <a:pt x="405875" y="155833"/>
                </a:cubicBezTo>
                <a:lnTo>
                  <a:pt x="368735" y="184261"/>
                </a:lnTo>
                <a:cubicBezTo>
                  <a:pt x="359874" y="191054"/>
                  <a:pt x="355370" y="201391"/>
                  <a:pt x="355592" y="211802"/>
                </a:cubicBezTo>
                <a:lnTo>
                  <a:pt x="324580" y="216528"/>
                </a:lnTo>
                <a:cubicBezTo>
                  <a:pt x="338461" y="202129"/>
                  <a:pt x="347026" y="182489"/>
                  <a:pt x="347026" y="161002"/>
                </a:cubicBezTo>
                <a:cubicBezTo>
                  <a:pt x="347026" y="116773"/>
                  <a:pt x="311068" y="80889"/>
                  <a:pt x="266913" y="80889"/>
                </a:cubicBezTo>
                <a:cubicBezTo>
                  <a:pt x="222685" y="80889"/>
                  <a:pt x="186800" y="116847"/>
                  <a:pt x="186800" y="161002"/>
                </a:cubicBezTo>
                <a:cubicBezTo>
                  <a:pt x="186800" y="185590"/>
                  <a:pt x="197949" y="207593"/>
                  <a:pt x="215375" y="222287"/>
                </a:cubicBezTo>
                <a:cubicBezTo>
                  <a:pt x="204225" y="220589"/>
                  <a:pt x="191156" y="219186"/>
                  <a:pt x="177127" y="217709"/>
                </a:cubicBezTo>
                <a:cubicBezTo>
                  <a:pt x="182443" y="204271"/>
                  <a:pt x="178678" y="188396"/>
                  <a:pt x="166864" y="178945"/>
                </a:cubicBezTo>
                <a:lnTo>
                  <a:pt x="131496" y="150739"/>
                </a:lnTo>
                <a:close/>
                <a:moveTo>
                  <a:pt x="267061" y="220441"/>
                </a:moveTo>
                <a:cubicBezTo>
                  <a:pt x="234277" y="220441"/>
                  <a:pt x="207622" y="193786"/>
                  <a:pt x="207622" y="161002"/>
                </a:cubicBezTo>
                <a:cubicBezTo>
                  <a:pt x="207622" y="128218"/>
                  <a:pt x="234277" y="101563"/>
                  <a:pt x="267061" y="101563"/>
                </a:cubicBezTo>
                <a:cubicBezTo>
                  <a:pt x="299844" y="101563"/>
                  <a:pt x="326500" y="128218"/>
                  <a:pt x="326500" y="161002"/>
                </a:cubicBezTo>
                <a:cubicBezTo>
                  <a:pt x="326500" y="193786"/>
                  <a:pt x="299918" y="220441"/>
                  <a:pt x="267061" y="220441"/>
                </a:cubicBezTo>
                <a:moveTo>
                  <a:pt x="115399" y="421205"/>
                </a:moveTo>
                <a:lnTo>
                  <a:pt x="114587" y="420540"/>
                </a:lnTo>
                <a:cubicBezTo>
                  <a:pt x="110452" y="417217"/>
                  <a:pt x="109787" y="411236"/>
                  <a:pt x="113110" y="407102"/>
                </a:cubicBezTo>
                <a:lnTo>
                  <a:pt x="124038" y="393442"/>
                </a:lnTo>
                <a:cubicBezTo>
                  <a:pt x="127361" y="389307"/>
                  <a:pt x="133342" y="388642"/>
                  <a:pt x="137476" y="391965"/>
                </a:cubicBezTo>
                <a:lnTo>
                  <a:pt x="138289" y="392629"/>
                </a:lnTo>
                <a:cubicBezTo>
                  <a:pt x="142424" y="395952"/>
                  <a:pt x="143088" y="401933"/>
                  <a:pt x="139765" y="406068"/>
                </a:cubicBezTo>
                <a:lnTo>
                  <a:pt x="128837" y="419728"/>
                </a:lnTo>
                <a:cubicBezTo>
                  <a:pt x="127287" y="421721"/>
                  <a:pt x="124998" y="422977"/>
                  <a:pt x="122414" y="423198"/>
                </a:cubicBezTo>
                <a:cubicBezTo>
                  <a:pt x="119829" y="423493"/>
                  <a:pt x="117319" y="422755"/>
                  <a:pt x="115399" y="421205"/>
                </a:cubicBezTo>
                <a:moveTo>
                  <a:pt x="147444" y="446900"/>
                </a:moveTo>
                <a:lnTo>
                  <a:pt x="146632" y="446235"/>
                </a:lnTo>
                <a:cubicBezTo>
                  <a:pt x="142497" y="442913"/>
                  <a:pt x="141833" y="436932"/>
                  <a:pt x="145156" y="432797"/>
                </a:cubicBezTo>
                <a:lnTo>
                  <a:pt x="166347" y="406289"/>
                </a:lnTo>
                <a:cubicBezTo>
                  <a:pt x="167897" y="404296"/>
                  <a:pt x="170186" y="403040"/>
                  <a:pt x="172771" y="402819"/>
                </a:cubicBezTo>
                <a:cubicBezTo>
                  <a:pt x="173140" y="402745"/>
                  <a:pt x="173509" y="402745"/>
                  <a:pt x="173878" y="402745"/>
                </a:cubicBezTo>
                <a:cubicBezTo>
                  <a:pt x="176019" y="402745"/>
                  <a:pt x="178087" y="403484"/>
                  <a:pt x="179785" y="404813"/>
                </a:cubicBezTo>
                <a:lnTo>
                  <a:pt x="180597" y="405477"/>
                </a:lnTo>
                <a:cubicBezTo>
                  <a:pt x="182591" y="407028"/>
                  <a:pt x="183846" y="409317"/>
                  <a:pt x="184068" y="411901"/>
                </a:cubicBezTo>
                <a:cubicBezTo>
                  <a:pt x="184363" y="414485"/>
                  <a:pt x="183625" y="416922"/>
                  <a:pt x="182074" y="418915"/>
                </a:cubicBezTo>
                <a:lnTo>
                  <a:pt x="160883" y="445423"/>
                </a:lnTo>
                <a:cubicBezTo>
                  <a:pt x="157634" y="449558"/>
                  <a:pt x="151579" y="450222"/>
                  <a:pt x="147444" y="446900"/>
                </a:cubicBezTo>
                <a:moveTo>
                  <a:pt x="186504" y="474589"/>
                </a:moveTo>
                <a:cubicBezTo>
                  <a:pt x="183920" y="474884"/>
                  <a:pt x="181483" y="474146"/>
                  <a:pt x="179490" y="472595"/>
                </a:cubicBezTo>
                <a:lnTo>
                  <a:pt x="178678" y="471931"/>
                </a:lnTo>
                <a:cubicBezTo>
                  <a:pt x="174543" y="468608"/>
                  <a:pt x="173878" y="462627"/>
                  <a:pt x="177201" y="458492"/>
                </a:cubicBezTo>
                <a:lnTo>
                  <a:pt x="215744" y="410350"/>
                </a:lnTo>
                <a:cubicBezTo>
                  <a:pt x="217294" y="408357"/>
                  <a:pt x="219583" y="407102"/>
                  <a:pt x="222168" y="406880"/>
                </a:cubicBezTo>
                <a:cubicBezTo>
                  <a:pt x="222537" y="406806"/>
                  <a:pt x="222906" y="406806"/>
                  <a:pt x="223275" y="406806"/>
                </a:cubicBezTo>
                <a:cubicBezTo>
                  <a:pt x="225417" y="406806"/>
                  <a:pt x="227484" y="407545"/>
                  <a:pt x="229182" y="408874"/>
                </a:cubicBezTo>
                <a:lnTo>
                  <a:pt x="229994" y="409538"/>
                </a:lnTo>
                <a:cubicBezTo>
                  <a:pt x="234129" y="412861"/>
                  <a:pt x="234794" y="418842"/>
                  <a:pt x="231471" y="422977"/>
                </a:cubicBezTo>
                <a:lnTo>
                  <a:pt x="192928" y="471118"/>
                </a:lnTo>
                <a:cubicBezTo>
                  <a:pt x="191378" y="473112"/>
                  <a:pt x="189089" y="474293"/>
                  <a:pt x="186504" y="474589"/>
                </a:cubicBezTo>
                <a:moveTo>
                  <a:pt x="230068" y="490316"/>
                </a:moveTo>
                <a:cubicBezTo>
                  <a:pt x="226746" y="494451"/>
                  <a:pt x="220765" y="495115"/>
                  <a:pt x="216630" y="491793"/>
                </a:cubicBezTo>
                <a:lnTo>
                  <a:pt x="215818" y="491129"/>
                </a:lnTo>
                <a:cubicBezTo>
                  <a:pt x="211683" y="487806"/>
                  <a:pt x="211018" y="481825"/>
                  <a:pt x="214341" y="477690"/>
                </a:cubicBezTo>
                <a:lnTo>
                  <a:pt x="225269" y="464030"/>
                </a:lnTo>
                <a:lnTo>
                  <a:pt x="225269" y="464030"/>
                </a:lnTo>
                <a:cubicBezTo>
                  <a:pt x="228592" y="459895"/>
                  <a:pt x="234572" y="459231"/>
                  <a:pt x="238707" y="462553"/>
                </a:cubicBezTo>
                <a:lnTo>
                  <a:pt x="239519" y="463217"/>
                </a:lnTo>
                <a:cubicBezTo>
                  <a:pt x="241513" y="464842"/>
                  <a:pt x="242694" y="467131"/>
                  <a:pt x="242990" y="469494"/>
                </a:cubicBezTo>
                <a:cubicBezTo>
                  <a:pt x="242842" y="470454"/>
                  <a:pt x="242768" y="471487"/>
                  <a:pt x="242916" y="472521"/>
                </a:cubicBezTo>
                <a:cubicBezTo>
                  <a:pt x="242621" y="473998"/>
                  <a:pt x="242030" y="475401"/>
                  <a:pt x="240996" y="476656"/>
                </a:cubicBezTo>
                <a:lnTo>
                  <a:pt x="230068" y="490316"/>
                </a:lnTo>
                <a:close/>
                <a:moveTo>
                  <a:pt x="413111" y="416922"/>
                </a:moveTo>
                <a:lnTo>
                  <a:pt x="412889" y="417217"/>
                </a:lnTo>
                <a:cubicBezTo>
                  <a:pt x="412742" y="417439"/>
                  <a:pt x="412594" y="417586"/>
                  <a:pt x="412446" y="417808"/>
                </a:cubicBezTo>
                <a:cubicBezTo>
                  <a:pt x="409345" y="421426"/>
                  <a:pt x="403733" y="421869"/>
                  <a:pt x="399894" y="418842"/>
                </a:cubicBezTo>
                <a:lnTo>
                  <a:pt x="388744" y="409907"/>
                </a:lnTo>
                <a:cubicBezTo>
                  <a:pt x="388523" y="409686"/>
                  <a:pt x="388301" y="409538"/>
                  <a:pt x="388080" y="409317"/>
                </a:cubicBezTo>
                <a:lnTo>
                  <a:pt x="326574" y="359846"/>
                </a:lnTo>
                <a:cubicBezTo>
                  <a:pt x="322143" y="356301"/>
                  <a:pt x="315646" y="356966"/>
                  <a:pt x="312028" y="361396"/>
                </a:cubicBezTo>
                <a:cubicBezTo>
                  <a:pt x="310182" y="363685"/>
                  <a:pt x="309517" y="366491"/>
                  <a:pt x="309813" y="369149"/>
                </a:cubicBezTo>
                <a:cubicBezTo>
                  <a:pt x="310108" y="371807"/>
                  <a:pt x="311363" y="374391"/>
                  <a:pt x="313652" y="376237"/>
                </a:cubicBezTo>
                <a:lnTo>
                  <a:pt x="375454" y="425782"/>
                </a:lnTo>
                <a:cubicBezTo>
                  <a:pt x="379958" y="429769"/>
                  <a:pt x="380696" y="436636"/>
                  <a:pt x="377004" y="441436"/>
                </a:cubicBezTo>
                <a:lnTo>
                  <a:pt x="376635" y="441952"/>
                </a:lnTo>
                <a:cubicBezTo>
                  <a:pt x="373756" y="445423"/>
                  <a:pt x="368513" y="445940"/>
                  <a:pt x="364969" y="443134"/>
                </a:cubicBezTo>
                <a:lnTo>
                  <a:pt x="301100" y="391743"/>
                </a:lnTo>
                <a:cubicBezTo>
                  <a:pt x="296669" y="388125"/>
                  <a:pt x="290172" y="388864"/>
                  <a:pt x="286554" y="393294"/>
                </a:cubicBezTo>
                <a:cubicBezTo>
                  <a:pt x="284708" y="395509"/>
                  <a:pt x="284043" y="398315"/>
                  <a:pt x="284339" y="400973"/>
                </a:cubicBezTo>
                <a:cubicBezTo>
                  <a:pt x="284634" y="403631"/>
                  <a:pt x="285889" y="406215"/>
                  <a:pt x="288178" y="407987"/>
                </a:cubicBezTo>
                <a:lnTo>
                  <a:pt x="337797" y="447859"/>
                </a:lnTo>
                <a:cubicBezTo>
                  <a:pt x="342449" y="451551"/>
                  <a:pt x="343408" y="458344"/>
                  <a:pt x="339938" y="462996"/>
                </a:cubicBezTo>
                <a:cubicBezTo>
                  <a:pt x="339790" y="463144"/>
                  <a:pt x="339643" y="463365"/>
                  <a:pt x="339569" y="463513"/>
                </a:cubicBezTo>
                <a:cubicBezTo>
                  <a:pt x="339421" y="463661"/>
                  <a:pt x="339274" y="463882"/>
                  <a:pt x="339126" y="464030"/>
                </a:cubicBezTo>
                <a:cubicBezTo>
                  <a:pt x="336172" y="467501"/>
                  <a:pt x="330708" y="467943"/>
                  <a:pt x="327017" y="464916"/>
                </a:cubicBezTo>
                <a:lnTo>
                  <a:pt x="275626" y="423641"/>
                </a:lnTo>
                <a:cubicBezTo>
                  <a:pt x="272229" y="420909"/>
                  <a:pt x="267651" y="420688"/>
                  <a:pt x="264107" y="422681"/>
                </a:cubicBezTo>
                <a:cubicBezTo>
                  <a:pt x="262926" y="423346"/>
                  <a:pt x="261818" y="424232"/>
                  <a:pt x="260932" y="425339"/>
                </a:cubicBezTo>
                <a:cubicBezTo>
                  <a:pt x="257388" y="429769"/>
                  <a:pt x="258126" y="436341"/>
                  <a:pt x="262557" y="439885"/>
                </a:cubicBezTo>
                <a:lnTo>
                  <a:pt x="297999" y="468165"/>
                </a:lnTo>
                <a:cubicBezTo>
                  <a:pt x="300435" y="470085"/>
                  <a:pt x="302060" y="472743"/>
                  <a:pt x="302576" y="475696"/>
                </a:cubicBezTo>
                <a:cubicBezTo>
                  <a:pt x="303610" y="481234"/>
                  <a:pt x="301469" y="483818"/>
                  <a:pt x="300804" y="484705"/>
                </a:cubicBezTo>
                <a:cubicBezTo>
                  <a:pt x="299032" y="486845"/>
                  <a:pt x="297112" y="487806"/>
                  <a:pt x="294233" y="487732"/>
                </a:cubicBezTo>
                <a:cubicBezTo>
                  <a:pt x="291649" y="487732"/>
                  <a:pt x="288990" y="486698"/>
                  <a:pt x="286775" y="484926"/>
                </a:cubicBezTo>
                <a:lnTo>
                  <a:pt x="263517" y="466393"/>
                </a:lnTo>
                <a:cubicBezTo>
                  <a:pt x="262483" y="459083"/>
                  <a:pt x="258717" y="452142"/>
                  <a:pt x="252515" y="447195"/>
                </a:cubicBezTo>
                <a:lnTo>
                  <a:pt x="251703" y="446531"/>
                </a:lnTo>
                <a:cubicBezTo>
                  <a:pt x="249044" y="444389"/>
                  <a:pt x="246165" y="442839"/>
                  <a:pt x="243137" y="441731"/>
                </a:cubicBezTo>
                <a:lnTo>
                  <a:pt x="247715" y="436046"/>
                </a:lnTo>
                <a:cubicBezTo>
                  <a:pt x="258126" y="423050"/>
                  <a:pt x="256059" y="404000"/>
                  <a:pt x="243064" y="393516"/>
                </a:cubicBezTo>
                <a:lnTo>
                  <a:pt x="242251" y="392851"/>
                </a:lnTo>
                <a:cubicBezTo>
                  <a:pt x="235975" y="387830"/>
                  <a:pt x="228075" y="385541"/>
                  <a:pt x="220026" y="386427"/>
                </a:cubicBezTo>
                <a:cubicBezTo>
                  <a:pt x="212274" y="387313"/>
                  <a:pt x="205333" y="391005"/>
                  <a:pt x="200312" y="396912"/>
                </a:cubicBezTo>
                <a:cubicBezTo>
                  <a:pt x="198540" y="394106"/>
                  <a:pt x="196325" y="391670"/>
                  <a:pt x="193740" y="389528"/>
                </a:cubicBezTo>
                <a:lnTo>
                  <a:pt x="192928" y="388864"/>
                </a:lnTo>
                <a:cubicBezTo>
                  <a:pt x="186652" y="383843"/>
                  <a:pt x="178751" y="381554"/>
                  <a:pt x="170703" y="382440"/>
                </a:cubicBezTo>
                <a:cubicBezTo>
                  <a:pt x="166568" y="382883"/>
                  <a:pt x="162655" y="384138"/>
                  <a:pt x="159185" y="386132"/>
                </a:cubicBezTo>
                <a:cubicBezTo>
                  <a:pt x="157339" y="382587"/>
                  <a:pt x="154681" y="379339"/>
                  <a:pt x="151358" y="376680"/>
                </a:cubicBezTo>
                <a:lnTo>
                  <a:pt x="150546" y="376016"/>
                </a:lnTo>
                <a:cubicBezTo>
                  <a:pt x="147887" y="373875"/>
                  <a:pt x="145008" y="372324"/>
                  <a:pt x="141981" y="371217"/>
                </a:cubicBezTo>
                <a:cubicBezTo>
                  <a:pt x="141168" y="369592"/>
                  <a:pt x="139987" y="368115"/>
                  <a:pt x="138362" y="367082"/>
                </a:cubicBezTo>
                <a:cubicBezTo>
                  <a:pt x="134301" y="364423"/>
                  <a:pt x="129650" y="360879"/>
                  <a:pt x="128468" y="359624"/>
                </a:cubicBezTo>
                <a:cubicBezTo>
                  <a:pt x="126032" y="356006"/>
                  <a:pt x="123890" y="352388"/>
                  <a:pt x="121601" y="348622"/>
                </a:cubicBezTo>
                <a:cubicBezTo>
                  <a:pt x="116211" y="339540"/>
                  <a:pt x="110231" y="329425"/>
                  <a:pt x="99229" y="318644"/>
                </a:cubicBezTo>
                <a:lnTo>
                  <a:pt x="164132" y="237423"/>
                </a:lnTo>
                <a:cubicBezTo>
                  <a:pt x="165608" y="237571"/>
                  <a:pt x="167085" y="237719"/>
                  <a:pt x="168636" y="237867"/>
                </a:cubicBezTo>
                <a:cubicBezTo>
                  <a:pt x="178604" y="238900"/>
                  <a:pt x="192781" y="240303"/>
                  <a:pt x="205776" y="242001"/>
                </a:cubicBezTo>
                <a:lnTo>
                  <a:pt x="193224" y="245989"/>
                </a:lnTo>
                <a:cubicBezTo>
                  <a:pt x="189679" y="247096"/>
                  <a:pt x="186947" y="250124"/>
                  <a:pt x="186209" y="253742"/>
                </a:cubicBezTo>
                <a:lnTo>
                  <a:pt x="170999" y="327579"/>
                </a:lnTo>
                <a:cubicBezTo>
                  <a:pt x="170851" y="328317"/>
                  <a:pt x="170777" y="328982"/>
                  <a:pt x="170777" y="329720"/>
                </a:cubicBezTo>
                <a:cubicBezTo>
                  <a:pt x="170851" y="337547"/>
                  <a:pt x="175798" y="344487"/>
                  <a:pt x="184363" y="348770"/>
                </a:cubicBezTo>
                <a:cubicBezTo>
                  <a:pt x="189606" y="351354"/>
                  <a:pt x="196399" y="353053"/>
                  <a:pt x="203118" y="353053"/>
                </a:cubicBezTo>
                <a:cubicBezTo>
                  <a:pt x="209542" y="353053"/>
                  <a:pt x="215818" y="351576"/>
                  <a:pt x="220617" y="347958"/>
                </a:cubicBezTo>
                <a:cubicBezTo>
                  <a:pt x="229182" y="341534"/>
                  <a:pt x="235680" y="327062"/>
                  <a:pt x="238781" y="319014"/>
                </a:cubicBezTo>
                <a:cubicBezTo>
                  <a:pt x="240110" y="315543"/>
                  <a:pt x="243507" y="306166"/>
                  <a:pt x="244983" y="297010"/>
                </a:cubicBezTo>
                <a:lnTo>
                  <a:pt x="273485" y="293835"/>
                </a:lnTo>
                <a:cubicBezTo>
                  <a:pt x="276290" y="301957"/>
                  <a:pt x="281311" y="309119"/>
                  <a:pt x="288178" y="314583"/>
                </a:cubicBezTo>
                <a:cubicBezTo>
                  <a:pt x="296448" y="321229"/>
                  <a:pt x="306490" y="324699"/>
                  <a:pt x="316901" y="324699"/>
                </a:cubicBezTo>
                <a:cubicBezTo>
                  <a:pt x="317122" y="324699"/>
                  <a:pt x="317344" y="324699"/>
                  <a:pt x="317565" y="324699"/>
                </a:cubicBezTo>
                <a:cubicBezTo>
                  <a:pt x="318008" y="325290"/>
                  <a:pt x="318525" y="325881"/>
                  <a:pt x="319116" y="326397"/>
                </a:cubicBezTo>
                <a:cubicBezTo>
                  <a:pt x="328493" y="334741"/>
                  <a:pt x="335360" y="341017"/>
                  <a:pt x="337723" y="343158"/>
                </a:cubicBezTo>
                <a:cubicBezTo>
                  <a:pt x="338166" y="343675"/>
                  <a:pt x="338609" y="344118"/>
                  <a:pt x="339126" y="344487"/>
                </a:cubicBezTo>
                <a:lnTo>
                  <a:pt x="411486" y="402523"/>
                </a:lnTo>
                <a:cubicBezTo>
                  <a:pt x="415843" y="405994"/>
                  <a:pt x="416655" y="412492"/>
                  <a:pt x="413111" y="416922"/>
                </a:cubicBezTo>
                <a:moveTo>
                  <a:pt x="404841" y="345300"/>
                </a:moveTo>
                <a:cubicBezTo>
                  <a:pt x="402626" y="349139"/>
                  <a:pt x="400485" y="352683"/>
                  <a:pt x="398048" y="356301"/>
                </a:cubicBezTo>
                <a:cubicBezTo>
                  <a:pt x="397310" y="357114"/>
                  <a:pt x="395094" y="358886"/>
                  <a:pt x="392510" y="360805"/>
                </a:cubicBezTo>
                <a:lnTo>
                  <a:pt x="352860" y="329055"/>
                </a:lnTo>
                <a:cubicBezTo>
                  <a:pt x="352712" y="328982"/>
                  <a:pt x="352638" y="328834"/>
                  <a:pt x="352564" y="328686"/>
                </a:cubicBezTo>
                <a:cubicBezTo>
                  <a:pt x="352490" y="328612"/>
                  <a:pt x="344590" y="321376"/>
                  <a:pt x="332776" y="310818"/>
                </a:cubicBezTo>
                <a:cubicBezTo>
                  <a:pt x="331890" y="310006"/>
                  <a:pt x="330930" y="309415"/>
                  <a:pt x="329896" y="308972"/>
                </a:cubicBezTo>
                <a:cubicBezTo>
                  <a:pt x="327903" y="305428"/>
                  <a:pt x="323989" y="303212"/>
                  <a:pt x="319707" y="303729"/>
                </a:cubicBezTo>
                <a:cubicBezTo>
                  <a:pt x="312987" y="304468"/>
                  <a:pt x="306342" y="302548"/>
                  <a:pt x="301026" y="298266"/>
                </a:cubicBezTo>
                <a:cubicBezTo>
                  <a:pt x="295710" y="293983"/>
                  <a:pt x="292387" y="287928"/>
                  <a:pt x="291649" y="281209"/>
                </a:cubicBezTo>
                <a:cubicBezTo>
                  <a:pt x="291501" y="279806"/>
                  <a:pt x="291058" y="278477"/>
                  <a:pt x="290393" y="277296"/>
                </a:cubicBezTo>
                <a:cubicBezTo>
                  <a:pt x="288621" y="274121"/>
                  <a:pt x="285225" y="272053"/>
                  <a:pt x="281459" y="271979"/>
                </a:cubicBezTo>
                <a:cubicBezTo>
                  <a:pt x="281385" y="271979"/>
                  <a:pt x="281385" y="271979"/>
                  <a:pt x="281311" y="271979"/>
                </a:cubicBezTo>
                <a:cubicBezTo>
                  <a:pt x="280942" y="271979"/>
                  <a:pt x="280573" y="271979"/>
                  <a:pt x="280278" y="272053"/>
                </a:cubicBezTo>
                <a:lnTo>
                  <a:pt x="234056" y="277148"/>
                </a:lnTo>
                <a:cubicBezTo>
                  <a:pt x="233243" y="277222"/>
                  <a:pt x="232431" y="277443"/>
                  <a:pt x="231619" y="277739"/>
                </a:cubicBezTo>
                <a:cubicBezTo>
                  <a:pt x="227558" y="279215"/>
                  <a:pt x="224752" y="283129"/>
                  <a:pt x="224826" y="287485"/>
                </a:cubicBezTo>
                <a:cubicBezTo>
                  <a:pt x="224826" y="287854"/>
                  <a:pt x="224826" y="288224"/>
                  <a:pt x="224900" y="288519"/>
                </a:cubicBezTo>
                <a:cubicBezTo>
                  <a:pt x="225269" y="291842"/>
                  <a:pt x="223497" y="300923"/>
                  <a:pt x="219510" y="311261"/>
                </a:cubicBezTo>
                <a:cubicBezTo>
                  <a:pt x="215006" y="323001"/>
                  <a:pt x="210280" y="329572"/>
                  <a:pt x="208286" y="331049"/>
                </a:cubicBezTo>
                <a:cubicBezTo>
                  <a:pt x="207474" y="331640"/>
                  <a:pt x="203930" y="332526"/>
                  <a:pt x="199131" y="331714"/>
                </a:cubicBezTo>
                <a:cubicBezTo>
                  <a:pt x="195291" y="331049"/>
                  <a:pt x="192781" y="329720"/>
                  <a:pt x="191747" y="328834"/>
                </a:cubicBezTo>
                <a:lnTo>
                  <a:pt x="205185" y="263488"/>
                </a:lnTo>
                <a:lnTo>
                  <a:pt x="250669" y="249164"/>
                </a:lnTo>
                <a:cubicBezTo>
                  <a:pt x="251333" y="248942"/>
                  <a:pt x="251924" y="248721"/>
                  <a:pt x="252515" y="248352"/>
                </a:cubicBezTo>
                <a:lnTo>
                  <a:pt x="362901" y="231664"/>
                </a:lnTo>
                <a:lnTo>
                  <a:pt x="427066" y="315396"/>
                </a:lnTo>
                <a:cubicBezTo>
                  <a:pt x="416138" y="326102"/>
                  <a:pt x="410231" y="336218"/>
                  <a:pt x="404841" y="345300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4" name="Forma libre 38">
            <a:extLst>
              <a:ext uri="{FF2B5EF4-FFF2-40B4-BE49-F238E27FC236}">
                <a16:creationId xmlns:a16="http://schemas.microsoft.com/office/drawing/2014/main" id="{EECFF477-7608-B044-8351-7AF0820C59EC}"/>
              </a:ext>
            </a:extLst>
          </p:cNvPr>
          <p:cNvSpPr/>
          <p:nvPr/>
        </p:nvSpPr>
        <p:spPr>
          <a:xfrm>
            <a:off x="9049790" y="4188305"/>
            <a:ext cx="1228871" cy="1220168"/>
          </a:xfrm>
          <a:custGeom>
            <a:avLst/>
            <a:gdLst>
              <a:gd name="connsiteX0" fmla="*/ 33661 w 521290"/>
              <a:gd name="connsiteY0" fmla="*/ 187288 h 517598"/>
              <a:gd name="connsiteX1" fmla="*/ 8778 w 521290"/>
              <a:gd name="connsiteY1" fmla="*/ 110867 h 517598"/>
              <a:gd name="connsiteX2" fmla="*/ 39568 w 521290"/>
              <a:gd name="connsiteY2" fmla="*/ 31122 h 517598"/>
              <a:gd name="connsiteX3" fmla="*/ 119903 w 521290"/>
              <a:gd name="connsiteY3" fmla="*/ 1366 h 517598"/>
              <a:gd name="connsiteX4" fmla="*/ 202231 w 521290"/>
              <a:gd name="connsiteY4" fmla="*/ 30827 h 517598"/>
              <a:gd name="connsiteX5" fmla="*/ 235679 w 521290"/>
              <a:gd name="connsiteY5" fmla="*/ 110350 h 517598"/>
              <a:gd name="connsiteX6" fmla="*/ 257461 w 521290"/>
              <a:gd name="connsiteY6" fmla="*/ 145718 h 517598"/>
              <a:gd name="connsiteX7" fmla="*/ 258126 w 521290"/>
              <a:gd name="connsiteY7" fmla="*/ 175031 h 517598"/>
              <a:gd name="connsiteX8" fmla="*/ 232874 w 521290"/>
              <a:gd name="connsiteY8" fmla="*/ 189872 h 517598"/>
              <a:gd name="connsiteX9" fmla="*/ 232874 w 521290"/>
              <a:gd name="connsiteY9" fmla="*/ 189872 h 517598"/>
              <a:gd name="connsiteX10" fmla="*/ 228813 w 521290"/>
              <a:gd name="connsiteY10" fmla="*/ 189872 h 517598"/>
              <a:gd name="connsiteX11" fmla="*/ 229108 w 521290"/>
              <a:gd name="connsiteY11" fmla="*/ 196887 h 517598"/>
              <a:gd name="connsiteX12" fmla="*/ 194921 w 521290"/>
              <a:gd name="connsiteY12" fmla="*/ 239122 h 517598"/>
              <a:gd name="connsiteX13" fmla="*/ 190196 w 521290"/>
              <a:gd name="connsiteY13" fmla="*/ 239565 h 517598"/>
              <a:gd name="connsiteX14" fmla="*/ 189900 w 521290"/>
              <a:gd name="connsiteY14" fmla="*/ 239565 h 517598"/>
              <a:gd name="connsiteX15" fmla="*/ 181040 w 521290"/>
              <a:gd name="connsiteY15" fmla="*/ 239565 h 517598"/>
              <a:gd name="connsiteX16" fmla="*/ 181040 w 521290"/>
              <a:gd name="connsiteY16" fmla="*/ 317389 h 517598"/>
              <a:gd name="connsiteX17" fmla="*/ 167749 w 521290"/>
              <a:gd name="connsiteY17" fmla="*/ 330680 h 517598"/>
              <a:gd name="connsiteX18" fmla="*/ 154458 w 521290"/>
              <a:gd name="connsiteY18" fmla="*/ 317389 h 517598"/>
              <a:gd name="connsiteX19" fmla="*/ 154458 w 521290"/>
              <a:gd name="connsiteY19" fmla="*/ 239639 h 517598"/>
              <a:gd name="connsiteX20" fmla="*/ 141611 w 521290"/>
              <a:gd name="connsiteY20" fmla="*/ 239639 h 517598"/>
              <a:gd name="connsiteX21" fmla="*/ 128320 w 521290"/>
              <a:gd name="connsiteY21" fmla="*/ 226348 h 517598"/>
              <a:gd name="connsiteX22" fmla="*/ 141611 w 521290"/>
              <a:gd name="connsiteY22" fmla="*/ 213057 h 517598"/>
              <a:gd name="connsiteX23" fmla="*/ 189531 w 521290"/>
              <a:gd name="connsiteY23" fmla="*/ 213057 h 517598"/>
              <a:gd name="connsiteX24" fmla="*/ 190491 w 521290"/>
              <a:gd name="connsiteY24" fmla="*/ 212910 h 517598"/>
              <a:gd name="connsiteX25" fmla="*/ 202453 w 521290"/>
              <a:gd name="connsiteY25" fmla="*/ 197921 h 517598"/>
              <a:gd name="connsiteX26" fmla="*/ 201714 w 521290"/>
              <a:gd name="connsiteY26" fmla="*/ 177099 h 517598"/>
              <a:gd name="connsiteX27" fmla="*/ 205406 w 521290"/>
              <a:gd name="connsiteY27" fmla="*/ 167352 h 517598"/>
              <a:gd name="connsiteX28" fmla="*/ 215005 w 521290"/>
              <a:gd name="connsiteY28" fmla="*/ 163291 h 517598"/>
              <a:gd name="connsiteX29" fmla="*/ 232874 w 521290"/>
              <a:gd name="connsiteY29" fmla="*/ 163291 h 517598"/>
              <a:gd name="connsiteX30" fmla="*/ 234941 w 521290"/>
              <a:gd name="connsiteY30" fmla="*/ 162036 h 517598"/>
              <a:gd name="connsiteX31" fmla="*/ 234867 w 521290"/>
              <a:gd name="connsiteY31" fmla="*/ 159599 h 517598"/>
              <a:gd name="connsiteX32" fmla="*/ 210944 w 521290"/>
              <a:gd name="connsiteY32" fmla="*/ 120835 h 517598"/>
              <a:gd name="connsiteX33" fmla="*/ 209172 w 521290"/>
              <a:gd name="connsiteY33" fmla="*/ 111753 h 517598"/>
              <a:gd name="connsiteX34" fmla="*/ 209098 w 521290"/>
              <a:gd name="connsiteY34" fmla="*/ 110867 h 517598"/>
              <a:gd name="connsiteX35" fmla="*/ 184289 w 521290"/>
              <a:gd name="connsiteY35" fmla="*/ 50468 h 517598"/>
              <a:gd name="connsiteX36" fmla="*/ 119903 w 521290"/>
              <a:gd name="connsiteY36" fmla="*/ 27947 h 517598"/>
              <a:gd name="connsiteX37" fmla="*/ 35359 w 521290"/>
              <a:gd name="connsiteY37" fmla="*/ 110867 h 517598"/>
              <a:gd name="connsiteX38" fmla="*/ 57658 w 521290"/>
              <a:gd name="connsiteY38" fmla="*/ 175770 h 517598"/>
              <a:gd name="connsiteX39" fmla="*/ 80769 w 521290"/>
              <a:gd name="connsiteY39" fmla="*/ 238531 h 517598"/>
              <a:gd name="connsiteX40" fmla="*/ 80917 w 521290"/>
              <a:gd name="connsiteY40" fmla="*/ 240229 h 517598"/>
              <a:gd name="connsiteX41" fmla="*/ 80917 w 521290"/>
              <a:gd name="connsiteY41" fmla="*/ 317389 h 517598"/>
              <a:gd name="connsiteX42" fmla="*/ 67626 w 521290"/>
              <a:gd name="connsiteY42" fmla="*/ 330680 h 517598"/>
              <a:gd name="connsiteX43" fmla="*/ 54335 w 521290"/>
              <a:gd name="connsiteY43" fmla="*/ 317389 h 517598"/>
              <a:gd name="connsiteX44" fmla="*/ 54335 w 521290"/>
              <a:gd name="connsiteY44" fmla="*/ 241189 h 517598"/>
              <a:gd name="connsiteX45" fmla="*/ 33661 w 521290"/>
              <a:gd name="connsiteY45" fmla="*/ 187288 h 517598"/>
              <a:gd name="connsiteX46" fmla="*/ 490418 w 521290"/>
              <a:gd name="connsiteY46" fmla="*/ 217266 h 517598"/>
              <a:gd name="connsiteX47" fmla="*/ 410083 w 521290"/>
              <a:gd name="connsiteY47" fmla="*/ 187510 h 517598"/>
              <a:gd name="connsiteX48" fmla="*/ 327754 w 521290"/>
              <a:gd name="connsiteY48" fmla="*/ 216971 h 517598"/>
              <a:gd name="connsiteX49" fmla="*/ 294306 w 521290"/>
              <a:gd name="connsiteY49" fmla="*/ 296494 h 517598"/>
              <a:gd name="connsiteX50" fmla="*/ 272524 w 521290"/>
              <a:gd name="connsiteY50" fmla="*/ 331861 h 517598"/>
              <a:gd name="connsiteX51" fmla="*/ 271860 w 521290"/>
              <a:gd name="connsiteY51" fmla="*/ 361175 h 517598"/>
              <a:gd name="connsiteX52" fmla="*/ 297112 w 521290"/>
              <a:gd name="connsiteY52" fmla="*/ 376016 h 517598"/>
              <a:gd name="connsiteX53" fmla="*/ 301173 w 521290"/>
              <a:gd name="connsiteY53" fmla="*/ 376016 h 517598"/>
              <a:gd name="connsiteX54" fmla="*/ 300878 w 521290"/>
              <a:gd name="connsiteY54" fmla="*/ 383031 h 517598"/>
              <a:gd name="connsiteX55" fmla="*/ 335064 w 521290"/>
              <a:gd name="connsiteY55" fmla="*/ 425266 h 517598"/>
              <a:gd name="connsiteX56" fmla="*/ 339790 w 521290"/>
              <a:gd name="connsiteY56" fmla="*/ 425709 h 517598"/>
              <a:gd name="connsiteX57" fmla="*/ 340085 w 521290"/>
              <a:gd name="connsiteY57" fmla="*/ 425709 h 517598"/>
              <a:gd name="connsiteX58" fmla="*/ 348798 w 521290"/>
              <a:gd name="connsiteY58" fmla="*/ 425709 h 517598"/>
              <a:gd name="connsiteX59" fmla="*/ 348798 w 521290"/>
              <a:gd name="connsiteY59" fmla="*/ 503459 h 517598"/>
              <a:gd name="connsiteX60" fmla="*/ 362089 w 521290"/>
              <a:gd name="connsiteY60" fmla="*/ 516750 h 517598"/>
              <a:gd name="connsiteX61" fmla="*/ 375379 w 521290"/>
              <a:gd name="connsiteY61" fmla="*/ 503459 h 517598"/>
              <a:gd name="connsiteX62" fmla="*/ 375379 w 521290"/>
              <a:gd name="connsiteY62" fmla="*/ 425709 h 517598"/>
              <a:gd name="connsiteX63" fmla="*/ 388227 w 521290"/>
              <a:gd name="connsiteY63" fmla="*/ 425709 h 517598"/>
              <a:gd name="connsiteX64" fmla="*/ 401518 w 521290"/>
              <a:gd name="connsiteY64" fmla="*/ 412418 h 517598"/>
              <a:gd name="connsiteX65" fmla="*/ 388227 w 521290"/>
              <a:gd name="connsiteY65" fmla="*/ 399127 h 517598"/>
              <a:gd name="connsiteX66" fmla="*/ 340307 w 521290"/>
              <a:gd name="connsiteY66" fmla="*/ 399127 h 517598"/>
              <a:gd name="connsiteX67" fmla="*/ 339347 w 521290"/>
              <a:gd name="connsiteY67" fmla="*/ 398979 h 517598"/>
              <a:gd name="connsiteX68" fmla="*/ 327385 w 521290"/>
              <a:gd name="connsiteY68" fmla="*/ 383991 h 517598"/>
              <a:gd name="connsiteX69" fmla="*/ 328124 w 521290"/>
              <a:gd name="connsiteY69" fmla="*/ 363168 h 517598"/>
              <a:gd name="connsiteX70" fmla="*/ 324432 w 521290"/>
              <a:gd name="connsiteY70" fmla="*/ 353422 h 517598"/>
              <a:gd name="connsiteX71" fmla="*/ 314833 w 521290"/>
              <a:gd name="connsiteY71" fmla="*/ 349361 h 517598"/>
              <a:gd name="connsiteX72" fmla="*/ 296964 w 521290"/>
              <a:gd name="connsiteY72" fmla="*/ 349361 h 517598"/>
              <a:gd name="connsiteX73" fmla="*/ 294897 w 521290"/>
              <a:gd name="connsiteY73" fmla="*/ 348106 h 517598"/>
              <a:gd name="connsiteX74" fmla="*/ 294971 w 521290"/>
              <a:gd name="connsiteY74" fmla="*/ 345669 h 517598"/>
              <a:gd name="connsiteX75" fmla="*/ 318894 w 521290"/>
              <a:gd name="connsiteY75" fmla="*/ 306904 h 517598"/>
              <a:gd name="connsiteX76" fmla="*/ 320666 w 521290"/>
              <a:gd name="connsiteY76" fmla="*/ 297822 h 517598"/>
              <a:gd name="connsiteX77" fmla="*/ 320740 w 521290"/>
              <a:gd name="connsiteY77" fmla="*/ 296936 h 517598"/>
              <a:gd name="connsiteX78" fmla="*/ 345549 w 521290"/>
              <a:gd name="connsiteY78" fmla="*/ 236538 h 517598"/>
              <a:gd name="connsiteX79" fmla="*/ 409935 w 521290"/>
              <a:gd name="connsiteY79" fmla="*/ 214017 h 517598"/>
              <a:gd name="connsiteX80" fmla="*/ 494479 w 521290"/>
              <a:gd name="connsiteY80" fmla="*/ 296936 h 517598"/>
              <a:gd name="connsiteX81" fmla="*/ 472180 w 521290"/>
              <a:gd name="connsiteY81" fmla="*/ 361839 h 517598"/>
              <a:gd name="connsiteX82" fmla="*/ 449069 w 521290"/>
              <a:gd name="connsiteY82" fmla="*/ 424601 h 517598"/>
              <a:gd name="connsiteX83" fmla="*/ 448921 w 521290"/>
              <a:gd name="connsiteY83" fmla="*/ 426299 h 517598"/>
              <a:gd name="connsiteX84" fmla="*/ 448921 w 521290"/>
              <a:gd name="connsiteY84" fmla="*/ 503459 h 517598"/>
              <a:gd name="connsiteX85" fmla="*/ 462212 w 521290"/>
              <a:gd name="connsiteY85" fmla="*/ 516750 h 517598"/>
              <a:gd name="connsiteX86" fmla="*/ 475503 w 521290"/>
              <a:gd name="connsiteY86" fmla="*/ 503459 h 517598"/>
              <a:gd name="connsiteX87" fmla="*/ 475503 w 521290"/>
              <a:gd name="connsiteY87" fmla="*/ 427259 h 517598"/>
              <a:gd name="connsiteX88" fmla="*/ 496103 w 521290"/>
              <a:gd name="connsiteY88" fmla="*/ 373358 h 517598"/>
              <a:gd name="connsiteX89" fmla="*/ 520986 w 521290"/>
              <a:gd name="connsiteY89" fmla="*/ 297010 h 517598"/>
              <a:gd name="connsiteX90" fmla="*/ 490418 w 521290"/>
              <a:gd name="connsiteY90" fmla="*/ 217266 h 517598"/>
              <a:gd name="connsiteX91" fmla="*/ 298810 w 521290"/>
              <a:gd name="connsiteY91" fmla="*/ 486624 h 517598"/>
              <a:gd name="connsiteX92" fmla="*/ 124924 w 521290"/>
              <a:gd name="connsiteY92" fmla="*/ 451404 h 517598"/>
              <a:gd name="connsiteX93" fmla="*/ 26868 w 521290"/>
              <a:gd name="connsiteY93" fmla="*/ 303508 h 517598"/>
              <a:gd name="connsiteX94" fmla="*/ 11288 w 521290"/>
              <a:gd name="connsiteY94" fmla="*/ 293023 h 517598"/>
              <a:gd name="connsiteX95" fmla="*/ 803 w 521290"/>
              <a:gd name="connsiteY95" fmla="*/ 308603 h 517598"/>
              <a:gd name="connsiteX96" fmla="*/ 40011 w 521290"/>
              <a:gd name="connsiteY96" fmla="*/ 403410 h 517598"/>
              <a:gd name="connsiteX97" fmla="*/ 110082 w 521290"/>
              <a:gd name="connsiteY97" fmla="*/ 473407 h 517598"/>
              <a:gd name="connsiteX98" fmla="*/ 201345 w 521290"/>
              <a:gd name="connsiteY98" fmla="*/ 512024 h 517598"/>
              <a:gd name="connsiteX99" fmla="*/ 254139 w 521290"/>
              <a:gd name="connsiteY99" fmla="*/ 517562 h 517598"/>
              <a:gd name="connsiteX100" fmla="*/ 303979 w 521290"/>
              <a:gd name="connsiteY100" fmla="*/ 512689 h 517598"/>
              <a:gd name="connsiteX101" fmla="*/ 314464 w 521290"/>
              <a:gd name="connsiteY101" fmla="*/ 497109 h 517598"/>
              <a:gd name="connsiteX102" fmla="*/ 298810 w 521290"/>
              <a:gd name="connsiteY102" fmla="*/ 486624 h 517598"/>
              <a:gd name="connsiteX103" fmla="*/ 254951 w 521290"/>
              <a:gd name="connsiteY103" fmla="*/ 27135 h 517598"/>
              <a:gd name="connsiteX104" fmla="*/ 383945 w 521290"/>
              <a:gd name="connsiteY104" fmla="*/ 66712 h 517598"/>
              <a:gd name="connsiteX105" fmla="*/ 463393 w 521290"/>
              <a:gd name="connsiteY105" fmla="*/ 158418 h 517598"/>
              <a:gd name="connsiteX106" fmla="*/ 475355 w 521290"/>
              <a:gd name="connsiteY106" fmla="*/ 165949 h 517598"/>
              <a:gd name="connsiteX107" fmla="*/ 481114 w 521290"/>
              <a:gd name="connsiteY107" fmla="*/ 164620 h 517598"/>
              <a:gd name="connsiteX108" fmla="*/ 487317 w 521290"/>
              <a:gd name="connsiteY108" fmla="*/ 146899 h 517598"/>
              <a:gd name="connsiteX109" fmla="*/ 398786 w 521290"/>
              <a:gd name="connsiteY109" fmla="*/ 44708 h 517598"/>
              <a:gd name="connsiteX110" fmla="*/ 254951 w 521290"/>
              <a:gd name="connsiteY110" fmla="*/ 554 h 517598"/>
              <a:gd name="connsiteX111" fmla="*/ 254951 w 521290"/>
              <a:gd name="connsiteY111" fmla="*/ 554 h 517598"/>
              <a:gd name="connsiteX112" fmla="*/ 241660 w 521290"/>
              <a:gd name="connsiteY112" fmla="*/ 13844 h 517598"/>
              <a:gd name="connsiteX113" fmla="*/ 254951 w 521290"/>
              <a:gd name="connsiteY113" fmla="*/ 27135 h 51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521290" h="517598">
                <a:moveTo>
                  <a:pt x="33661" y="187288"/>
                </a:moveTo>
                <a:cubicBezTo>
                  <a:pt x="21404" y="161667"/>
                  <a:pt x="8778" y="135159"/>
                  <a:pt x="8778" y="110867"/>
                </a:cubicBezTo>
                <a:cubicBezTo>
                  <a:pt x="8778" y="78378"/>
                  <a:pt x="19410" y="50763"/>
                  <a:pt x="39568" y="31122"/>
                </a:cubicBezTo>
                <a:cubicBezTo>
                  <a:pt x="59504" y="11629"/>
                  <a:pt x="87267" y="1366"/>
                  <a:pt x="119903" y="1366"/>
                </a:cubicBezTo>
                <a:cubicBezTo>
                  <a:pt x="152243" y="1366"/>
                  <a:pt x="181483" y="11851"/>
                  <a:pt x="202231" y="30827"/>
                </a:cubicBezTo>
                <a:cubicBezTo>
                  <a:pt x="224013" y="50689"/>
                  <a:pt x="235532" y="78231"/>
                  <a:pt x="235679" y="110350"/>
                </a:cubicBezTo>
                <a:lnTo>
                  <a:pt x="257461" y="145718"/>
                </a:lnTo>
                <a:cubicBezTo>
                  <a:pt x="262999" y="154652"/>
                  <a:pt x="263221" y="165875"/>
                  <a:pt x="258126" y="175031"/>
                </a:cubicBezTo>
                <a:cubicBezTo>
                  <a:pt x="253031" y="184187"/>
                  <a:pt x="243359" y="189872"/>
                  <a:pt x="232874" y="189872"/>
                </a:cubicBezTo>
                <a:lnTo>
                  <a:pt x="232874" y="189872"/>
                </a:lnTo>
                <a:lnTo>
                  <a:pt x="228813" y="189872"/>
                </a:lnTo>
                <a:lnTo>
                  <a:pt x="229108" y="196887"/>
                </a:lnTo>
                <a:cubicBezTo>
                  <a:pt x="229846" y="217635"/>
                  <a:pt x="215153" y="235799"/>
                  <a:pt x="194921" y="239122"/>
                </a:cubicBezTo>
                <a:cubicBezTo>
                  <a:pt x="193297" y="239417"/>
                  <a:pt x="191672" y="239565"/>
                  <a:pt x="190196" y="239565"/>
                </a:cubicBezTo>
                <a:cubicBezTo>
                  <a:pt x="190122" y="239565"/>
                  <a:pt x="189974" y="239565"/>
                  <a:pt x="189900" y="239565"/>
                </a:cubicBezTo>
                <a:lnTo>
                  <a:pt x="181040" y="239565"/>
                </a:lnTo>
                <a:lnTo>
                  <a:pt x="181040" y="317389"/>
                </a:lnTo>
                <a:cubicBezTo>
                  <a:pt x="181040" y="324699"/>
                  <a:pt x="175059" y="330680"/>
                  <a:pt x="167749" y="330680"/>
                </a:cubicBezTo>
                <a:cubicBezTo>
                  <a:pt x="160439" y="330680"/>
                  <a:pt x="154458" y="324699"/>
                  <a:pt x="154458" y="317389"/>
                </a:cubicBezTo>
                <a:lnTo>
                  <a:pt x="154458" y="239639"/>
                </a:lnTo>
                <a:lnTo>
                  <a:pt x="141611" y="239639"/>
                </a:lnTo>
                <a:cubicBezTo>
                  <a:pt x="134301" y="239639"/>
                  <a:pt x="128320" y="233658"/>
                  <a:pt x="128320" y="226348"/>
                </a:cubicBezTo>
                <a:cubicBezTo>
                  <a:pt x="128320" y="219038"/>
                  <a:pt x="134301" y="213057"/>
                  <a:pt x="141611" y="213057"/>
                </a:cubicBezTo>
                <a:lnTo>
                  <a:pt x="189531" y="213057"/>
                </a:lnTo>
                <a:cubicBezTo>
                  <a:pt x="189753" y="213057"/>
                  <a:pt x="190048" y="213057"/>
                  <a:pt x="190491" y="212910"/>
                </a:cubicBezTo>
                <a:cubicBezTo>
                  <a:pt x="197579" y="211728"/>
                  <a:pt x="202674" y="205305"/>
                  <a:pt x="202453" y="197921"/>
                </a:cubicBezTo>
                <a:lnTo>
                  <a:pt x="201714" y="177099"/>
                </a:lnTo>
                <a:cubicBezTo>
                  <a:pt x="201567" y="173481"/>
                  <a:pt x="202896" y="170010"/>
                  <a:pt x="205406" y="167352"/>
                </a:cubicBezTo>
                <a:cubicBezTo>
                  <a:pt x="207917" y="164768"/>
                  <a:pt x="211387" y="163291"/>
                  <a:pt x="215005" y="163291"/>
                </a:cubicBezTo>
                <a:lnTo>
                  <a:pt x="232874" y="163291"/>
                </a:lnTo>
                <a:cubicBezTo>
                  <a:pt x="233833" y="163291"/>
                  <a:pt x="234498" y="162848"/>
                  <a:pt x="234941" y="162036"/>
                </a:cubicBezTo>
                <a:cubicBezTo>
                  <a:pt x="235384" y="161224"/>
                  <a:pt x="235384" y="160411"/>
                  <a:pt x="234867" y="159599"/>
                </a:cubicBezTo>
                <a:lnTo>
                  <a:pt x="210944" y="120835"/>
                </a:lnTo>
                <a:cubicBezTo>
                  <a:pt x="209172" y="118029"/>
                  <a:pt x="208655" y="114780"/>
                  <a:pt x="209172" y="111753"/>
                </a:cubicBezTo>
                <a:cubicBezTo>
                  <a:pt x="209172" y="111457"/>
                  <a:pt x="209098" y="111162"/>
                  <a:pt x="209098" y="110867"/>
                </a:cubicBezTo>
                <a:cubicBezTo>
                  <a:pt x="209098" y="86131"/>
                  <a:pt x="200533" y="65235"/>
                  <a:pt x="184289" y="50468"/>
                </a:cubicBezTo>
                <a:cubicBezTo>
                  <a:pt x="168414" y="35996"/>
                  <a:pt x="145524" y="27947"/>
                  <a:pt x="119903" y="27947"/>
                </a:cubicBezTo>
                <a:cubicBezTo>
                  <a:pt x="67774" y="27947"/>
                  <a:pt x="35359" y="59697"/>
                  <a:pt x="35359" y="110867"/>
                </a:cubicBezTo>
                <a:cubicBezTo>
                  <a:pt x="35359" y="129104"/>
                  <a:pt x="46730" y="152806"/>
                  <a:pt x="57658" y="175770"/>
                </a:cubicBezTo>
                <a:cubicBezTo>
                  <a:pt x="67774" y="196887"/>
                  <a:pt x="78185" y="218743"/>
                  <a:pt x="80769" y="238531"/>
                </a:cubicBezTo>
                <a:cubicBezTo>
                  <a:pt x="80843" y="239122"/>
                  <a:pt x="80917" y="239712"/>
                  <a:pt x="80917" y="240229"/>
                </a:cubicBezTo>
                <a:lnTo>
                  <a:pt x="80917" y="317389"/>
                </a:lnTo>
                <a:cubicBezTo>
                  <a:pt x="80917" y="324699"/>
                  <a:pt x="74936" y="330680"/>
                  <a:pt x="67626" y="330680"/>
                </a:cubicBezTo>
                <a:cubicBezTo>
                  <a:pt x="60316" y="330680"/>
                  <a:pt x="54335" y="324699"/>
                  <a:pt x="54335" y="317389"/>
                </a:cubicBezTo>
                <a:lnTo>
                  <a:pt x="54335" y="241189"/>
                </a:lnTo>
                <a:cubicBezTo>
                  <a:pt x="52046" y="225831"/>
                  <a:pt x="42743" y="206264"/>
                  <a:pt x="33661" y="187288"/>
                </a:cubicBezTo>
                <a:moveTo>
                  <a:pt x="490418" y="217266"/>
                </a:moveTo>
                <a:cubicBezTo>
                  <a:pt x="470482" y="197773"/>
                  <a:pt x="442719" y="187510"/>
                  <a:pt x="410083" y="187510"/>
                </a:cubicBezTo>
                <a:cubicBezTo>
                  <a:pt x="377742" y="187510"/>
                  <a:pt x="348503" y="197995"/>
                  <a:pt x="327754" y="216971"/>
                </a:cubicBezTo>
                <a:cubicBezTo>
                  <a:pt x="306046" y="236833"/>
                  <a:pt x="294454" y="264374"/>
                  <a:pt x="294306" y="296494"/>
                </a:cubicBezTo>
                <a:lnTo>
                  <a:pt x="272524" y="331861"/>
                </a:lnTo>
                <a:cubicBezTo>
                  <a:pt x="266986" y="340796"/>
                  <a:pt x="266765" y="352019"/>
                  <a:pt x="271860" y="361175"/>
                </a:cubicBezTo>
                <a:cubicBezTo>
                  <a:pt x="276954" y="370331"/>
                  <a:pt x="286627" y="376016"/>
                  <a:pt x="297112" y="376016"/>
                </a:cubicBezTo>
                <a:lnTo>
                  <a:pt x="301173" y="376016"/>
                </a:lnTo>
                <a:lnTo>
                  <a:pt x="300878" y="383031"/>
                </a:lnTo>
                <a:cubicBezTo>
                  <a:pt x="300139" y="403779"/>
                  <a:pt x="314833" y="421943"/>
                  <a:pt x="335064" y="425266"/>
                </a:cubicBezTo>
                <a:cubicBezTo>
                  <a:pt x="336689" y="425561"/>
                  <a:pt x="338313" y="425709"/>
                  <a:pt x="339790" y="425709"/>
                </a:cubicBezTo>
                <a:cubicBezTo>
                  <a:pt x="339864" y="425709"/>
                  <a:pt x="340011" y="425709"/>
                  <a:pt x="340085" y="425709"/>
                </a:cubicBezTo>
                <a:lnTo>
                  <a:pt x="348798" y="425709"/>
                </a:lnTo>
                <a:lnTo>
                  <a:pt x="348798" y="503459"/>
                </a:lnTo>
                <a:cubicBezTo>
                  <a:pt x="348798" y="510769"/>
                  <a:pt x="354779" y="516750"/>
                  <a:pt x="362089" y="516750"/>
                </a:cubicBezTo>
                <a:cubicBezTo>
                  <a:pt x="369399" y="516750"/>
                  <a:pt x="375379" y="510769"/>
                  <a:pt x="375379" y="503459"/>
                </a:cubicBezTo>
                <a:lnTo>
                  <a:pt x="375379" y="425709"/>
                </a:lnTo>
                <a:lnTo>
                  <a:pt x="388227" y="425709"/>
                </a:lnTo>
                <a:cubicBezTo>
                  <a:pt x="395537" y="425709"/>
                  <a:pt x="401518" y="419728"/>
                  <a:pt x="401518" y="412418"/>
                </a:cubicBezTo>
                <a:cubicBezTo>
                  <a:pt x="401518" y="405108"/>
                  <a:pt x="395537" y="399127"/>
                  <a:pt x="388227" y="399127"/>
                </a:cubicBezTo>
                <a:lnTo>
                  <a:pt x="340307" y="399127"/>
                </a:lnTo>
                <a:cubicBezTo>
                  <a:pt x="340085" y="399127"/>
                  <a:pt x="339790" y="399127"/>
                  <a:pt x="339347" y="398979"/>
                </a:cubicBezTo>
                <a:cubicBezTo>
                  <a:pt x="332259" y="397798"/>
                  <a:pt x="327164" y="391374"/>
                  <a:pt x="327385" y="383991"/>
                </a:cubicBezTo>
                <a:lnTo>
                  <a:pt x="328124" y="363168"/>
                </a:lnTo>
                <a:cubicBezTo>
                  <a:pt x="328271" y="359550"/>
                  <a:pt x="326942" y="356080"/>
                  <a:pt x="324432" y="353422"/>
                </a:cubicBezTo>
                <a:cubicBezTo>
                  <a:pt x="321921" y="350837"/>
                  <a:pt x="318451" y="349361"/>
                  <a:pt x="314833" y="349361"/>
                </a:cubicBezTo>
                <a:lnTo>
                  <a:pt x="296964" y="349361"/>
                </a:lnTo>
                <a:cubicBezTo>
                  <a:pt x="296004" y="349361"/>
                  <a:pt x="295340" y="348918"/>
                  <a:pt x="294897" y="348106"/>
                </a:cubicBezTo>
                <a:cubicBezTo>
                  <a:pt x="294454" y="347293"/>
                  <a:pt x="294454" y="346481"/>
                  <a:pt x="294971" y="345669"/>
                </a:cubicBezTo>
                <a:lnTo>
                  <a:pt x="318894" y="306904"/>
                </a:lnTo>
                <a:cubicBezTo>
                  <a:pt x="320666" y="304099"/>
                  <a:pt x="321183" y="300850"/>
                  <a:pt x="320666" y="297822"/>
                </a:cubicBezTo>
                <a:cubicBezTo>
                  <a:pt x="320666" y="297527"/>
                  <a:pt x="320740" y="297232"/>
                  <a:pt x="320740" y="296936"/>
                </a:cubicBezTo>
                <a:cubicBezTo>
                  <a:pt x="320740" y="272201"/>
                  <a:pt x="329305" y="251305"/>
                  <a:pt x="345549" y="236538"/>
                </a:cubicBezTo>
                <a:cubicBezTo>
                  <a:pt x="361424" y="222065"/>
                  <a:pt x="384314" y="214017"/>
                  <a:pt x="409935" y="214017"/>
                </a:cubicBezTo>
                <a:cubicBezTo>
                  <a:pt x="462064" y="214017"/>
                  <a:pt x="494479" y="245767"/>
                  <a:pt x="494479" y="296936"/>
                </a:cubicBezTo>
                <a:cubicBezTo>
                  <a:pt x="494479" y="315174"/>
                  <a:pt x="483108" y="338876"/>
                  <a:pt x="472180" y="361839"/>
                </a:cubicBezTo>
                <a:cubicBezTo>
                  <a:pt x="462064" y="382957"/>
                  <a:pt x="451653" y="404813"/>
                  <a:pt x="449069" y="424601"/>
                </a:cubicBezTo>
                <a:cubicBezTo>
                  <a:pt x="448995" y="425192"/>
                  <a:pt x="448921" y="425782"/>
                  <a:pt x="448921" y="426299"/>
                </a:cubicBezTo>
                <a:lnTo>
                  <a:pt x="448921" y="503459"/>
                </a:lnTo>
                <a:cubicBezTo>
                  <a:pt x="448921" y="510769"/>
                  <a:pt x="454902" y="516750"/>
                  <a:pt x="462212" y="516750"/>
                </a:cubicBezTo>
                <a:cubicBezTo>
                  <a:pt x="469522" y="516750"/>
                  <a:pt x="475503" y="510769"/>
                  <a:pt x="475503" y="503459"/>
                </a:cubicBezTo>
                <a:lnTo>
                  <a:pt x="475503" y="427259"/>
                </a:lnTo>
                <a:cubicBezTo>
                  <a:pt x="477718" y="411827"/>
                  <a:pt x="487095" y="392260"/>
                  <a:pt x="496103" y="373358"/>
                </a:cubicBezTo>
                <a:cubicBezTo>
                  <a:pt x="508360" y="347736"/>
                  <a:pt x="520986" y="321229"/>
                  <a:pt x="520986" y="297010"/>
                </a:cubicBezTo>
                <a:cubicBezTo>
                  <a:pt x="521208" y="264522"/>
                  <a:pt x="510575" y="236907"/>
                  <a:pt x="490418" y="217266"/>
                </a:cubicBezTo>
                <a:moveTo>
                  <a:pt x="298810" y="486624"/>
                </a:moveTo>
                <a:cubicBezTo>
                  <a:pt x="238042" y="498512"/>
                  <a:pt x="176240" y="485960"/>
                  <a:pt x="124924" y="451404"/>
                </a:cubicBezTo>
                <a:cubicBezTo>
                  <a:pt x="73533" y="416848"/>
                  <a:pt x="38756" y="364276"/>
                  <a:pt x="26868" y="303508"/>
                </a:cubicBezTo>
                <a:cubicBezTo>
                  <a:pt x="25465" y="296272"/>
                  <a:pt x="18450" y="291620"/>
                  <a:pt x="11288" y="293023"/>
                </a:cubicBezTo>
                <a:cubicBezTo>
                  <a:pt x="4052" y="294426"/>
                  <a:pt x="-600" y="301440"/>
                  <a:pt x="803" y="308603"/>
                </a:cubicBezTo>
                <a:cubicBezTo>
                  <a:pt x="7522" y="342863"/>
                  <a:pt x="20665" y="374761"/>
                  <a:pt x="40011" y="403410"/>
                </a:cubicBezTo>
                <a:cubicBezTo>
                  <a:pt x="58692" y="431099"/>
                  <a:pt x="82246" y="454653"/>
                  <a:pt x="110082" y="473407"/>
                </a:cubicBezTo>
                <a:cubicBezTo>
                  <a:pt x="137919" y="492162"/>
                  <a:pt x="168635" y="505157"/>
                  <a:pt x="201345" y="512024"/>
                </a:cubicBezTo>
                <a:cubicBezTo>
                  <a:pt x="218844" y="515716"/>
                  <a:pt x="236492" y="517562"/>
                  <a:pt x="254139" y="517562"/>
                </a:cubicBezTo>
                <a:cubicBezTo>
                  <a:pt x="270752" y="517562"/>
                  <a:pt x="287365" y="515938"/>
                  <a:pt x="303979" y="512689"/>
                </a:cubicBezTo>
                <a:cubicBezTo>
                  <a:pt x="311215" y="511286"/>
                  <a:pt x="315867" y="504271"/>
                  <a:pt x="314464" y="497109"/>
                </a:cubicBezTo>
                <a:cubicBezTo>
                  <a:pt x="313061" y="489873"/>
                  <a:pt x="306046" y="485221"/>
                  <a:pt x="298810" y="486624"/>
                </a:cubicBezTo>
                <a:moveTo>
                  <a:pt x="254951" y="27135"/>
                </a:moveTo>
                <a:cubicBezTo>
                  <a:pt x="300952" y="27209"/>
                  <a:pt x="345549" y="40869"/>
                  <a:pt x="383945" y="66712"/>
                </a:cubicBezTo>
                <a:cubicBezTo>
                  <a:pt x="418131" y="89749"/>
                  <a:pt x="445599" y="121425"/>
                  <a:pt x="463393" y="158418"/>
                </a:cubicBezTo>
                <a:cubicBezTo>
                  <a:pt x="465682" y="163143"/>
                  <a:pt x="470408" y="165949"/>
                  <a:pt x="475355" y="165949"/>
                </a:cubicBezTo>
                <a:cubicBezTo>
                  <a:pt x="477275" y="165949"/>
                  <a:pt x="479268" y="165506"/>
                  <a:pt x="481114" y="164620"/>
                </a:cubicBezTo>
                <a:cubicBezTo>
                  <a:pt x="487760" y="161445"/>
                  <a:pt x="490492" y="153471"/>
                  <a:pt x="487317" y="146899"/>
                </a:cubicBezTo>
                <a:cubicBezTo>
                  <a:pt x="467528" y="105698"/>
                  <a:pt x="436886" y="70330"/>
                  <a:pt x="398786" y="44708"/>
                </a:cubicBezTo>
                <a:cubicBezTo>
                  <a:pt x="356034" y="15912"/>
                  <a:pt x="306268" y="628"/>
                  <a:pt x="254951" y="554"/>
                </a:cubicBezTo>
                <a:lnTo>
                  <a:pt x="254951" y="554"/>
                </a:lnTo>
                <a:cubicBezTo>
                  <a:pt x="247641" y="554"/>
                  <a:pt x="241660" y="6461"/>
                  <a:pt x="241660" y="13844"/>
                </a:cubicBezTo>
                <a:cubicBezTo>
                  <a:pt x="241660" y="21228"/>
                  <a:pt x="247567" y="27135"/>
                  <a:pt x="254951" y="27135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55" name="Forma libre 68">
            <a:extLst>
              <a:ext uri="{FF2B5EF4-FFF2-40B4-BE49-F238E27FC236}">
                <a16:creationId xmlns:a16="http://schemas.microsoft.com/office/drawing/2014/main" id="{89649139-98AE-724D-9C34-5F32BA1DF638}"/>
              </a:ext>
            </a:extLst>
          </p:cNvPr>
          <p:cNvSpPr/>
          <p:nvPr/>
        </p:nvSpPr>
        <p:spPr>
          <a:xfrm>
            <a:off x="19932361" y="4270678"/>
            <a:ext cx="1154972" cy="1154972"/>
          </a:xfrm>
          <a:custGeom>
            <a:avLst/>
            <a:gdLst>
              <a:gd name="connsiteX0" fmla="*/ 265482 w 530889"/>
              <a:gd name="connsiteY0" fmla="*/ 132944 h 530889"/>
              <a:gd name="connsiteX1" fmla="*/ 133018 w 530889"/>
              <a:gd name="connsiteY1" fmla="*/ 265408 h 530889"/>
              <a:gd name="connsiteX2" fmla="*/ 265482 w 530889"/>
              <a:gd name="connsiteY2" fmla="*/ 397872 h 530889"/>
              <a:gd name="connsiteX3" fmla="*/ 397946 w 530889"/>
              <a:gd name="connsiteY3" fmla="*/ 265408 h 530889"/>
              <a:gd name="connsiteX4" fmla="*/ 265482 w 530889"/>
              <a:gd name="connsiteY4" fmla="*/ 132944 h 530889"/>
              <a:gd name="connsiteX5" fmla="*/ 265482 w 530889"/>
              <a:gd name="connsiteY5" fmla="*/ 371290 h 530889"/>
              <a:gd name="connsiteX6" fmla="*/ 159599 w 530889"/>
              <a:gd name="connsiteY6" fmla="*/ 265408 h 530889"/>
              <a:gd name="connsiteX7" fmla="*/ 265482 w 530889"/>
              <a:gd name="connsiteY7" fmla="*/ 159526 h 530889"/>
              <a:gd name="connsiteX8" fmla="*/ 371364 w 530889"/>
              <a:gd name="connsiteY8" fmla="*/ 265408 h 530889"/>
              <a:gd name="connsiteX9" fmla="*/ 265482 w 530889"/>
              <a:gd name="connsiteY9" fmla="*/ 371290 h 530889"/>
              <a:gd name="connsiteX10" fmla="*/ 302843 w 530889"/>
              <a:gd name="connsiteY10" fmla="*/ 288076 h 530889"/>
              <a:gd name="connsiteX11" fmla="*/ 289257 w 530889"/>
              <a:gd name="connsiteY11" fmla="*/ 313476 h 530889"/>
              <a:gd name="connsiteX12" fmla="*/ 263414 w 530889"/>
              <a:gd name="connsiteY12" fmla="*/ 320565 h 530889"/>
              <a:gd name="connsiteX13" fmla="*/ 235799 w 530889"/>
              <a:gd name="connsiteY13" fmla="*/ 314879 h 530889"/>
              <a:gd name="connsiteX14" fmla="*/ 230188 w 530889"/>
              <a:gd name="connsiteY14" fmla="*/ 301367 h 530889"/>
              <a:gd name="connsiteX15" fmla="*/ 243700 w 530889"/>
              <a:gd name="connsiteY15" fmla="*/ 295755 h 530889"/>
              <a:gd name="connsiteX16" fmla="*/ 277813 w 530889"/>
              <a:gd name="connsiteY16" fmla="*/ 296346 h 530889"/>
              <a:gd name="connsiteX17" fmla="*/ 282243 w 530889"/>
              <a:gd name="connsiteY17" fmla="*/ 288150 h 530889"/>
              <a:gd name="connsiteX18" fmla="*/ 278182 w 530889"/>
              <a:gd name="connsiteY18" fmla="*/ 283646 h 530889"/>
              <a:gd name="connsiteX19" fmla="*/ 261568 w 530889"/>
              <a:gd name="connsiteY19" fmla="*/ 274785 h 530889"/>
              <a:gd name="connsiteX20" fmla="*/ 229375 w 530889"/>
              <a:gd name="connsiteY20" fmla="*/ 243109 h 530889"/>
              <a:gd name="connsiteX21" fmla="*/ 243035 w 530889"/>
              <a:gd name="connsiteY21" fmla="*/ 217562 h 530889"/>
              <a:gd name="connsiteX22" fmla="*/ 295903 w 530889"/>
              <a:gd name="connsiteY22" fmla="*/ 215494 h 530889"/>
              <a:gd name="connsiteX23" fmla="*/ 301662 w 530889"/>
              <a:gd name="connsiteY23" fmla="*/ 228932 h 530889"/>
              <a:gd name="connsiteX24" fmla="*/ 288224 w 530889"/>
              <a:gd name="connsiteY24" fmla="*/ 234692 h 530889"/>
              <a:gd name="connsiteX25" fmla="*/ 254628 w 530889"/>
              <a:gd name="connsiteY25" fmla="*/ 234618 h 530889"/>
              <a:gd name="connsiteX26" fmla="*/ 250050 w 530889"/>
              <a:gd name="connsiteY26" fmla="*/ 243035 h 530889"/>
              <a:gd name="connsiteX27" fmla="*/ 253963 w 530889"/>
              <a:gd name="connsiteY27" fmla="*/ 247244 h 530889"/>
              <a:gd name="connsiteX28" fmla="*/ 270355 w 530889"/>
              <a:gd name="connsiteY28" fmla="*/ 256031 h 530889"/>
              <a:gd name="connsiteX29" fmla="*/ 302843 w 530889"/>
              <a:gd name="connsiteY29" fmla="*/ 288076 h 530889"/>
              <a:gd name="connsiteX30" fmla="*/ 255144 w 530889"/>
              <a:gd name="connsiteY30" fmla="*/ 191128 h 530889"/>
              <a:gd name="connsiteX31" fmla="*/ 255144 w 530889"/>
              <a:gd name="connsiteY31" fmla="*/ 178723 h 530889"/>
              <a:gd name="connsiteX32" fmla="*/ 265482 w 530889"/>
              <a:gd name="connsiteY32" fmla="*/ 168386 h 530889"/>
              <a:gd name="connsiteX33" fmla="*/ 275819 w 530889"/>
              <a:gd name="connsiteY33" fmla="*/ 178723 h 530889"/>
              <a:gd name="connsiteX34" fmla="*/ 275819 w 530889"/>
              <a:gd name="connsiteY34" fmla="*/ 191128 h 530889"/>
              <a:gd name="connsiteX35" fmla="*/ 265482 w 530889"/>
              <a:gd name="connsiteY35" fmla="*/ 201465 h 530889"/>
              <a:gd name="connsiteX36" fmla="*/ 255144 w 530889"/>
              <a:gd name="connsiteY36" fmla="*/ 191128 h 530889"/>
              <a:gd name="connsiteX37" fmla="*/ 275819 w 530889"/>
              <a:gd name="connsiteY37" fmla="*/ 340501 h 530889"/>
              <a:gd name="connsiteX38" fmla="*/ 275819 w 530889"/>
              <a:gd name="connsiteY38" fmla="*/ 352905 h 530889"/>
              <a:gd name="connsiteX39" fmla="*/ 265482 w 530889"/>
              <a:gd name="connsiteY39" fmla="*/ 363242 h 530889"/>
              <a:gd name="connsiteX40" fmla="*/ 255144 w 530889"/>
              <a:gd name="connsiteY40" fmla="*/ 352905 h 530889"/>
              <a:gd name="connsiteX41" fmla="*/ 255144 w 530889"/>
              <a:gd name="connsiteY41" fmla="*/ 340501 h 530889"/>
              <a:gd name="connsiteX42" fmla="*/ 265482 w 530889"/>
              <a:gd name="connsiteY42" fmla="*/ 330163 h 530889"/>
              <a:gd name="connsiteX43" fmla="*/ 275819 w 530889"/>
              <a:gd name="connsiteY43" fmla="*/ 340501 h 530889"/>
              <a:gd name="connsiteX44" fmla="*/ 510104 w 530889"/>
              <a:gd name="connsiteY44" fmla="*/ 162553 h 530889"/>
              <a:gd name="connsiteX45" fmla="*/ 453250 w 530889"/>
              <a:gd name="connsiteY45" fmla="*/ 78231 h 530889"/>
              <a:gd name="connsiteX46" fmla="*/ 378379 w 530889"/>
              <a:gd name="connsiteY46" fmla="*/ 25585 h 530889"/>
              <a:gd name="connsiteX47" fmla="*/ 377936 w 530889"/>
              <a:gd name="connsiteY47" fmla="*/ 25363 h 530889"/>
              <a:gd name="connsiteX48" fmla="*/ 369001 w 530889"/>
              <a:gd name="connsiteY48" fmla="*/ 21376 h 530889"/>
              <a:gd name="connsiteX49" fmla="*/ 265777 w 530889"/>
              <a:gd name="connsiteY49" fmla="*/ 554 h 530889"/>
              <a:gd name="connsiteX50" fmla="*/ 162553 w 530889"/>
              <a:gd name="connsiteY50" fmla="*/ 21376 h 530889"/>
              <a:gd name="connsiteX51" fmla="*/ 78230 w 530889"/>
              <a:gd name="connsiteY51" fmla="*/ 78231 h 530889"/>
              <a:gd name="connsiteX52" fmla="*/ 21376 w 530889"/>
              <a:gd name="connsiteY52" fmla="*/ 162553 h 530889"/>
              <a:gd name="connsiteX53" fmla="*/ 554 w 530889"/>
              <a:gd name="connsiteY53" fmla="*/ 265777 h 530889"/>
              <a:gd name="connsiteX54" fmla="*/ 21376 w 530889"/>
              <a:gd name="connsiteY54" fmla="*/ 369001 h 530889"/>
              <a:gd name="connsiteX55" fmla="*/ 78230 w 530889"/>
              <a:gd name="connsiteY55" fmla="*/ 453324 h 530889"/>
              <a:gd name="connsiteX56" fmla="*/ 162553 w 530889"/>
              <a:gd name="connsiteY56" fmla="*/ 510178 h 530889"/>
              <a:gd name="connsiteX57" fmla="*/ 265777 w 530889"/>
              <a:gd name="connsiteY57" fmla="*/ 531001 h 530889"/>
              <a:gd name="connsiteX58" fmla="*/ 369001 w 530889"/>
              <a:gd name="connsiteY58" fmla="*/ 510178 h 530889"/>
              <a:gd name="connsiteX59" fmla="*/ 453324 w 530889"/>
              <a:gd name="connsiteY59" fmla="*/ 453324 h 530889"/>
              <a:gd name="connsiteX60" fmla="*/ 510178 w 530889"/>
              <a:gd name="connsiteY60" fmla="*/ 369001 h 530889"/>
              <a:gd name="connsiteX61" fmla="*/ 531000 w 530889"/>
              <a:gd name="connsiteY61" fmla="*/ 265777 h 530889"/>
              <a:gd name="connsiteX62" fmla="*/ 510104 w 530889"/>
              <a:gd name="connsiteY62" fmla="*/ 162553 h 530889"/>
              <a:gd name="connsiteX63" fmla="*/ 92776 w 530889"/>
              <a:gd name="connsiteY63" fmla="*/ 438704 h 530889"/>
              <a:gd name="connsiteX64" fmla="*/ 21154 w 530889"/>
              <a:gd name="connsiteY64" fmla="*/ 265777 h 530889"/>
              <a:gd name="connsiteX65" fmla="*/ 92776 w 530889"/>
              <a:gd name="connsiteY65" fmla="*/ 92850 h 530889"/>
              <a:gd name="connsiteX66" fmla="*/ 265703 w 530889"/>
              <a:gd name="connsiteY66" fmla="*/ 21228 h 530889"/>
              <a:gd name="connsiteX67" fmla="*/ 359255 w 530889"/>
              <a:gd name="connsiteY67" fmla="*/ 39688 h 530889"/>
              <a:gd name="connsiteX68" fmla="*/ 331861 w 530889"/>
              <a:gd name="connsiteY68" fmla="*/ 87977 h 530889"/>
              <a:gd name="connsiteX69" fmla="*/ 264596 w 530889"/>
              <a:gd name="connsiteY69" fmla="*/ 75720 h 530889"/>
              <a:gd name="connsiteX70" fmla="*/ 130950 w 530889"/>
              <a:gd name="connsiteY70" fmla="*/ 131098 h 530889"/>
              <a:gd name="connsiteX71" fmla="*/ 75572 w 530889"/>
              <a:gd name="connsiteY71" fmla="*/ 264744 h 530889"/>
              <a:gd name="connsiteX72" fmla="*/ 130950 w 530889"/>
              <a:gd name="connsiteY72" fmla="*/ 398389 h 530889"/>
              <a:gd name="connsiteX73" fmla="*/ 264596 w 530889"/>
              <a:gd name="connsiteY73" fmla="*/ 453767 h 530889"/>
              <a:gd name="connsiteX74" fmla="*/ 322632 w 530889"/>
              <a:gd name="connsiteY74" fmla="*/ 444759 h 530889"/>
              <a:gd name="connsiteX75" fmla="*/ 337768 w 530889"/>
              <a:gd name="connsiteY75" fmla="*/ 499620 h 530889"/>
              <a:gd name="connsiteX76" fmla="*/ 265629 w 530889"/>
              <a:gd name="connsiteY76" fmla="*/ 510400 h 530889"/>
              <a:gd name="connsiteX77" fmla="*/ 92776 w 530889"/>
              <a:gd name="connsiteY77" fmla="*/ 438704 h 530889"/>
              <a:gd name="connsiteX78" fmla="*/ 326545 w 530889"/>
              <a:gd name="connsiteY78" fmla="*/ 421352 h 530889"/>
              <a:gd name="connsiteX79" fmla="*/ 325068 w 530889"/>
              <a:gd name="connsiteY79" fmla="*/ 421943 h 530889"/>
              <a:gd name="connsiteX80" fmla="*/ 264596 w 530889"/>
              <a:gd name="connsiteY80" fmla="*/ 433092 h 530889"/>
              <a:gd name="connsiteX81" fmla="*/ 145570 w 530889"/>
              <a:gd name="connsiteY81" fmla="*/ 383769 h 530889"/>
              <a:gd name="connsiteX82" fmla="*/ 96247 w 530889"/>
              <a:gd name="connsiteY82" fmla="*/ 264744 h 530889"/>
              <a:gd name="connsiteX83" fmla="*/ 145570 w 530889"/>
              <a:gd name="connsiteY83" fmla="*/ 145718 h 530889"/>
              <a:gd name="connsiteX84" fmla="*/ 264596 w 530889"/>
              <a:gd name="connsiteY84" fmla="*/ 96395 h 530889"/>
              <a:gd name="connsiteX85" fmla="*/ 331492 w 530889"/>
              <a:gd name="connsiteY85" fmla="*/ 110202 h 530889"/>
              <a:gd name="connsiteX86" fmla="*/ 333043 w 530889"/>
              <a:gd name="connsiteY86" fmla="*/ 110867 h 530889"/>
              <a:gd name="connsiteX87" fmla="*/ 383621 w 530889"/>
              <a:gd name="connsiteY87" fmla="*/ 145718 h 530889"/>
              <a:gd name="connsiteX88" fmla="*/ 432944 w 530889"/>
              <a:gd name="connsiteY88" fmla="*/ 264744 h 530889"/>
              <a:gd name="connsiteX89" fmla="*/ 383621 w 530889"/>
              <a:gd name="connsiteY89" fmla="*/ 383769 h 530889"/>
              <a:gd name="connsiteX90" fmla="*/ 326545 w 530889"/>
              <a:gd name="connsiteY90" fmla="*/ 421352 h 530889"/>
              <a:gd name="connsiteX91" fmla="*/ 438630 w 530889"/>
              <a:gd name="connsiteY91" fmla="*/ 438704 h 530889"/>
              <a:gd name="connsiteX92" fmla="*/ 357409 w 530889"/>
              <a:gd name="connsiteY92" fmla="*/ 492605 h 530889"/>
              <a:gd name="connsiteX93" fmla="*/ 342125 w 530889"/>
              <a:gd name="connsiteY93" fmla="*/ 437227 h 530889"/>
              <a:gd name="connsiteX94" fmla="*/ 398315 w 530889"/>
              <a:gd name="connsiteY94" fmla="*/ 398389 h 530889"/>
              <a:gd name="connsiteX95" fmla="*/ 453693 w 530889"/>
              <a:gd name="connsiteY95" fmla="*/ 264744 h 530889"/>
              <a:gd name="connsiteX96" fmla="*/ 398315 w 530889"/>
              <a:gd name="connsiteY96" fmla="*/ 131098 h 530889"/>
              <a:gd name="connsiteX97" fmla="*/ 350911 w 530889"/>
              <a:gd name="connsiteY97" fmla="*/ 96469 h 530889"/>
              <a:gd name="connsiteX98" fmla="*/ 378157 w 530889"/>
              <a:gd name="connsiteY98" fmla="*/ 48474 h 530889"/>
              <a:gd name="connsiteX99" fmla="*/ 438704 w 530889"/>
              <a:gd name="connsiteY99" fmla="*/ 92850 h 530889"/>
              <a:gd name="connsiteX100" fmla="*/ 510326 w 530889"/>
              <a:gd name="connsiteY100" fmla="*/ 265777 h 530889"/>
              <a:gd name="connsiteX101" fmla="*/ 438630 w 530889"/>
              <a:gd name="connsiteY101" fmla="*/ 438704 h 530889"/>
              <a:gd name="connsiteX102" fmla="*/ 388568 w 530889"/>
              <a:gd name="connsiteY102" fmla="*/ 86131 h 530889"/>
              <a:gd name="connsiteX103" fmla="*/ 379708 w 530889"/>
              <a:gd name="connsiteY103" fmla="*/ 91078 h 530889"/>
              <a:gd name="connsiteX104" fmla="*/ 374318 w 530889"/>
              <a:gd name="connsiteY104" fmla="*/ 89528 h 530889"/>
              <a:gd name="connsiteX105" fmla="*/ 374022 w 530889"/>
              <a:gd name="connsiteY105" fmla="*/ 89306 h 530889"/>
              <a:gd name="connsiteX106" fmla="*/ 370626 w 530889"/>
              <a:gd name="connsiteY106" fmla="*/ 75056 h 530889"/>
              <a:gd name="connsiteX107" fmla="*/ 384803 w 530889"/>
              <a:gd name="connsiteY107" fmla="*/ 71659 h 530889"/>
              <a:gd name="connsiteX108" fmla="*/ 384876 w 530889"/>
              <a:gd name="connsiteY108" fmla="*/ 71733 h 530889"/>
              <a:gd name="connsiteX109" fmla="*/ 385098 w 530889"/>
              <a:gd name="connsiteY109" fmla="*/ 71881 h 530889"/>
              <a:gd name="connsiteX110" fmla="*/ 388568 w 530889"/>
              <a:gd name="connsiteY110" fmla="*/ 86131 h 530889"/>
              <a:gd name="connsiteX111" fmla="*/ 493269 w 530889"/>
              <a:gd name="connsiteY111" fmla="*/ 255588 h 530889"/>
              <a:gd name="connsiteX112" fmla="*/ 493269 w 530889"/>
              <a:gd name="connsiteY112" fmla="*/ 256326 h 530889"/>
              <a:gd name="connsiteX113" fmla="*/ 483375 w 530889"/>
              <a:gd name="connsiteY113" fmla="*/ 267106 h 530889"/>
              <a:gd name="connsiteX114" fmla="*/ 482932 w 530889"/>
              <a:gd name="connsiteY114" fmla="*/ 267106 h 530889"/>
              <a:gd name="connsiteX115" fmla="*/ 472595 w 530889"/>
              <a:gd name="connsiteY115" fmla="*/ 257212 h 530889"/>
              <a:gd name="connsiteX116" fmla="*/ 472595 w 530889"/>
              <a:gd name="connsiteY116" fmla="*/ 256474 h 530889"/>
              <a:gd name="connsiteX117" fmla="*/ 482489 w 530889"/>
              <a:gd name="connsiteY117" fmla="*/ 245693 h 530889"/>
              <a:gd name="connsiteX118" fmla="*/ 493269 w 530889"/>
              <a:gd name="connsiteY118" fmla="*/ 255588 h 530889"/>
              <a:gd name="connsiteX119" fmla="*/ 464399 w 530889"/>
              <a:gd name="connsiteY119" fmla="*/ 377714 h 530889"/>
              <a:gd name="connsiteX120" fmla="*/ 464030 w 530889"/>
              <a:gd name="connsiteY120" fmla="*/ 378379 h 530889"/>
              <a:gd name="connsiteX121" fmla="*/ 455022 w 530889"/>
              <a:gd name="connsiteY121" fmla="*/ 383621 h 530889"/>
              <a:gd name="connsiteX122" fmla="*/ 449927 w 530889"/>
              <a:gd name="connsiteY122" fmla="*/ 382292 h 530889"/>
              <a:gd name="connsiteX123" fmla="*/ 446014 w 530889"/>
              <a:gd name="connsiteY123" fmla="*/ 368190 h 530889"/>
              <a:gd name="connsiteX124" fmla="*/ 446383 w 530889"/>
              <a:gd name="connsiteY124" fmla="*/ 367599 h 530889"/>
              <a:gd name="connsiteX125" fmla="*/ 460486 w 530889"/>
              <a:gd name="connsiteY125" fmla="*/ 363685 h 530889"/>
              <a:gd name="connsiteX126" fmla="*/ 464399 w 530889"/>
              <a:gd name="connsiteY126" fmla="*/ 377714 h 530889"/>
              <a:gd name="connsiteX127" fmla="*/ 446974 w 530889"/>
              <a:gd name="connsiteY127" fmla="*/ 404222 h 530889"/>
              <a:gd name="connsiteX128" fmla="*/ 446531 w 530889"/>
              <a:gd name="connsiteY128" fmla="*/ 404813 h 530889"/>
              <a:gd name="connsiteX129" fmla="*/ 438335 w 530889"/>
              <a:gd name="connsiteY129" fmla="*/ 408874 h 530889"/>
              <a:gd name="connsiteX130" fmla="*/ 432058 w 530889"/>
              <a:gd name="connsiteY130" fmla="*/ 406732 h 530889"/>
              <a:gd name="connsiteX131" fmla="*/ 430139 w 530889"/>
              <a:gd name="connsiteY131" fmla="*/ 392260 h 530889"/>
              <a:gd name="connsiteX132" fmla="*/ 430582 w 530889"/>
              <a:gd name="connsiteY132" fmla="*/ 391670 h 530889"/>
              <a:gd name="connsiteX133" fmla="*/ 445054 w 530889"/>
              <a:gd name="connsiteY133" fmla="*/ 389750 h 530889"/>
              <a:gd name="connsiteX134" fmla="*/ 446974 w 530889"/>
              <a:gd name="connsiteY134" fmla="*/ 404222 h 530889"/>
              <a:gd name="connsiteX135" fmla="*/ 477985 w 530889"/>
              <a:gd name="connsiteY135" fmla="*/ 348992 h 530889"/>
              <a:gd name="connsiteX136" fmla="*/ 477690 w 530889"/>
              <a:gd name="connsiteY136" fmla="*/ 349730 h 530889"/>
              <a:gd name="connsiteX137" fmla="*/ 468091 w 530889"/>
              <a:gd name="connsiteY137" fmla="*/ 356302 h 530889"/>
              <a:gd name="connsiteX138" fmla="*/ 464325 w 530889"/>
              <a:gd name="connsiteY138" fmla="*/ 355563 h 530889"/>
              <a:gd name="connsiteX139" fmla="*/ 458492 w 530889"/>
              <a:gd name="connsiteY139" fmla="*/ 342125 h 530889"/>
              <a:gd name="connsiteX140" fmla="*/ 458714 w 530889"/>
              <a:gd name="connsiteY140" fmla="*/ 341460 h 530889"/>
              <a:gd name="connsiteX141" fmla="*/ 472078 w 530889"/>
              <a:gd name="connsiteY141" fmla="*/ 335553 h 530889"/>
              <a:gd name="connsiteX142" fmla="*/ 477985 w 530889"/>
              <a:gd name="connsiteY142" fmla="*/ 348992 h 530889"/>
              <a:gd name="connsiteX143" fmla="*/ 492531 w 530889"/>
              <a:gd name="connsiteY143" fmla="*/ 287264 h 530889"/>
              <a:gd name="connsiteX144" fmla="*/ 492457 w 530889"/>
              <a:gd name="connsiteY144" fmla="*/ 288002 h 530889"/>
              <a:gd name="connsiteX145" fmla="*/ 482194 w 530889"/>
              <a:gd name="connsiteY145" fmla="*/ 297379 h 530889"/>
              <a:gd name="connsiteX146" fmla="*/ 481234 w 530889"/>
              <a:gd name="connsiteY146" fmla="*/ 297306 h 530889"/>
              <a:gd name="connsiteX147" fmla="*/ 471931 w 530889"/>
              <a:gd name="connsiteY147" fmla="*/ 286082 h 530889"/>
              <a:gd name="connsiteX148" fmla="*/ 472004 w 530889"/>
              <a:gd name="connsiteY148" fmla="*/ 285344 h 530889"/>
              <a:gd name="connsiteX149" fmla="*/ 483228 w 530889"/>
              <a:gd name="connsiteY149" fmla="*/ 275967 h 530889"/>
              <a:gd name="connsiteX150" fmla="*/ 492531 w 530889"/>
              <a:gd name="connsiteY150" fmla="*/ 287264 h 530889"/>
              <a:gd name="connsiteX151" fmla="*/ 487436 w 530889"/>
              <a:gd name="connsiteY151" fmla="*/ 318645 h 530889"/>
              <a:gd name="connsiteX152" fmla="*/ 487289 w 530889"/>
              <a:gd name="connsiteY152" fmla="*/ 319383 h 530889"/>
              <a:gd name="connsiteX153" fmla="*/ 477247 w 530889"/>
              <a:gd name="connsiteY153" fmla="*/ 327357 h 530889"/>
              <a:gd name="connsiteX154" fmla="*/ 474810 w 530889"/>
              <a:gd name="connsiteY154" fmla="*/ 327062 h 530889"/>
              <a:gd name="connsiteX155" fmla="*/ 467131 w 530889"/>
              <a:gd name="connsiteY155" fmla="*/ 314584 h 530889"/>
              <a:gd name="connsiteX156" fmla="*/ 467279 w 530889"/>
              <a:gd name="connsiteY156" fmla="*/ 313845 h 530889"/>
              <a:gd name="connsiteX157" fmla="*/ 479683 w 530889"/>
              <a:gd name="connsiteY157" fmla="*/ 306166 h 530889"/>
              <a:gd name="connsiteX158" fmla="*/ 487436 w 530889"/>
              <a:gd name="connsiteY158" fmla="*/ 318645 h 530889"/>
              <a:gd name="connsiteX159" fmla="*/ 460560 w 530889"/>
              <a:gd name="connsiteY159" fmla="*/ 179609 h 530889"/>
              <a:gd name="connsiteX160" fmla="*/ 451330 w 530889"/>
              <a:gd name="connsiteY160" fmla="*/ 173850 h 530889"/>
              <a:gd name="connsiteX161" fmla="*/ 451035 w 530889"/>
              <a:gd name="connsiteY161" fmla="*/ 173259 h 530889"/>
              <a:gd name="connsiteX162" fmla="*/ 455612 w 530889"/>
              <a:gd name="connsiteY162" fmla="*/ 159378 h 530889"/>
              <a:gd name="connsiteX163" fmla="*/ 469494 w 530889"/>
              <a:gd name="connsiteY163" fmla="*/ 163956 h 530889"/>
              <a:gd name="connsiteX164" fmla="*/ 469863 w 530889"/>
              <a:gd name="connsiteY164" fmla="*/ 164620 h 530889"/>
              <a:gd name="connsiteX165" fmla="*/ 465211 w 530889"/>
              <a:gd name="connsiteY165" fmla="*/ 178501 h 530889"/>
              <a:gd name="connsiteX166" fmla="*/ 460560 w 530889"/>
              <a:gd name="connsiteY166" fmla="*/ 179609 h 530889"/>
              <a:gd name="connsiteX167" fmla="*/ 451035 w 530889"/>
              <a:gd name="connsiteY167" fmla="*/ 151625 h 530889"/>
              <a:gd name="connsiteX168" fmla="*/ 445201 w 530889"/>
              <a:gd name="connsiteY168" fmla="*/ 153471 h 530889"/>
              <a:gd name="connsiteX169" fmla="*/ 436636 w 530889"/>
              <a:gd name="connsiteY169" fmla="*/ 148967 h 530889"/>
              <a:gd name="connsiteX170" fmla="*/ 436267 w 530889"/>
              <a:gd name="connsiteY170" fmla="*/ 148376 h 530889"/>
              <a:gd name="connsiteX171" fmla="*/ 438925 w 530889"/>
              <a:gd name="connsiteY171" fmla="*/ 133978 h 530889"/>
              <a:gd name="connsiteX172" fmla="*/ 453324 w 530889"/>
              <a:gd name="connsiteY172" fmla="*/ 136636 h 530889"/>
              <a:gd name="connsiteX173" fmla="*/ 453767 w 530889"/>
              <a:gd name="connsiteY173" fmla="*/ 137300 h 530889"/>
              <a:gd name="connsiteX174" fmla="*/ 451035 w 530889"/>
              <a:gd name="connsiteY174" fmla="*/ 151625 h 530889"/>
              <a:gd name="connsiteX175" fmla="*/ 426078 w 530889"/>
              <a:gd name="connsiteY175" fmla="*/ 413526 h 530889"/>
              <a:gd name="connsiteX176" fmla="*/ 426004 w 530889"/>
              <a:gd name="connsiteY176" fmla="*/ 428145 h 530889"/>
              <a:gd name="connsiteX177" fmla="*/ 425487 w 530889"/>
              <a:gd name="connsiteY177" fmla="*/ 428662 h 530889"/>
              <a:gd name="connsiteX178" fmla="*/ 418251 w 530889"/>
              <a:gd name="connsiteY178" fmla="*/ 431690 h 530889"/>
              <a:gd name="connsiteX179" fmla="*/ 410867 w 530889"/>
              <a:gd name="connsiteY179" fmla="*/ 428588 h 530889"/>
              <a:gd name="connsiteX180" fmla="*/ 410941 w 530889"/>
              <a:gd name="connsiteY180" fmla="*/ 413969 h 530889"/>
              <a:gd name="connsiteX181" fmla="*/ 411458 w 530889"/>
              <a:gd name="connsiteY181" fmla="*/ 413452 h 530889"/>
              <a:gd name="connsiteX182" fmla="*/ 426078 w 530889"/>
              <a:gd name="connsiteY182" fmla="*/ 413526 h 530889"/>
              <a:gd name="connsiteX183" fmla="*/ 404074 w 530889"/>
              <a:gd name="connsiteY183" fmla="*/ 434347 h 530889"/>
              <a:gd name="connsiteX184" fmla="*/ 402007 w 530889"/>
              <a:gd name="connsiteY184" fmla="*/ 448820 h 530889"/>
              <a:gd name="connsiteX185" fmla="*/ 401416 w 530889"/>
              <a:gd name="connsiteY185" fmla="*/ 449263 h 530889"/>
              <a:gd name="connsiteX186" fmla="*/ 395214 w 530889"/>
              <a:gd name="connsiteY186" fmla="*/ 451330 h 530889"/>
              <a:gd name="connsiteX187" fmla="*/ 386944 w 530889"/>
              <a:gd name="connsiteY187" fmla="*/ 447195 h 530889"/>
              <a:gd name="connsiteX188" fmla="*/ 389011 w 530889"/>
              <a:gd name="connsiteY188" fmla="*/ 432723 h 530889"/>
              <a:gd name="connsiteX189" fmla="*/ 389602 w 530889"/>
              <a:gd name="connsiteY189" fmla="*/ 432280 h 530889"/>
              <a:gd name="connsiteX190" fmla="*/ 404074 w 530889"/>
              <a:gd name="connsiteY190" fmla="*/ 434347 h 530889"/>
              <a:gd name="connsiteX191" fmla="*/ 433314 w 530889"/>
              <a:gd name="connsiteY191" fmla="*/ 127037 h 530889"/>
              <a:gd name="connsiteX192" fmla="*/ 426373 w 530889"/>
              <a:gd name="connsiteY192" fmla="*/ 129695 h 530889"/>
              <a:gd name="connsiteX193" fmla="*/ 418694 w 530889"/>
              <a:gd name="connsiteY193" fmla="*/ 126299 h 530889"/>
              <a:gd name="connsiteX194" fmla="*/ 418251 w 530889"/>
              <a:gd name="connsiteY194" fmla="*/ 125782 h 530889"/>
              <a:gd name="connsiteX195" fmla="*/ 418842 w 530889"/>
              <a:gd name="connsiteY195" fmla="*/ 111162 h 530889"/>
              <a:gd name="connsiteX196" fmla="*/ 433461 w 530889"/>
              <a:gd name="connsiteY196" fmla="*/ 111753 h 530889"/>
              <a:gd name="connsiteX197" fmla="*/ 433978 w 530889"/>
              <a:gd name="connsiteY197" fmla="*/ 112344 h 530889"/>
              <a:gd name="connsiteX198" fmla="*/ 433314 w 530889"/>
              <a:gd name="connsiteY198" fmla="*/ 127037 h 530889"/>
              <a:gd name="connsiteX199" fmla="*/ 468534 w 530889"/>
              <a:gd name="connsiteY199" fmla="*/ 186771 h 530889"/>
              <a:gd name="connsiteX200" fmla="*/ 481603 w 530889"/>
              <a:gd name="connsiteY200" fmla="*/ 193269 h 530889"/>
              <a:gd name="connsiteX201" fmla="*/ 481825 w 530889"/>
              <a:gd name="connsiteY201" fmla="*/ 194007 h 530889"/>
              <a:gd name="connsiteX202" fmla="*/ 475253 w 530889"/>
              <a:gd name="connsiteY202" fmla="*/ 207077 h 530889"/>
              <a:gd name="connsiteX203" fmla="*/ 472004 w 530889"/>
              <a:gd name="connsiteY203" fmla="*/ 207594 h 530889"/>
              <a:gd name="connsiteX204" fmla="*/ 462184 w 530889"/>
              <a:gd name="connsiteY204" fmla="*/ 200505 h 530889"/>
              <a:gd name="connsiteX205" fmla="*/ 461963 w 530889"/>
              <a:gd name="connsiteY205" fmla="*/ 199841 h 530889"/>
              <a:gd name="connsiteX206" fmla="*/ 468534 w 530889"/>
              <a:gd name="connsiteY206" fmla="*/ 186771 h 530889"/>
              <a:gd name="connsiteX207" fmla="*/ 489651 w 530889"/>
              <a:gd name="connsiteY207" fmla="*/ 223985 h 530889"/>
              <a:gd name="connsiteX208" fmla="*/ 489799 w 530889"/>
              <a:gd name="connsiteY208" fmla="*/ 224724 h 530889"/>
              <a:gd name="connsiteX209" fmla="*/ 481529 w 530889"/>
              <a:gd name="connsiteY209" fmla="*/ 236759 h 530889"/>
              <a:gd name="connsiteX210" fmla="*/ 479683 w 530889"/>
              <a:gd name="connsiteY210" fmla="*/ 236907 h 530889"/>
              <a:gd name="connsiteX211" fmla="*/ 469494 w 530889"/>
              <a:gd name="connsiteY211" fmla="*/ 228415 h 530889"/>
              <a:gd name="connsiteX212" fmla="*/ 469346 w 530889"/>
              <a:gd name="connsiteY212" fmla="*/ 227751 h 530889"/>
              <a:gd name="connsiteX213" fmla="*/ 477616 w 530889"/>
              <a:gd name="connsiteY213" fmla="*/ 215716 h 530889"/>
              <a:gd name="connsiteX214" fmla="*/ 489651 w 530889"/>
              <a:gd name="connsiteY214" fmla="*/ 223985 h 530889"/>
              <a:gd name="connsiteX215" fmla="*/ 412344 w 530889"/>
              <a:gd name="connsiteY215" fmla="*/ 105033 h 530889"/>
              <a:gd name="connsiteX216" fmla="*/ 404370 w 530889"/>
              <a:gd name="connsiteY216" fmla="*/ 108799 h 530889"/>
              <a:gd name="connsiteX217" fmla="*/ 397798 w 530889"/>
              <a:gd name="connsiteY217" fmla="*/ 106437 h 530889"/>
              <a:gd name="connsiteX218" fmla="*/ 397207 w 530889"/>
              <a:gd name="connsiteY218" fmla="*/ 105994 h 530889"/>
              <a:gd name="connsiteX219" fmla="*/ 395804 w 530889"/>
              <a:gd name="connsiteY219" fmla="*/ 91447 h 530889"/>
              <a:gd name="connsiteX220" fmla="*/ 410350 w 530889"/>
              <a:gd name="connsiteY220" fmla="*/ 90045 h 530889"/>
              <a:gd name="connsiteX221" fmla="*/ 410941 w 530889"/>
              <a:gd name="connsiteY221" fmla="*/ 90488 h 530889"/>
              <a:gd name="connsiteX222" fmla="*/ 412344 w 530889"/>
              <a:gd name="connsiteY222" fmla="*/ 105033 h 530889"/>
              <a:gd name="connsiteX223" fmla="*/ 379265 w 530889"/>
              <a:gd name="connsiteY223" fmla="*/ 452068 h 530889"/>
              <a:gd name="connsiteX224" fmla="*/ 375204 w 530889"/>
              <a:gd name="connsiteY224" fmla="*/ 466097 h 530889"/>
              <a:gd name="connsiteX225" fmla="*/ 374908 w 530889"/>
              <a:gd name="connsiteY225" fmla="*/ 466245 h 530889"/>
              <a:gd name="connsiteX226" fmla="*/ 369961 w 530889"/>
              <a:gd name="connsiteY226" fmla="*/ 467501 h 530889"/>
              <a:gd name="connsiteX227" fmla="*/ 360879 w 530889"/>
              <a:gd name="connsiteY227" fmla="*/ 462110 h 530889"/>
              <a:gd name="connsiteX228" fmla="*/ 364940 w 530889"/>
              <a:gd name="connsiteY228" fmla="*/ 448081 h 530889"/>
              <a:gd name="connsiteX229" fmla="*/ 365236 w 530889"/>
              <a:gd name="connsiteY229" fmla="*/ 447934 h 530889"/>
              <a:gd name="connsiteX230" fmla="*/ 379265 w 530889"/>
              <a:gd name="connsiteY230" fmla="*/ 452068 h 53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30889" h="530889">
                <a:moveTo>
                  <a:pt x="265482" y="132944"/>
                </a:moveTo>
                <a:cubicBezTo>
                  <a:pt x="192457" y="132944"/>
                  <a:pt x="133018" y="192383"/>
                  <a:pt x="133018" y="265408"/>
                </a:cubicBezTo>
                <a:cubicBezTo>
                  <a:pt x="133018" y="338433"/>
                  <a:pt x="192457" y="397872"/>
                  <a:pt x="265482" y="397872"/>
                </a:cubicBezTo>
                <a:cubicBezTo>
                  <a:pt x="338507" y="397872"/>
                  <a:pt x="397946" y="338433"/>
                  <a:pt x="397946" y="265408"/>
                </a:cubicBezTo>
                <a:cubicBezTo>
                  <a:pt x="397946" y="192309"/>
                  <a:pt x="338507" y="132944"/>
                  <a:pt x="265482" y="132944"/>
                </a:cubicBezTo>
                <a:moveTo>
                  <a:pt x="265482" y="371290"/>
                </a:moveTo>
                <a:cubicBezTo>
                  <a:pt x="207076" y="371290"/>
                  <a:pt x="159599" y="323813"/>
                  <a:pt x="159599" y="265408"/>
                </a:cubicBezTo>
                <a:cubicBezTo>
                  <a:pt x="159599" y="207003"/>
                  <a:pt x="207076" y="159526"/>
                  <a:pt x="265482" y="159526"/>
                </a:cubicBezTo>
                <a:cubicBezTo>
                  <a:pt x="323887" y="159526"/>
                  <a:pt x="371364" y="207003"/>
                  <a:pt x="371364" y="265408"/>
                </a:cubicBezTo>
                <a:cubicBezTo>
                  <a:pt x="371364" y="323813"/>
                  <a:pt x="323887" y="371290"/>
                  <a:pt x="265482" y="371290"/>
                </a:cubicBezTo>
                <a:moveTo>
                  <a:pt x="302843" y="288076"/>
                </a:moveTo>
                <a:cubicBezTo>
                  <a:pt x="302843" y="298561"/>
                  <a:pt x="298044" y="307569"/>
                  <a:pt x="289257" y="313476"/>
                </a:cubicBezTo>
                <a:cubicBezTo>
                  <a:pt x="282243" y="318202"/>
                  <a:pt x="273235" y="320565"/>
                  <a:pt x="263414" y="320565"/>
                </a:cubicBezTo>
                <a:cubicBezTo>
                  <a:pt x="254628" y="320565"/>
                  <a:pt x="245103" y="318645"/>
                  <a:pt x="235799" y="314879"/>
                </a:cubicBezTo>
                <a:cubicBezTo>
                  <a:pt x="230483" y="312738"/>
                  <a:pt x="227972" y="306683"/>
                  <a:pt x="230188" y="301367"/>
                </a:cubicBezTo>
                <a:cubicBezTo>
                  <a:pt x="232329" y="296050"/>
                  <a:pt x="238383" y="293540"/>
                  <a:pt x="243700" y="295755"/>
                </a:cubicBezTo>
                <a:cubicBezTo>
                  <a:pt x="258689" y="301884"/>
                  <a:pt x="271610" y="300481"/>
                  <a:pt x="277813" y="296346"/>
                </a:cubicBezTo>
                <a:cubicBezTo>
                  <a:pt x="280840" y="294278"/>
                  <a:pt x="282243" y="291694"/>
                  <a:pt x="282243" y="288150"/>
                </a:cubicBezTo>
                <a:cubicBezTo>
                  <a:pt x="282243" y="287411"/>
                  <a:pt x="281209" y="285861"/>
                  <a:pt x="278182" y="283646"/>
                </a:cubicBezTo>
                <a:cubicBezTo>
                  <a:pt x="273973" y="280619"/>
                  <a:pt x="267697" y="277665"/>
                  <a:pt x="261568" y="274785"/>
                </a:cubicBezTo>
                <a:cubicBezTo>
                  <a:pt x="246506" y="267697"/>
                  <a:pt x="229375" y="259649"/>
                  <a:pt x="229375" y="243109"/>
                </a:cubicBezTo>
                <a:cubicBezTo>
                  <a:pt x="229375" y="232624"/>
                  <a:pt x="234249" y="223542"/>
                  <a:pt x="243035" y="217562"/>
                </a:cubicBezTo>
                <a:cubicBezTo>
                  <a:pt x="256326" y="208553"/>
                  <a:pt x="276557" y="207815"/>
                  <a:pt x="295903" y="215494"/>
                </a:cubicBezTo>
                <a:cubicBezTo>
                  <a:pt x="301219" y="217635"/>
                  <a:pt x="303803" y="223616"/>
                  <a:pt x="301662" y="228932"/>
                </a:cubicBezTo>
                <a:cubicBezTo>
                  <a:pt x="299521" y="234249"/>
                  <a:pt x="293540" y="236833"/>
                  <a:pt x="288224" y="234692"/>
                </a:cubicBezTo>
                <a:cubicBezTo>
                  <a:pt x="273604" y="228859"/>
                  <a:pt x="260830" y="230483"/>
                  <a:pt x="254628" y="234618"/>
                </a:cubicBezTo>
                <a:cubicBezTo>
                  <a:pt x="251453" y="236759"/>
                  <a:pt x="250050" y="239417"/>
                  <a:pt x="250050" y="243035"/>
                </a:cubicBezTo>
                <a:cubicBezTo>
                  <a:pt x="250050" y="243478"/>
                  <a:pt x="250862" y="244955"/>
                  <a:pt x="253963" y="247244"/>
                </a:cubicBezTo>
                <a:cubicBezTo>
                  <a:pt x="258098" y="250197"/>
                  <a:pt x="264300" y="253151"/>
                  <a:pt x="270355" y="256031"/>
                </a:cubicBezTo>
                <a:cubicBezTo>
                  <a:pt x="285639" y="263193"/>
                  <a:pt x="302843" y="271315"/>
                  <a:pt x="302843" y="288076"/>
                </a:cubicBezTo>
                <a:moveTo>
                  <a:pt x="255144" y="191128"/>
                </a:moveTo>
                <a:lnTo>
                  <a:pt x="255144" y="178723"/>
                </a:lnTo>
                <a:cubicBezTo>
                  <a:pt x="255144" y="173038"/>
                  <a:pt x="259796" y="168386"/>
                  <a:pt x="265482" y="168386"/>
                </a:cubicBezTo>
                <a:cubicBezTo>
                  <a:pt x="271167" y="168386"/>
                  <a:pt x="275819" y="173038"/>
                  <a:pt x="275819" y="178723"/>
                </a:cubicBezTo>
                <a:lnTo>
                  <a:pt x="275819" y="191128"/>
                </a:lnTo>
                <a:cubicBezTo>
                  <a:pt x="275819" y="196813"/>
                  <a:pt x="271167" y="201465"/>
                  <a:pt x="265482" y="201465"/>
                </a:cubicBezTo>
                <a:cubicBezTo>
                  <a:pt x="259796" y="201465"/>
                  <a:pt x="255144" y="196813"/>
                  <a:pt x="255144" y="191128"/>
                </a:cubicBezTo>
                <a:moveTo>
                  <a:pt x="275819" y="340501"/>
                </a:moveTo>
                <a:lnTo>
                  <a:pt x="275819" y="352905"/>
                </a:lnTo>
                <a:cubicBezTo>
                  <a:pt x="275819" y="358591"/>
                  <a:pt x="271167" y="363242"/>
                  <a:pt x="265482" y="363242"/>
                </a:cubicBezTo>
                <a:cubicBezTo>
                  <a:pt x="259796" y="363242"/>
                  <a:pt x="255144" y="358591"/>
                  <a:pt x="255144" y="352905"/>
                </a:cubicBezTo>
                <a:lnTo>
                  <a:pt x="255144" y="340501"/>
                </a:lnTo>
                <a:cubicBezTo>
                  <a:pt x="255144" y="334815"/>
                  <a:pt x="259796" y="330163"/>
                  <a:pt x="265482" y="330163"/>
                </a:cubicBezTo>
                <a:cubicBezTo>
                  <a:pt x="271241" y="330163"/>
                  <a:pt x="275819" y="334741"/>
                  <a:pt x="275819" y="340501"/>
                </a:cubicBezTo>
                <a:moveTo>
                  <a:pt x="510104" y="162553"/>
                </a:moveTo>
                <a:cubicBezTo>
                  <a:pt x="496740" y="130950"/>
                  <a:pt x="477616" y="102597"/>
                  <a:pt x="453250" y="78231"/>
                </a:cubicBezTo>
                <a:cubicBezTo>
                  <a:pt x="431320" y="56301"/>
                  <a:pt x="406215" y="38654"/>
                  <a:pt x="378379" y="25585"/>
                </a:cubicBezTo>
                <a:cubicBezTo>
                  <a:pt x="378231" y="25511"/>
                  <a:pt x="378083" y="25437"/>
                  <a:pt x="377936" y="25363"/>
                </a:cubicBezTo>
                <a:cubicBezTo>
                  <a:pt x="374982" y="23960"/>
                  <a:pt x="372029" y="22631"/>
                  <a:pt x="369001" y="21376"/>
                </a:cubicBezTo>
                <a:cubicBezTo>
                  <a:pt x="336292" y="7568"/>
                  <a:pt x="301588" y="554"/>
                  <a:pt x="265777" y="554"/>
                </a:cubicBezTo>
                <a:cubicBezTo>
                  <a:pt x="229966" y="554"/>
                  <a:pt x="195262" y="7568"/>
                  <a:pt x="162553" y="21376"/>
                </a:cubicBezTo>
                <a:cubicBezTo>
                  <a:pt x="130950" y="34741"/>
                  <a:pt x="102597" y="53864"/>
                  <a:pt x="78230" y="78231"/>
                </a:cubicBezTo>
                <a:cubicBezTo>
                  <a:pt x="53864" y="102597"/>
                  <a:pt x="34740" y="130950"/>
                  <a:pt x="21376" y="162553"/>
                </a:cubicBezTo>
                <a:cubicBezTo>
                  <a:pt x="7568" y="195263"/>
                  <a:pt x="554" y="229966"/>
                  <a:pt x="554" y="265777"/>
                </a:cubicBezTo>
                <a:cubicBezTo>
                  <a:pt x="554" y="301588"/>
                  <a:pt x="7568" y="336292"/>
                  <a:pt x="21376" y="369001"/>
                </a:cubicBezTo>
                <a:cubicBezTo>
                  <a:pt x="34740" y="400604"/>
                  <a:pt x="53864" y="428957"/>
                  <a:pt x="78230" y="453324"/>
                </a:cubicBezTo>
                <a:cubicBezTo>
                  <a:pt x="102597" y="477690"/>
                  <a:pt x="130950" y="496814"/>
                  <a:pt x="162553" y="510178"/>
                </a:cubicBezTo>
                <a:cubicBezTo>
                  <a:pt x="195262" y="523986"/>
                  <a:pt x="229966" y="531001"/>
                  <a:pt x="265777" y="531001"/>
                </a:cubicBezTo>
                <a:cubicBezTo>
                  <a:pt x="301588" y="531001"/>
                  <a:pt x="336292" y="523986"/>
                  <a:pt x="369001" y="510178"/>
                </a:cubicBezTo>
                <a:cubicBezTo>
                  <a:pt x="400604" y="496814"/>
                  <a:pt x="428957" y="477690"/>
                  <a:pt x="453324" y="453324"/>
                </a:cubicBezTo>
                <a:cubicBezTo>
                  <a:pt x="477690" y="428957"/>
                  <a:pt x="496814" y="400604"/>
                  <a:pt x="510178" y="369001"/>
                </a:cubicBezTo>
                <a:cubicBezTo>
                  <a:pt x="523986" y="336292"/>
                  <a:pt x="531000" y="301588"/>
                  <a:pt x="531000" y="265777"/>
                </a:cubicBezTo>
                <a:cubicBezTo>
                  <a:pt x="530926" y="229966"/>
                  <a:pt x="523912" y="195263"/>
                  <a:pt x="510104" y="162553"/>
                </a:cubicBezTo>
                <a:moveTo>
                  <a:pt x="92776" y="438704"/>
                </a:moveTo>
                <a:cubicBezTo>
                  <a:pt x="46554" y="392482"/>
                  <a:pt x="21154" y="331123"/>
                  <a:pt x="21154" y="265777"/>
                </a:cubicBezTo>
                <a:cubicBezTo>
                  <a:pt x="21154" y="200431"/>
                  <a:pt x="46554" y="139072"/>
                  <a:pt x="92776" y="92850"/>
                </a:cubicBezTo>
                <a:cubicBezTo>
                  <a:pt x="138999" y="46628"/>
                  <a:pt x="200357" y="21228"/>
                  <a:pt x="265703" y="21228"/>
                </a:cubicBezTo>
                <a:cubicBezTo>
                  <a:pt x="298339" y="21228"/>
                  <a:pt x="330015" y="27578"/>
                  <a:pt x="359255" y="39688"/>
                </a:cubicBezTo>
                <a:lnTo>
                  <a:pt x="331861" y="87977"/>
                </a:lnTo>
                <a:cubicBezTo>
                  <a:pt x="310670" y="79929"/>
                  <a:pt x="288002" y="75720"/>
                  <a:pt x="264596" y="75720"/>
                </a:cubicBezTo>
                <a:cubicBezTo>
                  <a:pt x="214091" y="75720"/>
                  <a:pt x="166614" y="95361"/>
                  <a:pt x="130950" y="131098"/>
                </a:cubicBezTo>
                <a:cubicBezTo>
                  <a:pt x="95287" y="166761"/>
                  <a:pt x="75572" y="214239"/>
                  <a:pt x="75572" y="264744"/>
                </a:cubicBezTo>
                <a:cubicBezTo>
                  <a:pt x="75572" y="315248"/>
                  <a:pt x="95213" y="362725"/>
                  <a:pt x="130950" y="398389"/>
                </a:cubicBezTo>
                <a:cubicBezTo>
                  <a:pt x="166614" y="434052"/>
                  <a:pt x="214091" y="453767"/>
                  <a:pt x="264596" y="453767"/>
                </a:cubicBezTo>
                <a:cubicBezTo>
                  <a:pt x="284606" y="453767"/>
                  <a:pt x="304099" y="450665"/>
                  <a:pt x="322632" y="444759"/>
                </a:cubicBezTo>
                <a:lnTo>
                  <a:pt x="337768" y="499620"/>
                </a:lnTo>
                <a:cubicBezTo>
                  <a:pt x="314731" y="506708"/>
                  <a:pt x="290439" y="510400"/>
                  <a:pt x="265629" y="510400"/>
                </a:cubicBezTo>
                <a:cubicBezTo>
                  <a:pt x="200357" y="510326"/>
                  <a:pt x="138999" y="484852"/>
                  <a:pt x="92776" y="438704"/>
                </a:cubicBezTo>
                <a:moveTo>
                  <a:pt x="326545" y="421352"/>
                </a:moveTo>
                <a:cubicBezTo>
                  <a:pt x="326028" y="421500"/>
                  <a:pt x="325585" y="421722"/>
                  <a:pt x="325068" y="421943"/>
                </a:cubicBezTo>
                <a:cubicBezTo>
                  <a:pt x="306018" y="429253"/>
                  <a:pt x="285639" y="433092"/>
                  <a:pt x="264596" y="433092"/>
                </a:cubicBezTo>
                <a:cubicBezTo>
                  <a:pt x="219629" y="433092"/>
                  <a:pt x="177394" y="415593"/>
                  <a:pt x="145570" y="383769"/>
                </a:cubicBezTo>
                <a:cubicBezTo>
                  <a:pt x="113746" y="351945"/>
                  <a:pt x="96247" y="309710"/>
                  <a:pt x="96247" y="264744"/>
                </a:cubicBezTo>
                <a:cubicBezTo>
                  <a:pt x="96247" y="219777"/>
                  <a:pt x="113746" y="177542"/>
                  <a:pt x="145570" y="145718"/>
                </a:cubicBezTo>
                <a:cubicBezTo>
                  <a:pt x="177394" y="113894"/>
                  <a:pt x="219629" y="96395"/>
                  <a:pt x="264596" y="96395"/>
                </a:cubicBezTo>
                <a:cubicBezTo>
                  <a:pt x="288002" y="96395"/>
                  <a:pt x="310670" y="101120"/>
                  <a:pt x="331492" y="110202"/>
                </a:cubicBezTo>
                <a:cubicBezTo>
                  <a:pt x="332009" y="110498"/>
                  <a:pt x="332526" y="110719"/>
                  <a:pt x="333043" y="110867"/>
                </a:cubicBezTo>
                <a:cubicBezTo>
                  <a:pt x="351650" y="119136"/>
                  <a:pt x="368780" y="130876"/>
                  <a:pt x="383621" y="145718"/>
                </a:cubicBezTo>
                <a:cubicBezTo>
                  <a:pt x="415445" y="177542"/>
                  <a:pt x="432944" y="219777"/>
                  <a:pt x="432944" y="264744"/>
                </a:cubicBezTo>
                <a:cubicBezTo>
                  <a:pt x="432944" y="309710"/>
                  <a:pt x="415445" y="351945"/>
                  <a:pt x="383621" y="383769"/>
                </a:cubicBezTo>
                <a:cubicBezTo>
                  <a:pt x="367082" y="400309"/>
                  <a:pt x="347736" y="413009"/>
                  <a:pt x="326545" y="421352"/>
                </a:cubicBezTo>
                <a:moveTo>
                  <a:pt x="438630" y="438704"/>
                </a:moveTo>
                <a:cubicBezTo>
                  <a:pt x="415002" y="462332"/>
                  <a:pt x="387461" y="480496"/>
                  <a:pt x="357409" y="492605"/>
                </a:cubicBezTo>
                <a:lnTo>
                  <a:pt x="342125" y="437227"/>
                </a:lnTo>
                <a:cubicBezTo>
                  <a:pt x="362799" y="427924"/>
                  <a:pt x="381849" y="414854"/>
                  <a:pt x="398315" y="398389"/>
                </a:cubicBezTo>
                <a:cubicBezTo>
                  <a:pt x="433978" y="362725"/>
                  <a:pt x="453693" y="315248"/>
                  <a:pt x="453693" y="264744"/>
                </a:cubicBezTo>
                <a:cubicBezTo>
                  <a:pt x="453693" y="214239"/>
                  <a:pt x="434052" y="166761"/>
                  <a:pt x="398315" y="131098"/>
                </a:cubicBezTo>
                <a:cubicBezTo>
                  <a:pt x="384138" y="116921"/>
                  <a:pt x="368189" y="105329"/>
                  <a:pt x="350911" y="96469"/>
                </a:cubicBezTo>
                <a:lnTo>
                  <a:pt x="378157" y="48474"/>
                </a:lnTo>
                <a:cubicBezTo>
                  <a:pt x="400235" y="59919"/>
                  <a:pt x="420614" y="74760"/>
                  <a:pt x="438704" y="92850"/>
                </a:cubicBezTo>
                <a:cubicBezTo>
                  <a:pt x="484926" y="139072"/>
                  <a:pt x="510326" y="200431"/>
                  <a:pt x="510326" y="265777"/>
                </a:cubicBezTo>
                <a:cubicBezTo>
                  <a:pt x="510252" y="331123"/>
                  <a:pt x="484778" y="392482"/>
                  <a:pt x="438630" y="438704"/>
                </a:cubicBezTo>
                <a:moveTo>
                  <a:pt x="388568" y="86131"/>
                </a:moveTo>
                <a:cubicBezTo>
                  <a:pt x="386649" y="89306"/>
                  <a:pt x="383252" y="91078"/>
                  <a:pt x="379708" y="91078"/>
                </a:cubicBezTo>
                <a:cubicBezTo>
                  <a:pt x="377862" y="91078"/>
                  <a:pt x="376016" y="90562"/>
                  <a:pt x="374318" y="89528"/>
                </a:cubicBezTo>
                <a:lnTo>
                  <a:pt x="374022" y="89306"/>
                </a:lnTo>
                <a:cubicBezTo>
                  <a:pt x="369149" y="86279"/>
                  <a:pt x="367672" y="79929"/>
                  <a:pt x="370626" y="75056"/>
                </a:cubicBezTo>
                <a:cubicBezTo>
                  <a:pt x="373653" y="70182"/>
                  <a:pt x="380003" y="68706"/>
                  <a:pt x="384803" y="71659"/>
                </a:cubicBezTo>
                <a:cubicBezTo>
                  <a:pt x="384803" y="71659"/>
                  <a:pt x="384876" y="71733"/>
                  <a:pt x="384876" y="71733"/>
                </a:cubicBezTo>
                <a:lnTo>
                  <a:pt x="385098" y="71881"/>
                </a:lnTo>
                <a:cubicBezTo>
                  <a:pt x="390045" y="74908"/>
                  <a:pt x="391596" y="81258"/>
                  <a:pt x="388568" y="86131"/>
                </a:cubicBezTo>
                <a:moveTo>
                  <a:pt x="493269" y="255588"/>
                </a:moveTo>
                <a:lnTo>
                  <a:pt x="493269" y="256326"/>
                </a:lnTo>
                <a:cubicBezTo>
                  <a:pt x="493491" y="262011"/>
                  <a:pt x="489061" y="266885"/>
                  <a:pt x="483375" y="267106"/>
                </a:cubicBezTo>
                <a:cubicBezTo>
                  <a:pt x="483228" y="267106"/>
                  <a:pt x="483080" y="267106"/>
                  <a:pt x="482932" y="267106"/>
                </a:cubicBezTo>
                <a:cubicBezTo>
                  <a:pt x="477394" y="267106"/>
                  <a:pt x="472817" y="262750"/>
                  <a:pt x="472595" y="257212"/>
                </a:cubicBezTo>
                <a:lnTo>
                  <a:pt x="472595" y="256474"/>
                </a:lnTo>
                <a:cubicBezTo>
                  <a:pt x="472300" y="250788"/>
                  <a:pt x="476730" y="245915"/>
                  <a:pt x="482489" y="245693"/>
                </a:cubicBezTo>
                <a:cubicBezTo>
                  <a:pt x="488175" y="245398"/>
                  <a:pt x="493048" y="249828"/>
                  <a:pt x="493269" y="255588"/>
                </a:cubicBezTo>
                <a:moveTo>
                  <a:pt x="464399" y="377714"/>
                </a:moveTo>
                <a:lnTo>
                  <a:pt x="464030" y="378379"/>
                </a:lnTo>
                <a:cubicBezTo>
                  <a:pt x="462110" y="381776"/>
                  <a:pt x="458640" y="383621"/>
                  <a:pt x="455022" y="383621"/>
                </a:cubicBezTo>
                <a:cubicBezTo>
                  <a:pt x="453324" y="383621"/>
                  <a:pt x="451551" y="383178"/>
                  <a:pt x="449927" y="382292"/>
                </a:cubicBezTo>
                <a:cubicBezTo>
                  <a:pt x="444980" y="379486"/>
                  <a:pt x="443208" y="373210"/>
                  <a:pt x="446014" y="368190"/>
                </a:cubicBezTo>
                <a:lnTo>
                  <a:pt x="446383" y="367599"/>
                </a:lnTo>
                <a:cubicBezTo>
                  <a:pt x="449189" y="362652"/>
                  <a:pt x="455465" y="360879"/>
                  <a:pt x="460486" y="363685"/>
                </a:cubicBezTo>
                <a:cubicBezTo>
                  <a:pt x="465433" y="366417"/>
                  <a:pt x="467205" y="372693"/>
                  <a:pt x="464399" y="377714"/>
                </a:cubicBezTo>
                <a:moveTo>
                  <a:pt x="446974" y="404222"/>
                </a:moveTo>
                <a:lnTo>
                  <a:pt x="446531" y="404813"/>
                </a:lnTo>
                <a:cubicBezTo>
                  <a:pt x="444463" y="407471"/>
                  <a:pt x="441436" y="408874"/>
                  <a:pt x="438335" y="408874"/>
                </a:cubicBezTo>
                <a:cubicBezTo>
                  <a:pt x="436120" y="408874"/>
                  <a:pt x="433904" y="408209"/>
                  <a:pt x="432058" y="406732"/>
                </a:cubicBezTo>
                <a:cubicBezTo>
                  <a:pt x="427554" y="403262"/>
                  <a:pt x="426668" y="396764"/>
                  <a:pt x="430139" y="392260"/>
                </a:cubicBezTo>
                <a:lnTo>
                  <a:pt x="430582" y="391670"/>
                </a:lnTo>
                <a:cubicBezTo>
                  <a:pt x="434052" y="387165"/>
                  <a:pt x="440550" y="386280"/>
                  <a:pt x="445054" y="389750"/>
                </a:cubicBezTo>
                <a:cubicBezTo>
                  <a:pt x="449558" y="393220"/>
                  <a:pt x="450444" y="399718"/>
                  <a:pt x="446974" y="404222"/>
                </a:cubicBezTo>
                <a:moveTo>
                  <a:pt x="477985" y="348992"/>
                </a:moveTo>
                <a:lnTo>
                  <a:pt x="477690" y="349730"/>
                </a:lnTo>
                <a:cubicBezTo>
                  <a:pt x="476065" y="353791"/>
                  <a:pt x="472226" y="356302"/>
                  <a:pt x="468091" y="356302"/>
                </a:cubicBezTo>
                <a:cubicBezTo>
                  <a:pt x="466836" y="356302"/>
                  <a:pt x="465507" y="356080"/>
                  <a:pt x="464325" y="355563"/>
                </a:cubicBezTo>
                <a:cubicBezTo>
                  <a:pt x="459009" y="353496"/>
                  <a:pt x="456425" y="347441"/>
                  <a:pt x="458492" y="342125"/>
                </a:cubicBezTo>
                <a:lnTo>
                  <a:pt x="458714" y="341460"/>
                </a:lnTo>
                <a:cubicBezTo>
                  <a:pt x="460781" y="336144"/>
                  <a:pt x="466762" y="333486"/>
                  <a:pt x="472078" y="335553"/>
                </a:cubicBezTo>
                <a:cubicBezTo>
                  <a:pt x="477468" y="337695"/>
                  <a:pt x="480053" y="343675"/>
                  <a:pt x="477985" y="348992"/>
                </a:cubicBezTo>
                <a:moveTo>
                  <a:pt x="492531" y="287264"/>
                </a:moveTo>
                <a:lnTo>
                  <a:pt x="492457" y="288002"/>
                </a:lnTo>
                <a:cubicBezTo>
                  <a:pt x="491940" y="293392"/>
                  <a:pt x="487436" y="297379"/>
                  <a:pt x="482194" y="297379"/>
                </a:cubicBezTo>
                <a:cubicBezTo>
                  <a:pt x="481899" y="297379"/>
                  <a:pt x="481529" y="297379"/>
                  <a:pt x="481234" y="297306"/>
                </a:cubicBezTo>
                <a:cubicBezTo>
                  <a:pt x="475549" y="296789"/>
                  <a:pt x="471340" y="291768"/>
                  <a:pt x="471931" y="286082"/>
                </a:cubicBezTo>
                <a:lnTo>
                  <a:pt x="472004" y="285344"/>
                </a:lnTo>
                <a:cubicBezTo>
                  <a:pt x="472521" y="279658"/>
                  <a:pt x="477542" y="275450"/>
                  <a:pt x="483228" y="275967"/>
                </a:cubicBezTo>
                <a:cubicBezTo>
                  <a:pt x="488913" y="276557"/>
                  <a:pt x="493048" y="281578"/>
                  <a:pt x="492531" y="287264"/>
                </a:cubicBezTo>
                <a:moveTo>
                  <a:pt x="487436" y="318645"/>
                </a:moveTo>
                <a:lnTo>
                  <a:pt x="487289" y="319383"/>
                </a:lnTo>
                <a:cubicBezTo>
                  <a:pt x="486181" y="324109"/>
                  <a:pt x="481899" y="327357"/>
                  <a:pt x="477247" y="327357"/>
                </a:cubicBezTo>
                <a:cubicBezTo>
                  <a:pt x="476435" y="327357"/>
                  <a:pt x="475622" y="327283"/>
                  <a:pt x="474810" y="327062"/>
                </a:cubicBezTo>
                <a:cubicBezTo>
                  <a:pt x="469272" y="325733"/>
                  <a:pt x="465802" y="320195"/>
                  <a:pt x="467131" y="314584"/>
                </a:cubicBezTo>
                <a:lnTo>
                  <a:pt x="467279" y="313845"/>
                </a:lnTo>
                <a:cubicBezTo>
                  <a:pt x="468608" y="308307"/>
                  <a:pt x="474146" y="304837"/>
                  <a:pt x="479683" y="306166"/>
                </a:cubicBezTo>
                <a:cubicBezTo>
                  <a:pt x="485295" y="307495"/>
                  <a:pt x="488765" y="313107"/>
                  <a:pt x="487436" y="318645"/>
                </a:cubicBezTo>
                <a:moveTo>
                  <a:pt x="460560" y="179609"/>
                </a:moveTo>
                <a:cubicBezTo>
                  <a:pt x="456794" y="179609"/>
                  <a:pt x="453102" y="177468"/>
                  <a:pt x="451330" y="173850"/>
                </a:cubicBezTo>
                <a:lnTo>
                  <a:pt x="451035" y="173259"/>
                </a:lnTo>
                <a:cubicBezTo>
                  <a:pt x="448450" y="168164"/>
                  <a:pt x="450518" y="161962"/>
                  <a:pt x="455612" y="159378"/>
                </a:cubicBezTo>
                <a:cubicBezTo>
                  <a:pt x="460707" y="156793"/>
                  <a:pt x="466910" y="158861"/>
                  <a:pt x="469494" y="163956"/>
                </a:cubicBezTo>
                <a:lnTo>
                  <a:pt x="469863" y="164620"/>
                </a:lnTo>
                <a:cubicBezTo>
                  <a:pt x="472374" y="169715"/>
                  <a:pt x="470306" y="175917"/>
                  <a:pt x="465211" y="178501"/>
                </a:cubicBezTo>
                <a:cubicBezTo>
                  <a:pt x="463661" y="179240"/>
                  <a:pt x="462110" y="179609"/>
                  <a:pt x="460560" y="179609"/>
                </a:cubicBezTo>
                <a:moveTo>
                  <a:pt x="451035" y="151625"/>
                </a:moveTo>
                <a:cubicBezTo>
                  <a:pt x="449262" y="152880"/>
                  <a:pt x="447195" y="153471"/>
                  <a:pt x="445201" y="153471"/>
                </a:cubicBezTo>
                <a:cubicBezTo>
                  <a:pt x="441879" y="153471"/>
                  <a:pt x="438704" y="151920"/>
                  <a:pt x="436636" y="148967"/>
                </a:cubicBezTo>
                <a:lnTo>
                  <a:pt x="436267" y="148376"/>
                </a:lnTo>
                <a:cubicBezTo>
                  <a:pt x="433018" y="143651"/>
                  <a:pt x="434200" y="137227"/>
                  <a:pt x="438925" y="133978"/>
                </a:cubicBezTo>
                <a:cubicBezTo>
                  <a:pt x="443651" y="130729"/>
                  <a:pt x="450075" y="131910"/>
                  <a:pt x="453324" y="136636"/>
                </a:cubicBezTo>
                <a:lnTo>
                  <a:pt x="453767" y="137300"/>
                </a:lnTo>
                <a:cubicBezTo>
                  <a:pt x="456942" y="141952"/>
                  <a:pt x="455760" y="148376"/>
                  <a:pt x="451035" y="151625"/>
                </a:cubicBezTo>
                <a:moveTo>
                  <a:pt x="426078" y="413526"/>
                </a:moveTo>
                <a:cubicBezTo>
                  <a:pt x="430065" y="417587"/>
                  <a:pt x="430065" y="424158"/>
                  <a:pt x="426004" y="428145"/>
                </a:cubicBezTo>
                <a:lnTo>
                  <a:pt x="425487" y="428662"/>
                </a:lnTo>
                <a:cubicBezTo>
                  <a:pt x="423493" y="430656"/>
                  <a:pt x="420835" y="431690"/>
                  <a:pt x="418251" y="431690"/>
                </a:cubicBezTo>
                <a:cubicBezTo>
                  <a:pt x="415593" y="431690"/>
                  <a:pt x="412935" y="430656"/>
                  <a:pt x="410867" y="428588"/>
                </a:cubicBezTo>
                <a:cubicBezTo>
                  <a:pt x="406880" y="424527"/>
                  <a:pt x="406880" y="417956"/>
                  <a:pt x="410941" y="413969"/>
                </a:cubicBezTo>
                <a:lnTo>
                  <a:pt x="411458" y="413452"/>
                </a:lnTo>
                <a:cubicBezTo>
                  <a:pt x="415519" y="409391"/>
                  <a:pt x="422090" y="409464"/>
                  <a:pt x="426078" y="413526"/>
                </a:cubicBezTo>
                <a:moveTo>
                  <a:pt x="404074" y="434347"/>
                </a:moveTo>
                <a:cubicBezTo>
                  <a:pt x="407471" y="438925"/>
                  <a:pt x="406585" y="445423"/>
                  <a:pt x="402007" y="448820"/>
                </a:cubicBezTo>
                <a:lnTo>
                  <a:pt x="401416" y="449263"/>
                </a:lnTo>
                <a:cubicBezTo>
                  <a:pt x="399570" y="450665"/>
                  <a:pt x="397355" y="451330"/>
                  <a:pt x="395214" y="451330"/>
                </a:cubicBezTo>
                <a:cubicBezTo>
                  <a:pt x="392039" y="451330"/>
                  <a:pt x="388938" y="449927"/>
                  <a:pt x="386944" y="447195"/>
                </a:cubicBezTo>
                <a:cubicBezTo>
                  <a:pt x="383547" y="442617"/>
                  <a:pt x="384433" y="436120"/>
                  <a:pt x="389011" y="432723"/>
                </a:cubicBezTo>
                <a:lnTo>
                  <a:pt x="389602" y="432280"/>
                </a:lnTo>
                <a:cubicBezTo>
                  <a:pt x="394180" y="428884"/>
                  <a:pt x="400604" y="429844"/>
                  <a:pt x="404074" y="434347"/>
                </a:cubicBezTo>
                <a:moveTo>
                  <a:pt x="433314" y="127037"/>
                </a:moveTo>
                <a:cubicBezTo>
                  <a:pt x="431320" y="128809"/>
                  <a:pt x="428810" y="129695"/>
                  <a:pt x="426373" y="129695"/>
                </a:cubicBezTo>
                <a:cubicBezTo>
                  <a:pt x="423567" y="129695"/>
                  <a:pt x="420761" y="128588"/>
                  <a:pt x="418694" y="126299"/>
                </a:cubicBezTo>
                <a:lnTo>
                  <a:pt x="418251" y="125782"/>
                </a:lnTo>
                <a:cubicBezTo>
                  <a:pt x="414411" y="121573"/>
                  <a:pt x="414633" y="115001"/>
                  <a:pt x="418842" y="111162"/>
                </a:cubicBezTo>
                <a:cubicBezTo>
                  <a:pt x="423050" y="107322"/>
                  <a:pt x="429622" y="107544"/>
                  <a:pt x="433461" y="111753"/>
                </a:cubicBezTo>
                <a:lnTo>
                  <a:pt x="433978" y="112344"/>
                </a:lnTo>
                <a:cubicBezTo>
                  <a:pt x="437818" y="116626"/>
                  <a:pt x="437522" y="123197"/>
                  <a:pt x="433314" y="127037"/>
                </a:cubicBezTo>
                <a:moveTo>
                  <a:pt x="468534" y="186771"/>
                </a:moveTo>
                <a:cubicBezTo>
                  <a:pt x="473924" y="184925"/>
                  <a:pt x="479831" y="187879"/>
                  <a:pt x="481603" y="193269"/>
                </a:cubicBezTo>
                <a:lnTo>
                  <a:pt x="481825" y="194007"/>
                </a:lnTo>
                <a:cubicBezTo>
                  <a:pt x="483597" y="199398"/>
                  <a:pt x="480717" y="205305"/>
                  <a:pt x="475253" y="207077"/>
                </a:cubicBezTo>
                <a:cubicBezTo>
                  <a:pt x="474146" y="207446"/>
                  <a:pt x="473038" y="207594"/>
                  <a:pt x="472004" y="207594"/>
                </a:cubicBezTo>
                <a:cubicBezTo>
                  <a:pt x="467648" y="207594"/>
                  <a:pt x="463661" y="204861"/>
                  <a:pt x="462184" y="200505"/>
                </a:cubicBezTo>
                <a:lnTo>
                  <a:pt x="461963" y="199841"/>
                </a:lnTo>
                <a:cubicBezTo>
                  <a:pt x="460264" y="194450"/>
                  <a:pt x="463144" y="188617"/>
                  <a:pt x="468534" y="186771"/>
                </a:cubicBezTo>
                <a:moveTo>
                  <a:pt x="489651" y="223985"/>
                </a:moveTo>
                <a:lnTo>
                  <a:pt x="489799" y="224724"/>
                </a:lnTo>
                <a:cubicBezTo>
                  <a:pt x="490833" y="230335"/>
                  <a:pt x="487141" y="235725"/>
                  <a:pt x="481529" y="236759"/>
                </a:cubicBezTo>
                <a:cubicBezTo>
                  <a:pt x="480865" y="236907"/>
                  <a:pt x="480274" y="236907"/>
                  <a:pt x="479683" y="236907"/>
                </a:cubicBezTo>
                <a:cubicBezTo>
                  <a:pt x="474810" y="236907"/>
                  <a:pt x="470454" y="233437"/>
                  <a:pt x="469494" y="228415"/>
                </a:cubicBezTo>
                <a:lnTo>
                  <a:pt x="469346" y="227751"/>
                </a:lnTo>
                <a:cubicBezTo>
                  <a:pt x="468313" y="222139"/>
                  <a:pt x="472004" y="216749"/>
                  <a:pt x="477616" y="215716"/>
                </a:cubicBezTo>
                <a:cubicBezTo>
                  <a:pt x="483228" y="214682"/>
                  <a:pt x="488618" y="218374"/>
                  <a:pt x="489651" y="223985"/>
                </a:cubicBezTo>
                <a:moveTo>
                  <a:pt x="412344" y="105033"/>
                </a:moveTo>
                <a:cubicBezTo>
                  <a:pt x="410276" y="107470"/>
                  <a:pt x="407323" y="108799"/>
                  <a:pt x="404370" y="108799"/>
                </a:cubicBezTo>
                <a:cubicBezTo>
                  <a:pt x="402080" y="108799"/>
                  <a:pt x="399718" y="107987"/>
                  <a:pt x="397798" y="106437"/>
                </a:cubicBezTo>
                <a:lnTo>
                  <a:pt x="397207" y="105994"/>
                </a:lnTo>
                <a:cubicBezTo>
                  <a:pt x="392777" y="102376"/>
                  <a:pt x="392186" y="95878"/>
                  <a:pt x="395804" y="91447"/>
                </a:cubicBezTo>
                <a:cubicBezTo>
                  <a:pt x="399422" y="87017"/>
                  <a:pt x="405920" y="86427"/>
                  <a:pt x="410350" y="90045"/>
                </a:cubicBezTo>
                <a:lnTo>
                  <a:pt x="410941" y="90488"/>
                </a:lnTo>
                <a:cubicBezTo>
                  <a:pt x="415371" y="94106"/>
                  <a:pt x="416036" y="100603"/>
                  <a:pt x="412344" y="105033"/>
                </a:cubicBezTo>
                <a:moveTo>
                  <a:pt x="379265" y="452068"/>
                </a:moveTo>
                <a:cubicBezTo>
                  <a:pt x="381997" y="457089"/>
                  <a:pt x="380225" y="463366"/>
                  <a:pt x="375204" y="466097"/>
                </a:cubicBezTo>
                <a:lnTo>
                  <a:pt x="374908" y="466245"/>
                </a:lnTo>
                <a:cubicBezTo>
                  <a:pt x="373358" y="467131"/>
                  <a:pt x="371586" y="467501"/>
                  <a:pt x="369961" y="467501"/>
                </a:cubicBezTo>
                <a:cubicBezTo>
                  <a:pt x="366269" y="467501"/>
                  <a:pt x="362725" y="465581"/>
                  <a:pt x="360879" y="462110"/>
                </a:cubicBezTo>
                <a:cubicBezTo>
                  <a:pt x="358147" y="457089"/>
                  <a:pt x="359919" y="450813"/>
                  <a:pt x="364940" y="448081"/>
                </a:cubicBezTo>
                <a:lnTo>
                  <a:pt x="365236" y="447934"/>
                </a:lnTo>
                <a:cubicBezTo>
                  <a:pt x="370257" y="445276"/>
                  <a:pt x="376533" y="447048"/>
                  <a:pt x="379265" y="45206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84B23611-6575-3E44-A522-C17563313374}"/>
              </a:ext>
            </a:extLst>
          </p:cNvPr>
          <p:cNvSpPr txBox="1"/>
          <p:nvPr/>
        </p:nvSpPr>
        <p:spPr>
          <a:xfrm>
            <a:off x="4090406" y="1071658"/>
            <a:ext cx="1619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Comparison Charts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FA683ABE-5C9F-5149-86AC-C1E79406238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795D3412-C40E-9A42-A8AA-881457AED2B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8BD08F-BF25-C74E-827B-528FE9CB617D}"/>
              </a:ext>
            </a:extLst>
          </p:cNvPr>
          <p:cNvGrpSpPr/>
          <p:nvPr/>
        </p:nvGrpSpPr>
        <p:grpSpPr>
          <a:xfrm>
            <a:off x="7605103" y="6185289"/>
            <a:ext cx="4118243" cy="885343"/>
            <a:chOff x="1789275" y="8286750"/>
            <a:chExt cx="4118243" cy="14320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24B472-E8CE-8441-A0DE-45C5C601857E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F7B15-8903-7D4E-94E4-DB13DC41BF93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619928-4507-504C-B017-EE8588E04D06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48265C-79A9-384A-8E19-D3350723E47A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F29CFA-323A-B141-8A65-ED8593124B8A}"/>
              </a:ext>
            </a:extLst>
          </p:cNvPr>
          <p:cNvGrpSpPr/>
          <p:nvPr/>
        </p:nvGrpSpPr>
        <p:grpSpPr>
          <a:xfrm>
            <a:off x="13284537" y="6185289"/>
            <a:ext cx="4118243" cy="885343"/>
            <a:chOff x="1789275" y="8286750"/>
            <a:chExt cx="4118243" cy="1432016"/>
          </a:xfrm>
          <a:solidFill>
            <a:schemeClr val="accent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4CC147-F2DE-454E-861F-2432817065CA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527294-ECD1-B749-BA5C-DCE5A94B3107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8815D7-33B6-F549-99E6-F8A10364E8EB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6698AA-A448-2D47-B6FA-E6EB6E261E58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6E35D7-64F5-5D41-9FA8-5B36C2241111}"/>
              </a:ext>
            </a:extLst>
          </p:cNvPr>
          <p:cNvGrpSpPr/>
          <p:nvPr/>
        </p:nvGrpSpPr>
        <p:grpSpPr>
          <a:xfrm>
            <a:off x="18478887" y="6185289"/>
            <a:ext cx="4118243" cy="885343"/>
            <a:chOff x="1789275" y="8286750"/>
            <a:chExt cx="4118243" cy="1432016"/>
          </a:xfrm>
          <a:solidFill>
            <a:schemeClr val="accent3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EA7BB44-2E56-204B-97FE-7A24520B77E9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447909-C305-9E4C-AC92-2CAC3F36B41D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7399F9E-9735-144E-8C80-FF4C0CFA84DA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9559F7-DF87-C446-8AD4-A3D859C94460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F205D5-3E89-FE4D-A147-5B64313D0E19}"/>
              </a:ext>
            </a:extLst>
          </p:cNvPr>
          <p:cNvGrpSpPr/>
          <p:nvPr/>
        </p:nvGrpSpPr>
        <p:grpSpPr>
          <a:xfrm>
            <a:off x="7605103" y="7880739"/>
            <a:ext cx="4118243" cy="885343"/>
            <a:chOff x="1789275" y="8286750"/>
            <a:chExt cx="4118243" cy="14320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5B13E0E-7CB2-9946-A4A3-886B5E0ACD95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C85F2B-05EE-CC4C-BBB3-97B43CE2D9BE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51EA65-2A96-CD43-8FB6-2D40D1A5690B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360006-AD06-6747-9BA1-E66098475910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190AEE-6200-464B-803E-EF849DFB5120}"/>
              </a:ext>
            </a:extLst>
          </p:cNvPr>
          <p:cNvGrpSpPr/>
          <p:nvPr/>
        </p:nvGrpSpPr>
        <p:grpSpPr>
          <a:xfrm>
            <a:off x="13284537" y="7880739"/>
            <a:ext cx="4118243" cy="885343"/>
            <a:chOff x="1789275" y="8286750"/>
            <a:chExt cx="4118243" cy="1432016"/>
          </a:xfrm>
          <a:solidFill>
            <a:schemeClr val="accent2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027E7E-CC7A-ED44-93E0-8B6F6F413ECC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2EFFFF-5064-1F40-BC43-ED14DEE4F9E4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EB8606-4BF9-2D4F-8CDC-70BE905438F3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F5109B-4D2D-F74B-BFCF-666E4B9D7640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A2A489-AA68-C940-8350-A9CB2BE822E5}"/>
              </a:ext>
            </a:extLst>
          </p:cNvPr>
          <p:cNvGrpSpPr/>
          <p:nvPr/>
        </p:nvGrpSpPr>
        <p:grpSpPr>
          <a:xfrm>
            <a:off x="18478887" y="7880739"/>
            <a:ext cx="4118243" cy="885343"/>
            <a:chOff x="1789275" y="8286750"/>
            <a:chExt cx="4118243" cy="1432016"/>
          </a:xfrm>
          <a:solidFill>
            <a:schemeClr val="accent3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A69C21-D3C1-304A-9B63-5DD40E415FDC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48BA9E-329B-2F4E-B0CD-4F5FD2172BCD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858719-E1D8-1045-A1AF-8228CF287853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77F9C1-B0D9-954E-B952-A2C5BEF6ABB4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2356E4-E68F-3641-B2A9-28B971BE72F3}"/>
              </a:ext>
            </a:extLst>
          </p:cNvPr>
          <p:cNvGrpSpPr/>
          <p:nvPr/>
        </p:nvGrpSpPr>
        <p:grpSpPr>
          <a:xfrm>
            <a:off x="7605103" y="9690489"/>
            <a:ext cx="4118243" cy="885343"/>
            <a:chOff x="1789275" y="8286750"/>
            <a:chExt cx="4118243" cy="143201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4A9883-3CE1-AE45-830A-4BFA155E4B99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A36E73-E92F-7B4C-B993-3A408DF4D33B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16D1A8E-FC1A-6741-9C3B-8F5112CC328D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714207-7840-6C45-AA20-602C5FCBAF27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D13EC8-F2F2-644D-A070-7DE7F5DBDCED}"/>
              </a:ext>
            </a:extLst>
          </p:cNvPr>
          <p:cNvGrpSpPr/>
          <p:nvPr/>
        </p:nvGrpSpPr>
        <p:grpSpPr>
          <a:xfrm>
            <a:off x="13284537" y="9690489"/>
            <a:ext cx="4118243" cy="885343"/>
            <a:chOff x="1789275" y="8286750"/>
            <a:chExt cx="4118243" cy="1432016"/>
          </a:xfrm>
          <a:solidFill>
            <a:schemeClr val="accent2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4659DF-930E-6446-8BA5-2D0591C0A778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31A4D0-5D52-A94D-83E7-D4BFB83B9354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22B535D-12EC-9F42-B90D-5A8F8B44C9FA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7EE551-67A4-B442-AF57-83FC5B2F2A21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BE4EE9-76DC-2641-89F3-C4AEC6D011FE}"/>
              </a:ext>
            </a:extLst>
          </p:cNvPr>
          <p:cNvGrpSpPr/>
          <p:nvPr/>
        </p:nvGrpSpPr>
        <p:grpSpPr>
          <a:xfrm>
            <a:off x="18478887" y="9690489"/>
            <a:ext cx="4118243" cy="885343"/>
            <a:chOff x="1789275" y="8286750"/>
            <a:chExt cx="4118243" cy="1432016"/>
          </a:xfrm>
          <a:solidFill>
            <a:schemeClr val="accent3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9014D0-C778-0B45-8098-AC6DFC81F3C7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B2396A-8667-1045-8519-B1448333177E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78CC10-F823-AB47-BDD4-210B3933EFCE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E794A0-E667-104D-AEBA-80820D24D139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D141F80-A7D3-7246-BDE2-F7385C2644D1}"/>
              </a:ext>
            </a:extLst>
          </p:cNvPr>
          <p:cNvGrpSpPr/>
          <p:nvPr/>
        </p:nvGrpSpPr>
        <p:grpSpPr>
          <a:xfrm>
            <a:off x="7605103" y="11443089"/>
            <a:ext cx="4118243" cy="885343"/>
            <a:chOff x="1789275" y="8286750"/>
            <a:chExt cx="4118243" cy="143201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7B62AA-7E5F-FB40-BB6C-5AC6F703103B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509DC68-1A8F-BD4E-AEE4-6F4EDC6F3B67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C0D2E6-D33A-C245-ADB2-F315EBB207EF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4C9944F-5B61-344F-B4F1-FF2D90A7F009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0A737DD-39F1-DA4F-9698-BB81F5EBDAC2}"/>
              </a:ext>
            </a:extLst>
          </p:cNvPr>
          <p:cNvGrpSpPr/>
          <p:nvPr/>
        </p:nvGrpSpPr>
        <p:grpSpPr>
          <a:xfrm>
            <a:off x="13284537" y="11443089"/>
            <a:ext cx="4118243" cy="885343"/>
            <a:chOff x="1789275" y="8286750"/>
            <a:chExt cx="4118243" cy="1432016"/>
          </a:xfrm>
          <a:solidFill>
            <a:schemeClr val="accent2"/>
          </a:solidFill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FB273D8-0A08-B447-A0F7-F44F833E0347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0606CD-CB0B-F44D-A013-D03C7CD59566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379C2C2-53C7-7244-865B-E01E1755BF73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0EEF32-8A29-AB46-BCAE-8742C78708B1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37399BB-5241-A64E-B675-772BACCF242D}"/>
              </a:ext>
            </a:extLst>
          </p:cNvPr>
          <p:cNvGrpSpPr/>
          <p:nvPr/>
        </p:nvGrpSpPr>
        <p:grpSpPr>
          <a:xfrm>
            <a:off x="18478887" y="11443089"/>
            <a:ext cx="4118243" cy="885343"/>
            <a:chOff x="1789275" y="8286750"/>
            <a:chExt cx="4118243" cy="1432016"/>
          </a:xfrm>
          <a:solidFill>
            <a:schemeClr val="accent3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77BB49-1ECC-F043-A282-898AEBB87D34}"/>
                </a:ext>
              </a:extLst>
            </p:cNvPr>
            <p:cNvSpPr/>
            <p:nvPr/>
          </p:nvSpPr>
          <p:spPr>
            <a:xfrm>
              <a:off x="490588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5D51802-B46F-4D46-8E8D-2E540EA7383F}"/>
                </a:ext>
              </a:extLst>
            </p:cNvPr>
            <p:cNvSpPr/>
            <p:nvPr/>
          </p:nvSpPr>
          <p:spPr>
            <a:xfrm>
              <a:off x="3867015" y="8926151"/>
              <a:ext cx="1001633" cy="792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A9646F-A903-AC43-B059-60F9D6E45BAD}"/>
                </a:ext>
              </a:extLst>
            </p:cNvPr>
            <p:cNvSpPr/>
            <p:nvPr/>
          </p:nvSpPr>
          <p:spPr>
            <a:xfrm>
              <a:off x="2828145" y="8286750"/>
              <a:ext cx="1001633" cy="143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775B927-4D0F-3C4F-BA75-55059EF9B884}"/>
                </a:ext>
              </a:extLst>
            </p:cNvPr>
            <p:cNvSpPr/>
            <p:nvPr/>
          </p:nvSpPr>
          <p:spPr>
            <a:xfrm>
              <a:off x="1789275" y="8629650"/>
              <a:ext cx="1001633" cy="1089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82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AB6C0"/>
      </a:accent1>
      <a:accent2>
        <a:srgbClr val="24789C"/>
      </a:accent2>
      <a:accent3>
        <a:srgbClr val="132DC2"/>
      </a:accent3>
      <a:accent4>
        <a:srgbClr val="2AB6C0"/>
      </a:accent4>
      <a:accent5>
        <a:srgbClr val="25789C"/>
      </a:accent5>
      <a:accent6>
        <a:srgbClr val="122CC1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1050</Words>
  <Application>Microsoft Macintosh PowerPoint</Application>
  <PresentationFormat>Custom</PresentationFormat>
  <Paragraphs>535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Montserrat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434</cp:revision>
  <dcterms:created xsi:type="dcterms:W3CDTF">2020-05-04T13:20:50Z</dcterms:created>
  <dcterms:modified xsi:type="dcterms:W3CDTF">2020-11-19T22:04:50Z</dcterms:modified>
</cp:coreProperties>
</file>