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97" r:id="rId2"/>
    <p:sldId id="313" r:id="rId3"/>
    <p:sldId id="258" r:id="rId4"/>
    <p:sldId id="302" r:id="rId5"/>
    <p:sldId id="312" r:id="rId6"/>
    <p:sldId id="257" r:id="rId7"/>
    <p:sldId id="294" r:id="rId8"/>
    <p:sldId id="296" r:id="rId9"/>
    <p:sldId id="298" r:id="rId10"/>
    <p:sldId id="300" r:id="rId11"/>
    <p:sldId id="301" r:id="rId12"/>
    <p:sldId id="339" r:id="rId13"/>
    <p:sldId id="304" r:id="rId14"/>
    <p:sldId id="308" r:id="rId15"/>
    <p:sldId id="256" r:id="rId16"/>
    <p:sldId id="309" r:id="rId17"/>
    <p:sldId id="311" r:id="rId18"/>
    <p:sldId id="314" r:id="rId19"/>
    <p:sldId id="315" r:id="rId20"/>
    <p:sldId id="316" r:id="rId2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8"/>
    <p:restoredTop sz="94560"/>
  </p:normalViewPr>
  <p:slideViewPr>
    <p:cSldViewPr snapToGrid="0" snapToObjects="1">
      <p:cViewPr>
        <p:scale>
          <a:sx n="37" d="100"/>
          <a:sy n="37" d="100"/>
        </p:scale>
        <p:origin x="105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4F874-8904-1140-9345-65A2416DE1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64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4F874-8904-1140-9345-65A2416DE1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7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F93B6970-2F25-7D44-B05F-F9A778E59E3C}"/>
              </a:ext>
            </a:extLst>
          </p:cNvPr>
          <p:cNvGrpSpPr/>
          <p:nvPr/>
        </p:nvGrpSpPr>
        <p:grpSpPr>
          <a:xfrm>
            <a:off x="13279469" y="4573812"/>
            <a:ext cx="4062307" cy="4050289"/>
            <a:chOff x="3065929" y="5091954"/>
            <a:chExt cx="6060141" cy="6042212"/>
          </a:xfrm>
        </p:grpSpPr>
        <p:sp>
          <p:nvSpPr>
            <p:cNvPr id="55" name="Pie 54">
              <a:extLst>
                <a:ext uri="{FF2B5EF4-FFF2-40B4-BE49-F238E27FC236}">
                  <a16:creationId xmlns:a16="http://schemas.microsoft.com/office/drawing/2014/main" id="{E349239D-C725-854D-88F9-06CB26093C45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576793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Pie 56">
              <a:extLst>
                <a:ext uri="{FF2B5EF4-FFF2-40B4-BE49-F238E27FC236}">
                  <a16:creationId xmlns:a16="http://schemas.microsoft.com/office/drawing/2014/main" id="{592F6A11-73E9-B143-8E01-0B4586E68D92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5719865"/>
                <a:gd name="adj2" fmla="val 16204318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67BE38-0105-6E49-ACFC-D4F263E114A5}"/>
                </a:ext>
              </a:extLst>
            </p:cNvPr>
            <p:cNvSpPr/>
            <p:nvPr/>
          </p:nvSpPr>
          <p:spPr>
            <a:xfrm>
              <a:off x="3973561" y="5971013"/>
              <a:ext cx="4284094" cy="42840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E64226-D1CF-264B-AD80-F88EE6C52CED}"/>
              </a:ext>
            </a:extLst>
          </p:cNvPr>
          <p:cNvGrpSpPr/>
          <p:nvPr/>
        </p:nvGrpSpPr>
        <p:grpSpPr>
          <a:xfrm>
            <a:off x="7189565" y="4573812"/>
            <a:ext cx="4062307" cy="4050289"/>
            <a:chOff x="3065929" y="5091954"/>
            <a:chExt cx="6060141" cy="6042212"/>
          </a:xfrm>
        </p:grpSpPr>
        <p:sp>
          <p:nvSpPr>
            <p:cNvPr id="51" name="Pie 50">
              <a:extLst>
                <a:ext uri="{FF2B5EF4-FFF2-40B4-BE49-F238E27FC236}">
                  <a16:creationId xmlns:a16="http://schemas.microsoft.com/office/drawing/2014/main" id="{45A4BCD3-4AED-2B46-9D39-70C464000707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17922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Pie 51">
              <a:extLst>
                <a:ext uri="{FF2B5EF4-FFF2-40B4-BE49-F238E27FC236}">
                  <a16:creationId xmlns:a16="http://schemas.microsoft.com/office/drawing/2014/main" id="{A11EC6F7-AF50-0E45-9FFD-0A6A2469E750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1746715"/>
                <a:gd name="adj2" fmla="val 16204318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92CC154-495C-B742-97C3-39DC838171B8}"/>
                </a:ext>
              </a:extLst>
            </p:cNvPr>
            <p:cNvSpPr/>
            <p:nvPr/>
          </p:nvSpPr>
          <p:spPr>
            <a:xfrm>
              <a:off x="3973561" y="5971013"/>
              <a:ext cx="4284094" cy="42840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CuadroTexto 350">
            <a:extLst>
              <a:ext uri="{FF2B5EF4-FFF2-40B4-BE49-F238E27FC236}">
                <a16:creationId xmlns:a16="http://schemas.microsoft.com/office/drawing/2014/main" id="{F73C8DCE-A100-C441-B9FC-610F4A8CE3EE}"/>
              </a:ext>
            </a:extLst>
          </p:cNvPr>
          <p:cNvSpPr txBox="1"/>
          <p:nvPr/>
        </p:nvSpPr>
        <p:spPr>
          <a:xfrm>
            <a:off x="8510701" y="6167241"/>
            <a:ext cx="14542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26%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EE5441-D89A-4E44-9746-C19B5AAC08CE}"/>
              </a:ext>
            </a:extLst>
          </p:cNvPr>
          <p:cNvSpPr txBox="1"/>
          <p:nvPr/>
        </p:nvSpPr>
        <p:spPr>
          <a:xfrm>
            <a:off x="7152485" y="10408213"/>
            <a:ext cx="4128273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B5490C-9B37-F44D-9557-EAEB3B0BBCFF}"/>
              </a:ext>
            </a:extLst>
          </p:cNvPr>
          <p:cNvSpPr txBox="1"/>
          <p:nvPr/>
        </p:nvSpPr>
        <p:spPr>
          <a:xfrm>
            <a:off x="7200424" y="9690809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Sells 2019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5B2F7D-0238-3A4D-8F1A-684AD72B1329}"/>
              </a:ext>
            </a:extLst>
          </p:cNvPr>
          <p:cNvCxnSpPr/>
          <p:nvPr/>
        </p:nvCxnSpPr>
        <p:spPr>
          <a:xfrm>
            <a:off x="12144511" y="3903785"/>
            <a:ext cx="0" cy="8329603"/>
          </a:xfrm>
          <a:prstGeom prst="line">
            <a:avLst/>
          </a:prstGeom>
          <a:ln w="127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350">
            <a:extLst>
              <a:ext uri="{FF2B5EF4-FFF2-40B4-BE49-F238E27FC236}">
                <a16:creationId xmlns:a16="http://schemas.microsoft.com/office/drawing/2014/main" id="{98672747-9F11-544B-9F92-F6CF1B6F663B}"/>
              </a:ext>
            </a:extLst>
          </p:cNvPr>
          <p:cNvSpPr txBox="1"/>
          <p:nvPr/>
        </p:nvSpPr>
        <p:spPr>
          <a:xfrm>
            <a:off x="14576704" y="6167241"/>
            <a:ext cx="14542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52%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C306ABE-84AD-6942-AB6C-7937DD2ACE60}"/>
              </a:ext>
            </a:extLst>
          </p:cNvPr>
          <p:cNvSpPr txBox="1"/>
          <p:nvPr/>
        </p:nvSpPr>
        <p:spPr>
          <a:xfrm>
            <a:off x="13218488" y="10408213"/>
            <a:ext cx="4128273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D3B2E0-15D6-AF4E-8AE2-5356332752D6}"/>
              </a:ext>
            </a:extLst>
          </p:cNvPr>
          <p:cNvSpPr txBox="1"/>
          <p:nvPr/>
        </p:nvSpPr>
        <p:spPr>
          <a:xfrm>
            <a:off x="13266427" y="9690809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Purchases 2019</a:t>
            </a:r>
          </a:p>
        </p:txBody>
      </p:sp>
      <p:sp>
        <p:nvSpPr>
          <p:cNvPr id="18" name="CuadroTexto 350">
            <a:extLst>
              <a:ext uri="{FF2B5EF4-FFF2-40B4-BE49-F238E27FC236}">
                <a16:creationId xmlns:a16="http://schemas.microsoft.com/office/drawing/2014/main" id="{A4B77EC8-7FF4-ED48-B9B4-DEEA0669A8E8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4C27B538-C9E9-F942-A232-590AA813BAB4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0" name="Rectangle 45">
            <a:extLst>
              <a:ext uri="{FF2B5EF4-FFF2-40B4-BE49-F238E27FC236}">
                <a16:creationId xmlns:a16="http://schemas.microsoft.com/office/drawing/2014/main" id="{6A9D4303-A461-724C-A361-DE842EC2339E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E2C28B-C413-084A-B5F6-FA179A19B8D1}"/>
              </a:ext>
            </a:extLst>
          </p:cNvPr>
          <p:cNvGrpSpPr/>
          <p:nvPr/>
        </p:nvGrpSpPr>
        <p:grpSpPr>
          <a:xfrm>
            <a:off x="1552397" y="3973441"/>
            <a:ext cx="4735883" cy="8329603"/>
            <a:chOff x="1552397" y="5262755"/>
            <a:chExt cx="4735883" cy="7040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B2E63F9-03AF-9F40-921A-18F8611D541C}"/>
                </a:ext>
              </a:extLst>
            </p:cNvPr>
            <p:cNvGrpSpPr/>
            <p:nvPr/>
          </p:nvGrpSpPr>
          <p:grpSpPr>
            <a:xfrm>
              <a:off x="2320468" y="5934425"/>
              <a:ext cx="3967812" cy="5854557"/>
              <a:chOff x="11856077" y="5817194"/>
              <a:chExt cx="19840998" cy="5854557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F644B04-F0F5-5B41-8575-4A240DE37A5D}"/>
                  </a:ext>
                </a:extLst>
              </p:cNvPr>
              <p:cNvCxnSpPr/>
              <p:nvPr/>
            </p:nvCxnSpPr>
            <p:spPr>
              <a:xfrm>
                <a:off x="11856077" y="5817194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FD6ADAC-4E5F-2A49-9EA8-7512AACAB9E0}"/>
                  </a:ext>
                </a:extLst>
              </p:cNvPr>
              <p:cNvCxnSpPr/>
              <p:nvPr/>
            </p:nvCxnSpPr>
            <p:spPr>
              <a:xfrm>
                <a:off x="11856077" y="6634109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2C32441-8805-A04D-9B5C-9B8C4B8CE9FC}"/>
                  </a:ext>
                </a:extLst>
              </p:cNvPr>
              <p:cNvCxnSpPr/>
              <p:nvPr/>
            </p:nvCxnSpPr>
            <p:spPr>
              <a:xfrm>
                <a:off x="11856077" y="7485062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4BDDC22-62AE-394A-998A-F09780E0092D}"/>
                  </a:ext>
                </a:extLst>
              </p:cNvPr>
              <p:cNvCxnSpPr/>
              <p:nvPr/>
            </p:nvCxnSpPr>
            <p:spPr>
              <a:xfrm>
                <a:off x="11856077" y="8336015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F907450-8D54-E44A-9D06-9459B415DE0C}"/>
                  </a:ext>
                </a:extLst>
              </p:cNvPr>
              <p:cNvCxnSpPr/>
              <p:nvPr/>
            </p:nvCxnSpPr>
            <p:spPr>
              <a:xfrm>
                <a:off x="11856077" y="9186968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6B7F89-9817-DC45-AF8A-A5BE48CC330E}"/>
                  </a:ext>
                </a:extLst>
              </p:cNvPr>
              <p:cNvCxnSpPr/>
              <p:nvPr/>
            </p:nvCxnSpPr>
            <p:spPr>
              <a:xfrm>
                <a:off x="11856077" y="10003883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90358D0-02F2-8A47-B0F0-CE55B715B3CB}"/>
                  </a:ext>
                </a:extLst>
              </p:cNvPr>
              <p:cNvCxnSpPr/>
              <p:nvPr/>
            </p:nvCxnSpPr>
            <p:spPr>
              <a:xfrm>
                <a:off x="11856077" y="10854836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9EC2E0A-C57D-8140-BBE2-26FCCBCBB7CE}"/>
                  </a:ext>
                </a:extLst>
              </p:cNvPr>
              <p:cNvCxnSpPr/>
              <p:nvPr/>
            </p:nvCxnSpPr>
            <p:spPr>
              <a:xfrm>
                <a:off x="11856077" y="11671751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7F88BA-4F9A-4C47-9E93-46AEC2E2D1CB}"/>
                </a:ext>
              </a:extLst>
            </p:cNvPr>
            <p:cNvSpPr/>
            <p:nvPr/>
          </p:nvSpPr>
          <p:spPr>
            <a:xfrm>
              <a:off x="2617555" y="5262755"/>
              <a:ext cx="550459" cy="6511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7203FE-437A-EA40-9DE0-319DC76412BA}"/>
                </a:ext>
              </a:extLst>
            </p:cNvPr>
            <p:cNvSpPr/>
            <p:nvPr/>
          </p:nvSpPr>
          <p:spPr>
            <a:xfrm>
              <a:off x="3534733" y="7851744"/>
              <a:ext cx="550459" cy="3922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4EAFF3-D0C1-3D4B-AB3A-BC577F6EE24A}"/>
                </a:ext>
              </a:extLst>
            </p:cNvPr>
            <p:cNvSpPr/>
            <p:nvPr/>
          </p:nvSpPr>
          <p:spPr>
            <a:xfrm>
              <a:off x="4451912" y="6302716"/>
              <a:ext cx="550459" cy="54711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F4327FF-7F1E-524C-93FA-B6CBC5CA7F6E}"/>
                </a:ext>
              </a:extLst>
            </p:cNvPr>
            <p:cNvSpPr/>
            <p:nvPr/>
          </p:nvSpPr>
          <p:spPr>
            <a:xfrm>
              <a:off x="5358301" y="5262755"/>
              <a:ext cx="550459" cy="65110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966818C-AF73-0745-9E19-33AEFAECD661}"/>
                </a:ext>
              </a:extLst>
            </p:cNvPr>
            <p:cNvSpPr txBox="1"/>
            <p:nvPr/>
          </p:nvSpPr>
          <p:spPr>
            <a:xfrm>
              <a:off x="2453326" y="11787518"/>
              <a:ext cx="893250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Jan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2803EDC-50AB-AE4C-A7D3-5E98258316A9}"/>
                </a:ext>
              </a:extLst>
            </p:cNvPr>
            <p:cNvSpPr txBox="1"/>
            <p:nvPr/>
          </p:nvSpPr>
          <p:spPr>
            <a:xfrm>
              <a:off x="3366352" y="11787518"/>
              <a:ext cx="893250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Feb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87EB30-C165-E541-9974-18002BD6E6F3}"/>
                </a:ext>
              </a:extLst>
            </p:cNvPr>
            <p:cNvSpPr txBox="1"/>
            <p:nvPr/>
          </p:nvSpPr>
          <p:spPr>
            <a:xfrm>
              <a:off x="4279379" y="11787518"/>
              <a:ext cx="893250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Mar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D5CB23-2AC0-6843-BB7E-988AC67490F8}"/>
                </a:ext>
              </a:extLst>
            </p:cNvPr>
            <p:cNvSpPr txBox="1"/>
            <p:nvPr/>
          </p:nvSpPr>
          <p:spPr>
            <a:xfrm>
              <a:off x="5183538" y="11787518"/>
              <a:ext cx="893250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Apr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3F06259-E7C6-264B-88A3-0D6C5F44B1A9}"/>
                </a:ext>
              </a:extLst>
            </p:cNvPr>
            <p:cNvSpPr txBox="1"/>
            <p:nvPr/>
          </p:nvSpPr>
          <p:spPr>
            <a:xfrm>
              <a:off x="1552397" y="6397312"/>
              <a:ext cx="55045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6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9A07A11-7B92-5740-96CB-E0426EA88E16}"/>
                </a:ext>
              </a:extLst>
            </p:cNvPr>
            <p:cNvSpPr txBox="1"/>
            <p:nvPr/>
          </p:nvSpPr>
          <p:spPr>
            <a:xfrm>
              <a:off x="1552397" y="7265804"/>
              <a:ext cx="55045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BD2D33B-CE4F-D64C-B5ED-D66846137B3F}"/>
                </a:ext>
              </a:extLst>
            </p:cNvPr>
            <p:cNvSpPr txBox="1"/>
            <p:nvPr/>
          </p:nvSpPr>
          <p:spPr>
            <a:xfrm>
              <a:off x="1552397" y="8116277"/>
              <a:ext cx="55045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33D1A37-F1E6-514E-8057-31A30B8726CD}"/>
                </a:ext>
              </a:extLst>
            </p:cNvPr>
            <p:cNvSpPr txBox="1"/>
            <p:nvPr/>
          </p:nvSpPr>
          <p:spPr>
            <a:xfrm>
              <a:off x="1552397" y="8966751"/>
              <a:ext cx="55045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4456E53-8D01-4240-8E24-43472A9EE54B}"/>
                </a:ext>
              </a:extLst>
            </p:cNvPr>
            <p:cNvSpPr txBox="1"/>
            <p:nvPr/>
          </p:nvSpPr>
          <p:spPr>
            <a:xfrm>
              <a:off x="1552397" y="9769395"/>
              <a:ext cx="55045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4B0011-619C-374C-97D3-FFAF04DD1EB4}"/>
                </a:ext>
              </a:extLst>
            </p:cNvPr>
            <p:cNvSpPr txBox="1"/>
            <p:nvPr/>
          </p:nvSpPr>
          <p:spPr>
            <a:xfrm>
              <a:off x="1552397" y="10655908"/>
              <a:ext cx="55045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944AE18-2B10-F64D-BEBA-8A1C2187975E}"/>
                </a:ext>
              </a:extLst>
            </p:cNvPr>
            <p:cNvSpPr txBox="1"/>
            <p:nvPr/>
          </p:nvSpPr>
          <p:spPr>
            <a:xfrm>
              <a:off x="1552397" y="11454750"/>
              <a:ext cx="55045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8D30CF4-65AA-DE40-AB23-1ABDCBD68AE8}"/>
                </a:ext>
              </a:extLst>
            </p:cNvPr>
            <p:cNvSpPr txBox="1"/>
            <p:nvPr/>
          </p:nvSpPr>
          <p:spPr>
            <a:xfrm>
              <a:off x="1552397" y="5593392"/>
              <a:ext cx="55045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7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35172E-4286-2646-A01D-C26719F28EAD}"/>
              </a:ext>
            </a:extLst>
          </p:cNvPr>
          <p:cNvGrpSpPr/>
          <p:nvPr/>
        </p:nvGrpSpPr>
        <p:grpSpPr>
          <a:xfrm>
            <a:off x="17750340" y="3973441"/>
            <a:ext cx="4735883" cy="8329603"/>
            <a:chOff x="1552397" y="5262755"/>
            <a:chExt cx="4735883" cy="704028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46855F2-C90A-624E-86C5-0F5381A554A9}"/>
                </a:ext>
              </a:extLst>
            </p:cNvPr>
            <p:cNvGrpSpPr/>
            <p:nvPr/>
          </p:nvGrpSpPr>
          <p:grpSpPr>
            <a:xfrm>
              <a:off x="2320468" y="5934425"/>
              <a:ext cx="3967812" cy="5854557"/>
              <a:chOff x="11856077" y="5817194"/>
              <a:chExt cx="19840998" cy="585455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80F0EDA-0BCB-2541-8652-77C6E3242539}"/>
                  </a:ext>
                </a:extLst>
              </p:cNvPr>
              <p:cNvCxnSpPr/>
              <p:nvPr/>
            </p:nvCxnSpPr>
            <p:spPr>
              <a:xfrm>
                <a:off x="11856077" y="5817194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A7F37B-60EC-9644-862B-0583644F2FA3}"/>
                  </a:ext>
                </a:extLst>
              </p:cNvPr>
              <p:cNvCxnSpPr/>
              <p:nvPr/>
            </p:nvCxnSpPr>
            <p:spPr>
              <a:xfrm>
                <a:off x="11856077" y="6634109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0F22CBA-B6AE-584F-BFF3-67AC3D5AEB00}"/>
                  </a:ext>
                </a:extLst>
              </p:cNvPr>
              <p:cNvCxnSpPr/>
              <p:nvPr/>
            </p:nvCxnSpPr>
            <p:spPr>
              <a:xfrm>
                <a:off x="11856077" y="7485062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41072E5-C6A7-EA40-A75D-24FEAE24C764}"/>
                  </a:ext>
                </a:extLst>
              </p:cNvPr>
              <p:cNvCxnSpPr/>
              <p:nvPr/>
            </p:nvCxnSpPr>
            <p:spPr>
              <a:xfrm>
                <a:off x="11856077" y="8336015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24404FE-C304-6F4C-8A19-EC5D1BE0A465}"/>
                  </a:ext>
                </a:extLst>
              </p:cNvPr>
              <p:cNvCxnSpPr/>
              <p:nvPr/>
            </p:nvCxnSpPr>
            <p:spPr>
              <a:xfrm>
                <a:off x="11856077" y="9186968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16FC4CA-4872-0E4F-9B44-630EBEB864F6}"/>
                  </a:ext>
                </a:extLst>
              </p:cNvPr>
              <p:cNvCxnSpPr/>
              <p:nvPr/>
            </p:nvCxnSpPr>
            <p:spPr>
              <a:xfrm>
                <a:off x="11856077" y="10003883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5DA0CDF-1B23-5B41-AF37-2942151BEA7D}"/>
                  </a:ext>
                </a:extLst>
              </p:cNvPr>
              <p:cNvCxnSpPr/>
              <p:nvPr/>
            </p:nvCxnSpPr>
            <p:spPr>
              <a:xfrm>
                <a:off x="11856077" y="10854836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512359C-A7C3-B043-9AE8-115747132FE2}"/>
                  </a:ext>
                </a:extLst>
              </p:cNvPr>
              <p:cNvCxnSpPr/>
              <p:nvPr/>
            </p:nvCxnSpPr>
            <p:spPr>
              <a:xfrm>
                <a:off x="11856077" y="11671751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DA2ADE7-1CE1-1945-A0B7-07E89383CC1C}"/>
                </a:ext>
              </a:extLst>
            </p:cNvPr>
            <p:cNvSpPr/>
            <p:nvPr/>
          </p:nvSpPr>
          <p:spPr>
            <a:xfrm>
              <a:off x="2617555" y="5262755"/>
              <a:ext cx="550459" cy="6511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08F9308-9B70-9B4B-B38C-F9F6F283E4F0}"/>
                </a:ext>
              </a:extLst>
            </p:cNvPr>
            <p:cNvSpPr/>
            <p:nvPr/>
          </p:nvSpPr>
          <p:spPr>
            <a:xfrm>
              <a:off x="3534733" y="7851744"/>
              <a:ext cx="550459" cy="3922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138B0B3-5E87-614E-BBA0-1ACBF106E1F2}"/>
                </a:ext>
              </a:extLst>
            </p:cNvPr>
            <p:cNvSpPr/>
            <p:nvPr/>
          </p:nvSpPr>
          <p:spPr>
            <a:xfrm>
              <a:off x="4451912" y="6302716"/>
              <a:ext cx="550459" cy="54711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85900F-04C2-1F41-BE09-51469FB8D3C5}"/>
                </a:ext>
              </a:extLst>
            </p:cNvPr>
            <p:cNvSpPr/>
            <p:nvPr/>
          </p:nvSpPr>
          <p:spPr>
            <a:xfrm>
              <a:off x="5358301" y="5262755"/>
              <a:ext cx="550459" cy="65110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A5123A-6D35-8947-BAD4-422D8E0D435F}"/>
                </a:ext>
              </a:extLst>
            </p:cNvPr>
            <p:cNvSpPr txBox="1"/>
            <p:nvPr/>
          </p:nvSpPr>
          <p:spPr>
            <a:xfrm>
              <a:off x="2453326" y="11787518"/>
              <a:ext cx="893250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Jan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F4A571E-6358-BE41-BFF9-3D1B741A4D66}"/>
                </a:ext>
              </a:extLst>
            </p:cNvPr>
            <p:cNvSpPr txBox="1"/>
            <p:nvPr/>
          </p:nvSpPr>
          <p:spPr>
            <a:xfrm>
              <a:off x="3366352" y="11787518"/>
              <a:ext cx="893250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Feb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EB8118-8AA6-E744-BB0D-A5602CA88D41}"/>
                </a:ext>
              </a:extLst>
            </p:cNvPr>
            <p:cNvSpPr txBox="1"/>
            <p:nvPr/>
          </p:nvSpPr>
          <p:spPr>
            <a:xfrm>
              <a:off x="4279379" y="11787518"/>
              <a:ext cx="893250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Mar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C31CF75-2D7C-D34D-9C6C-16C438EB7E33}"/>
                </a:ext>
              </a:extLst>
            </p:cNvPr>
            <p:cNvSpPr txBox="1"/>
            <p:nvPr/>
          </p:nvSpPr>
          <p:spPr>
            <a:xfrm>
              <a:off x="5183538" y="11787518"/>
              <a:ext cx="893250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Apr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894F0F0-5AB7-1F4F-B1EE-C2CB4091AF1C}"/>
                </a:ext>
              </a:extLst>
            </p:cNvPr>
            <p:cNvSpPr txBox="1"/>
            <p:nvPr/>
          </p:nvSpPr>
          <p:spPr>
            <a:xfrm>
              <a:off x="1552397" y="6397312"/>
              <a:ext cx="55045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4DA9AD7-AA31-A24E-800A-5484A7C180EC}"/>
                </a:ext>
              </a:extLst>
            </p:cNvPr>
            <p:cNvSpPr txBox="1"/>
            <p:nvPr/>
          </p:nvSpPr>
          <p:spPr>
            <a:xfrm>
              <a:off x="1552397" y="7265804"/>
              <a:ext cx="55045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58F88AF-C813-4749-BE9D-F4D625398E8C}"/>
                </a:ext>
              </a:extLst>
            </p:cNvPr>
            <p:cNvSpPr txBox="1"/>
            <p:nvPr/>
          </p:nvSpPr>
          <p:spPr>
            <a:xfrm>
              <a:off x="1552397" y="8116277"/>
              <a:ext cx="55045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026CCC3-08DD-674D-AF48-56AD8799C7DB}"/>
                </a:ext>
              </a:extLst>
            </p:cNvPr>
            <p:cNvSpPr txBox="1"/>
            <p:nvPr/>
          </p:nvSpPr>
          <p:spPr>
            <a:xfrm>
              <a:off x="1552397" y="8966751"/>
              <a:ext cx="55045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3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18CC11A-26EF-3E46-B4DD-A21F47360CFE}"/>
                </a:ext>
              </a:extLst>
            </p:cNvPr>
            <p:cNvSpPr txBox="1"/>
            <p:nvPr/>
          </p:nvSpPr>
          <p:spPr>
            <a:xfrm>
              <a:off x="1552397" y="9769395"/>
              <a:ext cx="55045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DE58769-6F41-B64E-94AF-34B36C1A3A7F}"/>
                </a:ext>
              </a:extLst>
            </p:cNvPr>
            <p:cNvSpPr txBox="1"/>
            <p:nvPr/>
          </p:nvSpPr>
          <p:spPr>
            <a:xfrm>
              <a:off x="1552397" y="10655908"/>
              <a:ext cx="55045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B1628CB-7CBC-E844-93AA-1A1B15E62AB9}"/>
                </a:ext>
              </a:extLst>
            </p:cNvPr>
            <p:cNvSpPr txBox="1"/>
            <p:nvPr/>
          </p:nvSpPr>
          <p:spPr>
            <a:xfrm>
              <a:off x="1552397" y="11454750"/>
              <a:ext cx="55045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ACFAFD4-71D7-5648-A72F-C532F86D0679}"/>
                </a:ext>
              </a:extLst>
            </p:cNvPr>
            <p:cNvSpPr txBox="1"/>
            <p:nvPr/>
          </p:nvSpPr>
          <p:spPr>
            <a:xfrm>
              <a:off x="1552397" y="5593392"/>
              <a:ext cx="55045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0786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F4A78FA2-4EAB-B24C-941D-5A3CD076837A}"/>
              </a:ext>
            </a:extLst>
          </p:cNvPr>
          <p:cNvGrpSpPr/>
          <p:nvPr/>
        </p:nvGrpSpPr>
        <p:grpSpPr>
          <a:xfrm>
            <a:off x="8988938" y="4240412"/>
            <a:ext cx="5917301" cy="5253211"/>
            <a:chOff x="7794318" y="4543655"/>
            <a:chExt cx="3747896" cy="365614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B5D7E7D-BF47-7844-A31E-C98A4AA7509B}"/>
                </a:ext>
              </a:extLst>
            </p:cNvPr>
            <p:cNvSpPr/>
            <p:nvPr/>
          </p:nvSpPr>
          <p:spPr>
            <a:xfrm>
              <a:off x="8230149" y="5978043"/>
              <a:ext cx="930805" cy="17121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0616CD1-8B72-A04E-AB9A-1FBB2247AD4C}"/>
                </a:ext>
              </a:extLst>
            </p:cNvPr>
            <p:cNvSpPr/>
            <p:nvPr/>
          </p:nvSpPr>
          <p:spPr>
            <a:xfrm>
              <a:off x="9391511" y="5406237"/>
              <a:ext cx="930805" cy="22839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EFBA2B7-DB6F-F641-BC3C-B97C7123FCE0}"/>
                </a:ext>
              </a:extLst>
            </p:cNvPr>
            <p:cNvSpPr/>
            <p:nvPr/>
          </p:nvSpPr>
          <p:spPr>
            <a:xfrm>
              <a:off x="10552874" y="4807770"/>
              <a:ext cx="930805" cy="28824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EE80329-010F-A14A-B844-7094579B1251}"/>
                </a:ext>
              </a:extLst>
            </p:cNvPr>
            <p:cNvSpPr txBox="1"/>
            <p:nvPr/>
          </p:nvSpPr>
          <p:spPr>
            <a:xfrm>
              <a:off x="8179247" y="7699666"/>
              <a:ext cx="105075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Jan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F24016D-F186-4649-933C-22DA3FF3DD5F}"/>
                </a:ext>
              </a:extLst>
            </p:cNvPr>
            <p:cNvSpPr txBox="1"/>
            <p:nvPr/>
          </p:nvSpPr>
          <p:spPr>
            <a:xfrm>
              <a:off x="9335352" y="7699666"/>
              <a:ext cx="105075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Feb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3D41FE-B2F3-BC4C-AA2B-87E908E045E6}"/>
                </a:ext>
              </a:extLst>
            </p:cNvPr>
            <p:cNvSpPr txBox="1"/>
            <p:nvPr/>
          </p:nvSpPr>
          <p:spPr>
            <a:xfrm>
              <a:off x="10491456" y="7699666"/>
              <a:ext cx="105075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Mar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3FF998E-B82A-F147-B2E6-A80877364D1C}"/>
                </a:ext>
              </a:extLst>
            </p:cNvPr>
            <p:cNvGrpSpPr/>
            <p:nvPr/>
          </p:nvGrpSpPr>
          <p:grpSpPr>
            <a:xfrm>
              <a:off x="7794318" y="4543655"/>
              <a:ext cx="241265" cy="3370938"/>
              <a:chOff x="11884430" y="12757064"/>
              <a:chExt cx="398672" cy="6015231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580376A-4063-FD44-AACD-C6357EEBB33A}"/>
                  </a:ext>
                </a:extLst>
              </p:cNvPr>
              <p:cNvSpPr txBox="1"/>
              <p:nvPr/>
            </p:nvSpPr>
            <p:spPr>
              <a:xfrm>
                <a:off x="11884430" y="13459681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6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943979-2C79-7948-B3FA-13177DA1D72B}"/>
                  </a:ext>
                </a:extLst>
              </p:cNvPr>
              <p:cNvSpPr txBox="1"/>
              <p:nvPr/>
            </p:nvSpPr>
            <p:spPr>
              <a:xfrm>
                <a:off x="11884430" y="14218735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5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C0F569C-B0BB-CF45-98C7-02B2F87A6409}"/>
                  </a:ext>
                </a:extLst>
              </p:cNvPr>
              <p:cNvSpPr txBox="1"/>
              <p:nvPr/>
            </p:nvSpPr>
            <p:spPr>
              <a:xfrm>
                <a:off x="11884430" y="14962039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4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329986E-EB3A-A847-83E2-F853B3556E78}"/>
                  </a:ext>
                </a:extLst>
              </p:cNvPr>
              <p:cNvSpPr txBox="1"/>
              <p:nvPr/>
            </p:nvSpPr>
            <p:spPr>
              <a:xfrm>
                <a:off x="11884430" y="15705343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3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B6068B9-5CA5-334E-A166-AF029B8B08E6}"/>
                  </a:ext>
                </a:extLst>
              </p:cNvPr>
              <p:cNvSpPr txBox="1"/>
              <p:nvPr/>
            </p:nvSpPr>
            <p:spPr>
              <a:xfrm>
                <a:off x="11884430" y="16406847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C9B342-BC36-1848-9986-62966663F5A7}"/>
                  </a:ext>
                </a:extLst>
              </p:cNvPr>
              <p:cNvSpPr txBox="1"/>
              <p:nvPr/>
            </p:nvSpPr>
            <p:spPr>
              <a:xfrm>
                <a:off x="11884430" y="17181652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1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68CA4D4-0E0A-D74F-9CC7-D792AC6483D8}"/>
                  </a:ext>
                </a:extLst>
              </p:cNvPr>
              <p:cNvSpPr txBox="1"/>
              <p:nvPr/>
            </p:nvSpPr>
            <p:spPr>
              <a:xfrm>
                <a:off x="11884430" y="17879831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A2CAB2-4518-7344-AC1E-A9ECFEAF964F}"/>
                  </a:ext>
                </a:extLst>
              </p:cNvPr>
              <p:cNvSpPr txBox="1"/>
              <p:nvPr/>
            </p:nvSpPr>
            <p:spPr>
              <a:xfrm>
                <a:off x="11884430" y="12757064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7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CAE28A0-85E3-234A-9B97-154658E363E4}"/>
              </a:ext>
            </a:extLst>
          </p:cNvPr>
          <p:cNvSpPr/>
          <p:nvPr/>
        </p:nvSpPr>
        <p:spPr>
          <a:xfrm>
            <a:off x="1568230" y="9741878"/>
            <a:ext cx="6169001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1DDB92-A34F-4544-A4F1-EC58563F300A}"/>
              </a:ext>
            </a:extLst>
          </p:cNvPr>
          <p:cNvSpPr/>
          <p:nvPr/>
        </p:nvSpPr>
        <p:spPr>
          <a:xfrm>
            <a:off x="8988938" y="9741878"/>
            <a:ext cx="6169001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020430-C29B-9D43-8098-EE37CEEB28EE}"/>
              </a:ext>
            </a:extLst>
          </p:cNvPr>
          <p:cNvSpPr/>
          <p:nvPr/>
        </p:nvSpPr>
        <p:spPr>
          <a:xfrm>
            <a:off x="16444815" y="9741878"/>
            <a:ext cx="6169001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E2C8AA-DB93-BA4B-A2E3-60975A977BB6}"/>
              </a:ext>
            </a:extLst>
          </p:cNvPr>
          <p:cNvSpPr txBox="1"/>
          <p:nvPr/>
        </p:nvSpPr>
        <p:spPr>
          <a:xfrm>
            <a:off x="1568231" y="10944647"/>
            <a:ext cx="6169000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0F1AAE-42D3-834C-9FA9-DCBD28E6D18B}"/>
              </a:ext>
            </a:extLst>
          </p:cNvPr>
          <p:cNvSpPr txBox="1"/>
          <p:nvPr/>
        </p:nvSpPr>
        <p:spPr>
          <a:xfrm>
            <a:off x="2658723" y="10242365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Sells 2019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D30AA5-6781-4A45-ADB2-29575E1F64C0}"/>
              </a:ext>
            </a:extLst>
          </p:cNvPr>
          <p:cNvSpPr txBox="1"/>
          <p:nvPr/>
        </p:nvSpPr>
        <p:spPr>
          <a:xfrm>
            <a:off x="8953771" y="10944647"/>
            <a:ext cx="6169000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7C66D0-D4C0-6F48-843A-A47D9DAD3982}"/>
              </a:ext>
            </a:extLst>
          </p:cNvPr>
          <p:cNvSpPr txBox="1"/>
          <p:nvPr/>
        </p:nvSpPr>
        <p:spPr>
          <a:xfrm>
            <a:off x="10044263" y="10242365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Purchases 2019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52AEAF-3D79-B34F-9B30-DB68B6045A2A}"/>
              </a:ext>
            </a:extLst>
          </p:cNvPr>
          <p:cNvSpPr txBox="1"/>
          <p:nvPr/>
        </p:nvSpPr>
        <p:spPr>
          <a:xfrm>
            <a:off x="16409645" y="10944647"/>
            <a:ext cx="6169000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0629E5-EC6E-C24C-B9FE-3E41FC6A1007}"/>
              </a:ext>
            </a:extLst>
          </p:cNvPr>
          <p:cNvSpPr txBox="1"/>
          <p:nvPr/>
        </p:nvSpPr>
        <p:spPr>
          <a:xfrm>
            <a:off x="17500137" y="10242365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Returns 2019</a:t>
            </a:r>
          </a:p>
        </p:txBody>
      </p:sp>
      <p:sp>
        <p:nvSpPr>
          <p:cNvPr id="18" name="CuadroTexto 350">
            <a:extLst>
              <a:ext uri="{FF2B5EF4-FFF2-40B4-BE49-F238E27FC236}">
                <a16:creationId xmlns:a16="http://schemas.microsoft.com/office/drawing/2014/main" id="{EC0281CA-14D8-7546-8B01-E50C295CF811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00868D00-E004-6C41-A92C-3472E95FF84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0" name="Rectangle 45">
            <a:extLst>
              <a:ext uri="{FF2B5EF4-FFF2-40B4-BE49-F238E27FC236}">
                <a16:creationId xmlns:a16="http://schemas.microsoft.com/office/drawing/2014/main" id="{AF651FC1-BCBE-1945-82C9-69D635BD125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67D877D-8AB1-AF4D-99BE-393255DDD291}"/>
              </a:ext>
            </a:extLst>
          </p:cNvPr>
          <p:cNvGrpSpPr/>
          <p:nvPr/>
        </p:nvGrpSpPr>
        <p:grpSpPr>
          <a:xfrm>
            <a:off x="1694079" y="4240412"/>
            <a:ext cx="5917301" cy="5253211"/>
            <a:chOff x="7794318" y="4543655"/>
            <a:chExt cx="3747896" cy="3656148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1205773-446B-1B4B-82F3-0D9FD6DB2D31}"/>
                </a:ext>
              </a:extLst>
            </p:cNvPr>
            <p:cNvSpPr/>
            <p:nvPr/>
          </p:nvSpPr>
          <p:spPr>
            <a:xfrm>
              <a:off x="8230149" y="5978043"/>
              <a:ext cx="930805" cy="17121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7B342D6-8C1C-E447-BCD4-824498575E71}"/>
                </a:ext>
              </a:extLst>
            </p:cNvPr>
            <p:cNvSpPr/>
            <p:nvPr/>
          </p:nvSpPr>
          <p:spPr>
            <a:xfrm>
              <a:off x="9391511" y="5406237"/>
              <a:ext cx="930805" cy="22839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AB9F18C-2F61-E54A-BA86-6EFF3B7DFBE3}"/>
                </a:ext>
              </a:extLst>
            </p:cNvPr>
            <p:cNvSpPr/>
            <p:nvPr/>
          </p:nvSpPr>
          <p:spPr>
            <a:xfrm>
              <a:off x="10552874" y="4807770"/>
              <a:ext cx="930805" cy="28824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7B3DA2F-FB79-C542-B73E-DD8C273D86EB}"/>
                </a:ext>
              </a:extLst>
            </p:cNvPr>
            <p:cNvSpPr txBox="1"/>
            <p:nvPr/>
          </p:nvSpPr>
          <p:spPr>
            <a:xfrm>
              <a:off x="8179247" y="7699666"/>
              <a:ext cx="105075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Jan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DE3DA29-ACB5-5849-A51A-44FAEDF7C76D}"/>
                </a:ext>
              </a:extLst>
            </p:cNvPr>
            <p:cNvSpPr txBox="1"/>
            <p:nvPr/>
          </p:nvSpPr>
          <p:spPr>
            <a:xfrm>
              <a:off x="9335352" y="7699666"/>
              <a:ext cx="105075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Feb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2F78836-E996-0C4A-952A-518542D13495}"/>
                </a:ext>
              </a:extLst>
            </p:cNvPr>
            <p:cNvSpPr txBox="1"/>
            <p:nvPr/>
          </p:nvSpPr>
          <p:spPr>
            <a:xfrm>
              <a:off x="10491456" y="7699666"/>
              <a:ext cx="105075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Mar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EA2F07B-CB82-184A-881B-9E1DEB9BB0ED}"/>
                </a:ext>
              </a:extLst>
            </p:cNvPr>
            <p:cNvGrpSpPr/>
            <p:nvPr/>
          </p:nvGrpSpPr>
          <p:grpSpPr>
            <a:xfrm>
              <a:off x="7794318" y="4543655"/>
              <a:ext cx="241265" cy="3370938"/>
              <a:chOff x="11884430" y="12757064"/>
              <a:chExt cx="398672" cy="6015231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260904-413C-A241-86FC-817B61B550F8}"/>
                  </a:ext>
                </a:extLst>
              </p:cNvPr>
              <p:cNvSpPr txBox="1"/>
              <p:nvPr/>
            </p:nvSpPr>
            <p:spPr>
              <a:xfrm>
                <a:off x="11884430" y="13459681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6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8EA3E20-72FF-8945-8252-ED1D8813CBE4}"/>
                  </a:ext>
                </a:extLst>
              </p:cNvPr>
              <p:cNvSpPr txBox="1"/>
              <p:nvPr/>
            </p:nvSpPr>
            <p:spPr>
              <a:xfrm>
                <a:off x="11884430" y="14218735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5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7610AD-F82C-0E4A-ADC5-AF00D83209D0}"/>
                  </a:ext>
                </a:extLst>
              </p:cNvPr>
              <p:cNvSpPr txBox="1"/>
              <p:nvPr/>
            </p:nvSpPr>
            <p:spPr>
              <a:xfrm>
                <a:off x="11884430" y="14962039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4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3ABDBB4-12CF-B841-BF36-DE52CA9F3CFE}"/>
                  </a:ext>
                </a:extLst>
              </p:cNvPr>
              <p:cNvSpPr txBox="1"/>
              <p:nvPr/>
            </p:nvSpPr>
            <p:spPr>
              <a:xfrm>
                <a:off x="11884430" y="15705343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3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E39055A-D321-6B42-A9EB-E5B0952465F9}"/>
                  </a:ext>
                </a:extLst>
              </p:cNvPr>
              <p:cNvSpPr txBox="1"/>
              <p:nvPr/>
            </p:nvSpPr>
            <p:spPr>
              <a:xfrm>
                <a:off x="11884430" y="16406847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2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BB9384-44C3-2346-8C8B-C744660E5EA2}"/>
                  </a:ext>
                </a:extLst>
              </p:cNvPr>
              <p:cNvSpPr txBox="1"/>
              <p:nvPr/>
            </p:nvSpPr>
            <p:spPr>
              <a:xfrm>
                <a:off x="11884430" y="17181652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1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5F29A71-614B-624A-ACCB-A28162DEE088}"/>
                  </a:ext>
                </a:extLst>
              </p:cNvPr>
              <p:cNvSpPr txBox="1"/>
              <p:nvPr/>
            </p:nvSpPr>
            <p:spPr>
              <a:xfrm>
                <a:off x="11884430" y="17879831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63A3401-A42E-7C47-9C66-D6DA02F4BAA1}"/>
                  </a:ext>
                </a:extLst>
              </p:cNvPr>
              <p:cNvSpPr txBox="1"/>
              <p:nvPr/>
            </p:nvSpPr>
            <p:spPr>
              <a:xfrm>
                <a:off x="11884430" y="12757064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7</a:t>
                </a: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324D6FB-4021-6A4F-8B0C-E99F79988C5C}"/>
              </a:ext>
            </a:extLst>
          </p:cNvPr>
          <p:cNvGrpSpPr/>
          <p:nvPr/>
        </p:nvGrpSpPr>
        <p:grpSpPr>
          <a:xfrm>
            <a:off x="16444815" y="4240412"/>
            <a:ext cx="5917301" cy="5253211"/>
            <a:chOff x="7794318" y="4543655"/>
            <a:chExt cx="3747896" cy="365614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C8D306A-DB48-CD44-9AFA-113D89277BAF}"/>
                </a:ext>
              </a:extLst>
            </p:cNvPr>
            <p:cNvSpPr/>
            <p:nvPr/>
          </p:nvSpPr>
          <p:spPr>
            <a:xfrm>
              <a:off x="8230149" y="5978043"/>
              <a:ext cx="930805" cy="17121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26D2BBC-0AA1-9441-88F7-B25823798A87}"/>
                </a:ext>
              </a:extLst>
            </p:cNvPr>
            <p:cNvSpPr/>
            <p:nvPr/>
          </p:nvSpPr>
          <p:spPr>
            <a:xfrm>
              <a:off x="9391511" y="5406237"/>
              <a:ext cx="930805" cy="22839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4EDE94D-9297-1542-BE32-17E176A705EF}"/>
                </a:ext>
              </a:extLst>
            </p:cNvPr>
            <p:cNvSpPr/>
            <p:nvPr/>
          </p:nvSpPr>
          <p:spPr>
            <a:xfrm>
              <a:off x="10552874" y="4807770"/>
              <a:ext cx="930805" cy="28824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0EE9EAA-31C4-DE42-B73B-C76B0DE919C8}"/>
                </a:ext>
              </a:extLst>
            </p:cNvPr>
            <p:cNvSpPr txBox="1"/>
            <p:nvPr/>
          </p:nvSpPr>
          <p:spPr>
            <a:xfrm>
              <a:off x="8179247" y="7699666"/>
              <a:ext cx="105075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Jan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B3DD16B-8C48-B846-BAFA-3573B80B771A}"/>
                </a:ext>
              </a:extLst>
            </p:cNvPr>
            <p:cNvSpPr txBox="1"/>
            <p:nvPr/>
          </p:nvSpPr>
          <p:spPr>
            <a:xfrm>
              <a:off x="9335352" y="7699666"/>
              <a:ext cx="105075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Feb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7DF1657-8D58-C64C-A9BC-465D18E7B29E}"/>
                </a:ext>
              </a:extLst>
            </p:cNvPr>
            <p:cNvSpPr txBox="1"/>
            <p:nvPr/>
          </p:nvSpPr>
          <p:spPr>
            <a:xfrm>
              <a:off x="10491456" y="7699666"/>
              <a:ext cx="105075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Mar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0ADBD23-E21E-3146-BE16-076CE7B22DBA}"/>
                </a:ext>
              </a:extLst>
            </p:cNvPr>
            <p:cNvGrpSpPr/>
            <p:nvPr/>
          </p:nvGrpSpPr>
          <p:grpSpPr>
            <a:xfrm>
              <a:off x="7794318" y="4543655"/>
              <a:ext cx="241265" cy="3370938"/>
              <a:chOff x="11884430" y="12757064"/>
              <a:chExt cx="398672" cy="601523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7D13AA-54A5-144B-A747-0D2E005252C5}"/>
                  </a:ext>
                </a:extLst>
              </p:cNvPr>
              <p:cNvSpPr txBox="1"/>
              <p:nvPr/>
            </p:nvSpPr>
            <p:spPr>
              <a:xfrm>
                <a:off x="11884430" y="13459681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6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57C37B6-5A2F-1442-857A-D98885587196}"/>
                  </a:ext>
                </a:extLst>
              </p:cNvPr>
              <p:cNvSpPr txBox="1"/>
              <p:nvPr/>
            </p:nvSpPr>
            <p:spPr>
              <a:xfrm>
                <a:off x="11884430" y="14218735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5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DE58168-3661-6141-9903-0F7D7132BF89}"/>
                  </a:ext>
                </a:extLst>
              </p:cNvPr>
              <p:cNvSpPr txBox="1"/>
              <p:nvPr/>
            </p:nvSpPr>
            <p:spPr>
              <a:xfrm>
                <a:off x="11884430" y="14962039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4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EE213C8-A788-A448-80DC-50C50AB6628B}"/>
                  </a:ext>
                </a:extLst>
              </p:cNvPr>
              <p:cNvSpPr txBox="1"/>
              <p:nvPr/>
            </p:nvSpPr>
            <p:spPr>
              <a:xfrm>
                <a:off x="11884430" y="15705343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3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0B0FBE2-9C01-7546-B145-53BE6FB3B08E}"/>
                  </a:ext>
                </a:extLst>
              </p:cNvPr>
              <p:cNvSpPr txBox="1"/>
              <p:nvPr/>
            </p:nvSpPr>
            <p:spPr>
              <a:xfrm>
                <a:off x="11884430" y="16406847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46A1B73-F132-BA47-8E56-C26ABA7A9219}"/>
                  </a:ext>
                </a:extLst>
              </p:cNvPr>
              <p:cNvSpPr txBox="1"/>
              <p:nvPr/>
            </p:nvSpPr>
            <p:spPr>
              <a:xfrm>
                <a:off x="11884430" y="17181652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1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6A791C1-BEF1-F34B-B5ED-4CA9388BFCC9}"/>
                  </a:ext>
                </a:extLst>
              </p:cNvPr>
              <p:cNvSpPr txBox="1"/>
              <p:nvPr/>
            </p:nvSpPr>
            <p:spPr>
              <a:xfrm>
                <a:off x="11884430" y="17879831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0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99895EA-7AF9-F64C-8D15-BB0296D0B9C2}"/>
                  </a:ext>
                </a:extLst>
              </p:cNvPr>
              <p:cNvSpPr txBox="1"/>
              <p:nvPr/>
            </p:nvSpPr>
            <p:spPr>
              <a:xfrm>
                <a:off x="11884430" y="12757064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757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275AF46-110A-4D4E-8B88-5CCBCBD4522D}"/>
              </a:ext>
            </a:extLst>
          </p:cNvPr>
          <p:cNvGrpSpPr/>
          <p:nvPr/>
        </p:nvGrpSpPr>
        <p:grpSpPr>
          <a:xfrm>
            <a:off x="15673898" y="4455019"/>
            <a:ext cx="5023884" cy="5009021"/>
            <a:chOff x="3065929" y="5091954"/>
            <a:chExt cx="6060141" cy="6042212"/>
          </a:xfrm>
        </p:grpSpPr>
        <p:sp>
          <p:nvSpPr>
            <p:cNvPr id="28" name="Pie 27">
              <a:extLst>
                <a:ext uri="{FF2B5EF4-FFF2-40B4-BE49-F238E27FC236}">
                  <a16:creationId xmlns:a16="http://schemas.microsoft.com/office/drawing/2014/main" id="{7E89A4A7-B14F-0843-8D00-536880628F13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82414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Pie 28">
              <a:extLst>
                <a:ext uri="{FF2B5EF4-FFF2-40B4-BE49-F238E27FC236}">
                  <a16:creationId xmlns:a16="http://schemas.microsoft.com/office/drawing/2014/main" id="{80D3028C-9E18-FD40-980B-7CE0182BCDAB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8166771"/>
                <a:gd name="adj2" fmla="val 16204318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DC6796D-5488-D54A-9118-6881A7235980}"/>
                </a:ext>
              </a:extLst>
            </p:cNvPr>
            <p:cNvSpPr/>
            <p:nvPr/>
          </p:nvSpPr>
          <p:spPr>
            <a:xfrm>
              <a:off x="3870671" y="5868122"/>
              <a:ext cx="4489875" cy="448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5C28864-5F7B-5742-90EA-2FD2FD414615}"/>
              </a:ext>
            </a:extLst>
          </p:cNvPr>
          <p:cNvGrpSpPr/>
          <p:nvPr/>
        </p:nvGrpSpPr>
        <p:grpSpPr>
          <a:xfrm>
            <a:off x="3736455" y="4455019"/>
            <a:ext cx="5023884" cy="5009021"/>
            <a:chOff x="3065929" y="5091954"/>
            <a:chExt cx="6060141" cy="6042212"/>
          </a:xfrm>
        </p:grpSpPr>
        <p:sp>
          <p:nvSpPr>
            <p:cNvPr id="24" name="Pie 23">
              <a:extLst>
                <a:ext uri="{FF2B5EF4-FFF2-40B4-BE49-F238E27FC236}">
                  <a16:creationId xmlns:a16="http://schemas.microsoft.com/office/drawing/2014/main" id="{641C7F37-14C8-FF45-849B-7EA730E31284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17922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Pie 24">
              <a:extLst>
                <a:ext uri="{FF2B5EF4-FFF2-40B4-BE49-F238E27FC236}">
                  <a16:creationId xmlns:a16="http://schemas.microsoft.com/office/drawing/2014/main" id="{4355C4A8-7324-084C-BC93-642DD2ACF6FC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1746715"/>
                <a:gd name="adj2" fmla="val 16204318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99FA0E-C6F9-9E4F-98D6-149C89EC804D}"/>
                </a:ext>
              </a:extLst>
            </p:cNvPr>
            <p:cNvSpPr/>
            <p:nvPr/>
          </p:nvSpPr>
          <p:spPr>
            <a:xfrm>
              <a:off x="3870671" y="5868122"/>
              <a:ext cx="4489875" cy="448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upo 834">
            <a:extLst>
              <a:ext uri="{FF2B5EF4-FFF2-40B4-BE49-F238E27FC236}">
                <a16:creationId xmlns:a16="http://schemas.microsoft.com/office/drawing/2014/main" id="{F0B5A519-EBF0-1F4B-BF33-F5E33A4AD4AC}"/>
              </a:ext>
            </a:extLst>
          </p:cNvPr>
          <p:cNvGrpSpPr/>
          <p:nvPr/>
        </p:nvGrpSpPr>
        <p:grpSpPr>
          <a:xfrm>
            <a:off x="5670667" y="5898798"/>
            <a:ext cx="1165572" cy="2171823"/>
            <a:chOff x="2835607" y="743725"/>
            <a:chExt cx="285750" cy="532441"/>
          </a:xfrm>
          <a:solidFill>
            <a:schemeClr val="accent1"/>
          </a:solidFill>
        </p:grpSpPr>
        <p:sp>
          <p:nvSpPr>
            <p:cNvPr id="57" name="Forma libre 155">
              <a:extLst>
                <a:ext uri="{FF2B5EF4-FFF2-40B4-BE49-F238E27FC236}">
                  <a16:creationId xmlns:a16="http://schemas.microsoft.com/office/drawing/2014/main" id="{425D7B92-ADD7-AB47-A7A8-8E61E7167DB7}"/>
                </a:ext>
              </a:extLst>
            </p:cNvPr>
            <p:cNvSpPr/>
            <p:nvPr/>
          </p:nvSpPr>
          <p:spPr>
            <a:xfrm>
              <a:off x="2910405" y="743725"/>
              <a:ext cx="138076" cy="138076"/>
            </a:xfrm>
            <a:custGeom>
              <a:avLst/>
              <a:gdLst>
                <a:gd name="connsiteX0" fmla="*/ 69075 w 138075"/>
                <a:gd name="connsiteY0" fmla="*/ 137596 h 138075"/>
                <a:gd name="connsiteX1" fmla="*/ 137596 w 138075"/>
                <a:gd name="connsiteY1" fmla="*/ 69075 h 138075"/>
                <a:gd name="connsiteX2" fmla="*/ 69075 w 138075"/>
                <a:gd name="connsiteY2" fmla="*/ 554 h 138075"/>
                <a:gd name="connsiteX3" fmla="*/ 554 w 138075"/>
                <a:gd name="connsiteY3" fmla="*/ 69075 h 138075"/>
                <a:gd name="connsiteX4" fmla="*/ 69075 w 138075"/>
                <a:gd name="connsiteY4" fmla="*/ 137596 h 138075"/>
                <a:gd name="connsiteX5" fmla="*/ 69075 w 138075"/>
                <a:gd name="connsiteY5" fmla="*/ 27209 h 138075"/>
                <a:gd name="connsiteX6" fmla="*/ 111014 w 138075"/>
                <a:gd name="connsiteY6" fmla="*/ 69149 h 138075"/>
                <a:gd name="connsiteX7" fmla="*/ 69075 w 138075"/>
                <a:gd name="connsiteY7" fmla="*/ 111088 h 138075"/>
                <a:gd name="connsiteX8" fmla="*/ 27135 w 138075"/>
                <a:gd name="connsiteY8" fmla="*/ 69149 h 138075"/>
                <a:gd name="connsiteX9" fmla="*/ 69075 w 138075"/>
                <a:gd name="connsiteY9" fmla="*/ 27209 h 13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075" h="138075">
                  <a:moveTo>
                    <a:pt x="69075" y="137596"/>
                  </a:moveTo>
                  <a:cubicBezTo>
                    <a:pt x="106806" y="137596"/>
                    <a:pt x="137596" y="106879"/>
                    <a:pt x="137596" y="69075"/>
                  </a:cubicBezTo>
                  <a:cubicBezTo>
                    <a:pt x="137596" y="31270"/>
                    <a:pt x="106879" y="554"/>
                    <a:pt x="69075" y="554"/>
                  </a:cubicBezTo>
                  <a:cubicBezTo>
                    <a:pt x="31270" y="554"/>
                    <a:pt x="554" y="31270"/>
                    <a:pt x="554" y="69075"/>
                  </a:cubicBezTo>
                  <a:cubicBezTo>
                    <a:pt x="554" y="106879"/>
                    <a:pt x="31270" y="137596"/>
                    <a:pt x="69075" y="137596"/>
                  </a:cubicBezTo>
                  <a:close/>
                  <a:moveTo>
                    <a:pt x="69075" y="27209"/>
                  </a:moveTo>
                  <a:cubicBezTo>
                    <a:pt x="92186" y="27209"/>
                    <a:pt x="111014" y="46037"/>
                    <a:pt x="111014" y="69149"/>
                  </a:cubicBezTo>
                  <a:cubicBezTo>
                    <a:pt x="111014" y="92260"/>
                    <a:pt x="92186" y="111088"/>
                    <a:pt x="69075" y="111088"/>
                  </a:cubicBezTo>
                  <a:cubicBezTo>
                    <a:pt x="45964" y="111088"/>
                    <a:pt x="27135" y="92260"/>
                    <a:pt x="27135" y="69149"/>
                  </a:cubicBezTo>
                  <a:cubicBezTo>
                    <a:pt x="27135" y="46037"/>
                    <a:pt x="45964" y="27209"/>
                    <a:pt x="69075" y="272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  <p:sp>
          <p:nvSpPr>
            <p:cNvPr id="58" name="Forma libre 156">
              <a:extLst>
                <a:ext uri="{FF2B5EF4-FFF2-40B4-BE49-F238E27FC236}">
                  <a16:creationId xmlns:a16="http://schemas.microsoft.com/office/drawing/2014/main" id="{7C17DC58-0D66-C341-ADCB-200B42A4373A}"/>
                </a:ext>
              </a:extLst>
            </p:cNvPr>
            <p:cNvSpPr/>
            <p:nvPr/>
          </p:nvSpPr>
          <p:spPr>
            <a:xfrm>
              <a:off x="2835607" y="889997"/>
              <a:ext cx="285750" cy="386169"/>
            </a:xfrm>
            <a:custGeom>
              <a:avLst/>
              <a:gdLst>
                <a:gd name="connsiteX0" fmla="*/ 269174 w 285749"/>
                <a:gd name="connsiteY0" fmla="*/ 196518 h 386168"/>
                <a:gd name="connsiteX1" fmla="*/ 221475 w 285749"/>
                <a:gd name="connsiteY1" fmla="*/ 113820 h 386168"/>
                <a:gd name="connsiteX2" fmla="*/ 225831 w 285749"/>
                <a:gd name="connsiteY2" fmla="*/ 90118 h 386168"/>
                <a:gd name="connsiteX3" fmla="*/ 219776 w 285749"/>
                <a:gd name="connsiteY3" fmla="*/ 42050 h 386168"/>
                <a:gd name="connsiteX4" fmla="*/ 142838 w 285749"/>
                <a:gd name="connsiteY4" fmla="*/ 554 h 386168"/>
                <a:gd name="connsiteX5" fmla="*/ 67967 w 285749"/>
                <a:gd name="connsiteY5" fmla="*/ 40647 h 386168"/>
                <a:gd name="connsiteX6" fmla="*/ 60583 w 285749"/>
                <a:gd name="connsiteY6" fmla="*/ 89528 h 386168"/>
                <a:gd name="connsiteX7" fmla="*/ 65087 w 285749"/>
                <a:gd name="connsiteY7" fmla="*/ 113820 h 386168"/>
                <a:gd name="connsiteX8" fmla="*/ 17610 w 285749"/>
                <a:gd name="connsiteY8" fmla="*/ 195484 h 386168"/>
                <a:gd name="connsiteX9" fmla="*/ 554 w 285749"/>
                <a:gd name="connsiteY9" fmla="*/ 225979 h 386168"/>
                <a:gd name="connsiteX10" fmla="*/ 13844 w 285749"/>
                <a:gd name="connsiteY10" fmla="*/ 239270 h 386168"/>
                <a:gd name="connsiteX11" fmla="*/ 68410 w 285749"/>
                <a:gd name="connsiteY11" fmla="*/ 239270 h 386168"/>
                <a:gd name="connsiteX12" fmla="*/ 76901 w 285749"/>
                <a:gd name="connsiteY12" fmla="*/ 281726 h 386168"/>
                <a:gd name="connsiteX13" fmla="*/ 102671 w 285749"/>
                <a:gd name="connsiteY13" fmla="*/ 379191 h 386168"/>
                <a:gd name="connsiteX14" fmla="*/ 114337 w 285749"/>
                <a:gd name="connsiteY14" fmla="*/ 386132 h 386168"/>
                <a:gd name="connsiteX15" fmla="*/ 175917 w 285749"/>
                <a:gd name="connsiteY15" fmla="*/ 386132 h 386168"/>
                <a:gd name="connsiteX16" fmla="*/ 187657 w 285749"/>
                <a:gd name="connsiteY16" fmla="*/ 379043 h 386168"/>
                <a:gd name="connsiteX17" fmla="*/ 210104 w 285749"/>
                <a:gd name="connsiteY17" fmla="*/ 283572 h 386168"/>
                <a:gd name="connsiteX18" fmla="*/ 217635 w 285749"/>
                <a:gd name="connsiteY18" fmla="*/ 239343 h 386168"/>
                <a:gd name="connsiteX19" fmla="*/ 272275 w 285749"/>
                <a:gd name="connsiteY19" fmla="*/ 239343 h 386168"/>
                <a:gd name="connsiteX20" fmla="*/ 285565 w 285749"/>
                <a:gd name="connsiteY20" fmla="*/ 226053 h 386168"/>
                <a:gd name="connsiteX21" fmla="*/ 269174 w 285749"/>
                <a:gd name="connsiteY21" fmla="*/ 196518 h 386168"/>
                <a:gd name="connsiteX22" fmla="*/ 207372 w 285749"/>
                <a:gd name="connsiteY22" fmla="*/ 212614 h 386168"/>
                <a:gd name="connsiteX23" fmla="*/ 194672 w 285749"/>
                <a:gd name="connsiteY23" fmla="*/ 221992 h 386168"/>
                <a:gd name="connsiteX24" fmla="*/ 183818 w 285749"/>
                <a:gd name="connsiteY24" fmla="*/ 279511 h 386168"/>
                <a:gd name="connsiteX25" fmla="*/ 167278 w 285749"/>
                <a:gd name="connsiteY25" fmla="*/ 359476 h 386168"/>
                <a:gd name="connsiteX26" fmla="*/ 122754 w 285749"/>
                <a:gd name="connsiteY26" fmla="*/ 359476 h 386168"/>
                <a:gd name="connsiteX27" fmla="*/ 103040 w 285749"/>
                <a:gd name="connsiteY27" fmla="*/ 276853 h 386168"/>
                <a:gd name="connsiteX28" fmla="*/ 91152 w 285749"/>
                <a:gd name="connsiteY28" fmla="*/ 221918 h 386168"/>
                <a:gd name="connsiteX29" fmla="*/ 78526 w 285749"/>
                <a:gd name="connsiteY29" fmla="*/ 212688 h 386168"/>
                <a:gd name="connsiteX30" fmla="*/ 38063 w 285749"/>
                <a:gd name="connsiteY30" fmla="*/ 212688 h 386168"/>
                <a:gd name="connsiteX31" fmla="*/ 39318 w 285749"/>
                <a:gd name="connsiteY31" fmla="*/ 210916 h 386168"/>
                <a:gd name="connsiteX32" fmla="*/ 91817 w 285749"/>
                <a:gd name="connsiteY32" fmla="*/ 116700 h 386168"/>
                <a:gd name="connsiteX33" fmla="*/ 91669 w 285749"/>
                <a:gd name="connsiteY33" fmla="*/ 110128 h 386168"/>
                <a:gd name="connsiteX34" fmla="*/ 89528 w 285749"/>
                <a:gd name="connsiteY34" fmla="*/ 56301 h 386168"/>
                <a:gd name="connsiteX35" fmla="*/ 142912 w 285749"/>
                <a:gd name="connsiteY35" fmla="*/ 27135 h 386168"/>
                <a:gd name="connsiteX36" fmla="*/ 197404 w 285749"/>
                <a:gd name="connsiteY36" fmla="*/ 56375 h 386168"/>
                <a:gd name="connsiteX37" fmla="*/ 195041 w 285749"/>
                <a:gd name="connsiteY37" fmla="*/ 110202 h 386168"/>
                <a:gd name="connsiteX38" fmla="*/ 194819 w 285749"/>
                <a:gd name="connsiteY38" fmla="*/ 116552 h 386168"/>
                <a:gd name="connsiteX39" fmla="*/ 247539 w 285749"/>
                <a:gd name="connsiteY39" fmla="*/ 212024 h 386168"/>
                <a:gd name="connsiteX40" fmla="*/ 247982 w 285749"/>
                <a:gd name="connsiteY40" fmla="*/ 212614 h 386168"/>
                <a:gd name="connsiteX41" fmla="*/ 207372 w 285749"/>
                <a:gd name="connsiteY41" fmla="*/ 212614 h 38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85749" h="386168">
                  <a:moveTo>
                    <a:pt x="269174" y="196518"/>
                  </a:moveTo>
                  <a:cubicBezTo>
                    <a:pt x="253668" y="174810"/>
                    <a:pt x="228194" y="138999"/>
                    <a:pt x="221475" y="113820"/>
                  </a:cubicBezTo>
                  <a:cubicBezTo>
                    <a:pt x="222656" y="109168"/>
                    <a:pt x="224650" y="100234"/>
                    <a:pt x="225831" y="90118"/>
                  </a:cubicBezTo>
                  <a:cubicBezTo>
                    <a:pt x="228489" y="68410"/>
                    <a:pt x="226496" y="52683"/>
                    <a:pt x="219776" y="42050"/>
                  </a:cubicBezTo>
                  <a:cubicBezTo>
                    <a:pt x="198881" y="9267"/>
                    <a:pt x="161593" y="554"/>
                    <a:pt x="142838" y="554"/>
                  </a:cubicBezTo>
                  <a:cubicBezTo>
                    <a:pt x="121794" y="554"/>
                    <a:pt x="89601" y="11039"/>
                    <a:pt x="67967" y="40647"/>
                  </a:cubicBezTo>
                  <a:cubicBezTo>
                    <a:pt x="60288" y="51132"/>
                    <a:pt x="57851" y="67155"/>
                    <a:pt x="60583" y="89528"/>
                  </a:cubicBezTo>
                  <a:cubicBezTo>
                    <a:pt x="61839" y="99865"/>
                    <a:pt x="63906" y="109021"/>
                    <a:pt x="65087" y="113820"/>
                  </a:cubicBezTo>
                  <a:cubicBezTo>
                    <a:pt x="58147" y="138629"/>
                    <a:pt x="32894" y="173997"/>
                    <a:pt x="17610" y="195484"/>
                  </a:cubicBezTo>
                  <a:cubicBezTo>
                    <a:pt x="4172" y="214386"/>
                    <a:pt x="554" y="219407"/>
                    <a:pt x="554" y="225979"/>
                  </a:cubicBezTo>
                  <a:cubicBezTo>
                    <a:pt x="554" y="233289"/>
                    <a:pt x="6535" y="239270"/>
                    <a:pt x="13844" y="239270"/>
                  </a:cubicBezTo>
                  <a:lnTo>
                    <a:pt x="68410" y="239270"/>
                  </a:lnTo>
                  <a:cubicBezTo>
                    <a:pt x="71216" y="250714"/>
                    <a:pt x="74022" y="265851"/>
                    <a:pt x="76901" y="281726"/>
                  </a:cubicBezTo>
                  <a:cubicBezTo>
                    <a:pt x="83399" y="317094"/>
                    <a:pt x="90783" y="357188"/>
                    <a:pt x="102671" y="379191"/>
                  </a:cubicBezTo>
                  <a:cubicBezTo>
                    <a:pt x="104960" y="383474"/>
                    <a:pt x="109464" y="386132"/>
                    <a:pt x="114337" y="386132"/>
                  </a:cubicBezTo>
                  <a:lnTo>
                    <a:pt x="175917" y="386132"/>
                  </a:lnTo>
                  <a:cubicBezTo>
                    <a:pt x="180864" y="386132"/>
                    <a:pt x="185368" y="383400"/>
                    <a:pt x="187657" y="379043"/>
                  </a:cubicBezTo>
                  <a:cubicBezTo>
                    <a:pt x="199028" y="357409"/>
                    <a:pt x="204640" y="319826"/>
                    <a:pt x="210104" y="283572"/>
                  </a:cubicBezTo>
                  <a:cubicBezTo>
                    <a:pt x="212614" y="267032"/>
                    <a:pt x="214977" y="251157"/>
                    <a:pt x="217635" y="239343"/>
                  </a:cubicBezTo>
                  <a:lnTo>
                    <a:pt x="272275" y="239343"/>
                  </a:lnTo>
                  <a:cubicBezTo>
                    <a:pt x="279585" y="239343"/>
                    <a:pt x="285565" y="233363"/>
                    <a:pt x="285565" y="226053"/>
                  </a:cubicBezTo>
                  <a:cubicBezTo>
                    <a:pt x="285565" y="219555"/>
                    <a:pt x="282095" y="214682"/>
                    <a:pt x="269174" y="196518"/>
                  </a:cubicBezTo>
                  <a:close/>
                  <a:moveTo>
                    <a:pt x="207372" y="212614"/>
                  </a:moveTo>
                  <a:cubicBezTo>
                    <a:pt x="201539" y="212614"/>
                    <a:pt x="196370" y="216380"/>
                    <a:pt x="194672" y="221992"/>
                  </a:cubicBezTo>
                  <a:cubicBezTo>
                    <a:pt x="190389" y="235873"/>
                    <a:pt x="187214" y="257064"/>
                    <a:pt x="183818" y="279511"/>
                  </a:cubicBezTo>
                  <a:cubicBezTo>
                    <a:pt x="179535" y="308160"/>
                    <a:pt x="174736" y="340131"/>
                    <a:pt x="167278" y="359476"/>
                  </a:cubicBezTo>
                  <a:lnTo>
                    <a:pt x="122754" y="359476"/>
                  </a:lnTo>
                  <a:cubicBezTo>
                    <a:pt x="114485" y="339319"/>
                    <a:pt x="108208" y="305058"/>
                    <a:pt x="103040" y="276853"/>
                  </a:cubicBezTo>
                  <a:cubicBezTo>
                    <a:pt x="99126" y="255440"/>
                    <a:pt x="95361" y="235208"/>
                    <a:pt x="91152" y="221918"/>
                  </a:cubicBezTo>
                  <a:cubicBezTo>
                    <a:pt x="89380" y="216380"/>
                    <a:pt x="84285" y="212688"/>
                    <a:pt x="78526" y="212688"/>
                  </a:cubicBezTo>
                  <a:lnTo>
                    <a:pt x="38063" y="212688"/>
                  </a:lnTo>
                  <a:cubicBezTo>
                    <a:pt x="38506" y="212097"/>
                    <a:pt x="38875" y="211507"/>
                    <a:pt x="39318" y="210916"/>
                  </a:cubicBezTo>
                  <a:cubicBezTo>
                    <a:pt x="57556" y="185368"/>
                    <a:pt x="85024" y="146825"/>
                    <a:pt x="91817" y="116700"/>
                  </a:cubicBezTo>
                  <a:cubicBezTo>
                    <a:pt x="92333" y="114558"/>
                    <a:pt x="92260" y="112270"/>
                    <a:pt x="91669" y="110128"/>
                  </a:cubicBezTo>
                  <a:cubicBezTo>
                    <a:pt x="86796" y="92998"/>
                    <a:pt x="83325" y="64792"/>
                    <a:pt x="89528" y="56301"/>
                  </a:cubicBezTo>
                  <a:cubicBezTo>
                    <a:pt x="106362" y="33264"/>
                    <a:pt x="131024" y="27135"/>
                    <a:pt x="142912" y="27135"/>
                  </a:cubicBezTo>
                  <a:cubicBezTo>
                    <a:pt x="155317" y="27135"/>
                    <a:pt x="182710" y="33264"/>
                    <a:pt x="197404" y="56375"/>
                  </a:cubicBezTo>
                  <a:cubicBezTo>
                    <a:pt x="203385" y="65752"/>
                    <a:pt x="199545" y="94032"/>
                    <a:pt x="195041" y="110202"/>
                  </a:cubicBezTo>
                  <a:cubicBezTo>
                    <a:pt x="194450" y="112270"/>
                    <a:pt x="194376" y="114485"/>
                    <a:pt x="194819" y="116552"/>
                  </a:cubicBezTo>
                  <a:cubicBezTo>
                    <a:pt x="201391" y="147194"/>
                    <a:pt x="229154" y="186254"/>
                    <a:pt x="247539" y="212024"/>
                  </a:cubicBezTo>
                  <a:cubicBezTo>
                    <a:pt x="247687" y="212245"/>
                    <a:pt x="247835" y="212467"/>
                    <a:pt x="247982" y="212614"/>
                  </a:cubicBezTo>
                  <a:lnTo>
                    <a:pt x="207372" y="212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</p:grpSp>
      <p:grpSp>
        <p:nvGrpSpPr>
          <p:cNvPr id="54" name="Grupo 831">
            <a:extLst>
              <a:ext uri="{FF2B5EF4-FFF2-40B4-BE49-F238E27FC236}">
                <a16:creationId xmlns:a16="http://schemas.microsoft.com/office/drawing/2014/main" id="{5AFDB506-B29B-8648-81A4-D3D2989CEE8E}"/>
              </a:ext>
            </a:extLst>
          </p:cNvPr>
          <p:cNvGrpSpPr/>
          <p:nvPr/>
        </p:nvGrpSpPr>
        <p:grpSpPr>
          <a:xfrm>
            <a:off x="17651109" y="5704879"/>
            <a:ext cx="1096439" cy="2533763"/>
            <a:chOff x="9084081" y="52609"/>
            <a:chExt cx="230372" cy="532367"/>
          </a:xfrm>
          <a:solidFill>
            <a:schemeClr val="accent2"/>
          </a:solidFill>
        </p:grpSpPr>
        <p:sp>
          <p:nvSpPr>
            <p:cNvPr id="55" name="Forma libre 157">
              <a:extLst>
                <a:ext uri="{FF2B5EF4-FFF2-40B4-BE49-F238E27FC236}">
                  <a16:creationId xmlns:a16="http://schemas.microsoft.com/office/drawing/2014/main" id="{61000B10-3806-6444-AACC-E8064B502130}"/>
                </a:ext>
              </a:extLst>
            </p:cNvPr>
            <p:cNvSpPr/>
            <p:nvPr/>
          </p:nvSpPr>
          <p:spPr>
            <a:xfrm>
              <a:off x="9130303" y="52609"/>
              <a:ext cx="138076" cy="138076"/>
            </a:xfrm>
            <a:custGeom>
              <a:avLst/>
              <a:gdLst>
                <a:gd name="connsiteX0" fmla="*/ 69075 w 138075"/>
                <a:gd name="connsiteY0" fmla="*/ 137596 h 138075"/>
                <a:gd name="connsiteX1" fmla="*/ 137595 w 138075"/>
                <a:gd name="connsiteY1" fmla="*/ 69075 h 138075"/>
                <a:gd name="connsiteX2" fmla="*/ 69075 w 138075"/>
                <a:gd name="connsiteY2" fmla="*/ 554 h 138075"/>
                <a:gd name="connsiteX3" fmla="*/ 554 w 138075"/>
                <a:gd name="connsiteY3" fmla="*/ 69075 h 138075"/>
                <a:gd name="connsiteX4" fmla="*/ 69075 w 138075"/>
                <a:gd name="connsiteY4" fmla="*/ 137596 h 138075"/>
                <a:gd name="connsiteX5" fmla="*/ 69075 w 138075"/>
                <a:gd name="connsiteY5" fmla="*/ 27209 h 138075"/>
                <a:gd name="connsiteX6" fmla="*/ 111014 w 138075"/>
                <a:gd name="connsiteY6" fmla="*/ 69149 h 138075"/>
                <a:gd name="connsiteX7" fmla="*/ 69075 w 138075"/>
                <a:gd name="connsiteY7" fmla="*/ 111088 h 138075"/>
                <a:gd name="connsiteX8" fmla="*/ 27135 w 138075"/>
                <a:gd name="connsiteY8" fmla="*/ 69149 h 138075"/>
                <a:gd name="connsiteX9" fmla="*/ 69075 w 138075"/>
                <a:gd name="connsiteY9" fmla="*/ 27209 h 13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075" h="138075">
                  <a:moveTo>
                    <a:pt x="69075" y="137596"/>
                  </a:moveTo>
                  <a:cubicBezTo>
                    <a:pt x="106805" y="137596"/>
                    <a:pt x="137595" y="106879"/>
                    <a:pt x="137595" y="69075"/>
                  </a:cubicBezTo>
                  <a:cubicBezTo>
                    <a:pt x="137595" y="31270"/>
                    <a:pt x="106879" y="554"/>
                    <a:pt x="69075" y="554"/>
                  </a:cubicBezTo>
                  <a:cubicBezTo>
                    <a:pt x="31270" y="554"/>
                    <a:pt x="554" y="31270"/>
                    <a:pt x="554" y="69075"/>
                  </a:cubicBezTo>
                  <a:cubicBezTo>
                    <a:pt x="554" y="106879"/>
                    <a:pt x="31270" y="137596"/>
                    <a:pt x="69075" y="137596"/>
                  </a:cubicBezTo>
                  <a:close/>
                  <a:moveTo>
                    <a:pt x="69075" y="27209"/>
                  </a:moveTo>
                  <a:cubicBezTo>
                    <a:pt x="92185" y="27209"/>
                    <a:pt x="111014" y="46038"/>
                    <a:pt x="111014" y="69149"/>
                  </a:cubicBezTo>
                  <a:cubicBezTo>
                    <a:pt x="111014" y="92260"/>
                    <a:pt x="92185" y="111088"/>
                    <a:pt x="69075" y="111088"/>
                  </a:cubicBezTo>
                  <a:cubicBezTo>
                    <a:pt x="45964" y="111088"/>
                    <a:pt x="27135" y="92260"/>
                    <a:pt x="27135" y="69149"/>
                  </a:cubicBezTo>
                  <a:cubicBezTo>
                    <a:pt x="27135" y="46038"/>
                    <a:pt x="45964" y="27209"/>
                    <a:pt x="69075" y="272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  <p:sp>
          <p:nvSpPr>
            <p:cNvPr id="56" name="Forma libre 158">
              <a:extLst>
                <a:ext uri="{FF2B5EF4-FFF2-40B4-BE49-F238E27FC236}">
                  <a16:creationId xmlns:a16="http://schemas.microsoft.com/office/drawing/2014/main" id="{0C954C25-431D-D041-B8E6-E317F1948B83}"/>
                </a:ext>
              </a:extLst>
            </p:cNvPr>
            <p:cNvSpPr/>
            <p:nvPr/>
          </p:nvSpPr>
          <p:spPr>
            <a:xfrm>
              <a:off x="9084081" y="198807"/>
              <a:ext cx="230372" cy="386169"/>
            </a:xfrm>
            <a:custGeom>
              <a:avLst/>
              <a:gdLst>
                <a:gd name="connsiteX0" fmla="*/ 230040 w 230372"/>
                <a:gd name="connsiteY0" fmla="*/ 70182 h 386168"/>
                <a:gd name="connsiteX1" fmla="*/ 208701 w 230372"/>
                <a:gd name="connsiteY1" fmla="*/ 29129 h 386168"/>
                <a:gd name="connsiteX2" fmla="*/ 115224 w 230372"/>
                <a:gd name="connsiteY2" fmla="*/ 554 h 386168"/>
                <a:gd name="connsiteX3" fmla="*/ 22336 w 230372"/>
                <a:gd name="connsiteY3" fmla="*/ 28686 h 386168"/>
                <a:gd name="connsiteX4" fmla="*/ 554 w 230372"/>
                <a:gd name="connsiteY4" fmla="*/ 70404 h 386168"/>
                <a:gd name="connsiteX5" fmla="*/ 554 w 230372"/>
                <a:gd name="connsiteY5" fmla="*/ 201243 h 386168"/>
                <a:gd name="connsiteX6" fmla="*/ 13844 w 230372"/>
                <a:gd name="connsiteY6" fmla="*/ 214534 h 386168"/>
                <a:gd name="connsiteX7" fmla="*/ 36808 w 230372"/>
                <a:gd name="connsiteY7" fmla="*/ 214534 h 386168"/>
                <a:gd name="connsiteX8" fmla="*/ 36808 w 230372"/>
                <a:gd name="connsiteY8" fmla="*/ 372767 h 386168"/>
                <a:gd name="connsiteX9" fmla="*/ 50099 w 230372"/>
                <a:gd name="connsiteY9" fmla="*/ 386058 h 386168"/>
                <a:gd name="connsiteX10" fmla="*/ 179314 w 230372"/>
                <a:gd name="connsiteY10" fmla="*/ 386058 h 386168"/>
                <a:gd name="connsiteX11" fmla="*/ 192605 w 230372"/>
                <a:gd name="connsiteY11" fmla="*/ 372767 h 386168"/>
                <a:gd name="connsiteX12" fmla="*/ 192605 w 230372"/>
                <a:gd name="connsiteY12" fmla="*/ 214534 h 386168"/>
                <a:gd name="connsiteX13" fmla="*/ 216897 w 230372"/>
                <a:gd name="connsiteY13" fmla="*/ 214534 h 386168"/>
                <a:gd name="connsiteX14" fmla="*/ 230187 w 230372"/>
                <a:gd name="connsiteY14" fmla="*/ 201243 h 386168"/>
                <a:gd name="connsiteX15" fmla="*/ 230040 w 230372"/>
                <a:gd name="connsiteY15" fmla="*/ 70182 h 386168"/>
                <a:gd name="connsiteX16" fmla="*/ 179388 w 230372"/>
                <a:gd name="connsiteY16" fmla="*/ 187953 h 386168"/>
                <a:gd name="connsiteX17" fmla="*/ 166097 w 230372"/>
                <a:gd name="connsiteY17" fmla="*/ 201243 h 386168"/>
                <a:gd name="connsiteX18" fmla="*/ 166097 w 230372"/>
                <a:gd name="connsiteY18" fmla="*/ 359476 h 386168"/>
                <a:gd name="connsiteX19" fmla="*/ 63463 w 230372"/>
                <a:gd name="connsiteY19" fmla="*/ 359476 h 386168"/>
                <a:gd name="connsiteX20" fmla="*/ 63463 w 230372"/>
                <a:gd name="connsiteY20" fmla="*/ 201243 h 386168"/>
                <a:gd name="connsiteX21" fmla="*/ 50173 w 230372"/>
                <a:gd name="connsiteY21" fmla="*/ 187953 h 386168"/>
                <a:gd name="connsiteX22" fmla="*/ 27209 w 230372"/>
                <a:gd name="connsiteY22" fmla="*/ 187953 h 386168"/>
                <a:gd name="connsiteX23" fmla="*/ 27209 w 230372"/>
                <a:gd name="connsiteY23" fmla="*/ 70404 h 386168"/>
                <a:gd name="connsiteX24" fmla="*/ 37620 w 230372"/>
                <a:gd name="connsiteY24" fmla="*/ 50468 h 386168"/>
                <a:gd name="connsiteX25" fmla="*/ 115297 w 230372"/>
                <a:gd name="connsiteY25" fmla="*/ 27061 h 386168"/>
                <a:gd name="connsiteX26" fmla="*/ 193491 w 230372"/>
                <a:gd name="connsiteY26" fmla="*/ 50763 h 386168"/>
                <a:gd name="connsiteX27" fmla="*/ 203533 w 230372"/>
                <a:gd name="connsiteY27" fmla="*/ 70256 h 386168"/>
                <a:gd name="connsiteX28" fmla="*/ 203680 w 230372"/>
                <a:gd name="connsiteY28" fmla="*/ 187879 h 386168"/>
                <a:gd name="connsiteX29" fmla="*/ 179388 w 230372"/>
                <a:gd name="connsiteY29" fmla="*/ 187879 h 38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0372" h="386168">
                  <a:moveTo>
                    <a:pt x="230040" y="70182"/>
                  </a:moveTo>
                  <a:cubicBezTo>
                    <a:pt x="229966" y="53864"/>
                    <a:pt x="221992" y="38506"/>
                    <a:pt x="208701" y="29129"/>
                  </a:cubicBezTo>
                  <a:cubicBezTo>
                    <a:pt x="182562" y="10743"/>
                    <a:pt x="149410" y="554"/>
                    <a:pt x="115224" y="554"/>
                  </a:cubicBezTo>
                  <a:cubicBezTo>
                    <a:pt x="81332" y="554"/>
                    <a:pt x="48327" y="10522"/>
                    <a:pt x="22336" y="28686"/>
                  </a:cubicBezTo>
                  <a:cubicBezTo>
                    <a:pt x="8676" y="38211"/>
                    <a:pt x="554" y="53790"/>
                    <a:pt x="554" y="70404"/>
                  </a:cubicBezTo>
                  <a:lnTo>
                    <a:pt x="554" y="201243"/>
                  </a:lnTo>
                  <a:cubicBezTo>
                    <a:pt x="554" y="208553"/>
                    <a:pt x="6535" y="214534"/>
                    <a:pt x="13844" y="214534"/>
                  </a:cubicBezTo>
                  <a:lnTo>
                    <a:pt x="36808" y="214534"/>
                  </a:lnTo>
                  <a:lnTo>
                    <a:pt x="36808" y="372767"/>
                  </a:lnTo>
                  <a:cubicBezTo>
                    <a:pt x="36808" y="380077"/>
                    <a:pt x="42789" y="386058"/>
                    <a:pt x="50099" y="386058"/>
                  </a:cubicBezTo>
                  <a:lnTo>
                    <a:pt x="179314" y="386058"/>
                  </a:lnTo>
                  <a:cubicBezTo>
                    <a:pt x="186624" y="386058"/>
                    <a:pt x="192605" y="380077"/>
                    <a:pt x="192605" y="372767"/>
                  </a:cubicBezTo>
                  <a:lnTo>
                    <a:pt x="192605" y="214534"/>
                  </a:lnTo>
                  <a:lnTo>
                    <a:pt x="216897" y="214534"/>
                  </a:lnTo>
                  <a:cubicBezTo>
                    <a:pt x="224207" y="214534"/>
                    <a:pt x="230187" y="208553"/>
                    <a:pt x="230187" y="201243"/>
                  </a:cubicBezTo>
                  <a:cubicBezTo>
                    <a:pt x="230262" y="186919"/>
                    <a:pt x="230187" y="83768"/>
                    <a:pt x="230040" y="70182"/>
                  </a:cubicBezTo>
                  <a:close/>
                  <a:moveTo>
                    <a:pt x="179388" y="187953"/>
                  </a:moveTo>
                  <a:cubicBezTo>
                    <a:pt x="172078" y="187953"/>
                    <a:pt x="166097" y="193933"/>
                    <a:pt x="166097" y="201243"/>
                  </a:cubicBezTo>
                  <a:lnTo>
                    <a:pt x="166097" y="359476"/>
                  </a:lnTo>
                  <a:lnTo>
                    <a:pt x="63463" y="359476"/>
                  </a:lnTo>
                  <a:lnTo>
                    <a:pt x="63463" y="201243"/>
                  </a:lnTo>
                  <a:cubicBezTo>
                    <a:pt x="63463" y="193933"/>
                    <a:pt x="57483" y="187953"/>
                    <a:pt x="50173" y="187953"/>
                  </a:cubicBezTo>
                  <a:lnTo>
                    <a:pt x="27209" y="187953"/>
                  </a:lnTo>
                  <a:lnTo>
                    <a:pt x="27209" y="70404"/>
                  </a:lnTo>
                  <a:cubicBezTo>
                    <a:pt x="27209" y="62503"/>
                    <a:pt x="31123" y="55046"/>
                    <a:pt x="37620" y="50468"/>
                  </a:cubicBezTo>
                  <a:cubicBezTo>
                    <a:pt x="59254" y="35405"/>
                    <a:pt x="86796" y="27061"/>
                    <a:pt x="115297" y="27061"/>
                  </a:cubicBezTo>
                  <a:cubicBezTo>
                    <a:pt x="144020" y="27061"/>
                    <a:pt x="171783" y="35479"/>
                    <a:pt x="193491" y="50763"/>
                  </a:cubicBezTo>
                  <a:cubicBezTo>
                    <a:pt x="199767" y="55193"/>
                    <a:pt x="203533" y="62429"/>
                    <a:pt x="203533" y="70256"/>
                  </a:cubicBezTo>
                  <a:cubicBezTo>
                    <a:pt x="203606" y="81553"/>
                    <a:pt x="203680" y="155612"/>
                    <a:pt x="203680" y="187879"/>
                  </a:cubicBezTo>
                  <a:lnTo>
                    <a:pt x="179388" y="1878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s-MX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1081D3E-1661-AE48-A174-9DB6A30E22AF}"/>
              </a:ext>
            </a:extLst>
          </p:cNvPr>
          <p:cNvSpPr txBox="1"/>
          <p:nvPr/>
        </p:nvSpPr>
        <p:spPr>
          <a:xfrm>
            <a:off x="3168877" y="10769873"/>
            <a:ext cx="6169000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AEBC41-E2F9-1047-9633-962246A555A9}"/>
              </a:ext>
            </a:extLst>
          </p:cNvPr>
          <p:cNvSpPr txBox="1"/>
          <p:nvPr/>
        </p:nvSpPr>
        <p:spPr>
          <a:xfrm>
            <a:off x="15114828" y="10769873"/>
            <a:ext cx="6169000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7615E3-15D2-344D-83C1-9185C9EEA30B}"/>
              </a:ext>
            </a:extLst>
          </p:cNvPr>
          <p:cNvSpPr txBox="1"/>
          <p:nvPr/>
        </p:nvSpPr>
        <p:spPr>
          <a:xfrm>
            <a:off x="2813055" y="5235751"/>
            <a:ext cx="1690128" cy="66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35%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D2B8551-808A-FE48-8FC2-67B55ABDF913}"/>
              </a:ext>
            </a:extLst>
          </p:cNvPr>
          <p:cNvSpPr txBox="1"/>
          <p:nvPr/>
        </p:nvSpPr>
        <p:spPr>
          <a:xfrm>
            <a:off x="14624602" y="5235751"/>
            <a:ext cx="1690128" cy="66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65%</a:t>
            </a:r>
          </a:p>
        </p:txBody>
      </p:sp>
      <p:sp>
        <p:nvSpPr>
          <p:cNvPr id="70" name="CuadroTexto 350">
            <a:extLst>
              <a:ext uri="{FF2B5EF4-FFF2-40B4-BE49-F238E27FC236}">
                <a16:creationId xmlns:a16="http://schemas.microsoft.com/office/drawing/2014/main" id="{65A9F430-CF24-3141-BFF5-8BFEA3C018B4}"/>
              </a:ext>
            </a:extLst>
          </p:cNvPr>
          <p:cNvSpPr txBox="1"/>
          <p:nvPr/>
        </p:nvSpPr>
        <p:spPr>
          <a:xfrm>
            <a:off x="10668068" y="5892784"/>
            <a:ext cx="253146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VS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D2A6E68-DA5C-8A40-8A01-7E7C756BD3BC}"/>
              </a:ext>
            </a:extLst>
          </p:cNvPr>
          <p:cNvSpPr txBox="1"/>
          <p:nvPr/>
        </p:nvSpPr>
        <p:spPr>
          <a:xfrm>
            <a:off x="4248285" y="10123542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Women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4CEE66-79B5-2A48-8959-F3C1C82B3996}"/>
              </a:ext>
            </a:extLst>
          </p:cNvPr>
          <p:cNvSpPr txBox="1"/>
          <p:nvPr/>
        </p:nvSpPr>
        <p:spPr>
          <a:xfrm>
            <a:off x="16174248" y="10123542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Men</a:t>
            </a:r>
          </a:p>
        </p:txBody>
      </p: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6EF9B482-E3BA-A84F-85F3-7111905626B6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1DE2733B-B560-8D4D-881C-7C6BB92C6CB6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2" name="Rectangle 45">
            <a:extLst>
              <a:ext uri="{FF2B5EF4-FFF2-40B4-BE49-F238E27FC236}">
                <a16:creationId xmlns:a16="http://schemas.microsoft.com/office/drawing/2014/main" id="{8C28A435-069C-A741-B061-61EAA1F25CA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3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7BC8200-759E-C747-9E73-C8DDE5D6A32A}"/>
              </a:ext>
            </a:extLst>
          </p:cNvPr>
          <p:cNvGrpSpPr/>
          <p:nvPr/>
        </p:nvGrpSpPr>
        <p:grpSpPr>
          <a:xfrm>
            <a:off x="2542401" y="4105357"/>
            <a:ext cx="8257928" cy="5226630"/>
            <a:chOff x="704991" y="14583507"/>
            <a:chExt cx="8586479" cy="565639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9204862-0712-354A-BC9D-6C792DADC417}"/>
                </a:ext>
              </a:extLst>
            </p:cNvPr>
            <p:cNvSpPr/>
            <p:nvPr/>
          </p:nvSpPr>
          <p:spPr>
            <a:xfrm>
              <a:off x="2742040" y="14938545"/>
              <a:ext cx="5417222" cy="7156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57D1E06-402F-794A-91EC-AFBE8AE04D3C}"/>
                </a:ext>
              </a:extLst>
            </p:cNvPr>
            <p:cNvSpPr/>
            <p:nvPr/>
          </p:nvSpPr>
          <p:spPr>
            <a:xfrm>
              <a:off x="2742039" y="16737528"/>
              <a:ext cx="2397421" cy="7156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E37C52-225F-DD4C-ABC7-F9DCAA6538B9}"/>
                </a:ext>
              </a:extLst>
            </p:cNvPr>
            <p:cNvCxnSpPr>
              <a:cxnSpLocks/>
            </p:cNvCxnSpPr>
            <p:nvPr/>
          </p:nvCxnSpPr>
          <p:spPr>
            <a:xfrm>
              <a:off x="2742040" y="14583507"/>
              <a:ext cx="0" cy="508781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395">
              <a:extLst>
                <a:ext uri="{FF2B5EF4-FFF2-40B4-BE49-F238E27FC236}">
                  <a16:creationId xmlns:a16="http://schemas.microsoft.com/office/drawing/2014/main" id="{562A0955-4B60-E042-A788-307A774375DC}"/>
                </a:ext>
              </a:extLst>
            </p:cNvPr>
            <p:cNvSpPr txBox="1"/>
            <p:nvPr/>
          </p:nvSpPr>
          <p:spPr>
            <a:xfrm>
              <a:off x="2470034" y="19870569"/>
              <a:ext cx="53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</a:t>
              </a:r>
            </a:p>
          </p:txBody>
        </p:sp>
        <p:sp>
          <p:nvSpPr>
            <p:cNvPr id="26" name="CuadroTexto 395">
              <a:extLst>
                <a:ext uri="{FF2B5EF4-FFF2-40B4-BE49-F238E27FC236}">
                  <a16:creationId xmlns:a16="http://schemas.microsoft.com/office/drawing/2014/main" id="{1921FB82-2E85-DB48-BD01-6E514C0D26EF}"/>
                </a:ext>
              </a:extLst>
            </p:cNvPr>
            <p:cNvSpPr txBox="1"/>
            <p:nvPr/>
          </p:nvSpPr>
          <p:spPr>
            <a:xfrm>
              <a:off x="4037577" y="19870569"/>
              <a:ext cx="53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</a:t>
              </a:r>
            </a:p>
          </p:txBody>
        </p:sp>
        <p:sp>
          <p:nvSpPr>
            <p:cNvPr id="27" name="CuadroTexto 395">
              <a:extLst>
                <a:ext uri="{FF2B5EF4-FFF2-40B4-BE49-F238E27FC236}">
                  <a16:creationId xmlns:a16="http://schemas.microsoft.com/office/drawing/2014/main" id="{866BC5C1-C66C-B24E-82E3-550286CA7B4D}"/>
                </a:ext>
              </a:extLst>
            </p:cNvPr>
            <p:cNvSpPr txBox="1"/>
            <p:nvPr/>
          </p:nvSpPr>
          <p:spPr>
            <a:xfrm>
              <a:off x="5634149" y="19870569"/>
              <a:ext cx="53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</a:t>
              </a:r>
            </a:p>
          </p:txBody>
        </p:sp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8714EC94-2D62-D449-91E8-4AD0E59D5F21}"/>
                </a:ext>
              </a:extLst>
            </p:cNvPr>
            <p:cNvSpPr txBox="1"/>
            <p:nvPr/>
          </p:nvSpPr>
          <p:spPr>
            <a:xfrm>
              <a:off x="7187177" y="19870569"/>
              <a:ext cx="53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</a:t>
              </a:r>
            </a:p>
          </p:txBody>
        </p:sp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7DEDAC83-B71B-3945-A3D1-8763AFDB2FF1}"/>
                </a:ext>
              </a:extLst>
            </p:cNvPr>
            <p:cNvSpPr txBox="1"/>
            <p:nvPr/>
          </p:nvSpPr>
          <p:spPr>
            <a:xfrm>
              <a:off x="8754721" y="19870569"/>
              <a:ext cx="53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</a:t>
              </a:r>
            </a:p>
          </p:txBody>
        </p:sp>
        <p:sp>
          <p:nvSpPr>
            <p:cNvPr id="30" name="CuadroTexto 395">
              <a:extLst>
                <a:ext uri="{FF2B5EF4-FFF2-40B4-BE49-F238E27FC236}">
                  <a16:creationId xmlns:a16="http://schemas.microsoft.com/office/drawing/2014/main" id="{77F3D887-3DDF-9743-BB9B-9D4994695DA3}"/>
                </a:ext>
              </a:extLst>
            </p:cNvPr>
            <p:cNvSpPr txBox="1"/>
            <p:nvPr/>
          </p:nvSpPr>
          <p:spPr>
            <a:xfrm>
              <a:off x="704991" y="15099880"/>
              <a:ext cx="1928256" cy="566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Returns</a:t>
              </a:r>
            </a:p>
          </p:txBody>
        </p:sp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0F039BA0-4C37-FC47-B800-735E70896C86}"/>
                </a:ext>
              </a:extLst>
            </p:cNvPr>
            <p:cNvSpPr txBox="1"/>
            <p:nvPr/>
          </p:nvSpPr>
          <p:spPr>
            <a:xfrm>
              <a:off x="704991" y="16899649"/>
              <a:ext cx="1928256" cy="566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Sales</a:t>
              </a:r>
            </a:p>
          </p:txBody>
        </p:sp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663700F4-4A44-D04B-9E86-43110403D5C0}"/>
                </a:ext>
              </a:extLst>
            </p:cNvPr>
            <p:cNvSpPr txBox="1"/>
            <p:nvPr/>
          </p:nvSpPr>
          <p:spPr>
            <a:xfrm>
              <a:off x="704991" y="18684907"/>
              <a:ext cx="1928256" cy="566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Purchases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2646E6-8B10-5640-9BE2-45E8B1793A38}"/>
                </a:ext>
              </a:extLst>
            </p:cNvPr>
            <p:cNvSpPr/>
            <p:nvPr/>
          </p:nvSpPr>
          <p:spPr>
            <a:xfrm>
              <a:off x="2742039" y="18537753"/>
              <a:ext cx="3428846" cy="7156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D8F423A-F596-7241-82E3-F1E2B5628AB6}"/>
              </a:ext>
            </a:extLst>
          </p:cNvPr>
          <p:cNvSpPr/>
          <p:nvPr/>
        </p:nvSpPr>
        <p:spPr>
          <a:xfrm>
            <a:off x="1568230" y="9992077"/>
            <a:ext cx="20867227" cy="2493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1AC47-EDD1-0F48-8EB0-08601DB01774}"/>
              </a:ext>
            </a:extLst>
          </p:cNvPr>
          <p:cNvSpPr txBox="1"/>
          <p:nvPr/>
        </p:nvSpPr>
        <p:spPr>
          <a:xfrm>
            <a:off x="5160655" y="11035584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CE1E9-0006-464E-A9EF-06F3DF4D0D3D}"/>
              </a:ext>
            </a:extLst>
          </p:cNvPr>
          <p:cNvSpPr txBox="1"/>
          <p:nvPr/>
        </p:nvSpPr>
        <p:spPr>
          <a:xfrm>
            <a:off x="5162185" y="10290102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January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9428CC-9A6B-8349-8DC8-949F06846D93}"/>
              </a:ext>
            </a:extLst>
          </p:cNvPr>
          <p:cNvSpPr txBox="1"/>
          <p:nvPr/>
        </p:nvSpPr>
        <p:spPr>
          <a:xfrm>
            <a:off x="14549037" y="11035584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ABD425-6A37-A24C-9905-8EE84795CFF8}"/>
              </a:ext>
            </a:extLst>
          </p:cNvPr>
          <p:cNvSpPr txBox="1"/>
          <p:nvPr/>
        </p:nvSpPr>
        <p:spPr>
          <a:xfrm>
            <a:off x="14550567" y="10290102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February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937402-04CD-D14F-A78F-2CD7D399CC57}"/>
              </a:ext>
            </a:extLst>
          </p:cNvPr>
          <p:cNvSpPr/>
          <p:nvPr/>
        </p:nvSpPr>
        <p:spPr>
          <a:xfrm>
            <a:off x="2821801" y="10290102"/>
            <a:ext cx="1534886" cy="15348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E7424E-3115-3D4A-9470-86EA44A892EA}"/>
              </a:ext>
            </a:extLst>
          </p:cNvPr>
          <p:cNvSpPr/>
          <p:nvPr/>
        </p:nvSpPr>
        <p:spPr>
          <a:xfrm>
            <a:off x="12553629" y="10290102"/>
            <a:ext cx="1534886" cy="15348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A8BB83-C6A6-5445-B21E-D5758B0EBB48}"/>
              </a:ext>
            </a:extLst>
          </p:cNvPr>
          <p:cNvSpPr txBox="1"/>
          <p:nvPr/>
        </p:nvSpPr>
        <p:spPr>
          <a:xfrm>
            <a:off x="3061767" y="10747793"/>
            <a:ext cx="1690128" cy="66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50%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6B7F74-4224-C148-A5ED-6AB1E876395C}"/>
              </a:ext>
            </a:extLst>
          </p:cNvPr>
          <p:cNvSpPr txBox="1"/>
          <p:nvPr/>
        </p:nvSpPr>
        <p:spPr>
          <a:xfrm>
            <a:off x="12858910" y="10747793"/>
            <a:ext cx="1229605" cy="66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70%</a:t>
            </a:r>
          </a:p>
        </p:txBody>
      </p:sp>
      <p:sp>
        <p:nvSpPr>
          <p:cNvPr id="18" name="CuadroTexto 350">
            <a:extLst>
              <a:ext uri="{FF2B5EF4-FFF2-40B4-BE49-F238E27FC236}">
                <a16:creationId xmlns:a16="http://schemas.microsoft.com/office/drawing/2014/main" id="{73B3BD43-B15E-A74D-8A3E-AC6BAC848356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AA0AFC53-8B52-9448-9ADC-815E5512CE0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0" name="Rectangle 45">
            <a:extLst>
              <a:ext uri="{FF2B5EF4-FFF2-40B4-BE49-F238E27FC236}">
                <a16:creationId xmlns:a16="http://schemas.microsoft.com/office/drawing/2014/main" id="{2633BB53-579F-2C4B-8161-5B333BFE4474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E92497D-202E-5141-A7BF-220CD4A2ACB5}"/>
              </a:ext>
            </a:extLst>
          </p:cNvPr>
          <p:cNvGrpSpPr/>
          <p:nvPr/>
        </p:nvGrpSpPr>
        <p:grpSpPr>
          <a:xfrm>
            <a:off x="12858910" y="4105357"/>
            <a:ext cx="8257928" cy="5226630"/>
            <a:chOff x="704991" y="14583507"/>
            <a:chExt cx="8586479" cy="565639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3166663-6319-454B-BBE7-EF1FBA487B92}"/>
                </a:ext>
              </a:extLst>
            </p:cNvPr>
            <p:cNvSpPr/>
            <p:nvPr/>
          </p:nvSpPr>
          <p:spPr>
            <a:xfrm>
              <a:off x="2742040" y="14938545"/>
              <a:ext cx="5417222" cy="7156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DD778E-E57E-5140-B2CF-28EDA8B8134B}"/>
                </a:ext>
              </a:extLst>
            </p:cNvPr>
            <p:cNvSpPr/>
            <p:nvPr/>
          </p:nvSpPr>
          <p:spPr>
            <a:xfrm>
              <a:off x="2742039" y="16737528"/>
              <a:ext cx="2397421" cy="7156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729B40A-7DDC-D94E-90F2-E6D31705298B}"/>
                </a:ext>
              </a:extLst>
            </p:cNvPr>
            <p:cNvCxnSpPr>
              <a:cxnSpLocks/>
            </p:cNvCxnSpPr>
            <p:nvPr/>
          </p:nvCxnSpPr>
          <p:spPr>
            <a:xfrm>
              <a:off x="2742040" y="14583507"/>
              <a:ext cx="0" cy="508781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70ED0743-948E-9D41-91A7-70FB50CCA10D}"/>
                </a:ext>
              </a:extLst>
            </p:cNvPr>
            <p:cNvSpPr txBox="1"/>
            <p:nvPr/>
          </p:nvSpPr>
          <p:spPr>
            <a:xfrm>
              <a:off x="2470034" y="19870569"/>
              <a:ext cx="53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</a:t>
              </a:r>
            </a:p>
          </p:txBody>
        </p:sp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B0F40954-3D11-6D49-81DA-0299110201FB}"/>
                </a:ext>
              </a:extLst>
            </p:cNvPr>
            <p:cNvSpPr txBox="1"/>
            <p:nvPr/>
          </p:nvSpPr>
          <p:spPr>
            <a:xfrm>
              <a:off x="4037577" y="19870569"/>
              <a:ext cx="53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</a:t>
              </a:r>
            </a:p>
          </p:txBody>
        </p:sp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BEC36CA8-30CD-FE4C-A4DD-C19785F1A428}"/>
                </a:ext>
              </a:extLst>
            </p:cNvPr>
            <p:cNvSpPr txBox="1"/>
            <p:nvPr/>
          </p:nvSpPr>
          <p:spPr>
            <a:xfrm>
              <a:off x="5634149" y="19870569"/>
              <a:ext cx="53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</a:t>
              </a:r>
            </a:p>
          </p:txBody>
        </p:sp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E8B68D23-30A9-504A-A455-F97314751B31}"/>
                </a:ext>
              </a:extLst>
            </p:cNvPr>
            <p:cNvSpPr txBox="1"/>
            <p:nvPr/>
          </p:nvSpPr>
          <p:spPr>
            <a:xfrm>
              <a:off x="7187177" y="19870569"/>
              <a:ext cx="53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</a:t>
              </a:r>
            </a:p>
          </p:txBody>
        </p:sp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D3FD2DBE-3FC3-6745-9D50-D0E233FF9DF2}"/>
                </a:ext>
              </a:extLst>
            </p:cNvPr>
            <p:cNvSpPr txBox="1"/>
            <p:nvPr/>
          </p:nvSpPr>
          <p:spPr>
            <a:xfrm>
              <a:off x="8754721" y="19870569"/>
              <a:ext cx="53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</a:t>
              </a:r>
            </a:p>
          </p:txBody>
        </p:sp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F82CAF9C-30F7-3245-84C8-5711F9A0B5D6}"/>
                </a:ext>
              </a:extLst>
            </p:cNvPr>
            <p:cNvSpPr txBox="1"/>
            <p:nvPr/>
          </p:nvSpPr>
          <p:spPr>
            <a:xfrm>
              <a:off x="704991" y="15099880"/>
              <a:ext cx="1928256" cy="566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Returns</a:t>
              </a:r>
            </a:p>
          </p:txBody>
        </p:sp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2EA6622E-594A-074F-925B-92C148334F13}"/>
                </a:ext>
              </a:extLst>
            </p:cNvPr>
            <p:cNvSpPr txBox="1"/>
            <p:nvPr/>
          </p:nvSpPr>
          <p:spPr>
            <a:xfrm>
              <a:off x="704991" y="16899649"/>
              <a:ext cx="1928256" cy="566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Sales</a:t>
              </a:r>
            </a:p>
          </p:txBody>
        </p:sp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C8CBF312-FE84-4648-9974-A0CE12227CE0}"/>
                </a:ext>
              </a:extLst>
            </p:cNvPr>
            <p:cNvSpPr txBox="1"/>
            <p:nvPr/>
          </p:nvSpPr>
          <p:spPr>
            <a:xfrm>
              <a:off x="704991" y="18684907"/>
              <a:ext cx="1928256" cy="566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Purchases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7FEFFA9-A9AE-464A-B2DD-6DC8038C5971}"/>
                </a:ext>
              </a:extLst>
            </p:cNvPr>
            <p:cNvSpPr/>
            <p:nvPr/>
          </p:nvSpPr>
          <p:spPr>
            <a:xfrm>
              <a:off x="2742039" y="18537753"/>
              <a:ext cx="3428846" cy="7156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087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835244C-D9E2-CE4F-A6B1-C48FC631EF83}"/>
              </a:ext>
            </a:extLst>
          </p:cNvPr>
          <p:cNvGrpSpPr/>
          <p:nvPr/>
        </p:nvGrpSpPr>
        <p:grpSpPr>
          <a:xfrm>
            <a:off x="1858414" y="6128519"/>
            <a:ext cx="20660824" cy="4474029"/>
            <a:chOff x="1693529" y="5714999"/>
            <a:chExt cx="20660824" cy="4474029"/>
          </a:xfrm>
        </p:grpSpPr>
        <p:grpSp>
          <p:nvGrpSpPr>
            <p:cNvPr id="30" name="Grupo 834">
              <a:extLst>
                <a:ext uri="{FF2B5EF4-FFF2-40B4-BE49-F238E27FC236}">
                  <a16:creationId xmlns:a16="http://schemas.microsoft.com/office/drawing/2014/main" id="{94DCA63D-9B60-994B-88AC-E03BFB83D187}"/>
                </a:ext>
              </a:extLst>
            </p:cNvPr>
            <p:cNvGrpSpPr/>
            <p:nvPr/>
          </p:nvGrpSpPr>
          <p:grpSpPr>
            <a:xfrm>
              <a:off x="5615113" y="5714999"/>
              <a:ext cx="1034441" cy="1927484"/>
              <a:chOff x="2835607" y="743725"/>
              <a:chExt cx="285750" cy="532441"/>
            </a:xfrm>
            <a:solidFill>
              <a:schemeClr val="accent1"/>
            </a:solidFill>
          </p:grpSpPr>
          <p:sp>
            <p:nvSpPr>
              <p:cNvPr id="31" name="Forma libre 155">
                <a:extLst>
                  <a:ext uri="{FF2B5EF4-FFF2-40B4-BE49-F238E27FC236}">
                    <a16:creationId xmlns:a16="http://schemas.microsoft.com/office/drawing/2014/main" id="{FE930F3D-ABC3-B143-B8D7-349A19BE745A}"/>
                  </a:ext>
                </a:extLst>
              </p:cNvPr>
              <p:cNvSpPr/>
              <p:nvPr/>
            </p:nvSpPr>
            <p:spPr>
              <a:xfrm>
                <a:off x="2910405" y="743725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6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6" y="137596"/>
                      <a:pt x="137596" y="106879"/>
                      <a:pt x="137596" y="69075"/>
                    </a:cubicBezTo>
                    <a:cubicBezTo>
                      <a:pt x="137596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6" y="27209"/>
                      <a:pt x="111014" y="46037"/>
                      <a:pt x="111014" y="69149"/>
                    </a:cubicBezTo>
                    <a:cubicBezTo>
                      <a:pt x="111014" y="92260"/>
                      <a:pt x="92186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7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33" name="Forma libre 156">
                <a:extLst>
                  <a:ext uri="{FF2B5EF4-FFF2-40B4-BE49-F238E27FC236}">
                    <a16:creationId xmlns:a16="http://schemas.microsoft.com/office/drawing/2014/main" id="{BC6052FE-D735-4B49-B07F-84202C451768}"/>
                  </a:ext>
                </a:extLst>
              </p:cNvPr>
              <p:cNvSpPr/>
              <p:nvPr/>
            </p:nvSpPr>
            <p:spPr>
              <a:xfrm>
                <a:off x="2835607" y="889997"/>
                <a:ext cx="285750" cy="386169"/>
              </a:xfrm>
              <a:custGeom>
                <a:avLst/>
                <a:gdLst>
                  <a:gd name="connsiteX0" fmla="*/ 269174 w 285749"/>
                  <a:gd name="connsiteY0" fmla="*/ 196518 h 386168"/>
                  <a:gd name="connsiteX1" fmla="*/ 221475 w 285749"/>
                  <a:gd name="connsiteY1" fmla="*/ 113820 h 386168"/>
                  <a:gd name="connsiteX2" fmla="*/ 225831 w 285749"/>
                  <a:gd name="connsiteY2" fmla="*/ 90118 h 386168"/>
                  <a:gd name="connsiteX3" fmla="*/ 219776 w 285749"/>
                  <a:gd name="connsiteY3" fmla="*/ 42050 h 386168"/>
                  <a:gd name="connsiteX4" fmla="*/ 142838 w 285749"/>
                  <a:gd name="connsiteY4" fmla="*/ 554 h 386168"/>
                  <a:gd name="connsiteX5" fmla="*/ 67967 w 285749"/>
                  <a:gd name="connsiteY5" fmla="*/ 40647 h 386168"/>
                  <a:gd name="connsiteX6" fmla="*/ 60583 w 285749"/>
                  <a:gd name="connsiteY6" fmla="*/ 89528 h 386168"/>
                  <a:gd name="connsiteX7" fmla="*/ 65087 w 285749"/>
                  <a:gd name="connsiteY7" fmla="*/ 113820 h 386168"/>
                  <a:gd name="connsiteX8" fmla="*/ 17610 w 285749"/>
                  <a:gd name="connsiteY8" fmla="*/ 195484 h 386168"/>
                  <a:gd name="connsiteX9" fmla="*/ 554 w 285749"/>
                  <a:gd name="connsiteY9" fmla="*/ 225979 h 386168"/>
                  <a:gd name="connsiteX10" fmla="*/ 13844 w 285749"/>
                  <a:gd name="connsiteY10" fmla="*/ 239270 h 386168"/>
                  <a:gd name="connsiteX11" fmla="*/ 68410 w 285749"/>
                  <a:gd name="connsiteY11" fmla="*/ 239270 h 386168"/>
                  <a:gd name="connsiteX12" fmla="*/ 76901 w 285749"/>
                  <a:gd name="connsiteY12" fmla="*/ 281726 h 386168"/>
                  <a:gd name="connsiteX13" fmla="*/ 102671 w 285749"/>
                  <a:gd name="connsiteY13" fmla="*/ 379191 h 386168"/>
                  <a:gd name="connsiteX14" fmla="*/ 114337 w 285749"/>
                  <a:gd name="connsiteY14" fmla="*/ 386132 h 386168"/>
                  <a:gd name="connsiteX15" fmla="*/ 175917 w 285749"/>
                  <a:gd name="connsiteY15" fmla="*/ 386132 h 386168"/>
                  <a:gd name="connsiteX16" fmla="*/ 187657 w 285749"/>
                  <a:gd name="connsiteY16" fmla="*/ 379043 h 386168"/>
                  <a:gd name="connsiteX17" fmla="*/ 210104 w 285749"/>
                  <a:gd name="connsiteY17" fmla="*/ 283572 h 386168"/>
                  <a:gd name="connsiteX18" fmla="*/ 217635 w 285749"/>
                  <a:gd name="connsiteY18" fmla="*/ 239343 h 386168"/>
                  <a:gd name="connsiteX19" fmla="*/ 272275 w 285749"/>
                  <a:gd name="connsiteY19" fmla="*/ 239343 h 386168"/>
                  <a:gd name="connsiteX20" fmla="*/ 285565 w 285749"/>
                  <a:gd name="connsiteY20" fmla="*/ 226053 h 386168"/>
                  <a:gd name="connsiteX21" fmla="*/ 269174 w 285749"/>
                  <a:gd name="connsiteY21" fmla="*/ 196518 h 386168"/>
                  <a:gd name="connsiteX22" fmla="*/ 207372 w 285749"/>
                  <a:gd name="connsiteY22" fmla="*/ 212614 h 386168"/>
                  <a:gd name="connsiteX23" fmla="*/ 194672 w 285749"/>
                  <a:gd name="connsiteY23" fmla="*/ 221992 h 386168"/>
                  <a:gd name="connsiteX24" fmla="*/ 183818 w 285749"/>
                  <a:gd name="connsiteY24" fmla="*/ 279511 h 386168"/>
                  <a:gd name="connsiteX25" fmla="*/ 167278 w 285749"/>
                  <a:gd name="connsiteY25" fmla="*/ 359476 h 386168"/>
                  <a:gd name="connsiteX26" fmla="*/ 122754 w 285749"/>
                  <a:gd name="connsiteY26" fmla="*/ 359476 h 386168"/>
                  <a:gd name="connsiteX27" fmla="*/ 103040 w 285749"/>
                  <a:gd name="connsiteY27" fmla="*/ 276853 h 386168"/>
                  <a:gd name="connsiteX28" fmla="*/ 91152 w 285749"/>
                  <a:gd name="connsiteY28" fmla="*/ 221918 h 386168"/>
                  <a:gd name="connsiteX29" fmla="*/ 78526 w 285749"/>
                  <a:gd name="connsiteY29" fmla="*/ 212688 h 386168"/>
                  <a:gd name="connsiteX30" fmla="*/ 38063 w 285749"/>
                  <a:gd name="connsiteY30" fmla="*/ 212688 h 386168"/>
                  <a:gd name="connsiteX31" fmla="*/ 39318 w 285749"/>
                  <a:gd name="connsiteY31" fmla="*/ 210916 h 386168"/>
                  <a:gd name="connsiteX32" fmla="*/ 91817 w 285749"/>
                  <a:gd name="connsiteY32" fmla="*/ 116700 h 386168"/>
                  <a:gd name="connsiteX33" fmla="*/ 91669 w 285749"/>
                  <a:gd name="connsiteY33" fmla="*/ 110128 h 386168"/>
                  <a:gd name="connsiteX34" fmla="*/ 89528 w 285749"/>
                  <a:gd name="connsiteY34" fmla="*/ 56301 h 386168"/>
                  <a:gd name="connsiteX35" fmla="*/ 142912 w 285749"/>
                  <a:gd name="connsiteY35" fmla="*/ 27135 h 386168"/>
                  <a:gd name="connsiteX36" fmla="*/ 197404 w 285749"/>
                  <a:gd name="connsiteY36" fmla="*/ 56375 h 386168"/>
                  <a:gd name="connsiteX37" fmla="*/ 195041 w 285749"/>
                  <a:gd name="connsiteY37" fmla="*/ 110202 h 386168"/>
                  <a:gd name="connsiteX38" fmla="*/ 194819 w 285749"/>
                  <a:gd name="connsiteY38" fmla="*/ 116552 h 386168"/>
                  <a:gd name="connsiteX39" fmla="*/ 247539 w 285749"/>
                  <a:gd name="connsiteY39" fmla="*/ 212024 h 386168"/>
                  <a:gd name="connsiteX40" fmla="*/ 247982 w 285749"/>
                  <a:gd name="connsiteY40" fmla="*/ 212614 h 386168"/>
                  <a:gd name="connsiteX41" fmla="*/ 207372 w 285749"/>
                  <a:gd name="connsiteY41" fmla="*/ 212614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85749" h="386168">
                    <a:moveTo>
                      <a:pt x="269174" y="196518"/>
                    </a:moveTo>
                    <a:cubicBezTo>
                      <a:pt x="253668" y="174810"/>
                      <a:pt x="228194" y="138999"/>
                      <a:pt x="221475" y="113820"/>
                    </a:cubicBezTo>
                    <a:cubicBezTo>
                      <a:pt x="222656" y="109168"/>
                      <a:pt x="224650" y="100234"/>
                      <a:pt x="225831" y="90118"/>
                    </a:cubicBezTo>
                    <a:cubicBezTo>
                      <a:pt x="228489" y="68410"/>
                      <a:pt x="226496" y="52683"/>
                      <a:pt x="219776" y="42050"/>
                    </a:cubicBezTo>
                    <a:cubicBezTo>
                      <a:pt x="198881" y="9267"/>
                      <a:pt x="161593" y="554"/>
                      <a:pt x="142838" y="554"/>
                    </a:cubicBezTo>
                    <a:cubicBezTo>
                      <a:pt x="121794" y="554"/>
                      <a:pt x="89601" y="11039"/>
                      <a:pt x="67967" y="40647"/>
                    </a:cubicBezTo>
                    <a:cubicBezTo>
                      <a:pt x="60288" y="51132"/>
                      <a:pt x="57851" y="67155"/>
                      <a:pt x="60583" y="89528"/>
                    </a:cubicBezTo>
                    <a:cubicBezTo>
                      <a:pt x="61839" y="99865"/>
                      <a:pt x="63906" y="109021"/>
                      <a:pt x="65087" y="113820"/>
                    </a:cubicBezTo>
                    <a:cubicBezTo>
                      <a:pt x="58147" y="138629"/>
                      <a:pt x="32894" y="173997"/>
                      <a:pt x="17610" y="195484"/>
                    </a:cubicBezTo>
                    <a:cubicBezTo>
                      <a:pt x="4172" y="214386"/>
                      <a:pt x="554" y="219407"/>
                      <a:pt x="554" y="225979"/>
                    </a:cubicBezTo>
                    <a:cubicBezTo>
                      <a:pt x="554" y="233289"/>
                      <a:pt x="6535" y="239270"/>
                      <a:pt x="13844" y="239270"/>
                    </a:cubicBezTo>
                    <a:lnTo>
                      <a:pt x="68410" y="239270"/>
                    </a:lnTo>
                    <a:cubicBezTo>
                      <a:pt x="71216" y="250714"/>
                      <a:pt x="74022" y="265851"/>
                      <a:pt x="76901" y="281726"/>
                    </a:cubicBezTo>
                    <a:cubicBezTo>
                      <a:pt x="83399" y="317094"/>
                      <a:pt x="90783" y="357188"/>
                      <a:pt x="102671" y="379191"/>
                    </a:cubicBezTo>
                    <a:cubicBezTo>
                      <a:pt x="104960" y="383474"/>
                      <a:pt x="109464" y="386132"/>
                      <a:pt x="114337" y="386132"/>
                    </a:cubicBezTo>
                    <a:lnTo>
                      <a:pt x="175917" y="386132"/>
                    </a:lnTo>
                    <a:cubicBezTo>
                      <a:pt x="180864" y="386132"/>
                      <a:pt x="185368" y="383400"/>
                      <a:pt x="187657" y="379043"/>
                    </a:cubicBezTo>
                    <a:cubicBezTo>
                      <a:pt x="199028" y="357409"/>
                      <a:pt x="204640" y="319826"/>
                      <a:pt x="210104" y="283572"/>
                    </a:cubicBezTo>
                    <a:cubicBezTo>
                      <a:pt x="212614" y="267032"/>
                      <a:pt x="214977" y="251157"/>
                      <a:pt x="217635" y="239343"/>
                    </a:cubicBezTo>
                    <a:lnTo>
                      <a:pt x="272275" y="239343"/>
                    </a:lnTo>
                    <a:cubicBezTo>
                      <a:pt x="279585" y="239343"/>
                      <a:pt x="285565" y="233363"/>
                      <a:pt x="285565" y="226053"/>
                    </a:cubicBezTo>
                    <a:cubicBezTo>
                      <a:pt x="285565" y="219555"/>
                      <a:pt x="282095" y="214682"/>
                      <a:pt x="269174" y="196518"/>
                    </a:cubicBezTo>
                    <a:close/>
                    <a:moveTo>
                      <a:pt x="207372" y="212614"/>
                    </a:moveTo>
                    <a:cubicBezTo>
                      <a:pt x="201539" y="212614"/>
                      <a:pt x="196370" y="216380"/>
                      <a:pt x="194672" y="221992"/>
                    </a:cubicBezTo>
                    <a:cubicBezTo>
                      <a:pt x="190389" y="235873"/>
                      <a:pt x="187214" y="257064"/>
                      <a:pt x="183818" y="279511"/>
                    </a:cubicBezTo>
                    <a:cubicBezTo>
                      <a:pt x="179535" y="308160"/>
                      <a:pt x="174736" y="340131"/>
                      <a:pt x="167278" y="359476"/>
                    </a:cubicBezTo>
                    <a:lnTo>
                      <a:pt x="122754" y="359476"/>
                    </a:lnTo>
                    <a:cubicBezTo>
                      <a:pt x="114485" y="339319"/>
                      <a:pt x="108208" y="305058"/>
                      <a:pt x="103040" y="276853"/>
                    </a:cubicBezTo>
                    <a:cubicBezTo>
                      <a:pt x="99126" y="255440"/>
                      <a:pt x="95361" y="235208"/>
                      <a:pt x="91152" y="221918"/>
                    </a:cubicBezTo>
                    <a:cubicBezTo>
                      <a:pt x="89380" y="216380"/>
                      <a:pt x="84285" y="212688"/>
                      <a:pt x="78526" y="212688"/>
                    </a:cubicBezTo>
                    <a:lnTo>
                      <a:pt x="38063" y="212688"/>
                    </a:lnTo>
                    <a:cubicBezTo>
                      <a:pt x="38506" y="212097"/>
                      <a:pt x="38875" y="211507"/>
                      <a:pt x="39318" y="210916"/>
                    </a:cubicBezTo>
                    <a:cubicBezTo>
                      <a:pt x="57556" y="185368"/>
                      <a:pt x="85024" y="146825"/>
                      <a:pt x="91817" y="116700"/>
                    </a:cubicBezTo>
                    <a:cubicBezTo>
                      <a:pt x="92333" y="114558"/>
                      <a:pt x="92260" y="112270"/>
                      <a:pt x="91669" y="110128"/>
                    </a:cubicBezTo>
                    <a:cubicBezTo>
                      <a:pt x="86796" y="92998"/>
                      <a:pt x="83325" y="64792"/>
                      <a:pt x="89528" y="56301"/>
                    </a:cubicBezTo>
                    <a:cubicBezTo>
                      <a:pt x="106362" y="33264"/>
                      <a:pt x="131024" y="27135"/>
                      <a:pt x="142912" y="27135"/>
                    </a:cubicBezTo>
                    <a:cubicBezTo>
                      <a:pt x="155317" y="27135"/>
                      <a:pt x="182710" y="33264"/>
                      <a:pt x="197404" y="56375"/>
                    </a:cubicBezTo>
                    <a:cubicBezTo>
                      <a:pt x="203385" y="65752"/>
                      <a:pt x="199545" y="94032"/>
                      <a:pt x="195041" y="110202"/>
                    </a:cubicBezTo>
                    <a:cubicBezTo>
                      <a:pt x="194450" y="112270"/>
                      <a:pt x="194376" y="114485"/>
                      <a:pt x="194819" y="116552"/>
                    </a:cubicBezTo>
                    <a:cubicBezTo>
                      <a:pt x="201391" y="147194"/>
                      <a:pt x="229154" y="186254"/>
                      <a:pt x="247539" y="212024"/>
                    </a:cubicBezTo>
                    <a:cubicBezTo>
                      <a:pt x="247687" y="212245"/>
                      <a:pt x="247835" y="212467"/>
                      <a:pt x="247982" y="212614"/>
                    </a:cubicBezTo>
                    <a:lnTo>
                      <a:pt x="207372" y="2126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39" name="Grupo 834">
              <a:extLst>
                <a:ext uri="{FF2B5EF4-FFF2-40B4-BE49-F238E27FC236}">
                  <a16:creationId xmlns:a16="http://schemas.microsoft.com/office/drawing/2014/main" id="{3D9F61F4-C06E-B04B-A41E-293754AC9F3C}"/>
                </a:ext>
              </a:extLst>
            </p:cNvPr>
            <p:cNvGrpSpPr/>
            <p:nvPr/>
          </p:nvGrpSpPr>
          <p:grpSpPr>
            <a:xfrm>
              <a:off x="7180200" y="5714999"/>
              <a:ext cx="1034441" cy="1927484"/>
              <a:chOff x="2835607" y="743725"/>
              <a:chExt cx="285750" cy="532441"/>
            </a:xfrm>
            <a:solidFill>
              <a:schemeClr val="accent1"/>
            </a:solidFill>
          </p:grpSpPr>
          <p:sp>
            <p:nvSpPr>
              <p:cNvPr id="40" name="Forma libre 155">
                <a:extLst>
                  <a:ext uri="{FF2B5EF4-FFF2-40B4-BE49-F238E27FC236}">
                    <a16:creationId xmlns:a16="http://schemas.microsoft.com/office/drawing/2014/main" id="{10D9CEA4-0EBC-6745-AF33-D1B7D5314CEB}"/>
                  </a:ext>
                </a:extLst>
              </p:cNvPr>
              <p:cNvSpPr/>
              <p:nvPr/>
            </p:nvSpPr>
            <p:spPr>
              <a:xfrm>
                <a:off x="2910405" y="743725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6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6" y="137596"/>
                      <a:pt x="137596" y="106879"/>
                      <a:pt x="137596" y="69075"/>
                    </a:cubicBezTo>
                    <a:cubicBezTo>
                      <a:pt x="137596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6" y="27209"/>
                      <a:pt x="111014" y="46037"/>
                      <a:pt x="111014" y="69149"/>
                    </a:cubicBezTo>
                    <a:cubicBezTo>
                      <a:pt x="111014" y="92260"/>
                      <a:pt x="92186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7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41" name="Forma libre 156">
                <a:extLst>
                  <a:ext uri="{FF2B5EF4-FFF2-40B4-BE49-F238E27FC236}">
                    <a16:creationId xmlns:a16="http://schemas.microsoft.com/office/drawing/2014/main" id="{7559A194-71E4-EC4D-BF80-93CAB3659D5B}"/>
                  </a:ext>
                </a:extLst>
              </p:cNvPr>
              <p:cNvSpPr/>
              <p:nvPr/>
            </p:nvSpPr>
            <p:spPr>
              <a:xfrm>
                <a:off x="2835607" y="889997"/>
                <a:ext cx="285750" cy="386169"/>
              </a:xfrm>
              <a:custGeom>
                <a:avLst/>
                <a:gdLst>
                  <a:gd name="connsiteX0" fmla="*/ 269174 w 285749"/>
                  <a:gd name="connsiteY0" fmla="*/ 196518 h 386168"/>
                  <a:gd name="connsiteX1" fmla="*/ 221475 w 285749"/>
                  <a:gd name="connsiteY1" fmla="*/ 113820 h 386168"/>
                  <a:gd name="connsiteX2" fmla="*/ 225831 w 285749"/>
                  <a:gd name="connsiteY2" fmla="*/ 90118 h 386168"/>
                  <a:gd name="connsiteX3" fmla="*/ 219776 w 285749"/>
                  <a:gd name="connsiteY3" fmla="*/ 42050 h 386168"/>
                  <a:gd name="connsiteX4" fmla="*/ 142838 w 285749"/>
                  <a:gd name="connsiteY4" fmla="*/ 554 h 386168"/>
                  <a:gd name="connsiteX5" fmla="*/ 67967 w 285749"/>
                  <a:gd name="connsiteY5" fmla="*/ 40647 h 386168"/>
                  <a:gd name="connsiteX6" fmla="*/ 60583 w 285749"/>
                  <a:gd name="connsiteY6" fmla="*/ 89528 h 386168"/>
                  <a:gd name="connsiteX7" fmla="*/ 65087 w 285749"/>
                  <a:gd name="connsiteY7" fmla="*/ 113820 h 386168"/>
                  <a:gd name="connsiteX8" fmla="*/ 17610 w 285749"/>
                  <a:gd name="connsiteY8" fmla="*/ 195484 h 386168"/>
                  <a:gd name="connsiteX9" fmla="*/ 554 w 285749"/>
                  <a:gd name="connsiteY9" fmla="*/ 225979 h 386168"/>
                  <a:gd name="connsiteX10" fmla="*/ 13844 w 285749"/>
                  <a:gd name="connsiteY10" fmla="*/ 239270 h 386168"/>
                  <a:gd name="connsiteX11" fmla="*/ 68410 w 285749"/>
                  <a:gd name="connsiteY11" fmla="*/ 239270 h 386168"/>
                  <a:gd name="connsiteX12" fmla="*/ 76901 w 285749"/>
                  <a:gd name="connsiteY12" fmla="*/ 281726 h 386168"/>
                  <a:gd name="connsiteX13" fmla="*/ 102671 w 285749"/>
                  <a:gd name="connsiteY13" fmla="*/ 379191 h 386168"/>
                  <a:gd name="connsiteX14" fmla="*/ 114337 w 285749"/>
                  <a:gd name="connsiteY14" fmla="*/ 386132 h 386168"/>
                  <a:gd name="connsiteX15" fmla="*/ 175917 w 285749"/>
                  <a:gd name="connsiteY15" fmla="*/ 386132 h 386168"/>
                  <a:gd name="connsiteX16" fmla="*/ 187657 w 285749"/>
                  <a:gd name="connsiteY16" fmla="*/ 379043 h 386168"/>
                  <a:gd name="connsiteX17" fmla="*/ 210104 w 285749"/>
                  <a:gd name="connsiteY17" fmla="*/ 283572 h 386168"/>
                  <a:gd name="connsiteX18" fmla="*/ 217635 w 285749"/>
                  <a:gd name="connsiteY18" fmla="*/ 239343 h 386168"/>
                  <a:gd name="connsiteX19" fmla="*/ 272275 w 285749"/>
                  <a:gd name="connsiteY19" fmla="*/ 239343 h 386168"/>
                  <a:gd name="connsiteX20" fmla="*/ 285565 w 285749"/>
                  <a:gd name="connsiteY20" fmla="*/ 226053 h 386168"/>
                  <a:gd name="connsiteX21" fmla="*/ 269174 w 285749"/>
                  <a:gd name="connsiteY21" fmla="*/ 196518 h 386168"/>
                  <a:gd name="connsiteX22" fmla="*/ 207372 w 285749"/>
                  <a:gd name="connsiteY22" fmla="*/ 212614 h 386168"/>
                  <a:gd name="connsiteX23" fmla="*/ 194672 w 285749"/>
                  <a:gd name="connsiteY23" fmla="*/ 221992 h 386168"/>
                  <a:gd name="connsiteX24" fmla="*/ 183818 w 285749"/>
                  <a:gd name="connsiteY24" fmla="*/ 279511 h 386168"/>
                  <a:gd name="connsiteX25" fmla="*/ 167278 w 285749"/>
                  <a:gd name="connsiteY25" fmla="*/ 359476 h 386168"/>
                  <a:gd name="connsiteX26" fmla="*/ 122754 w 285749"/>
                  <a:gd name="connsiteY26" fmla="*/ 359476 h 386168"/>
                  <a:gd name="connsiteX27" fmla="*/ 103040 w 285749"/>
                  <a:gd name="connsiteY27" fmla="*/ 276853 h 386168"/>
                  <a:gd name="connsiteX28" fmla="*/ 91152 w 285749"/>
                  <a:gd name="connsiteY28" fmla="*/ 221918 h 386168"/>
                  <a:gd name="connsiteX29" fmla="*/ 78526 w 285749"/>
                  <a:gd name="connsiteY29" fmla="*/ 212688 h 386168"/>
                  <a:gd name="connsiteX30" fmla="*/ 38063 w 285749"/>
                  <a:gd name="connsiteY30" fmla="*/ 212688 h 386168"/>
                  <a:gd name="connsiteX31" fmla="*/ 39318 w 285749"/>
                  <a:gd name="connsiteY31" fmla="*/ 210916 h 386168"/>
                  <a:gd name="connsiteX32" fmla="*/ 91817 w 285749"/>
                  <a:gd name="connsiteY32" fmla="*/ 116700 h 386168"/>
                  <a:gd name="connsiteX33" fmla="*/ 91669 w 285749"/>
                  <a:gd name="connsiteY33" fmla="*/ 110128 h 386168"/>
                  <a:gd name="connsiteX34" fmla="*/ 89528 w 285749"/>
                  <a:gd name="connsiteY34" fmla="*/ 56301 h 386168"/>
                  <a:gd name="connsiteX35" fmla="*/ 142912 w 285749"/>
                  <a:gd name="connsiteY35" fmla="*/ 27135 h 386168"/>
                  <a:gd name="connsiteX36" fmla="*/ 197404 w 285749"/>
                  <a:gd name="connsiteY36" fmla="*/ 56375 h 386168"/>
                  <a:gd name="connsiteX37" fmla="*/ 195041 w 285749"/>
                  <a:gd name="connsiteY37" fmla="*/ 110202 h 386168"/>
                  <a:gd name="connsiteX38" fmla="*/ 194819 w 285749"/>
                  <a:gd name="connsiteY38" fmla="*/ 116552 h 386168"/>
                  <a:gd name="connsiteX39" fmla="*/ 247539 w 285749"/>
                  <a:gd name="connsiteY39" fmla="*/ 212024 h 386168"/>
                  <a:gd name="connsiteX40" fmla="*/ 247982 w 285749"/>
                  <a:gd name="connsiteY40" fmla="*/ 212614 h 386168"/>
                  <a:gd name="connsiteX41" fmla="*/ 207372 w 285749"/>
                  <a:gd name="connsiteY41" fmla="*/ 212614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85749" h="386168">
                    <a:moveTo>
                      <a:pt x="269174" y="196518"/>
                    </a:moveTo>
                    <a:cubicBezTo>
                      <a:pt x="253668" y="174810"/>
                      <a:pt x="228194" y="138999"/>
                      <a:pt x="221475" y="113820"/>
                    </a:cubicBezTo>
                    <a:cubicBezTo>
                      <a:pt x="222656" y="109168"/>
                      <a:pt x="224650" y="100234"/>
                      <a:pt x="225831" y="90118"/>
                    </a:cubicBezTo>
                    <a:cubicBezTo>
                      <a:pt x="228489" y="68410"/>
                      <a:pt x="226496" y="52683"/>
                      <a:pt x="219776" y="42050"/>
                    </a:cubicBezTo>
                    <a:cubicBezTo>
                      <a:pt x="198881" y="9267"/>
                      <a:pt x="161593" y="554"/>
                      <a:pt x="142838" y="554"/>
                    </a:cubicBezTo>
                    <a:cubicBezTo>
                      <a:pt x="121794" y="554"/>
                      <a:pt x="89601" y="11039"/>
                      <a:pt x="67967" y="40647"/>
                    </a:cubicBezTo>
                    <a:cubicBezTo>
                      <a:pt x="60288" y="51132"/>
                      <a:pt x="57851" y="67155"/>
                      <a:pt x="60583" y="89528"/>
                    </a:cubicBezTo>
                    <a:cubicBezTo>
                      <a:pt x="61839" y="99865"/>
                      <a:pt x="63906" y="109021"/>
                      <a:pt x="65087" y="113820"/>
                    </a:cubicBezTo>
                    <a:cubicBezTo>
                      <a:pt x="58147" y="138629"/>
                      <a:pt x="32894" y="173997"/>
                      <a:pt x="17610" y="195484"/>
                    </a:cubicBezTo>
                    <a:cubicBezTo>
                      <a:pt x="4172" y="214386"/>
                      <a:pt x="554" y="219407"/>
                      <a:pt x="554" y="225979"/>
                    </a:cubicBezTo>
                    <a:cubicBezTo>
                      <a:pt x="554" y="233289"/>
                      <a:pt x="6535" y="239270"/>
                      <a:pt x="13844" y="239270"/>
                    </a:cubicBezTo>
                    <a:lnTo>
                      <a:pt x="68410" y="239270"/>
                    </a:lnTo>
                    <a:cubicBezTo>
                      <a:pt x="71216" y="250714"/>
                      <a:pt x="74022" y="265851"/>
                      <a:pt x="76901" y="281726"/>
                    </a:cubicBezTo>
                    <a:cubicBezTo>
                      <a:pt x="83399" y="317094"/>
                      <a:pt x="90783" y="357188"/>
                      <a:pt x="102671" y="379191"/>
                    </a:cubicBezTo>
                    <a:cubicBezTo>
                      <a:pt x="104960" y="383474"/>
                      <a:pt x="109464" y="386132"/>
                      <a:pt x="114337" y="386132"/>
                    </a:cubicBezTo>
                    <a:lnTo>
                      <a:pt x="175917" y="386132"/>
                    </a:lnTo>
                    <a:cubicBezTo>
                      <a:pt x="180864" y="386132"/>
                      <a:pt x="185368" y="383400"/>
                      <a:pt x="187657" y="379043"/>
                    </a:cubicBezTo>
                    <a:cubicBezTo>
                      <a:pt x="199028" y="357409"/>
                      <a:pt x="204640" y="319826"/>
                      <a:pt x="210104" y="283572"/>
                    </a:cubicBezTo>
                    <a:cubicBezTo>
                      <a:pt x="212614" y="267032"/>
                      <a:pt x="214977" y="251157"/>
                      <a:pt x="217635" y="239343"/>
                    </a:cubicBezTo>
                    <a:lnTo>
                      <a:pt x="272275" y="239343"/>
                    </a:lnTo>
                    <a:cubicBezTo>
                      <a:pt x="279585" y="239343"/>
                      <a:pt x="285565" y="233363"/>
                      <a:pt x="285565" y="226053"/>
                    </a:cubicBezTo>
                    <a:cubicBezTo>
                      <a:pt x="285565" y="219555"/>
                      <a:pt x="282095" y="214682"/>
                      <a:pt x="269174" y="196518"/>
                    </a:cubicBezTo>
                    <a:close/>
                    <a:moveTo>
                      <a:pt x="207372" y="212614"/>
                    </a:moveTo>
                    <a:cubicBezTo>
                      <a:pt x="201539" y="212614"/>
                      <a:pt x="196370" y="216380"/>
                      <a:pt x="194672" y="221992"/>
                    </a:cubicBezTo>
                    <a:cubicBezTo>
                      <a:pt x="190389" y="235873"/>
                      <a:pt x="187214" y="257064"/>
                      <a:pt x="183818" y="279511"/>
                    </a:cubicBezTo>
                    <a:cubicBezTo>
                      <a:pt x="179535" y="308160"/>
                      <a:pt x="174736" y="340131"/>
                      <a:pt x="167278" y="359476"/>
                    </a:cubicBezTo>
                    <a:lnTo>
                      <a:pt x="122754" y="359476"/>
                    </a:lnTo>
                    <a:cubicBezTo>
                      <a:pt x="114485" y="339319"/>
                      <a:pt x="108208" y="305058"/>
                      <a:pt x="103040" y="276853"/>
                    </a:cubicBezTo>
                    <a:cubicBezTo>
                      <a:pt x="99126" y="255440"/>
                      <a:pt x="95361" y="235208"/>
                      <a:pt x="91152" y="221918"/>
                    </a:cubicBezTo>
                    <a:cubicBezTo>
                      <a:pt x="89380" y="216380"/>
                      <a:pt x="84285" y="212688"/>
                      <a:pt x="78526" y="212688"/>
                    </a:cubicBezTo>
                    <a:lnTo>
                      <a:pt x="38063" y="212688"/>
                    </a:lnTo>
                    <a:cubicBezTo>
                      <a:pt x="38506" y="212097"/>
                      <a:pt x="38875" y="211507"/>
                      <a:pt x="39318" y="210916"/>
                    </a:cubicBezTo>
                    <a:cubicBezTo>
                      <a:pt x="57556" y="185368"/>
                      <a:pt x="85024" y="146825"/>
                      <a:pt x="91817" y="116700"/>
                    </a:cubicBezTo>
                    <a:cubicBezTo>
                      <a:pt x="92333" y="114558"/>
                      <a:pt x="92260" y="112270"/>
                      <a:pt x="91669" y="110128"/>
                    </a:cubicBezTo>
                    <a:cubicBezTo>
                      <a:pt x="86796" y="92998"/>
                      <a:pt x="83325" y="64792"/>
                      <a:pt x="89528" y="56301"/>
                    </a:cubicBezTo>
                    <a:cubicBezTo>
                      <a:pt x="106362" y="33264"/>
                      <a:pt x="131024" y="27135"/>
                      <a:pt x="142912" y="27135"/>
                    </a:cubicBezTo>
                    <a:cubicBezTo>
                      <a:pt x="155317" y="27135"/>
                      <a:pt x="182710" y="33264"/>
                      <a:pt x="197404" y="56375"/>
                    </a:cubicBezTo>
                    <a:cubicBezTo>
                      <a:pt x="203385" y="65752"/>
                      <a:pt x="199545" y="94032"/>
                      <a:pt x="195041" y="110202"/>
                    </a:cubicBezTo>
                    <a:cubicBezTo>
                      <a:pt x="194450" y="112270"/>
                      <a:pt x="194376" y="114485"/>
                      <a:pt x="194819" y="116552"/>
                    </a:cubicBezTo>
                    <a:cubicBezTo>
                      <a:pt x="201391" y="147194"/>
                      <a:pt x="229154" y="186254"/>
                      <a:pt x="247539" y="212024"/>
                    </a:cubicBezTo>
                    <a:cubicBezTo>
                      <a:pt x="247687" y="212245"/>
                      <a:pt x="247835" y="212467"/>
                      <a:pt x="247982" y="212614"/>
                    </a:cubicBezTo>
                    <a:lnTo>
                      <a:pt x="207372" y="2126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42" name="Grupo 834">
              <a:extLst>
                <a:ext uri="{FF2B5EF4-FFF2-40B4-BE49-F238E27FC236}">
                  <a16:creationId xmlns:a16="http://schemas.microsoft.com/office/drawing/2014/main" id="{34902263-0E46-D24F-9BE3-84B30C1DE9B7}"/>
                </a:ext>
              </a:extLst>
            </p:cNvPr>
            <p:cNvGrpSpPr/>
            <p:nvPr/>
          </p:nvGrpSpPr>
          <p:grpSpPr>
            <a:xfrm>
              <a:off x="8590095" y="5714999"/>
              <a:ext cx="1034441" cy="1927484"/>
              <a:chOff x="2835607" y="743725"/>
              <a:chExt cx="285750" cy="532441"/>
            </a:xfrm>
            <a:solidFill>
              <a:schemeClr val="accent1"/>
            </a:solidFill>
          </p:grpSpPr>
          <p:sp>
            <p:nvSpPr>
              <p:cNvPr id="43" name="Forma libre 155">
                <a:extLst>
                  <a:ext uri="{FF2B5EF4-FFF2-40B4-BE49-F238E27FC236}">
                    <a16:creationId xmlns:a16="http://schemas.microsoft.com/office/drawing/2014/main" id="{576EB959-54D8-5242-8BFD-5838D0185EDE}"/>
                  </a:ext>
                </a:extLst>
              </p:cNvPr>
              <p:cNvSpPr/>
              <p:nvPr/>
            </p:nvSpPr>
            <p:spPr>
              <a:xfrm>
                <a:off x="2910405" y="743725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6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6" y="137596"/>
                      <a:pt x="137596" y="106879"/>
                      <a:pt x="137596" y="69075"/>
                    </a:cubicBezTo>
                    <a:cubicBezTo>
                      <a:pt x="137596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6" y="27209"/>
                      <a:pt x="111014" y="46037"/>
                      <a:pt x="111014" y="69149"/>
                    </a:cubicBezTo>
                    <a:cubicBezTo>
                      <a:pt x="111014" y="92260"/>
                      <a:pt x="92186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7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44" name="Forma libre 156">
                <a:extLst>
                  <a:ext uri="{FF2B5EF4-FFF2-40B4-BE49-F238E27FC236}">
                    <a16:creationId xmlns:a16="http://schemas.microsoft.com/office/drawing/2014/main" id="{98721269-669F-5B44-9850-3F38A7C4BE49}"/>
                  </a:ext>
                </a:extLst>
              </p:cNvPr>
              <p:cNvSpPr/>
              <p:nvPr/>
            </p:nvSpPr>
            <p:spPr>
              <a:xfrm>
                <a:off x="2835607" y="889997"/>
                <a:ext cx="285750" cy="386169"/>
              </a:xfrm>
              <a:custGeom>
                <a:avLst/>
                <a:gdLst>
                  <a:gd name="connsiteX0" fmla="*/ 269174 w 285749"/>
                  <a:gd name="connsiteY0" fmla="*/ 196518 h 386168"/>
                  <a:gd name="connsiteX1" fmla="*/ 221475 w 285749"/>
                  <a:gd name="connsiteY1" fmla="*/ 113820 h 386168"/>
                  <a:gd name="connsiteX2" fmla="*/ 225831 w 285749"/>
                  <a:gd name="connsiteY2" fmla="*/ 90118 h 386168"/>
                  <a:gd name="connsiteX3" fmla="*/ 219776 w 285749"/>
                  <a:gd name="connsiteY3" fmla="*/ 42050 h 386168"/>
                  <a:gd name="connsiteX4" fmla="*/ 142838 w 285749"/>
                  <a:gd name="connsiteY4" fmla="*/ 554 h 386168"/>
                  <a:gd name="connsiteX5" fmla="*/ 67967 w 285749"/>
                  <a:gd name="connsiteY5" fmla="*/ 40647 h 386168"/>
                  <a:gd name="connsiteX6" fmla="*/ 60583 w 285749"/>
                  <a:gd name="connsiteY6" fmla="*/ 89528 h 386168"/>
                  <a:gd name="connsiteX7" fmla="*/ 65087 w 285749"/>
                  <a:gd name="connsiteY7" fmla="*/ 113820 h 386168"/>
                  <a:gd name="connsiteX8" fmla="*/ 17610 w 285749"/>
                  <a:gd name="connsiteY8" fmla="*/ 195484 h 386168"/>
                  <a:gd name="connsiteX9" fmla="*/ 554 w 285749"/>
                  <a:gd name="connsiteY9" fmla="*/ 225979 h 386168"/>
                  <a:gd name="connsiteX10" fmla="*/ 13844 w 285749"/>
                  <a:gd name="connsiteY10" fmla="*/ 239270 h 386168"/>
                  <a:gd name="connsiteX11" fmla="*/ 68410 w 285749"/>
                  <a:gd name="connsiteY11" fmla="*/ 239270 h 386168"/>
                  <a:gd name="connsiteX12" fmla="*/ 76901 w 285749"/>
                  <a:gd name="connsiteY12" fmla="*/ 281726 h 386168"/>
                  <a:gd name="connsiteX13" fmla="*/ 102671 w 285749"/>
                  <a:gd name="connsiteY13" fmla="*/ 379191 h 386168"/>
                  <a:gd name="connsiteX14" fmla="*/ 114337 w 285749"/>
                  <a:gd name="connsiteY14" fmla="*/ 386132 h 386168"/>
                  <a:gd name="connsiteX15" fmla="*/ 175917 w 285749"/>
                  <a:gd name="connsiteY15" fmla="*/ 386132 h 386168"/>
                  <a:gd name="connsiteX16" fmla="*/ 187657 w 285749"/>
                  <a:gd name="connsiteY16" fmla="*/ 379043 h 386168"/>
                  <a:gd name="connsiteX17" fmla="*/ 210104 w 285749"/>
                  <a:gd name="connsiteY17" fmla="*/ 283572 h 386168"/>
                  <a:gd name="connsiteX18" fmla="*/ 217635 w 285749"/>
                  <a:gd name="connsiteY18" fmla="*/ 239343 h 386168"/>
                  <a:gd name="connsiteX19" fmla="*/ 272275 w 285749"/>
                  <a:gd name="connsiteY19" fmla="*/ 239343 h 386168"/>
                  <a:gd name="connsiteX20" fmla="*/ 285565 w 285749"/>
                  <a:gd name="connsiteY20" fmla="*/ 226053 h 386168"/>
                  <a:gd name="connsiteX21" fmla="*/ 269174 w 285749"/>
                  <a:gd name="connsiteY21" fmla="*/ 196518 h 386168"/>
                  <a:gd name="connsiteX22" fmla="*/ 207372 w 285749"/>
                  <a:gd name="connsiteY22" fmla="*/ 212614 h 386168"/>
                  <a:gd name="connsiteX23" fmla="*/ 194672 w 285749"/>
                  <a:gd name="connsiteY23" fmla="*/ 221992 h 386168"/>
                  <a:gd name="connsiteX24" fmla="*/ 183818 w 285749"/>
                  <a:gd name="connsiteY24" fmla="*/ 279511 h 386168"/>
                  <a:gd name="connsiteX25" fmla="*/ 167278 w 285749"/>
                  <a:gd name="connsiteY25" fmla="*/ 359476 h 386168"/>
                  <a:gd name="connsiteX26" fmla="*/ 122754 w 285749"/>
                  <a:gd name="connsiteY26" fmla="*/ 359476 h 386168"/>
                  <a:gd name="connsiteX27" fmla="*/ 103040 w 285749"/>
                  <a:gd name="connsiteY27" fmla="*/ 276853 h 386168"/>
                  <a:gd name="connsiteX28" fmla="*/ 91152 w 285749"/>
                  <a:gd name="connsiteY28" fmla="*/ 221918 h 386168"/>
                  <a:gd name="connsiteX29" fmla="*/ 78526 w 285749"/>
                  <a:gd name="connsiteY29" fmla="*/ 212688 h 386168"/>
                  <a:gd name="connsiteX30" fmla="*/ 38063 w 285749"/>
                  <a:gd name="connsiteY30" fmla="*/ 212688 h 386168"/>
                  <a:gd name="connsiteX31" fmla="*/ 39318 w 285749"/>
                  <a:gd name="connsiteY31" fmla="*/ 210916 h 386168"/>
                  <a:gd name="connsiteX32" fmla="*/ 91817 w 285749"/>
                  <a:gd name="connsiteY32" fmla="*/ 116700 h 386168"/>
                  <a:gd name="connsiteX33" fmla="*/ 91669 w 285749"/>
                  <a:gd name="connsiteY33" fmla="*/ 110128 h 386168"/>
                  <a:gd name="connsiteX34" fmla="*/ 89528 w 285749"/>
                  <a:gd name="connsiteY34" fmla="*/ 56301 h 386168"/>
                  <a:gd name="connsiteX35" fmla="*/ 142912 w 285749"/>
                  <a:gd name="connsiteY35" fmla="*/ 27135 h 386168"/>
                  <a:gd name="connsiteX36" fmla="*/ 197404 w 285749"/>
                  <a:gd name="connsiteY36" fmla="*/ 56375 h 386168"/>
                  <a:gd name="connsiteX37" fmla="*/ 195041 w 285749"/>
                  <a:gd name="connsiteY37" fmla="*/ 110202 h 386168"/>
                  <a:gd name="connsiteX38" fmla="*/ 194819 w 285749"/>
                  <a:gd name="connsiteY38" fmla="*/ 116552 h 386168"/>
                  <a:gd name="connsiteX39" fmla="*/ 247539 w 285749"/>
                  <a:gd name="connsiteY39" fmla="*/ 212024 h 386168"/>
                  <a:gd name="connsiteX40" fmla="*/ 247982 w 285749"/>
                  <a:gd name="connsiteY40" fmla="*/ 212614 h 386168"/>
                  <a:gd name="connsiteX41" fmla="*/ 207372 w 285749"/>
                  <a:gd name="connsiteY41" fmla="*/ 212614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85749" h="386168">
                    <a:moveTo>
                      <a:pt x="269174" y="196518"/>
                    </a:moveTo>
                    <a:cubicBezTo>
                      <a:pt x="253668" y="174810"/>
                      <a:pt x="228194" y="138999"/>
                      <a:pt x="221475" y="113820"/>
                    </a:cubicBezTo>
                    <a:cubicBezTo>
                      <a:pt x="222656" y="109168"/>
                      <a:pt x="224650" y="100234"/>
                      <a:pt x="225831" y="90118"/>
                    </a:cubicBezTo>
                    <a:cubicBezTo>
                      <a:pt x="228489" y="68410"/>
                      <a:pt x="226496" y="52683"/>
                      <a:pt x="219776" y="42050"/>
                    </a:cubicBezTo>
                    <a:cubicBezTo>
                      <a:pt x="198881" y="9267"/>
                      <a:pt x="161593" y="554"/>
                      <a:pt x="142838" y="554"/>
                    </a:cubicBezTo>
                    <a:cubicBezTo>
                      <a:pt x="121794" y="554"/>
                      <a:pt x="89601" y="11039"/>
                      <a:pt x="67967" y="40647"/>
                    </a:cubicBezTo>
                    <a:cubicBezTo>
                      <a:pt x="60288" y="51132"/>
                      <a:pt x="57851" y="67155"/>
                      <a:pt x="60583" y="89528"/>
                    </a:cubicBezTo>
                    <a:cubicBezTo>
                      <a:pt x="61839" y="99865"/>
                      <a:pt x="63906" y="109021"/>
                      <a:pt x="65087" y="113820"/>
                    </a:cubicBezTo>
                    <a:cubicBezTo>
                      <a:pt x="58147" y="138629"/>
                      <a:pt x="32894" y="173997"/>
                      <a:pt x="17610" y="195484"/>
                    </a:cubicBezTo>
                    <a:cubicBezTo>
                      <a:pt x="4172" y="214386"/>
                      <a:pt x="554" y="219407"/>
                      <a:pt x="554" y="225979"/>
                    </a:cubicBezTo>
                    <a:cubicBezTo>
                      <a:pt x="554" y="233289"/>
                      <a:pt x="6535" y="239270"/>
                      <a:pt x="13844" y="239270"/>
                    </a:cubicBezTo>
                    <a:lnTo>
                      <a:pt x="68410" y="239270"/>
                    </a:lnTo>
                    <a:cubicBezTo>
                      <a:pt x="71216" y="250714"/>
                      <a:pt x="74022" y="265851"/>
                      <a:pt x="76901" y="281726"/>
                    </a:cubicBezTo>
                    <a:cubicBezTo>
                      <a:pt x="83399" y="317094"/>
                      <a:pt x="90783" y="357188"/>
                      <a:pt x="102671" y="379191"/>
                    </a:cubicBezTo>
                    <a:cubicBezTo>
                      <a:pt x="104960" y="383474"/>
                      <a:pt x="109464" y="386132"/>
                      <a:pt x="114337" y="386132"/>
                    </a:cubicBezTo>
                    <a:lnTo>
                      <a:pt x="175917" y="386132"/>
                    </a:lnTo>
                    <a:cubicBezTo>
                      <a:pt x="180864" y="386132"/>
                      <a:pt x="185368" y="383400"/>
                      <a:pt x="187657" y="379043"/>
                    </a:cubicBezTo>
                    <a:cubicBezTo>
                      <a:pt x="199028" y="357409"/>
                      <a:pt x="204640" y="319826"/>
                      <a:pt x="210104" y="283572"/>
                    </a:cubicBezTo>
                    <a:cubicBezTo>
                      <a:pt x="212614" y="267032"/>
                      <a:pt x="214977" y="251157"/>
                      <a:pt x="217635" y="239343"/>
                    </a:cubicBezTo>
                    <a:lnTo>
                      <a:pt x="272275" y="239343"/>
                    </a:lnTo>
                    <a:cubicBezTo>
                      <a:pt x="279585" y="239343"/>
                      <a:pt x="285565" y="233363"/>
                      <a:pt x="285565" y="226053"/>
                    </a:cubicBezTo>
                    <a:cubicBezTo>
                      <a:pt x="285565" y="219555"/>
                      <a:pt x="282095" y="214682"/>
                      <a:pt x="269174" y="196518"/>
                    </a:cubicBezTo>
                    <a:close/>
                    <a:moveTo>
                      <a:pt x="207372" y="212614"/>
                    </a:moveTo>
                    <a:cubicBezTo>
                      <a:pt x="201539" y="212614"/>
                      <a:pt x="196370" y="216380"/>
                      <a:pt x="194672" y="221992"/>
                    </a:cubicBezTo>
                    <a:cubicBezTo>
                      <a:pt x="190389" y="235873"/>
                      <a:pt x="187214" y="257064"/>
                      <a:pt x="183818" y="279511"/>
                    </a:cubicBezTo>
                    <a:cubicBezTo>
                      <a:pt x="179535" y="308160"/>
                      <a:pt x="174736" y="340131"/>
                      <a:pt x="167278" y="359476"/>
                    </a:cubicBezTo>
                    <a:lnTo>
                      <a:pt x="122754" y="359476"/>
                    </a:lnTo>
                    <a:cubicBezTo>
                      <a:pt x="114485" y="339319"/>
                      <a:pt x="108208" y="305058"/>
                      <a:pt x="103040" y="276853"/>
                    </a:cubicBezTo>
                    <a:cubicBezTo>
                      <a:pt x="99126" y="255440"/>
                      <a:pt x="95361" y="235208"/>
                      <a:pt x="91152" y="221918"/>
                    </a:cubicBezTo>
                    <a:cubicBezTo>
                      <a:pt x="89380" y="216380"/>
                      <a:pt x="84285" y="212688"/>
                      <a:pt x="78526" y="212688"/>
                    </a:cubicBezTo>
                    <a:lnTo>
                      <a:pt x="38063" y="212688"/>
                    </a:lnTo>
                    <a:cubicBezTo>
                      <a:pt x="38506" y="212097"/>
                      <a:pt x="38875" y="211507"/>
                      <a:pt x="39318" y="210916"/>
                    </a:cubicBezTo>
                    <a:cubicBezTo>
                      <a:pt x="57556" y="185368"/>
                      <a:pt x="85024" y="146825"/>
                      <a:pt x="91817" y="116700"/>
                    </a:cubicBezTo>
                    <a:cubicBezTo>
                      <a:pt x="92333" y="114558"/>
                      <a:pt x="92260" y="112270"/>
                      <a:pt x="91669" y="110128"/>
                    </a:cubicBezTo>
                    <a:cubicBezTo>
                      <a:pt x="86796" y="92998"/>
                      <a:pt x="83325" y="64792"/>
                      <a:pt x="89528" y="56301"/>
                    </a:cubicBezTo>
                    <a:cubicBezTo>
                      <a:pt x="106362" y="33264"/>
                      <a:pt x="131024" y="27135"/>
                      <a:pt x="142912" y="27135"/>
                    </a:cubicBezTo>
                    <a:cubicBezTo>
                      <a:pt x="155317" y="27135"/>
                      <a:pt x="182710" y="33264"/>
                      <a:pt x="197404" y="56375"/>
                    </a:cubicBezTo>
                    <a:cubicBezTo>
                      <a:pt x="203385" y="65752"/>
                      <a:pt x="199545" y="94032"/>
                      <a:pt x="195041" y="110202"/>
                    </a:cubicBezTo>
                    <a:cubicBezTo>
                      <a:pt x="194450" y="112270"/>
                      <a:pt x="194376" y="114485"/>
                      <a:pt x="194819" y="116552"/>
                    </a:cubicBezTo>
                    <a:cubicBezTo>
                      <a:pt x="201391" y="147194"/>
                      <a:pt x="229154" y="186254"/>
                      <a:pt x="247539" y="212024"/>
                    </a:cubicBezTo>
                    <a:cubicBezTo>
                      <a:pt x="247687" y="212245"/>
                      <a:pt x="247835" y="212467"/>
                      <a:pt x="247982" y="212614"/>
                    </a:cubicBezTo>
                    <a:lnTo>
                      <a:pt x="207372" y="2126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45" name="Grupo 834">
              <a:extLst>
                <a:ext uri="{FF2B5EF4-FFF2-40B4-BE49-F238E27FC236}">
                  <a16:creationId xmlns:a16="http://schemas.microsoft.com/office/drawing/2014/main" id="{9F02A996-930B-F343-B2B3-C50DC5AD610F}"/>
                </a:ext>
              </a:extLst>
            </p:cNvPr>
            <p:cNvGrpSpPr/>
            <p:nvPr/>
          </p:nvGrpSpPr>
          <p:grpSpPr>
            <a:xfrm>
              <a:off x="9999990" y="5714999"/>
              <a:ext cx="1034441" cy="1927484"/>
              <a:chOff x="2835607" y="743725"/>
              <a:chExt cx="285750" cy="532441"/>
            </a:xfrm>
            <a:solidFill>
              <a:schemeClr val="accent1"/>
            </a:solidFill>
          </p:grpSpPr>
          <p:sp>
            <p:nvSpPr>
              <p:cNvPr id="47" name="Forma libre 155">
                <a:extLst>
                  <a:ext uri="{FF2B5EF4-FFF2-40B4-BE49-F238E27FC236}">
                    <a16:creationId xmlns:a16="http://schemas.microsoft.com/office/drawing/2014/main" id="{64FA4BF8-AE50-EA41-A022-4B0C9D4929EA}"/>
                  </a:ext>
                </a:extLst>
              </p:cNvPr>
              <p:cNvSpPr/>
              <p:nvPr/>
            </p:nvSpPr>
            <p:spPr>
              <a:xfrm>
                <a:off x="2910405" y="743725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6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6" y="137596"/>
                      <a:pt x="137596" y="106879"/>
                      <a:pt x="137596" y="69075"/>
                    </a:cubicBezTo>
                    <a:cubicBezTo>
                      <a:pt x="137596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6" y="27209"/>
                      <a:pt x="111014" y="46037"/>
                      <a:pt x="111014" y="69149"/>
                    </a:cubicBezTo>
                    <a:cubicBezTo>
                      <a:pt x="111014" y="92260"/>
                      <a:pt x="92186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7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48" name="Forma libre 156">
                <a:extLst>
                  <a:ext uri="{FF2B5EF4-FFF2-40B4-BE49-F238E27FC236}">
                    <a16:creationId xmlns:a16="http://schemas.microsoft.com/office/drawing/2014/main" id="{2E6CE4D9-A0BB-9142-B6EB-DCA997D93489}"/>
                  </a:ext>
                </a:extLst>
              </p:cNvPr>
              <p:cNvSpPr/>
              <p:nvPr/>
            </p:nvSpPr>
            <p:spPr>
              <a:xfrm>
                <a:off x="2835607" y="889997"/>
                <a:ext cx="285750" cy="386169"/>
              </a:xfrm>
              <a:custGeom>
                <a:avLst/>
                <a:gdLst>
                  <a:gd name="connsiteX0" fmla="*/ 269174 w 285749"/>
                  <a:gd name="connsiteY0" fmla="*/ 196518 h 386168"/>
                  <a:gd name="connsiteX1" fmla="*/ 221475 w 285749"/>
                  <a:gd name="connsiteY1" fmla="*/ 113820 h 386168"/>
                  <a:gd name="connsiteX2" fmla="*/ 225831 w 285749"/>
                  <a:gd name="connsiteY2" fmla="*/ 90118 h 386168"/>
                  <a:gd name="connsiteX3" fmla="*/ 219776 w 285749"/>
                  <a:gd name="connsiteY3" fmla="*/ 42050 h 386168"/>
                  <a:gd name="connsiteX4" fmla="*/ 142838 w 285749"/>
                  <a:gd name="connsiteY4" fmla="*/ 554 h 386168"/>
                  <a:gd name="connsiteX5" fmla="*/ 67967 w 285749"/>
                  <a:gd name="connsiteY5" fmla="*/ 40647 h 386168"/>
                  <a:gd name="connsiteX6" fmla="*/ 60583 w 285749"/>
                  <a:gd name="connsiteY6" fmla="*/ 89528 h 386168"/>
                  <a:gd name="connsiteX7" fmla="*/ 65087 w 285749"/>
                  <a:gd name="connsiteY7" fmla="*/ 113820 h 386168"/>
                  <a:gd name="connsiteX8" fmla="*/ 17610 w 285749"/>
                  <a:gd name="connsiteY8" fmla="*/ 195484 h 386168"/>
                  <a:gd name="connsiteX9" fmla="*/ 554 w 285749"/>
                  <a:gd name="connsiteY9" fmla="*/ 225979 h 386168"/>
                  <a:gd name="connsiteX10" fmla="*/ 13844 w 285749"/>
                  <a:gd name="connsiteY10" fmla="*/ 239270 h 386168"/>
                  <a:gd name="connsiteX11" fmla="*/ 68410 w 285749"/>
                  <a:gd name="connsiteY11" fmla="*/ 239270 h 386168"/>
                  <a:gd name="connsiteX12" fmla="*/ 76901 w 285749"/>
                  <a:gd name="connsiteY12" fmla="*/ 281726 h 386168"/>
                  <a:gd name="connsiteX13" fmla="*/ 102671 w 285749"/>
                  <a:gd name="connsiteY13" fmla="*/ 379191 h 386168"/>
                  <a:gd name="connsiteX14" fmla="*/ 114337 w 285749"/>
                  <a:gd name="connsiteY14" fmla="*/ 386132 h 386168"/>
                  <a:gd name="connsiteX15" fmla="*/ 175917 w 285749"/>
                  <a:gd name="connsiteY15" fmla="*/ 386132 h 386168"/>
                  <a:gd name="connsiteX16" fmla="*/ 187657 w 285749"/>
                  <a:gd name="connsiteY16" fmla="*/ 379043 h 386168"/>
                  <a:gd name="connsiteX17" fmla="*/ 210104 w 285749"/>
                  <a:gd name="connsiteY17" fmla="*/ 283572 h 386168"/>
                  <a:gd name="connsiteX18" fmla="*/ 217635 w 285749"/>
                  <a:gd name="connsiteY18" fmla="*/ 239343 h 386168"/>
                  <a:gd name="connsiteX19" fmla="*/ 272275 w 285749"/>
                  <a:gd name="connsiteY19" fmla="*/ 239343 h 386168"/>
                  <a:gd name="connsiteX20" fmla="*/ 285565 w 285749"/>
                  <a:gd name="connsiteY20" fmla="*/ 226053 h 386168"/>
                  <a:gd name="connsiteX21" fmla="*/ 269174 w 285749"/>
                  <a:gd name="connsiteY21" fmla="*/ 196518 h 386168"/>
                  <a:gd name="connsiteX22" fmla="*/ 207372 w 285749"/>
                  <a:gd name="connsiteY22" fmla="*/ 212614 h 386168"/>
                  <a:gd name="connsiteX23" fmla="*/ 194672 w 285749"/>
                  <a:gd name="connsiteY23" fmla="*/ 221992 h 386168"/>
                  <a:gd name="connsiteX24" fmla="*/ 183818 w 285749"/>
                  <a:gd name="connsiteY24" fmla="*/ 279511 h 386168"/>
                  <a:gd name="connsiteX25" fmla="*/ 167278 w 285749"/>
                  <a:gd name="connsiteY25" fmla="*/ 359476 h 386168"/>
                  <a:gd name="connsiteX26" fmla="*/ 122754 w 285749"/>
                  <a:gd name="connsiteY26" fmla="*/ 359476 h 386168"/>
                  <a:gd name="connsiteX27" fmla="*/ 103040 w 285749"/>
                  <a:gd name="connsiteY27" fmla="*/ 276853 h 386168"/>
                  <a:gd name="connsiteX28" fmla="*/ 91152 w 285749"/>
                  <a:gd name="connsiteY28" fmla="*/ 221918 h 386168"/>
                  <a:gd name="connsiteX29" fmla="*/ 78526 w 285749"/>
                  <a:gd name="connsiteY29" fmla="*/ 212688 h 386168"/>
                  <a:gd name="connsiteX30" fmla="*/ 38063 w 285749"/>
                  <a:gd name="connsiteY30" fmla="*/ 212688 h 386168"/>
                  <a:gd name="connsiteX31" fmla="*/ 39318 w 285749"/>
                  <a:gd name="connsiteY31" fmla="*/ 210916 h 386168"/>
                  <a:gd name="connsiteX32" fmla="*/ 91817 w 285749"/>
                  <a:gd name="connsiteY32" fmla="*/ 116700 h 386168"/>
                  <a:gd name="connsiteX33" fmla="*/ 91669 w 285749"/>
                  <a:gd name="connsiteY33" fmla="*/ 110128 h 386168"/>
                  <a:gd name="connsiteX34" fmla="*/ 89528 w 285749"/>
                  <a:gd name="connsiteY34" fmla="*/ 56301 h 386168"/>
                  <a:gd name="connsiteX35" fmla="*/ 142912 w 285749"/>
                  <a:gd name="connsiteY35" fmla="*/ 27135 h 386168"/>
                  <a:gd name="connsiteX36" fmla="*/ 197404 w 285749"/>
                  <a:gd name="connsiteY36" fmla="*/ 56375 h 386168"/>
                  <a:gd name="connsiteX37" fmla="*/ 195041 w 285749"/>
                  <a:gd name="connsiteY37" fmla="*/ 110202 h 386168"/>
                  <a:gd name="connsiteX38" fmla="*/ 194819 w 285749"/>
                  <a:gd name="connsiteY38" fmla="*/ 116552 h 386168"/>
                  <a:gd name="connsiteX39" fmla="*/ 247539 w 285749"/>
                  <a:gd name="connsiteY39" fmla="*/ 212024 h 386168"/>
                  <a:gd name="connsiteX40" fmla="*/ 247982 w 285749"/>
                  <a:gd name="connsiteY40" fmla="*/ 212614 h 386168"/>
                  <a:gd name="connsiteX41" fmla="*/ 207372 w 285749"/>
                  <a:gd name="connsiteY41" fmla="*/ 212614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85749" h="386168">
                    <a:moveTo>
                      <a:pt x="269174" y="196518"/>
                    </a:moveTo>
                    <a:cubicBezTo>
                      <a:pt x="253668" y="174810"/>
                      <a:pt x="228194" y="138999"/>
                      <a:pt x="221475" y="113820"/>
                    </a:cubicBezTo>
                    <a:cubicBezTo>
                      <a:pt x="222656" y="109168"/>
                      <a:pt x="224650" y="100234"/>
                      <a:pt x="225831" y="90118"/>
                    </a:cubicBezTo>
                    <a:cubicBezTo>
                      <a:pt x="228489" y="68410"/>
                      <a:pt x="226496" y="52683"/>
                      <a:pt x="219776" y="42050"/>
                    </a:cubicBezTo>
                    <a:cubicBezTo>
                      <a:pt x="198881" y="9267"/>
                      <a:pt x="161593" y="554"/>
                      <a:pt x="142838" y="554"/>
                    </a:cubicBezTo>
                    <a:cubicBezTo>
                      <a:pt x="121794" y="554"/>
                      <a:pt x="89601" y="11039"/>
                      <a:pt x="67967" y="40647"/>
                    </a:cubicBezTo>
                    <a:cubicBezTo>
                      <a:pt x="60288" y="51132"/>
                      <a:pt x="57851" y="67155"/>
                      <a:pt x="60583" y="89528"/>
                    </a:cubicBezTo>
                    <a:cubicBezTo>
                      <a:pt x="61839" y="99865"/>
                      <a:pt x="63906" y="109021"/>
                      <a:pt x="65087" y="113820"/>
                    </a:cubicBezTo>
                    <a:cubicBezTo>
                      <a:pt x="58147" y="138629"/>
                      <a:pt x="32894" y="173997"/>
                      <a:pt x="17610" y="195484"/>
                    </a:cubicBezTo>
                    <a:cubicBezTo>
                      <a:pt x="4172" y="214386"/>
                      <a:pt x="554" y="219407"/>
                      <a:pt x="554" y="225979"/>
                    </a:cubicBezTo>
                    <a:cubicBezTo>
                      <a:pt x="554" y="233289"/>
                      <a:pt x="6535" y="239270"/>
                      <a:pt x="13844" y="239270"/>
                    </a:cubicBezTo>
                    <a:lnTo>
                      <a:pt x="68410" y="239270"/>
                    </a:lnTo>
                    <a:cubicBezTo>
                      <a:pt x="71216" y="250714"/>
                      <a:pt x="74022" y="265851"/>
                      <a:pt x="76901" y="281726"/>
                    </a:cubicBezTo>
                    <a:cubicBezTo>
                      <a:pt x="83399" y="317094"/>
                      <a:pt x="90783" y="357188"/>
                      <a:pt x="102671" y="379191"/>
                    </a:cubicBezTo>
                    <a:cubicBezTo>
                      <a:pt x="104960" y="383474"/>
                      <a:pt x="109464" y="386132"/>
                      <a:pt x="114337" y="386132"/>
                    </a:cubicBezTo>
                    <a:lnTo>
                      <a:pt x="175917" y="386132"/>
                    </a:lnTo>
                    <a:cubicBezTo>
                      <a:pt x="180864" y="386132"/>
                      <a:pt x="185368" y="383400"/>
                      <a:pt x="187657" y="379043"/>
                    </a:cubicBezTo>
                    <a:cubicBezTo>
                      <a:pt x="199028" y="357409"/>
                      <a:pt x="204640" y="319826"/>
                      <a:pt x="210104" y="283572"/>
                    </a:cubicBezTo>
                    <a:cubicBezTo>
                      <a:pt x="212614" y="267032"/>
                      <a:pt x="214977" y="251157"/>
                      <a:pt x="217635" y="239343"/>
                    </a:cubicBezTo>
                    <a:lnTo>
                      <a:pt x="272275" y="239343"/>
                    </a:lnTo>
                    <a:cubicBezTo>
                      <a:pt x="279585" y="239343"/>
                      <a:pt x="285565" y="233363"/>
                      <a:pt x="285565" y="226053"/>
                    </a:cubicBezTo>
                    <a:cubicBezTo>
                      <a:pt x="285565" y="219555"/>
                      <a:pt x="282095" y="214682"/>
                      <a:pt x="269174" y="196518"/>
                    </a:cubicBezTo>
                    <a:close/>
                    <a:moveTo>
                      <a:pt x="207372" y="212614"/>
                    </a:moveTo>
                    <a:cubicBezTo>
                      <a:pt x="201539" y="212614"/>
                      <a:pt x="196370" y="216380"/>
                      <a:pt x="194672" y="221992"/>
                    </a:cubicBezTo>
                    <a:cubicBezTo>
                      <a:pt x="190389" y="235873"/>
                      <a:pt x="187214" y="257064"/>
                      <a:pt x="183818" y="279511"/>
                    </a:cubicBezTo>
                    <a:cubicBezTo>
                      <a:pt x="179535" y="308160"/>
                      <a:pt x="174736" y="340131"/>
                      <a:pt x="167278" y="359476"/>
                    </a:cubicBezTo>
                    <a:lnTo>
                      <a:pt x="122754" y="359476"/>
                    </a:lnTo>
                    <a:cubicBezTo>
                      <a:pt x="114485" y="339319"/>
                      <a:pt x="108208" y="305058"/>
                      <a:pt x="103040" y="276853"/>
                    </a:cubicBezTo>
                    <a:cubicBezTo>
                      <a:pt x="99126" y="255440"/>
                      <a:pt x="95361" y="235208"/>
                      <a:pt x="91152" y="221918"/>
                    </a:cubicBezTo>
                    <a:cubicBezTo>
                      <a:pt x="89380" y="216380"/>
                      <a:pt x="84285" y="212688"/>
                      <a:pt x="78526" y="212688"/>
                    </a:cubicBezTo>
                    <a:lnTo>
                      <a:pt x="38063" y="212688"/>
                    </a:lnTo>
                    <a:cubicBezTo>
                      <a:pt x="38506" y="212097"/>
                      <a:pt x="38875" y="211507"/>
                      <a:pt x="39318" y="210916"/>
                    </a:cubicBezTo>
                    <a:cubicBezTo>
                      <a:pt x="57556" y="185368"/>
                      <a:pt x="85024" y="146825"/>
                      <a:pt x="91817" y="116700"/>
                    </a:cubicBezTo>
                    <a:cubicBezTo>
                      <a:pt x="92333" y="114558"/>
                      <a:pt x="92260" y="112270"/>
                      <a:pt x="91669" y="110128"/>
                    </a:cubicBezTo>
                    <a:cubicBezTo>
                      <a:pt x="86796" y="92998"/>
                      <a:pt x="83325" y="64792"/>
                      <a:pt x="89528" y="56301"/>
                    </a:cubicBezTo>
                    <a:cubicBezTo>
                      <a:pt x="106362" y="33264"/>
                      <a:pt x="131024" y="27135"/>
                      <a:pt x="142912" y="27135"/>
                    </a:cubicBezTo>
                    <a:cubicBezTo>
                      <a:pt x="155317" y="27135"/>
                      <a:pt x="182710" y="33264"/>
                      <a:pt x="197404" y="56375"/>
                    </a:cubicBezTo>
                    <a:cubicBezTo>
                      <a:pt x="203385" y="65752"/>
                      <a:pt x="199545" y="94032"/>
                      <a:pt x="195041" y="110202"/>
                    </a:cubicBezTo>
                    <a:cubicBezTo>
                      <a:pt x="194450" y="112270"/>
                      <a:pt x="194376" y="114485"/>
                      <a:pt x="194819" y="116552"/>
                    </a:cubicBezTo>
                    <a:cubicBezTo>
                      <a:pt x="201391" y="147194"/>
                      <a:pt x="229154" y="186254"/>
                      <a:pt x="247539" y="212024"/>
                    </a:cubicBezTo>
                    <a:cubicBezTo>
                      <a:pt x="247687" y="212245"/>
                      <a:pt x="247835" y="212467"/>
                      <a:pt x="247982" y="212614"/>
                    </a:cubicBezTo>
                    <a:lnTo>
                      <a:pt x="207372" y="2126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49" name="Grupo 834">
              <a:extLst>
                <a:ext uri="{FF2B5EF4-FFF2-40B4-BE49-F238E27FC236}">
                  <a16:creationId xmlns:a16="http://schemas.microsoft.com/office/drawing/2014/main" id="{01077069-509F-6D49-8CE2-51F160CAC2F1}"/>
                </a:ext>
              </a:extLst>
            </p:cNvPr>
            <p:cNvGrpSpPr/>
            <p:nvPr/>
          </p:nvGrpSpPr>
          <p:grpSpPr>
            <a:xfrm>
              <a:off x="11412307" y="5714999"/>
              <a:ext cx="1034441" cy="1927484"/>
              <a:chOff x="2835607" y="743725"/>
              <a:chExt cx="285750" cy="532441"/>
            </a:xfrm>
            <a:solidFill>
              <a:schemeClr val="accent1"/>
            </a:solidFill>
          </p:grpSpPr>
          <p:sp>
            <p:nvSpPr>
              <p:cNvPr id="50" name="Forma libre 155">
                <a:extLst>
                  <a:ext uri="{FF2B5EF4-FFF2-40B4-BE49-F238E27FC236}">
                    <a16:creationId xmlns:a16="http://schemas.microsoft.com/office/drawing/2014/main" id="{222A0D2A-E991-E847-8DF4-E18A90A56A07}"/>
                  </a:ext>
                </a:extLst>
              </p:cNvPr>
              <p:cNvSpPr/>
              <p:nvPr/>
            </p:nvSpPr>
            <p:spPr>
              <a:xfrm>
                <a:off x="2910405" y="743725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6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6" y="137596"/>
                      <a:pt x="137596" y="106879"/>
                      <a:pt x="137596" y="69075"/>
                    </a:cubicBezTo>
                    <a:cubicBezTo>
                      <a:pt x="137596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6" y="27209"/>
                      <a:pt x="111014" y="46037"/>
                      <a:pt x="111014" y="69149"/>
                    </a:cubicBezTo>
                    <a:cubicBezTo>
                      <a:pt x="111014" y="92260"/>
                      <a:pt x="92186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7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51" name="Forma libre 156">
                <a:extLst>
                  <a:ext uri="{FF2B5EF4-FFF2-40B4-BE49-F238E27FC236}">
                    <a16:creationId xmlns:a16="http://schemas.microsoft.com/office/drawing/2014/main" id="{F37D9E05-D243-7C4A-80CC-5ED477862285}"/>
                  </a:ext>
                </a:extLst>
              </p:cNvPr>
              <p:cNvSpPr/>
              <p:nvPr/>
            </p:nvSpPr>
            <p:spPr>
              <a:xfrm>
                <a:off x="2835607" y="889997"/>
                <a:ext cx="285750" cy="386169"/>
              </a:xfrm>
              <a:custGeom>
                <a:avLst/>
                <a:gdLst>
                  <a:gd name="connsiteX0" fmla="*/ 269174 w 285749"/>
                  <a:gd name="connsiteY0" fmla="*/ 196518 h 386168"/>
                  <a:gd name="connsiteX1" fmla="*/ 221475 w 285749"/>
                  <a:gd name="connsiteY1" fmla="*/ 113820 h 386168"/>
                  <a:gd name="connsiteX2" fmla="*/ 225831 w 285749"/>
                  <a:gd name="connsiteY2" fmla="*/ 90118 h 386168"/>
                  <a:gd name="connsiteX3" fmla="*/ 219776 w 285749"/>
                  <a:gd name="connsiteY3" fmla="*/ 42050 h 386168"/>
                  <a:gd name="connsiteX4" fmla="*/ 142838 w 285749"/>
                  <a:gd name="connsiteY4" fmla="*/ 554 h 386168"/>
                  <a:gd name="connsiteX5" fmla="*/ 67967 w 285749"/>
                  <a:gd name="connsiteY5" fmla="*/ 40647 h 386168"/>
                  <a:gd name="connsiteX6" fmla="*/ 60583 w 285749"/>
                  <a:gd name="connsiteY6" fmla="*/ 89528 h 386168"/>
                  <a:gd name="connsiteX7" fmla="*/ 65087 w 285749"/>
                  <a:gd name="connsiteY7" fmla="*/ 113820 h 386168"/>
                  <a:gd name="connsiteX8" fmla="*/ 17610 w 285749"/>
                  <a:gd name="connsiteY8" fmla="*/ 195484 h 386168"/>
                  <a:gd name="connsiteX9" fmla="*/ 554 w 285749"/>
                  <a:gd name="connsiteY9" fmla="*/ 225979 h 386168"/>
                  <a:gd name="connsiteX10" fmla="*/ 13844 w 285749"/>
                  <a:gd name="connsiteY10" fmla="*/ 239270 h 386168"/>
                  <a:gd name="connsiteX11" fmla="*/ 68410 w 285749"/>
                  <a:gd name="connsiteY11" fmla="*/ 239270 h 386168"/>
                  <a:gd name="connsiteX12" fmla="*/ 76901 w 285749"/>
                  <a:gd name="connsiteY12" fmla="*/ 281726 h 386168"/>
                  <a:gd name="connsiteX13" fmla="*/ 102671 w 285749"/>
                  <a:gd name="connsiteY13" fmla="*/ 379191 h 386168"/>
                  <a:gd name="connsiteX14" fmla="*/ 114337 w 285749"/>
                  <a:gd name="connsiteY14" fmla="*/ 386132 h 386168"/>
                  <a:gd name="connsiteX15" fmla="*/ 175917 w 285749"/>
                  <a:gd name="connsiteY15" fmla="*/ 386132 h 386168"/>
                  <a:gd name="connsiteX16" fmla="*/ 187657 w 285749"/>
                  <a:gd name="connsiteY16" fmla="*/ 379043 h 386168"/>
                  <a:gd name="connsiteX17" fmla="*/ 210104 w 285749"/>
                  <a:gd name="connsiteY17" fmla="*/ 283572 h 386168"/>
                  <a:gd name="connsiteX18" fmla="*/ 217635 w 285749"/>
                  <a:gd name="connsiteY18" fmla="*/ 239343 h 386168"/>
                  <a:gd name="connsiteX19" fmla="*/ 272275 w 285749"/>
                  <a:gd name="connsiteY19" fmla="*/ 239343 h 386168"/>
                  <a:gd name="connsiteX20" fmla="*/ 285565 w 285749"/>
                  <a:gd name="connsiteY20" fmla="*/ 226053 h 386168"/>
                  <a:gd name="connsiteX21" fmla="*/ 269174 w 285749"/>
                  <a:gd name="connsiteY21" fmla="*/ 196518 h 386168"/>
                  <a:gd name="connsiteX22" fmla="*/ 207372 w 285749"/>
                  <a:gd name="connsiteY22" fmla="*/ 212614 h 386168"/>
                  <a:gd name="connsiteX23" fmla="*/ 194672 w 285749"/>
                  <a:gd name="connsiteY23" fmla="*/ 221992 h 386168"/>
                  <a:gd name="connsiteX24" fmla="*/ 183818 w 285749"/>
                  <a:gd name="connsiteY24" fmla="*/ 279511 h 386168"/>
                  <a:gd name="connsiteX25" fmla="*/ 167278 w 285749"/>
                  <a:gd name="connsiteY25" fmla="*/ 359476 h 386168"/>
                  <a:gd name="connsiteX26" fmla="*/ 122754 w 285749"/>
                  <a:gd name="connsiteY26" fmla="*/ 359476 h 386168"/>
                  <a:gd name="connsiteX27" fmla="*/ 103040 w 285749"/>
                  <a:gd name="connsiteY27" fmla="*/ 276853 h 386168"/>
                  <a:gd name="connsiteX28" fmla="*/ 91152 w 285749"/>
                  <a:gd name="connsiteY28" fmla="*/ 221918 h 386168"/>
                  <a:gd name="connsiteX29" fmla="*/ 78526 w 285749"/>
                  <a:gd name="connsiteY29" fmla="*/ 212688 h 386168"/>
                  <a:gd name="connsiteX30" fmla="*/ 38063 w 285749"/>
                  <a:gd name="connsiteY30" fmla="*/ 212688 h 386168"/>
                  <a:gd name="connsiteX31" fmla="*/ 39318 w 285749"/>
                  <a:gd name="connsiteY31" fmla="*/ 210916 h 386168"/>
                  <a:gd name="connsiteX32" fmla="*/ 91817 w 285749"/>
                  <a:gd name="connsiteY32" fmla="*/ 116700 h 386168"/>
                  <a:gd name="connsiteX33" fmla="*/ 91669 w 285749"/>
                  <a:gd name="connsiteY33" fmla="*/ 110128 h 386168"/>
                  <a:gd name="connsiteX34" fmla="*/ 89528 w 285749"/>
                  <a:gd name="connsiteY34" fmla="*/ 56301 h 386168"/>
                  <a:gd name="connsiteX35" fmla="*/ 142912 w 285749"/>
                  <a:gd name="connsiteY35" fmla="*/ 27135 h 386168"/>
                  <a:gd name="connsiteX36" fmla="*/ 197404 w 285749"/>
                  <a:gd name="connsiteY36" fmla="*/ 56375 h 386168"/>
                  <a:gd name="connsiteX37" fmla="*/ 195041 w 285749"/>
                  <a:gd name="connsiteY37" fmla="*/ 110202 h 386168"/>
                  <a:gd name="connsiteX38" fmla="*/ 194819 w 285749"/>
                  <a:gd name="connsiteY38" fmla="*/ 116552 h 386168"/>
                  <a:gd name="connsiteX39" fmla="*/ 247539 w 285749"/>
                  <a:gd name="connsiteY39" fmla="*/ 212024 h 386168"/>
                  <a:gd name="connsiteX40" fmla="*/ 247982 w 285749"/>
                  <a:gd name="connsiteY40" fmla="*/ 212614 h 386168"/>
                  <a:gd name="connsiteX41" fmla="*/ 207372 w 285749"/>
                  <a:gd name="connsiteY41" fmla="*/ 212614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85749" h="386168">
                    <a:moveTo>
                      <a:pt x="269174" y="196518"/>
                    </a:moveTo>
                    <a:cubicBezTo>
                      <a:pt x="253668" y="174810"/>
                      <a:pt x="228194" y="138999"/>
                      <a:pt x="221475" y="113820"/>
                    </a:cubicBezTo>
                    <a:cubicBezTo>
                      <a:pt x="222656" y="109168"/>
                      <a:pt x="224650" y="100234"/>
                      <a:pt x="225831" y="90118"/>
                    </a:cubicBezTo>
                    <a:cubicBezTo>
                      <a:pt x="228489" y="68410"/>
                      <a:pt x="226496" y="52683"/>
                      <a:pt x="219776" y="42050"/>
                    </a:cubicBezTo>
                    <a:cubicBezTo>
                      <a:pt x="198881" y="9267"/>
                      <a:pt x="161593" y="554"/>
                      <a:pt x="142838" y="554"/>
                    </a:cubicBezTo>
                    <a:cubicBezTo>
                      <a:pt x="121794" y="554"/>
                      <a:pt x="89601" y="11039"/>
                      <a:pt x="67967" y="40647"/>
                    </a:cubicBezTo>
                    <a:cubicBezTo>
                      <a:pt x="60288" y="51132"/>
                      <a:pt x="57851" y="67155"/>
                      <a:pt x="60583" y="89528"/>
                    </a:cubicBezTo>
                    <a:cubicBezTo>
                      <a:pt x="61839" y="99865"/>
                      <a:pt x="63906" y="109021"/>
                      <a:pt x="65087" y="113820"/>
                    </a:cubicBezTo>
                    <a:cubicBezTo>
                      <a:pt x="58147" y="138629"/>
                      <a:pt x="32894" y="173997"/>
                      <a:pt x="17610" y="195484"/>
                    </a:cubicBezTo>
                    <a:cubicBezTo>
                      <a:pt x="4172" y="214386"/>
                      <a:pt x="554" y="219407"/>
                      <a:pt x="554" y="225979"/>
                    </a:cubicBezTo>
                    <a:cubicBezTo>
                      <a:pt x="554" y="233289"/>
                      <a:pt x="6535" y="239270"/>
                      <a:pt x="13844" y="239270"/>
                    </a:cubicBezTo>
                    <a:lnTo>
                      <a:pt x="68410" y="239270"/>
                    </a:lnTo>
                    <a:cubicBezTo>
                      <a:pt x="71216" y="250714"/>
                      <a:pt x="74022" y="265851"/>
                      <a:pt x="76901" y="281726"/>
                    </a:cubicBezTo>
                    <a:cubicBezTo>
                      <a:pt x="83399" y="317094"/>
                      <a:pt x="90783" y="357188"/>
                      <a:pt x="102671" y="379191"/>
                    </a:cubicBezTo>
                    <a:cubicBezTo>
                      <a:pt x="104960" y="383474"/>
                      <a:pt x="109464" y="386132"/>
                      <a:pt x="114337" y="386132"/>
                    </a:cubicBezTo>
                    <a:lnTo>
                      <a:pt x="175917" y="386132"/>
                    </a:lnTo>
                    <a:cubicBezTo>
                      <a:pt x="180864" y="386132"/>
                      <a:pt x="185368" y="383400"/>
                      <a:pt x="187657" y="379043"/>
                    </a:cubicBezTo>
                    <a:cubicBezTo>
                      <a:pt x="199028" y="357409"/>
                      <a:pt x="204640" y="319826"/>
                      <a:pt x="210104" y="283572"/>
                    </a:cubicBezTo>
                    <a:cubicBezTo>
                      <a:pt x="212614" y="267032"/>
                      <a:pt x="214977" y="251157"/>
                      <a:pt x="217635" y="239343"/>
                    </a:cubicBezTo>
                    <a:lnTo>
                      <a:pt x="272275" y="239343"/>
                    </a:lnTo>
                    <a:cubicBezTo>
                      <a:pt x="279585" y="239343"/>
                      <a:pt x="285565" y="233363"/>
                      <a:pt x="285565" y="226053"/>
                    </a:cubicBezTo>
                    <a:cubicBezTo>
                      <a:pt x="285565" y="219555"/>
                      <a:pt x="282095" y="214682"/>
                      <a:pt x="269174" y="196518"/>
                    </a:cubicBezTo>
                    <a:close/>
                    <a:moveTo>
                      <a:pt x="207372" y="212614"/>
                    </a:moveTo>
                    <a:cubicBezTo>
                      <a:pt x="201539" y="212614"/>
                      <a:pt x="196370" y="216380"/>
                      <a:pt x="194672" y="221992"/>
                    </a:cubicBezTo>
                    <a:cubicBezTo>
                      <a:pt x="190389" y="235873"/>
                      <a:pt x="187214" y="257064"/>
                      <a:pt x="183818" y="279511"/>
                    </a:cubicBezTo>
                    <a:cubicBezTo>
                      <a:pt x="179535" y="308160"/>
                      <a:pt x="174736" y="340131"/>
                      <a:pt x="167278" y="359476"/>
                    </a:cubicBezTo>
                    <a:lnTo>
                      <a:pt x="122754" y="359476"/>
                    </a:lnTo>
                    <a:cubicBezTo>
                      <a:pt x="114485" y="339319"/>
                      <a:pt x="108208" y="305058"/>
                      <a:pt x="103040" y="276853"/>
                    </a:cubicBezTo>
                    <a:cubicBezTo>
                      <a:pt x="99126" y="255440"/>
                      <a:pt x="95361" y="235208"/>
                      <a:pt x="91152" y="221918"/>
                    </a:cubicBezTo>
                    <a:cubicBezTo>
                      <a:pt x="89380" y="216380"/>
                      <a:pt x="84285" y="212688"/>
                      <a:pt x="78526" y="212688"/>
                    </a:cubicBezTo>
                    <a:lnTo>
                      <a:pt x="38063" y="212688"/>
                    </a:lnTo>
                    <a:cubicBezTo>
                      <a:pt x="38506" y="212097"/>
                      <a:pt x="38875" y="211507"/>
                      <a:pt x="39318" y="210916"/>
                    </a:cubicBezTo>
                    <a:cubicBezTo>
                      <a:pt x="57556" y="185368"/>
                      <a:pt x="85024" y="146825"/>
                      <a:pt x="91817" y="116700"/>
                    </a:cubicBezTo>
                    <a:cubicBezTo>
                      <a:pt x="92333" y="114558"/>
                      <a:pt x="92260" y="112270"/>
                      <a:pt x="91669" y="110128"/>
                    </a:cubicBezTo>
                    <a:cubicBezTo>
                      <a:pt x="86796" y="92998"/>
                      <a:pt x="83325" y="64792"/>
                      <a:pt x="89528" y="56301"/>
                    </a:cubicBezTo>
                    <a:cubicBezTo>
                      <a:pt x="106362" y="33264"/>
                      <a:pt x="131024" y="27135"/>
                      <a:pt x="142912" y="27135"/>
                    </a:cubicBezTo>
                    <a:cubicBezTo>
                      <a:pt x="155317" y="27135"/>
                      <a:pt x="182710" y="33264"/>
                      <a:pt x="197404" y="56375"/>
                    </a:cubicBezTo>
                    <a:cubicBezTo>
                      <a:pt x="203385" y="65752"/>
                      <a:pt x="199545" y="94032"/>
                      <a:pt x="195041" y="110202"/>
                    </a:cubicBezTo>
                    <a:cubicBezTo>
                      <a:pt x="194450" y="112270"/>
                      <a:pt x="194376" y="114485"/>
                      <a:pt x="194819" y="116552"/>
                    </a:cubicBezTo>
                    <a:cubicBezTo>
                      <a:pt x="201391" y="147194"/>
                      <a:pt x="229154" y="186254"/>
                      <a:pt x="247539" y="212024"/>
                    </a:cubicBezTo>
                    <a:cubicBezTo>
                      <a:pt x="247687" y="212245"/>
                      <a:pt x="247835" y="212467"/>
                      <a:pt x="247982" y="212614"/>
                    </a:cubicBezTo>
                    <a:lnTo>
                      <a:pt x="207372" y="2126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55" name="Grupo 834">
              <a:extLst>
                <a:ext uri="{FF2B5EF4-FFF2-40B4-BE49-F238E27FC236}">
                  <a16:creationId xmlns:a16="http://schemas.microsoft.com/office/drawing/2014/main" id="{1B39C1AE-4857-3C4A-8A49-A6A3E6CF3DB3}"/>
                </a:ext>
              </a:extLst>
            </p:cNvPr>
            <p:cNvGrpSpPr/>
            <p:nvPr/>
          </p:nvGrpSpPr>
          <p:grpSpPr>
            <a:xfrm>
              <a:off x="12845300" y="5714999"/>
              <a:ext cx="1034441" cy="1927484"/>
              <a:chOff x="2835607" y="743725"/>
              <a:chExt cx="285750" cy="532441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56" name="Forma libre 155">
                <a:extLst>
                  <a:ext uri="{FF2B5EF4-FFF2-40B4-BE49-F238E27FC236}">
                    <a16:creationId xmlns:a16="http://schemas.microsoft.com/office/drawing/2014/main" id="{1C6BBE9A-8371-254A-8684-09D573863EE9}"/>
                  </a:ext>
                </a:extLst>
              </p:cNvPr>
              <p:cNvSpPr/>
              <p:nvPr/>
            </p:nvSpPr>
            <p:spPr>
              <a:xfrm>
                <a:off x="2910405" y="743725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6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6" y="137596"/>
                      <a:pt x="137596" y="106879"/>
                      <a:pt x="137596" y="69075"/>
                    </a:cubicBezTo>
                    <a:cubicBezTo>
                      <a:pt x="137596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6" y="27209"/>
                      <a:pt x="111014" y="46037"/>
                      <a:pt x="111014" y="69149"/>
                    </a:cubicBezTo>
                    <a:cubicBezTo>
                      <a:pt x="111014" y="92260"/>
                      <a:pt x="92186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7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57" name="Forma libre 156">
                <a:extLst>
                  <a:ext uri="{FF2B5EF4-FFF2-40B4-BE49-F238E27FC236}">
                    <a16:creationId xmlns:a16="http://schemas.microsoft.com/office/drawing/2014/main" id="{0DCBFF1C-DC04-0C44-A9E5-3C3F2095BEEB}"/>
                  </a:ext>
                </a:extLst>
              </p:cNvPr>
              <p:cNvSpPr/>
              <p:nvPr/>
            </p:nvSpPr>
            <p:spPr>
              <a:xfrm>
                <a:off x="2835607" y="889997"/>
                <a:ext cx="285750" cy="386169"/>
              </a:xfrm>
              <a:custGeom>
                <a:avLst/>
                <a:gdLst>
                  <a:gd name="connsiteX0" fmla="*/ 269174 w 285749"/>
                  <a:gd name="connsiteY0" fmla="*/ 196518 h 386168"/>
                  <a:gd name="connsiteX1" fmla="*/ 221475 w 285749"/>
                  <a:gd name="connsiteY1" fmla="*/ 113820 h 386168"/>
                  <a:gd name="connsiteX2" fmla="*/ 225831 w 285749"/>
                  <a:gd name="connsiteY2" fmla="*/ 90118 h 386168"/>
                  <a:gd name="connsiteX3" fmla="*/ 219776 w 285749"/>
                  <a:gd name="connsiteY3" fmla="*/ 42050 h 386168"/>
                  <a:gd name="connsiteX4" fmla="*/ 142838 w 285749"/>
                  <a:gd name="connsiteY4" fmla="*/ 554 h 386168"/>
                  <a:gd name="connsiteX5" fmla="*/ 67967 w 285749"/>
                  <a:gd name="connsiteY5" fmla="*/ 40647 h 386168"/>
                  <a:gd name="connsiteX6" fmla="*/ 60583 w 285749"/>
                  <a:gd name="connsiteY6" fmla="*/ 89528 h 386168"/>
                  <a:gd name="connsiteX7" fmla="*/ 65087 w 285749"/>
                  <a:gd name="connsiteY7" fmla="*/ 113820 h 386168"/>
                  <a:gd name="connsiteX8" fmla="*/ 17610 w 285749"/>
                  <a:gd name="connsiteY8" fmla="*/ 195484 h 386168"/>
                  <a:gd name="connsiteX9" fmla="*/ 554 w 285749"/>
                  <a:gd name="connsiteY9" fmla="*/ 225979 h 386168"/>
                  <a:gd name="connsiteX10" fmla="*/ 13844 w 285749"/>
                  <a:gd name="connsiteY10" fmla="*/ 239270 h 386168"/>
                  <a:gd name="connsiteX11" fmla="*/ 68410 w 285749"/>
                  <a:gd name="connsiteY11" fmla="*/ 239270 h 386168"/>
                  <a:gd name="connsiteX12" fmla="*/ 76901 w 285749"/>
                  <a:gd name="connsiteY12" fmla="*/ 281726 h 386168"/>
                  <a:gd name="connsiteX13" fmla="*/ 102671 w 285749"/>
                  <a:gd name="connsiteY13" fmla="*/ 379191 h 386168"/>
                  <a:gd name="connsiteX14" fmla="*/ 114337 w 285749"/>
                  <a:gd name="connsiteY14" fmla="*/ 386132 h 386168"/>
                  <a:gd name="connsiteX15" fmla="*/ 175917 w 285749"/>
                  <a:gd name="connsiteY15" fmla="*/ 386132 h 386168"/>
                  <a:gd name="connsiteX16" fmla="*/ 187657 w 285749"/>
                  <a:gd name="connsiteY16" fmla="*/ 379043 h 386168"/>
                  <a:gd name="connsiteX17" fmla="*/ 210104 w 285749"/>
                  <a:gd name="connsiteY17" fmla="*/ 283572 h 386168"/>
                  <a:gd name="connsiteX18" fmla="*/ 217635 w 285749"/>
                  <a:gd name="connsiteY18" fmla="*/ 239343 h 386168"/>
                  <a:gd name="connsiteX19" fmla="*/ 272275 w 285749"/>
                  <a:gd name="connsiteY19" fmla="*/ 239343 h 386168"/>
                  <a:gd name="connsiteX20" fmla="*/ 285565 w 285749"/>
                  <a:gd name="connsiteY20" fmla="*/ 226053 h 386168"/>
                  <a:gd name="connsiteX21" fmla="*/ 269174 w 285749"/>
                  <a:gd name="connsiteY21" fmla="*/ 196518 h 386168"/>
                  <a:gd name="connsiteX22" fmla="*/ 207372 w 285749"/>
                  <a:gd name="connsiteY22" fmla="*/ 212614 h 386168"/>
                  <a:gd name="connsiteX23" fmla="*/ 194672 w 285749"/>
                  <a:gd name="connsiteY23" fmla="*/ 221992 h 386168"/>
                  <a:gd name="connsiteX24" fmla="*/ 183818 w 285749"/>
                  <a:gd name="connsiteY24" fmla="*/ 279511 h 386168"/>
                  <a:gd name="connsiteX25" fmla="*/ 167278 w 285749"/>
                  <a:gd name="connsiteY25" fmla="*/ 359476 h 386168"/>
                  <a:gd name="connsiteX26" fmla="*/ 122754 w 285749"/>
                  <a:gd name="connsiteY26" fmla="*/ 359476 h 386168"/>
                  <a:gd name="connsiteX27" fmla="*/ 103040 w 285749"/>
                  <a:gd name="connsiteY27" fmla="*/ 276853 h 386168"/>
                  <a:gd name="connsiteX28" fmla="*/ 91152 w 285749"/>
                  <a:gd name="connsiteY28" fmla="*/ 221918 h 386168"/>
                  <a:gd name="connsiteX29" fmla="*/ 78526 w 285749"/>
                  <a:gd name="connsiteY29" fmla="*/ 212688 h 386168"/>
                  <a:gd name="connsiteX30" fmla="*/ 38063 w 285749"/>
                  <a:gd name="connsiteY30" fmla="*/ 212688 h 386168"/>
                  <a:gd name="connsiteX31" fmla="*/ 39318 w 285749"/>
                  <a:gd name="connsiteY31" fmla="*/ 210916 h 386168"/>
                  <a:gd name="connsiteX32" fmla="*/ 91817 w 285749"/>
                  <a:gd name="connsiteY32" fmla="*/ 116700 h 386168"/>
                  <a:gd name="connsiteX33" fmla="*/ 91669 w 285749"/>
                  <a:gd name="connsiteY33" fmla="*/ 110128 h 386168"/>
                  <a:gd name="connsiteX34" fmla="*/ 89528 w 285749"/>
                  <a:gd name="connsiteY34" fmla="*/ 56301 h 386168"/>
                  <a:gd name="connsiteX35" fmla="*/ 142912 w 285749"/>
                  <a:gd name="connsiteY35" fmla="*/ 27135 h 386168"/>
                  <a:gd name="connsiteX36" fmla="*/ 197404 w 285749"/>
                  <a:gd name="connsiteY36" fmla="*/ 56375 h 386168"/>
                  <a:gd name="connsiteX37" fmla="*/ 195041 w 285749"/>
                  <a:gd name="connsiteY37" fmla="*/ 110202 h 386168"/>
                  <a:gd name="connsiteX38" fmla="*/ 194819 w 285749"/>
                  <a:gd name="connsiteY38" fmla="*/ 116552 h 386168"/>
                  <a:gd name="connsiteX39" fmla="*/ 247539 w 285749"/>
                  <a:gd name="connsiteY39" fmla="*/ 212024 h 386168"/>
                  <a:gd name="connsiteX40" fmla="*/ 247982 w 285749"/>
                  <a:gd name="connsiteY40" fmla="*/ 212614 h 386168"/>
                  <a:gd name="connsiteX41" fmla="*/ 207372 w 285749"/>
                  <a:gd name="connsiteY41" fmla="*/ 212614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85749" h="386168">
                    <a:moveTo>
                      <a:pt x="269174" y="196518"/>
                    </a:moveTo>
                    <a:cubicBezTo>
                      <a:pt x="253668" y="174810"/>
                      <a:pt x="228194" y="138999"/>
                      <a:pt x="221475" y="113820"/>
                    </a:cubicBezTo>
                    <a:cubicBezTo>
                      <a:pt x="222656" y="109168"/>
                      <a:pt x="224650" y="100234"/>
                      <a:pt x="225831" y="90118"/>
                    </a:cubicBezTo>
                    <a:cubicBezTo>
                      <a:pt x="228489" y="68410"/>
                      <a:pt x="226496" y="52683"/>
                      <a:pt x="219776" y="42050"/>
                    </a:cubicBezTo>
                    <a:cubicBezTo>
                      <a:pt x="198881" y="9267"/>
                      <a:pt x="161593" y="554"/>
                      <a:pt x="142838" y="554"/>
                    </a:cubicBezTo>
                    <a:cubicBezTo>
                      <a:pt x="121794" y="554"/>
                      <a:pt x="89601" y="11039"/>
                      <a:pt x="67967" y="40647"/>
                    </a:cubicBezTo>
                    <a:cubicBezTo>
                      <a:pt x="60288" y="51132"/>
                      <a:pt x="57851" y="67155"/>
                      <a:pt x="60583" y="89528"/>
                    </a:cubicBezTo>
                    <a:cubicBezTo>
                      <a:pt x="61839" y="99865"/>
                      <a:pt x="63906" y="109021"/>
                      <a:pt x="65087" y="113820"/>
                    </a:cubicBezTo>
                    <a:cubicBezTo>
                      <a:pt x="58147" y="138629"/>
                      <a:pt x="32894" y="173997"/>
                      <a:pt x="17610" y="195484"/>
                    </a:cubicBezTo>
                    <a:cubicBezTo>
                      <a:pt x="4172" y="214386"/>
                      <a:pt x="554" y="219407"/>
                      <a:pt x="554" y="225979"/>
                    </a:cubicBezTo>
                    <a:cubicBezTo>
                      <a:pt x="554" y="233289"/>
                      <a:pt x="6535" y="239270"/>
                      <a:pt x="13844" y="239270"/>
                    </a:cubicBezTo>
                    <a:lnTo>
                      <a:pt x="68410" y="239270"/>
                    </a:lnTo>
                    <a:cubicBezTo>
                      <a:pt x="71216" y="250714"/>
                      <a:pt x="74022" y="265851"/>
                      <a:pt x="76901" y="281726"/>
                    </a:cubicBezTo>
                    <a:cubicBezTo>
                      <a:pt x="83399" y="317094"/>
                      <a:pt x="90783" y="357188"/>
                      <a:pt x="102671" y="379191"/>
                    </a:cubicBezTo>
                    <a:cubicBezTo>
                      <a:pt x="104960" y="383474"/>
                      <a:pt x="109464" y="386132"/>
                      <a:pt x="114337" y="386132"/>
                    </a:cubicBezTo>
                    <a:lnTo>
                      <a:pt x="175917" y="386132"/>
                    </a:lnTo>
                    <a:cubicBezTo>
                      <a:pt x="180864" y="386132"/>
                      <a:pt x="185368" y="383400"/>
                      <a:pt x="187657" y="379043"/>
                    </a:cubicBezTo>
                    <a:cubicBezTo>
                      <a:pt x="199028" y="357409"/>
                      <a:pt x="204640" y="319826"/>
                      <a:pt x="210104" y="283572"/>
                    </a:cubicBezTo>
                    <a:cubicBezTo>
                      <a:pt x="212614" y="267032"/>
                      <a:pt x="214977" y="251157"/>
                      <a:pt x="217635" y="239343"/>
                    </a:cubicBezTo>
                    <a:lnTo>
                      <a:pt x="272275" y="239343"/>
                    </a:lnTo>
                    <a:cubicBezTo>
                      <a:pt x="279585" y="239343"/>
                      <a:pt x="285565" y="233363"/>
                      <a:pt x="285565" y="226053"/>
                    </a:cubicBezTo>
                    <a:cubicBezTo>
                      <a:pt x="285565" y="219555"/>
                      <a:pt x="282095" y="214682"/>
                      <a:pt x="269174" y="196518"/>
                    </a:cubicBezTo>
                    <a:close/>
                    <a:moveTo>
                      <a:pt x="207372" y="212614"/>
                    </a:moveTo>
                    <a:cubicBezTo>
                      <a:pt x="201539" y="212614"/>
                      <a:pt x="196370" y="216380"/>
                      <a:pt x="194672" y="221992"/>
                    </a:cubicBezTo>
                    <a:cubicBezTo>
                      <a:pt x="190389" y="235873"/>
                      <a:pt x="187214" y="257064"/>
                      <a:pt x="183818" y="279511"/>
                    </a:cubicBezTo>
                    <a:cubicBezTo>
                      <a:pt x="179535" y="308160"/>
                      <a:pt x="174736" y="340131"/>
                      <a:pt x="167278" y="359476"/>
                    </a:cubicBezTo>
                    <a:lnTo>
                      <a:pt x="122754" y="359476"/>
                    </a:lnTo>
                    <a:cubicBezTo>
                      <a:pt x="114485" y="339319"/>
                      <a:pt x="108208" y="305058"/>
                      <a:pt x="103040" y="276853"/>
                    </a:cubicBezTo>
                    <a:cubicBezTo>
                      <a:pt x="99126" y="255440"/>
                      <a:pt x="95361" y="235208"/>
                      <a:pt x="91152" y="221918"/>
                    </a:cubicBezTo>
                    <a:cubicBezTo>
                      <a:pt x="89380" y="216380"/>
                      <a:pt x="84285" y="212688"/>
                      <a:pt x="78526" y="212688"/>
                    </a:cubicBezTo>
                    <a:lnTo>
                      <a:pt x="38063" y="212688"/>
                    </a:lnTo>
                    <a:cubicBezTo>
                      <a:pt x="38506" y="212097"/>
                      <a:pt x="38875" y="211507"/>
                      <a:pt x="39318" y="210916"/>
                    </a:cubicBezTo>
                    <a:cubicBezTo>
                      <a:pt x="57556" y="185368"/>
                      <a:pt x="85024" y="146825"/>
                      <a:pt x="91817" y="116700"/>
                    </a:cubicBezTo>
                    <a:cubicBezTo>
                      <a:pt x="92333" y="114558"/>
                      <a:pt x="92260" y="112270"/>
                      <a:pt x="91669" y="110128"/>
                    </a:cubicBezTo>
                    <a:cubicBezTo>
                      <a:pt x="86796" y="92998"/>
                      <a:pt x="83325" y="64792"/>
                      <a:pt x="89528" y="56301"/>
                    </a:cubicBezTo>
                    <a:cubicBezTo>
                      <a:pt x="106362" y="33264"/>
                      <a:pt x="131024" y="27135"/>
                      <a:pt x="142912" y="27135"/>
                    </a:cubicBezTo>
                    <a:cubicBezTo>
                      <a:pt x="155317" y="27135"/>
                      <a:pt x="182710" y="33264"/>
                      <a:pt x="197404" y="56375"/>
                    </a:cubicBezTo>
                    <a:cubicBezTo>
                      <a:pt x="203385" y="65752"/>
                      <a:pt x="199545" y="94032"/>
                      <a:pt x="195041" y="110202"/>
                    </a:cubicBezTo>
                    <a:cubicBezTo>
                      <a:pt x="194450" y="112270"/>
                      <a:pt x="194376" y="114485"/>
                      <a:pt x="194819" y="116552"/>
                    </a:cubicBezTo>
                    <a:cubicBezTo>
                      <a:pt x="201391" y="147194"/>
                      <a:pt x="229154" y="186254"/>
                      <a:pt x="247539" y="212024"/>
                    </a:cubicBezTo>
                    <a:cubicBezTo>
                      <a:pt x="247687" y="212245"/>
                      <a:pt x="247835" y="212467"/>
                      <a:pt x="247982" y="212614"/>
                    </a:cubicBezTo>
                    <a:lnTo>
                      <a:pt x="207372" y="2126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58" name="Grupo 834">
              <a:extLst>
                <a:ext uri="{FF2B5EF4-FFF2-40B4-BE49-F238E27FC236}">
                  <a16:creationId xmlns:a16="http://schemas.microsoft.com/office/drawing/2014/main" id="{729C7B1C-A55A-9945-A519-A09173264B76}"/>
                </a:ext>
              </a:extLst>
            </p:cNvPr>
            <p:cNvGrpSpPr/>
            <p:nvPr/>
          </p:nvGrpSpPr>
          <p:grpSpPr>
            <a:xfrm>
              <a:off x="14410387" y="5714999"/>
              <a:ext cx="1034441" cy="1927484"/>
              <a:chOff x="2835607" y="743725"/>
              <a:chExt cx="285750" cy="532441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59" name="Forma libre 155">
                <a:extLst>
                  <a:ext uri="{FF2B5EF4-FFF2-40B4-BE49-F238E27FC236}">
                    <a16:creationId xmlns:a16="http://schemas.microsoft.com/office/drawing/2014/main" id="{09327FD1-0F26-834F-8704-3D25CF00D650}"/>
                  </a:ext>
                </a:extLst>
              </p:cNvPr>
              <p:cNvSpPr/>
              <p:nvPr/>
            </p:nvSpPr>
            <p:spPr>
              <a:xfrm>
                <a:off x="2910405" y="743725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6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6" y="137596"/>
                      <a:pt x="137596" y="106879"/>
                      <a:pt x="137596" y="69075"/>
                    </a:cubicBezTo>
                    <a:cubicBezTo>
                      <a:pt x="137596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6" y="27209"/>
                      <a:pt x="111014" y="46037"/>
                      <a:pt x="111014" y="69149"/>
                    </a:cubicBezTo>
                    <a:cubicBezTo>
                      <a:pt x="111014" y="92260"/>
                      <a:pt x="92186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7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60" name="Forma libre 156">
                <a:extLst>
                  <a:ext uri="{FF2B5EF4-FFF2-40B4-BE49-F238E27FC236}">
                    <a16:creationId xmlns:a16="http://schemas.microsoft.com/office/drawing/2014/main" id="{7B1F86E5-5FBA-2E44-B2A3-BC2F22553BBE}"/>
                  </a:ext>
                </a:extLst>
              </p:cNvPr>
              <p:cNvSpPr/>
              <p:nvPr/>
            </p:nvSpPr>
            <p:spPr>
              <a:xfrm>
                <a:off x="2835607" y="889997"/>
                <a:ext cx="285750" cy="386169"/>
              </a:xfrm>
              <a:custGeom>
                <a:avLst/>
                <a:gdLst>
                  <a:gd name="connsiteX0" fmla="*/ 269174 w 285749"/>
                  <a:gd name="connsiteY0" fmla="*/ 196518 h 386168"/>
                  <a:gd name="connsiteX1" fmla="*/ 221475 w 285749"/>
                  <a:gd name="connsiteY1" fmla="*/ 113820 h 386168"/>
                  <a:gd name="connsiteX2" fmla="*/ 225831 w 285749"/>
                  <a:gd name="connsiteY2" fmla="*/ 90118 h 386168"/>
                  <a:gd name="connsiteX3" fmla="*/ 219776 w 285749"/>
                  <a:gd name="connsiteY3" fmla="*/ 42050 h 386168"/>
                  <a:gd name="connsiteX4" fmla="*/ 142838 w 285749"/>
                  <a:gd name="connsiteY4" fmla="*/ 554 h 386168"/>
                  <a:gd name="connsiteX5" fmla="*/ 67967 w 285749"/>
                  <a:gd name="connsiteY5" fmla="*/ 40647 h 386168"/>
                  <a:gd name="connsiteX6" fmla="*/ 60583 w 285749"/>
                  <a:gd name="connsiteY6" fmla="*/ 89528 h 386168"/>
                  <a:gd name="connsiteX7" fmla="*/ 65087 w 285749"/>
                  <a:gd name="connsiteY7" fmla="*/ 113820 h 386168"/>
                  <a:gd name="connsiteX8" fmla="*/ 17610 w 285749"/>
                  <a:gd name="connsiteY8" fmla="*/ 195484 h 386168"/>
                  <a:gd name="connsiteX9" fmla="*/ 554 w 285749"/>
                  <a:gd name="connsiteY9" fmla="*/ 225979 h 386168"/>
                  <a:gd name="connsiteX10" fmla="*/ 13844 w 285749"/>
                  <a:gd name="connsiteY10" fmla="*/ 239270 h 386168"/>
                  <a:gd name="connsiteX11" fmla="*/ 68410 w 285749"/>
                  <a:gd name="connsiteY11" fmla="*/ 239270 h 386168"/>
                  <a:gd name="connsiteX12" fmla="*/ 76901 w 285749"/>
                  <a:gd name="connsiteY12" fmla="*/ 281726 h 386168"/>
                  <a:gd name="connsiteX13" fmla="*/ 102671 w 285749"/>
                  <a:gd name="connsiteY13" fmla="*/ 379191 h 386168"/>
                  <a:gd name="connsiteX14" fmla="*/ 114337 w 285749"/>
                  <a:gd name="connsiteY14" fmla="*/ 386132 h 386168"/>
                  <a:gd name="connsiteX15" fmla="*/ 175917 w 285749"/>
                  <a:gd name="connsiteY15" fmla="*/ 386132 h 386168"/>
                  <a:gd name="connsiteX16" fmla="*/ 187657 w 285749"/>
                  <a:gd name="connsiteY16" fmla="*/ 379043 h 386168"/>
                  <a:gd name="connsiteX17" fmla="*/ 210104 w 285749"/>
                  <a:gd name="connsiteY17" fmla="*/ 283572 h 386168"/>
                  <a:gd name="connsiteX18" fmla="*/ 217635 w 285749"/>
                  <a:gd name="connsiteY18" fmla="*/ 239343 h 386168"/>
                  <a:gd name="connsiteX19" fmla="*/ 272275 w 285749"/>
                  <a:gd name="connsiteY19" fmla="*/ 239343 h 386168"/>
                  <a:gd name="connsiteX20" fmla="*/ 285565 w 285749"/>
                  <a:gd name="connsiteY20" fmla="*/ 226053 h 386168"/>
                  <a:gd name="connsiteX21" fmla="*/ 269174 w 285749"/>
                  <a:gd name="connsiteY21" fmla="*/ 196518 h 386168"/>
                  <a:gd name="connsiteX22" fmla="*/ 207372 w 285749"/>
                  <a:gd name="connsiteY22" fmla="*/ 212614 h 386168"/>
                  <a:gd name="connsiteX23" fmla="*/ 194672 w 285749"/>
                  <a:gd name="connsiteY23" fmla="*/ 221992 h 386168"/>
                  <a:gd name="connsiteX24" fmla="*/ 183818 w 285749"/>
                  <a:gd name="connsiteY24" fmla="*/ 279511 h 386168"/>
                  <a:gd name="connsiteX25" fmla="*/ 167278 w 285749"/>
                  <a:gd name="connsiteY25" fmla="*/ 359476 h 386168"/>
                  <a:gd name="connsiteX26" fmla="*/ 122754 w 285749"/>
                  <a:gd name="connsiteY26" fmla="*/ 359476 h 386168"/>
                  <a:gd name="connsiteX27" fmla="*/ 103040 w 285749"/>
                  <a:gd name="connsiteY27" fmla="*/ 276853 h 386168"/>
                  <a:gd name="connsiteX28" fmla="*/ 91152 w 285749"/>
                  <a:gd name="connsiteY28" fmla="*/ 221918 h 386168"/>
                  <a:gd name="connsiteX29" fmla="*/ 78526 w 285749"/>
                  <a:gd name="connsiteY29" fmla="*/ 212688 h 386168"/>
                  <a:gd name="connsiteX30" fmla="*/ 38063 w 285749"/>
                  <a:gd name="connsiteY30" fmla="*/ 212688 h 386168"/>
                  <a:gd name="connsiteX31" fmla="*/ 39318 w 285749"/>
                  <a:gd name="connsiteY31" fmla="*/ 210916 h 386168"/>
                  <a:gd name="connsiteX32" fmla="*/ 91817 w 285749"/>
                  <a:gd name="connsiteY32" fmla="*/ 116700 h 386168"/>
                  <a:gd name="connsiteX33" fmla="*/ 91669 w 285749"/>
                  <a:gd name="connsiteY33" fmla="*/ 110128 h 386168"/>
                  <a:gd name="connsiteX34" fmla="*/ 89528 w 285749"/>
                  <a:gd name="connsiteY34" fmla="*/ 56301 h 386168"/>
                  <a:gd name="connsiteX35" fmla="*/ 142912 w 285749"/>
                  <a:gd name="connsiteY35" fmla="*/ 27135 h 386168"/>
                  <a:gd name="connsiteX36" fmla="*/ 197404 w 285749"/>
                  <a:gd name="connsiteY36" fmla="*/ 56375 h 386168"/>
                  <a:gd name="connsiteX37" fmla="*/ 195041 w 285749"/>
                  <a:gd name="connsiteY37" fmla="*/ 110202 h 386168"/>
                  <a:gd name="connsiteX38" fmla="*/ 194819 w 285749"/>
                  <a:gd name="connsiteY38" fmla="*/ 116552 h 386168"/>
                  <a:gd name="connsiteX39" fmla="*/ 247539 w 285749"/>
                  <a:gd name="connsiteY39" fmla="*/ 212024 h 386168"/>
                  <a:gd name="connsiteX40" fmla="*/ 247982 w 285749"/>
                  <a:gd name="connsiteY40" fmla="*/ 212614 h 386168"/>
                  <a:gd name="connsiteX41" fmla="*/ 207372 w 285749"/>
                  <a:gd name="connsiteY41" fmla="*/ 212614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85749" h="386168">
                    <a:moveTo>
                      <a:pt x="269174" y="196518"/>
                    </a:moveTo>
                    <a:cubicBezTo>
                      <a:pt x="253668" y="174810"/>
                      <a:pt x="228194" y="138999"/>
                      <a:pt x="221475" y="113820"/>
                    </a:cubicBezTo>
                    <a:cubicBezTo>
                      <a:pt x="222656" y="109168"/>
                      <a:pt x="224650" y="100234"/>
                      <a:pt x="225831" y="90118"/>
                    </a:cubicBezTo>
                    <a:cubicBezTo>
                      <a:pt x="228489" y="68410"/>
                      <a:pt x="226496" y="52683"/>
                      <a:pt x="219776" y="42050"/>
                    </a:cubicBezTo>
                    <a:cubicBezTo>
                      <a:pt x="198881" y="9267"/>
                      <a:pt x="161593" y="554"/>
                      <a:pt x="142838" y="554"/>
                    </a:cubicBezTo>
                    <a:cubicBezTo>
                      <a:pt x="121794" y="554"/>
                      <a:pt x="89601" y="11039"/>
                      <a:pt x="67967" y="40647"/>
                    </a:cubicBezTo>
                    <a:cubicBezTo>
                      <a:pt x="60288" y="51132"/>
                      <a:pt x="57851" y="67155"/>
                      <a:pt x="60583" y="89528"/>
                    </a:cubicBezTo>
                    <a:cubicBezTo>
                      <a:pt x="61839" y="99865"/>
                      <a:pt x="63906" y="109021"/>
                      <a:pt x="65087" y="113820"/>
                    </a:cubicBezTo>
                    <a:cubicBezTo>
                      <a:pt x="58147" y="138629"/>
                      <a:pt x="32894" y="173997"/>
                      <a:pt x="17610" y="195484"/>
                    </a:cubicBezTo>
                    <a:cubicBezTo>
                      <a:pt x="4172" y="214386"/>
                      <a:pt x="554" y="219407"/>
                      <a:pt x="554" y="225979"/>
                    </a:cubicBezTo>
                    <a:cubicBezTo>
                      <a:pt x="554" y="233289"/>
                      <a:pt x="6535" y="239270"/>
                      <a:pt x="13844" y="239270"/>
                    </a:cubicBezTo>
                    <a:lnTo>
                      <a:pt x="68410" y="239270"/>
                    </a:lnTo>
                    <a:cubicBezTo>
                      <a:pt x="71216" y="250714"/>
                      <a:pt x="74022" y="265851"/>
                      <a:pt x="76901" y="281726"/>
                    </a:cubicBezTo>
                    <a:cubicBezTo>
                      <a:pt x="83399" y="317094"/>
                      <a:pt x="90783" y="357188"/>
                      <a:pt x="102671" y="379191"/>
                    </a:cubicBezTo>
                    <a:cubicBezTo>
                      <a:pt x="104960" y="383474"/>
                      <a:pt x="109464" y="386132"/>
                      <a:pt x="114337" y="386132"/>
                    </a:cubicBezTo>
                    <a:lnTo>
                      <a:pt x="175917" y="386132"/>
                    </a:lnTo>
                    <a:cubicBezTo>
                      <a:pt x="180864" y="386132"/>
                      <a:pt x="185368" y="383400"/>
                      <a:pt x="187657" y="379043"/>
                    </a:cubicBezTo>
                    <a:cubicBezTo>
                      <a:pt x="199028" y="357409"/>
                      <a:pt x="204640" y="319826"/>
                      <a:pt x="210104" y="283572"/>
                    </a:cubicBezTo>
                    <a:cubicBezTo>
                      <a:pt x="212614" y="267032"/>
                      <a:pt x="214977" y="251157"/>
                      <a:pt x="217635" y="239343"/>
                    </a:cubicBezTo>
                    <a:lnTo>
                      <a:pt x="272275" y="239343"/>
                    </a:lnTo>
                    <a:cubicBezTo>
                      <a:pt x="279585" y="239343"/>
                      <a:pt x="285565" y="233363"/>
                      <a:pt x="285565" y="226053"/>
                    </a:cubicBezTo>
                    <a:cubicBezTo>
                      <a:pt x="285565" y="219555"/>
                      <a:pt x="282095" y="214682"/>
                      <a:pt x="269174" y="196518"/>
                    </a:cubicBezTo>
                    <a:close/>
                    <a:moveTo>
                      <a:pt x="207372" y="212614"/>
                    </a:moveTo>
                    <a:cubicBezTo>
                      <a:pt x="201539" y="212614"/>
                      <a:pt x="196370" y="216380"/>
                      <a:pt x="194672" y="221992"/>
                    </a:cubicBezTo>
                    <a:cubicBezTo>
                      <a:pt x="190389" y="235873"/>
                      <a:pt x="187214" y="257064"/>
                      <a:pt x="183818" y="279511"/>
                    </a:cubicBezTo>
                    <a:cubicBezTo>
                      <a:pt x="179535" y="308160"/>
                      <a:pt x="174736" y="340131"/>
                      <a:pt x="167278" y="359476"/>
                    </a:cubicBezTo>
                    <a:lnTo>
                      <a:pt x="122754" y="359476"/>
                    </a:lnTo>
                    <a:cubicBezTo>
                      <a:pt x="114485" y="339319"/>
                      <a:pt x="108208" y="305058"/>
                      <a:pt x="103040" y="276853"/>
                    </a:cubicBezTo>
                    <a:cubicBezTo>
                      <a:pt x="99126" y="255440"/>
                      <a:pt x="95361" y="235208"/>
                      <a:pt x="91152" y="221918"/>
                    </a:cubicBezTo>
                    <a:cubicBezTo>
                      <a:pt x="89380" y="216380"/>
                      <a:pt x="84285" y="212688"/>
                      <a:pt x="78526" y="212688"/>
                    </a:cubicBezTo>
                    <a:lnTo>
                      <a:pt x="38063" y="212688"/>
                    </a:lnTo>
                    <a:cubicBezTo>
                      <a:pt x="38506" y="212097"/>
                      <a:pt x="38875" y="211507"/>
                      <a:pt x="39318" y="210916"/>
                    </a:cubicBezTo>
                    <a:cubicBezTo>
                      <a:pt x="57556" y="185368"/>
                      <a:pt x="85024" y="146825"/>
                      <a:pt x="91817" y="116700"/>
                    </a:cubicBezTo>
                    <a:cubicBezTo>
                      <a:pt x="92333" y="114558"/>
                      <a:pt x="92260" y="112270"/>
                      <a:pt x="91669" y="110128"/>
                    </a:cubicBezTo>
                    <a:cubicBezTo>
                      <a:pt x="86796" y="92998"/>
                      <a:pt x="83325" y="64792"/>
                      <a:pt x="89528" y="56301"/>
                    </a:cubicBezTo>
                    <a:cubicBezTo>
                      <a:pt x="106362" y="33264"/>
                      <a:pt x="131024" y="27135"/>
                      <a:pt x="142912" y="27135"/>
                    </a:cubicBezTo>
                    <a:cubicBezTo>
                      <a:pt x="155317" y="27135"/>
                      <a:pt x="182710" y="33264"/>
                      <a:pt x="197404" y="56375"/>
                    </a:cubicBezTo>
                    <a:cubicBezTo>
                      <a:pt x="203385" y="65752"/>
                      <a:pt x="199545" y="94032"/>
                      <a:pt x="195041" y="110202"/>
                    </a:cubicBezTo>
                    <a:cubicBezTo>
                      <a:pt x="194450" y="112270"/>
                      <a:pt x="194376" y="114485"/>
                      <a:pt x="194819" y="116552"/>
                    </a:cubicBezTo>
                    <a:cubicBezTo>
                      <a:pt x="201391" y="147194"/>
                      <a:pt x="229154" y="186254"/>
                      <a:pt x="247539" y="212024"/>
                    </a:cubicBezTo>
                    <a:cubicBezTo>
                      <a:pt x="247687" y="212245"/>
                      <a:pt x="247835" y="212467"/>
                      <a:pt x="247982" y="212614"/>
                    </a:cubicBezTo>
                    <a:lnTo>
                      <a:pt x="207372" y="2126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61" name="Grupo 834">
              <a:extLst>
                <a:ext uri="{FF2B5EF4-FFF2-40B4-BE49-F238E27FC236}">
                  <a16:creationId xmlns:a16="http://schemas.microsoft.com/office/drawing/2014/main" id="{204572A1-05A4-264D-B1AC-90F0B2892975}"/>
                </a:ext>
              </a:extLst>
            </p:cNvPr>
            <p:cNvGrpSpPr/>
            <p:nvPr/>
          </p:nvGrpSpPr>
          <p:grpSpPr>
            <a:xfrm>
              <a:off x="15820282" y="5714999"/>
              <a:ext cx="1034441" cy="1927484"/>
              <a:chOff x="2835607" y="743725"/>
              <a:chExt cx="285750" cy="532441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62" name="Forma libre 155">
                <a:extLst>
                  <a:ext uri="{FF2B5EF4-FFF2-40B4-BE49-F238E27FC236}">
                    <a16:creationId xmlns:a16="http://schemas.microsoft.com/office/drawing/2014/main" id="{88CD8773-BF77-0B44-89AA-9DC2910F1645}"/>
                  </a:ext>
                </a:extLst>
              </p:cNvPr>
              <p:cNvSpPr/>
              <p:nvPr/>
            </p:nvSpPr>
            <p:spPr>
              <a:xfrm>
                <a:off x="2910405" y="743725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6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6" y="137596"/>
                      <a:pt x="137596" y="106879"/>
                      <a:pt x="137596" y="69075"/>
                    </a:cubicBezTo>
                    <a:cubicBezTo>
                      <a:pt x="137596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6" y="27209"/>
                      <a:pt x="111014" y="46037"/>
                      <a:pt x="111014" y="69149"/>
                    </a:cubicBezTo>
                    <a:cubicBezTo>
                      <a:pt x="111014" y="92260"/>
                      <a:pt x="92186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7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63" name="Forma libre 156">
                <a:extLst>
                  <a:ext uri="{FF2B5EF4-FFF2-40B4-BE49-F238E27FC236}">
                    <a16:creationId xmlns:a16="http://schemas.microsoft.com/office/drawing/2014/main" id="{BD5B0FD7-4951-6848-B5B8-29B1A31A53F5}"/>
                  </a:ext>
                </a:extLst>
              </p:cNvPr>
              <p:cNvSpPr/>
              <p:nvPr/>
            </p:nvSpPr>
            <p:spPr>
              <a:xfrm>
                <a:off x="2835607" y="889997"/>
                <a:ext cx="285750" cy="386169"/>
              </a:xfrm>
              <a:custGeom>
                <a:avLst/>
                <a:gdLst>
                  <a:gd name="connsiteX0" fmla="*/ 269174 w 285749"/>
                  <a:gd name="connsiteY0" fmla="*/ 196518 h 386168"/>
                  <a:gd name="connsiteX1" fmla="*/ 221475 w 285749"/>
                  <a:gd name="connsiteY1" fmla="*/ 113820 h 386168"/>
                  <a:gd name="connsiteX2" fmla="*/ 225831 w 285749"/>
                  <a:gd name="connsiteY2" fmla="*/ 90118 h 386168"/>
                  <a:gd name="connsiteX3" fmla="*/ 219776 w 285749"/>
                  <a:gd name="connsiteY3" fmla="*/ 42050 h 386168"/>
                  <a:gd name="connsiteX4" fmla="*/ 142838 w 285749"/>
                  <a:gd name="connsiteY4" fmla="*/ 554 h 386168"/>
                  <a:gd name="connsiteX5" fmla="*/ 67967 w 285749"/>
                  <a:gd name="connsiteY5" fmla="*/ 40647 h 386168"/>
                  <a:gd name="connsiteX6" fmla="*/ 60583 w 285749"/>
                  <a:gd name="connsiteY6" fmla="*/ 89528 h 386168"/>
                  <a:gd name="connsiteX7" fmla="*/ 65087 w 285749"/>
                  <a:gd name="connsiteY7" fmla="*/ 113820 h 386168"/>
                  <a:gd name="connsiteX8" fmla="*/ 17610 w 285749"/>
                  <a:gd name="connsiteY8" fmla="*/ 195484 h 386168"/>
                  <a:gd name="connsiteX9" fmla="*/ 554 w 285749"/>
                  <a:gd name="connsiteY9" fmla="*/ 225979 h 386168"/>
                  <a:gd name="connsiteX10" fmla="*/ 13844 w 285749"/>
                  <a:gd name="connsiteY10" fmla="*/ 239270 h 386168"/>
                  <a:gd name="connsiteX11" fmla="*/ 68410 w 285749"/>
                  <a:gd name="connsiteY11" fmla="*/ 239270 h 386168"/>
                  <a:gd name="connsiteX12" fmla="*/ 76901 w 285749"/>
                  <a:gd name="connsiteY12" fmla="*/ 281726 h 386168"/>
                  <a:gd name="connsiteX13" fmla="*/ 102671 w 285749"/>
                  <a:gd name="connsiteY13" fmla="*/ 379191 h 386168"/>
                  <a:gd name="connsiteX14" fmla="*/ 114337 w 285749"/>
                  <a:gd name="connsiteY14" fmla="*/ 386132 h 386168"/>
                  <a:gd name="connsiteX15" fmla="*/ 175917 w 285749"/>
                  <a:gd name="connsiteY15" fmla="*/ 386132 h 386168"/>
                  <a:gd name="connsiteX16" fmla="*/ 187657 w 285749"/>
                  <a:gd name="connsiteY16" fmla="*/ 379043 h 386168"/>
                  <a:gd name="connsiteX17" fmla="*/ 210104 w 285749"/>
                  <a:gd name="connsiteY17" fmla="*/ 283572 h 386168"/>
                  <a:gd name="connsiteX18" fmla="*/ 217635 w 285749"/>
                  <a:gd name="connsiteY18" fmla="*/ 239343 h 386168"/>
                  <a:gd name="connsiteX19" fmla="*/ 272275 w 285749"/>
                  <a:gd name="connsiteY19" fmla="*/ 239343 h 386168"/>
                  <a:gd name="connsiteX20" fmla="*/ 285565 w 285749"/>
                  <a:gd name="connsiteY20" fmla="*/ 226053 h 386168"/>
                  <a:gd name="connsiteX21" fmla="*/ 269174 w 285749"/>
                  <a:gd name="connsiteY21" fmla="*/ 196518 h 386168"/>
                  <a:gd name="connsiteX22" fmla="*/ 207372 w 285749"/>
                  <a:gd name="connsiteY22" fmla="*/ 212614 h 386168"/>
                  <a:gd name="connsiteX23" fmla="*/ 194672 w 285749"/>
                  <a:gd name="connsiteY23" fmla="*/ 221992 h 386168"/>
                  <a:gd name="connsiteX24" fmla="*/ 183818 w 285749"/>
                  <a:gd name="connsiteY24" fmla="*/ 279511 h 386168"/>
                  <a:gd name="connsiteX25" fmla="*/ 167278 w 285749"/>
                  <a:gd name="connsiteY25" fmla="*/ 359476 h 386168"/>
                  <a:gd name="connsiteX26" fmla="*/ 122754 w 285749"/>
                  <a:gd name="connsiteY26" fmla="*/ 359476 h 386168"/>
                  <a:gd name="connsiteX27" fmla="*/ 103040 w 285749"/>
                  <a:gd name="connsiteY27" fmla="*/ 276853 h 386168"/>
                  <a:gd name="connsiteX28" fmla="*/ 91152 w 285749"/>
                  <a:gd name="connsiteY28" fmla="*/ 221918 h 386168"/>
                  <a:gd name="connsiteX29" fmla="*/ 78526 w 285749"/>
                  <a:gd name="connsiteY29" fmla="*/ 212688 h 386168"/>
                  <a:gd name="connsiteX30" fmla="*/ 38063 w 285749"/>
                  <a:gd name="connsiteY30" fmla="*/ 212688 h 386168"/>
                  <a:gd name="connsiteX31" fmla="*/ 39318 w 285749"/>
                  <a:gd name="connsiteY31" fmla="*/ 210916 h 386168"/>
                  <a:gd name="connsiteX32" fmla="*/ 91817 w 285749"/>
                  <a:gd name="connsiteY32" fmla="*/ 116700 h 386168"/>
                  <a:gd name="connsiteX33" fmla="*/ 91669 w 285749"/>
                  <a:gd name="connsiteY33" fmla="*/ 110128 h 386168"/>
                  <a:gd name="connsiteX34" fmla="*/ 89528 w 285749"/>
                  <a:gd name="connsiteY34" fmla="*/ 56301 h 386168"/>
                  <a:gd name="connsiteX35" fmla="*/ 142912 w 285749"/>
                  <a:gd name="connsiteY35" fmla="*/ 27135 h 386168"/>
                  <a:gd name="connsiteX36" fmla="*/ 197404 w 285749"/>
                  <a:gd name="connsiteY36" fmla="*/ 56375 h 386168"/>
                  <a:gd name="connsiteX37" fmla="*/ 195041 w 285749"/>
                  <a:gd name="connsiteY37" fmla="*/ 110202 h 386168"/>
                  <a:gd name="connsiteX38" fmla="*/ 194819 w 285749"/>
                  <a:gd name="connsiteY38" fmla="*/ 116552 h 386168"/>
                  <a:gd name="connsiteX39" fmla="*/ 247539 w 285749"/>
                  <a:gd name="connsiteY39" fmla="*/ 212024 h 386168"/>
                  <a:gd name="connsiteX40" fmla="*/ 247982 w 285749"/>
                  <a:gd name="connsiteY40" fmla="*/ 212614 h 386168"/>
                  <a:gd name="connsiteX41" fmla="*/ 207372 w 285749"/>
                  <a:gd name="connsiteY41" fmla="*/ 212614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85749" h="386168">
                    <a:moveTo>
                      <a:pt x="269174" y="196518"/>
                    </a:moveTo>
                    <a:cubicBezTo>
                      <a:pt x="253668" y="174810"/>
                      <a:pt x="228194" y="138999"/>
                      <a:pt x="221475" y="113820"/>
                    </a:cubicBezTo>
                    <a:cubicBezTo>
                      <a:pt x="222656" y="109168"/>
                      <a:pt x="224650" y="100234"/>
                      <a:pt x="225831" y="90118"/>
                    </a:cubicBezTo>
                    <a:cubicBezTo>
                      <a:pt x="228489" y="68410"/>
                      <a:pt x="226496" y="52683"/>
                      <a:pt x="219776" y="42050"/>
                    </a:cubicBezTo>
                    <a:cubicBezTo>
                      <a:pt x="198881" y="9267"/>
                      <a:pt x="161593" y="554"/>
                      <a:pt x="142838" y="554"/>
                    </a:cubicBezTo>
                    <a:cubicBezTo>
                      <a:pt x="121794" y="554"/>
                      <a:pt x="89601" y="11039"/>
                      <a:pt x="67967" y="40647"/>
                    </a:cubicBezTo>
                    <a:cubicBezTo>
                      <a:pt x="60288" y="51132"/>
                      <a:pt x="57851" y="67155"/>
                      <a:pt x="60583" y="89528"/>
                    </a:cubicBezTo>
                    <a:cubicBezTo>
                      <a:pt x="61839" y="99865"/>
                      <a:pt x="63906" y="109021"/>
                      <a:pt x="65087" y="113820"/>
                    </a:cubicBezTo>
                    <a:cubicBezTo>
                      <a:pt x="58147" y="138629"/>
                      <a:pt x="32894" y="173997"/>
                      <a:pt x="17610" y="195484"/>
                    </a:cubicBezTo>
                    <a:cubicBezTo>
                      <a:pt x="4172" y="214386"/>
                      <a:pt x="554" y="219407"/>
                      <a:pt x="554" y="225979"/>
                    </a:cubicBezTo>
                    <a:cubicBezTo>
                      <a:pt x="554" y="233289"/>
                      <a:pt x="6535" y="239270"/>
                      <a:pt x="13844" y="239270"/>
                    </a:cubicBezTo>
                    <a:lnTo>
                      <a:pt x="68410" y="239270"/>
                    </a:lnTo>
                    <a:cubicBezTo>
                      <a:pt x="71216" y="250714"/>
                      <a:pt x="74022" y="265851"/>
                      <a:pt x="76901" y="281726"/>
                    </a:cubicBezTo>
                    <a:cubicBezTo>
                      <a:pt x="83399" y="317094"/>
                      <a:pt x="90783" y="357188"/>
                      <a:pt x="102671" y="379191"/>
                    </a:cubicBezTo>
                    <a:cubicBezTo>
                      <a:pt x="104960" y="383474"/>
                      <a:pt x="109464" y="386132"/>
                      <a:pt x="114337" y="386132"/>
                    </a:cubicBezTo>
                    <a:lnTo>
                      <a:pt x="175917" y="386132"/>
                    </a:lnTo>
                    <a:cubicBezTo>
                      <a:pt x="180864" y="386132"/>
                      <a:pt x="185368" y="383400"/>
                      <a:pt x="187657" y="379043"/>
                    </a:cubicBezTo>
                    <a:cubicBezTo>
                      <a:pt x="199028" y="357409"/>
                      <a:pt x="204640" y="319826"/>
                      <a:pt x="210104" y="283572"/>
                    </a:cubicBezTo>
                    <a:cubicBezTo>
                      <a:pt x="212614" y="267032"/>
                      <a:pt x="214977" y="251157"/>
                      <a:pt x="217635" y="239343"/>
                    </a:cubicBezTo>
                    <a:lnTo>
                      <a:pt x="272275" y="239343"/>
                    </a:lnTo>
                    <a:cubicBezTo>
                      <a:pt x="279585" y="239343"/>
                      <a:pt x="285565" y="233363"/>
                      <a:pt x="285565" y="226053"/>
                    </a:cubicBezTo>
                    <a:cubicBezTo>
                      <a:pt x="285565" y="219555"/>
                      <a:pt x="282095" y="214682"/>
                      <a:pt x="269174" y="196518"/>
                    </a:cubicBezTo>
                    <a:close/>
                    <a:moveTo>
                      <a:pt x="207372" y="212614"/>
                    </a:moveTo>
                    <a:cubicBezTo>
                      <a:pt x="201539" y="212614"/>
                      <a:pt x="196370" y="216380"/>
                      <a:pt x="194672" y="221992"/>
                    </a:cubicBezTo>
                    <a:cubicBezTo>
                      <a:pt x="190389" y="235873"/>
                      <a:pt x="187214" y="257064"/>
                      <a:pt x="183818" y="279511"/>
                    </a:cubicBezTo>
                    <a:cubicBezTo>
                      <a:pt x="179535" y="308160"/>
                      <a:pt x="174736" y="340131"/>
                      <a:pt x="167278" y="359476"/>
                    </a:cubicBezTo>
                    <a:lnTo>
                      <a:pt x="122754" y="359476"/>
                    </a:lnTo>
                    <a:cubicBezTo>
                      <a:pt x="114485" y="339319"/>
                      <a:pt x="108208" y="305058"/>
                      <a:pt x="103040" y="276853"/>
                    </a:cubicBezTo>
                    <a:cubicBezTo>
                      <a:pt x="99126" y="255440"/>
                      <a:pt x="95361" y="235208"/>
                      <a:pt x="91152" y="221918"/>
                    </a:cubicBezTo>
                    <a:cubicBezTo>
                      <a:pt x="89380" y="216380"/>
                      <a:pt x="84285" y="212688"/>
                      <a:pt x="78526" y="212688"/>
                    </a:cubicBezTo>
                    <a:lnTo>
                      <a:pt x="38063" y="212688"/>
                    </a:lnTo>
                    <a:cubicBezTo>
                      <a:pt x="38506" y="212097"/>
                      <a:pt x="38875" y="211507"/>
                      <a:pt x="39318" y="210916"/>
                    </a:cubicBezTo>
                    <a:cubicBezTo>
                      <a:pt x="57556" y="185368"/>
                      <a:pt x="85024" y="146825"/>
                      <a:pt x="91817" y="116700"/>
                    </a:cubicBezTo>
                    <a:cubicBezTo>
                      <a:pt x="92333" y="114558"/>
                      <a:pt x="92260" y="112270"/>
                      <a:pt x="91669" y="110128"/>
                    </a:cubicBezTo>
                    <a:cubicBezTo>
                      <a:pt x="86796" y="92998"/>
                      <a:pt x="83325" y="64792"/>
                      <a:pt x="89528" y="56301"/>
                    </a:cubicBezTo>
                    <a:cubicBezTo>
                      <a:pt x="106362" y="33264"/>
                      <a:pt x="131024" y="27135"/>
                      <a:pt x="142912" y="27135"/>
                    </a:cubicBezTo>
                    <a:cubicBezTo>
                      <a:pt x="155317" y="27135"/>
                      <a:pt x="182710" y="33264"/>
                      <a:pt x="197404" y="56375"/>
                    </a:cubicBezTo>
                    <a:cubicBezTo>
                      <a:pt x="203385" y="65752"/>
                      <a:pt x="199545" y="94032"/>
                      <a:pt x="195041" y="110202"/>
                    </a:cubicBezTo>
                    <a:cubicBezTo>
                      <a:pt x="194450" y="112270"/>
                      <a:pt x="194376" y="114485"/>
                      <a:pt x="194819" y="116552"/>
                    </a:cubicBezTo>
                    <a:cubicBezTo>
                      <a:pt x="201391" y="147194"/>
                      <a:pt x="229154" y="186254"/>
                      <a:pt x="247539" y="212024"/>
                    </a:cubicBezTo>
                    <a:cubicBezTo>
                      <a:pt x="247687" y="212245"/>
                      <a:pt x="247835" y="212467"/>
                      <a:pt x="247982" y="212614"/>
                    </a:cubicBezTo>
                    <a:lnTo>
                      <a:pt x="207372" y="2126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64" name="Grupo 834">
              <a:extLst>
                <a:ext uri="{FF2B5EF4-FFF2-40B4-BE49-F238E27FC236}">
                  <a16:creationId xmlns:a16="http://schemas.microsoft.com/office/drawing/2014/main" id="{F67EC7EB-9956-B847-BB79-EA2FB8C55C8D}"/>
                </a:ext>
              </a:extLst>
            </p:cNvPr>
            <p:cNvGrpSpPr/>
            <p:nvPr/>
          </p:nvGrpSpPr>
          <p:grpSpPr>
            <a:xfrm>
              <a:off x="17230177" y="5714999"/>
              <a:ext cx="1034441" cy="1927484"/>
              <a:chOff x="2835607" y="743725"/>
              <a:chExt cx="285750" cy="532441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67" name="Forma libre 155">
                <a:extLst>
                  <a:ext uri="{FF2B5EF4-FFF2-40B4-BE49-F238E27FC236}">
                    <a16:creationId xmlns:a16="http://schemas.microsoft.com/office/drawing/2014/main" id="{D98C7627-A405-4F4B-8AC1-F95B16599B13}"/>
                  </a:ext>
                </a:extLst>
              </p:cNvPr>
              <p:cNvSpPr/>
              <p:nvPr/>
            </p:nvSpPr>
            <p:spPr>
              <a:xfrm>
                <a:off x="2910405" y="743725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6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6" y="137596"/>
                      <a:pt x="137596" y="106879"/>
                      <a:pt x="137596" y="69075"/>
                    </a:cubicBezTo>
                    <a:cubicBezTo>
                      <a:pt x="137596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6" y="27209"/>
                      <a:pt x="111014" y="46037"/>
                      <a:pt x="111014" y="69149"/>
                    </a:cubicBezTo>
                    <a:cubicBezTo>
                      <a:pt x="111014" y="92260"/>
                      <a:pt x="92186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7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68" name="Forma libre 156">
                <a:extLst>
                  <a:ext uri="{FF2B5EF4-FFF2-40B4-BE49-F238E27FC236}">
                    <a16:creationId xmlns:a16="http://schemas.microsoft.com/office/drawing/2014/main" id="{F4A90B86-08DC-0E40-BB72-2F7FAD4C2B39}"/>
                  </a:ext>
                </a:extLst>
              </p:cNvPr>
              <p:cNvSpPr/>
              <p:nvPr/>
            </p:nvSpPr>
            <p:spPr>
              <a:xfrm>
                <a:off x="2835607" y="889997"/>
                <a:ext cx="285750" cy="386169"/>
              </a:xfrm>
              <a:custGeom>
                <a:avLst/>
                <a:gdLst>
                  <a:gd name="connsiteX0" fmla="*/ 269174 w 285749"/>
                  <a:gd name="connsiteY0" fmla="*/ 196518 h 386168"/>
                  <a:gd name="connsiteX1" fmla="*/ 221475 w 285749"/>
                  <a:gd name="connsiteY1" fmla="*/ 113820 h 386168"/>
                  <a:gd name="connsiteX2" fmla="*/ 225831 w 285749"/>
                  <a:gd name="connsiteY2" fmla="*/ 90118 h 386168"/>
                  <a:gd name="connsiteX3" fmla="*/ 219776 w 285749"/>
                  <a:gd name="connsiteY3" fmla="*/ 42050 h 386168"/>
                  <a:gd name="connsiteX4" fmla="*/ 142838 w 285749"/>
                  <a:gd name="connsiteY4" fmla="*/ 554 h 386168"/>
                  <a:gd name="connsiteX5" fmla="*/ 67967 w 285749"/>
                  <a:gd name="connsiteY5" fmla="*/ 40647 h 386168"/>
                  <a:gd name="connsiteX6" fmla="*/ 60583 w 285749"/>
                  <a:gd name="connsiteY6" fmla="*/ 89528 h 386168"/>
                  <a:gd name="connsiteX7" fmla="*/ 65087 w 285749"/>
                  <a:gd name="connsiteY7" fmla="*/ 113820 h 386168"/>
                  <a:gd name="connsiteX8" fmla="*/ 17610 w 285749"/>
                  <a:gd name="connsiteY8" fmla="*/ 195484 h 386168"/>
                  <a:gd name="connsiteX9" fmla="*/ 554 w 285749"/>
                  <a:gd name="connsiteY9" fmla="*/ 225979 h 386168"/>
                  <a:gd name="connsiteX10" fmla="*/ 13844 w 285749"/>
                  <a:gd name="connsiteY10" fmla="*/ 239270 h 386168"/>
                  <a:gd name="connsiteX11" fmla="*/ 68410 w 285749"/>
                  <a:gd name="connsiteY11" fmla="*/ 239270 h 386168"/>
                  <a:gd name="connsiteX12" fmla="*/ 76901 w 285749"/>
                  <a:gd name="connsiteY12" fmla="*/ 281726 h 386168"/>
                  <a:gd name="connsiteX13" fmla="*/ 102671 w 285749"/>
                  <a:gd name="connsiteY13" fmla="*/ 379191 h 386168"/>
                  <a:gd name="connsiteX14" fmla="*/ 114337 w 285749"/>
                  <a:gd name="connsiteY14" fmla="*/ 386132 h 386168"/>
                  <a:gd name="connsiteX15" fmla="*/ 175917 w 285749"/>
                  <a:gd name="connsiteY15" fmla="*/ 386132 h 386168"/>
                  <a:gd name="connsiteX16" fmla="*/ 187657 w 285749"/>
                  <a:gd name="connsiteY16" fmla="*/ 379043 h 386168"/>
                  <a:gd name="connsiteX17" fmla="*/ 210104 w 285749"/>
                  <a:gd name="connsiteY17" fmla="*/ 283572 h 386168"/>
                  <a:gd name="connsiteX18" fmla="*/ 217635 w 285749"/>
                  <a:gd name="connsiteY18" fmla="*/ 239343 h 386168"/>
                  <a:gd name="connsiteX19" fmla="*/ 272275 w 285749"/>
                  <a:gd name="connsiteY19" fmla="*/ 239343 h 386168"/>
                  <a:gd name="connsiteX20" fmla="*/ 285565 w 285749"/>
                  <a:gd name="connsiteY20" fmla="*/ 226053 h 386168"/>
                  <a:gd name="connsiteX21" fmla="*/ 269174 w 285749"/>
                  <a:gd name="connsiteY21" fmla="*/ 196518 h 386168"/>
                  <a:gd name="connsiteX22" fmla="*/ 207372 w 285749"/>
                  <a:gd name="connsiteY22" fmla="*/ 212614 h 386168"/>
                  <a:gd name="connsiteX23" fmla="*/ 194672 w 285749"/>
                  <a:gd name="connsiteY23" fmla="*/ 221992 h 386168"/>
                  <a:gd name="connsiteX24" fmla="*/ 183818 w 285749"/>
                  <a:gd name="connsiteY24" fmla="*/ 279511 h 386168"/>
                  <a:gd name="connsiteX25" fmla="*/ 167278 w 285749"/>
                  <a:gd name="connsiteY25" fmla="*/ 359476 h 386168"/>
                  <a:gd name="connsiteX26" fmla="*/ 122754 w 285749"/>
                  <a:gd name="connsiteY26" fmla="*/ 359476 h 386168"/>
                  <a:gd name="connsiteX27" fmla="*/ 103040 w 285749"/>
                  <a:gd name="connsiteY27" fmla="*/ 276853 h 386168"/>
                  <a:gd name="connsiteX28" fmla="*/ 91152 w 285749"/>
                  <a:gd name="connsiteY28" fmla="*/ 221918 h 386168"/>
                  <a:gd name="connsiteX29" fmla="*/ 78526 w 285749"/>
                  <a:gd name="connsiteY29" fmla="*/ 212688 h 386168"/>
                  <a:gd name="connsiteX30" fmla="*/ 38063 w 285749"/>
                  <a:gd name="connsiteY30" fmla="*/ 212688 h 386168"/>
                  <a:gd name="connsiteX31" fmla="*/ 39318 w 285749"/>
                  <a:gd name="connsiteY31" fmla="*/ 210916 h 386168"/>
                  <a:gd name="connsiteX32" fmla="*/ 91817 w 285749"/>
                  <a:gd name="connsiteY32" fmla="*/ 116700 h 386168"/>
                  <a:gd name="connsiteX33" fmla="*/ 91669 w 285749"/>
                  <a:gd name="connsiteY33" fmla="*/ 110128 h 386168"/>
                  <a:gd name="connsiteX34" fmla="*/ 89528 w 285749"/>
                  <a:gd name="connsiteY34" fmla="*/ 56301 h 386168"/>
                  <a:gd name="connsiteX35" fmla="*/ 142912 w 285749"/>
                  <a:gd name="connsiteY35" fmla="*/ 27135 h 386168"/>
                  <a:gd name="connsiteX36" fmla="*/ 197404 w 285749"/>
                  <a:gd name="connsiteY36" fmla="*/ 56375 h 386168"/>
                  <a:gd name="connsiteX37" fmla="*/ 195041 w 285749"/>
                  <a:gd name="connsiteY37" fmla="*/ 110202 h 386168"/>
                  <a:gd name="connsiteX38" fmla="*/ 194819 w 285749"/>
                  <a:gd name="connsiteY38" fmla="*/ 116552 h 386168"/>
                  <a:gd name="connsiteX39" fmla="*/ 247539 w 285749"/>
                  <a:gd name="connsiteY39" fmla="*/ 212024 h 386168"/>
                  <a:gd name="connsiteX40" fmla="*/ 247982 w 285749"/>
                  <a:gd name="connsiteY40" fmla="*/ 212614 h 386168"/>
                  <a:gd name="connsiteX41" fmla="*/ 207372 w 285749"/>
                  <a:gd name="connsiteY41" fmla="*/ 212614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85749" h="386168">
                    <a:moveTo>
                      <a:pt x="269174" y="196518"/>
                    </a:moveTo>
                    <a:cubicBezTo>
                      <a:pt x="253668" y="174810"/>
                      <a:pt x="228194" y="138999"/>
                      <a:pt x="221475" y="113820"/>
                    </a:cubicBezTo>
                    <a:cubicBezTo>
                      <a:pt x="222656" y="109168"/>
                      <a:pt x="224650" y="100234"/>
                      <a:pt x="225831" y="90118"/>
                    </a:cubicBezTo>
                    <a:cubicBezTo>
                      <a:pt x="228489" y="68410"/>
                      <a:pt x="226496" y="52683"/>
                      <a:pt x="219776" y="42050"/>
                    </a:cubicBezTo>
                    <a:cubicBezTo>
                      <a:pt x="198881" y="9267"/>
                      <a:pt x="161593" y="554"/>
                      <a:pt x="142838" y="554"/>
                    </a:cubicBezTo>
                    <a:cubicBezTo>
                      <a:pt x="121794" y="554"/>
                      <a:pt x="89601" y="11039"/>
                      <a:pt x="67967" y="40647"/>
                    </a:cubicBezTo>
                    <a:cubicBezTo>
                      <a:pt x="60288" y="51132"/>
                      <a:pt x="57851" y="67155"/>
                      <a:pt x="60583" y="89528"/>
                    </a:cubicBezTo>
                    <a:cubicBezTo>
                      <a:pt x="61839" y="99865"/>
                      <a:pt x="63906" y="109021"/>
                      <a:pt x="65087" y="113820"/>
                    </a:cubicBezTo>
                    <a:cubicBezTo>
                      <a:pt x="58147" y="138629"/>
                      <a:pt x="32894" y="173997"/>
                      <a:pt x="17610" y="195484"/>
                    </a:cubicBezTo>
                    <a:cubicBezTo>
                      <a:pt x="4172" y="214386"/>
                      <a:pt x="554" y="219407"/>
                      <a:pt x="554" y="225979"/>
                    </a:cubicBezTo>
                    <a:cubicBezTo>
                      <a:pt x="554" y="233289"/>
                      <a:pt x="6535" y="239270"/>
                      <a:pt x="13844" y="239270"/>
                    </a:cubicBezTo>
                    <a:lnTo>
                      <a:pt x="68410" y="239270"/>
                    </a:lnTo>
                    <a:cubicBezTo>
                      <a:pt x="71216" y="250714"/>
                      <a:pt x="74022" y="265851"/>
                      <a:pt x="76901" y="281726"/>
                    </a:cubicBezTo>
                    <a:cubicBezTo>
                      <a:pt x="83399" y="317094"/>
                      <a:pt x="90783" y="357188"/>
                      <a:pt x="102671" y="379191"/>
                    </a:cubicBezTo>
                    <a:cubicBezTo>
                      <a:pt x="104960" y="383474"/>
                      <a:pt x="109464" y="386132"/>
                      <a:pt x="114337" y="386132"/>
                    </a:cubicBezTo>
                    <a:lnTo>
                      <a:pt x="175917" y="386132"/>
                    </a:lnTo>
                    <a:cubicBezTo>
                      <a:pt x="180864" y="386132"/>
                      <a:pt x="185368" y="383400"/>
                      <a:pt x="187657" y="379043"/>
                    </a:cubicBezTo>
                    <a:cubicBezTo>
                      <a:pt x="199028" y="357409"/>
                      <a:pt x="204640" y="319826"/>
                      <a:pt x="210104" y="283572"/>
                    </a:cubicBezTo>
                    <a:cubicBezTo>
                      <a:pt x="212614" y="267032"/>
                      <a:pt x="214977" y="251157"/>
                      <a:pt x="217635" y="239343"/>
                    </a:cubicBezTo>
                    <a:lnTo>
                      <a:pt x="272275" y="239343"/>
                    </a:lnTo>
                    <a:cubicBezTo>
                      <a:pt x="279585" y="239343"/>
                      <a:pt x="285565" y="233363"/>
                      <a:pt x="285565" y="226053"/>
                    </a:cubicBezTo>
                    <a:cubicBezTo>
                      <a:pt x="285565" y="219555"/>
                      <a:pt x="282095" y="214682"/>
                      <a:pt x="269174" y="196518"/>
                    </a:cubicBezTo>
                    <a:close/>
                    <a:moveTo>
                      <a:pt x="207372" y="212614"/>
                    </a:moveTo>
                    <a:cubicBezTo>
                      <a:pt x="201539" y="212614"/>
                      <a:pt x="196370" y="216380"/>
                      <a:pt x="194672" y="221992"/>
                    </a:cubicBezTo>
                    <a:cubicBezTo>
                      <a:pt x="190389" y="235873"/>
                      <a:pt x="187214" y="257064"/>
                      <a:pt x="183818" y="279511"/>
                    </a:cubicBezTo>
                    <a:cubicBezTo>
                      <a:pt x="179535" y="308160"/>
                      <a:pt x="174736" y="340131"/>
                      <a:pt x="167278" y="359476"/>
                    </a:cubicBezTo>
                    <a:lnTo>
                      <a:pt x="122754" y="359476"/>
                    </a:lnTo>
                    <a:cubicBezTo>
                      <a:pt x="114485" y="339319"/>
                      <a:pt x="108208" y="305058"/>
                      <a:pt x="103040" y="276853"/>
                    </a:cubicBezTo>
                    <a:cubicBezTo>
                      <a:pt x="99126" y="255440"/>
                      <a:pt x="95361" y="235208"/>
                      <a:pt x="91152" y="221918"/>
                    </a:cubicBezTo>
                    <a:cubicBezTo>
                      <a:pt x="89380" y="216380"/>
                      <a:pt x="84285" y="212688"/>
                      <a:pt x="78526" y="212688"/>
                    </a:cubicBezTo>
                    <a:lnTo>
                      <a:pt x="38063" y="212688"/>
                    </a:lnTo>
                    <a:cubicBezTo>
                      <a:pt x="38506" y="212097"/>
                      <a:pt x="38875" y="211507"/>
                      <a:pt x="39318" y="210916"/>
                    </a:cubicBezTo>
                    <a:cubicBezTo>
                      <a:pt x="57556" y="185368"/>
                      <a:pt x="85024" y="146825"/>
                      <a:pt x="91817" y="116700"/>
                    </a:cubicBezTo>
                    <a:cubicBezTo>
                      <a:pt x="92333" y="114558"/>
                      <a:pt x="92260" y="112270"/>
                      <a:pt x="91669" y="110128"/>
                    </a:cubicBezTo>
                    <a:cubicBezTo>
                      <a:pt x="86796" y="92998"/>
                      <a:pt x="83325" y="64792"/>
                      <a:pt x="89528" y="56301"/>
                    </a:cubicBezTo>
                    <a:cubicBezTo>
                      <a:pt x="106362" y="33264"/>
                      <a:pt x="131024" y="27135"/>
                      <a:pt x="142912" y="27135"/>
                    </a:cubicBezTo>
                    <a:cubicBezTo>
                      <a:pt x="155317" y="27135"/>
                      <a:pt x="182710" y="33264"/>
                      <a:pt x="197404" y="56375"/>
                    </a:cubicBezTo>
                    <a:cubicBezTo>
                      <a:pt x="203385" y="65752"/>
                      <a:pt x="199545" y="94032"/>
                      <a:pt x="195041" y="110202"/>
                    </a:cubicBezTo>
                    <a:cubicBezTo>
                      <a:pt x="194450" y="112270"/>
                      <a:pt x="194376" y="114485"/>
                      <a:pt x="194819" y="116552"/>
                    </a:cubicBezTo>
                    <a:cubicBezTo>
                      <a:pt x="201391" y="147194"/>
                      <a:pt x="229154" y="186254"/>
                      <a:pt x="247539" y="212024"/>
                    </a:cubicBezTo>
                    <a:cubicBezTo>
                      <a:pt x="247687" y="212245"/>
                      <a:pt x="247835" y="212467"/>
                      <a:pt x="247982" y="212614"/>
                    </a:cubicBezTo>
                    <a:lnTo>
                      <a:pt x="207372" y="2126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69" name="Grupo 834">
              <a:extLst>
                <a:ext uri="{FF2B5EF4-FFF2-40B4-BE49-F238E27FC236}">
                  <a16:creationId xmlns:a16="http://schemas.microsoft.com/office/drawing/2014/main" id="{6D7A61E1-2655-3C42-A11D-A53E58BC18C7}"/>
                </a:ext>
              </a:extLst>
            </p:cNvPr>
            <p:cNvGrpSpPr/>
            <p:nvPr/>
          </p:nvGrpSpPr>
          <p:grpSpPr>
            <a:xfrm>
              <a:off x="18642494" y="5714999"/>
              <a:ext cx="1034441" cy="1927484"/>
              <a:chOff x="2835607" y="743725"/>
              <a:chExt cx="285750" cy="532441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70" name="Forma libre 155">
                <a:extLst>
                  <a:ext uri="{FF2B5EF4-FFF2-40B4-BE49-F238E27FC236}">
                    <a16:creationId xmlns:a16="http://schemas.microsoft.com/office/drawing/2014/main" id="{FB7B1AFB-BFFE-9E43-AA61-8A22D01FC563}"/>
                  </a:ext>
                </a:extLst>
              </p:cNvPr>
              <p:cNvSpPr/>
              <p:nvPr/>
            </p:nvSpPr>
            <p:spPr>
              <a:xfrm>
                <a:off x="2910405" y="743725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6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6" y="137596"/>
                      <a:pt x="137596" y="106879"/>
                      <a:pt x="137596" y="69075"/>
                    </a:cubicBezTo>
                    <a:cubicBezTo>
                      <a:pt x="137596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6" y="27209"/>
                      <a:pt x="111014" y="46037"/>
                      <a:pt x="111014" y="69149"/>
                    </a:cubicBezTo>
                    <a:cubicBezTo>
                      <a:pt x="111014" y="92260"/>
                      <a:pt x="92186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7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71" name="Forma libre 156">
                <a:extLst>
                  <a:ext uri="{FF2B5EF4-FFF2-40B4-BE49-F238E27FC236}">
                    <a16:creationId xmlns:a16="http://schemas.microsoft.com/office/drawing/2014/main" id="{3FCB9A05-7757-F646-B112-34C5853D9850}"/>
                  </a:ext>
                </a:extLst>
              </p:cNvPr>
              <p:cNvSpPr/>
              <p:nvPr/>
            </p:nvSpPr>
            <p:spPr>
              <a:xfrm>
                <a:off x="2835607" y="889997"/>
                <a:ext cx="285750" cy="386169"/>
              </a:xfrm>
              <a:custGeom>
                <a:avLst/>
                <a:gdLst>
                  <a:gd name="connsiteX0" fmla="*/ 269174 w 285749"/>
                  <a:gd name="connsiteY0" fmla="*/ 196518 h 386168"/>
                  <a:gd name="connsiteX1" fmla="*/ 221475 w 285749"/>
                  <a:gd name="connsiteY1" fmla="*/ 113820 h 386168"/>
                  <a:gd name="connsiteX2" fmla="*/ 225831 w 285749"/>
                  <a:gd name="connsiteY2" fmla="*/ 90118 h 386168"/>
                  <a:gd name="connsiteX3" fmla="*/ 219776 w 285749"/>
                  <a:gd name="connsiteY3" fmla="*/ 42050 h 386168"/>
                  <a:gd name="connsiteX4" fmla="*/ 142838 w 285749"/>
                  <a:gd name="connsiteY4" fmla="*/ 554 h 386168"/>
                  <a:gd name="connsiteX5" fmla="*/ 67967 w 285749"/>
                  <a:gd name="connsiteY5" fmla="*/ 40647 h 386168"/>
                  <a:gd name="connsiteX6" fmla="*/ 60583 w 285749"/>
                  <a:gd name="connsiteY6" fmla="*/ 89528 h 386168"/>
                  <a:gd name="connsiteX7" fmla="*/ 65087 w 285749"/>
                  <a:gd name="connsiteY7" fmla="*/ 113820 h 386168"/>
                  <a:gd name="connsiteX8" fmla="*/ 17610 w 285749"/>
                  <a:gd name="connsiteY8" fmla="*/ 195484 h 386168"/>
                  <a:gd name="connsiteX9" fmla="*/ 554 w 285749"/>
                  <a:gd name="connsiteY9" fmla="*/ 225979 h 386168"/>
                  <a:gd name="connsiteX10" fmla="*/ 13844 w 285749"/>
                  <a:gd name="connsiteY10" fmla="*/ 239270 h 386168"/>
                  <a:gd name="connsiteX11" fmla="*/ 68410 w 285749"/>
                  <a:gd name="connsiteY11" fmla="*/ 239270 h 386168"/>
                  <a:gd name="connsiteX12" fmla="*/ 76901 w 285749"/>
                  <a:gd name="connsiteY12" fmla="*/ 281726 h 386168"/>
                  <a:gd name="connsiteX13" fmla="*/ 102671 w 285749"/>
                  <a:gd name="connsiteY13" fmla="*/ 379191 h 386168"/>
                  <a:gd name="connsiteX14" fmla="*/ 114337 w 285749"/>
                  <a:gd name="connsiteY14" fmla="*/ 386132 h 386168"/>
                  <a:gd name="connsiteX15" fmla="*/ 175917 w 285749"/>
                  <a:gd name="connsiteY15" fmla="*/ 386132 h 386168"/>
                  <a:gd name="connsiteX16" fmla="*/ 187657 w 285749"/>
                  <a:gd name="connsiteY16" fmla="*/ 379043 h 386168"/>
                  <a:gd name="connsiteX17" fmla="*/ 210104 w 285749"/>
                  <a:gd name="connsiteY17" fmla="*/ 283572 h 386168"/>
                  <a:gd name="connsiteX18" fmla="*/ 217635 w 285749"/>
                  <a:gd name="connsiteY18" fmla="*/ 239343 h 386168"/>
                  <a:gd name="connsiteX19" fmla="*/ 272275 w 285749"/>
                  <a:gd name="connsiteY19" fmla="*/ 239343 h 386168"/>
                  <a:gd name="connsiteX20" fmla="*/ 285565 w 285749"/>
                  <a:gd name="connsiteY20" fmla="*/ 226053 h 386168"/>
                  <a:gd name="connsiteX21" fmla="*/ 269174 w 285749"/>
                  <a:gd name="connsiteY21" fmla="*/ 196518 h 386168"/>
                  <a:gd name="connsiteX22" fmla="*/ 207372 w 285749"/>
                  <a:gd name="connsiteY22" fmla="*/ 212614 h 386168"/>
                  <a:gd name="connsiteX23" fmla="*/ 194672 w 285749"/>
                  <a:gd name="connsiteY23" fmla="*/ 221992 h 386168"/>
                  <a:gd name="connsiteX24" fmla="*/ 183818 w 285749"/>
                  <a:gd name="connsiteY24" fmla="*/ 279511 h 386168"/>
                  <a:gd name="connsiteX25" fmla="*/ 167278 w 285749"/>
                  <a:gd name="connsiteY25" fmla="*/ 359476 h 386168"/>
                  <a:gd name="connsiteX26" fmla="*/ 122754 w 285749"/>
                  <a:gd name="connsiteY26" fmla="*/ 359476 h 386168"/>
                  <a:gd name="connsiteX27" fmla="*/ 103040 w 285749"/>
                  <a:gd name="connsiteY27" fmla="*/ 276853 h 386168"/>
                  <a:gd name="connsiteX28" fmla="*/ 91152 w 285749"/>
                  <a:gd name="connsiteY28" fmla="*/ 221918 h 386168"/>
                  <a:gd name="connsiteX29" fmla="*/ 78526 w 285749"/>
                  <a:gd name="connsiteY29" fmla="*/ 212688 h 386168"/>
                  <a:gd name="connsiteX30" fmla="*/ 38063 w 285749"/>
                  <a:gd name="connsiteY30" fmla="*/ 212688 h 386168"/>
                  <a:gd name="connsiteX31" fmla="*/ 39318 w 285749"/>
                  <a:gd name="connsiteY31" fmla="*/ 210916 h 386168"/>
                  <a:gd name="connsiteX32" fmla="*/ 91817 w 285749"/>
                  <a:gd name="connsiteY32" fmla="*/ 116700 h 386168"/>
                  <a:gd name="connsiteX33" fmla="*/ 91669 w 285749"/>
                  <a:gd name="connsiteY33" fmla="*/ 110128 h 386168"/>
                  <a:gd name="connsiteX34" fmla="*/ 89528 w 285749"/>
                  <a:gd name="connsiteY34" fmla="*/ 56301 h 386168"/>
                  <a:gd name="connsiteX35" fmla="*/ 142912 w 285749"/>
                  <a:gd name="connsiteY35" fmla="*/ 27135 h 386168"/>
                  <a:gd name="connsiteX36" fmla="*/ 197404 w 285749"/>
                  <a:gd name="connsiteY36" fmla="*/ 56375 h 386168"/>
                  <a:gd name="connsiteX37" fmla="*/ 195041 w 285749"/>
                  <a:gd name="connsiteY37" fmla="*/ 110202 h 386168"/>
                  <a:gd name="connsiteX38" fmla="*/ 194819 w 285749"/>
                  <a:gd name="connsiteY38" fmla="*/ 116552 h 386168"/>
                  <a:gd name="connsiteX39" fmla="*/ 247539 w 285749"/>
                  <a:gd name="connsiteY39" fmla="*/ 212024 h 386168"/>
                  <a:gd name="connsiteX40" fmla="*/ 247982 w 285749"/>
                  <a:gd name="connsiteY40" fmla="*/ 212614 h 386168"/>
                  <a:gd name="connsiteX41" fmla="*/ 207372 w 285749"/>
                  <a:gd name="connsiteY41" fmla="*/ 212614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85749" h="386168">
                    <a:moveTo>
                      <a:pt x="269174" y="196518"/>
                    </a:moveTo>
                    <a:cubicBezTo>
                      <a:pt x="253668" y="174810"/>
                      <a:pt x="228194" y="138999"/>
                      <a:pt x="221475" y="113820"/>
                    </a:cubicBezTo>
                    <a:cubicBezTo>
                      <a:pt x="222656" y="109168"/>
                      <a:pt x="224650" y="100234"/>
                      <a:pt x="225831" y="90118"/>
                    </a:cubicBezTo>
                    <a:cubicBezTo>
                      <a:pt x="228489" y="68410"/>
                      <a:pt x="226496" y="52683"/>
                      <a:pt x="219776" y="42050"/>
                    </a:cubicBezTo>
                    <a:cubicBezTo>
                      <a:pt x="198881" y="9267"/>
                      <a:pt x="161593" y="554"/>
                      <a:pt x="142838" y="554"/>
                    </a:cubicBezTo>
                    <a:cubicBezTo>
                      <a:pt x="121794" y="554"/>
                      <a:pt x="89601" y="11039"/>
                      <a:pt x="67967" y="40647"/>
                    </a:cubicBezTo>
                    <a:cubicBezTo>
                      <a:pt x="60288" y="51132"/>
                      <a:pt x="57851" y="67155"/>
                      <a:pt x="60583" y="89528"/>
                    </a:cubicBezTo>
                    <a:cubicBezTo>
                      <a:pt x="61839" y="99865"/>
                      <a:pt x="63906" y="109021"/>
                      <a:pt x="65087" y="113820"/>
                    </a:cubicBezTo>
                    <a:cubicBezTo>
                      <a:pt x="58147" y="138629"/>
                      <a:pt x="32894" y="173997"/>
                      <a:pt x="17610" y="195484"/>
                    </a:cubicBezTo>
                    <a:cubicBezTo>
                      <a:pt x="4172" y="214386"/>
                      <a:pt x="554" y="219407"/>
                      <a:pt x="554" y="225979"/>
                    </a:cubicBezTo>
                    <a:cubicBezTo>
                      <a:pt x="554" y="233289"/>
                      <a:pt x="6535" y="239270"/>
                      <a:pt x="13844" y="239270"/>
                    </a:cubicBezTo>
                    <a:lnTo>
                      <a:pt x="68410" y="239270"/>
                    </a:lnTo>
                    <a:cubicBezTo>
                      <a:pt x="71216" y="250714"/>
                      <a:pt x="74022" y="265851"/>
                      <a:pt x="76901" y="281726"/>
                    </a:cubicBezTo>
                    <a:cubicBezTo>
                      <a:pt x="83399" y="317094"/>
                      <a:pt x="90783" y="357188"/>
                      <a:pt x="102671" y="379191"/>
                    </a:cubicBezTo>
                    <a:cubicBezTo>
                      <a:pt x="104960" y="383474"/>
                      <a:pt x="109464" y="386132"/>
                      <a:pt x="114337" y="386132"/>
                    </a:cubicBezTo>
                    <a:lnTo>
                      <a:pt x="175917" y="386132"/>
                    </a:lnTo>
                    <a:cubicBezTo>
                      <a:pt x="180864" y="386132"/>
                      <a:pt x="185368" y="383400"/>
                      <a:pt x="187657" y="379043"/>
                    </a:cubicBezTo>
                    <a:cubicBezTo>
                      <a:pt x="199028" y="357409"/>
                      <a:pt x="204640" y="319826"/>
                      <a:pt x="210104" y="283572"/>
                    </a:cubicBezTo>
                    <a:cubicBezTo>
                      <a:pt x="212614" y="267032"/>
                      <a:pt x="214977" y="251157"/>
                      <a:pt x="217635" y="239343"/>
                    </a:cubicBezTo>
                    <a:lnTo>
                      <a:pt x="272275" y="239343"/>
                    </a:lnTo>
                    <a:cubicBezTo>
                      <a:pt x="279585" y="239343"/>
                      <a:pt x="285565" y="233363"/>
                      <a:pt x="285565" y="226053"/>
                    </a:cubicBezTo>
                    <a:cubicBezTo>
                      <a:pt x="285565" y="219555"/>
                      <a:pt x="282095" y="214682"/>
                      <a:pt x="269174" y="196518"/>
                    </a:cubicBezTo>
                    <a:close/>
                    <a:moveTo>
                      <a:pt x="207372" y="212614"/>
                    </a:moveTo>
                    <a:cubicBezTo>
                      <a:pt x="201539" y="212614"/>
                      <a:pt x="196370" y="216380"/>
                      <a:pt x="194672" y="221992"/>
                    </a:cubicBezTo>
                    <a:cubicBezTo>
                      <a:pt x="190389" y="235873"/>
                      <a:pt x="187214" y="257064"/>
                      <a:pt x="183818" y="279511"/>
                    </a:cubicBezTo>
                    <a:cubicBezTo>
                      <a:pt x="179535" y="308160"/>
                      <a:pt x="174736" y="340131"/>
                      <a:pt x="167278" y="359476"/>
                    </a:cubicBezTo>
                    <a:lnTo>
                      <a:pt x="122754" y="359476"/>
                    </a:lnTo>
                    <a:cubicBezTo>
                      <a:pt x="114485" y="339319"/>
                      <a:pt x="108208" y="305058"/>
                      <a:pt x="103040" y="276853"/>
                    </a:cubicBezTo>
                    <a:cubicBezTo>
                      <a:pt x="99126" y="255440"/>
                      <a:pt x="95361" y="235208"/>
                      <a:pt x="91152" y="221918"/>
                    </a:cubicBezTo>
                    <a:cubicBezTo>
                      <a:pt x="89380" y="216380"/>
                      <a:pt x="84285" y="212688"/>
                      <a:pt x="78526" y="212688"/>
                    </a:cubicBezTo>
                    <a:lnTo>
                      <a:pt x="38063" y="212688"/>
                    </a:lnTo>
                    <a:cubicBezTo>
                      <a:pt x="38506" y="212097"/>
                      <a:pt x="38875" y="211507"/>
                      <a:pt x="39318" y="210916"/>
                    </a:cubicBezTo>
                    <a:cubicBezTo>
                      <a:pt x="57556" y="185368"/>
                      <a:pt x="85024" y="146825"/>
                      <a:pt x="91817" y="116700"/>
                    </a:cubicBezTo>
                    <a:cubicBezTo>
                      <a:pt x="92333" y="114558"/>
                      <a:pt x="92260" y="112270"/>
                      <a:pt x="91669" y="110128"/>
                    </a:cubicBezTo>
                    <a:cubicBezTo>
                      <a:pt x="86796" y="92998"/>
                      <a:pt x="83325" y="64792"/>
                      <a:pt x="89528" y="56301"/>
                    </a:cubicBezTo>
                    <a:cubicBezTo>
                      <a:pt x="106362" y="33264"/>
                      <a:pt x="131024" y="27135"/>
                      <a:pt x="142912" y="27135"/>
                    </a:cubicBezTo>
                    <a:cubicBezTo>
                      <a:pt x="155317" y="27135"/>
                      <a:pt x="182710" y="33264"/>
                      <a:pt x="197404" y="56375"/>
                    </a:cubicBezTo>
                    <a:cubicBezTo>
                      <a:pt x="203385" y="65752"/>
                      <a:pt x="199545" y="94032"/>
                      <a:pt x="195041" y="110202"/>
                    </a:cubicBezTo>
                    <a:cubicBezTo>
                      <a:pt x="194450" y="112270"/>
                      <a:pt x="194376" y="114485"/>
                      <a:pt x="194819" y="116552"/>
                    </a:cubicBezTo>
                    <a:cubicBezTo>
                      <a:pt x="201391" y="147194"/>
                      <a:pt x="229154" y="186254"/>
                      <a:pt x="247539" y="212024"/>
                    </a:cubicBezTo>
                    <a:cubicBezTo>
                      <a:pt x="247687" y="212245"/>
                      <a:pt x="247835" y="212467"/>
                      <a:pt x="247982" y="212614"/>
                    </a:cubicBezTo>
                    <a:lnTo>
                      <a:pt x="207372" y="21261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72" name="Grupo 831">
              <a:extLst>
                <a:ext uri="{FF2B5EF4-FFF2-40B4-BE49-F238E27FC236}">
                  <a16:creationId xmlns:a16="http://schemas.microsoft.com/office/drawing/2014/main" id="{226F0969-F29D-AF47-91A4-30372AF46AE8}"/>
                </a:ext>
              </a:extLst>
            </p:cNvPr>
            <p:cNvGrpSpPr/>
            <p:nvPr/>
          </p:nvGrpSpPr>
          <p:grpSpPr>
            <a:xfrm>
              <a:off x="5692768" y="8151763"/>
              <a:ext cx="881588" cy="2037265"/>
              <a:chOff x="9084081" y="52609"/>
              <a:chExt cx="230372" cy="532367"/>
            </a:xfrm>
            <a:solidFill>
              <a:schemeClr val="accent2"/>
            </a:solidFill>
          </p:grpSpPr>
          <p:sp>
            <p:nvSpPr>
              <p:cNvPr id="73" name="Forma libre 157">
                <a:extLst>
                  <a:ext uri="{FF2B5EF4-FFF2-40B4-BE49-F238E27FC236}">
                    <a16:creationId xmlns:a16="http://schemas.microsoft.com/office/drawing/2014/main" id="{321CFF51-52D3-9043-9C0B-9A4763C8DEDA}"/>
                  </a:ext>
                </a:extLst>
              </p:cNvPr>
              <p:cNvSpPr/>
              <p:nvPr/>
            </p:nvSpPr>
            <p:spPr>
              <a:xfrm>
                <a:off x="9130303" y="52609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5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5" y="137596"/>
                      <a:pt x="137595" y="106879"/>
                      <a:pt x="137595" y="69075"/>
                    </a:cubicBezTo>
                    <a:cubicBezTo>
                      <a:pt x="137595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5" y="27209"/>
                      <a:pt x="111014" y="46038"/>
                      <a:pt x="111014" y="69149"/>
                    </a:cubicBezTo>
                    <a:cubicBezTo>
                      <a:pt x="111014" y="92260"/>
                      <a:pt x="92185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8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74" name="Forma libre 158">
                <a:extLst>
                  <a:ext uri="{FF2B5EF4-FFF2-40B4-BE49-F238E27FC236}">
                    <a16:creationId xmlns:a16="http://schemas.microsoft.com/office/drawing/2014/main" id="{14D42F61-333C-CF4E-BF51-A6D4618BC6D6}"/>
                  </a:ext>
                </a:extLst>
              </p:cNvPr>
              <p:cNvSpPr/>
              <p:nvPr/>
            </p:nvSpPr>
            <p:spPr>
              <a:xfrm>
                <a:off x="9084081" y="198807"/>
                <a:ext cx="230372" cy="386169"/>
              </a:xfrm>
              <a:custGeom>
                <a:avLst/>
                <a:gdLst>
                  <a:gd name="connsiteX0" fmla="*/ 230040 w 230372"/>
                  <a:gd name="connsiteY0" fmla="*/ 70182 h 386168"/>
                  <a:gd name="connsiteX1" fmla="*/ 208701 w 230372"/>
                  <a:gd name="connsiteY1" fmla="*/ 29129 h 386168"/>
                  <a:gd name="connsiteX2" fmla="*/ 115224 w 230372"/>
                  <a:gd name="connsiteY2" fmla="*/ 554 h 386168"/>
                  <a:gd name="connsiteX3" fmla="*/ 22336 w 230372"/>
                  <a:gd name="connsiteY3" fmla="*/ 28686 h 386168"/>
                  <a:gd name="connsiteX4" fmla="*/ 554 w 230372"/>
                  <a:gd name="connsiteY4" fmla="*/ 70404 h 386168"/>
                  <a:gd name="connsiteX5" fmla="*/ 554 w 230372"/>
                  <a:gd name="connsiteY5" fmla="*/ 201243 h 386168"/>
                  <a:gd name="connsiteX6" fmla="*/ 13844 w 230372"/>
                  <a:gd name="connsiteY6" fmla="*/ 214534 h 386168"/>
                  <a:gd name="connsiteX7" fmla="*/ 36808 w 230372"/>
                  <a:gd name="connsiteY7" fmla="*/ 214534 h 386168"/>
                  <a:gd name="connsiteX8" fmla="*/ 36808 w 230372"/>
                  <a:gd name="connsiteY8" fmla="*/ 372767 h 386168"/>
                  <a:gd name="connsiteX9" fmla="*/ 50099 w 230372"/>
                  <a:gd name="connsiteY9" fmla="*/ 386058 h 386168"/>
                  <a:gd name="connsiteX10" fmla="*/ 179314 w 230372"/>
                  <a:gd name="connsiteY10" fmla="*/ 386058 h 386168"/>
                  <a:gd name="connsiteX11" fmla="*/ 192605 w 230372"/>
                  <a:gd name="connsiteY11" fmla="*/ 372767 h 386168"/>
                  <a:gd name="connsiteX12" fmla="*/ 192605 w 230372"/>
                  <a:gd name="connsiteY12" fmla="*/ 214534 h 386168"/>
                  <a:gd name="connsiteX13" fmla="*/ 216897 w 230372"/>
                  <a:gd name="connsiteY13" fmla="*/ 214534 h 386168"/>
                  <a:gd name="connsiteX14" fmla="*/ 230187 w 230372"/>
                  <a:gd name="connsiteY14" fmla="*/ 201243 h 386168"/>
                  <a:gd name="connsiteX15" fmla="*/ 230040 w 230372"/>
                  <a:gd name="connsiteY15" fmla="*/ 70182 h 386168"/>
                  <a:gd name="connsiteX16" fmla="*/ 179388 w 230372"/>
                  <a:gd name="connsiteY16" fmla="*/ 187953 h 386168"/>
                  <a:gd name="connsiteX17" fmla="*/ 166097 w 230372"/>
                  <a:gd name="connsiteY17" fmla="*/ 201243 h 386168"/>
                  <a:gd name="connsiteX18" fmla="*/ 166097 w 230372"/>
                  <a:gd name="connsiteY18" fmla="*/ 359476 h 386168"/>
                  <a:gd name="connsiteX19" fmla="*/ 63463 w 230372"/>
                  <a:gd name="connsiteY19" fmla="*/ 359476 h 386168"/>
                  <a:gd name="connsiteX20" fmla="*/ 63463 w 230372"/>
                  <a:gd name="connsiteY20" fmla="*/ 201243 h 386168"/>
                  <a:gd name="connsiteX21" fmla="*/ 50173 w 230372"/>
                  <a:gd name="connsiteY21" fmla="*/ 187953 h 386168"/>
                  <a:gd name="connsiteX22" fmla="*/ 27209 w 230372"/>
                  <a:gd name="connsiteY22" fmla="*/ 187953 h 386168"/>
                  <a:gd name="connsiteX23" fmla="*/ 27209 w 230372"/>
                  <a:gd name="connsiteY23" fmla="*/ 70404 h 386168"/>
                  <a:gd name="connsiteX24" fmla="*/ 37620 w 230372"/>
                  <a:gd name="connsiteY24" fmla="*/ 50468 h 386168"/>
                  <a:gd name="connsiteX25" fmla="*/ 115297 w 230372"/>
                  <a:gd name="connsiteY25" fmla="*/ 27061 h 386168"/>
                  <a:gd name="connsiteX26" fmla="*/ 193491 w 230372"/>
                  <a:gd name="connsiteY26" fmla="*/ 50763 h 386168"/>
                  <a:gd name="connsiteX27" fmla="*/ 203533 w 230372"/>
                  <a:gd name="connsiteY27" fmla="*/ 70256 h 386168"/>
                  <a:gd name="connsiteX28" fmla="*/ 203680 w 230372"/>
                  <a:gd name="connsiteY28" fmla="*/ 187879 h 386168"/>
                  <a:gd name="connsiteX29" fmla="*/ 179388 w 230372"/>
                  <a:gd name="connsiteY29" fmla="*/ 187879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30372" h="386168">
                    <a:moveTo>
                      <a:pt x="230040" y="70182"/>
                    </a:moveTo>
                    <a:cubicBezTo>
                      <a:pt x="229966" y="53864"/>
                      <a:pt x="221992" y="38506"/>
                      <a:pt x="208701" y="29129"/>
                    </a:cubicBezTo>
                    <a:cubicBezTo>
                      <a:pt x="182562" y="10743"/>
                      <a:pt x="149410" y="554"/>
                      <a:pt x="115224" y="554"/>
                    </a:cubicBezTo>
                    <a:cubicBezTo>
                      <a:pt x="81332" y="554"/>
                      <a:pt x="48327" y="10522"/>
                      <a:pt x="22336" y="28686"/>
                    </a:cubicBezTo>
                    <a:cubicBezTo>
                      <a:pt x="8676" y="38211"/>
                      <a:pt x="554" y="53790"/>
                      <a:pt x="554" y="70404"/>
                    </a:cubicBezTo>
                    <a:lnTo>
                      <a:pt x="554" y="201243"/>
                    </a:lnTo>
                    <a:cubicBezTo>
                      <a:pt x="554" y="208553"/>
                      <a:pt x="6535" y="214534"/>
                      <a:pt x="13844" y="214534"/>
                    </a:cubicBezTo>
                    <a:lnTo>
                      <a:pt x="36808" y="214534"/>
                    </a:lnTo>
                    <a:lnTo>
                      <a:pt x="36808" y="372767"/>
                    </a:lnTo>
                    <a:cubicBezTo>
                      <a:pt x="36808" y="380077"/>
                      <a:pt x="42789" y="386058"/>
                      <a:pt x="50099" y="386058"/>
                    </a:cubicBezTo>
                    <a:lnTo>
                      <a:pt x="179314" y="386058"/>
                    </a:lnTo>
                    <a:cubicBezTo>
                      <a:pt x="186624" y="386058"/>
                      <a:pt x="192605" y="380077"/>
                      <a:pt x="192605" y="372767"/>
                    </a:cubicBezTo>
                    <a:lnTo>
                      <a:pt x="192605" y="214534"/>
                    </a:lnTo>
                    <a:lnTo>
                      <a:pt x="216897" y="214534"/>
                    </a:lnTo>
                    <a:cubicBezTo>
                      <a:pt x="224207" y="214534"/>
                      <a:pt x="230187" y="208553"/>
                      <a:pt x="230187" y="201243"/>
                    </a:cubicBezTo>
                    <a:cubicBezTo>
                      <a:pt x="230262" y="186919"/>
                      <a:pt x="230187" y="83768"/>
                      <a:pt x="230040" y="70182"/>
                    </a:cubicBezTo>
                    <a:close/>
                    <a:moveTo>
                      <a:pt x="179388" y="187953"/>
                    </a:moveTo>
                    <a:cubicBezTo>
                      <a:pt x="172078" y="187953"/>
                      <a:pt x="166097" y="193933"/>
                      <a:pt x="166097" y="201243"/>
                    </a:cubicBezTo>
                    <a:lnTo>
                      <a:pt x="166097" y="359476"/>
                    </a:lnTo>
                    <a:lnTo>
                      <a:pt x="63463" y="359476"/>
                    </a:lnTo>
                    <a:lnTo>
                      <a:pt x="63463" y="201243"/>
                    </a:lnTo>
                    <a:cubicBezTo>
                      <a:pt x="63463" y="193933"/>
                      <a:pt x="57483" y="187953"/>
                      <a:pt x="50173" y="187953"/>
                    </a:cubicBezTo>
                    <a:lnTo>
                      <a:pt x="27209" y="187953"/>
                    </a:lnTo>
                    <a:lnTo>
                      <a:pt x="27209" y="70404"/>
                    </a:lnTo>
                    <a:cubicBezTo>
                      <a:pt x="27209" y="62503"/>
                      <a:pt x="31123" y="55046"/>
                      <a:pt x="37620" y="50468"/>
                    </a:cubicBezTo>
                    <a:cubicBezTo>
                      <a:pt x="59254" y="35405"/>
                      <a:pt x="86796" y="27061"/>
                      <a:pt x="115297" y="27061"/>
                    </a:cubicBezTo>
                    <a:cubicBezTo>
                      <a:pt x="144020" y="27061"/>
                      <a:pt x="171783" y="35479"/>
                      <a:pt x="193491" y="50763"/>
                    </a:cubicBezTo>
                    <a:cubicBezTo>
                      <a:pt x="199767" y="55193"/>
                      <a:pt x="203533" y="62429"/>
                      <a:pt x="203533" y="70256"/>
                    </a:cubicBezTo>
                    <a:cubicBezTo>
                      <a:pt x="203606" y="81553"/>
                      <a:pt x="203680" y="155612"/>
                      <a:pt x="203680" y="187879"/>
                    </a:cubicBezTo>
                    <a:lnTo>
                      <a:pt x="179388" y="18787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75" name="Grupo 831">
              <a:extLst>
                <a:ext uri="{FF2B5EF4-FFF2-40B4-BE49-F238E27FC236}">
                  <a16:creationId xmlns:a16="http://schemas.microsoft.com/office/drawing/2014/main" id="{A1962034-49A9-AB49-A69A-7A55C5006FDB}"/>
                </a:ext>
              </a:extLst>
            </p:cNvPr>
            <p:cNvGrpSpPr/>
            <p:nvPr/>
          </p:nvGrpSpPr>
          <p:grpSpPr>
            <a:xfrm>
              <a:off x="7257855" y="8151763"/>
              <a:ext cx="881588" cy="2037265"/>
              <a:chOff x="9084081" y="52609"/>
              <a:chExt cx="230372" cy="532367"/>
            </a:xfrm>
            <a:solidFill>
              <a:schemeClr val="accent2"/>
            </a:solidFill>
          </p:grpSpPr>
          <p:sp>
            <p:nvSpPr>
              <p:cNvPr id="76" name="Forma libre 157">
                <a:extLst>
                  <a:ext uri="{FF2B5EF4-FFF2-40B4-BE49-F238E27FC236}">
                    <a16:creationId xmlns:a16="http://schemas.microsoft.com/office/drawing/2014/main" id="{AAEDB51C-C0F5-7841-A3D8-44FBA29FEFBE}"/>
                  </a:ext>
                </a:extLst>
              </p:cNvPr>
              <p:cNvSpPr/>
              <p:nvPr/>
            </p:nvSpPr>
            <p:spPr>
              <a:xfrm>
                <a:off x="9130303" y="52609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5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5" y="137596"/>
                      <a:pt x="137595" y="106879"/>
                      <a:pt x="137595" y="69075"/>
                    </a:cubicBezTo>
                    <a:cubicBezTo>
                      <a:pt x="137595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5" y="27209"/>
                      <a:pt x="111014" y="46038"/>
                      <a:pt x="111014" y="69149"/>
                    </a:cubicBezTo>
                    <a:cubicBezTo>
                      <a:pt x="111014" y="92260"/>
                      <a:pt x="92185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8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77" name="Forma libre 158">
                <a:extLst>
                  <a:ext uri="{FF2B5EF4-FFF2-40B4-BE49-F238E27FC236}">
                    <a16:creationId xmlns:a16="http://schemas.microsoft.com/office/drawing/2014/main" id="{EE188F59-C2D6-2B45-A3CA-009A44108EF0}"/>
                  </a:ext>
                </a:extLst>
              </p:cNvPr>
              <p:cNvSpPr/>
              <p:nvPr/>
            </p:nvSpPr>
            <p:spPr>
              <a:xfrm>
                <a:off x="9084081" y="198807"/>
                <a:ext cx="230372" cy="386169"/>
              </a:xfrm>
              <a:custGeom>
                <a:avLst/>
                <a:gdLst>
                  <a:gd name="connsiteX0" fmla="*/ 230040 w 230372"/>
                  <a:gd name="connsiteY0" fmla="*/ 70182 h 386168"/>
                  <a:gd name="connsiteX1" fmla="*/ 208701 w 230372"/>
                  <a:gd name="connsiteY1" fmla="*/ 29129 h 386168"/>
                  <a:gd name="connsiteX2" fmla="*/ 115224 w 230372"/>
                  <a:gd name="connsiteY2" fmla="*/ 554 h 386168"/>
                  <a:gd name="connsiteX3" fmla="*/ 22336 w 230372"/>
                  <a:gd name="connsiteY3" fmla="*/ 28686 h 386168"/>
                  <a:gd name="connsiteX4" fmla="*/ 554 w 230372"/>
                  <a:gd name="connsiteY4" fmla="*/ 70404 h 386168"/>
                  <a:gd name="connsiteX5" fmla="*/ 554 w 230372"/>
                  <a:gd name="connsiteY5" fmla="*/ 201243 h 386168"/>
                  <a:gd name="connsiteX6" fmla="*/ 13844 w 230372"/>
                  <a:gd name="connsiteY6" fmla="*/ 214534 h 386168"/>
                  <a:gd name="connsiteX7" fmla="*/ 36808 w 230372"/>
                  <a:gd name="connsiteY7" fmla="*/ 214534 h 386168"/>
                  <a:gd name="connsiteX8" fmla="*/ 36808 w 230372"/>
                  <a:gd name="connsiteY8" fmla="*/ 372767 h 386168"/>
                  <a:gd name="connsiteX9" fmla="*/ 50099 w 230372"/>
                  <a:gd name="connsiteY9" fmla="*/ 386058 h 386168"/>
                  <a:gd name="connsiteX10" fmla="*/ 179314 w 230372"/>
                  <a:gd name="connsiteY10" fmla="*/ 386058 h 386168"/>
                  <a:gd name="connsiteX11" fmla="*/ 192605 w 230372"/>
                  <a:gd name="connsiteY11" fmla="*/ 372767 h 386168"/>
                  <a:gd name="connsiteX12" fmla="*/ 192605 w 230372"/>
                  <a:gd name="connsiteY12" fmla="*/ 214534 h 386168"/>
                  <a:gd name="connsiteX13" fmla="*/ 216897 w 230372"/>
                  <a:gd name="connsiteY13" fmla="*/ 214534 h 386168"/>
                  <a:gd name="connsiteX14" fmla="*/ 230187 w 230372"/>
                  <a:gd name="connsiteY14" fmla="*/ 201243 h 386168"/>
                  <a:gd name="connsiteX15" fmla="*/ 230040 w 230372"/>
                  <a:gd name="connsiteY15" fmla="*/ 70182 h 386168"/>
                  <a:gd name="connsiteX16" fmla="*/ 179388 w 230372"/>
                  <a:gd name="connsiteY16" fmla="*/ 187953 h 386168"/>
                  <a:gd name="connsiteX17" fmla="*/ 166097 w 230372"/>
                  <a:gd name="connsiteY17" fmla="*/ 201243 h 386168"/>
                  <a:gd name="connsiteX18" fmla="*/ 166097 w 230372"/>
                  <a:gd name="connsiteY18" fmla="*/ 359476 h 386168"/>
                  <a:gd name="connsiteX19" fmla="*/ 63463 w 230372"/>
                  <a:gd name="connsiteY19" fmla="*/ 359476 h 386168"/>
                  <a:gd name="connsiteX20" fmla="*/ 63463 w 230372"/>
                  <a:gd name="connsiteY20" fmla="*/ 201243 h 386168"/>
                  <a:gd name="connsiteX21" fmla="*/ 50173 w 230372"/>
                  <a:gd name="connsiteY21" fmla="*/ 187953 h 386168"/>
                  <a:gd name="connsiteX22" fmla="*/ 27209 w 230372"/>
                  <a:gd name="connsiteY22" fmla="*/ 187953 h 386168"/>
                  <a:gd name="connsiteX23" fmla="*/ 27209 w 230372"/>
                  <a:gd name="connsiteY23" fmla="*/ 70404 h 386168"/>
                  <a:gd name="connsiteX24" fmla="*/ 37620 w 230372"/>
                  <a:gd name="connsiteY24" fmla="*/ 50468 h 386168"/>
                  <a:gd name="connsiteX25" fmla="*/ 115297 w 230372"/>
                  <a:gd name="connsiteY25" fmla="*/ 27061 h 386168"/>
                  <a:gd name="connsiteX26" fmla="*/ 193491 w 230372"/>
                  <a:gd name="connsiteY26" fmla="*/ 50763 h 386168"/>
                  <a:gd name="connsiteX27" fmla="*/ 203533 w 230372"/>
                  <a:gd name="connsiteY27" fmla="*/ 70256 h 386168"/>
                  <a:gd name="connsiteX28" fmla="*/ 203680 w 230372"/>
                  <a:gd name="connsiteY28" fmla="*/ 187879 h 386168"/>
                  <a:gd name="connsiteX29" fmla="*/ 179388 w 230372"/>
                  <a:gd name="connsiteY29" fmla="*/ 187879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30372" h="386168">
                    <a:moveTo>
                      <a:pt x="230040" y="70182"/>
                    </a:moveTo>
                    <a:cubicBezTo>
                      <a:pt x="229966" y="53864"/>
                      <a:pt x="221992" y="38506"/>
                      <a:pt x="208701" y="29129"/>
                    </a:cubicBezTo>
                    <a:cubicBezTo>
                      <a:pt x="182562" y="10743"/>
                      <a:pt x="149410" y="554"/>
                      <a:pt x="115224" y="554"/>
                    </a:cubicBezTo>
                    <a:cubicBezTo>
                      <a:pt x="81332" y="554"/>
                      <a:pt x="48327" y="10522"/>
                      <a:pt x="22336" y="28686"/>
                    </a:cubicBezTo>
                    <a:cubicBezTo>
                      <a:pt x="8676" y="38211"/>
                      <a:pt x="554" y="53790"/>
                      <a:pt x="554" y="70404"/>
                    </a:cubicBezTo>
                    <a:lnTo>
                      <a:pt x="554" y="201243"/>
                    </a:lnTo>
                    <a:cubicBezTo>
                      <a:pt x="554" y="208553"/>
                      <a:pt x="6535" y="214534"/>
                      <a:pt x="13844" y="214534"/>
                    </a:cubicBezTo>
                    <a:lnTo>
                      <a:pt x="36808" y="214534"/>
                    </a:lnTo>
                    <a:lnTo>
                      <a:pt x="36808" y="372767"/>
                    </a:lnTo>
                    <a:cubicBezTo>
                      <a:pt x="36808" y="380077"/>
                      <a:pt x="42789" y="386058"/>
                      <a:pt x="50099" y="386058"/>
                    </a:cubicBezTo>
                    <a:lnTo>
                      <a:pt x="179314" y="386058"/>
                    </a:lnTo>
                    <a:cubicBezTo>
                      <a:pt x="186624" y="386058"/>
                      <a:pt x="192605" y="380077"/>
                      <a:pt x="192605" y="372767"/>
                    </a:cubicBezTo>
                    <a:lnTo>
                      <a:pt x="192605" y="214534"/>
                    </a:lnTo>
                    <a:lnTo>
                      <a:pt x="216897" y="214534"/>
                    </a:lnTo>
                    <a:cubicBezTo>
                      <a:pt x="224207" y="214534"/>
                      <a:pt x="230187" y="208553"/>
                      <a:pt x="230187" y="201243"/>
                    </a:cubicBezTo>
                    <a:cubicBezTo>
                      <a:pt x="230262" y="186919"/>
                      <a:pt x="230187" y="83768"/>
                      <a:pt x="230040" y="70182"/>
                    </a:cubicBezTo>
                    <a:close/>
                    <a:moveTo>
                      <a:pt x="179388" y="187953"/>
                    </a:moveTo>
                    <a:cubicBezTo>
                      <a:pt x="172078" y="187953"/>
                      <a:pt x="166097" y="193933"/>
                      <a:pt x="166097" y="201243"/>
                    </a:cubicBezTo>
                    <a:lnTo>
                      <a:pt x="166097" y="359476"/>
                    </a:lnTo>
                    <a:lnTo>
                      <a:pt x="63463" y="359476"/>
                    </a:lnTo>
                    <a:lnTo>
                      <a:pt x="63463" y="201243"/>
                    </a:lnTo>
                    <a:cubicBezTo>
                      <a:pt x="63463" y="193933"/>
                      <a:pt x="57483" y="187953"/>
                      <a:pt x="50173" y="187953"/>
                    </a:cubicBezTo>
                    <a:lnTo>
                      <a:pt x="27209" y="187953"/>
                    </a:lnTo>
                    <a:lnTo>
                      <a:pt x="27209" y="70404"/>
                    </a:lnTo>
                    <a:cubicBezTo>
                      <a:pt x="27209" y="62503"/>
                      <a:pt x="31123" y="55046"/>
                      <a:pt x="37620" y="50468"/>
                    </a:cubicBezTo>
                    <a:cubicBezTo>
                      <a:pt x="59254" y="35405"/>
                      <a:pt x="86796" y="27061"/>
                      <a:pt x="115297" y="27061"/>
                    </a:cubicBezTo>
                    <a:cubicBezTo>
                      <a:pt x="144020" y="27061"/>
                      <a:pt x="171783" y="35479"/>
                      <a:pt x="193491" y="50763"/>
                    </a:cubicBezTo>
                    <a:cubicBezTo>
                      <a:pt x="199767" y="55193"/>
                      <a:pt x="203533" y="62429"/>
                      <a:pt x="203533" y="70256"/>
                    </a:cubicBezTo>
                    <a:cubicBezTo>
                      <a:pt x="203606" y="81553"/>
                      <a:pt x="203680" y="155612"/>
                      <a:pt x="203680" y="187879"/>
                    </a:cubicBezTo>
                    <a:lnTo>
                      <a:pt x="179388" y="18787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78" name="Grupo 831">
              <a:extLst>
                <a:ext uri="{FF2B5EF4-FFF2-40B4-BE49-F238E27FC236}">
                  <a16:creationId xmlns:a16="http://schemas.microsoft.com/office/drawing/2014/main" id="{1A2F446E-1FD7-A646-9FBC-CD6A57B63679}"/>
                </a:ext>
              </a:extLst>
            </p:cNvPr>
            <p:cNvGrpSpPr/>
            <p:nvPr/>
          </p:nvGrpSpPr>
          <p:grpSpPr>
            <a:xfrm>
              <a:off x="8620060" y="8151763"/>
              <a:ext cx="881588" cy="2037265"/>
              <a:chOff x="9084081" y="52609"/>
              <a:chExt cx="230372" cy="532367"/>
            </a:xfrm>
            <a:solidFill>
              <a:schemeClr val="accent2"/>
            </a:solidFill>
          </p:grpSpPr>
          <p:sp>
            <p:nvSpPr>
              <p:cNvPr id="79" name="Forma libre 157">
                <a:extLst>
                  <a:ext uri="{FF2B5EF4-FFF2-40B4-BE49-F238E27FC236}">
                    <a16:creationId xmlns:a16="http://schemas.microsoft.com/office/drawing/2014/main" id="{62EEB9F1-9186-1342-A37F-0F1DE0CC0054}"/>
                  </a:ext>
                </a:extLst>
              </p:cNvPr>
              <p:cNvSpPr/>
              <p:nvPr/>
            </p:nvSpPr>
            <p:spPr>
              <a:xfrm>
                <a:off x="9130303" y="52609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5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5" y="137596"/>
                      <a:pt x="137595" y="106879"/>
                      <a:pt x="137595" y="69075"/>
                    </a:cubicBezTo>
                    <a:cubicBezTo>
                      <a:pt x="137595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5" y="27209"/>
                      <a:pt x="111014" y="46038"/>
                      <a:pt x="111014" y="69149"/>
                    </a:cubicBezTo>
                    <a:cubicBezTo>
                      <a:pt x="111014" y="92260"/>
                      <a:pt x="92185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8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80" name="Forma libre 158">
                <a:extLst>
                  <a:ext uri="{FF2B5EF4-FFF2-40B4-BE49-F238E27FC236}">
                    <a16:creationId xmlns:a16="http://schemas.microsoft.com/office/drawing/2014/main" id="{5477B4AD-53F7-B447-BAD6-032E10344783}"/>
                  </a:ext>
                </a:extLst>
              </p:cNvPr>
              <p:cNvSpPr/>
              <p:nvPr/>
            </p:nvSpPr>
            <p:spPr>
              <a:xfrm>
                <a:off x="9084081" y="198807"/>
                <a:ext cx="230372" cy="386169"/>
              </a:xfrm>
              <a:custGeom>
                <a:avLst/>
                <a:gdLst>
                  <a:gd name="connsiteX0" fmla="*/ 230040 w 230372"/>
                  <a:gd name="connsiteY0" fmla="*/ 70182 h 386168"/>
                  <a:gd name="connsiteX1" fmla="*/ 208701 w 230372"/>
                  <a:gd name="connsiteY1" fmla="*/ 29129 h 386168"/>
                  <a:gd name="connsiteX2" fmla="*/ 115224 w 230372"/>
                  <a:gd name="connsiteY2" fmla="*/ 554 h 386168"/>
                  <a:gd name="connsiteX3" fmla="*/ 22336 w 230372"/>
                  <a:gd name="connsiteY3" fmla="*/ 28686 h 386168"/>
                  <a:gd name="connsiteX4" fmla="*/ 554 w 230372"/>
                  <a:gd name="connsiteY4" fmla="*/ 70404 h 386168"/>
                  <a:gd name="connsiteX5" fmla="*/ 554 w 230372"/>
                  <a:gd name="connsiteY5" fmla="*/ 201243 h 386168"/>
                  <a:gd name="connsiteX6" fmla="*/ 13844 w 230372"/>
                  <a:gd name="connsiteY6" fmla="*/ 214534 h 386168"/>
                  <a:gd name="connsiteX7" fmla="*/ 36808 w 230372"/>
                  <a:gd name="connsiteY7" fmla="*/ 214534 h 386168"/>
                  <a:gd name="connsiteX8" fmla="*/ 36808 w 230372"/>
                  <a:gd name="connsiteY8" fmla="*/ 372767 h 386168"/>
                  <a:gd name="connsiteX9" fmla="*/ 50099 w 230372"/>
                  <a:gd name="connsiteY9" fmla="*/ 386058 h 386168"/>
                  <a:gd name="connsiteX10" fmla="*/ 179314 w 230372"/>
                  <a:gd name="connsiteY10" fmla="*/ 386058 h 386168"/>
                  <a:gd name="connsiteX11" fmla="*/ 192605 w 230372"/>
                  <a:gd name="connsiteY11" fmla="*/ 372767 h 386168"/>
                  <a:gd name="connsiteX12" fmla="*/ 192605 w 230372"/>
                  <a:gd name="connsiteY12" fmla="*/ 214534 h 386168"/>
                  <a:gd name="connsiteX13" fmla="*/ 216897 w 230372"/>
                  <a:gd name="connsiteY13" fmla="*/ 214534 h 386168"/>
                  <a:gd name="connsiteX14" fmla="*/ 230187 w 230372"/>
                  <a:gd name="connsiteY14" fmla="*/ 201243 h 386168"/>
                  <a:gd name="connsiteX15" fmla="*/ 230040 w 230372"/>
                  <a:gd name="connsiteY15" fmla="*/ 70182 h 386168"/>
                  <a:gd name="connsiteX16" fmla="*/ 179388 w 230372"/>
                  <a:gd name="connsiteY16" fmla="*/ 187953 h 386168"/>
                  <a:gd name="connsiteX17" fmla="*/ 166097 w 230372"/>
                  <a:gd name="connsiteY17" fmla="*/ 201243 h 386168"/>
                  <a:gd name="connsiteX18" fmla="*/ 166097 w 230372"/>
                  <a:gd name="connsiteY18" fmla="*/ 359476 h 386168"/>
                  <a:gd name="connsiteX19" fmla="*/ 63463 w 230372"/>
                  <a:gd name="connsiteY19" fmla="*/ 359476 h 386168"/>
                  <a:gd name="connsiteX20" fmla="*/ 63463 w 230372"/>
                  <a:gd name="connsiteY20" fmla="*/ 201243 h 386168"/>
                  <a:gd name="connsiteX21" fmla="*/ 50173 w 230372"/>
                  <a:gd name="connsiteY21" fmla="*/ 187953 h 386168"/>
                  <a:gd name="connsiteX22" fmla="*/ 27209 w 230372"/>
                  <a:gd name="connsiteY22" fmla="*/ 187953 h 386168"/>
                  <a:gd name="connsiteX23" fmla="*/ 27209 w 230372"/>
                  <a:gd name="connsiteY23" fmla="*/ 70404 h 386168"/>
                  <a:gd name="connsiteX24" fmla="*/ 37620 w 230372"/>
                  <a:gd name="connsiteY24" fmla="*/ 50468 h 386168"/>
                  <a:gd name="connsiteX25" fmla="*/ 115297 w 230372"/>
                  <a:gd name="connsiteY25" fmla="*/ 27061 h 386168"/>
                  <a:gd name="connsiteX26" fmla="*/ 193491 w 230372"/>
                  <a:gd name="connsiteY26" fmla="*/ 50763 h 386168"/>
                  <a:gd name="connsiteX27" fmla="*/ 203533 w 230372"/>
                  <a:gd name="connsiteY27" fmla="*/ 70256 h 386168"/>
                  <a:gd name="connsiteX28" fmla="*/ 203680 w 230372"/>
                  <a:gd name="connsiteY28" fmla="*/ 187879 h 386168"/>
                  <a:gd name="connsiteX29" fmla="*/ 179388 w 230372"/>
                  <a:gd name="connsiteY29" fmla="*/ 187879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30372" h="386168">
                    <a:moveTo>
                      <a:pt x="230040" y="70182"/>
                    </a:moveTo>
                    <a:cubicBezTo>
                      <a:pt x="229966" y="53864"/>
                      <a:pt x="221992" y="38506"/>
                      <a:pt x="208701" y="29129"/>
                    </a:cubicBezTo>
                    <a:cubicBezTo>
                      <a:pt x="182562" y="10743"/>
                      <a:pt x="149410" y="554"/>
                      <a:pt x="115224" y="554"/>
                    </a:cubicBezTo>
                    <a:cubicBezTo>
                      <a:pt x="81332" y="554"/>
                      <a:pt x="48327" y="10522"/>
                      <a:pt x="22336" y="28686"/>
                    </a:cubicBezTo>
                    <a:cubicBezTo>
                      <a:pt x="8676" y="38211"/>
                      <a:pt x="554" y="53790"/>
                      <a:pt x="554" y="70404"/>
                    </a:cubicBezTo>
                    <a:lnTo>
                      <a:pt x="554" y="201243"/>
                    </a:lnTo>
                    <a:cubicBezTo>
                      <a:pt x="554" y="208553"/>
                      <a:pt x="6535" y="214534"/>
                      <a:pt x="13844" y="214534"/>
                    </a:cubicBezTo>
                    <a:lnTo>
                      <a:pt x="36808" y="214534"/>
                    </a:lnTo>
                    <a:lnTo>
                      <a:pt x="36808" y="372767"/>
                    </a:lnTo>
                    <a:cubicBezTo>
                      <a:pt x="36808" y="380077"/>
                      <a:pt x="42789" y="386058"/>
                      <a:pt x="50099" y="386058"/>
                    </a:cubicBezTo>
                    <a:lnTo>
                      <a:pt x="179314" y="386058"/>
                    </a:lnTo>
                    <a:cubicBezTo>
                      <a:pt x="186624" y="386058"/>
                      <a:pt x="192605" y="380077"/>
                      <a:pt x="192605" y="372767"/>
                    </a:cubicBezTo>
                    <a:lnTo>
                      <a:pt x="192605" y="214534"/>
                    </a:lnTo>
                    <a:lnTo>
                      <a:pt x="216897" y="214534"/>
                    </a:lnTo>
                    <a:cubicBezTo>
                      <a:pt x="224207" y="214534"/>
                      <a:pt x="230187" y="208553"/>
                      <a:pt x="230187" y="201243"/>
                    </a:cubicBezTo>
                    <a:cubicBezTo>
                      <a:pt x="230262" y="186919"/>
                      <a:pt x="230187" y="83768"/>
                      <a:pt x="230040" y="70182"/>
                    </a:cubicBezTo>
                    <a:close/>
                    <a:moveTo>
                      <a:pt x="179388" y="187953"/>
                    </a:moveTo>
                    <a:cubicBezTo>
                      <a:pt x="172078" y="187953"/>
                      <a:pt x="166097" y="193933"/>
                      <a:pt x="166097" y="201243"/>
                    </a:cubicBezTo>
                    <a:lnTo>
                      <a:pt x="166097" y="359476"/>
                    </a:lnTo>
                    <a:lnTo>
                      <a:pt x="63463" y="359476"/>
                    </a:lnTo>
                    <a:lnTo>
                      <a:pt x="63463" y="201243"/>
                    </a:lnTo>
                    <a:cubicBezTo>
                      <a:pt x="63463" y="193933"/>
                      <a:pt x="57483" y="187953"/>
                      <a:pt x="50173" y="187953"/>
                    </a:cubicBezTo>
                    <a:lnTo>
                      <a:pt x="27209" y="187953"/>
                    </a:lnTo>
                    <a:lnTo>
                      <a:pt x="27209" y="70404"/>
                    </a:lnTo>
                    <a:cubicBezTo>
                      <a:pt x="27209" y="62503"/>
                      <a:pt x="31123" y="55046"/>
                      <a:pt x="37620" y="50468"/>
                    </a:cubicBezTo>
                    <a:cubicBezTo>
                      <a:pt x="59254" y="35405"/>
                      <a:pt x="86796" y="27061"/>
                      <a:pt x="115297" y="27061"/>
                    </a:cubicBezTo>
                    <a:cubicBezTo>
                      <a:pt x="144020" y="27061"/>
                      <a:pt x="171783" y="35479"/>
                      <a:pt x="193491" y="50763"/>
                    </a:cubicBezTo>
                    <a:cubicBezTo>
                      <a:pt x="199767" y="55193"/>
                      <a:pt x="203533" y="62429"/>
                      <a:pt x="203533" y="70256"/>
                    </a:cubicBezTo>
                    <a:cubicBezTo>
                      <a:pt x="203606" y="81553"/>
                      <a:pt x="203680" y="155612"/>
                      <a:pt x="203680" y="187879"/>
                    </a:cubicBezTo>
                    <a:lnTo>
                      <a:pt x="179388" y="18787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81" name="Grupo 831">
              <a:extLst>
                <a:ext uri="{FF2B5EF4-FFF2-40B4-BE49-F238E27FC236}">
                  <a16:creationId xmlns:a16="http://schemas.microsoft.com/office/drawing/2014/main" id="{58416949-522F-3548-9CB1-BFD3D0610DA1}"/>
                </a:ext>
              </a:extLst>
            </p:cNvPr>
            <p:cNvGrpSpPr/>
            <p:nvPr/>
          </p:nvGrpSpPr>
          <p:grpSpPr>
            <a:xfrm>
              <a:off x="10098198" y="8151763"/>
              <a:ext cx="881588" cy="2037265"/>
              <a:chOff x="9084081" y="52609"/>
              <a:chExt cx="230372" cy="53236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82" name="Forma libre 157">
                <a:extLst>
                  <a:ext uri="{FF2B5EF4-FFF2-40B4-BE49-F238E27FC236}">
                    <a16:creationId xmlns:a16="http://schemas.microsoft.com/office/drawing/2014/main" id="{E393E39E-FE69-CF4C-89BC-830A84B703D1}"/>
                  </a:ext>
                </a:extLst>
              </p:cNvPr>
              <p:cNvSpPr/>
              <p:nvPr/>
            </p:nvSpPr>
            <p:spPr>
              <a:xfrm>
                <a:off x="9130303" y="52609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5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5" y="137596"/>
                      <a:pt x="137595" y="106879"/>
                      <a:pt x="137595" y="69075"/>
                    </a:cubicBezTo>
                    <a:cubicBezTo>
                      <a:pt x="137595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5" y="27209"/>
                      <a:pt x="111014" y="46038"/>
                      <a:pt x="111014" y="69149"/>
                    </a:cubicBezTo>
                    <a:cubicBezTo>
                      <a:pt x="111014" y="92260"/>
                      <a:pt x="92185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8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83" name="Forma libre 158">
                <a:extLst>
                  <a:ext uri="{FF2B5EF4-FFF2-40B4-BE49-F238E27FC236}">
                    <a16:creationId xmlns:a16="http://schemas.microsoft.com/office/drawing/2014/main" id="{F0EB5299-3760-1345-9498-E7367E60DAF1}"/>
                  </a:ext>
                </a:extLst>
              </p:cNvPr>
              <p:cNvSpPr/>
              <p:nvPr/>
            </p:nvSpPr>
            <p:spPr>
              <a:xfrm>
                <a:off x="9084081" y="198807"/>
                <a:ext cx="230372" cy="386169"/>
              </a:xfrm>
              <a:custGeom>
                <a:avLst/>
                <a:gdLst>
                  <a:gd name="connsiteX0" fmla="*/ 230040 w 230372"/>
                  <a:gd name="connsiteY0" fmla="*/ 70182 h 386168"/>
                  <a:gd name="connsiteX1" fmla="*/ 208701 w 230372"/>
                  <a:gd name="connsiteY1" fmla="*/ 29129 h 386168"/>
                  <a:gd name="connsiteX2" fmla="*/ 115224 w 230372"/>
                  <a:gd name="connsiteY2" fmla="*/ 554 h 386168"/>
                  <a:gd name="connsiteX3" fmla="*/ 22336 w 230372"/>
                  <a:gd name="connsiteY3" fmla="*/ 28686 h 386168"/>
                  <a:gd name="connsiteX4" fmla="*/ 554 w 230372"/>
                  <a:gd name="connsiteY4" fmla="*/ 70404 h 386168"/>
                  <a:gd name="connsiteX5" fmla="*/ 554 w 230372"/>
                  <a:gd name="connsiteY5" fmla="*/ 201243 h 386168"/>
                  <a:gd name="connsiteX6" fmla="*/ 13844 w 230372"/>
                  <a:gd name="connsiteY6" fmla="*/ 214534 h 386168"/>
                  <a:gd name="connsiteX7" fmla="*/ 36808 w 230372"/>
                  <a:gd name="connsiteY7" fmla="*/ 214534 h 386168"/>
                  <a:gd name="connsiteX8" fmla="*/ 36808 w 230372"/>
                  <a:gd name="connsiteY8" fmla="*/ 372767 h 386168"/>
                  <a:gd name="connsiteX9" fmla="*/ 50099 w 230372"/>
                  <a:gd name="connsiteY9" fmla="*/ 386058 h 386168"/>
                  <a:gd name="connsiteX10" fmla="*/ 179314 w 230372"/>
                  <a:gd name="connsiteY10" fmla="*/ 386058 h 386168"/>
                  <a:gd name="connsiteX11" fmla="*/ 192605 w 230372"/>
                  <a:gd name="connsiteY11" fmla="*/ 372767 h 386168"/>
                  <a:gd name="connsiteX12" fmla="*/ 192605 w 230372"/>
                  <a:gd name="connsiteY12" fmla="*/ 214534 h 386168"/>
                  <a:gd name="connsiteX13" fmla="*/ 216897 w 230372"/>
                  <a:gd name="connsiteY13" fmla="*/ 214534 h 386168"/>
                  <a:gd name="connsiteX14" fmla="*/ 230187 w 230372"/>
                  <a:gd name="connsiteY14" fmla="*/ 201243 h 386168"/>
                  <a:gd name="connsiteX15" fmla="*/ 230040 w 230372"/>
                  <a:gd name="connsiteY15" fmla="*/ 70182 h 386168"/>
                  <a:gd name="connsiteX16" fmla="*/ 179388 w 230372"/>
                  <a:gd name="connsiteY16" fmla="*/ 187953 h 386168"/>
                  <a:gd name="connsiteX17" fmla="*/ 166097 w 230372"/>
                  <a:gd name="connsiteY17" fmla="*/ 201243 h 386168"/>
                  <a:gd name="connsiteX18" fmla="*/ 166097 w 230372"/>
                  <a:gd name="connsiteY18" fmla="*/ 359476 h 386168"/>
                  <a:gd name="connsiteX19" fmla="*/ 63463 w 230372"/>
                  <a:gd name="connsiteY19" fmla="*/ 359476 h 386168"/>
                  <a:gd name="connsiteX20" fmla="*/ 63463 w 230372"/>
                  <a:gd name="connsiteY20" fmla="*/ 201243 h 386168"/>
                  <a:gd name="connsiteX21" fmla="*/ 50173 w 230372"/>
                  <a:gd name="connsiteY21" fmla="*/ 187953 h 386168"/>
                  <a:gd name="connsiteX22" fmla="*/ 27209 w 230372"/>
                  <a:gd name="connsiteY22" fmla="*/ 187953 h 386168"/>
                  <a:gd name="connsiteX23" fmla="*/ 27209 w 230372"/>
                  <a:gd name="connsiteY23" fmla="*/ 70404 h 386168"/>
                  <a:gd name="connsiteX24" fmla="*/ 37620 w 230372"/>
                  <a:gd name="connsiteY24" fmla="*/ 50468 h 386168"/>
                  <a:gd name="connsiteX25" fmla="*/ 115297 w 230372"/>
                  <a:gd name="connsiteY25" fmla="*/ 27061 h 386168"/>
                  <a:gd name="connsiteX26" fmla="*/ 193491 w 230372"/>
                  <a:gd name="connsiteY26" fmla="*/ 50763 h 386168"/>
                  <a:gd name="connsiteX27" fmla="*/ 203533 w 230372"/>
                  <a:gd name="connsiteY27" fmla="*/ 70256 h 386168"/>
                  <a:gd name="connsiteX28" fmla="*/ 203680 w 230372"/>
                  <a:gd name="connsiteY28" fmla="*/ 187879 h 386168"/>
                  <a:gd name="connsiteX29" fmla="*/ 179388 w 230372"/>
                  <a:gd name="connsiteY29" fmla="*/ 187879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30372" h="386168">
                    <a:moveTo>
                      <a:pt x="230040" y="70182"/>
                    </a:moveTo>
                    <a:cubicBezTo>
                      <a:pt x="229966" y="53864"/>
                      <a:pt x="221992" y="38506"/>
                      <a:pt x="208701" y="29129"/>
                    </a:cubicBezTo>
                    <a:cubicBezTo>
                      <a:pt x="182562" y="10743"/>
                      <a:pt x="149410" y="554"/>
                      <a:pt x="115224" y="554"/>
                    </a:cubicBezTo>
                    <a:cubicBezTo>
                      <a:pt x="81332" y="554"/>
                      <a:pt x="48327" y="10522"/>
                      <a:pt x="22336" y="28686"/>
                    </a:cubicBezTo>
                    <a:cubicBezTo>
                      <a:pt x="8676" y="38211"/>
                      <a:pt x="554" y="53790"/>
                      <a:pt x="554" y="70404"/>
                    </a:cubicBezTo>
                    <a:lnTo>
                      <a:pt x="554" y="201243"/>
                    </a:lnTo>
                    <a:cubicBezTo>
                      <a:pt x="554" y="208553"/>
                      <a:pt x="6535" y="214534"/>
                      <a:pt x="13844" y="214534"/>
                    </a:cubicBezTo>
                    <a:lnTo>
                      <a:pt x="36808" y="214534"/>
                    </a:lnTo>
                    <a:lnTo>
                      <a:pt x="36808" y="372767"/>
                    </a:lnTo>
                    <a:cubicBezTo>
                      <a:pt x="36808" y="380077"/>
                      <a:pt x="42789" y="386058"/>
                      <a:pt x="50099" y="386058"/>
                    </a:cubicBezTo>
                    <a:lnTo>
                      <a:pt x="179314" y="386058"/>
                    </a:lnTo>
                    <a:cubicBezTo>
                      <a:pt x="186624" y="386058"/>
                      <a:pt x="192605" y="380077"/>
                      <a:pt x="192605" y="372767"/>
                    </a:cubicBezTo>
                    <a:lnTo>
                      <a:pt x="192605" y="214534"/>
                    </a:lnTo>
                    <a:lnTo>
                      <a:pt x="216897" y="214534"/>
                    </a:lnTo>
                    <a:cubicBezTo>
                      <a:pt x="224207" y="214534"/>
                      <a:pt x="230187" y="208553"/>
                      <a:pt x="230187" y="201243"/>
                    </a:cubicBezTo>
                    <a:cubicBezTo>
                      <a:pt x="230262" y="186919"/>
                      <a:pt x="230187" y="83768"/>
                      <a:pt x="230040" y="70182"/>
                    </a:cubicBezTo>
                    <a:close/>
                    <a:moveTo>
                      <a:pt x="179388" y="187953"/>
                    </a:moveTo>
                    <a:cubicBezTo>
                      <a:pt x="172078" y="187953"/>
                      <a:pt x="166097" y="193933"/>
                      <a:pt x="166097" y="201243"/>
                    </a:cubicBezTo>
                    <a:lnTo>
                      <a:pt x="166097" y="359476"/>
                    </a:lnTo>
                    <a:lnTo>
                      <a:pt x="63463" y="359476"/>
                    </a:lnTo>
                    <a:lnTo>
                      <a:pt x="63463" y="201243"/>
                    </a:lnTo>
                    <a:cubicBezTo>
                      <a:pt x="63463" y="193933"/>
                      <a:pt x="57483" y="187953"/>
                      <a:pt x="50173" y="187953"/>
                    </a:cubicBezTo>
                    <a:lnTo>
                      <a:pt x="27209" y="187953"/>
                    </a:lnTo>
                    <a:lnTo>
                      <a:pt x="27209" y="70404"/>
                    </a:lnTo>
                    <a:cubicBezTo>
                      <a:pt x="27209" y="62503"/>
                      <a:pt x="31123" y="55046"/>
                      <a:pt x="37620" y="50468"/>
                    </a:cubicBezTo>
                    <a:cubicBezTo>
                      <a:pt x="59254" y="35405"/>
                      <a:pt x="86796" y="27061"/>
                      <a:pt x="115297" y="27061"/>
                    </a:cubicBezTo>
                    <a:cubicBezTo>
                      <a:pt x="144020" y="27061"/>
                      <a:pt x="171783" y="35479"/>
                      <a:pt x="193491" y="50763"/>
                    </a:cubicBezTo>
                    <a:cubicBezTo>
                      <a:pt x="199767" y="55193"/>
                      <a:pt x="203533" y="62429"/>
                      <a:pt x="203533" y="70256"/>
                    </a:cubicBezTo>
                    <a:cubicBezTo>
                      <a:pt x="203606" y="81553"/>
                      <a:pt x="203680" y="155612"/>
                      <a:pt x="203680" y="187879"/>
                    </a:cubicBezTo>
                    <a:lnTo>
                      <a:pt x="179388" y="18787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84" name="Grupo 831">
              <a:extLst>
                <a:ext uri="{FF2B5EF4-FFF2-40B4-BE49-F238E27FC236}">
                  <a16:creationId xmlns:a16="http://schemas.microsoft.com/office/drawing/2014/main" id="{BBDB765E-D193-8241-87EC-FABE836EC97D}"/>
                </a:ext>
              </a:extLst>
            </p:cNvPr>
            <p:cNvGrpSpPr/>
            <p:nvPr/>
          </p:nvGrpSpPr>
          <p:grpSpPr>
            <a:xfrm>
              <a:off x="11489386" y="8151763"/>
              <a:ext cx="881588" cy="2037265"/>
              <a:chOff x="9084081" y="52609"/>
              <a:chExt cx="230372" cy="53236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85" name="Forma libre 157">
                <a:extLst>
                  <a:ext uri="{FF2B5EF4-FFF2-40B4-BE49-F238E27FC236}">
                    <a16:creationId xmlns:a16="http://schemas.microsoft.com/office/drawing/2014/main" id="{EA26C172-76E3-0B49-B006-0A7986CB7DF8}"/>
                  </a:ext>
                </a:extLst>
              </p:cNvPr>
              <p:cNvSpPr/>
              <p:nvPr/>
            </p:nvSpPr>
            <p:spPr>
              <a:xfrm>
                <a:off x="9130303" y="52609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5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5" y="137596"/>
                      <a:pt x="137595" y="106879"/>
                      <a:pt x="137595" y="69075"/>
                    </a:cubicBezTo>
                    <a:cubicBezTo>
                      <a:pt x="137595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5" y="27209"/>
                      <a:pt x="111014" y="46038"/>
                      <a:pt x="111014" y="69149"/>
                    </a:cubicBezTo>
                    <a:cubicBezTo>
                      <a:pt x="111014" y="92260"/>
                      <a:pt x="92185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8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86" name="Forma libre 158">
                <a:extLst>
                  <a:ext uri="{FF2B5EF4-FFF2-40B4-BE49-F238E27FC236}">
                    <a16:creationId xmlns:a16="http://schemas.microsoft.com/office/drawing/2014/main" id="{1E2D1A5A-FB57-984C-B4B3-A4A3FF1E77B4}"/>
                  </a:ext>
                </a:extLst>
              </p:cNvPr>
              <p:cNvSpPr/>
              <p:nvPr/>
            </p:nvSpPr>
            <p:spPr>
              <a:xfrm>
                <a:off x="9084081" y="198807"/>
                <a:ext cx="230372" cy="386169"/>
              </a:xfrm>
              <a:custGeom>
                <a:avLst/>
                <a:gdLst>
                  <a:gd name="connsiteX0" fmla="*/ 230040 w 230372"/>
                  <a:gd name="connsiteY0" fmla="*/ 70182 h 386168"/>
                  <a:gd name="connsiteX1" fmla="*/ 208701 w 230372"/>
                  <a:gd name="connsiteY1" fmla="*/ 29129 h 386168"/>
                  <a:gd name="connsiteX2" fmla="*/ 115224 w 230372"/>
                  <a:gd name="connsiteY2" fmla="*/ 554 h 386168"/>
                  <a:gd name="connsiteX3" fmla="*/ 22336 w 230372"/>
                  <a:gd name="connsiteY3" fmla="*/ 28686 h 386168"/>
                  <a:gd name="connsiteX4" fmla="*/ 554 w 230372"/>
                  <a:gd name="connsiteY4" fmla="*/ 70404 h 386168"/>
                  <a:gd name="connsiteX5" fmla="*/ 554 w 230372"/>
                  <a:gd name="connsiteY5" fmla="*/ 201243 h 386168"/>
                  <a:gd name="connsiteX6" fmla="*/ 13844 w 230372"/>
                  <a:gd name="connsiteY6" fmla="*/ 214534 h 386168"/>
                  <a:gd name="connsiteX7" fmla="*/ 36808 w 230372"/>
                  <a:gd name="connsiteY7" fmla="*/ 214534 h 386168"/>
                  <a:gd name="connsiteX8" fmla="*/ 36808 w 230372"/>
                  <a:gd name="connsiteY8" fmla="*/ 372767 h 386168"/>
                  <a:gd name="connsiteX9" fmla="*/ 50099 w 230372"/>
                  <a:gd name="connsiteY9" fmla="*/ 386058 h 386168"/>
                  <a:gd name="connsiteX10" fmla="*/ 179314 w 230372"/>
                  <a:gd name="connsiteY10" fmla="*/ 386058 h 386168"/>
                  <a:gd name="connsiteX11" fmla="*/ 192605 w 230372"/>
                  <a:gd name="connsiteY11" fmla="*/ 372767 h 386168"/>
                  <a:gd name="connsiteX12" fmla="*/ 192605 w 230372"/>
                  <a:gd name="connsiteY12" fmla="*/ 214534 h 386168"/>
                  <a:gd name="connsiteX13" fmla="*/ 216897 w 230372"/>
                  <a:gd name="connsiteY13" fmla="*/ 214534 h 386168"/>
                  <a:gd name="connsiteX14" fmla="*/ 230187 w 230372"/>
                  <a:gd name="connsiteY14" fmla="*/ 201243 h 386168"/>
                  <a:gd name="connsiteX15" fmla="*/ 230040 w 230372"/>
                  <a:gd name="connsiteY15" fmla="*/ 70182 h 386168"/>
                  <a:gd name="connsiteX16" fmla="*/ 179388 w 230372"/>
                  <a:gd name="connsiteY16" fmla="*/ 187953 h 386168"/>
                  <a:gd name="connsiteX17" fmla="*/ 166097 w 230372"/>
                  <a:gd name="connsiteY17" fmla="*/ 201243 h 386168"/>
                  <a:gd name="connsiteX18" fmla="*/ 166097 w 230372"/>
                  <a:gd name="connsiteY18" fmla="*/ 359476 h 386168"/>
                  <a:gd name="connsiteX19" fmla="*/ 63463 w 230372"/>
                  <a:gd name="connsiteY19" fmla="*/ 359476 h 386168"/>
                  <a:gd name="connsiteX20" fmla="*/ 63463 w 230372"/>
                  <a:gd name="connsiteY20" fmla="*/ 201243 h 386168"/>
                  <a:gd name="connsiteX21" fmla="*/ 50173 w 230372"/>
                  <a:gd name="connsiteY21" fmla="*/ 187953 h 386168"/>
                  <a:gd name="connsiteX22" fmla="*/ 27209 w 230372"/>
                  <a:gd name="connsiteY22" fmla="*/ 187953 h 386168"/>
                  <a:gd name="connsiteX23" fmla="*/ 27209 w 230372"/>
                  <a:gd name="connsiteY23" fmla="*/ 70404 h 386168"/>
                  <a:gd name="connsiteX24" fmla="*/ 37620 w 230372"/>
                  <a:gd name="connsiteY24" fmla="*/ 50468 h 386168"/>
                  <a:gd name="connsiteX25" fmla="*/ 115297 w 230372"/>
                  <a:gd name="connsiteY25" fmla="*/ 27061 h 386168"/>
                  <a:gd name="connsiteX26" fmla="*/ 193491 w 230372"/>
                  <a:gd name="connsiteY26" fmla="*/ 50763 h 386168"/>
                  <a:gd name="connsiteX27" fmla="*/ 203533 w 230372"/>
                  <a:gd name="connsiteY27" fmla="*/ 70256 h 386168"/>
                  <a:gd name="connsiteX28" fmla="*/ 203680 w 230372"/>
                  <a:gd name="connsiteY28" fmla="*/ 187879 h 386168"/>
                  <a:gd name="connsiteX29" fmla="*/ 179388 w 230372"/>
                  <a:gd name="connsiteY29" fmla="*/ 187879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30372" h="386168">
                    <a:moveTo>
                      <a:pt x="230040" y="70182"/>
                    </a:moveTo>
                    <a:cubicBezTo>
                      <a:pt x="229966" y="53864"/>
                      <a:pt x="221992" y="38506"/>
                      <a:pt x="208701" y="29129"/>
                    </a:cubicBezTo>
                    <a:cubicBezTo>
                      <a:pt x="182562" y="10743"/>
                      <a:pt x="149410" y="554"/>
                      <a:pt x="115224" y="554"/>
                    </a:cubicBezTo>
                    <a:cubicBezTo>
                      <a:pt x="81332" y="554"/>
                      <a:pt x="48327" y="10522"/>
                      <a:pt x="22336" y="28686"/>
                    </a:cubicBezTo>
                    <a:cubicBezTo>
                      <a:pt x="8676" y="38211"/>
                      <a:pt x="554" y="53790"/>
                      <a:pt x="554" y="70404"/>
                    </a:cubicBezTo>
                    <a:lnTo>
                      <a:pt x="554" y="201243"/>
                    </a:lnTo>
                    <a:cubicBezTo>
                      <a:pt x="554" y="208553"/>
                      <a:pt x="6535" y="214534"/>
                      <a:pt x="13844" y="214534"/>
                    </a:cubicBezTo>
                    <a:lnTo>
                      <a:pt x="36808" y="214534"/>
                    </a:lnTo>
                    <a:lnTo>
                      <a:pt x="36808" y="372767"/>
                    </a:lnTo>
                    <a:cubicBezTo>
                      <a:pt x="36808" y="380077"/>
                      <a:pt x="42789" y="386058"/>
                      <a:pt x="50099" y="386058"/>
                    </a:cubicBezTo>
                    <a:lnTo>
                      <a:pt x="179314" y="386058"/>
                    </a:lnTo>
                    <a:cubicBezTo>
                      <a:pt x="186624" y="386058"/>
                      <a:pt x="192605" y="380077"/>
                      <a:pt x="192605" y="372767"/>
                    </a:cubicBezTo>
                    <a:lnTo>
                      <a:pt x="192605" y="214534"/>
                    </a:lnTo>
                    <a:lnTo>
                      <a:pt x="216897" y="214534"/>
                    </a:lnTo>
                    <a:cubicBezTo>
                      <a:pt x="224207" y="214534"/>
                      <a:pt x="230187" y="208553"/>
                      <a:pt x="230187" y="201243"/>
                    </a:cubicBezTo>
                    <a:cubicBezTo>
                      <a:pt x="230262" y="186919"/>
                      <a:pt x="230187" y="83768"/>
                      <a:pt x="230040" y="70182"/>
                    </a:cubicBezTo>
                    <a:close/>
                    <a:moveTo>
                      <a:pt x="179388" y="187953"/>
                    </a:moveTo>
                    <a:cubicBezTo>
                      <a:pt x="172078" y="187953"/>
                      <a:pt x="166097" y="193933"/>
                      <a:pt x="166097" y="201243"/>
                    </a:cubicBezTo>
                    <a:lnTo>
                      <a:pt x="166097" y="359476"/>
                    </a:lnTo>
                    <a:lnTo>
                      <a:pt x="63463" y="359476"/>
                    </a:lnTo>
                    <a:lnTo>
                      <a:pt x="63463" y="201243"/>
                    </a:lnTo>
                    <a:cubicBezTo>
                      <a:pt x="63463" y="193933"/>
                      <a:pt x="57483" y="187953"/>
                      <a:pt x="50173" y="187953"/>
                    </a:cubicBezTo>
                    <a:lnTo>
                      <a:pt x="27209" y="187953"/>
                    </a:lnTo>
                    <a:lnTo>
                      <a:pt x="27209" y="70404"/>
                    </a:lnTo>
                    <a:cubicBezTo>
                      <a:pt x="27209" y="62503"/>
                      <a:pt x="31123" y="55046"/>
                      <a:pt x="37620" y="50468"/>
                    </a:cubicBezTo>
                    <a:cubicBezTo>
                      <a:pt x="59254" y="35405"/>
                      <a:pt x="86796" y="27061"/>
                      <a:pt x="115297" y="27061"/>
                    </a:cubicBezTo>
                    <a:cubicBezTo>
                      <a:pt x="144020" y="27061"/>
                      <a:pt x="171783" y="35479"/>
                      <a:pt x="193491" y="50763"/>
                    </a:cubicBezTo>
                    <a:cubicBezTo>
                      <a:pt x="199767" y="55193"/>
                      <a:pt x="203533" y="62429"/>
                      <a:pt x="203533" y="70256"/>
                    </a:cubicBezTo>
                    <a:cubicBezTo>
                      <a:pt x="203606" y="81553"/>
                      <a:pt x="203680" y="155612"/>
                      <a:pt x="203680" y="187879"/>
                    </a:cubicBezTo>
                    <a:lnTo>
                      <a:pt x="179388" y="18787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87" name="Grupo 831">
              <a:extLst>
                <a:ext uri="{FF2B5EF4-FFF2-40B4-BE49-F238E27FC236}">
                  <a16:creationId xmlns:a16="http://schemas.microsoft.com/office/drawing/2014/main" id="{73A022DD-6724-3340-A89C-FC3015560222}"/>
                </a:ext>
              </a:extLst>
            </p:cNvPr>
            <p:cNvGrpSpPr/>
            <p:nvPr/>
          </p:nvGrpSpPr>
          <p:grpSpPr>
            <a:xfrm>
              <a:off x="12938540" y="8151763"/>
              <a:ext cx="881588" cy="2037265"/>
              <a:chOff x="9084081" y="52609"/>
              <a:chExt cx="230372" cy="53236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88" name="Forma libre 157">
                <a:extLst>
                  <a:ext uri="{FF2B5EF4-FFF2-40B4-BE49-F238E27FC236}">
                    <a16:creationId xmlns:a16="http://schemas.microsoft.com/office/drawing/2014/main" id="{9A280CE2-A3AC-404A-9037-AC8C41E7457E}"/>
                  </a:ext>
                </a:extLst>
              </p:cNvPr>
              <p:cNvSpPr/>
              <p:nvPr/>
            </p:nvSpPr>
            <p:spPr>
              <a:xfrm>
                <a:off x="9130303" y="52609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5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5" y="137596"/>
                      <a:pt x="137595" y="106879"/>
                      <a:pt x="137595" y="69075"/>
                    </a:cubicBezTo>
                    <a:cubicBezTo>
                      <a:pt x="137595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5" y="27209"/>
                      <a:pt x="111014" y="46038"/>
                      <a:pt x="111014" y="69149"/>
                    </a:cubicBezTo>
                    <a:cubicBezTo>
                      <a:pt x="111014" y="92260"/>
                      <a:pt x="92185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8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89" name="Forma libre 158">
                <a:extLst>
                  <a:ext uri="{FF2B5EF4-FFF2-40B4-BE49-F238E27FC236}">
                    <a16:creationId xmlns:a16="http://schemas.microsoft.com/office/drawing/2014/main" id="{90966AE9-0C6E-524C-A0E7-EC62A90E56D4}"/>
                  </a:ext>
                </a:extLst>
              </p:cNvPr>
              <p:cNvSpPr/>
              <p:nvPr/>
            </p:nvSpPr>
            <p:spPr>
              <a:xfrm>
                <a:off x="9084081" y="198807"/>
                <a:ext cx="230372" cy="386169"/>
              </a:xfrm>
              <a:custGeom>
                <a:avLst/>
                <a:gdLst>
                  <a:gd name="connsiteX0" fmla="*/ 230040 w 230372"/>
                  <a:gd name="connsiteY0" fmla="*/ 70182 h 386168"/>
                  <a:gd name="connsiteX1" fmla="*/ 208701 w 230372"/>
                  <a:gd name="connsiteY1" fmla="*/ 29129 h 386168"/>
                  <a:gd name="connsiteX2" fmla="*/ 115224 w 230372"/>
                  <a:gd name="connsiteY2" fmla="*/ 554 h 386168"/>
                  <a:gd name="connsiteX3" fmla="*/ 22336 w 230372"/>
                  <a:gd name="connsiteY3" fmla="*/ 28686 h 386168"/>
                  <a:gd name="connsiteX4" fmla="*/ 554 w 230372"/>
                  <a:gd name="connsiteY4" fmla="*/ 70404 h 386168"/>
                  <a:gd name="connsiteX5" fmla="*/ 554 w 230372"/>
                  <a:gd name="connsiteY5" fmla="*/ 201243 h 386168"/>
                  <a:gd name="connsiteX6" fmla="*/ 13844 w 230372"/>
                  <a:gd name="connsiteY6" fmla="*/ 214534 h 386168"/>
                  <a:gd name="connsiteX7" fmla="*/ 36808 w 230372"/>
                  <a:gd name="connsiteY7" fmla="*/ 214534 h 386168"/>
                  <a:gd name="connsiteX8" fmla="*/ 36808 w 230372"/>
                  <a:gd name="connsiteY8" fmla="*/ 372767 h 386168"/>
                  <a:gd name="connsiteX9" fmla="*/ 50099 w 230372"/>
                  <a:gd name="connsiteY9" fmla="*/ 386058 h 386168"/>
                  <a:gd name="connsiteX10" fmla="*/ 179314 w 230372"/>
                  <a:gd name="connsiteY10" fmla="*/ 386058 h 386168"/>
                  <a:gd name="connsiteX11" fmla="*/ 192605 w 230372"/>
                  <a:gd name="connsiteY11" fmla="*/ 372767 h 386168"/>
                  <a:gd name="connsiteX12" fmla="*/ 192605 w 230372"/>
                  <a:gd name="connsiteY12" fmla="*/ 214534 h 386168"/>
                  <a:gd name="connsiteX13" fmla="*/ 216897 w 230372"/>
                  <a:gd name="connsiteY13" fmla="*/ 214534 h 386168"/>
                  <a:gd name="connsiteX14" fmla="*/ 230187 w 230372"/>
                  <a:gd name="connsiteY14" fmla="*/ 201243 h 386168"/>
                  <a:gd name="connsiteX15" fmla="*/ 230040 w 230372"/>
                  <a:gd name="connsiteY15" fmla="*/ 70182 h 386168"/>
                  <a:gd name="connsiteX16" fmla="*/ 179388 w 230372"/>
                  <a:gd name="connsiteY16" fmla="*/ 187953 h 386168"/>
                  <a:gd name="connsiteX17" fmla="*/ 166097 w 230372"/>
                  <a:gd name="connsiteY17" fmla="*/ 201243 h 386168"/>
                  <a:gd name="connsiteX18" fmla="*/ 166097 w 230372"/>
                  <a:gd name="connsiteY18" fmla="*/ 359476 h 386168"/>
                  <a:gd name="connsiteX19" fmla="*/ 63463 w 230372"/>
                  <a:gd name="connsiteY19" fmla="*/ 359476 h 386168"/>
                  <a:gd name="connsiteX20" fmla="*/ 63463 w 230372"/>
                  <a:gd name="connsiteY20" fmla="*/ 201243 h 386168"/>
                  <a:gd name="connsiteX21" fmla="*/ 50173 w 230372"/>
                  <a:gd name="connsiteY21" fmla="*/ 187953 h 386168"/>
                  <a:gd name="connsiteX22" fmla="*/ 27209 w 230372"/>
                  <a:gd name="connsiteY22" fmla="*/ 187953 h 386168"/>
                  <a:gd name="connsiteX23" fmla="*/ 27209 w 230372"/>
                  <a:gd name="connsiteY23" fmla="*/ 70404 h 386168"/>
                  <a:gd name="connsiteX24" fmla="*/ 37620 w 230372"/>
                  <a:gd name="connsiteY24" fmla="*/ 50468 h 386168"/>
                  <a:gd name="connsiteX25" fmla="*/ 115297 w 230372"/>
                  <a:gd name="connsiteY25" fmla="*/ 27061 h 386168"/>
                  <a:gd name="connsiteX26" fmla="*/ 193491 w 230372"/>
                  <a:gd name="connsiteY26" fmla="*/ 50763 h 386168"/>
                  <a:gd name="connsiteX27" fmla="*/ 203533 w 230372"/>
                  <a:gd name="connsiteY27" fmla="*/ 70256 h 386168"/>
                  <a:gd name="connsiteX28" fmla="*/ 203680 w 230372"/>
                  <a:gd name="connsiteY28" fmla="*/ 187879 h 386168"/>
                  <a:gd name="connsiteX29" fmla="*/ 179388 w 230372"/>
                  <a:gd name="connsiteY29" fmla="*/ 187879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30372" h="386168">
                    <a:moveTo>
                      <a:pt x="230040" y="70182"/>
                    </a:moveTo>
                    <a:cubicBezTo>
                      <a:pt x="229966" y="53864"/>
                      <a:pt x="221992" y="38506"/>
                      <a:pt x="208701" y="29129"/>
                    </a:cubicBezTo>
                    <a:cubicBezTo>
                      <a:pt x="182562" y="10743"/>
                      <a:pt x="149410" y="554"/>
                      <a:pt x="115224" y="554"/>
                    </a:cubicBezTo>
                    <a:cubicBezTo>
                      <a:pt x="81332" y="554"/>
                      <a:pt x="48327" y="10522"/>
                      <a:pt x="22336" y="28686"/>
                    </a:cubicBezTo>
                    <a:cubicBezTo>
                      <a:pt x="8676" y="38211"/>
                      <a:pt x="554" y="53790"/>
                      <a:pt x="554" y="70404"/>
                    </a:cubicBezTo>
                    <a:lnTo>
                      <a:pt x="554" y="201243"/>
                    </a:lnTo>
                    <a:cubicBezTo>
                      <a:pt x="554" y="208553"/>
                      <a:pt x="6535" y="214534"/>
                      <a:pt x="13844" y="214534"/>
                    </a:cubicBezTo>
                    <a:lnTo>
                      <a:pt x="36808" y="214534"/>
                    </a:lnTo>
                    <a:lnTo>
                      <a:pt x="36808" y="372767"/>
                    </a:lnTo>
                    <a:cubicBezTo>
                      <a:pt x="36808" y="380077"/>
                      <a:pt x="42789" y="386058"/>
                      <a:pt x="50099" y="386058"/>
                    </a:cubicBezTo>
                    <a:lnTo>
                      <a:pt x="179314" y="386058"/>
                    </a:lnTo>
                    <a:cubicBezTo>
                      <a:pt x="186624" y="386058"/>
                      <a:pt x="192605" y="380077"/>
                      <a:pt x="192605" y="372767"/>
                    </a:cubicBezTo>
                    <a:lnTo>
                      <a:pt x="192605" y="214534"/>
                    </a:lnTo>
                    <a:lnTo>
                      <a:pt x="216897" y="214534"/>
                    </a:lnTo>
                    <a:cubicBezTo>
                      <a:pt x="224207" y="214534"/>
                      <a:pt x="230187" y="208553"/>
                      <a:pt x="230187" y="201243"/>
                    </a:cubicBezTo>
                    <a:cubicBezTo>
                      <a:pt x="230262" y="186919"/>
                      <a:pt x="230187" y="83768"/>
                      <a:pt x="230040" y="70182"/>
                    </a:cubicBezTo>
                    <a:close/>
                    <a:moveTo>
                      <a:pt x="179388" y="187953"/>
                    </a:moveTo>
                    <a:cubicBezTo>
                      <a:pt x="172078" y="187953"/>
                      <a:pt x="166097" y="193933"/>
                      <a:pt x="166097" y="201243"/>
                    </a:cubicBezTo>
                    <a:lnTo>
                      <a:pt x="166097" y="359476"/>
                    </a:lnTo>
                    <a:lnTo>
                      <a:pt x="63463" y="359476"/>
                    </a:lnTo>
                    <a:lnTo>
                      <a:pt x="63463" y="201243"/>
                    </a:lnTo>
                    <a:cubicBezTo>
                      <a:pt x="63463" y="193933"/>
                      <a:pt x="57483" y="187953"/>
                      <a:pt x="50173" y="187953"/>
                    </a:cubicBezTo>
                    <a:lnTo>
                      <a:pt x="27209" y="187953"/>
                    </a:lnTo>
                    <a:lnTo>
                      <a:pt x="27209" y="70404"/>
                    </a:lnTo>
                    <a:cubicBezTo>
                      <a:pt x="27209" y="62503"/>
                      <a:pt x="31123" y="55046"/>
                      <a:pt x="37620" y="50468"/>
                    </a:cubicBezTo>
                    <a:cubicBezTo>
                      <a:pt x="59254" y="35405"/>
                      <a:pt x="86796" y="27061"/>
                      <a:pt x="115297" y="27061"/>
                    </a:cubicBezTo>
                    <a:cubicBezTo>
                      <a:pt x="144020" y="27061"/>
                      <a:pt x="171783" y="35479"/>
                      <a:pt x="193491" y="50763"/>
                    </a:cubicBezTo>
                    <a:cubicBezTo>
                      <a:pt x="199767" y="55193"/>
                      <a:pt x="203533" y="62429"/>
                      <a:pt x="203533" y="70256"/>
                    </a:cubicBezTo>
                    <a:cubicBezTo>
                      <a:pt x="203606" y="81553"/>
                      <a:pt x="203680" y="155612"/>
                      <a:pt x="203680" y="187879"/>
                    </a:cubicBezTo>
                    <a:lnTo>
                      <a:pt x="179388" y="18787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90" name="Grupo 831">
              <a:extLst>
                <a:ext uri="{FF2B5EF4-FFF2-40B4-BE49-F238E27FC236}">
                  <a16:creationId xmlns:a16="http://schemas.microsoft.com/office/drawing/2014/main" id="{3E6EDD24-BC56-6042-90EA-77A3B4792EFB}"/>
                </a:ext>
              </a:extLst>
            </p:cNvPr>
            <p:cNvGrpSpPr/>
            <p:nvPr/>
          </p:nvGrpSpPr>
          <p:grpSpPr>
            <a:xfrm>
              <a:off x="14503626" y="8151763"/>
              <a:ext cx="881588" cy="2037265"/>
              <a:chOff x="9084081" y="52609"/>
              <a:chExt cx="230372" cy="53236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91" name="Forma libre 157">
                <a:extLst>
                  <a:ext uri="{FF2B5EF4-FFF2-40B4-BE49-F238E27FC236}">
                    <a16:creationId xmlns:a16="http://schemas.microsoft.com/office/drawing/2014/main" id="{C48768A9-CA5B-EB4F-9B5B-193BB143D446}"/>
                  </a:ext>
                </a:extLst>
              </p:cNvPr>
              <p:cNvSpPr/>
              <p:nvPr/>
            </p:nvSpPr>
            <p:spPr>
              <a:xfrm>
                <a:off x="9130303" y="52609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5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5" y="137596"/>
                      <a:pt x="137595" y="106879"/>
                      <a:pt x="137595" y="69075"/>
                    </a:cubicBezTo>
                    <a:cubicBezTo>
                      <a:pt x="137595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5" y="27209"/>
                      <a:pt x="111014" y="46038"/>
                      <a:pt x="111014" y="69149"/>
                    </a:cubicBezTo>
                    <a:cubicBezTo>
                      <a:pt x="111014" y="92260"/>
                      <a:pt x="92185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8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92" name="Forma libre 158">
                <a:extLst>
                  <a:ext uri="{FF2B5EF4-FFF2-40B4-BE49-F238E27FC236}">
                    <a16:creationId xmlns:a16="http://schemas.microsoft.com/office/drawing/2014/main" id="{BA11B0AB-271C-A547-AC2B-2AD80CC17061}"/>
                  </a:ext>
                </a:extLst>
              </p:cNvPr>
              <p:cNvSpPr/>
              <p:nvPr/>
            </p:nvSpPr>
            <p:spPr>
              <a:xfrm>
                <a:off x="9084081" y="198807"/>
                <a:ext cx="230372" cy="386169"/>
              </a:xfrm>
              <a:custGeom>
                <a:avLst/>
                <a:gdLst>
                  <a:gd name="connsiteX0" fmla="*/ 230040 w 230372"/>
                  <a:gd name="connsiteY0" fmla="*/ 70182 h 386168"/>
                  <a:gd name="connsiteX1" fmla="*/ 208701 w 230372"/>
                  <a:gd name="connsiteY1" fmla="*/ 29129 h 386168"/>
                  <a:gd name="connsiteX2" fmla="*/ 115224 w 230372"/>
                  <a:gd name="connsiteY2" fmla="*/ 554 h 386168"/>
                  <a:gd name="connsiteX3" fmla="*/ 22336 w 230372"/>
                  <a:gd name="connsiteY3" fmla="*/ 28686 h 386168"/>
                  <a:gd name="connsiteX4" fmla="*/ 554 w 230372"/>
                  <a:gd name="connsiteY4" fmla="*/ 70404 h 386168"/>
                  <a:gd name="connsiteX5" fmla="*/ 554 w 230372"/>
                  <a:gd name="connsiteY5" fmla="*/ 201243 h 386168"/>
                  <a:gd name="connsiteX6" fmla="*/ 13844 w 230372"/>
                  <a:gd name="connsiteY6" fmla="*/ 214534 h 386168"/>
                  <a:gd name="connsiteX7" fmla="*/ 36808 w 230372"/>
                  <a:gd name="connsiteY7" fmla="*/ 214534 h 386168"/>
                  <a:gd name="connsiteX8" fmla="*/ 36808 w 230372"/>
                  <a:gd name="connsiteY8" fmla="*/ 372767 h 386168"/>
                  <a:gd name="connsiteX9" fmla="*/ 50099 w 230372"/>
                  <a:gd name="connsiteY9" fmla="*/ 386058 h 386168"/>
                  <a:gd name="connsiteX10" fmla="*/ 179314 w 230372"/>
                  <a:gd name="connsiteY10" fmla="*/ 386058 h 386168"/>
                  <a:gd name="connsiteX11" fmla="*/ 192605 w 230372"/>
                  <a:gd name="connsiteY11" fmla="*/ 372767 h 386168"/>
                  <a:gd name="connsiteX12" fmla="*/ 192605 w 230372"/>
                  <a:gd name="connsiteY12" fmla="*/ 214534 h 386168"/>
                  <a:gd name="connsiteX13" fmla="*/ 216897 w 230372"/>
                  <a:gd name="connsiteY13" fmla="*/ 214534 h 386168"/>
                  <a:gd name="connsiteX14" fmla="*/ 230187 w 230372"/>
                  <a:gd name="connsiteY14" fmla="*/ 201243 h 386168"/>
                  <a:gd name="connsiteX15" fmla="*/ 230040 w 230372"/>
                  <a:gd name="connsiteY15" fmla="*/ 70182 h 386168"/>
                  <a:gd name="connsiteX16" fmla="*/ 179388 w 230372"/>
                  <a:gd name="connsiteY16" fmla="*/ 187953 h 386168"/>
                  <a:gd name="connsiteX17" fmla="*/ 166097 w 230372"/>
                  <a:gd name="connsiteY17" fmla="*/ 201243 h 386168"/>
                  <a:gd name="connsiteX18" fmla="*/ 166097 w 230372"/>
                  <a:gd name="connsiteY18" fmla="*/ 359476 h 386168"/>
                  <a:gd name="connsiteX19" fmla="*/ 63463 w 230372"/>
                  <a:gd name="connsiteY19" fmla="*/ 359476 h 386168"/>
                  <a:gd name="connsiteX20" fmla="*/ 63463 w 230372"/>
                  <a:gd name="connsiteY20" fmla="*/ 201243 h 386168"/>
                  <a:gd name="connsiteX21" fmla="*/ 50173 w 230372"/>
                  <a:gd name="connsiteY21" fmla="*/ 187953 h 386168"/>
                  <a:gd name="connsiteX22" fmla="*/ 27209 w 230372"/>
                  <a:gd name="connsiteY22" fmla="*/ 187953 h 386168"/>
                  <a:gd name="connsiteX23" fmla="*/ 27209 w 230372"/>
                  <a:gd name="connsiteY23" fmla="*/ 70404 h 386168"/>
                  <a:gd name="connsiteX24" fmla="*/ 37620 w 230372"/>
                  <a:gd name="connsiteY24" fmla="*/ 50468 h 386168"/>
                  <a:gd name="connsiteX25" fmla="*/ 115297 w 230372"/>
                  <a:gd name="connsiteY25" fmla="*/ 27061 h 386168"/>
                  <a:gd name="connsiteX26" fmla="*/ 193491 w 230372"/>
                  <a:gd name="connsiteY26" fmla="*/ 50763 h 386168"/>
                  <a:gd name="connsiteX27" fmla="*/ 203533 w 230372"/>
                  <a:gd name="connsiteY27" fmla="*/ 70256 h 386168"/>
                  <a:gd name="connsiteX28" fmla="*/ 203680 w 230372"/>
                  <a:gd name="connsiteY28" fmla="*/ 187879 h 386168"/>
                  <a:gd name="connsiteX29" fmla="*/ 179388 w 230372"/>
                  <a:gd name="connsiteY29" fmla="*/ 187879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30372" h="386168">
                    <a:moveTo>
                      <a:pt x="230040" y="70182"/>
                    </a:moveTo>
                    <a:cubicBezTo>
                      <a:pt x="229966" y="53864"/>
                      <a:pt x="221992" y="38506"/>
                      <a:pt x="208701" y="29129"/>
                    </a:cubicBezTo>
                    <a:cubicBezTo>
                      <a:pt x="182562" y="10743"/>
                      <a:pt x="149410" y="554"/>
                      <a:pt x="115224" y="554"/>
                    </a:cubicBezTo>
                    <a:cubicBezTo>
                      <a:pt x="81332" y="554"/>
                      <a:pt x="48327" y="10522"/>
                      <a:pt x="22336" y="28686"/>
                    </a:cubicBezTo>
                    <a:cubicBezTo>
                      <a:pt x="8676" y="38211"/>
                      <a:pt x="554" y="53790"/>
                      <a:pt x="554" y="70404"/>
                    </a:cubicBezTo>
                    <a:lnTo>
                      <a:pt x="554" y="201243"/>
                    </a:lnTo>
                    <a:cubicBezTo>
                      <a:pt x="554" y="208553"/>
                      <a:pt x="6535" y="214534"/>
                      <a:pt x="13844" y="214534"/>
                    </a:cubicBezTo>
                    <a:lnTo>
                      <a:pt x="36808" y="214534"/>
                    </a:lnTo>
                    <a:lnTo>
                      <a:pt x="36808" y="372767"/>
                    </a:lnTo>
                    <a:cubicBezTo>
                      <a:pt x="36808" y="380077"/>
                      <a:pt x="42789" y="386058"/>
                      <a:pt x="50099" y="386058"/>
                    </a:cubicBezTo>
                    <a:lnTo>
                      <a:pt x="179314" y="386058"/>
                    </a:lnTo>
                    <a:cubicBezTo>
                      <a:pt x="186624" y="386058"/>
                      <a:pt x="192605" y="380077"/>
                      <a:pt x="192605" y="372767"/>
                    </a:cubicBezTo>
                    <a:lnTo>
                      <a:pt x="192605" y="214534"/>
                    </a:lnTo>
                    <a:lnTo>
                      <a:pt x="216897" y="214534"/>
                    </a:lnTo>
                    <a:cubicBezTo>
                      <a:pt x="224207" y="214534"/>
                      <a:pt x="230187" y="208553"/>
                      <a:pt x="230187" y="201243"/>
                    </a:cubicBezTo>
                    <a:cubicBezTo>
                      <a:pt x="230262" y="186919"/>
                      <a:pt x="230187" y="83768"/>
                      <a:pt x="230040" y="70182"/>
                    </a:cubicBezTo>
                    <a:close/>
                    <a:moveTo>
                      <a:pt x="179388" y="187953"/>
                    </a:moveTo>
                    <a:cubicBezTo>
                      <a:pt x="172078" y="187953"/>
                      <a:pt x="166097" y="193933"/>
                      <a:pt x="166097" y="201243"/>
                    </a:cubicBezTo>
                    <a:lnTo>
                      <a:pt x="166097" y="359476"/>
                    </a:lnTo>
                    <a:lnTo>
                      <a:pt x="63463" y="359476"/>
                    </a:lnTo>
                    <a:lnTo>
                      <a:pt x="63463" y="201243"/>
                    </a:lnTo>
                    <a:cubicBezTo>
                      <a:pt x="63463" y="193933"/>
                      <a:pt x="57483" y="187953"/>
                      <a:pt x="50173" y="187953"/>
                    </a:cubicBezTo>
                    <a:lnTo>
                      <a:pt x="27209" y="187953"/>
                    </a:lnTo>
                    <a:lnTo>
                      <a:pt x="27209" y="70404"/>
                    </a:lnTo>
                    <a:cubicBezTo>
                      <a:pt x="27209" y="62503"/>
                      <a:pt x="31123" y="55046"/>
                      <a:pt x="37620" y="50468"/>
                    </a:cubicBezTo>
                    <a:cubicBezTo>
                      <a:pt x="59254" y="35405"/>
                      <a:pt x="86796" y="27061"/>
                      <a:pt x="115297" y="27061"/>
                    </a:cubicBezTo>
                    <a:cubicBezTo>
                      <a:pt x="144020" y="27061"/>
                      <a:pt x="171783" y="35479"/>
                      <a:pt x="193491" y="50763"/>
                    </a:cubicBezTo>
                    <a:cubicBezTo>
                      <a:pt x="199767" y="55193"/>
                      <a:pt x="203533" y="62429"/>
                      <a:pt x="203533" y="70256"/>
                    </a:cubicBezTo>
                    <a:cubicBezTo>
                      <a:pt x="203606" y="81553"/>
                      <a:pt x="203680" y="155612"/>
                      <a:pt x="203680" y="187879"/>
                    </a:cubicBezTo>
                    <a:lnTo>
                      <a:pt x="179388" y="18787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93" name="Grupo 831">
              <a:extLst>
                <a:ext uri="{FF2B5EF4-FFF2-40B4-BE49-F238E27FC236}">
                  <a16:creationId xmlns:a16="http://schemas.microsoft.com/office/drawing/2014/main" id="{01ABFEF2-397B-BD4A-A1E7-04F421BB8662}"/>
                </a:ext>
              </a:extLst>
            </p:cNvPr>
            <p:cNvGrpSpPr/>
            <p:nvPr/>
          </p:nvGrpSpPr>
          <p:grpSpPr>
            <a:xfrm>
              <a:off x="15865832" y="8151763"/>
              <a:ext cx="881588" cy="2037265"/>
              <a:chOff x="9084081" y="52609"/>
              <a:chExt cx="230372" cy="53236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94" name="Forma libre 157">
                <a:extLst>
                  <a:ext uri="{FF2B5EF4-FFF2-40B4-BE49-F238E27FC236}">
                    <a16:creationId xmlns:a16="http://schemas.microsoft.com/office/drawing/2014/main" id="{622851A2-2D1D-844A-8AAC-C0F6E17AA040}"/>
                  </a:ext>
                </a:extLst>
              </p:cNvPr>
              <p:cNvSpPr/>
              <p:nvPr/>
            </p:nvSpPr>
            <p:spPr>
              <a:xfrm>
                <a:off x="9130303" y="52609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5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5" y="137596"/>
                      <a:pt x="137595" y="106879"/>
                      <a:pt x="137595" y="69075"/>
                    </a:cubicBezTo>
                    <a:cubicBezTo>
                      <a:pt x="137595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5" y="27209"/>
                      <a:pt x="111014" y="46038"/>
                      <a:pt x="111014" y="69149"/>
                    </a:cubicBezTo>
                    <a:cubicBezTo>
                      <a:pt x="111014" y="92260"/>
                      <a:pt x="92185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8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95" name="Forma libre 158">
                <a:extLst>
                  <a:ext uri="{FF2B5EF4-FFF2-40B4-BE49-F238E27FC236}">
                    <a16:creationId xmlns:a16="http://schemas.microsoft.com/office/drawing/2014/main" id="{8625E349-4C13-3F48-B34D-96E0F024FBE2}"/>
                  </a:ext>
                </a:extLst>
              </p:cNvPr>
              <p:cNvSpPr/>
              <p:nvPr/>
            </p:nvSpPr>
            <p:spPr>
              <a:xfrm>
                <a:off x="9084081" y="198807"/>
                <a:ext cx="230372" cy="386169"/>
              </a:xfrm>
              <a:custGeom>
                <a:avLst/>
                <a:gdLst>
                  <a:gd name="connsiteX0" fmla="*/ 230040 w 230372"/>
                  <a:gd name="connsiteY0" fmla="*/ 70182 h 386168"/>
                  <a:gd name="connsiteX1" fmla="*/ 208701 w 230372"/>
                  <a:gd name="connsiteY1" fmla="*/ 29129 h 386168"/>
                  <a:gd name="connsiteX2" fmla="*/ 115224 w 230372"/>
                  <a:gd name="connsiteY2" fmla="*/ 554 h 386168"/>
                  <a:gd name="connsiteX3" fmla="*/ 22336 w 230372"/>
                  <a:gd name="connsiteY3" fmla="*/ 28686 h 386168"/>
                  <a:gd name="connsiteX4" fmla="*/ 554 w 230372"/>
                  <a:gd name="connsiteY4" fmla="*/ 70404 h 386168"/>
                  <a:gd name="connsiteX5" fmla="*/ 554 w 230372"/>
                  <a:gd name="connsiteY5" fmla="*/ 201243 h 386168"/>
                  <a:gd name="connsiteX6" fmla="*/ 13844 w 230372"/>
                  <a:gd name="connsiteY6" fmla="*/ 214534 h 386168"/>
                  <a:gd name="connsiteX7" fmla="*/ 36808 w 230372"/>
                  <a:gd name="connsiteY7" fmla="*/ 214534 h 386168"/>
                  <a:gd name="connsiteX8" fmla="*/ 36808 w 230372"/>
                  <a:gd name="connsiteY8" fmla="*/ 372767 h 386168"/>
                  <a:gd name="connsiteX9" fmla="*/ 50099 w 230372"/>
                  <a:gd name="connsiteY9" fmla="*/ 386058 h 386168"/>
                  <a:gd name="connsiteX10" fmla="*/ 179314 w 230372"/>
                  <a:gd name="connsiteY10" fmla="*/ 386058 h 386168"/>
                  <a:gd name="connsiteX11" fmla="*/ 192605 w 230372"/>
                  <a:gd name="connsiteY11" fmla="*/ 372767 h 386168"/>
                  <a:gd name="connsiteX12" fmla="*/ 192605 w 230372"/>
                  <a:gd name="connsiteY12" fmla="*/ 214534 h 386168"/>
                  <a:gd name="connsiteX13" fmla="*/ 216897 w 230372"/>
                  <a:gd name="connsiteY13" fmla="*/ 214534 h 386168"/>
                  <a:gd name="connsiteX14" fmla="*/ 230187 w 230372"/>
                  <a:gd name="connsiteY14" fmla="*/ 201243 h 386168"/>
                  <a:gd name="connsiteX15" fmla="*/ 230040 w 230372"/>
                  <a:gd name="connsiteY15" fmla="*/ 70182 h 386168"/>
                  <a:gd name="connsiteX16" fmla="*/ 179388 w 230372"/>
                  <a:gd name="connsiteY16" fmla="*/ 187953 h 386168"/>
                  <a:gd name="connsiteX17" fmla="*/ 166097 w 230372"/>
                  <a:gd name="connsiteY17" fmla="*/ 201243 h 386168"/>
                  <a:gd name="connsiteX18" fmla="*/ 166097 w 230372"/>
                  <a:gd name="connsiteY18" fmla="*/ 359476 h 386168"/>
                  <a:gd name="connsiteX19" fmla="*/ 63463 w 230372"/>
                  <a:gd name="connsiteY19" fmla="*/ 359476 h 386168"/>
                  <a:gd name="connsiteX20" fmla="*/ 63463 w 230372"/>
                  <a:gd name="connsiteY20" fmla="*/ 201243 h 386168"/>
                  <a:gd name="connsiteX21" fmla="*/ 50173 w 230372"/>
                  <a:gd name="connsiteY21" fmla="*/ 187953 h 386168"/>
                  <a:gd name="connsiteX22" fmla="*/ 27209 w 230372"/>
                  <a:gd name="connsiteY22" fmla="*/ 187953 h 386168"/>
                  <a:gd name="connsiteX23" fmla="*/ 27209 w 230372"/>
                  <a:gd name="connsiteY23" fmla="*/ 70404 h 386168"/>
                  <a:gd name="connsiteX24" fmla="*/ 37620 w 230372"/>
                  <a:gd name="connsiteY24" fmla="*/ 50468 h 386168"/>
                  <a:gd name="connsiteX25" fmla="*/ 115297 w 230372"/>
                  <a:gd name="connsiteY25" fmla="*/ 27061 h 386168"/>
                  <a:gd name="connsiteX26" fmla="*/ 193491 w 230372"/>
                  <a:gd name="connsiteY26" fmla="*/ 50763 h 386168"/>
                  <a:gd name="connsiteX27" fmla="*/ 203533 w 230372"/>
                  <a:gd name="connsiteY27" fmla="*/ 70256 h 386168"/>
                  <a:gd name="connsiteX28" fmla="*/ 203680 w 230372"/>
                  <a:gd name="connsiteY28" fmla="*/ 187879 h 386168"/>
                  <a:gd name="connsiteX29" fmla="*/ 179388 w 230372"/>
                  <a:gd name="connsiteY29" fmla="*/ 187879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30372" h="386168">
                    <a:moveTo>
                      <a:pt x="230040" y="70182"/>
                    </a:moveTo>
                    <a:cubicBezTo>
                      <a:pt x="229966" y="53864"/>
                      <a:pt x="221992" y="38506"/>
                      <a:pt x="208701" y="29129"/>
                    </a:cubicBezTo>
                    <a:cubicBezTo>
                      <a:pt x="182562" y="10743"/>
                      <a:pt x="149410" y="554"/>
                      <a:pt x="115224" y="554"/>
                    </a:cubicBezTo>
                    <a:cubicBezTo>
                      <a:pt x="81332" y="554"/>
                      <a:pt x="48327" y="10522"/>
                      <a:pt x="22336" y="28686"/>
                    </a:cubicBezTo>
                    <a:cubicBezTo>
                      <a:pt x="8676" y="38211"/>
                      <a:pt x="554" y="53790"/>
                      <a:pt x="554" y="70404"/>
                    </a:cubicBezTo>
                    <a:lnTo>
                      <a:pt x="554" y="201243"/>
                    </a:lnTo>
                    <a:cubicBezTo>
                      <a:pt x="554" y="208553"/>
                      <a:pt x="6535" y="214534"/>
                      <a:pt x="13844" y="214534"/>
                    </a:cubicBezTo>
                    <a:lnTo>
                      <a:pt x="36808" y="214534"/>
                    </a:lnTo>
                    <a:lnTo>
                      <a:pt x="36808" y="372767"/>
                    </a:lnTo>
                    <a:cubicBezTo>
                      <a:pt x="36808" y="380077"/>
                      <a:pt x="42789" y="386058"/>
                      <a:pt x="50099" y="386058"/>
                    </a:cubicBezTo>
                    <a:lnTo>
                      <a:pt x="179314" y="386058"/>
                    </a:lnTo>
                    <a:cubicBezTo>
                      <a:pt x="186624" y="386058"/>
                      <a:pt x="192605" y="380077"/>
                      <a:pt x="192605" y="372767"/>
                    </a:cubicBezTo>
                    <a:lnTo>
                      <a:pt x="192605" y="214534"/>
                    </a:lnTo>
                    <a:lnTo>
                      <a:pt x="216897" y="214534"/>
                    </a:lnTo>
                    <a:cubicBezTo>
                      <a:pt x="224207" y="214534"/>
                      <a:pt x="230187" y="208553"/>
                      <a:pt x="230187" y="201243"/>
                    </a:cubicBezTo>
                    <a:cubicBezTo>
                      <a:pt x="230262" y="186919"/>
                      <a:pt x="230187" y="83768"/>
                      <a:pt x="230040" y="70182"/>
                    </a:cubicBezTo>
                    <a:close/>
                    <a:moveTo>
                      <a:pt x="179388" y="187953"/>
                    </a:moveTo>
                    <a:cubicBezTo>
                      <a:pt x="172078" y="187953"/>
                      <a:pt x="166097" y="193933"/>
                      <a:pt x="166097" y="201243"/>
                    </a:cubicBezTo>
                    <a:lnTo>
                      <a:pt x="166097" y="359476"/>
                    </a:lnTo>
                    <a:lnTo>
                      <a:pt x="63463" y="359476"/>
                    </a:lnTo>
                    <a:lnTo>
                      <a:pt x="63463" y="201243"/>
                    </a:lnTo>
                    <a:cubicBezTo>
                      <a:pt x="63463" y="193933"/>
                      <a:pt x="57483" y="187953"/>
                      <a:pt x="50173" y="187953"/>
                    </a:cubicBezTo>
                    <a:lnTo>
                      <a:pt x="27209" y="187953"/>
                    </a:lnTo>
                    <a:lnTo>
                      <a:pt x="27209" y="70404"/>
                    </a:lnTo>
                    <a:cubicBezTo>
                      <a:pt x="27209" y="62503"/>
                      <a:pt x="31123" y="55046"/>
                      <a:pt x="37620" y="50468"/>
                    </a:cubicBezTo>
                    <a:cubicBezTo>
                      <a:pt x="59254" y="35405"/>
                      <a:pt x="86796" y="27061"/>
                      <a:pt x="115297" y="27061"/>
                    </a:cubicBezTo>
                    <a:cubicBezTo>
                      <a:pt x="144020" y="27061"/>
                      <a:pt x="171783" y="35479"/>
                      <a:pt x="193491" y="50763"/>
                    </a:cubicBezTo>
                    <a:cubicBezTo>
                      <a:pt x="199767" y="55193"/>
                      <a:pt x="203533" y="62429"/>
                      <a:pt x="203533" y="70256"/>
                    </a:cubicBezTo>
                    <a:cubicBezTo>
                      <a:pt x="203606" y="81553"/>
                      <a:pt x="203680" y="155612"/>
                      <a:pt x="203680" y="187879"/>
                    </a:cubicBezTo>
                    <a:lnTo>
                      <a:pt x="179388" y="18787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96" name="Grupo 831">
              <a:extLst>
                <a:ext uri="{FF2B5EF4-FFF2-40B4-BE49-F238E27FC236}">
                  <a16:creationId xmlns:a16="http://schemas.microsoft.com/office/drawing/2014/main" id="{CA866F50-D968-B141-805E-54F2C3953E20}"/>
                </a:ext>
              </a:extLst>
            </p:cNvPr>
            <p:cNvGrpSpPr/>
            <p:nvPr/>
          </p:nvGrpSpPr>
          <p:grpSpPr>
            <a:xfrm>
              <a:off x="17343970" y="8151763"/>
              <a:ext cx="881588" cy="2037265"/>
              <a:chOff x="9084081" y="52609"/>
              <a:chExt cx="230372" cy="53236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97" name="Forma libre 157">
                <a:extLst>
                  <a:ext uri="{FF2B5EF4-FFF2-40B4-BE49-F238E27FC236}">
                    <a16:creationId xmlns:a16="http://schemas.microsoft.com/office/drawing/2014/main" id="{4E207088-3425-894A-A530-3BCAD0C6B447}"/>
                  </a:ext>
                </a:extLst>
              </p:cNvPr>
              <p:cNvSpPr/>
              <p:nvPr/>
            </p:nvSpPr>
            <p:spPr>
              <a:xfrm>
                <a:off x="9130303" y="52609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5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5" y="137596"/>
                      <a:pt x="137595" y="106879"/>
                      <a:pt x="137595" y="69075"/>
                    </a:cubicBezTo>
                    <a:cubicBezTo>
                      <a:pt x="137595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5" y="27209"/>
                      <a:pt x="111014" y="46038"/>
                      <a:pt x="111014" y="69149"/>
                    </a:cubicBezTo>
                    <a:cubicBezTo>
                      <a:pt x="111014" y="92260"/>
                      <a:pt x="92185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8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98" name="Forma libre 158">
                <a:extLst>
                  <a:ext uri="{FF2B5EF4-FFF2-40B4-BE49-F238E27FC236}">
                    <a16:creationId xmlns:a16="http://schemas.microsoft.com/office/drawing/2014/main" id="{3AC5E65F-386B-2B41-B205-107BA6864E91}"/>
                  </a:ext>
                </a:extLst>
              </p:cNvPr>
              <p:cNvSpPr/>
              <p:nvPr/>
            </p:nvSpPr>
            <p:spPr>
              <a:xfrm>
                <a:off x="9084081" y="198807"/>
                <a:ext cx="230372" cy="386169"/>
              </a:xfrm>
              <a:custGeom>
                <a:avLst/>
                <a:gdLst>
                  <a:gd name="connsiteX0" fmla="*/ 230040 w 230372"/>
                  <a:gd name="connsiteY0" fmla="*/ 70182 h 386168"/>
                  <a:gd name="connsiteX1" fmla="*/ 208701 w 230372"/>
                  <a:gd name="connsiteY1" fmla="*/ 29129 h 386168"/>
                  <a:gd name="connsiteX2" fmla="*/ 115224 w 230372"/>
                  <a:gd name="connsiteY2" fmla="*/ 554 h 386168"/>
                  <a:gd name="connsiteX3" fmla="*/ 22336 w 230372"/>
                  <a:gd name="connsiteY3" fmla="*/ 28686 h 386168"/>
                  <a:gd name="connsiteX4" fmla="*/ 554 w 230372"/>
                  <a:gd name="connsiteY4" fmla="*/ 70404 h 386168"/>
                  <a:gd name="connsiteX5" fmla="*/ 554 w 230372"/>
                  <a:gd name="connsiteY5" fmla="*/ 201243 h 386168"/>
                  <a:gd name="connsiteX6" fmla="*/ 13844 w 230372"/>
                  <a:gd name="connsiteY6" fmla="*/ 214534 h 386168"/>
                  <a:gd name="connsiteX7" fmla="*/ 36808 w 230372"/>
                  <a:gd name="connsiteY7" fmla="*/ 214534 h 386168"/>
                  <a:gd name="connsiteX8" fmla="*/ 36808 w 230372"/>
                  <a:gd name="connsiteY8" fmla="*/ 372767 h 386168"/>
                  <a:gd name="connsiteX9" fmla="*/ 50099 w 230372"/>
                  <a:gd name="connsiteY9" fmla="*/ 386058 h 386168"/>
                  <a:gd name="connsiteX10" fmla="*/ 179314 w 230372"/>
                  <a:gd name="connsiteY10" fmla="*/ 386058 h 386168"/>
                  <a:gd name="connsiteX11" fmla="*/ 192605 w 230372"/>
                  <a:gd name="connsiteY11" fmla="*/ 372767 h 386168"/>
                  <a:gd name="connsiteX12" fmla="*/ 192605 w 230372"/>
                  <a:gd name="connsiteY12" fmla="*/ 214534 h 386168"/>
                  <a:gd name="connsiteX13" fmla="*/ 216897 w 230372"/>
                  <a:gd name="connsiteY13" fmla="*/ 214534 h 386168"/>
                  <a:gd name="connsiteX14" fmla="*/ 230187 w 230372"/>
                  <a:gd name="connsiteY14" fmla="*/ 201243 h 386168"/>
                  <a:gd name="connsiteX15" fmla="*/ 230040 w 230372"/>
                  <a:gd name="connsiteY15" fmla="*/ 70182 h 386168"/>
                  <a:gd name="connsiteX16" fmla="*/ 179388 w 230372"/>
                  <a:gd name="connsiteY16" fmla="*/ 187953 h 386168"/>
                  <a:gd name="connsiteX17" fmla="*/ 166097 w 230372"/>
                  <a:gd name="connsiteY17" fmla="*/ 201243 h 386168"/>
                  <a:gd name="connsiteX18" fmla="*/ 166097 w 230372"/>
                  <a:gd name="connsiteY18" fmla="*/ 359476 h 386168"/>
                  <a:gd name="connsiteX19" fmla="*/ 63463 w 230372"/>
                  <a:gd name="connsiteY19" fmla="*/ 359476 h 386168"/>
                  <a:gd name="connsiteX20" fmla="*/ 63463 w 230372"/>
                  <a:gd name="connsiteY20" fmla="*/ 201243 h 386168"/>
                  <a:gd name="connsiteX21" fmla="*/ 50173 w 230372"/>
                  <a:gd name="connsiteY21" fmla="*/ 187953 h 386168"/>
                  <a:gd name="connsiteX22" fmla="*/ 27209 w 230372"/>
                  <a:gd name="connsiteY22" fmla="*/ 187953 h 386168"/>
                  <a:gd name="connsiteX23" fmla="*/ 27209 w 230372"/>
                  <a:gd name="connsiteY23" fmla="*/ 70404 h 386168"/>
                  <a:gd name="connsiteX24" fmla="*/ 37620 w 230372"/>
                  <a:gd name="connsiteY24" fmla="*/ 50468 h 386168"/>
                  <a:gd name="connsiteX25" fmla="*/ 115297 w 230372"/>
                  <a:gd name="connsiteY25" fmla="*/ 27061 h 386168"/>
                  <a:gd name="connsiteX26" fmla="*/ 193491 w 230372"/>
                  <a:gd name="connsiteY26" fmla="*/ 50763 h 386168"/>
                  <a:gd name="connsiteX27" fmla="*/ 203533 w 230372"/>
                  <a:gd name="connsiteY27" fmla="*/ 70256 h 386168"/>
                  <a:gd name="connsiteX28" fmla="*/ 203680 w 230372"/>
                  <a:gd name="connsiteY28" fmla="*/ 187879 h 386168"/>
                  <a:gd name="connsiteX29" fmla="*/ 179388 w 230372"/>
                  <a:gd name="connsiteY29" fmla="*/ 187879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30372" h="386168">
                    <a:moveTo>
                      <a:pt x="230040" y="70182"/>
                    </a:moveTo>
                    <a:cubicBezTo>
                      <a:pt x="229966" y="53864"/>
                      <a:pt x="221992" y="38506"/>
                      <a:pt x="208701" y="29129"/>
                    </a:cubicBezTo>
                    <a:cubicBezTo>
                      <a:pt x="182562" y="10743"/>
                      <a:pt x="149410" y="554"/>
                      <a:pt x="115224" y="554"/>
                    </a:cubicBezTo>
                    <a:cubicBezTo>
                      <a:pt x="81332" y="554"/>
                      <a:pt x="48327" y="10522"/>
                      <a:pt x="22336" y="28686"/>
                    </a:cubicBezTo>
                    <a:cubicBezTo>
                      <a:pt x="8676" y="38211"/>
                      <a:pt x="554" y="53790"/>
                      <a:pt x="554" y="70404"/>
                    </a:cubicBezTo>
                    <a:lnTo>
                      <a:pt x="554" y="201243"/>
                    </a:lnTo>
                    <a:cubicBezTo>
                      <a:pt x="554" y="208553"/>
                      <a:pt x="6535" y="214534"/>
                      <a:pt x="13844" y="214534"/>
                    </a:cubicBezTo>
                    <a:lnTo>
                      <a:pt x="36808" y="214534"/>
                    </a:lnTo>
                    <a:lnTo>
                      <a:pt x="36808" y="372767"/>
                    </a:lnTo>
                    <a:cubicBezTo>
                      <a:pt x="36808" y="380077"/>
                      <a:pt x="42789" y="386058"/>
                      <a:pt x="50099" y="386058"/>
                    </a:cubicBezTo>
                    <a:lnTo>
                      <a:pt x="179314" y="386058"/>
                    </a:lnTo>
                    <a:cubicBezTo>
                      <a:pt x="186624" y="386058"/>
                      <a:pt x="192605" y="380077"/>
                      <a:pt x="192605" y="372767"/>
                    </a:cubicBezTo>
                    <a:lnTo>
                      <a:pt x="192605" y="214534"/>
                    </a:lnTo>
                    <a:lnTo>
                      <a:pt x="216897" y="214534"/>
                    </a:lnTo>
                    <a:cubicBezTo>
                      <a:pt x="224207" y="214534"/>
                      <a:pt x="230187" y="208553"/>
                      <a:pt x="230187" y="201243"/>
                    </a:cubicBezTo>
                    <a:cubicBezTo>
                      <a:pt x="230262" y="186919"/>
                      <a:pt x="230187" y="83768"/>
                      <a:pt x="230040" y="70182"/>
                    </a:cubicBezTo>
                    <a:close/>
                    <a:moveTo>
                      <a:pt x="179388" y="187953"/>
                    </a:moveTo>
                    <a:cubicBezTo>
                      <a:pt x="172078" y="187953"/>
                      <a:pt x="166097" y="193933"/>
                      <a:pt x="166097" y="201243"/>
                    </a:cubicBezTo>
                    <a:lnTo>
                      <a:pt x="166097" y="359476"/>
                    </a:lnTo>
                    <a:lnTo>
                      <a:pt x="63463" y="359476"/>
                    </a:lnTo>
                    <a:lnTo>
                      <a:pt x="63463" y="201243"/>
                    </a:lnTo>
                    <a:cubicBezTo>
                      <a:pt x="63463" y="193933"/>
                      <a:pt x="57483" y="187953"/>
                      <a:pt x="50173" y="187953"/>
                    </a:cubicBezTo>
                    <a:lnTo>
                      <a:pt x="27209" y="187953"/>
                    </a:lnTo>
                    <a:lnTo>
                      <a:pt x="27209" y="70404"/>
                    </a:lnTo>
                    <a:cubicBezTo>
                      <a:pt x="27209" y="62503"/>
                      <a:pt x="31123" y="55046"/>
                      <a:pt x="37620" y="50468"/>
                    </a:cubicBezTo>
                    <a:cubicBezTo>
                      <a:pt x="59254" y="35405"/>
                      <a:pt x="86796" y="27061"/>
                      <a:pt x="115297" y="27061"/>
                    </a:cubicBezTo>
                    <a:cubicBezTo>
                      <a:pt x="144020" y="27061"/>
                      <a:pt x="171783" y="35479"/>
                      <a:pt x="193491" y="50763"/>
                    </a:cubicBezTo>
                    <a:cubicBezTo>
                      <a:pt x="199767" y="55193"/>
                      <a:pt x="203533" y="62429"/>
                      <a:pt x="203533" y="70256"/>
                    </a:cubicBezTo>
                    <a:cubicBezTo>
                      <a:pt x="203606" y="81553"/>
                      <a:pt x="203680" y="155612"/>
                      <a:pt x="203680" y="187879"/>
                    </a:cubicBezTo>
                    <a:lnTo>
                      <a:pt x="179388" y="18787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102" name="Grupo 831">
              <a:extLst>
                <a:ext uri="{FF2B5EF4-FFF2-40B4-BE49-F238E27FC236}">
                  <a16:creationId xmlns:a16="http://schemas.microsoft.com/office/drawing/2014/main" id="{D2D6ED1B-82C2-7945-8629-1F2F67C3C3F3}"/>
                </a:ext>
              </a:extLst>
            </p:cNvPr>
            <p:cNvGrpSpPr/>
            <p:nvPr/>
          </p:nvGrpSpPr>
          <p:grpSpPr>
            <a:xfrm>
              <a:off x="18735158" y="8151763"/>
              <a:ext cx="881588" cy="2037265"/>
              <a:chOff x="9084081" y="52609"/>
              <a:chExt cx="230372" cy="53236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03" name="Forma libre 157">
                <a:extLst>
                  <a:ext uri="{FF2B5EF4-FFF2-40B4-BE49-F238E27FC236}">
                    <a16:creationId xmlns:a16="http://schemas.microsoft.com/office/drawing/2014/main" id="{A456F4A2-CBBA-294B-A799-99204B965232}"/>
                  </a:ext>
                </a:extLst>
              </p:cNvPr>
              <p:cNvSpPr/>
              <p:nvPr/>
            </p:nvSpPr>
            <p:spPr>
              <a:xfrm>
                <a:off x="9130303" y="52609"/>
                <a:ext cx="138076" cy="138076"/>
              </a:xfrm>
              <a:custGeom>
                <a:avLst/>
                <a:gdLst>
                  <a:gd name="connsiteX0" fmla="*/ 69075 w 138075"/>
                  <a:gd name="connsiteY0" fmla="*/ 137596 h 138075"/>
                  <a:gd name="connsiteX1" fmla="*/ 137595 w 138075"/>
                  <a:gd name="connsiteY1" fmla="*/ 69075 h 138075"/>
                  <a:gd name="connsiteX2" fmla="*/ 69075 w 138075"/>
                  <a:gd name="connsiteY2" fmla="*/ 554 h 138075"/>
                  <a:gd name="connsiteX3" fmla="*/ 554 w 138075"/>
                  <a:gd name="connsiteY3" fmla="*/ 69075 h 138075"/>
                  <a:gd name="connsiteX4" fmla="*/ 69075 w 138075"/>
                  <a:gd name="connsiteY4" fmla="*/ 137596 h 138075"/>
                  <a:gd name="connsiteX5" fmla="*/ 69075 w 138075"/>
                  <a:gd name="connsiteY5" fmla="*/ 27209 h 138075"/>
                  <a:gd name="connsiteX6" fmla="*/ 111014 w 138075"/>
                  <a:gd name="connsiteY6" fmla="*/ 69149 h 138075"/>
                  <a:gd name="connsiteX7" fmla="*/ 69075 w 138075"/>
                  <a:gd name="connsiteY7" fmla="*/ 111088 h 138075"/>
                  <a:gd name="connsiteX8" fmla="*/ 27135 w 138075"/>
                  <a:gd name="connsiteY8" fmla="*/ 69149 h 138075"/>
                  <a:gd name="connsiteX9" fmla="*/ 69075 w 138075"/>
                  <a:gd name="connsiteY9" fmla="*/ 27209 h 138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075" h="138075">
                    <a:moveTo>
                      <a:pt x="69075" y="137596"/>
                    </a:moveTo>
                    <a:cubicBezTo>
                      <a:pt x="106805" y="137596"/>
                      <a:pt x="137595" y="106879"/>
                      <a:pt x="137595" y="69075"/>
                    </a:cubicBezTo>
                    <a:cubicBezTo>
                      <a:pt x="137595" y="31270"/>
                      <a:pt x="106879" y="554"/>
                      <a:pt x="69075" y="554"/>
                    </a:cubicBezTo>
                    <a:cubicBezTo>
                      <a:pt x="31270" y="554"/>
                      <a:pt x="554" y="31270"/>
                      <a:pt x="554" y="69075"/>
                    </a:cubicBezTo>
                    <a:cubicBezTo>
                      <a:pt x="554" y="106879"/>
                      <a:pt x="31270" y="137596"/>
                      <a:pt x="69075" y="137596"/>
                    </a:cubicBezTo>
                    <a:close/>
                    <a:moveTo>
                      <a:pt x="69075" y="27209"/>
                    </a:moveTo>
                    <a:cubicBezTo>
                      <a:pt x="92185" y="27209"/>
                      <a:pt x="111014" y="46038"/>
                      <a:pt x="111014" y="69149"/>
                    </a:cubicBezTo>
                    <a:cubicBezTo>
                      <a:pt x="111014" y="92260"/>
                      <a:pt x="92185" y="111088"/>
                      <a:pt x="69075" y="111088"/>
                    </a:cubicBezTo>
                    <a:cubicBezTo>
                      <a:pt x="45964" y="111088"/>
                      <a:pt x="27135" y="92260"/>
                      <a:pt x="27135" y="69149"/>
                    </a:cubicBezTo>
                    <a:cubicBezTo>
                      <a:pt x="27135" y="46038"/>
                      <a:pt x="45964" y="27209"/>
                      <a:pt x="69075" y="272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107" name="Forma libre 158">
                <a:extLst>
                  <a:ext uri="{FF2B5EF4-FFF2-40B4-BE49-F238E27FC236}">
                    <a16:creationId xmlns:a16="http://schemas.microsoft.com/office/drawing/2014/main" id="{E931BBD5-B692-B645-A619-FDB339E402C3}"/>
                  </a:ext>
                </a:extLst>
              </p:cNvPr>
              <p:cNvSpPr/>
              <p:nvPr/>
            </p:nvSpPr>
            <p:spPr>
              <a:xfrm>
                <a:off x="9084081" y="198807"/>
                <a:ext cx="230372" cy="386169"/>
              </a:xfrm>
              <a:custGeom>
                <a:avLst/>
                <a:gdLst>
                  <a:gd name="connsiteX0" fmla="*/ 230040 w 230372"/>
                  <a:gd name="connsiteY0" fmla="*/ 70182 h 386168"/>
                  <a:gd name="connsiteX1" fmla="*/ 208701 w 230372"/>
                  <a:gd name="connsiteY1" fmla="*/ 29129 h 386168"/>
                  <a:gd name="connsiteX2" fmla="*/ 115224 w 230372"/>
                  <a:gd name="connsiteY2" fmla="*/ 554 h 386168"/>
                  <a:gd name="connsiteX3" fmla="*/ 22336 w 230372"/>
                  <a:gd name="connsiteY3" fmla="*/ 28686 h 386168"/>
                  <a:gd name="connsiteX4" fmla="*/ 554 w 230372"/>
                  <a:gd name="connsiteY4" fmla="*/ 70404 h 386168"/>
                  <a:gd name="connsiteX5" fmla="*/ 554 w 230372"/>
                  <a:gd name="connsiteY5" fmla="*/ 201243 h 386168"/>
                  <a:gd name="connsiteX6" fmla="*/ 13844 w 230372"/>
                  <a:gd name="connsiteY6" fmla="*/ 214534 h 386168"/>
                  <a:gd name="connsiteX7" fmla="*/ 36808 w 230372"/>
                  <a:gd name="connsiteY7" fmla="*/ 214534 h 386168"/>
                  <a:gd name="connsiteX8" fmla="*/ 36808 w 230372"/>
                  <a:gd name="connsiteY8" fmla="*/ 372767 h 386168"/>
                  <a:gd name="connsiteX9" fmla="*/ 50099 w 230372"/>
                  <a:gd name="connsiteY9" fmla="*/ 386058 h 386168"/>
                  <a:gd name="connsiteX10" fmla="*/ 179314 w 230372"/>
                  <a:gd name="connsiteY10" fmla="*/ 386058 h 386168"/>
                  <a:gd name="connsiteX11" fmla="*/ 192605 w 230372"/>
                  <a:gd name="connsiteY11" fmla="*/ 372767 h 386168"/>
                  <a:gd name="connsiteX12" fmla="*/ 192605 w 230372"/>
                  <a:gd name="connsiteY12" fmla="*/ 214534 h 386168"/>
                  <a:gd name="connsiteX13" fmla="*/ 216897 w 230372"/>
                  <a:gd name="connsiteY13" fmla="*/ 214534 h 386168"/>
                  <a:gd name="connsiteX14" fmla="*/ 230187 w 230372"/>
                  <a:gd name="connsiteY14" fmla="*/ 201243 h 386168"/>
                  <a:gd name="connsiteX15" fmla="*/ 230040 w 230372"/>
                  <a:gd name="connsiteY15" fmla="*/ 70182 h 386168"/>
                  <a:gd name="connsiteX16" fmla="*/ 179388 w 230372"/>
                  <a:gd name="connsiteY16" fmla="*/ 187953 h 386168"/>
                  <a:gd name="connsiteX17" fmla="*/ 166097 w 230372"/>
                  <a:gd name="connsiteY17" fmla="*/ 201243 h 386168"/>
                  <a:gd name="connsiteX18" fmla="*/ 166097 w 230372"/>
                  <a:gd name="connsiteY18" fmla="*/ 359476 h 386168"/>
                  <a:gd name="connsiteX19" fmla="*/ 63463 w 230372"/>
                  <a:gd name="connsiteY19" fmla="*/ 359476 h 386168"/>
                  <a:gd name="connsiteX20" fmla="*/ 63463 w 230372"/>
                  <a:gd name="connsiteY20" fmla="*/ 201243 h 386168"/>
                  <a:gd name="connsiteX21" fmla="*/ 50173 w 230372"/>
                  <a:gd name="connsiteY21" fmla="*/ 187953 h 386168"/>
                  <a:gd name="connsiteX22" fmla="*/ 27209 w 230372"/>
                  <a:gd name="connsiteY22" fmla="*/ 187953 h 386168"/>
                  <a:gd name="connsiteX23" fmla="*/ 27209 w 230372"/>
                  <a:gd name="connsiteY23" fmla="*/ 70404 h 386168"/>
                  <a:gd name="connsiteX24" fmla="*/ 37620 w 230372"/>
                  <a:gd name="connsiteY24" fmla="*/ 50468 h 386168"/>
                  <a:gd name="connsiteX25" fmla="*/ 115297 w 230372"/>
                  <a:gd name="connsiteY25" fmla="*/ 27061 h 386168"/>
                  <a:gd name="connsiteX26" fmla="*/ 193491 w 230372"/>
                  <a:gd name="connsiteY26" fmla="*/ 50763 h 386168"/>
                  <a:gd name="connsiteX27" fmla="*/ 203533 w 230372"/>
                  <a:gd name="connsiteY27" fmla="*/ 70256 h 386168"/>
                  <a:gd name="connsiteX28" fmla="*/ 203680 w 230372"/>
                  <a:gd name="connsiteY28" fmla="*/ 187879 h 386168"/>
                  <a:gd name="connsiteX29" fmla="*/ 179388 w 230372"/>
                  <a:gd name="connsiteY29" fmla="*/ 187879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30372" h="386168">
                    <a:moveTo>
                      <a:pt x="230040" y="70182"/>
                    </a:moveTo>
                    <a:cubicBezTo>
                      <a:pt x="229966" y="53864"/>
                      <a:pt x="221992" y="38506"/>
                      <a:pt x="208701" y="29129"/>
                    </a:cubicBezTo>
                    <a:cubicBezTo>
                      <a:pt x="182562" y="10743"/>
                      <a:pt x="149410" y="554"/>
                      <a:pt x="115224" y="554"/>
                    </a:cubicBezTo>
                    <a:cubicBezTo>
                      <a:pt x="81332" y="554"/>
                      <a:pt x="48327" y="10522"/>
                      <a:pt x="22336" y="28686"/>
                    </a:cubicBezTo>
                    <a:cubicBezTo>
                      <a:pt x="8676" y="38211"/>
                      <a:pt x="554" y="53790"/>
                      <a:pt x="554" y="70404"/>
                    </a:cubicBezTo>
                    <a:lnTo>
                      <a:pt x="554" y="201243"/>
                    </a:lnTo>
                    <a:cubicBezTo>
                      <a:pt x="554" y="208553"/>
                      <a:pt x="6535" y="214534"/>
                      <a:pt x="13844" y="214534"/>
                    </a:cubicBezTo>
                    <a:lnTo>
                      <a:pt x="36808" y="214534"/>
                    </a:lnTo>
                    <a:lnTo>
                      <a:pt x="36808" y="372767"/>
                    </a:lnTo>
                    <a:cubicBezTo>
                      <a:pt x="36808" y="380077"/>
                      <a:pt x="42789" y="386058"/>
                      <a:pt x="50099" y="386058"/>
                    </a:cubicBezTo>
                    <a:lnTo>
                      <a:pt x="179314" y="386058"/>
                    </a:lnTo>
                    <a:cubicBezTo>
                      <a:pt x="186624" y="386058"/>
                      <a:pt x="192605" y="380077"/>
                      <a:pt x="192605" y="372767"/>
                    </a:cubicBezTo>
                    <a:lnTo>
                      <a:pt x="192605" y="214534"/>
                    </a:lnTo>
                    <a:lnTo>
                      <a:pt x="216897" y="214534"/>
                    </a:lnTo>
                    <a:cubicBezTo>
                      <a:pt x="224207" y="214534"/>
                      <a:pt x="230187" y="208553"/>
                      <a:pt x="230187" y="201243"/>
                    </a:cubicBezTo>
                    <a:cubicBezTo>
                      <a:pt x="230262" y="186919"/>
                      <a:pt x="230187" y="83768"/>
                      <a:pt x="230040" y="70182"/>
                    </a:cubicBezTo>
                    <a:close/>
                    <a:moveTo>
                      <a:pt x="179388" y="187953"/>
                    </a:moveTo>
                    <a:cubicBezTo>
                      <a:pt x="172078" y="187953"/>
                      <a:pt x="166097" y="193933"/>
                      <a:pt x="166097" y="201243"/>
                    </a:cubicBezTo>
                    <a:lnTo>
                      <a:pt x="166097" y="359476"/>
                    </a:lnTo>
                    <a:lnTo>
                      <a:pt x="63463" y="359476"/>
                    </a:lnTo>
                    <a:lnTo>
                      <a:pt x="63463" y="201243"/>
                    </a:lnTo>
                    <a:cubicBezTo>
                      <a:pt x="63463" y="193933"/>
                      <a:pt x="57483" y="187953"/>
                      <a:pt x="50173" y="187953"/>
                    </a:cubicBezTo>
                    <a:lnTo>
                      <a:pt x="27209" y="187953"/>
                    </a:lnTo>
                    <a:lnTo>
                      <a:pt x="27209" y="70404"/>
                    </a:lnTo>
                    <a:cubicBezTo>
                      <a:pt x="27209" y="62503"/>
                      <a:pt x="31123" y="55046"/>
                      <a:pt x="37620" y="50468"/>
                    </a:cubicBezTo>
                    <a:cubicBezTo>
                      <a:pt x="59254" y="35405"/>
                      <a:pt x="86796" y="27061"/>
                      <a:pt x="115297" y="27061"/>
                    </a:cubicBezTo>
                    <a:cubicBezTo>
                      <a:pt x="144020" y="27061"/>
                      <a:pt x="171783" y="35479"/>
                      <a:pt x="193491" y="50763"/>
                    </a:cubicBezTo>
                    <a:cubicBezTo>
                      <a:pt x="199767" y="55193"/>
                      <a:pt x="203533" y="62429"/>
                      <a:pt x="203533" y="70256"/>
                    </a:cubicBezTo>
                    <a:cubicBezTo>
                      <a:pt x="203606" y="81553"/>
                      <a:pt x="203680" y="155612"/>
                      <a:pt x="203680" y="187879"/>
                    </a:cubicBezTo>
                    <a:lnTo>
                      <a:pt x="179388" y="18787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191AD06-5D2D-9847-B062-2204B3B44652}"/>
                </a:ext>
              </a:extLst>
            </p:cNvPr>
            <p:cNvGrpSpPr/>
            <p:nvPr/>
          </p:nvGrpSpPr>
          <p:grpSpPr>
            <a:xfrm>
              <a:off x="1693529" y="6244517"/>
              <a:ext cx="4023184" cy="3345989"/>
              <a:chOff x="1591929" y="6297169"/>
              <a:chExt cx="4023184" cy="3345989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CBC7374-6012-4E49-BE0E-FC57479B5985}"/>
                  </a:ext>
                </a:extLst>
              </p:cNvPr>
              <p:cNvSpPr txBox="1"/>
              <p:nvPr/>
            </p:nvSpPr>
            <p:spPr>
              <a:xfrm>
                <a:off x="1591929" y="6297169"/>
                <a:ext cx="40231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Women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E2E9524-3024-B847-80E7-BA50CF01FD07}"/>
                  </a:ext>
                </a:extLst>
              </p:cNvPr>
              <p:cNvSpPr txBox="1"/>
              <p:nvPr/>
            </p:nvSpPr>
            <p:spPr>
              <a:xfrm>
                <a:off x="1591929" y="8996827"/>
                <a:ext cx="40231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Men</a:t>
                </a:r>
              </a:p>
            </p:txBody>
          </p:sp>
          <p:sp>
            <p:nvSpPr>
              <p:cNvPr id="110" name="CuadroTexto 350">
                <a:extLst>
                  <a:ext uri="{FF2B5EF4-FFF2-40B4-BE49-F238E27FC236}">
                    <a16:creationId xmlns:a16="http://schemas.microsoft.com/office/drawing/2014/main" id="{07292492-2FC2-4942-AD11-3D4F446F5A3A}"/>
                  </a:ext>
                </a:extLst>
              </p:cNvPr>
              <p:cNvSpPr txBox="1"/>
              <p:nvPr/>
            </p:nvSpPr>
            <p:spPr>
              <a:xfrm>
                <a:off x="2321669" y="6839869"/>
                <a:ext cx="2531462" cy="2400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0" b="1" dirty="0">
                    <a:solidFill>
                      <a:schemeClr val="tx1">
                        <a:lumMod val="20000"/>
                        <a:lumOff val="80000"/>
                      </a:schemeClr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VS</a:t>
                </a:r>
              </a:p>
            </p:txBody>
          </p:sp>
        </p:grpSp>
        <p:sp>
          <p:nvSpPr>
            <p:cNvPr id="111" name="CuadroTexto 350">
              <a:extLst>
                <a:ext uri="{FF2B5EF4-FFF2-40B4-BE49-F238E27FC236}">
                  <a16:creationId xmlns:a16="http://schemas.microsoft.com/office/drawing/2014/main" id="{7BD20B7C-DDC8-5445-A421-C2BA6E0FF194}"/>
                </a:ext>
              </a:extLst>
            </p:cNvPr>
            <p:cNvSpPr txBox="1"/>
            <p:nvPr/>
          </p:nvSpPr>
          <p:spPr>
            <a:xfrm>
              <a:off x="20492945" y="6214846"/>
              <a:ext cx="186140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Lato Heavy" charset="0"/>
                  <a:cs typeface="Poppins Medium" pitchFamily="2" charset="77"/>
                </a:rPr>
                <a:t>50%</a:t>
              </a:r>
            </a:p>
          </p:txBody>
        </p:sp>
        <p:sp>
          <p:nvSpPr>
            <p:cNvPr id="112" name="CuadroTexto 350">
              <a:extLst>
                <a:ext uri="{FF2B5EF4-FFF2-40B4-BE49-F238E27FC236}">
                  <a16:creationId xmlns:a16="http://schemas.microsoft.com/office/drawing/2014/main" id="{BFF3567A-9DB0-3C45-BADA-002B223042A5}"/>
                </a:ext>
              </a:extLst>
            </p:cNvPr>
            <p:cNvSpPr txBox="1"/>
            <p:nvPr/>
          </p:nvSpPr>
          <p:spPr>
            <a:xfrm>
              <a:off x="20492945" y="8729446"/>
              <a:ext cx="186140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Lato Heavy" charset="0"/>
                  <a:cs typeface="Poppins Medium" pitchFamily="2" charset="77"/>
                </a:rPr>
                <a:t>30%</a:t>
              </a:r>
            </a:p>
          </p:txBody>
        </p:sp>
      </p:grpSp>
      <p:sp>
        <p:nvSpPr>
          <p:cNvPr id="99" name="CuadroTexto 350">
            <a:extLst>
              <a:ext uri="{FF2B5EF4-FFF2-40B4-BE49-F238E27FC236}">
                <a16:creationId xmlns:a16="http://schemas.microsoft.com/office/drawing/2014/main" id="{FD979FB5-C9A7-7B42-B9B1-864F6789A44B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00" name="CuadroTexto 351">
            <a:extLst>
              <a:ext uri="{FF2B5EF4-FFF2-40B4-BE49-F238E27FC236}">
                <a16:creationId xmlns:a16="http://schemas.microsoft.com/office/drawing/2014/main" id="{1B193EEF-DABE-8B4D-8EF6-30A6661F5908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01" name="Rectangle 45">
            <a:extLst>
              <a:ext uri="{FF2B5EF4-FFF2-40B4-BE49-F238E27FC236}">
                <a16:creationId xmlns:a16="http://schemas.microsoft.com/office/drawing/2014/main" id="{B49E4AFC-7071-9345-873A-83EBBECA2E98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48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EC5DB5-C014-4E46-B69B-9018776DC5AC}"/>
              </a:ext>
            </a:extLst>
          </p:cNvPr>
          <p:cNvGrpSpPr/>
          <p:nvPr/>
        </p:nvGrpSpPr>
        <p:grpSpPr>
          <a:xfrm>
            <a:off x="1891600" y="5758927"/>
            <a:ext cx="8215254" cy="5086490"/>
            <a:chOff x="1777831" y="5676621"/>
            <a:chExt cx="8215254" cy="508649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74A7A96-B275-3B49-9523-6A420190640D}"/>
                </a:ext>
              </a:extLst>
            </p:cNvPr>
            <p:cNvCxnSpPr>
              <a:cxnSpLocks/>
            </p:cNvCxnSpPr>
            <p:nvPr/>
          </p:nvCxnSpPr>
          <p:spPr>
            <a:xfrm>
              <a:off x="1777831" y="8118588"/>
              <a:ext cx="8215254" cy="0"/>
            </a:xfrm>
            <a:prstGeom prst="line">
              <a:avLst/>
            </a:prstGeom>
            <a:ln w="127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FA952DE-A1C9-A249-A5E5-08AED6104650}"/>
                </a:ext>
              </a:extLst>
            </p:cNvPr>
            <p:cNvSpPr txBox="1"/>
            <p:nvPr/>
          </p:nvSpPr>
          <p:spPr>
            <a:xfrm>
              <a:off x="3659487" y="6422103"/>
              <a:ext cx="624555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6609DBF-CFC9-3746-9676-1720929484C7}"/>
                </a:ext>
              </a:extLst>
            </p:cNvPr>
            <p:cNvSpPr txBox="1"/>
            <p:nvPr/>
          </p:nvSpPr>
          <p:spPr>
            <a:xfrm>
              <a:off x="3661017" y="5676621"/>
              <a:ext cx="4368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Sells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E291CAE-3DAF-9B44-97ED-99046D6B2CBE}"/>
                </a:ext>
              </a:extLst>
            </p:cNvPr>
            <p:cNvSpPr/>
            <p:nvPr/>
          </p:nvSpPr>
          <p:spPr>
            <a:xfrm>
              <a:off x="1777831" y="5676621"/>
              <a:ext cx="1534886" cy="15348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41E32D-C144-D141-88CA-0B73FF518BEA}"/>
                </a:ext>
              </a:extLst>
            </p:cNvPr>
            <p:cNvSpPr txBox="1"/>
            <p:nvPr/>
          </p:nvSpPr>
          <p:spPr>
            <a:xfrm>
              <a:off x="2017797" y="6112540"/>
              <a:ext cx="1690128" cy="663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50%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E4A21F1-E96D-734F-B8E9-4820D83C5192}"/>
                </a:ext>
              </a:extLst>
            </p:cNvPr>
            <p:cNvSpPr txBox="1"/>
            <p:nvPr/>
          </p:nvSpPr>
          <p:spPr>
            <a:xfrm>
              <a:off x="3659487" y="9687817"/>
              <a:ext cx="624555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0CC3283-1AD8-074C-9494-8064475CA661}"/>
                </a:ext>
              </a:extLst>
            </p:cNvPr>
            <p:cNvSpPr txBox="1"/>
            <p:nvPr/>
          </p:nvSpPr>
          <p:spPr>
            <a:xfrm>
              <a:off x="3661017" y="8942335"/>
              <a:ext cx="4368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Purchases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7828EC4-C5B5-E94E-BFF5-627B5AFCC23B}"/>
                </a:ext>
              </a:extLst>
            </p:cNvPr>
            <p:cNvSpPr/>
            <p:nvPr/>
          </p:nvSpPr>
          <p:spPr>
            <a:xfrm>
              <a:off x="1777831" y="8942335"/>
              <a:ext cx="1534886" cy="15348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FF8B000-E603-4448-8FD4-F06BF5915D68}"/>
                </a:ext>
              </a:extLst>
            </p:cNvPr>
            <p:cNvSpPr txBox="1"/>
            <p:nvPr/>
          </p:nvSpPr>
          <p:spPr>
            <a:xfrm>
              <a:off x="2017797" y="9378254"/>
              <a:ext cx="1690128" cy="663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50%</a:t>
              </a:r>
            </a:p>
          </p:txBody>
        </p:sp>
      </p:grp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BFF48C0C-4BCB-D446-8DB6-A1D2C730F7D1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BE81EBC5-14A7-4F43-8B0F-B248B076611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7" name="Rectangle 45">
            <a:extLst>
              <a:ext uri="{FF2B5EF4-FFF2-40B4-BE49-F238E27FC236}">
                <a16:creationId xmlns:a16="http://schemas.microsoft.com/office/drawing/2014/main" id="{0138EC72-1987-DB43-857D-9FC5A32C43E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B696BFCD-931D-6A4B-9184-35CEAC2A56FB}"/>
              </a:ext>
            </a:extLst>
          </p:cNvPr>
          <p:cNvSpPr/>
          <p:nvPr/>
        </p:nvSpPr>
        <p:spPr>
          <a:xfrm>
            <a:off x="12543716" y="6205853"/>
            <a:ext cx="9402395" cy="4301922"/>
          </a:xfrm>
          <a:custGeom>
            <a:avLst/>
            <a:gdLst>
              <a:gd name="connsiteX0" fmla="*/ 0 w 8490857"/>
              <a:gd name="connsiteY0" fmla="*/ 0 h 5331854"/>
              <a:gd name="connsiteX1" fmla="*/ 8490857 w 8490857"/>
              <a:gd name="connsiteY1" fmla="*/ 0 h 5331854"/>
              <a:gd name="connsiteX2" fmla="*/ 8490857 w 8490857"/>
              <a:gd name="connsiteY2" fmla="*/ 5331854 h 5331854"/>
              <a:gd name="connsiteX3" fmla="*/ 0 w 8490857"/>
              <a:gd name="connsiteY3" fmla="*/ 5331854 h 5331854"/>
              <a:gd name="connsiteX4" fmla="*/ 0 w 8490857"/>
              <a:gd name="connsiteY4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8490857 w 8490857"/>
              <a:gd name="connsiteY2" fmla="*/ 0 h 5331854"/>
              <a:gd name="connsiteX3" fmla="*/ 8490857 w 8490857"/>
              <a:gd name="connsiteY3" fmla="*/ 5331854 h 5331854"/>
              <a:gd name="connsiteX4" fmla="*/ 0 w 8490857"/>
              <a:gd name="connsiteY4" fmla="*/ 5331854 h 5331854"/>
              <a:gd name="connsiteX5" fmla="*/ 0 w 8490857"/>
              <a:gd name="connsiteY5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8490857 w 8490857"/>
              <a:gd name="connsiteY3" fmla="*/ 0 h 5331854"/>
              <a:gd name="connsiteX4" fmla="*/ 8490857 w 8490857"/>
              <a:gd name="connsiteY4" fmla="*/ 5331854 h 5331854"/>
              <a:gd name="connsiteX5" fmla="*/ 0 w 8490857"/>
              <a:gd name="connsiteY5" fmla="*/ 5331854 h 5331854"/>
              <a:gd name="connsiteX6" fmla="*/ 0 w 8490857"/>
              <a:gd name="connsiteY6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8490857 w 8490857"/>
              <a:gd name="connsiteY4" fmla="*/ 0 h 5331854"/>
              <a:gd name="connsiteX5" fmla="*/ 8490857 w 8490857"/>
              <a:gd name="connsiteY5" fmla="*/ 5331854 h 5331854"/>
              <a:gd name="connsiteX6" fmla="*/ 0 w 8490857"/>
              <a:gd name="connsiteY6" fmla="*/ 5331854 h 5331854"/>
              <a:gd name="connsiteX7" fmla="*/ 0 w 8490857"/>
              <a:gd name="connsiteY7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8490857 w 8490857"/>
              <a:gd name="connsiteY5" fmla="*/ 0 h 5331854"/>
              <a:gd name="connsiteX6" fmla="*/ 8490857 w 8490857"/>
              <a:gd name="connsiteY6" fmla="*/ 5331854 h 5331854"/>
              <a:gd name="connsiteX7" fmla="*/ 0 w 8490857"/>
              <a:gd name="connsiteY7" fmla="*/ 5331854 h 5331854"/>
              <a:gd name="connsiteX8" fmla="*/ 0 w 8490857"/>
              <a:gd name="connsiteY8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7074794 w 8490857"/>
              <a:gd name="connsiteY5" fmla="*/ 0 h 5331854"/>
              <a:gd name="connsiteX6" fmla="*/ 8490857 w 8490857"/>
              <a:gd name="connsiteY6" fmla="*/ 0 h 5331854"/>
              <a:gd name="connsiteX7" fmla="*/ 8490857 w 8490857"/>
              <a:gd name="connsiteY7" fmla="*/ 5331854 h 5331854"/>
              <a:gd name="connsiteX8" fmla="*/ 0 w 8490857"/>
              <a:gd name="connsiteY8" fmla="*/ 5331854 h 5331854"/>
              <a:gd name="connsiteX9" fmla="*/ 0 w 8490857"/>
              <a:gd name="connsiteY9" fmla="*/ 0 h 5331854"/>
              <a:gd name="connsiteX0" fmla="*/ 0 w 8490857"/>
              <a:gd name="connsiteY0" fmla="*/ 0 h 5331854"/>
              <a:gd name="connsiteX1" fmla="*/ 1433848 w 8490857"/>
              <a:gd name="connsiteY1" fmla="*/ 850006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7074794 w 8490857"/>
              <a:gd name="connsiteY5" fmla="*/ 0 h 5331854"/>
              <a:gd name="connsiteX6" fmla="*/ 8490857 w 8490857"/>
              <a:gd name="connsiteY6" fmla="*/ 0 h 5331854"/>
              <a:gd name="connsiteX7" fmla="*/ 8490857 w 8490857"/>
              <a:gd name="connsiteY7" fmla="*/ 5331854 h 5331854"/>
              <a:gd name="connsiteX8" fmla="*/ 0 w 8490857"/>
              <a:gd name="connsiteY8" fmla="*/ 5331854 h 5331854"/>
              <a:gd name="connsiteX9" fmla="*/ 0 w 8490857"/>
              <a:gd name="connsiteY9" fmla="*/ 0 h 5331854"/>
              <a:gd name="connsiteX0" fmla="*/ 0 w 8490857"/>
              <a:gd name="connsiteY0" fmla="*/ 0 h 5331854"/>
              <a:gd name="connsiteX1" fmla="*/ 1433848 w 8490857"/>
              <a:gd name="connsiteY1" fmla="*/ 850006 h 5331854"/>
              <a:gd name="connsiteX2" fmla="*/ 2837644 w 8490857"/>
              <a:gd name="connsiteY2" fmla="*/ 1403797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7074794 w 8490857"/>
              <a:gd name="connsiteY5" fmla="*/ 0 h 5331854"/>
              <a:gd name="connsiteX6" fmla="*/ 8490857 w 8490857"/>
              <a:gd name="connsiteY6" fmla="*/ 0 h 5331854"/>
              <a:gd name="connsiteX7" fmla="*/ 8490857 w 8490857"/>
              <a:gd name="connsiteY7" fmla="*/ 5331854 h 5331854"/>
              <a:gd name="connsiteX8" fmla="*/ 0 w 8490857"/>
              <a:gd name="connsiteY8" fmla="*/ 5331854 h 5331854"/>
              <a:gd name="connsiteX9" fmla="*/ 0 w 8490857"/>
              <a:gd name="connsiteY9" fmla="*/ 0 h 533185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593724 w 8490857"/>
              <a:gd name="connsiteY4" fmla="*/ 128789 h 5447764"/>
              <a:gd name="connsiteX5" fmla="*/ 7074794 w 8490857"/>
              <a:gd name="connsiteY5" fmla="*/ 115910 h 5447764"/>
              <a:gd name="connsiteX6" fmla="*/ 8490857 w 8490857"/>
              <a:gd name="connsiteY6" fmla="*/ 115910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074794 w 8490857"/>
              <a:gd name="connsiteY5" fmla="*/ 115910 h 5447764"/>
              <a:gd name="connsiteX6" fmla="*/ 8490857 w 8490857"/>
              <a:gd name="connsiteY6" fmla="*/ 115910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100552 w 8490857"/>
              <a:gd name="connsiteY5" fmla="*/ 528034 h 5447764"/>
              <a:gd name="connsiteX6" fmla="*/ 8490857 w 8490857"/>
              <a:gd name="connsiteY6" fmla="*/ 115910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100552 w 8490857"/>
              <a:gd name="connsiteY5" fmla="*/ 528034 h 5447764"/>
              <a:gd name="connsiteX6" fmla="*/ 8490857 w 8490857"/>
              <a:gd name="connsiteY6" fmla="*/ 1094705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90857" h="5447764">
                <a:moveTo>
                  <a:pt x="0" y="115910"/>
                </a:moveTo>
                <a:lnTo>
                  <a:pt x="1433848" y="965916"/>
                </a:lnTo>
                <a:lnTo>
                  <a:pt x="2837644" y="1519707"/>
                </a:lnTo>
                <a:lnTo>
                  <a:pt x="4241443" y="0"/>
                </a:lnTo>
                <a:lnTo>
                  <a:pt x="5670997" y="824248"/>
                </a:lnTo>
                <a:lnTo>
                  <a:pt x="7100552" y="528034"/>
                </a:lnTo>
                <a:lnTo>
                  <a:pt x="8490857" y="1094705"/>
                </a:lnTo>
                <a:lnTo>
                  <a:pt x="8490857" y="5447764"/>
                </a:lnTo>
                <a:lnTo>
                  <a:pt x="0" y="5447764"/>
                </a:lnTo>
                <a:lnTo>
                  <a:pt x="0" y="1159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2CEA15B0-5A67-174A-BCA7-16C834478D69}"/>
              </a:ext>
            </a:extLst>
          </p:cNvPr>
          <p:cNvSpPr/>
          <p:nvPr/>
        </p:nvSpPr>
        <p:spPr>
          <a:xfrm>
            <a:off x="12543716" y="7400557"/>
            <a:ext cx="9402395" cy="3107217"/>
          </a:xfrm>
          <a:custGeom>
            <a:avLst/>
            <a:gdLst>
              <a:gd name="connsiteX0" fmla="*/ 0 w 8490857"/>
              <a:gd name="connsiteY0" fmla="*/ 0 h 5331854"/>
              <a:gd name="connsiteX1" fmla="*/ 8490857 w 8490857"/>
              <a:gd name="connsiteY1" fmla="*/ 0 h 5331854"/>
              <a:gd name="connsiteX2" fmla="*/ 8490857 w 8490857"/>
              <a:gd name="connsiteY2" fmla="*/ 5331854 h 5331854"/>
              <a:gd name="connsiteX3" fmla="*/ 0 w 8490857"/>
              <a:gd name="connsiteY3" fmla="*/ 5331854 h 5331854"/>
              <a:gd name="connsiteX4" fmla="*/ 0 w 8490857"/>
              <a:gd name="connsiteY4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8490857 w 8490857"/>
              <a:gd name="connsiteY2" fmla="*/ 0 h 5331854"/>
              <a:gd name="connsiteX3" fmla="*/ 8490857 w 8490857"/>
              <a:gd name="connsiteY3" fmla="*/ 5331854 h 5331854"/>
              <a:gd name="connsiteX4" fmla="*/ 0 w 8490857"/>
              <a:gd name="connsiteY4" fmla="*/ 5331854 h 5331854"/>
              <a:gd name="connsiteX5" fmla="*/ 0 w 8490857"/>
              <a:gd name="connsiteY5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8490857 w 8490857"/>
              <a:gd name="connsiteY3" fmla="*/ 0 h 5331854"/>
              <a:gd name="connsiteX4" fmla="*/ 8490857 w 8490857"/>
              <a:gd name="connsiteY4" fmla="*/ 5331854 h 5331854"/>
              <a:gd name="connsiteX5" fmla="*/ 0 w 8490857"/>
              <a:gd name="connsiteY5" fmla="*/ 5331854 h 5331854"/>
              <a:gd name="connsiteX6" fmla="*/ 0 w 8490857"/>
              <a:gd name="connsiteY6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8490857 w 8490857"/>
              <a:gd name="connsiteY4" fmla="*/ 0 h 5331854"/>
              <a:gd name="connsiteX5" fmla="*/ 8490857 w 8490857"/>
              <a:gd name="connsiteY5" fmla="*/ 5331854 h 5331854"/>
              <a:gd name="connsiteX6" fmla="*/ 0 w 8490857"/>
              <a:gd name="connsiteY6" fmla="*/ 5331854 h 5331854"/>
              <a:gd name="connsiteX7" fmla="*/ 0 w 8490857"/>
              <a:gd name="connsiteY7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8490857 w 8490857"/>
              <a:gd name="connsiteY5" fmla="*/ 0 h 5331854"/>
              <a:gd name="connsiteX6" fmla="*/ 8490857 w 8490857"/>
              <a:gd name="connsiteY6" fmla="*/ 5331854 h 5331854"/>
              <a:gd name="connsiteX7" fmla="*/ 0 w 8490857"/>
              <a:gd name="connsiteY7" fmla="*/ 5331854 h 5331854"/>
              <a:gd name="connsiteX8" fmla="*/ 0 w 8490857"/>
              <a:gd name="connsiteY8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7074794 w 8490857"/>
              <a:gd name="connsiteY5" fmla="*/ 0 h 5331854"/>
              <a:gd name="connsiteX6" fmla="*/ 8490857 w 8490857"/>
              <a:gd name="connsiteY6" fmla="*/ 0 h 5331854"/>
              <a:gd name="connsiteX7" fmla="*/ 8490857 w 8490857"/>
              <a:gd name="connsiteY7" fmla="*/ 5331854 h 5331854"/>
              <a:gd name="connsiteX8" fmla="*/ 0 w 8490857"/>
              <a:gd name="connsiteY8" fmla="*/ 5331854 h 5331854"/>
              <a:gd name="connsiteX9" fmla="*/ 0 w 8490857"/>
              <a:gd name="connsiteY9" fmla="*/ 0 h 5331854"/>
              <a:gd name="connsiteX0" fmla="*/ 0 w 8490857"/>
              <a:gd name="connsiteY0" fmla="*/ 0 h 5331854"/>
              <a:gd name="connsiteX1" fmla="*/ 1433848 w 8490857"/>
              <a:gd name="connsiteY1" fmla="*/ 850006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7074794 w 8490857"/>
              <a:gd name="connsiteY5" fmla="*/ 0 h 5331854"/>
              <a:gd name="connsiteX6" fmla="*/ 8490857 w 8490857"/>
              <a:gd name="connsiteY6" fmla="*/ 0 h 5331854"/>
              <a:gd name="connsiteX7" fmla="*/ 8490857 w 8490857"/>
              <a:gd name="connsiteY7" fmla="*/ 5331854 h 5331854"/>
              <a:gd name="connsiteX8" fmla="*/ 0 w 8490857"/>
              <a:gd name="connsiteY8" fmla="*/ 5331854 h 5331854"/>
              <a:gd name="connsiteX9" fmla="*/ 0 w 8490857"/>
              <a:gd name="connsiteY9" fmla="*/ 0 h 5331854"/>
              <a:gd name="connsiteX0" fmla="*/ 0 w 8490857"/>
              <a:gd name="connsiteY0" fmla="*/ 0 h 5331854"/>
              <a:gd name="connsiteX1" fmla="*/ 1433848 w 8490857"/>
              <a:gd name="connsiteY1" fmla="*/ 850006 h 5331854"/>
              <a:gd name="connsiteX2" fmla="*/ 2837644 w 8490857"/>
              <a:gd name="connsiteY2" fmla="*/ 1403797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7074794 w 8490857"/>
              <a:gd name="connsiteY5" fmla="*/ 0 h 5331854"/>
              <a:gd name="connsiteX6" fmla="*/ 8490857 w 8490857"/>
              <a:gd name="connsiteY6" fmla="*/ 0 h 5331854"/>
              <a:gd name="connsiteX7" fmla="*/ 8490857 w 8490857"/>
              <a:gd name="connsiteY7" fmla="*/ 5331854 h 5331854"/>
              <a:gd name="connsiteX8" fmla="*/ 0 w 8490857"/>
              <a:gd name="connsiteY8" fmla="*/ 5331854 h 5331854"/>
              <a:gd name="connsiteX9" fmla="*/ 0 w 8490857"/>
              <a:gd name="connsiteY9" fmla="*/ 0 h 533185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593724 w 8490857"/>
              <a:gd name="connsiteY4" fmla="*/ 128789 h 5447764"/>
              <a:gd name="connsiteX5" fmla="*/ 7074794 w 8490857"/>
              <a:gd name="connsiteY5" fmla="*/ 115910 h 5447764"/>
              <a:gd name="connsiteX6" fmla="*/ 8490857 w 8490857"/>
              <a:gd name="connsiteY6" fmla="*/ 115910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074794 w 8490857"/>
              <a:gd name="connsiteY5" fmla="*/ 115910 h 5447764"/>
              <a:gd name="connsiteX6" fmla="*/ 8490857 w 8490857"/>
              <a:gd name="connsiteY6" fmla="*/ 115910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100552 w 8490857"/>
              <a:gd name="connsiteY5" fmla="*/ 528034 h 5447764"/>
              <a:gd name="connsiteX6" fmla="*/ 8490857 w 8490857"/>
              <a:gd name="connsiteY6" fmla="*/ 115910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100552 w 8490857"/>
              <a:gd name="connsiteY5" fmla="*/ 528034 h 5447764"/>
              <a:gd name="connsiteX6" fmla="*/ 8490857 w 8490857"/>
              <a:gd name="connsiteY6" fmla="*/ 1094705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17806 w 8490857"/>
              <a:gd name="connsiteY1" fmla="*/ 2136804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100552 w 8490857"/>
              <a:gd name="connsiteY5" fmla="*/ 528034 h 5447764"/>
              <a:gd name="connsiteX6" fmla="*/ 8490857 w 8490857"/>
              <a:gd name="connsiteY6" fmla="*/ 1094705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17806 w 8490857"/>
              <a:gd name="connsiteY1" fmla="*/ 2136804 h 5447764"/>
              <a:gd name="connsiteX2" fmla="*/ 2789517 w 8490857"/>
              <a:gd name="connsiteY2" fmla="*/ 1232509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100552 w 8490857"/>
              <a:gd name="connsiteY5" fmla="*/ 528034 h 5447764"/>
              <a:gd name="connsiteX6" fmla="*/ 8490857 w 8490857"/>
              <a:gd name="connsiteY6" fmla="*/ 1094705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0 h 5331854"/>
              <a:gd name="connsiteX1" fmla="*/ 1417806 w 8490857"/>
              <a:gd name="connsiteY1" fmla="*/ 2020894 h 5331854"/>
              <a:gd name="connsiteX2" fmla="*/ 2789517 w 8490857"/>
              <a:gd name="connsiteY2" fmla="*/ 1116599 h 5331854"/>
              <a:gd name="connsiteX3" fmla="*/ 4241443 w 8490857"/>
              <a:gd name="connsiteY3" fmla="*/ 1850301 h 5331854"/>
              <a:gd name="connsiteX4" fmla="*/ 5670997 w 8490857"/>
              <a:gd name="connsiteY4" fmla="*/ 708338 h 5331854"/>
              <a:gd name="connsiteX5" fmla="*/ 7100552 w 8490857"/>
              <a:gd name="connsiteY5" fmla="*/ 412124 h 5331854"/>
              <a:gd name="connsiteX6" fmla="*/ 8490857 w 8490857"/>
              <a:gd name="connsiteY6" fmla="*/ 978795 h 5331854"/>
              <a:gd name="connsiteX7" fmla="*/ 8490857 w 8490857"/>
              <a:gd name="connsiteY7" fmla="*/ 5331854 h 5331854"/>
              <a:gd name="connsiteX8" fmla="*/ 0 w 8490857"/>
              <a:gd name="connsiteY8" fmla="*/ 5331854 h 5331854"/>
              <a:gd name="connsiteX9" fmla="*/ 0 w 8490857"/>
              <a:gd name="connsiteY9" fmla="*/ 0 h 5331854"/>
              <a:gd name="connsiteX0" fmla="*/ 0 w 8490857"/>
              <a:gd name="connsiteY0" fmla="*/ 86982 h 5418836"/>
              <a:gd name="connsiteX1" fmla="*/ 1417806 w 8490857"/>
              <a:gd name="connsiteY1" fmla="*/ 2107876 h 5418836"/>
              <a:gd name="connsiteX2" fmla="*/ 2789517 w 8490857"/>
              <a:gd name="connsiteY2" fmla="*/ 1203581 h 5418836"/>
              <a:gd name="connsiteX3" fmla="*/ 4241443 w 8490857"/>
              <a:gd name="connsiteY3" fmla="*/ 1937283 h 5418836"/>
              <a:gd name="connsiteX4" fmla="*/ 5654955 w 8490857"/>
              <a:gd name="connsiteY4" fmla="*/ 0 h 5418836"/>
              <a:gd name="connsiteX5" fmla="*/ 7100552 w 8490857"/>
              <a:gd name="connsiteY5" fmla="*/ 499106 h 5418836"/>
              <a:gd name="connsiteX6" fmla="*/ 8490857 w 8490857"/>
              <a:gd name="connsiteY6" fmla="*/ 1065777 h 5418836"/>
              <a:gd name="connsiteX7" fmla="*/ 8490857 w 8490857"/>
              <a:gd name="connsiteY7" fmla="*/ 5418836 h 5418836"/>
              <a:gd name="connsiteX8" fmla="*/ 0 w 8490857"/>
              <a:gd name="connsiteY8" fmla="*/ 5418836 h 5418836"/>
              <a:gd name="connsiteX9" fmla="*/ 0 w 8490857"/>
              <a:gd name="connsiteY9" fmla="*/ 86982 h 5418836"/>
              <a:gd name="connsiteX0" fmla="*/ 0 w 8490857"/>
              <a:gd name="connsiteY0" fmla="*/ 86982 h 5418836"/>
              <a:gd name="connsiteX1" fmla="*/ 1417806 w 8490857"/>
              <a:gd name="connsiteY1" fmla="*/ 2107876 h 5418836"/>
              <a:gd name="connsiteX2" fmla="*/ 2789517 w 8490857"/>
              <a:gd name="connsiteY2" fmla="*/ 1203581 h 5418836"/>
              <a:gd name="connsiteX3" fmla="*/ 4241443 w 8490857"/>
              <a:gd name="connsiteY3" fmla="*/ 1937283 h 5418836"/>
              <a:gd name="connsiteX4" fmla="*/ 5654955 w 8490857"/>
              <a:gd name="connsiteY4" fmla="*/ 0 h 5418836"/>
              <a:gd name="connsiteX5" fmla="*/ 7068468 w 8490857"/>
              <a:gd name="connsiteY5" fmla="*/ 366552 h 5418836"/>
              <a:gd name="connsiteX6" fmla="*/ 8490857 w 8490857"/>
              <a:gd name="connsiteY6" fmla="*/ 1065777 h 5418836"/>
              <a:gd name="connsiteX7" fmla="*/ 8490857 w 8490857"/>
              <a:gd name="connsiteY7" fmla="*/ 5418836 h 5418836"/>
              <a:gd name="connsiteX8" fmla="*/ 0 w 8490857"/>
              <a:gd name="connsiteY8" fmla="*/ 5418836 h 5418836"/>
              <a:gd name="connsiteX9" fmla="*/ 0 w 8490857"/>
              <a:gd name="connsiteY9" fmla="*/ 86982 h 5418836"/>
              <a:gd name="connsiteX0" fmla="*/ 0 w 8490857"/>
              <a:gd name="connsiteY0" fmla="*/ 86982 h 5418836"/>
              <a:gd name="connsiteX1" fmla="*/ 1417806 w 8490857"/>
              <a:gd name="connsiteY1" fmla="*/ 2107876 h 5418836"/>
              <a:gd name="connsiteX2" fmla="*/ 2789517 w 8490857"/>
              <a:gd name="connsiteY2" fmla="*/ 1203581 h 5418836"/>
              <a:gd name="connsiteX3" fmla="*/ 4241443 w 8490857"/>
              <a:gd name="connsiteY3" fmla="*/ 1937283 h 5418836"/>
              <a:gd name="connsiteX4" fmla="*/ 5654955 w 8490857"/>
              <a:gd name="connsiteY4" fmla="*/ 0 h 5418836"/>
              <a:gd name="connsiteX5" fmla="*/ 7068468 w 8490857"/>
              <a:gd name="connsiteY5" fmla="*/ 366552 h 5418836"/>
              <a:gd name="connsiteX6" fmla="*/ 8490857 w 8490857"/>
              <a:gd name="connsiteY6" fmla="*/ 27441 h 5418836"/>
              <a:gd name="connsiteX7" fmla="*/ 8490857 w 8490857"/>
              <a:gd name="connsiteY7" fmla="*/ 5418836 h 5418836"/>
              <a:gd name="connsiteX8" fmla="*/ 0 w 8490857"/>
              <a:gd name="connsiteY8" fmla="*/ 5418836 h 5418836"/>
              <a:gd name="connsiteX9" fmla="*/ 0 w 8490857"/>
              <a:gd name="connsiteY9" fmla="*/ 86982 h 541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90857" h="5418836">
                <a:moveTo>
                  <a:pt x="0" y="86982"/>
                </a:moveTo>
                <a:lnTo>
                  <a:pt x="1417806" y="2107876"/>
                </a:lnTo>
                <a:lnTo>
                  <a:pt x="2789517" y="1203581"/>
                </a:lnTo>
                <a:lnTo>
                  <a:pt x="4241443" y="1937283"/>
                </a:lnTo>
                <a:lnTo>
                  <a:pt x="5654955" y="0"/>
                </a:lnTo>
                <a:lnTo>
                  <a:pt x="7068468" y="366552"/>
                </a:lnTo>
                <a:lnTo>
                  <a:pt x="8490857" y="27441"/>
                </a:lnTo>
                <a:lnTo>
                  <a:pt x="8490857" y="5418836"/>
                </a:lnTo>
                <a:lnTo>
                  <a:pt x="0" y="5418836"/>
                </a:lnTo>
                <a:lnTo>
                  <a:pt x="0" y="869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E3A9A7-54FB-E84C-9F4F-F6A0895375F5}"/>
              </a:ext>
            </a:extLst>
          </p:cNvPr>
          <p:cNvSpPr txBox="1"/>
          <p:nvPr/>
        </p:nvSpPr>
        <p:spPr>
          <a:xfrm>
            <a:off x="11942140" y="10587349"/>
            <a:ext cx="122717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Jan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AC5348-BFC5-B84E-B91F-4B4F94D6F649}"/>
              </a:ext>
            </a:extLst>
          </p:cNvPr>
          <p:cNvSpPr txBox="1"/>
          <p:nvPr/>
        </p:nvSpPr>
        <p:spPr>
          <a:xfrm>
            <a:off x="11582399" y="6205853"/>
            <a:ext cx="6022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DAA8FA-FB78-8543-9618-934053DA77E0}"/>
              </a:ext>
            </a:extLst>
          </p:cNvPr>
          <p:cNvSpPr txBox="1"/>
          <p:nvPr/>
        </p:nvSpPr>
        <p:spPr>
          <a:xfrm>
            <a:off x="11582399" y="6954536"/>
            <a:ext cx="6022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3B809-2CC7-8344-A5C0-1C7AF74F0D41}"/>
              </a:ext>
            </a:extLst>
          </p:cNvPr>
          <p:cNvSpPr txBox="1"/>
          <p:nvPr/>
        </p:nvSpPr>
        <p:spPr>
          <a:xfrm>
            <a:off x="11582399" y="7700398"/>
            <a:ext cx="6022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2F7CC6-6110-8D4C-99A3-AEFC72F82214}"/>
              </a:ext>
            </a:extLst>
          </p:cNvPr>
          <p:cNvSpPr txBox="1"/>
          <p:nvPr/>
        </p:nvSpPr>
        <p:spPr>
          <a:xfrm>
            <a:off x="11582399" y="8498909"/>
            <a:ext cx="6022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B73B28-281B-E24F-8EBD-55C6DF1B9D78}"/>
              </a:ext>
            </a:extLst>
          </p:cNvPr>
          <p:cNvSpPr txBox="1"/>
          <p:nvPr/>
        </p:nvSpPr>
        <p:spPr>
          <a:xfrm>
            <a:off x="11582399" y="9253449"/>
            <a:ext cx="6022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EEF048-D60C-8B4F-9317-F7D02D8F9D87}"/>
              </a:ext>
            </a:extLst>
          </p:cNvPr>
          <p:cNvSpPr txBox="1"/>
          <p:nvPr/>
        </p:nvSpPr>
        <p:spPr>
          <a:xfrm>
            <a:off x="11582399" y="10004952"/>
            <a:ext cx="6022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1F94F7-ED96-BA41-A873-1374A2239FEB}"/>
              </a:ext>
            </a:extLst>
          </p:cNvPr>
          <p:cNvSpPr txBox="1"/>
          <p:nvPr/>
        </p:nvSpPr>
        <p:spPr>
          <a:xfrm>
            <a:off x="13398814" y="10587349"/>
            <a:ext cx="122717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Feb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06CFC7-64C5-4242-8521-24359BE19F9D}"/>
              </a:ext>
            </a:extLst>
          </p:cNvPr>
          <p:cNvSpPr txBox="1"/>
          <p:nvPr/>
        </p:nvSpPr>
        <p:spPr>
          <a:xfrm>
            <a:off x="14944309" y="10587349"/>
            <a:ext cx="122717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Mar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AE70E3-C24F-EE48-B6C5-547884448187}"/>
              </a:ext>
            </a:extLst>
          </p:cNvPr>
          <p:cNvSpPr txBox="1"/>
          <p:nvPr/>
        </p:nvSpPr>
        <p:spPr>
          <a:xfrm>
            <a:off x="16560861" y="10587349"/>
            <a:ext cx="122717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Apr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2D80A7-35C6-E348-A4D9-C481B6D1AB3B}"/>
              </a:ext>
            </a:extLst>
          </p:cNvPr>
          <p:cNvSpPr txBox="1"/>
          <p:nvPr/>
        </p:nvSpPr>
        <p:spPr>
          <a:xfrm>
            <a:off x="18017536" y="10587349"/>
            <a:ext cx="122717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May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37D32C-6E86-E34E-BA6A-DD1374BC20C1}"/>
              </a:ext>
            </a:extLst>
          </p:cNvPr>
          <p:cNvSpPr txBox="1"/>
          <p:nvPr/>
        </p:nvSpPr>
        <p:spPr>
          <a:xfrm>
            <a:off x="19563030" y="10587349"/>
            <a:ext cx="122717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Jun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DB384E-BEDE-AD41-A20E-3FE0516BDB14}"/>
              </a:ext>
            </a:extLst>
          </p:cNvPr>
          <p:cNvSpPr txBox="1"/>
          <p:nvPr/>
        </p:nvSpPr>
        <p:spPr>
          <a:xfrm>
            <a:off x="21268404" y="10587349"/>
            <a:ext cx="122717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Jul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1E57C8-2E63-D943-BB6F-634A4D9FA8AF}"/>
              </a:ext>
            </a:extLst>
          </p:cNvPr>
          <p:cNvSpPr txBox="1"/>
          <p:nvPr/>
        </p:nvSpPr>
        <p:spPr>
          <a:xfrm>
            <a:off x="11582399" y="5451313"/>
            <a:ext cx="6022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81459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4CFC553-3884-B948-B2DF-93380EF0E769}"/>
              </a:ext>
            </a:extLst>
          </p:cNvPr>
          <p:cNvGrpSpPr/>
          <p:nvPr/>
        </p:nvGrpSpPr>
        <p:grpSpPr>
          <a:xfrm>
            <a:off x="9152204" y="4379717"/>
            <a:ext cx="5586723" cy="5570195"/>
            <a:chOff x="3065929" y="5091954"/>
            <a:chExt cx="6060141" cy="6042212"/>
          </a:xfrm>
        </p:grpSpPr>
        <p:sp>
          <p:nvSpPr>
            <p:cNvPr id="22" name="Pie 21">
              <a:extLst>
                <a:ext uri="{FF2B5EF4-FFF2-40B4-BE49-F238E27FC236}">
                  <a16:creationId xmlns:a16="http://schemas.microsoft.com/office/drawing/2014/main" id="{15B56A00-C97D-6C44-B7DE-91CB5E5255C4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17922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Pie 22">
              <a:extLst>
                <a:ext uri="{FF2B5EF4-FFF2-40B4-BE49-F238E27FC236}">
                  <a16:creationId xmlns:a16="http://schemas.microsoft.com/office/drawing/2014/main" id="{2D9DE3B2-545D-A645-B508-87FC5DAF0EB7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1746715"/>
                <a:gd name="adj2" fmla="val 16204318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2AF5CCE-B7AD-5448-A947-013D848494E0}"/>
                </a:ext>
              </a:extLst>
            </p:cNvPr>
            <p:cNvSpPr/>
            <p:nvPr/>
          </p:nvSpPr>
          <p:spPr>
            <a:xfrm>
              <a:off x="3870671" y="5868122"/>
              <a:ext cx="4489875" cy="448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F7BCF7E2-0F79-8245-94CE-D54F2DF6A4EE}"/>
              </a:ext>
            </a:extLst>
          </p:cNvPr>
          <p:cNvSpPr txBox="1"/>
          <p:nvPr/>
        </p:nvSpPr>
        <p:spPr>
          <a:xfrm>
            <a:off x="2794269" y="10535676"/>
            <a:ext cx="4302607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B5E814-C7DF-F641-A07F-0B0B04771AEC}"/>
              </a:ext>
            </a:extLst>
          </p:cNvPr>
          <p:cNvSpPr txBox="1"/>
          <p:nvPr/>
        </p:nvSpPr>
        <p:spPr>
          <a:xfrm>
            <a:off x="2712129" y="9773352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A1F5BBB-E27D-CA40-83F6-9442E218DDEB}"/>
              </a:ext>
            </a:extLst>
          </p:cNvPr>
          <p:cNvSpPr txBox="1"/>
          <p:nvPr/>
        </p:nvSpPr>
        <p:spPr>
          <a:xfrm>
            <a:off x="16722474" y="10597820"/>
            <a:ext cx="4302607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6CA9E6C-33AF-184D-89F1-B8C85EB71858}"/>
              </a:ext>
            </a:extLst>
          </p:cNvPr>
          <p:cNvSpPr txBox="1"/>
          <p:nvPr/>
        </p:nvSpPr>
        <p:spPr>
          <a:xfrm>
            <a:off x="16966314" y="9818841"/>
            <a:ext cx="384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Purchases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85088A-35C8-DA42-8ACC-88A8E075A141}"/>
              </a:ext>
            </a:extLst>
          </p:cNvPr>
          <p:cNvSpPr/>
          <p:nvPr/>
        </p:nvSpPr>
        <p:spPr>
          <a:xfrm>
            <a:off x="3650174" y="5669280"/>
            <a:ext cx="2590800" cy="2590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A9E07DE-8B85-ED49-A4D1-1BEFF7D52875}"/>
              </a:ext>
            </a:extLst>
          </p:cNvPr>
          <p:cNvSpPr/>
          <p:nvPr/>
        </p:nvSpPr>
        <p:spPr>
          <a:xfrm>
            <a:off x="17578377" y="5669280"/>
            <a:ext cx="2590800" cy="2590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9AC746-7C2A-AB44-90AB-52CDC7B08F9A}"/>
              </a:ext>
            </a:extLst>
          </p:cNvPr>
          <p:cNvSpPr txBox="1"/>
          <p:nvPr/>
        </p:nvSpPr>
        <p:spPr>
          <a:xfrm>
            <a:off x="16722474" y="664151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65%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6B98D0-FA19-9C4B-872D-4A7CDD2654F8}"/>
              </a:ext>
            </a:extLst>
          </p:cNvPr>
          <p:cNvSpPr txBox="1"/>
          <p:nvPr/>
        </p:nvSpPr>
        <p:spPr>
          <a:xfrm>
            <a:off x="2819787" y="664151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35%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3468ECEB-6FFF-5543-A95D-96A6E800FFCC}"/>
              </a:ext>
            </a:extLst>
          </p:cNvPr>
          <p:cNvSpPr/>
          <p:nvPr/>
        </p:nvSpPr>
        <p:spPr>
          <a:xfrm>
            <a:off x="15302223" y="6278880"/>
            <a:ext cx="1706880" cy="170688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Chevron 43">
            <a:extLst>
              <a:ext uri="{FF2B5EF4-FFF2-40B4-BE49-F238E27FC236}">
                <a16:creationId xmlns:a16="http://schemas.microsoft.com/office/drawing/2014/main" id="{DA2D74AF-1FFC-824A-8B67-13042D1C81CE}"/>
              </a:ext>
            </a:extLst>
          </p:cNvPr>
          <p:cNvSpPr/>
          <p:nvPr/>
        </p:nvSpPr>
        <p:spPr>
          <a:xfrm rot="10800000">
            <a:off x="6710534" y="6278880"/>
            <a:ext cx="1706880" cy="170688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CuadroTexto 350">
            <a:extLst>
              <a:ext uri="{FF2B5EF4-FFF2-40B4-BE49-F238E27FC236}">
                <a16:creationId xmlns:a16="http://schemas.microsoft.com/office/drawing/2014/main" id="{6729DDE1-FEE9-2845-A48A-189E9D12E708}"/>
              </a:ext>
            </a:extLst>
          </p:cNvPr>
          <p:cNvSpPr txBox="1"/>
          <p:nvPr/>
        </p:nvSpPr>
        <p:spPr>
          <a:xfrm>
            <a:off x="10909435" y="6614706"/>
            <a:ext cx="20826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2019</a:t>
            </a:r>
          </a:p>
        </p:txBody>
      </p:sp>
      <p:sp>
        <p:nvSpPr>
          <p:cNvPr id="17" name="CuadroTexto 350">
            <a:extLst>
              <a:ext uri="{FF2B5EF4-FFF2-40B4-BE49-F238E27FC236}">
                <a16:creationId xmlns:a16="http://schemas.microsoft.com/office/drawing/2014/main" id="{33A8FD19-691D-E24D-95C9-03CC6F3A93AB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346E5852-4A30-744F-8307-7FB4FD8260C1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0" name="Rectangle 45">
            <a:extLst>
              <a:ext uri="{FF2B5EF4-FFF2-40B4-BE49-F238E27FC236}">
                <a16:creationId xmlns:a16="http://schemas.microsoft.com/office/drawing/2014/main" id="{287A9A81-0552-C34E-AF42-FCAC512AE32F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37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6EAC6DB-EE6A-FD45-8EAC-05B11D49EC8D}"/>
              </a:ext>
            </a:extLst>
          </p:cNvPr>
          <p:cNvSpPr/>
          <p:nvPr/>
        </p:nvSpPr>
        <p:spPr>
          <a:xfrm>
            <a:off x="6220033" y="5297382"/>
            <a:ext cx="8965004" cy="93349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93060B-B5F3-FD4D-9E6E-20962DB1F6FD}"/>
              </a:ext>
            </a:extLst>
          </p:cNvPr>
          <p:cNvSpPr txBox="1"/>
          <p:nvPr/>
        </p:nvSpPr>
        <p:spPr>
          <a:xfrm>
            <a:off x="1944252" y="5373463"/>
            <a:ext cx="427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Purchases 2010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701D9C-D346-E448-B90C-49A9696B4250}"/>
              </a:ext>
            </a:extLst>
          </p:cNvPr>
          <p:cNvSpPr txBox="1"/>
          <p:nvPr/>
        </p:nvSpPr>
        <p:spPr>
          <a:xfrm>
            <a:off x="1944252" y="8053076"/>
            <a:ext cx="427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Purchases 2015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F27702-2FAC-9848-8BBF-C5F4C234D267}"/>
              </a:ext>
            </a:extLst>
          </p:cNvPr>
          <p:cNvSpPr txBox="1"/>
          <p:nvPr/>
        </p:nvSpPr>
        <p:spPr>
          <a:xfrm>
            <a:off x="1944252" y="10638793"/>
            <a:ext cx="427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Purchases 2020</a:t>
            </a:r>
          </a:p>
        </p:txBody>
      </p:sp>
      <p:sp>
        <p:nvSpPr>
          <p:cNvPr id="101" name="CuadroTexto 350">
            <a:extLst>
              <a:ext uri="{FF2B5EF4-FFF2-40B4-BE49-F238E27FC236}">
                <a16:creationId xmlns:a16="http://schemas.microsoft.com/office/drawing/2014/main" id="{9107ADB1-8BE9-0F4E-B5F0-6C7EE6E990D0}"/>
              </a:ext>
            </a:extLst>
          </p:cNvPr>
          <p:cNvSpPr txBox="1"/>
          <p:nvPr/>
        </p:nvSpPr>
        <p:spPr>
          <a:xfrm>
            <a:off x="11612959" y="6380199"/>
            <a:ext cx="1098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70%</a:t>
            </a:r>
          </a:p>
        </p:txBody>
      </p:sp>
      <p:sp>
        <p:nvSpPr>
          <p:cNvPr id="102" name="CuadroTexto 350">
            <a:extLst>
              <a:ext uri="{FF2B5EF4-FFF2-40B4-BE49-F238E27FC236}">
                <a16:creationId xmlns:a16="http://schemas.microsoft.com/office/drawing/2014/main" id="{2A247536-9B67-A94B-8D7D-F707F2890FCD}"/>
              </a:ext>
            </a:extLst>
          </p:cNvPr>
          <p:cNvSpPr txBox="1"/>
          <p:nvPr/>
        </p:nvSpPr>
        <p:spPr>
          <a:xfrm>
            <a:off x="9782713" y="8983612"/>
            <a:ext cx="1098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50%</a:t>
            </a:r>
          </a:p>
        </p:txBody>
      </p:sp>
      <p:sp>
        <p:nvSpPr>
          <p:cNvPr id="103" name="CuadroTexto 350">
            <a:extLst>
              <a:ext uri="{FF2B5EF4-FFF2-40B4-BE49-F238E27FC236}">
                <a16:creationId xmlns:a16="http://schemas.microsoft.com/office/drawing/2014/main" id="{C64A194F-01FA-9B49-B94E-C17DEEC76EB7}"/>
              </a:ext>
            </a:extLst>
          </p:cNvPr>
          <p:cNvSpPr txBox="1"/>
          <p:nvPr/>
        </p:nvSpPr>
        <p:spPr>
          <a:xfrm>
            <a:off x="6995936" y="11667301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20%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58BE65-46F2-EE49-89A1-876F3B828115}"/>
              </a:ext>
            </a:extLst>
          </p:cNvPr>
          <p:cNvSpPr txBox="1"/>
          <p:nvPr/>
        </p:nvSpPr>
        <p:spPr>
          <a:xfrm>
            <a:off x="16236040" y="5155579"/>
            <a:ext cx="6169000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B6839A6-3EFC-9D4F-B88F-7E2327B9879F}"/>
              </a:ext>
            </a:extLst>
          </p:cNvPr>
          <p:cNvSpPr txBox="1"/>
          <p:nvPr/>
        </p:nvSpPr>
        <p:spPr>
          <a:xfrm>
            <a:off x="16236040" y="7833465"/>
            <a:ext cx="6169000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DE8737B-D9E6-6C49-9B07-EF3FD556C893}"/>
              </a:ext>
            </a:extLst>
          </p:cNvPr>
          <p:cNvSpPr txBox="1"/>
          <p:nvPr/>
        </p:nvSpPr>
        <p:spPr>
          <a:xfrm>
            <a:off x="16236040" y="10250093"/>
            <a:ext cx="6169000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8" name="CuadroTexto 350">
            <a:extLst>
              <a:ext uri="{FF2B5EF4-FFF2-40B4-BE49-F238E27FC236}">
                <a16:creationId xmlns:a16="http://schemas.microsoft.com/office/drawing/2014/main" id="{2E97923C-1F30-E94D-BA4C-0E3F16E1E927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62" name="CuadroTexto 351">
            <a:extLst>
              <a:ext uri="{FF2B5EF4-FFF2-40B4-BE49-F238E27FC236}">
                <a16:creationId xmlns:a16="http://schemas.microsoft.com/office/drawing/2014/main" id="{5BE31F86-CFAC-7247-BA50-C149F7C8340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63" name="Rectangle 45">
            <a:extLst>
              <a:ext uri="{FF2B5EF4-FFF2-40B4-BE49-F238E27FC236}">
                <a16:creationId xmlns:a16="http://schemas.microsoft.com/office/drawing/2014/main" id="{4560F780-F26F-9747-A159-C45356CF116F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C909C-A8A3-C74D-82D2-207A87E30C88}"/>
              </a:ext>
            </a:extLst>
          </p:cNvPr>
          <p:cNvSpPr/>
          <p:nvPr/>
        </p:nvSpPr>
        <p:spPr>
          <a:xfrm>
            <a:off x="6220032" y="5297382"/>
            <a:ext cx="6281765" cy="933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2C04FA-FABE-6D4A-8D4B-FD3B5B71CF7F}"/>
              </a:ext>
            </a:extLst>
          </p:cNvPr>
          <p:cNvSpPr/>
          <p:nvPr/>
        </p:nvSpPr>
        <p:spPr>
          <a:xfrm>
            <a:off x="6220033" y="7830720"/>
            <a:ext cx="8965004" cy="93349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114971-3D1D-6343-A7BF-CCB0B7F1BBE8}"/>
              </a:ext>
            </a:extLst>
          </p:cNvPr>
          <p:cNvSpPr/>
          <p:nvPr/>
        </p:nvSpPr>
        <p:spPr>
          <a:xfrm>
            <a:off x="6220032" y="7830720"/>
            <a:ext cx="4512925" cy="933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6315C4-0125-654B-BE78-04C086FDAF6F}"/>
              </a:ext>
            </a:extLst>
          </p:cNvPr>
          <p:cNvSpPr/>
          <p:nvPr/>
        </p:nvSpPr>
        <p:spPr>
          <a:xfrm>
            <a:off x="6220033" y="10394038"/>
            <a:ext cx="8965004" cy="93349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0AB5B1-BC0C-3342-817D-0A07B1542321}"/>
              </a:ext>
            </a:extLst>
          </p:cNvPr>
          <p:cNvSpPr/>
          <p:nvPr/>
        </p:nvSpPr>
        <p:spPr>
          <a:xfrm>
            <a:off x="6220033" y="10394038"/>
            <a:ext cx="1874282" cy="933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4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0BD3A6-430E-9349-8EF0-C88CD05E8077}"/>
              </a:ext>
            </a:extLst>
          </p:cNvPr>
          <p:cNvSpPr/>
          <p:nvPr/>
        </p:nvSpPr>
        <p:spPr>
          <a:xfrm>
            <a:off x="1306286" y="3788228"/>
            <a:ext cx="21717000" cy="42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94758D-FF76-7E4F-9C73-94A3F216293E}"/>
              </a:ext>
            </a:extLst>
          </p:cNvPr>
          <p:cNvSpPr/>
          <p:nvPr/>
        </p:nvSpPr>
        <p:spPr>
          <a:xfrm>
            <a:off x="1306286" y="8327571"/>
            <a:ext cx="21717000" cy="42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2B9CB7-E6F6-D84E-A1C5-5FC4349CDC16}"/>
              </a:ext>
            </a:extLst>
          </p:cNvPr>
          <p:cNvSpPr txBox="1"/>
          <p:nvPr/>
        </p:nvSpPr>
        <p:spPr>
          <a:xfrm>
            <a:off x="15740745" y="5373295"/>
            <a:ext cx="6169000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6C4C12-045E-7E41-95F6-7AFDE720EA3B}"/>
              </a:ext>
            </a:extLst>
          </p:cNvPr>
          <p:cNvSpPr txBox="1"/>
          <p:nvPr/>
        </p:nvSpPr>
        <p:spPr>
          <a:xfrm>
            <a:off x="15740745" y="10075923"/>
            <a:ext cx="6169000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2" name="CuadroTexto 350">
            <a:extLst>
              <a:ext uri="{FF2B5EF4-FFF2-40B4-BE49-F238E27FC236}">
                <a16:creationId xmlns:a16="http://schemas.microsoft.com/office/drawing/2014/main" id="{0CC916AC-CC2C-774B-A86E-FC9670285679}"/>
              </a:ext>
            </a:extLst>
          </p:cNvPr>
          <p:cNvSpPr txBox="1"/>
          <p:nvPr/>
        </p:nvSpPr>
        <p:spPr>
          <a:xfrm>
            <a:off x="7985264" y="5412590"/>
            <a:ext cx="18614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67%</a:t>
            </a:r>
          </a:p>
        </p:txBody>
      </p:sp>
      <p:sp>
        <p:nvSpPr>
          <p:cNvPr id="33" name="CuadroTexto 350">
            <a:extLst>
              <a:ext uri="{FF2B5EF4-FFF2-40B4-BE49-F238E27FC236}">
                <a16:creationId xmlns:a16="http://schemas.microsoft.com/office/drawing/2014/main" id="{DAD196DF-5086-D642-9C85-2BFC0BED9908}"/>
              </a:ext>
            </a:extLst>
          </p:cNvPr>
          <p:cNvSpPr txBox="1"/>
          <p:nvPr/>
        </p:nvSpPr>
        <p:spPr>
          <a:xfrm>
            <a:off x="7985264" y="9896287"/>
            <a:ext cx="18614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55%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78B7B2-B01A-AF4B-8DD8-53716ED6AAD4}"/>
              </a:ext>
            </a:extLst>
          </p:cNvPr>
          <p:cNvSpPr/>
          <p:nvPr/>
        </p:nvSpPr>
        <p:spPr>
          <a:xfrm>
            <a:off x="1306286" y="3788228"/>
            <a:ext cx="5159828" cy="42454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65EB70-A6B1-FA47-B4E5-B7068095FF84}"/>
              </a:ext>
            </a:extLst>
          </p:cNvPr>
          <p:cNvSpPr/>
          <p:nvPr/>
        </p:nvSpPr>
        <p:spPr>
          <a:xfrm>
            <a:off x="1306286" y="8360228"/>
            <a:ext cx="5159828" cy="42454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D14A09-0AAE-FF43-9936-EDF99AABEE2C}"/>
              </a:ext>
            </a:extLst>
          </p:cNvPr>
          <p:cNvSpPr txBox="1"/>
          <p:nvPr/>
        </p:nvSpPr>
        <p:spPr>
          <a:xfrm>
            <a:off x="1636784" y="6297108"/>
            <a:ext cx="4368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Returns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(2014)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2C0680-2BA4-BC40-8A75-1C571105CA49}"/>
              </a:ext>
            </a:extLst>
          </p:cNvPr>
          <p:cNvSpPr txBox="1"/>
          <p:nvPr/>
        </p:nvSpPr>
        <p:spPr>
          <a:xfrm>
            <a:off x="1636784" y="10901765"/>
            <a:ext cx="4368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Returns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(2015)</a:t>
            </a:r>
          </a:p>
        </p:txBody>
      </p:sp>
      <p:sp>
        <p:nvSpPr>
          <p:cNvPr id="38" name="Forma libre 59">
            <a:extLst>
              <a:ext uri="{FF2B5EF4-FFF2-40B4-BE49-F238E27FC236}">
                <a16:creationId xmlns:a16="http://schemas.microsoft.com/office/drawing/2014/main" id="{1EEDE5F6-884C-9844-B183-A432BC0977C3}"/>
              </a:ext>
            </a:extLst>
          </p:cNvPr>
          <p:cNvSpPr/>
          <p:nvPr/>
        </p:nvSpPr>
        <p:spPr>
          <a:xfrm>
            <a:off x="3104139" y="4467911"/>
            <a:ext cx="1564122" cy="1564122"/>
          </a:xfrm>
          <a:custGeom>
            <a:avLst/>
            <a:gdLst>
              <a:gd name="connsiteX0" fmla="*/ 217331 w 434901"/>
              <a:gd name="connsiteY0" fmla="*/ 173398 h 434901"/>
              <a:gd name="connsiteX1" fmla="*/ 173250 w 434901"/>
              <a:gd name="connsiteY1" fmla="*/ 217479 h 434901"/>
              <a:gd name="connsiteX2" fmla="*/ 217331 w 434901"/>
              <a:gd name="connsiteY2" fmla="*/ 261560 h 434901"/>
              <a:gd name="connsiteX3" fmla="*/ 261412 w 434901"/>
              <a:gd name="connsiteY3" fmla="*/ 217479 h 434901"/>
              <a:gd name="connsiteX4" fmla="*/ 217331 w 434901"/>
              <a:gd name="connsiteY4" fmla="*/ 173398 h 434901"/>
              <a:gd name="connsiteX5" fmla="*/ 217331 w 434901"/>
              <a:gd name="connsiteY5" fmla="*/ 234978 h 434901"/>
              <a:gd name="connsiteX6" fmla="*/ 199832 w 434901"/>
              <a:gd name="connsiteY6" fmla="*/ 217479 h 434901"/>
              <a:gd name="connsiteX7" fmla="*/ 217331 w 434901"/>
              <a:gd name="connsiteY7" fmla="*/ 199979 h 434901"/>
              <a:gd name="connsiteX8" fmla="*/ 234830 w 434901"/>
              <a:gd name="connsiteY8" fmla="*/ 217479 h 434901"/>
              <a:gd name="connsiteX9" fmla="*/ 217331 w 434901"/>
              <a:gd name="connsiteY9" fmla="*/ 234978 h 434901"/>
              <a:gd name="connsiteX10" fmla="*/ 430425 w 434901"/>
              <a:gd name="connsiteY10" fmla="*/ 352158 h 434901"/>
              <a:gd name="connsiteX11" fmla="*/ 319596 w 434901"/>
              <a:gd name="connsiteY11" fmla="*/ 241328 h 434901"/>
              <a:gd name="connsiteX12" fmla="*/ 319522 w 434901"/>
              <a:gd name="connsiteY12" fmla="*/ 241254 h 434901"/>
              <a:gd name="connsiteX13" fmla="*/ 309997 w 434901"/>
              <a:gd name="connsiteY13" fmla="*/ 217774 h 434901"/>
              <a:gd name="connsiteX14" fmla="*/ 320039 w 434901"/>
              <a:gd name="connsiteY14" fmla="*/ 194515 h 434901"/>
              <a:gd name="connsiteX15" fmla="*/ 320039 w 434901"/>
              <a:gd name="connsiteY15" fmla="*/ 194515 h 434901"/>
              <a:gd name="connsiteX16" fmla="*/ 322106 w 434901"/>
              <a:gd name="connsiteY16" fmla="*/ 192522 h 434901"/>
              <a:gd name="connsiteX17" fmla="*/ 323140 w 434901"/>
              <a:gd name="connsiteY17" fmla="*/ 191414 h 434901"/>
              <a:gd name="connsiteX18" fmla="*/ 376303 w 434901"/>
              <a:gd name="connsiteY18" fmla="*/ 68623 h 434901"/>
              <a:gd name="connsiteX19" fmla="*/ 374383 w 434901"/>
              <a:gd name="connsiteY19" fmla="*/ 10735 h 434901"/>
              <a:gd name="connsiteX20" fmla="*/ 365079 w 434901"/>
              <a:gd name="connsiteY20" fmla="*/ 1062 h 434901"/>
              <a:gd name="connsiteX21" fmla="*/ 352084 w 434901"/>
              <a:gd name="connsiteY21" fmla="*/ 4458 h 434901"/>
              <a:gd name="connsiteX22" fmla="*/ 241402 w 434901"/>
              <a:gd name="connsiteY22" fmla="*/ 115140 h 434901"/>
              <a:gd name="connsiteX23" fmla="*/ 240811 w 434901"/>
              <a:gd name="connsiteY23" fmla="*/ 115657 h 434901"/>
              <a:gd name="connsiteX24" fmla="*/ 194885 w 434901"/>
              <a:gd name="connsiteY24" fmla="*/ 115214 h 434901"/>
              <a:gd name="connsiteX25" fmla="*/ 192300 w 434901"/>
              <a:gd name="connsiteY25" fmla="*/ 112630 h 434901"/>
              <a:gd name="connsiteX26" fmla="*/ 191414 w 434901"/>
              <a:gd name="connsiteY26" fmla="*/ 111818 h 434901"/>
              <a:gd name="connsiteX27" fmla="*/ 68623 w 434901"/>
              <a:gd name="connsiteY27" fmla="*/ 58655 h 434901"/>
              <a:gd name="connsiteX28" fmla="*/ 10734 w 434901"/>
              <a:gd name="connsiteY28" fmla="*/ 60575 h 434901"/>
              <a:gd name="connsiteX29" fmla="*/ 1062 w 434901"/>
              <a:gd name="connsiteY29" fmla="*/ 69878 h 434901"/>
              <a:gd name="connsiteX30" fmla="*/ 4458 w 434901"/>
              <a:gd name="connsiteY30" fmla="*/ 82874 h 434901"/>
              <a:gd name="connsiteX31" fmla="*/ 115140 w 434901"/>
              <a:gd name="connsiteY31" fmla="*/ 193556 h 434901"/>
              <a:gd name="connsiteX32" fmla="*/ 115657 w 434901"/>
              <a:gd name="connsiteY32" fmla="*/ 194146 h 434901"/>
              <a:gd name="connsiteX33" fmla="*/ 115214 w 434901"/>
              <a:gd name="connsiteY33" fmla="*/ 240073 h 434901"/>
              <a:gd name="connsiteX34" fmla="*/ 112630 w 434901"/>
              <a:gd name="connsiteY34" fmla="*/ 242657 h 434901"/>
              <a:gd name="connsiteX35" fmla="*/ 111818 w 434901"/>
              <a:gd name="connsiteY35" fmla="*/ 243543 h 434901"/>
              <a:gd name="connsiteX36" fmla="*/ 58655 w 434901"/>
              <a:gd name="connsiteY36" fmla="*/ 366335 h 434901"/>
              <a:gd name="connsiteX37" fmla="*/ 60575 w 434901"/>
              <a:gd name="connsiteY37" fmla="*/ 424223 h 434901"/>
              <a:gd name="connsiteX38" fmla="*/ 69878 w 434901"/>
              <a:gd name="connsiteY38" fmla="*/ 433896 h 434901"/>
              <a:gd name="connsiteX39" fmla="*/ 73496 w 434901"/>
              <a:gd name="connsiteY39" fmla="*/ 434412 h 434901"/>
              <a:gd name="connsiteX40" fmla="*/ 82873 w 434901"/>
              <a:gd name="connsiteY40" fmla="*/ 430499 h 434901"/>
              <a:gd name="connsiteX41" fmla="*/ 193703 w 434901"/>
              <a:gd name="connsiteY41" fmla="*/ 319669 h 434901"/>
              <a:gd name="connsiteX42" fmla="*/ 240073 w 434901"/>
              <a:gd name="connsiteY42" fmla="*/ 319669 h 434901"/>
              <a:gd name="connsiteX43" fmla="*/ 242657 w 434901"/>
              <a:gd name="connsiteY43" fmla="*/ 322254 h 434901"/>
              <a:gd name="connsiteX44" fmla="*/ 243543 w 434901"/>
              <a:gd name="connsiteY44" fmla="*/ 323066 h 434901"/>
              <a:gd name="connsiteX45" fmla="*/ 366335 w 434901"/>
              <a:gd name="connsiteY45" fmla="*/ 376229 h 434901"/>
              <a:gd name="connsiteX46" fmla="*/ 424223 w 434901"/>
              <a:gd name="connsiteY46" fmla="*/ 374309 h 434901"/>
              <a:gd name="connsiteX47" fmla="*/ 433896 w 434901"/>
              <a:gd name="connsiteY47" fmla="*/ 365005 h 434901"/>
              <a:gd name="connsiteX48" fmla="*/ 430425 w 434901"/>
              <a:gd name="connsiteY48" fmla="*/ 352158 h 434901"/>
              <a:gd name="connsiteX49" fmla="*/ 260821 w 434901"/>
              <a:gd name="connsiteY49" fmla="*/ 303130 h 434901"/>
              <a:gd name="connsiteX50" fmla="*/ 258680 w 434901"/>
              <a:gd name="connsiteY50" fmla="*/ 300989 h 434901"/>
              <a:gd name="connsiteX51" fmla="*/ 174727 w 434901"/>
              <a:gd name="connsiteY51" fmla="*/ 300989 h 434901"/>
              <a:gd name="connsiteX52" fmla="*/ 83760 w 434901"/>
              <a:gd name="connsiteY52" fmla="*/ 391956 h 434901"/>
              <a:gd name="connsiteX53" fmla="*/ 131680 w 434901"/>
              <a:gd name="connsiteY53" fmla="*/ 261043 h 434901"/>
              <a:gd name="connsiteX54" fmla="*/ 133821 w 434901"/>
              <a:gd name="connsiteY54" fmla="*/ 258901 h 434901"/>
              <a:gd name="connsiteX55" fmla="*/ 151247 w 434901"/>
              <a:gd name="connsiteY55" fmla="*/ 217479 h 434901"/>
              <a:gd name="connsiteX56" fmla="*/ 134707 w 434901"/>
              <a:gd name="connsiteY56" fmla="*/ 175761 h 434901"/>
              <a:gd name="connsiteX57" fmla="*/ 134043 w 434901"/>
              <a:gd name="connsiteY57" fmla="*/ 175096 h 434901"/>
              <a:gd name="connsiteX58" fmla="*/ 133895 w 434901"/>
              <a:gd name="connsiteY58" fmla="*/ 174874 h 434901"/>
              <a:gd name="connsiteX59" fmla="*/ 42928 w 434901"/>
              <a:gd name="connsiteY59" fmla="*/ 83907 h 434901"/>
              <a:gd name="connsiteX60" fmla="*/ 44773 w 434901"/>
              <a:gd name="connsiteY60" fmla="*/ 83907 h 434901"/>
              <a:gd name="connsiteX61" fmla="*/ 173841 w 434901"/>
              <a:gd name="connsiteY61" fmla="*/ 131828 h 434901"/>
              <a:gd name="connsiteX62" fmla="*/ 175982 w 434901"/>
              <a:gd name="connsiteY62" fmla="*/ 133969 h 434901"/>
              <a:gd name="connsiteX63" fmla="*/ 217405 w 434901"/>
              <a:gd name="connsiteY63" fmla="*/ 151394 h 434901"/>
              <a:gd name="connsiteX64" fmla="*/ 259123 w 434901"/>
              <a:gd name="connsiteY64" fmla="*/ 134855 h 434901"/>
              <a:gd name="connsiteX65" fmla="*/ 259787 w 434901"/>
              <a:gd name="connsiteY65" fmla="*/ 134190 h 434901"/>
              <a:gd name="connsiteX66" fmla="*/ 260009 w 434901"/>
              <a:gd name="connsiteY66" fmla="*/ 133969 h 434901"/>
              <a:gd name="connsiteX67" fmla="*/ 350976 w 434901"/>
              <a:gd name="connsiteY67" fmla="*/ 43002 h 434901"/>
              <a:gd name="connsiteX68" fmla="*/ 303130 w 434901"/>
              <a:gd name="connsiteY68" fmla="*/ 173841 h 434901"/>
              <a:gd name="connsiteX69" fmla="*/ 301653 w 434901"/>
              <a:gd name="connsiteY69" fmla="*/ 175318 h 434901"/>
              <a:gd name="connsiteX70" fmla="*/ 283489 w 434901"/>
              <a:gd name="connsiteY70" fmla="*/ 217479 h 434901"/>
              <a:gd name="connsiteX71" fmla="*/ 300767 w 434901"/>
              <a:gd name="connsiteY71" fmla="*/ 260009 h 434901"/>
              <a:gd name="connsiteX72" fmla="*/ 391808 w 434901"/>
              <a:gd name="connsiteY72" fmla="*/ 351050 h 434901"/>
              <a:gd name="connsiteX73" fmla="*/ 260821 w 434901"/>
              <a:gd name="connsiteY73" fmla="*/ 303130 h 43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34901" h="434901">
                <a:moveTo>
                  <a:pt x="217331" y="173398"/>
                </a:moveTo>
                <a:cubicBezTo>
                  <a:pt x="193039" y="173398"/>
                  <a:pt x="173250" y="193186"/>
                  <a:pt x="173250" y="217479"/>
                </a:cubicBezTo>
                <a:cubicBezTo>
                  <a:pt x="173250" y="241771"/>
                  <a:pt x="193039" y="261560"/>
                  <a:pt x="217331" y="261560"/>
                </a:cubicBezTo>
                <a:cubicBezTo>
                  <a:pt x="241623" y="261560"/>
                  <a:pt x="261412" y="241771"/>
                  <a:pt x="261412" y="217479"/>
                </a:cubicBezTo>
                <a:cubicBezTo>
                  <a:pt x="261412" y="193186"/>
                  <a:pt x="241623" y="173398"/>
                  <a:pt x="217331" y="173398"/>
                </a:cubicBezTo>
                <a:moveTo>
                  <a:pt x="217331" y="234978"/>
                </a:moveTo>
                <a:cubicBezTo>
                  <a:pt x="207732" y="234978"/>
                  <a:pt x="199832" y="227151"/>
                  <a:pt x="199832" y="217479"/>
                </a:cubicBezTo>
                <a:cubicBezTo>
                  <a:pt x="199832" y="207806"/>
                  <a:pt x="207658" y="199979"/>
                  <a:pt x="217331" y="199979"/>
                </a:cubicBezTo>
                <a:cubicBezTo>
                  <a:pt x="226930" y="199979"/>
                  <a:pt x="234830" y="207806"/>
                  <a:pt x="234830" y="217479"/>
                </a:cubicBezTo>
                <a:cubicBezTo>
                  <a:pt x="234830" y="227151"/>
                  <a:pt x="226930" y="234978"/>
                  <a:pt x="217331" y="234978"/>
                </a:cubicBezTo>
                <a:moveTo>
                  <a:pt x="430425" y="352158"/>
                </a:moveTo>
                <a:lnTo>
                  <a:pt x="319596" y="241328"/>
                </a:lnTo>
                <a:lnTo>
                  <a:pt x="319522" y="241254"/>
                </a:lnTo>
                <a:cubicBezTo>
                  <a:pt x="313245" y="234978"/>
                  <a:pt x="309849" y="226634"/>
                  <a:pt x="309997" y="217774"/>
                </a:cubicBezTo>
                <a:cubicBezTo>
                  <a:pt x="310071" y="208914"/>
                  <a:pt x="313615" y="200644"/>
                  <a:pt x="320039" y="194515"/>
                </a:cubicBezTo>
                <a:lnTo>
                  <a:pt x="320039" y="194515"/>
                </a:lnTo>
                <a:lnTo>
                  <a:pt x="322106" y="192522"/>
                </a:lnTo>
                <a:cubicBezTo>
                  <a:pt x="322475" y="192153"/>
                  <a:pt x="322771" y="191857"/>
                  <a:pt x="323140" y="191414"/>
                </a:cubicBezTo>
                <a:cubicBezTo>
                  <a:pt x="360944" y="145857"/>
                  <a:pt x="372906" y="99487"/>
                  <a:pt x="376303" y="68623"/>
                </a:cubicBezTo>
                <a:cubicBezTo>
                  <a:pt x="379994" y="34806"/>
                  <a:pt x="374604" y="11694"/>
                  <a:pt x="374383" y="10735"/>
                </a:cubicBezTo>
                <a:cubicBezTo>
                  <a:pt x="373275" y="6083"/>
                  <a:pt x="369731" y="2317"/>
                  <a:pt x="365079" y="1062"/>
                </a:cubicBezTo>
                <a:cubicBezTo>
                  <a:pt x="360428" y="-267"/>
                  <a:pt x="355481" y="1062"/>
                  <a:pt x="352084" y="4458"/>
                </a:cubicBezTo>
                <a:lnTo>
                  <a:pt x="241402" y="115140"/>
                </a:lnTo>
                <a:lnTo>
                  <a:pt x="240811" y="115657"/>
                </a:lnTo>
                <a:cubicBezTo>
                  <a:pt x="228037" y="127914"/>
                  <a:pt x="207437" y="127766"/>
                  <a:pt x="194885" y="115214"/>
                </a:cubicBezTo>
                <a:lnTo>
                  <a:pt x="192300" y="112630"/>
                </a:lnTo>
                <a:cubicBezTo>
                  <a:pt x="192005" y="112335"/>
                  <a:pt x="191710" y="112039"/>
                  <a:pt x="191414" y="111818"/>
                </a:cubicBezTo>
                <a:cubicBezTo>
                  <a:pt x="145857" y="74013"/>
                  <a:pt x="99487" y="62051"/>
                  <a:pt x="68623" y="58655"/>
                </a:cubicBezTo>
                <a:cubicBezTo>
                  <a:pt x="34805" y="54963"/>
                  <a:pt x="11694" y="60353"/>
                  <a:pt x="10734" y="60575"/>
                </a:cubicBezTo>
                <a:cubicBezTo>
                  <a:pt x="6083" y="61682"/>
                  <a:pt x="2317" y="65226"/>
                  <a:pt x="1062" y="69878"/>
                </a:cubicBezTo>
                <a:cubicBezTo>
                  <a:pt x="-267" y="74530"/>
                  <a:pt x="1062" y="79477"/>
                  <a:pt x="4458" y="82874"/>
                </a:cubicBezTo>
                <a:lnTo>
                  <a:pt x="115140" y="193556"/>
                </a:lnTo>
                <a:lnTo>
                  <a:pt x="115657" y="194146"/>
                </a:lnTo>
                <a:cubicBezTo>
                  <a:pt x="127914" y="206920"/>
                  <a:pt x="127766" y="227521"/>
                  <a:pt x="115214" y="240073"/>
                </a:cubicBezTo>
                <a:lnTo>
                  <a:pt x="112630" y="242657"/>
                </a:lnTo>
                <a:cubicBezTo>
                  <a:pt x="112335" y="242953"/>
                  <a:pt x="112039" y="243248"/>
                  <a:pt x="111818" y="243543"/>
                </a:cubicBezTo>
                <a:cubicBezTo>
                  <a:pt x="74013" y="289101"/>
                  <a:pt x="62051" y="335470"/>
                  <a:pt x="58655" y="366335"/>
                </a:cubicBezTo>
                <a:cubicBezTo>
                  <a:pt x="54963" y="400152"/>
                  <a:pt x="60353" y="423263"/>
                  <a:pt x="60575" y="424223"/>
                </a:cubicBezTo>
                <a:cubicBezTo>
                  <a:pt x="61682" y="428874"/>
                  <a:pt x="65226" y="432640"/>
                  <a:pt x="69878" y="433896"/>
                </a:cubicBezTo>
                <a:cubicBezTo>
                  <a:pt x="71059" y="434265"/>
                  <a:pt x="72315" y="434412"/>
                  <a:pt x="73496" y="434412"/>
                </a:cubicBezTo>
                <a:cubicBezTo>
                  <a:pt x="76966" y="434412"/>
                  <a:pt x="80363" y="433083"/>
                  <a:pt x="82873" y="430499"/>
                </a:cubicBezTo>
                <a:lnTo>
                  <a:pt x="193703" y="319669"/>
                </a:lnTo>
                <a:cubicBezTo>
                  <a:pt x="206477" y="306896"/>
                  <a:pt x="227299" y="306896"/>
                  <a:pt x="240073" y="319669"/>
                </a:cubicBezTo>
                <a:lnTo>
                  <a:pt x="242657" y="322254"/>
                </a:lnTo>
                <a:cubicBezTo>
                  <a:pt x="242952" y="322549"/>
                  <a:pt x="243248" y="322845"/>
                  <a:pt x="243543" y="323066"/>
                </a:cubicBezTo>
                <a:cubicBezTo>
                  <a:pt x="289101" y="360871"/>
                  <a:pt x="335471" y="372832"/>
                  <a:pt x="366335" y="376229"/>
                </a:cubicBezTo>
                <a:cubicBezTo>
                  <a:pt x="400152" y="379921"/>
                  <a:pt x="423263" y="374531"/>
                  <a:pt x="424223" y="374309"/>
                </a:cubicBezTo>
                <a:cubicBezTo>
                  <a:pt x="428875" y="373201"/>
                  <a:pt x="432640" y="369657"/>
                  <a:pt x="433896" y="365005"/>
                </a:cubicBezTo>
                <a:cubicBezTo>
                  <a:pt x="435151" y="360502"/>
                  <a:pt x="433822" y="355554"/>
                  <a:pt x="430425" y="352158"/>
                </a:cubicBezTo>
                <a:moveTo>
                  <a:pt x="260821" y="303130"/>
                </a:moveTo>
                <a:lnTo>
                  <a:pt x="258680" y="300989"/>
                </a:lnTo>
                <a:cubicBezTo>
                  <a:pt x="235495" y="277804"/>
                  <a:pt x="197838" y="277804"/>
                  <a:pt x="174727" y="300989"/>
                </a:cubicBezTo>
                <a:lnTo>
                  <a:pt x="83760" y="391956"/>
                </a:lnTo>
                <a:cubicBezTo>
                  <a:pt x="83464" y="362200"/>
                  <a:pt x="90331" y="311104"/>
                  <a:pt x="131680" y="261043"/>
                </a:cubicBezTo>
                <a:lnTo>
                  <a:pt x="133821" y="258901"/>
                </a:lnTo>
                <a:cubicBezTo>
                  <a:pt x="144897" y="247826"/>
                  <a:pt x="151025" y="233132"/>
                  <a:pt x="151247" y="217479"/>
                </a:cubicBezTo>
                <a:cubicBezTo>
                  <a:pt x="151394" y="201825"/>
                  <a:pt x="145487" y="186984"/>
                  <a:pt x="134707" y="175761"/>
                </a:cubicBezTo>
                <a:lnTo>
                  <a:pt x="134043" y="175096"/>
                </a:lnTo>
                <a:cubicBezTo>
                  <a:pt x="133969" y="175022"/>
                  <a:pt x="133895" y="174948"/>
                  <a:pt x="133895" y="174874"/>
                </a:cubicBezTo>
                <a:lnTo>
                  <a:pt x="42928" y="83907"/>
                </a:lnTo>
                <a:cubicBezTo>
                  <a:pt x="43518" y="83907"/>
                  <a:pt x="44183" y="83907"/>
                  <a:pt x="44773" y="83907"/>
                </a:cubicBezTo>
                <a:cubicBezTo>
                  <a:pt x="74825" y="83907"/>
                  <a:pt x="124739" y="91365"/>
                  <a:pt x="173841" y="131828"/>
                </a:cubicBezTo>
                <a:lnTo>
                  <a:pt x="175982" y="133969"/>
                </a:lnTo>
                <a:cubicBezTo>
                  <a:pt x="187058" y="145044"/>
                  <a:pt x="201751" y="151173"/>
                  <a:pt x="217405" y="151394"/>
                </a:cubicBezTo>
                <a:cubicBezTo>
                  <a:pt x="232984" y="151542"/>
                  <a:pt x="247900" y="145635"/>
                  <a:pt x="259123" y="134855"/>
                </a:cubicBezTo>
                <a:lnTo>
                  <a:pt x="259787" y="134190"/>
                </a:lnTo>
                <a:cubicBezTo>
                  <a:pt x="259861" y="134117"/>
                  <a:pt x="259935" y="134043"/>
                  <a:pt x="260009" y="133969"/>
                </a:cubicBezTo>
                <a:lnTo>
                  <a:pt x="350976" y="43002"/>
                </a:lnTo>
                <a:cubicBezTo>
                  <a:pt x="351272" y="72758"/>
                  <a:pt x="344405" y="123779"/>
                  <a:pt x="303130" y="173841"/>
                </a:cubicBezTo>
                <a:lnTo>
                  <a:pt x="301653" y="175318"/>
                </a:lnTo>
                <a:cubicBezTo>
                  <a:pt x="290135" y="186467"/>
                  <a:pt x="283637" y="201382"/>
                  <a:pt x="283489" y="217479"/>
                </a:cubicBezTo>
                <a:cubicBezTo>
                  <a:pt x="283341" y="233502"/>
                  <a:pt x="289470" y="248638"/>
                  <a:pt x="300767" y="260009"/>
                </a:cubicBezTo>
                <a:lnTo>
                  <a:pt x="391808" y="351050"/>
                </a:lnTo>
                <a:cubicBezTo>
                  <a:pt x="361978" y="351345"/>
                  <a:pt x="310957" y="344479"/>
                  <a:pt x="260821" y="303130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9" name="Forma libre 65">
            <a:extLst>
              <a:ext uri="{FF2B5EF4-FFF2-40B4-BE49-F238E27FC236}">
                <a16:creationId xmlns:a16="http://schemas.microsoft.com/office/drawing/2014/main" id="{D41F86B6-1397-BF4B-B599-2264FE828D0C}"/>
              </a:ext>
            </a:extLst>
          </p:cNvPr>
          <p:cNvSpPr/>
          <p:nvPr/>
        </p:nvSpPr>
        <p:spPr>
          <a:xfrm>
            <a:off x="3255071" y="9144033"/>
            <a:ext cx="1262258" cy="1610775"/>
          </a:xfrm>
          <a:custGeom>
            <a:avLst/>
            <a:gdLst>
              <a:gd name="connsiteX0" fmla="*/ 113815 w 417180"/>
              <a:gd name="connsiteY0" fmla="*/ 403816 h 532366"/>
              <a:gd name="connsiteX1" fmla="*/ 51127 w 417180"/>
              <a:gd name="connsiteY1" fmla="*/ 341128 h 532366"/>
              <a:gd name="connsiteX2" fmla="*/ 51127 w 417180"/>
              <a:gd name="connsiteY2" fmla="*/ 154984 h 532366"/>
              <a:gd name="connsiteX3" fmla="*/ 29714 w 417180"/>
              <a:gd name="connsiteY3" fmla="*/ 154911 h 532366"/>
              <a:gd name="connsiteX4" fmla="*/ 2764 w 417180"/>
              <a:gd name="connsiteY4" fmla="*/ 136821 h 532366"/>
              <a:gd name="connsiteX5" fmla="*/ 9113 w 417180"/>
              <a:gd name="connsiteY5" fmla="*/ 104997 h 532366"/>
              <a:gd name="connsiteX6" fmla="*/ 109680 w 417180"/>
              <a:gd name="connsiteY6" fmla="*/ 4430 h 532366"/>
              <a:gd name="connsiteX7" fmla="*/ 128508 w 417180"/>
              <a:gd name="connsiteY7" fmla="*/ 4430 h 532366"/>
              <a:gd name="connsiteX8" fmla="*/ 229148 w 417180"/>
              <a:gd name="connsiteY8" fmla="*/ 105071 h 532366"/>
              <a:gd name="connsiteX9" fmla="*/ 235498 w 417180"/>
              <a:gd name="connsiteY9" fmla="*/ 136968 h 532366"/>
              <a:gd name="connsiteX10" fmla="*/ 208474 w 417180"/>
              <a:gd name="connsiteY10" fmla="*/ 155058 h 532366"/>
              <a:gd name="connsiteX11" fmla="*/ 208474 w 417180"/>
              <a:gd name="connsiteY11" fmla="*/ 155058 h 532366"/>
              <a:gd name="connsiteX12" fmla="*/ 176355 w 417180"/>
              <a:gd name="connsiteY12" fmla="*/ 155058 h 532366"/>
              <a:gd name="connsiteX13" fmla="*/ 176576 w 417180"/>
              <a:gd name="connsiteY13" fmla="*/ 341128 h 532366"/>
              <a:gd name="connsiteX14" fmla="*/ 158265 w 417180"/>
              <a:gd name="connsiteY14" fmla="*/ 385504 h 532366"/>
              <a:gd name="connsiteX15" fmla="*/ 113815 w 417180"/>
              <a:gd name="connsiteY15" fmla="*/ 403816 h 532366"/>
              <a:gd name="connsiteX16" fmla="*/ 119057 w 417180"/>
              <a:gd name="connsiteY16" fmla="*/ 32562 h 532366"/>
              <a:gd name="connsiteX17" fmla="*/ 27868 w 417180"/>
              <a:gd name="connsiteY17" fmla="*/ 123751 h 532366"/>
              <a:gd name="connsiteX18" fmla="*/ 27277 w 417180"/>
              <a:gd name="connsiteY18" fmla="*/ 126705 h 532366"/>
              <a:gd name="connsiteX19" fmla="*/ 29788 w 417180"/>
              <a:gd name="connsiteY19" fmla="*/ 128403 h 532366"/>
              <a:gd name="connsiteX20" fmla="*/ 64491 w 417180"/>
              <a:gd name="connsiteY20" fmla="*/ 128551 h 532366"/>
              <a:gd name="connsiteX21" fmla="*/ 77708 w 417180"/>
              <a:gd name="connsiteY21" fmla="*/ 141841 h 532366"/>
              <a:gd name="connsiteX22" fmla="*/ 77708 w 417180"/>
              <a:gd name="connsiteY22" fmla="*/ 341202 h 532366"/>
              <a:gd name="connsiteX23" fmla="*/ 113815 w 417180"/>
              <a:gd name="connsiteY23" fmla="*/ 377308 h 532366"/>
              <a:gd name="connsiteX24" fmla="*/ 139363 w 417180"/>
              <a:gd name="connsiteY24" fmla="*/ 366750 h 532366"/>
              <a:gd name="connsiteX25" fmla="*/ 149921 w 417180"/>
              <a:gd name="connsiteY25" fmla="*/ 341202 h 532366"/>
              <a:gd name="connsiteX26" fmla="*/ 149626 w 417180"/>
              <a:gd name="connsiteY26" fmla="*/ 141841 h 532366"/>
              <a:gd name="connsiteX27" fmla="*/ 153539 w 417180"/>
              <a:gd name="connsiteY27" fmla="*/ 132390 h 532366"/>
              <a:gd name="connsiteX28" fmla="*/ 162917 w 417180"/>
              <a:gd name="connsiteY28" fmla="*/ 128477 h 532366"/>
              <a:gd name="connsiteX29" fmla="*/ 162917 w 417180"/>
              <a:gd name="connsiteY29" fmla="*/ 128477 h 532366"/>
              <a:gd name="connsiteX30" fmla="*/ 208400 w 417180"/>
              <a:gd name="connsiteY30" fmla="*/ 128551 h 532366"/>
              <a:gd name="connsiteX31" fmla="*/ 208400 w 417180"/>
              <a:gd name="connsiteY31" fmla="*/ 128551 h 532366"/>
              <a:gd name="connsiteX32" fmla="*/ 210837 w 417180"/>
              <a:gd name="connsiteY32" fmla="*/ 126926 h 532366"/>
              <a:gd name="connsiteX33" fmla="*/ 210246 w 417180"/>
              <a:gd name="connsiteY33" fmla="*/ 123973 h 532366"/>
              <a:gd name="connsiteX34" fmla="*/ 119057 w 417180"/>
              <a:gd name="connsiteY34" fmla="*/ 32562 h 532366"/>
              <a:gd name="connsiteX35" fmla="*/ 298186 w 417180"/>
              <a:gd name="connsiteY35" fmla="*/ 532145 h 532366"/>
              <a:gd name="connsiteX36" fmla="*/ 288809 w 417180"/>
              <a:gd name="connsiteY36" fmla="*/ 528231 h 532366"/>
              <a:gd name="connsiteX37" fmla="*/ 188169 w 417180"/>
              <a:gd name="connsiteY37" fmla="*/ 427591 h 532366"/>
              <a:gd name="connsiteX38" fmla="*/ 181819 w 417180"/>
              <a:gd name="connsiteY38" fmla="*/ 395694 h 532366"/>
              <a:gd name="connsiteX39" fmla="*/ 208843 w 417180"/>
              <a:gd name="connsiteY39" fmla="*/ 377603 h 532366"/>
              <a:gd name="connsiteX40" fmla="*/ 208843 w 417180"/>
              <a:gd name="connsiteY40" fmla="*/ 377603 h 532366"/>
              <a:gd name="connsiteX41" fmla="*/ 240962 w 417180"/>
              <a:gd name="connsiteY41" fmla="*/ 377603 h 532366"/>
              <a:gd name="connsiteX42" fmla="*/ 240741 w 417180"/>
              <a:gd name="connsiteY42" fmla="*/ 191534 h 532366"/>
              <a:gd name="connsiteX43" fmla="*/ 259052 w 417180"/>
              <a:gd name="connsiteY43" fmla="*/ 147158 h 532366"/>
              <a:gd name="connsiteX44" fmla="*/ 303429 w 417180"/>
              <a:gd name="connsiteY44" fmla="*/ 128772 h 532366"/>
              <a:gd name="connsiteX45" fmla="*/ 303429 w 417180"/>
              <a:gd name="connsiteY45" fmla="*/ 128772 h 532366"/>
              <a:gd name="connsiteX46" fmla="*/ 366116 w 417180"/>
              <a:gd name="connsiteY46" fmla="*/ 191460 h 532366"/>
              <a:gd name="connsiteX47" fmla="*/ 366116 w 417180"/>
              <a:gd name="connsiteY47" fmla="*/ 377603 h 532366"/>
              <a:gd name="connsiteX48" fmla="*/ 387529 w 417180"/>
              <a:gd name="connsiteY48" fmla="*/ 377677 h 532366"/>
              <a:gd name="connsiteX49" fmla="*/ 414480 w 417180"/>
              <a:gd name="connsiteY49" fmla="*/ 395767 h 532366"/>
              <a:gd name="connsiteX50" fmla="*/ 408130 w 417180"/>
              <a:gd name="connsiteY50" fmla="*/ 427591 h 532366"/>
              <a:gd name="connsiteX51" fmla="*/ 307564 w 417180"/>
              <a:gd name="connsiteY51" fmla="*/ 528231 h 532366"/>
              <a:gd name="connsiteX52" fmla="*/ 298186 w 417180"/>
              <a:gd name="connsiteY52" fmla="*/ 532145 h 532366"/>
              <a:gd name="connsiteX53" fmla="*/ 208770 w 417180"/>
              <a:gd name="connsiteY53" fmla="*/ 404185 h 532366"/>
              <a:gd name="connsiteX54" fmla="*/ 206333 w 417180"/>
              <a:gd name="connsiteY54" fmla="*/ 405809 h 532366"/>
              <a:gd name="connsiteX55" fmla="*/ 206924 w 417180"/>
              <a:gd name="connsiteY55" fmla="*/ 408763 h 532366"/>
              <a:gd name="connsiteX56" fmla="*/ 298186 w 417180"/>
              <a:gd name="connsiteY56" fmla="*/ 500026 h 532366"/>
              <a:gd name="connsiteX57" fmla="*/ 389375 w 417180"/>
              <a:gd name="connsiteY57" fmla="*/ 408837 h 532366"/>
              <a:gd name="connsiteX58" fmla="*/ 389966 w 417180"/>
              <a:gd name="connsiteY58" fmla="*/ 405883 h 532366"/>
              <a:gd name="connsiteX59" fmla="*/ 387456 w 417180"/>
              <a:gd name="connsiteY59" fmla="*/ 404185 h 532366"/>
              <a:gd name="connsiteX60" fmla="*/ 352752 w 417180"/>
              <a:gd name="connsiteY60" fmla="*/ 404037 h 532366"/>
              <a:gd name="connsiteX61" fmla="*/ 339535 w 417180"/>
              <a:gd name="connsiteY61" fmla="*/ 390747 h 532366"/>
              <a:gd name="connsiteX62" fmla="*/ 339535 w 417180"/>
              <a:gd name="connsiteY62" fmla="*/ 191386 h 532366"/>
              <a:gd name="connsiteX63" fmla="*/ 303429 w 417180"/>
              <a:gd name="connsiteY63" fmla="*/ 155280 h 532366"/>
              <a:gd name="connsiteX64" fmla="*/ 277881 w 417180"/>
              <a:gd name="connsiteY64" fmla="*/ 165838 h 532366"/>
              <a:gd name="connsiteX65" fmla="*/ 267322 w 417180"/>
              <a:gd name="connsiteY65" fmla="*/ 191386 h 532366"/>
              <a:gd name="connsiteX66" fmla="*/ 267618 w 417180"/>
              <a:gd name="connsiteY66" fmla="*/ 390747 h 532366"/>
              <a:gd name="connsiteX67" fmla="*/ 263704 w 417180"/>
              <a:gd name="connsiteY67" fmla="*/ 400198 h 532366"/>
              <a:gd name="connsiteX68" fmla="*/ 254327 w 417180"/>
              <a:gd name="connsiteY68" fmla="*/ 404111 h 532366"/>
              <a:gd name="connsiteX69" fmla="*/ 254327 w 417180"/>
              <a:gd name="connsiteY69" fmla="*/ 404111 h 532366"/>
              <a:gd name="connsiteX70" fmla="*/ 208770 w 417180"/>
              <a:gd name="connsiteY70" fmla="*/ 404185 h 532366"/>
              <a:gd name="connsiteX71" fmla="*/ 208770 w 417180"/>
              <a:gd name="connsiteY71" fmla="*/ 404185 h 53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417180" h="532366">
                <a:moveTo>
                  <a:pt x="113815" y="403816"/>
                </a:moveTo>
                <a:cubicBezTo>
                  <a:pt x="79259" y="403816"/>
                  <a:pt x="51127" y="375684"/>
                  <a:pt x="51127" y="341128"/>
                </a:cubicBezTo>
                <a:lnTo>
                  <a:pt x="51127" y="154984"/>
                </a:lnTo>
                <a:lnTo>
                  <a:pt x="29714" y="154911"/>
                </a:lnTo>
                <a:cubicBezTo>
                  <a:pt x="17826" y="154837"/>
                  <a:pt x="7267" y="147748"/>
                  <a:pt x="2764" y="136821"/>
                </a:cubicBezTo>
                <a:cubicBezTo>
                  <a:pt x="-1740" y="125892"/>
                  <a:pt x="770" y="113340"/>
                  <a:pt x="9113" y="104997"/>
                </a:cubicBezTo>
                <a:lnTo>
                  <a:pt x="109680" y="4430"/>
                </a:lnTo>
                <a:cubicBezTo>
                  <a:pt x="114848" y="-738"/>
                  <a:pt x="123266" y="-738"/>
                  <a:pt x="128508" y="4430"/>
                </a:cubicBezTo>
                <a:lnTo>
                  <a:pt x="229148" y="105071"/>
                </a:lnTo>
                <a:cubicBezTo>
                  <a:pt x="237566" y="113488"/>
                  <a:pt x="240076" y="126040"/>
                  <a:pt x="235498" y="136968"/>
                </a:cubicBezTo>
                <a:cubicBezTo>
                  <a:pt x="230921" y="147970"/>
                  <a:pt x="220362" y="155058"/>
                  <a:pt x="208474" y="155058"/>
                </a:cubicBezTo>
                <a:lnTo>
                  <a:pt x="208474" y="155058"/>
                </a:lnTo>
                <a:lnTo>
                  <a:pt x="176355" y="155058"/>
                </a:lnTo>
                <a:lnTo>
                  <a:pt x="176576" y="341128"/>
                </a:lnTo>
                <a:cubicBezTo>
                  <a:pt x="176576" y="357889"/>
                  <a:pt x="170079" y="373616"/>
                  <a:pt x="158265" y="385504"/>
                </a:cubicBezTo>
                <a:cubicBezTo>
                  <a:pt x="146303" y="397244"/>
                  <a:pt x="130576" y="403816"/>
                  <a:pt x="113815" y="403816"/>
                </a:cubicBezTo>
                <a:moveTo>
                  <a:pt x="119057" y="32562"/>
                </a:moveTo>
                <a:lnTo>
                  <a:pt x="27868" y="123751"/>
                </a:lnTo>
                <a:cubicBezTo>
                  <a:pt x="27573" y="124047"/>
                  <a:pt x="26613" y="125007"/>
                  <a:pt x="27277" y="126705"/>
                </a:cubicBezTo>
                <a:cubicBezTo>
                  <a:pt x="27942" y="128329"/>
                  <a:pt x="29345" y="128403"/>
                  <a:pt x="29788" y="128403"/>
                </a:cubicBezTo>
                <a:lnTo>
                  <a:pt x="64491" y="128551"/>
                </a:lnTo>
                <a:cubicBezTo>
                  <a:pt x="71801" y="128551"/>
                  <a:pt x="77708" y="134532"/>
                  <a:pt x="77708" y="141841"/>
                </a:cubicBezTo>
                <a:lnTo>
                  <a:pt x="77708" y="341202"/>
                </a:lnTo>
                <a:cubicBezTo>
                  <a:pt x="77708" y="361138"/>
                  <a:pt x="93879" y="377308"/>
                  <a:pt x="113815" y="377308"/>
                </a:cubicBezTo>
                <a:cubicBezTo>
                  <a:pt x="123488" y="377308"/>
                  <a:pt x="132569" y="373542"/>
                  <a:pt x="139363" y="366750"/>
                </a:cubicBezTo>
                <a:cubicBezTo>
                  <a:pt x="146155" y="359956"/>
                  <a:pt x="149921" y="350875"/>
                  <a:pt x="149921" y="341202"/>
                </a:cubicBezTo>
                <a:lnTo>
                  <a:pt x="149626" y="141841"/>
                </a:lnTo>
                <a:cubicBezTo>
                  <a:pt x="149626" y="138297"/>
                  <a:pt x="151029" y="134901"/>
                  <a:pt x="153539" y="132390"/>
                </a:cubicBezTo>
                <a:cubicBezTo>
                  <a:pt x="156049" y="129880"/>
                  <a:pt x="159446" y="128477"/>
                  <a:pt x="162917" y="128477"/>
                </a:cubicBezTo>
                <a:lnTo>
                  <a:pt x="162917" y="128477"/>
                </a:lnTo>
                <a:lnTo>
                  <a:pt x="208400" y="128551"/>
                </a:lnTo>
                <a:lnTo>
                  <a:pt x="208400" y="128551"/>
                </a:lnTo>
                <a:cubicBezTo>
                  <a:pt x="208843" y="128551"/>
                  <a:pt x="210172" y="128551"/>
                  <a:pt x="210837" y="126926"/>
                </a:cubicBezTo>
                <a:cubicBezTo>
                  <a:pt x="211501" y="125228"/>
                  <a:pt x="210542" y="124342"/>
                  <a:pt x="210246" y="123973"/>
                </a:cubicBezTo>
                <a:lnTo>
                  <a:pt x="119057" y="32562"/>
                </a:lnTo>
                <a:close/>
                <a:moveTo>
                  <a:pt x="298186" y="532145"/>
                </a:moveTo>
                <a:cubicBezTo>
                  <a:pt x="294790" y="532145"/>
                  <a:pt x="291393" y="530816"/>
                  <a:pt x="288809" y="528231"/>
                </a:cubicBezTo>
                <a:lnTo>
                  <a:pt x="188169" y="427591"/>
                </a:lnTo>
                <a:cubicBezTo>
                  <a:pt x="179751" y="419174"/>
                  <a:pt x="177241" y="406622"/>
                  <a:pt x="181819" y="395694"/>
                </a:cubicBezTo>
                <a:cubicBezTo>
                  <a:pt x="186397" y="384692"/>
                  <a:pt x="196956" y="377603"/>
                  <a:pt x="208843" y="377603"/>
                </a:cubicBezTo>
                <a:lnTo>
                  <a:pt x="208843" y="377603"/>
                </a:lnTo>
                <a:lnTo>
                  <a:pt x="240962" y="377603"/>
                </a:lnTo>
                <a:lnTo>
                  <a:pt x="240741" y="191534"/>
                </a:lnTo>
                <a:cubicBezTo>
                  <a:pt x="240741" y="174773"/>
                  <a:pt x="247238" y="159045"/>
                  <a:pt x="259052" y="147158"/>
                </a:cubicBezTo>
                <a:cubicBezTo>
                  <a:pt x="270866" y="135270"/>
                  <a:pt x="286668" y="128772"/>
                  <a:pt x="303429" y="128772"/>
                </a:cubicBezTo>
                <a:lnTo>
                  <a:pt x="303429" y="128772"/>
                </a:lnTo>
                <a:cubicBezTo>
                  <a:pt x="337985" y="128772"/>
                  <a:pt x="366116" y="156904"/>
                  <a:pt x="366116" y="191460"/>
                </a:cubicBezTo>
                <a:lnTo>
                  <a:pt x="366116" y="377603"/>
                </a:lnTo>
                <a:lnTo>
                  <a:pt x="387529" y="377677"/>
                </a:lnTo>
                <a:cubicBezTo>
                  <a:pt x="399417" y="377751"/>
                  <a:pt x="409976" y="384840"/>
                  <a:pt x="414480" y="395767"/>
                </a:cubicBezTo>
                <a:cubicBezTo>
                  <a:pt x="418984" y="406696"/>
                  <a:pt x="416473" y="419248"/>
                  <a:pt x="408130" y="427591"/>
                </a:cubicBezTo>
                <a:lnTo>
                  <a:pt x="307564" y="528231"/>
                </a:lnTo>
                <a:cubicBezTo>
                  <a:pt x="304979" y="530816"/>
                  <a:pt x="301583" y="532145"/>
                  <a:pt x="298186" y="532145"/>
                </a:cubicBezTo>
                <a:moveTo>
                  <a:pt x="208770" y="404185"/>
                </a:moveTo>
                <a:cubicBezTo>
                  <a:pt x="208326" y="404185"/>
                  <a:pt x="206997" y="404185"/>
                  <a:pt x="206333" y="405809"/>
                </a:cubicBezTo>
                <a:cubicBezTo>
                  <a:pt x="205668" y="407508"/>
                  <a:pt x="206628" y="408394"/>
                  <a:pt x="206924" y="408763"/>
                </a:cubicBezTo>
                <a:lnTo>
                  <a:pt x="298186" y="500026"/>
                </a:lnTo>
                <a:lnTo>
                  <a:pt x="389375" y="408837"/>
                </a:lnTo>
                <a:cubicBezTo>
                  <a:pt x="389671" y="408542"/>
                  <a:pt x="390630" y="407581"/>
                  <a:pt x="389966" y="405883"/>
                </a:cubicBezTo>
                <a:cubicBezTo>
                  <a:pt x="389301" y="404259"/>
                  <a:pt x="387898" y="404185"/>
                  <a:pt x="387456" y="404185"/>
                </a:cubicBezTo>
                <a:lnTo>
                  <a:pt x="352752" y="404037"/>
                </a:lnTo>
                <a:cubicBezTo>
                  <a:pt x="345442" y="404037"/>
                  <a:pt x="339535" y="398056"/>
                  <a:pt x="339535" y="390747"/>
                </a:cubicBezTo>
                <a:lnTo>
                  <a:pt x="339535" y="191386"/>
                </a:lnTo>
                <a:cubicBezTo>
                  <a:pt x="339535" y="171450"/>
                  <a:pt x="323365" y="155280"/>
                  <a:pt x="303429" y="155280"/>
                </a:cubicBezTo>
                <a:cubicBezTo>
                  <a:pt x="293756" y="155280"/>
                  <a:pt x="284674" y="159045"/>
                  <a:pt x="277881" y="165838"/>
                </a:cubicBezTo>
                <a:cubicBezTo>
                  <a:pt x="271088" y="172632"/>
                  <a:pt x="267322" y="181713"/>
                  <a:pt x="267322" y="191386"/>
                </a:cubicBezTo>
                <a:lnTo>
                  <a:pt x="267618" y="390747"/>
                </a:lnTo>
                <a:cubicBezTo>
                  <a:pt x="267618" y="394291"/>
                  <a:pt x="266215" y="397687"/>
                  <a:pt x="263704" y="400198"/>
                </a:cubicBezTo>
                <a:cubicBezTo>
                  <a:pt x="261194" y="402708"/>
                  <a:pt x="257797" y="404111"/>
                  <a:pt x="254327" y="404111"/>
                </a:cubicBezTo>
                <a:lnTo>
                  <a:pt x="254327" y="404111"/>
                </a:lnTo>
                <a:lnTo>
                  <a:pt x="208770" y="404185"/>
                </a:lnTo>
                <a:lnTo>
                  <a:pt x="208770" y="40418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19" name="CuadroTexto 350">
            <a:extLst>
              <a:ext uri="{FF2B5EF4-FFF2-40B4-BE49-F238E27FC236}">
                <a16:creationId xmlns:a16="http://schemas.microsoft.com/office/drawing/2014/main" id="{E98DC994-2198-5C43-8FD8-E31A9E68930A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2B2598E0-7437-E84A-A620-6454EBD0D60E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1" name="Rectangle 45">
            <a:extLst>
              <a:ext uri="{FF2B5EF4-FFF2-40B4-BE49-F238E27FC236}">
                <a16:creationId xmlns:a16="http://schemas.microsoft.com/office/drawing/2014/main" id="{D847B406-FEAB-2E4B-AF38-059C2E0C019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E1B46B8-7922-6347-8D70-53BCF63EB726}"/>
              </a:ext>
            </a:extLst>
          </p:cNvPr>
          <p:cNvGrpSpPr/>
          <p:nvPr/>
        </p:nvGrpSpPr>
        <p:grpSpPr>
          <a:xfrm>
            <a:off x="11415826" y="4291720"/>
            <a:ext cx="3211377" cy="3211377"/>
            <a:chOff x="9241078" y="14556012"/>
            <a:chExt cx="4062307" cy="406230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A6E668F-2B2C-8940-8200-C8742B40BCE1}"/>
                </a:ext>
              </a:extLst>
            </p:cNvPr>
            <p:cNvSpPr/>
            <p:nvPr/>
          </p:nvSpPr>
          <p:spPr>
            <a:xfrm>
              <a:off x="9241078" y="14556012"/>
              <a:ext cx="4062307" cy="40623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Pie 23">
              <a:extLst>
                <a:ext uri="{FF2B5EF4-FFF2-40B4-BE49-F238E27FC236}">
                  <a16:creationId xmlns:a16="http://schemas.microsoft.com/office/drawing/2014/main" id="{A2A188C6-573B-1448-BEC3-A00C74CF5DCA}"/>
                </a:ext>
              </a:extLst>
            </p:cNvPr>
            <p:cNvSpPr/>
            <p:nvPr/>
          </p:nvSpPr>
          <p:spPr>
            <a:xfrm>
              <a:off x="9241078" y="14556012"/>
              <a:ext cx="4050289" cy="4050289"/>
            </a:xfrm>
            <a:prstGeom prst="pie">
              <a:avLst>
                <a:gd name="adj1" fmla="val 16238735"/>
                <a:gd name="adj2" fmla="val 929450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70D103-5153-2649-B803-1721F29C9295}"/>
              </a:ext>
            </a:extLst>
          </p:cNvPr>
          <p:cNvGrpSpPr/>
          <p:nvPr/>
        </p:nvGrpSpPr>
        <p:grpSpPr>
          <a:xfrm>
            <a:off x="11415826" y="8863720"/>
            <a:ext cx="3211377" cy="3211377"/>
            <a:chOff x="9241078" y="14556012"/>
            <a:chExt cx="4062307" cy="406230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076D0C9-05DB-DB47-A32F-D6294295454E}"/>
                </a:ext>
              </a:extLst>
            </p:cNvPr>
            <p:cNvSpPr/>
            <p:nvPr/>
          </p:nvSpPr>
          <p:spPr>
            <a:xfrm>
              <a:off x="9241078" y="14556012"/>
              <a:ext cx="4062307" cy="40623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Pie 33">
              <a:extLst>
                <a:ext uri="{FF2B5EF4-FFF2-40B4-BE49-F238E27FC236}">
                  <a16:creationId xmlns:a16="http://schemas.microsoft.com/office/drawing/2014/main" id="{58E9A203-1BD4-8146-9D4C-A6B3B62506AD}"/>
                </a:ext>
              </a:extLst>
            </p:cNvPr>
            <p:cNvSpPr/>
            <p:nvPr/>
          </p:nvSpPr>
          <p:spPr>
            <a:xfrm>
              <a:off x="9241078" y="14556012"/>
              <a:ext cx="4050289" cy="4050289"/>
            </a:xfrm>
            <a:prstGeom prst="pie">
              <a:avLst>
                <a:gd name="adj1" fmla="val 16238735"/>
                <a:gd name="adj2" fmla="val 716064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548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31E703F-8DAE-FD4B-8529-405C259861BD}"/>
              </a:ext>
            </a:extLst>
          </p:cNvPr>
          <p:cNvSpPr/>
          <p:nvPr/>
        </p:nvSpPr>
        <p:spPr>
          <a:xfrm>
            <a:off x="6234902" y="4122901"/>
            <a:ext cx="523220" cy="5232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3FA773D-0D5F-AC4A-BEBF-996A99C0277A}"/>
              </a:ext>
            </a:extLst>
          </p:cNvPr>
          <p:cNvSpPr/>
          <p:nvPr/>
        </p:nvSpPr>
        <p:spPr>
          <a:xfrm>
            <a:off x="10401078" y="4122901"/>
            <a:ext cx="523220" cy="5232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8B4ABC-E502-0643-AD92-27B66E6DD719}"/>
              </a:ext>
            </a:extLst>
          </p:cNvPr>
          <p:cNvSpPr txBox="1"/>
          <p:nvPr/>
        </p:nvSpPr>
        <p:spPr>
          <a:xfrm>
            <a:off x="6823876" y="4054670"/>
            <a:ext cx="1833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E629EA-2561-424B-916F-52B71E208ED8}"/>
              </a:ext>
            </a:extLst>
          </p:cNvPr>
          <p:cNvSpPr txBox="1"/>
          <p:nvPr/>
        </p:nvSpPr>
        <p:spPr>
          <a:xfrm>
            <a:off x="10982349" y="4054670"/>
            <a:ext cx="283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Purchases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2D92473-F214-214A-A259-61A517C1D779}"/>
              </a:ext>
            </a:extLst>
          </p:cNvPr>
          <p:cNvSpPr/>
          <p:nvPr/>
        </p:nvSpPr>
        <p:spPr>
          <a:xfrm>
            <a:off x="15625220" y="4122901"/>
            <a:ext cx="523220" cy="5232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370BEE-566C-F746-B143-13A1298C5A64}"/>
              </a:ext>
            </a:extLst>
          </p:cNvPr>
          <p:cNvSpPr txBox="1"/>
          <p:nvPr/>
        </p:nvSpPr>
        <p:spPr>
          <a:xfrm>
            <a:off x="16199240" y="4054670"/>
            <a:ext cx="1943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Returns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0FFD64-4AFD-944E-AFA6-235BBA3E0C1D}"/>
              </a:ext>
            </a:extLst>
          </p:cNvPr>
          <p:cNvSpPr txBox="1"/>
          <p:nvPr/>
        </p:nvSpPr>
        <p:spPr>
          <a:xfrm>
            <a:off x="2556670" y="11687441"/>
            <a:ext cx="87749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2C58B4-A302-4244-B17A-81B9A03C432F}"/>
              </a:ext>
            </a:extLst>
          </p:cNvPr>
          <p:cNvSpPr txBox="1"/>
          <p:nvPr/>
        </p:nvSpPr>
        <p:spPr>
          <a:xfrm>
            <a:off x="13104926" y="11687441"/>
            <a:ext cx="87749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4CB06F-29C3-B84E-81FC-EF23A346B16A}"/>
              </a:ext>
            </a:extLst>
          </p:cNvPr>
          <p:cNvSpPr txBox="1"/>
          <p:nvPr/>
        </p:nvSpPr>
        <p:spPr>
          <a:xfrm>
            <a:off x="4760047" y="11041110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FA2261-E0C4-CE45-A938-B9E1415D70B6}"/>
              </a:ext>
            </a:extLst>
          </p:cNvPr>
          <p:cNvSpPr txBox="1"/>
          <p:nvPr/>
        </p:nvSpPr>
        <p:spPr>
          <a:xfrm>
            <a:off x="15315446" y="11041110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2020</a:t>
            </a:r>
          </a:p>
        </p:txBody>
      </p:sp>
      <p:sp>
        <p:nvSpPr>
          <p:cNvPr id="18" name="CuadroTexto 350">
            <a:extLst>
              <a:ext uri="{FF2B5EF4-FFF2-40B4-BE49-F238E27FC236}">
                <a16:creationId xmlns:a16="http://schemas.microsoft.com/office/drawing/2014/main" id="{E2355ED9-0D14-0145-8F49-79455A09C7CE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E119F750-575E-594B-BB2A-3E4C5FB3190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0" name="Rectangle 45">
            <a:extLst>
              <a:ext uri="{FF2B5EF4-FFF2-40B4-BE49-F238E27FC236}">
                <a16:creationId xmlns:a16="http://schemas.microsoft.com/office/drawing/2014/main" id="{6E8D6FC9-8D49-2A4E-B858-5E361BCB4D7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020540-E6A2-B44D-8BF6-FC4EB9F95A8F}"/>
              </a:ext>
            </a:extLst>
          </p:cNvPr>
          <p:cNvGrpSpPr/>
          <p:nvPr/>
        </p:nvGrpSpPr>
        <p:grpSpPr>
          <a:xfrm>
            <a:off x="2880148" y="5345107"/>
            <a:ext cx="8128000" cy="5631493"/>
            <a:chOff x="2694122" y="5345107"/>
            <a:chExt cx="8128000" cy="56314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DC0F435-57B7-364F-ADBF-2216276E4DE5}"/>
                </a:ext>
              </a:extLst>
            </p:cNvPr>
            <p:cNvSpPr/>
            <p:nvPr/>
          </p:nvSpPr>
          <p:spPr>
            <a:xfrm>
              <a:off x="3657600" y="8229600"/>
              <a:ext cx="3100522" cy="2006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A326601-13C4-9A4B-848B-BD1111F7305D}"/>
                </a:ext>
              </a:extLst>
            </p:cNvPr>
            <p:cNvSpPr/>
            <p:nvPr/>
          </p:nvSpPr>
          <p:spPr>
            <a:xfrm>
              <a:off x="3657600" y="7188200"/>
              <a:ext cx="3100522" cy="104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415091-AAE2-094E-8ADA-FE4010EF98F5}"/>
                </a:ext>
              </a:extLst>
            </p:cNvPr>
            <p:cNvSpPr/>
            <p:nvPr/>
          </p:nvSpPr>
          <p:spPr>
            <a:xfrm>
              <a:off x="3657600" y="6324600"/>
              <a:ext cx="3100522" cy="86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BD1180E-5F07-F34B-8DE9-CE10C89B396D}"/>
                </a:ext>
              </a:extLst>
            </p:cNvPr>
            <p:cNvSpPr/>
            <p:nvPr/>
          </p:nvSpPr>
          <p:spPr>
            <a:xfrm>
              <a:off x="7721600" y="9085320"/>
              <a:ext cx="3100522" cy="11508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C6F46E9-23F8-9E47-A2CB-009D56C579C6}"/>
                </a:ext>
              </a:extLst>
            </p:cNvPr>
            <p:cNvSpPr/>
            <p:nvPr/>
          </p:nvSpPr>
          <p:spPr>
            <a:xfrm>
              <a:off x="7721600" y="7188200"/>
              <a:ext cx="3100522" cy="1897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F688B8-D8A2-B04F-B9A1-FE8908D589B7}"/>
                </a:ext>
              </a:extLst>
            </p:cNvPr>
            <p:cNvSpPr/>
            <p:nvPr/>
          </p:nvSpPr>
          <p:spPr>
            <a:xfrm>
              <a:off x="7721600" y="6324600"/>
              <a:ext cx="3100522" cy="86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9D064C-43F2-784C-8CF2-4E7FD71CB14C}"/>
                </a:ext>
              </a:extLst>
            </p:cNvPr>
            <p:cNvSpPr txBox="1"/>
            <p:nvPr/>
          </p:nvSpPr>
          <p:spPr>
            <a:xfrm>
              <a:off x="4375062" y="10481143"/>
              <a:ext cx="1227170" cy="49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June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379A9F-308F-D447-8FAD-CEF4350BA879}"/>
                </a:ext>
              </a:extLst>
            </p:cNvPr>
            <p:cNvSpPr txBox="1"/>
            <p:nvPr/>
          </p:nvSpPr>
          <p:spPr>
            <a:xfrm>
              <a:off x="2694122" y="6099647"/>
              <a:ext cx="60227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B8291FF-D50C-D34A-974E-07BA10F79878}"/>
                </a:ext>
              </a:extLst>
            </p:cNvPr>
            <p:cNvSpPr txBox="1"/>
            <p:nvPr/>
          </p:nvSpPr>
          <p:spPr>
            <a:xfrm>
              <a:off x="2694122" y="6848330"/>
              <a:ext cx="60227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AD09D1-305A-2B47-BEC7-7A6D5CDBBF10}"/>
                </a:ext>
              </a:extLst>
            </p:cNvPr>
            <p:cNvSpPr txBox="1"/>
            <p:nvPr/>
          </p:nvSpPr>
          <p:spPr>
            <a:xfrm>
              <a:off x="2694122" y="7594192"/>
              <a:ext cx="60227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9C5274C-2015-BA4A-9D4F-1E0A74FEC4C0}"/>
                </a:ext>
              </a:extLst>
            </p:cNvPr>
            <p:cNvSpPr txBox="1"/>
            <p:nvPr/>
          </p:nvSpPr>
          <p:spPr>
            <a:xfrm>
              <a:off x="2694122" y="8392703"/>
              <a:ext cx="60227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F3B1E0-A710-6847-85C1-AD8139872220}"/>
                </a:ext>
              </a:extLst>
            </p:cNvPr>
            <p:cNvSpPr txBox="1"/>
            <p:nvPr/>
          </p:nvSpPr>
          <p:spPr>
            <a:xfrm>
              <a:off x="2694122" y="9147243"/>
              <a:ext cx="60227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91708E-F392-7449-846B-37E405E2D718}"/>
                </a:ext>
              </a:extLst>
            </p:cNvPr>
            <p:cNvSpPr txBox="1"/>
            <p:nvPr/>
          </p:nvSpPr>
          <p:spPr>
            <a:xfrm>
              <a:off x="2694122" y="9898746"/>
              <a:ext cx="60227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1059F1C-51F4-414C-B30D-DDAE411C6960}"/>
                </a:ext>
              </a:extLst>
            </p:cNvPr>
            <p:cNvSpPr txBox="1"/>
            <p:nvPr/>
          </p:nvSpPr>
          <p:spPr>
            <a:xfrm>
              <a:off x="2694122" y="5345107"/>
              <a:ext cx="60227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6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6188E1-C58E-D54B-8773-7A310A52BD03}"/>
                </a:ext>
              </a:extLst>
            </p:cNvPr>
            <p:cNvSpPr txBox="1"/>
            <p:nvPr/>
          </p:nvSpPr>
          <p:spPr>
            <a:xfrm>
              <a:off x="8667065" y="10481143"/>
              <a:ext cx="1227170" cy="49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July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0631544-E173-E44F-B373-D0729F4CA54F}"/>
              </a:ext>
            </a:extLst>
          </p:cNvPr>
          <p:cNvGrpSpPr/>
          <p:nvPr/>
        </p:nvGrpSpPr>
        <p:grpSpPr>
          <a:xfrm>
            <a:off x="13465712" y="5345107"/>
            <a:ext cx="8128000" cy="5631493"/>
            <a:chOff x="2694122" y="5345107"/>
            <a:chExt cx="8128000" cy="563149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14F9BCE-1BFF-E543-A592-E9F7A63C43A1}"/>
                </a:ext>
              </a:extLst>
            </p:cNvPr>
            <p:cNvSpPr/>
            <p:nvPr/>
          </p:nvSpPr>
          <p:spPr>
            <a:xfrm>
              <a:off x="3657600" y="8229600"/>
              <a:ext cx="3100522" cy="2006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4BEE50-9F71-9549-BDA8-FC1FEAA0EBE3}"/>
                </a:ext>
              </a:extLst>
            </p:cNvPr>
            <p:cNvSpPr/>
            <p:nvPr/>
          </p:nvSpPr>
          <p:spPr>
            <a:xfrm>
              <a:off x="3657600" y="7188200"/>
              <a:ext cx="3100522" cy="104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15B7679-CA0B-F341-8C13-03CCC9080BB8}"/>
                </a:ext>
              </a:extLst>
            </p:cNvPr>
            <p:cNvSpPr/>
            <p:nvPr/>
          </p:nvSpPr>
          <p:spPr>
            <a:xfrm>
              <a:off x="3657600" y="6324600"/>
              <a:ext cx="3100522" cy="86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00E5435-B900-E245-A805-F0A2151BF960}"/>
                </a:ext>
              </a:extLst>
            </p:cNvPr>
            <p:cNvSpPr/>
            <p:nvPr/>
          </p:nvSpPr>
          <p:spPr>
            <a:xfrm>
              <a:off x="7721600" y="9085320"/>
              <a:ext cx="3100522" cy="11508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33B5FEB-D9DF-054A-83FE-07AB1569A700}"/>
                </a:ext>
              </a:extLst>
            </p:cNvPr>
            <p:cNvSpPr/>
            <p:nvPr/>
          </p:nvSpPr>
          <p:spPr>
            <a:xfrm>
              <a:off x="7721600" y="7188200"/>
              <a:ext cx="3100522" cy="1897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E47CDDF-7811-DB48-A463-D0240807AA5F}"/>
                </a:ext>
              </a:extLst>
            </p:cNvPr>
            <p:cNvSpPr/>
            <p:nvPr/>
          </p:nvSpPr>
          <p:spPr>
            <a:xfrm>
              <a:off x="7721600" y="6324600"/>
              <a:ext cx="3100522" cy="86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396C291-1A52-B745-A24D-224536F74DCF}"/>
                </a:ext>
              </a:extLst>
            </p:cNvPr>
            <p:cNvSpPr txBox="1"/>
            <p:nvPr/>
          </p:nvSpPr>
          <p:spPr>
            <a:xfrm>
              <a:off x="4375062" y="10481143"/>
              <a:ext cx="1227170" cy="49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June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B7782AA-0182-804B-8974-B9235EFCF404}"/>
                </a:ext>
              </a:extLst>
            </p:cNvPr>
            <p:cNvSpPr txBox="1"/>
            <p:nvPr/>
          </p:nvSpPr>
          <p:spPr>
            <a:xfrm>
              <a:off x="2694122" y="6099647"/>
              <a:ext cx="60227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512F07E-7095-E947-917A-383480832D9F}"/>
                </a:ext>
              </a:extLst>
            </p:cNvPr>
            <p:cNvSpPr txBox="1"/>
            <p:nvPr/>
          </p:nvSpPr>
          <p:spPr>
            <a:xfrm>
              <a:off x="2694122" y="6848330"/>
              <a:ext cx="60227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F77217B-97A8-5E4B-BBB0-5FD77A387C69}"/>
                </a:ext>
              </a:extLst>
            </p:cNvPr>
            <p:cNvSpPr txBox="1"/>
            <p:nvPr/>
          </p:nvSpPr>
          <p:spPr>
            <a:xfrm>
              <a:off x="2694122" y="7594192"/>
              <a:ext cx="60227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8E2FC-6804-EB4F-B855-60327E88E0ED}"/>
                </a:ext>
              </a:extLst>
            </p:cNvPr>
            <p:cNvSpPr txBox="1"/>
            <p:nvPr/>
          </p:nvSpPr>
          <p:spPr>
            <a:xfrm>
              <a:off x="2694122" y="8392703"/>
              <a:ext cx="60227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069B29-7C40-CD47-92B2-8C4D66C7F385}"/>
                </a:ext>
              </a:extLst>
            </p:cNvPr>
            <p:cNvSpPr txBox="1"/>
            <p:nvPr/>
          </p:nvSpPr>
          <p:spPr>
            <a:xfrm>
              <a:off x="2694122" y="9147243"/>
              <a:ext cx="60227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A8964D5-3E55-CA42-BC09-53DF3FDE6902}"/>
                </a:ext>
              </a:extLst>
            </p:cNvPr>
            <p:cNvSpPr txBox="1"/>
            <p:nvPr/>
          </p:nvSpPr>
          <p:spPr>
            <a:xfrm>
              <a:off x="2694122" y="9898746"/>
              <a:ext cx="60227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517F207-9F16-6D41-B6A4-3EEEFAD6F4AA}"/>
                </a:ext>
              </a:extLst>
            </p:cNvPr>
            <p:cNvSpPr txBox="1"/>
            <p:nvPr/>
          </p:nvSpPr>
          <p:spPr>
            <a:xfrm>
              <a:off x="2694122" y="5345107"/>
              <a:ext cx="60227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6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26DAA03-DEDD-914E-8E1A-CA8821F09349}"/>
                </a:ext>
              </a:extLst>
            </p:cNvPr>
            <p:cNvSpPr txBox="1"/>
            <p:nvPr/>
          </p:nvSpPr>
          <p:spPr>
            <a:xfrm>
              <a:off x="8667065" y="10481143"/>
              <a:ext cx="1227170" cy="49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July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322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DC67D3A-3939-5C4C-AC46-C787CAC35286}"/>
              </a:ext>
            </a:extLst>
          </p:cNvPr>
          <p:cNvGrpSpPr/>
          <p:nvPr/>
        </p:nvGrpSpPr>
        <p:grpSpPr>
          <a:xfrm>
            <a:off x="14907991" y="7703283"/>
            <a:ext cx="4831256" cy="4816963"/>
            <a:chOff x="3065929" y="5091954"/>
            <a:chExt cx="6060141" cy="6042212"/>
          </a:xfrm>
        </p:grpSpPr>
        <p:sp>
          <p:nvSpPr>
            <p:cNvPr id="26" name="Pie 25">
              <a:extLst>
                <a:ext uri="{FF2B5EF4-FFF2-40B4-BE49-F238E27FC236}">
                  <a16:creationId xmlns:a16="http://schemas.microsoft.com/office/drawing/2014/main" id="{ABC8F7D2-8639-E348-814F-2CDBA8A0E338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649669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Pie 27">
              <a:extLst>
                <a:ext uri="{FF2B5EF4-FFF2-40B4-BE49-F238E27FC236}">
                  <a16:creationId xmlns:a16="http://schemas.microsoft.com/office/drawing/2014/main" id="{9E77E6B1-C082-6849-ABFB-DB4C384B5935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6392540"/>
                <a:gd name="adj2" fmla="val 16204318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248B695-B1FE-874F-A96F-2664C000F08A}"/>
                </a:ext>
              </a:extLst>
            </p:cNvPr>
            <p:cNvSpPr/>
            <p:nvPr/>
          </p:nvSpPr>
          <p:spPr>
            <a:xfrm>
              <a:off x="3870671" y="5868122"/>
              <a:ext cx="4489875" cy="448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AA11FB-3454-5D49-BC4A-FA19BE56EF64}"/>
              </a:ext>
            </a:extLst>
          </p:cNvPr>
          <p:cNvGrpSpPr/>
          <p:nvPr/>
        </p:nvGrpSpPr>
        <p:grpSpPr>
          <a:xfrm>
            <a:off x="4570191" y="7703283"/>
            <a:ext cx="4831256" cy="4816963"/>
            <a:chOff x="3065929" y="5091954"/>
            <a:chExt cx="6060141" cy="6042212"/>
          </a:xfrm>
        </p:grpSpPr>
        <p:sp>
          <p:nvSpPr>
            <p:cNvPr id="22" name="Pie 21">
              <a:extLst>
                <a:ext uri="{FF2B5EF4-FFF2-40B4-BE49-F238E27FC236}">
                  <a16:creationId xmlns:a16="http://schemas.microsoft.com/office/drawing/2014/main" id="{1CAB74ED-D9B0-804D-9B4C-3D231D2E6605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772572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Pie 22">
              <a:extLst>
                <a:ext uri="{FF2B5EF4-FFF2-40B4-BE49-F238E27FC236}">
                  <a16:creationId xmlns:a16="http://schemas.microsoft.com/office/drawing/2014/main" id="{41B0FFBA-3C86-F946-942B-0D384FEAAC84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7719390"/>
                <a:gd name="adj2" fmla="val 16204318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0950A03-6D05-7F44-9FBD-607EA89F583A}"/>
                </a:ext>
              </a:extLst>
            </p:cNvPr>
            <p:cNvSpPr/>
            <p:nvPr/>
          </p:nvSpPr>
          <p:spPr>
            <a:xfrm>
              <a:off x="3870671" y="5868122"/>
              <a:ext cx="4489875" cy="448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35516F5-C235-4644-A5CA-A6A079F2A521}"/>
              </a:ext>
            </a:extLst>
          </p:cNvPr>
          <p:cNvSpPr/>
          <p:nvPr/>
        </p:nvSpPr>
        <p:spPr>
          <a:xfrm rot="5400000">
            <a:off x="5700922" y="444042"/>
            <a:ext cx="2665670" cy="103275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E8F488-8C13-7049-86EC-2DB07235A9F7}"/>
              </a:ext>
            </a:extLst>
          </p:cNvPr>
          <p:cNvSpPr/>
          <p:nvPr/>
        </p:nvSpPr>
        <p:spPr>
          <a:xfrm rot="5400000">
            <a:off x="16020581" y="444044"/>
            <a:ext cx="2665670" cy="10327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515CCC-4DF2-DA4C-B251-77CDDAEFCFD0}"/>
              </a:ext>
            </a:extLst>
          </p:cNvPr>
          <p:cNvSpPr txBox="1"/>
          <p:nvPr/>
        </p:nvSpPr>
        <p:spPr>
          <a:xfrm>
            <a:off x="6128087" y="9594785"/>
            <a:ext cx="1879803" cy="990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67%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D41E-3DA0-7B4C-A9CC-F44377445CBF}"/>
              </a:ext>
            </a:extLst>
          </p:cNvPr>
          <p:cNvSpPr txBox="1"/>
          <p:nvPr/>
        </p:nvSpPr>
        <p:spPr>
          <a:xfrm>
            <a:off x="16446355" y="9617483"/>
            <a:ext cx="1879803" cy="990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55%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D4C454-3B3E-1C44-8290-0DC124C66013}"/>
              </a:ext>
            </a:extLst>
          </p:cNvPr>
          <p:cNvSpPr txBox="1"/>
          <p:nvPr/>
        </p:nvSpPr>
        <p:spPr>
          <a:xfrm>
            <a:off x="3260963" y="5477501"/>
            <a:ext cx="7340440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05002B-BA59-5546-9B91-B1E233E29265}"/>
              </a:ext>
            </a:extLst>
          </p:cNvPr>
          <p:cNvSpPr txBox="1"/>
          <p:nvPr/>
        </p:nvSpPr>
        <p:spPr>
          <a:xfrm>
            <a:off x="4702604" y="4732019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Sells 2010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E0EB41-93DA-2D4E-BA35-E4C926BB43BE}"/>
              </a:ext>
            </a:extLst>
          </p:cNvPr>
          <p:cNvSpPr txBox="1"/>
          <p:nvPr/>
        </p:nvSpPr>
        <p:spPr>
          <a:xfrm>
            <a:off x="13695944" y="5477501"/>
            <a:ext cx="7340440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9BD20D-0B16-0543-95AC-4C2CFC0A2575}"/>
              </a:ext>
            </a:extLst>
          </p:cNvPr>
          <p:cNvSpPr txBox="1"/>
          <p:nvPr/>
        </p:nvSpPr>
        <p:spPr>
          <a:xfrm>
            <a:off x="15137585" y="4732019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Sells 2020</a:t>
            </a:r>
          </a:p>
        </p:txBody>
      </p:sp>
      <p:sp>
        <p:nvSpPr>
          <p:cNvPr id="18" name="CuadroTexto 350">
            <a:extLst>
              <a:ext uri="{FF2B5EF4-FFF2-40B4-BE49-F238E27FC236}">
                <a16:creationId xmlns:a16="http://schemas.microsoft.com/office/drawing/2014/main" id="{762F6561-3D45-BE41-A679-18AC1B4DFE88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FD630526-4207-8041-9AA9-DEA61C546D10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0" name="Rectangle 45">
            <a:extLst>
              <a:ext uri="{FF2B5EF4-FFF2-40B4-BE49-F238E27FC236}">
                <a16:creationId xmlns:a16="http://schemas.microsoft.com/office/drawing/2014/main" id="{57F9663E-0EC2-6C4C-875B-5FD3951E2782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9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2D83A0-F659-194C-827E-BE3ED35130FE}"/>
              </a:ext>
            </a:extLst>
          </p:cNvPr>
          <p:cNvGrpSpPr/>
          <p:nvPr/>
        </p:nvGrpSpPr>
        <p:grpSpPr>
          <a:xfrm>
            <a:off x="7482710" y="4111428"/>
            <a:ext cx="14731544" cy="3802554"/>
            <a:chOff x="7482710" y="4111428"/>
            <a:chExt cx="14731544" cy="380255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CEEB6BD-F0D8-8E4B-84B8-BF2D6F679C90}"/>
                </a:ext>
              </a:extLst>
            </p:cNvPr>
            <p:cNvSpPr/>
            <p:nvPr/>
          </p:nvSpPr>
          <p:spPr>
            <a:xfrm>
              <a:off x="8577462" y="6180160"/>
              <a:ext cx="2814438" cy="13499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0573B51-C0F0-3846-8C55-3FB231F4B938}"/>
                </a:ext>
              </a:extLst>
            </p:cNvPr>
            <p:cNvSpPr/>
            <p:nvPr/>
          </p:nvSpPr>
          <p:spPr>
            <a:xfrm>
              <a:off x="12199116" y="5729310"/>
              <a:ext cx="2814438" cy="18008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65E7AA4-8206-084D-AEEE-591573CA8111}"/>
                </a:ext>
              </a:extLst>
            </p:cNvPr>
            <p:cNvSpPr/>
            <p:nvPr/>
          </p:nvSpPr>
          <p:spPr>
            <a:xfrm>
              <a:off x="15820769" y="5257439"/>
              <a:ext cx="2814438" cy="22726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A18B2E3-DC63-404A-9C19-F259E0B2A3F5}"/>
                </a:ext>
              </a:extLst>
            </p:cNvPr>
            <p:cNvSpPr/>
            <p:nvPr/>
          </p:nvSpPr>
          <p:spPr>
            <a:xfrm>
              <a:off x="19399816" y="4793829"/>
              <a:ext cx="2814438" cy="27363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805DD62-83BD-8540-A070-63D1B8649789}"/>
                </a:ext>
              </a:extLst>
            </p:cNvPr>
            <p:cNvSpPr txBox="1"/>
            <p:nvPr/>
          </p:nvSpPr>
          <p:spPr>
            <a:xfrm>
              <a:off x="9246478" y="7537600"/>
              <a:ext cx="1533008" cy="376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Jan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928CFB-C0C1-F74C-8579-74EBB751A539}"/>
                </a:ext>
              </a:extLst>
            </p:cNvPr>
            <p:cNvSpPr txBox="1"/>
            <p:nvPr/>
          </p:nvSpPr>
          <p:spPr>
            <a:xfrm>
              <a:off x="12851735" y="7537600"/>
              <a:ext cx="1533008" cy="376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Feb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CDC9FB7-1EEA-8F40-8222-D17369149655}"/>
                </a:ext>
              </a:extLst>
            </p:cNvPr>
            <p:cNvSpPr txBox="1"/>
            <p:nvPr/>
          </p:nvSpPr>
          <p:spPr>
            <a:xfrm>
              <a:off x="16456991" y="7537600"/>
              <a:ext cx="1533008" cy="376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Mar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3F31E43-2CE9-664A-97D0-184A9F7C51EF}"/>
                </a:ext>
              </a:extLst>
            </p:cNvPr>
            <p:cNvSpPr txBox="1"/>
            <p:nvPr/>
          </p:nvSpPr>
          <p:spPr>
            <a:xfrm>
              <a:off x="20027232" y="7537600"/>
              <a:ext cx="1533008" cy="376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Apr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FD7762-8770-0E4D-BFB9-DE0A5BBACF98}"/>
                </a:ext>
              </a:extLst>
            </p:cNvPr>
            <p:cNvSpPr txBox="1"/>
            <p:nvPr/>
          </p:nvSpPr>
          <p:spPr>
            <a:xfrm>
              <a:off x="7482710" y="4549413"/>
              <a:ext cx="752374" cy="370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6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50AAF68-8ACE-AC45-9DC1-0E463781270F}"/>
                </a:ext>
              </a:extLst>
            </p:cNvPr>
            <p:cNvSpPr txBox="1"/>
            <p:nvPr/>
          </p:nvSpPr>
          <p:spPr>
            <a:xfrm>
              <a:off x="7482710" y="5022578"/>
              <a:ext cx="752374" cy="370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79D419E-C2F2-634C-AF54-37858EBB4B65}"/>
                </a:ext>
              </a:extLst>
            </p:cNvPr>
            <p:cNvSpPr txBox="1"/>
            <p:nvPr/>
          </p:nvSpPr>
          <p:spPr>
            <a:xfrm>
              <a:off x="7482710" y="5485926"/>
              <a:ext cx="752374" cy="370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B5A9DC4-3FFF-834B-A6ED-860A57A45E41}"/>
                </a:ext>
              </a:extLst>
            </p:cNvPr>
            <p:cNvSpPr txBox="1"/>
            <p:nvPr/>
          </p:nvSpPr>
          <p:spPr>
            <a:xfrm>
              <a:off x="7482710" y="5949275"/>
              <a:ext cx="752374" cy="370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82E5246-4421-5B49-A113-20FF63C03C20}"/>
                </a:ext>
              </a:extLst>
            </p:cNvPr>
            <p:cNvSpPr txBox="1"/>
            <p:nvPr/>
          </p:nvSpPr>
          <p:spPr>
            <a:xfrm>
              <a:off x="7482710" y="6386565"/>
              <a:ext cx="752374" cy="370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2E5DE10-CAD5-894E-8255-13B33A8A16A3}"/>
                </a:ext>
              </a:extLst>
            </p:cNvPr>
            <p:cNvSpPr txBox="1"/>
            <p:nvPr/>
          </p:nvSpPr>
          <p:spPr>
            <a:xfrm>
              <a:off x="7482710" y="6869548"/>
              <a:ext cx="752374" cy="370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519B33A-CE73-2240-B01C-1C8E9A852B7D}"/>
                </a:ext>
              </a:extLst>
            </p:cNvPr>
            <p:cNvSpPr txBox="1"/>
            <p:nvPr/>
          </p:nvSpPr>
          <p:spPr>
            <a:xfrm>
              <a:off x="7482710" y="7304767"/>
              <a:ext cx="752374" cy="370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CB59B18-CEB6-6341-91A3-BDFEDC5BDCE5}"/>
                </a:ext>
              </a:extLst>
            </p:cNvPr>
            <p:cNvSpPr txBox="1"/>
            <p:nvPr/>
          </p:nvSpPr>
          <p:spPr>
            <a:xfrm>
              <a:off x="7482710" y="4111428"/>
              <a:ext cx="752374" cy="370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7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85023F1-492C-9C4E-943E-2BCDB0FEC4A9}"/>
              </a:ext>
            </a:extLst>
          </p:cNvPr>
          <p:cNvSpPr txBox="1"/>
          <p:nvPr/>
        </p:nvSpPr>
        <p:spPr>
          <a:xfrm>
            <a:off x="2238210" y="6282411"/>
            <a:ext cx="4186631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18E882-5C06-1542-BE75-D5B552DEAF0D}"/>
              </a:ext>
            </a:extLst>
          </p:cNvPr>
          <p:cNvSpPr txBox="1"/>
          <p:nvPr/>
        </p:nvSpPr>
        <p:spPr>
          <a:xfrm>
            <a:off x="2239739" y="5536930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Store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429D4A-0680-EC43-8FE1-1CCB02C35828}"/>
              </a:ext>
            </a:extLst>
          </p:cNvPr>
          <p:cNvSpPr txBox="1"/>
          <p:nvPr/>
        </p:nvSpPr>
        <p:spPr>
          <a:xfrm>
            <a:off x="2238210" y="10799984"/>
            <a:ext cx="4186631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409581-417B-0D44-B0B4-B17845DC20F8}"/>
              </a:ext>
            </a:extLst>
          </p:cNvPr>
          <p:cNvSpPr txBox="1"/>
          <p:nvPr/>
        </p:nvSpPr>
        <p:spPr>
          <a:xfrm>
            <a:off x="2239739" y="10054503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Store 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97213D8-5912-0544-AEB0-F3319C5724DD}"/>
              </a:ext>
            </a:extLst>
          </p:cNvPr>
          <p:cNvSpPr/>
          <p:nvPr/>
        </p:nvSpPr>
        <p:spPr>
          <a:xfrm>
            <a:off x="1624241" y="4142217"/>
            <a:ext cx="297306" cy="36325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grpSp>
        <p:nvGrpSpPr>
          <p:cNvPr id="48" name="Grupo 408">
            <a:extLst>
              <a:ext uri="{FF2B5EF4-FFF2-40B4-BE49-F238E27FC236}">
                <a16:creationId xmlns:a16="http://schemas.microsoft.com/office/drawing/2014/main" id="{1561E13E-9422-414A-AAD1-33DF4DF55255}"/>
              </a:ext>
            </a:extLst>
          </p:cNvPr>
          <p:cNvGrpSpPr/>
          <p:nvPr/>
        </p:nvGrpSpPr>
        <p:grpSpPr>
          <a:xfrm>
            <a:off x="2299281" y="4215804"/>
            <a:ext cx="1410774" cy="1112529"/>
            <a:chOff x="4792958" y="3546069"/>
            <a:chExt cx="530890" cy="418657"/>
          </a:xfrm>
          <a:solidFill>
            <a:schemeClr val="accent1"/>
          </a:solidFill>
        </p:grpSpPr>
        <p:sp>
          <p:nvSpPr>
            <p:cNvPr id="49" name="Forma libre 131">
              <a:extLst>
                <a:ext uri="{FF2B5EF4-FFF2-40B4-BE49-F238E27FC236}">
                  <a16:creationId xmlns:a16="http://schemas.microsoft.com/office/drawing/2014/main" id="{3D3D7777-29EE-F847-8AF6-7A54B82C469C}"/>
                </a:ext>
              </a:extLst>
            </p:cNvPr>
            <p:cNvSpPr/>
            <p:nvPr/>
          </p:nvSpPr>
          <p:spPr>
            <a:xfrm>
              <a:off x="4792958" y="3546069"/>
              <a:ext cx="530890" cy="418657"/>
            </a:xfrm>
            <a:custGeom>
              <a:avLst/>
              <a:gdLst>
                <a:gd name="connsiteX0" fmla="*/ 530927 w 530889"/>
                <a:gd name="connsiteY0" fmla="*/ 187067 h 418656"/>
                <a:gd name="connsiteX1" fmla="*/ 467796 w 530889"/>
                <a:gd name="connsiteY1" fmla="*/ 84064 h 418656"/>
                <a:gd name="connsiteX2" fmla="*/ 465507 w 530889"/>
                <a:gd name="connsiteY2" fmla="*/ 80372 h 418656"/>
                <a:gd name="connsiteX3" fmla="*/ 398684 w 530889"/>
                <a:gd name="connsiteY3" fmla="*/ 5058 h 418656"/>
                <a:gd name="connsiteX4" fmla="*/ 388716 w 530889"/>
                <a:gd name="connsiteY4" fmla="*/ 554 h 418656"/>
                <a:gd name="connsiteX5" fmla="*/ 88863 w 530889"/>
                <a:gd name="connsiteY5" fmla="*/ 554 h 418656"/>
                <a:gd name="connsiteX6" fmla="*/ 78895 w 530889"/>
                <a:gd name="connsiteY6" fmla="*/ 4984 h 418656"/>
                <a:gd name="connsiteX7" fmla="*/ 4984 w 530889"/>
                <a:gd name="connsiteY7" fmla="*/ 88273 h 418656"/>
                <a:gd name="connsiteX8" fmla="*/ 4024 w 530889"/>
                <a:gd name="connsiteY8" fmla="*/ 89528 h 418656"/>
                <a:gd name="connsiteX9" fmla="*/ 554 w 530889"/>
                <a:gd name="connsiteY9" fmla="*/ 99422 h 418656"/>
                <a:gd name="connsiteX10" fmla="*/ 48991 w 530889"/>
                <a:gd name="connsiteY10" fmla="*/ 165654 h 418656"/>
                <a:gd name="connsiteX11" fmla="*/ 48991 w 530889"/>
                <a:gd name="connsiteY11" fmla="*/ 398389 h 418656"/>
                <a:gd name="connsiteX12" fmla="*/ 68853 w 530889"/>
                <a:gd name="connsiteY12" fmla="*/ 418251 h 418656"/>
                <a:gd name="connsiteX13" fmla="*/ 165728 w 530889"/>
                <a:gd name="connsiteY13" fmla="*/ 418251 h 418656"/>
                <a:gd name="connsiteX14" fmla="*/ 311556 w 530889"/>
                <a:gd name="connsiteY14" fmla="*/ 418251 h 418656"/>
                <a:gd name="connsiteX15" fmla="*/ 408800 w 530889"/>
                <a:gd name="connsiteY15" fmla="*/ 418251 h 418656"/>
                <a:gd name="connsiteX16" fmla="*/ 428662 w 530889"/>
                <a:gd name="connsiteY16" fmla="*/ 398389 h 418656"/>
                <a:gd name="connsiteX17" fmla="*/ 428662 w 530889"/>
                <a:gd name="connsiteY17" fmla="*/ 301884 h 418656"/>
                <a:gd name="connsiteX18" fmla="*/ 530927 w 530889"/>
                <a:gd name="connsiteY18" fmla="*/ 187067 h 418656"/>
                <a:gd name="connsiteX19" fmla="*/ 27357 w 530889"/>
                <a:gd name="connsiteY19" fmla="*/ 103188 h 418656"/>
                <a:gd name="connsiteX20" fmla="*/ 94844 w 530889"/>
                <a:gd name="connsiteY20" fmla="*/ 27135 h 418656"/>
                <a:gd name="connsiteX21" fmla="*/ 382735 w 530889"/>
                <a:gd name="connsiteY21" fmla="*/ 27135 h 418656"/>
                <a:gd name="connsiteX22" fmla="*/ 422238 w 530889"/>
                <a:gd name="connsiteY22" fmla="*/ 71659 h 418656"/>
                <a:gd name="connsiteX23" fmla="*/ 415297 w 530889"/>
                <a:gd name="connsiteY23" fmla="*/ 71438 h 418656"/>
                <a:gd name="connsiteX24" fmla="*/ 309784 w 530889"/>
                <a:gd name="connsiteY24" fmla="*/ 139737 h 418656"/>
                <a:gd name="connsiteX25" fmla="*/ 295017 w 530889"/>
                <a:gd name="connsiteY25" fmla="*/ 142395 h 418656"/>
                <a:gd name="connsiteX26" fmla="*/ 252043 w 530889"/>
                <a:gd name="connsiteY26" fmla="*/ 99422 h 418656"/>
                <a:gd name="connsiteX27" fmla="*/ 238753 w 530889"/>
                <a:gd name="connsiteY27" fmla="*/ 86131 h 418656"/>
                <a:gd name="connsiteX28" fmla="*/ 225462 w 530889"/>
                <a:gd name="connsiteY28" fmla="*/ 99422 h 418656"/>
                <a:gd name="connsiteX29" fmla="*/ 182563 w 530889"/>
                <a:gd name="connsiteY29" fmla="*/ 142395 h 418656"/>
                <a:gd name="connsiteX30" fmla="*/ 139663 w 530889"/>
                <a:gd name="connsiteY30" fmla="*/ 99422 h 418656"/>
                <a:gd name="connsiteX31" fmla="*/ 126372 w 530889"/>
                <a:gd name="connsiteY31" fmla="*/ 86131 h 418656"/>
                <a:gd name="connsiteX32" fmla="*/ 113082 w 530889"/>
                <a:gd name="connsiteY32" fmla="*/ 99422 h 418656"/>
                <a:gd name="connsiteX33" fmla="*/ 70182 w 530889"/>
                <a:gd name="connsiteY33" fmla="*/ 142395 h 418656"/>
                <a:gd name="connsiteX34" fmla="*/ 27357 w 530889"/>
                <a:gd name="connsiteY34" fmla="*/ 103188 h 418656"/>
                <a:gd name="connsiteX35" fmla="*/ 176212 w 530889"/>
                <a:gd name="connsiteY35" fmla="*/ 391670 h 418656"/>
                <a:gd name="connsiteX36" fmla="*/ 176212 w 530889"/>
                <a:gd name="connsiteY36" fmla="*/ 284532 h 418656"/>
                <a:gd name="connsiteX37" fmla="*/ 301071 w 530889"/>
                <a:gd name="connsiteY37" fmla="*/ 284532 h 418656"/>
                <a:gd name="connsiteX38" fmla="*/ 301071 w 530889"/>
                <a:gd name="connsiteY38" fmla="*/ 391670 h 418656"/>
                <a:gd name="connsiteX39" fmla="*/ 176212 w 530889"/>
                <a:gd name="connsiteY39" fmla="*/ 391670 h 418656"/>
                <a:gd name="connsiteX40" fmla="*/ 327653 w 530889"/>
                <a:gd name="connsiteY40" fmla="*/ 391670 h 418656"/>
                <a:gd name="connsiteX41" fmla="*/ 327653 w 530889"/>
                <a:gd name="connsiteY41" fmla="*/ 274933 h 418656"/>
                <a:gd name="connsiteX42" fmla="*/ 311556 w 530889"/>
                <a:gd name="connsiteY42" fmla="*/ 257950 h 418656"/>
                <a:gd name="connsiteX43" fmla="*/ 165728 w 530889"/>
                <a:gd name="connsiteY43" fmla="*/ 257950 h 418656"/>
                <a:gd name="connsiteX44" fmla="*/ 149631 w 530889"/>
                <a:gd name="connsiteY44" fmla="*/ 274933 h 418656"/>
                <a:gd name="connsiteX45" fmla="*/ 149631 w 530889"/>
                <a:gd name="connsiteY45" fmla="*/ 391670 h 418656"/>
                <a:gd name="connsiteX46" fmla="*/ 75646 w 530889"/>
                <a:gd name="connsiteY46" fmla="*/ 391670 h 418656"/>
                <a:gd name="connsiteX47" fmla="*/ 75646 w 530889"/>
                <a:gd name="connsiteY47" fmla="*/ 168681 h 418656"/>
                <a:gd name="connsiteX48" fmla="*/ 126372 w 530889"/>
                <a:gd name="connsiteY48" fmla="*/ 140254 h 418656"/>
                <a:gd name="connsiteX49" fmla="*/ 182563 w 530889"/>
                <a:gd name="connsiteY49" fmla="*/ 168903 h 418656"/>
                <a:gd name="connsiteX50" fmla="*/ 238753 w 530889"/>
                <a:gd name="connsiteY50" fmla="*/ 140180 h 418656"/>
                <a:gd name="connsiteX51" fmla="*/ 295017 w 530889"/>
                <a:gd name="connsiteY51" fmla="*/ 168903 h 418656"/>
                <a:gd name="connsiteX52" fmla="*/ 301145 w 530889"/>
                <a:gd name="connsiteY52" fmla="*/ 168607 h 418656"/>
                <a:gd name="connsiteX53" fmla="*/ 299668 w 530889"/>
                <a:gd name="connsiteY53" fmla="*/ 186993 h 418656"/>
                <a:gd name="connsiteX54" fmla="*/ 402007 w 530889"/>
                <a:gd name="connsiteY54" fmla="*/ 301884 h 418656"/>
                <a:gd name="connsiteX55" fmla="*/ 402007 w 530889"/>
                <a:gd name="connsiteY55" fmla="*/ 391670 h 418656"/>
                <a:gd name="connsiteX56" fmla="*/ 327653 w 530889"/>
                <a:gd name="connsiteY56" fmla="*/ 391670 h 418656"/>
                <a:gd name="connsiteX57" fmla="*/ 415297 w 530889"/>
                <a:gd name="connsiteY57" fmla="*/ 276114 h 418656"/>
                <a:gd name="connsiteX58" fmla="*/ 326250 w 530889"/>
                <a:gd name="connsiteY58" fmla="*/ 187067 h 418656"/>
                <a:gd name="connsiteX59" fmla="*/ 415297 w 530889"/>
                <a:gd name="connsiteY59" fmla="*/ 98019 h 418656"/>
                <a:gd name="connsiteX60" fmla="*/ 504345 w 530889"/>
                <a:gd name="connsiteY60" fmla="*/ 187067 h 418656"/>
                <a:gd name="connsiteX61" fmla="*/ 415297 w 530889"/>
                <a:gd name="connsiteY61" fmla="*/ 276114 h 41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30889" h="418656">
                  <a:moveTo>
                    <a:pt x="530927" y="187067"/>
                  </a:moveTo>
                  <a:cubicBezTo>
                    <a:pt x="530927" y="142174"/>
                    <a:pt x="505231" y="103188"/>
                    <a:pt x="467796" y="84064"/>
                  </a:cubicBezTo>
                  <a:cubicBezTo>
                    <a:pt x="467279" y="82735"/>
                    <a:pt x="466467" y="81479"/>
                    <a:pt x="465507" y="80372"/>
                  </a:cubicBezTo>
                  <a:lnTo>
                    <a:pt x="398684" y="5058"/>
                  </a:lnTo>
                  <a:cubicBezTo>
                    <a:pt x="396174" y="2178"/>
                    <a:pt x="392555" y="554"/>
                    <a:pt x="388716" y="554"/>
                  </a:cubicBezTo>
                  <a:lnTo>
                    <a:pt x="88863" y="554"/>
                  </a:lnTo>
                  <a:cubicBezTo>
                    <a:pt x="85097" y="554"/>
                    <a:pt x="81479" y="2178"/>
                    <a:pt x="78895" y="4984"/>
                  </a:cubicBezTo>
                  <a:lnTo>
                    <a:pt x="4984" y="88273"/>
                  </a:lnTo>
                  <a:cubicBezTo>
                    <a:pt x="4615" y="88642"/>
                    <a:pt x="4320" y="89085"/>
                    <a:pt x="4024" y="89528"/>
                  </a:cubicBezTo>
                  <a:cubicBezTo>
                    <a:pt x="1735" y="92850"/>
                    <a:pt x="554" y="96173"/>
                    <a:pt x="554" y="99422"/>
                  </a:cubicBezTo>
                  <a:cubicBezTo>
                    <a:pt x="554" y="130434"/>
                    <a:pt x="20933" y="156719"/>
                    <a:pt x="48991" y="165654"/>
                  </a:cubicBezTo>
                  <a:lnTo>
                    <a:pt x="48991" y="398389"/>
                  </a:lnTo>
                  <a:cubicBezTo>
                    <a:pt x="48991" y="409317"/>
                    <a:pt x="57925" y="418251"/>
                    <a:pt x="68853" y="418251"/>
                  </a:cubicBezTo>
                  <a:lnTo>
                    <a:pt x="165728" y="418251"/>
                  </a:lnTo>
                  <a:lnTo>
                    <a:pt x="311556" y="418251"/>
                  </a:lnTo>
                  <a:lnTo>
                    <a:pt x="408800" y="418251"/>
                  </a:lnTo>
                  <a:cubicBezTo>
                    <a:pt x="419728" y="418251"/>
                    <a:pt x="428662" y="409317"/>
                    <a:pt x="428662" y="398389"/>
                  </a:cubicBezTo>
                  <a:lnTo>
                    <a:pt x="428662" y="301884"/>
                  </a:lnTo>
                  <a:cubicBezTo>
                    <a:pt x="486107" y="295312"/>
                    <a:pt x="530927" y="246358"/>
                    <a:pt x="530927" y="187067"/>
                  </a:cubicBezTo>
                  <a:close/>
                  <a:moveTo>
                    <a:pt x="27357" y="103188"/>
                  </a:moveTo>
                  <a:lnTo>
                    <a:pt x="94844" y="27135"/>
                  </a:lnTo>
                  <a:lnTo>
                    <a:pt x="382735" y="27135"/>
                  </a:lnTo>
                  <a:lnTo>
                    <a:pt x="422238" y="71659"/>
                  </a:lnTo>
                  <a:cubicBezTo>
                    <a:pt x="419949" y="71511"/>
                    <a:pt x="417660" y="71438"/>
                    <a:pt x="415297" y="71438"/>
                  </a:cubicBezTo>
                  <a:cubicBezTo>
                    <a:pt x="368411" y="71438"/>
                    <a:pt x="327948" y="99496"/>
                    <a:pt x="309784" y="139737"/>
                  </a:cubicBezTo>
                  <a:cubicBezTo>
                    <a:pt x="305058" y="141509"/>
                    <a:pt x="300111" y="142395"/>
                    <a:pt x="295017" y="142395"/>
                  </a:cubicBezTo>
                  <a:cubicBezTo>
                    <a:pt x="271315" y="142395"/>
                    <a:pt x="252043" y="123124"/>
                    <a:pt x="252043" y="99422"/>
                  </a:cubicBezTo>
                  <a:cubicBezTo>
                    <a:pt x="252043" y="92112"/>
                    <a:pt x="246063" y="86131"/>
                    <a:pt x="238753" y="86131"/>
                  </a:cubicBezTo>
                  <a:cubicBezTo>
                    <a:pt x="231443" y="86131"/>
                    <a:pt x="225462" y="92112"/>
                    <a:pt x="225462" y="99422"/>
                  </a:cubicBezTo>
                  <a:cubicBezTo>
                    <a:pt x="225462" y="123124"/>
                    <a:pt x="206190" y="142395"/>
                    <a:pt x="182563" y="142395"/>
                  </a:cubicBezTo>
                  <a:cubicBezTo>
                    <a:pt x="158861" y="142395"/>
                    <a:pt x="139663" y="123124"/>
                    <a:pt x="139663" y="99422"/>
                  </a:cubicBezTo>
                  <a:cubicBezTo>
                    <a:pt x="139663" y="92112"/>
                    <a:pt x="133682" y="86131"/>
                    <a:pt x="126372" y="86131"/>
                  </a:cubicBezTo>
                  <a:cubicBezTo>
                    <a:pt x="119063" y="86131"/>
                    <a:pt x="113082" y="92112"/>
                    <a:pt x="113082" y="99422"/>
                  </a:cubicBezTo>
                  <a:cubicBezTo>
                    <a:pt x="113082" y="123124"/>
                    <a:pt x="93810" y="142395"/>
                    <a:pt x="70182" y="142395"/>
                  </a:cubicBezTo>
                  <a:cubicBezTo>
                    <a:pt x="47736" y="142395"/>
                    <a:pt x="29276" y="125117"/>
                    <a:pt x="27357" y="103188"/>
                  </a:cubicBezTo>
                  <a:close/>
                  <a:moveTo>
                    <a:pt x="176212" y="391670"/>
                  </a:moveTo>
                  <a:lnTo>
                    <a:pt x="176212" y="284532"/>
                  </a:lnTo>
                  <a:lnTo>
                    <a:pt x="301071" y="284532"/>
                  </a:lnTo>
                  <a:lnTo>
                    <a:pt x="301071" y="391670"/>
                  </a:lnTo>
                  <a:lnTo>
                    <a:pt x="176212" y="391670"/>
                  </a:lnTo>
                  <a:close/>
                  <a:moveTo>
                    <a:pt x="327653" y="391670"/>
                  </a:moveTo>
                  <a:lnTo>
                    <a:pt x="327653" y="274933"/>
                  </a:lnTo>
                  <a:cubicBezTo>
                    <a:pt x="327653" y="265556"/>
                    <a:pt x="320417" y="257950"/>
                    <a:pt x="311556" y="257950"/>
                  </a:cubicBezTo>
                  <a:lnTo>
                    <a:pt x="165728" y="257950"/>
                  </a:lnTo>
                  <a:cubicBezTo>
                    <a:pt x="156867" y="257950"/>
                    <a:pt x="149631" y="265556"/>
                    <a:pt x="149631" y="274933"/>
                  </a:cubicBezTo>
                  <a:lnTo>
                    <a:pt x="149631" y="391670"/>
                  </a:lnTo>
                  <a:lnTo>
                    <a:pt x="75646" y="391670"/>
                  </a:lnTo>
                  <a:lnTo>
                    <a:pt x="75646" y="168681"/>
                  </a:lnTo>
                  <a:cubicBezTo>
                    <a:pt x="96468" y="167057"/>
                    <a:pt x="114780" y="156203"/>
                    <a:pt x="126372" y="140254"/>
                  </a:cubicBezTo>
                  <a:cubicBezTo>
                    <a:pt x="138999" y="157606"/>
                    <a:pt x="159525" y="168903"/>
                    <a:pt x="182563" y="168903"/>
                  </a:cubicBezTo>
                  <a:cubicBezTo>
                    <a:pt x="205674" y="168903"/>
                    <a:pt x="226126" y="157606"/>
                    <a:pt x="238753" y="140180"/>
                  </a:cubicBezTo>
                  <a:cubicBezTo>
                    <a:pt x="251379" y="157532"/>
                    <a:pt x="271906" y="168903"/>
                    <a:pt x="295017" y="168903"/>
                  </a:cubicBezTo>
                  <a:cubicBezTo>
                    <a:pt x="297084" y="168903"/>
                    <a:pt x="299078" y="168829"/>
                    <a:pt x="301145" y="168607"/>
                  </a:cubicBezTo>
                  <a:cubicBezTo>
                    <a:pt x="300185" y="174588"/>
                    <a:pt x="299668" y="180717"/>
                    <a:pt x="299668" y="186993"/>
                  </a:cubicBezTo>
                  <a:cubicBezTo>
                    <a:pt x="299668" y="246284"/>
                    <a:pt x="344488" y="295238"/>
                    <a:pt x="402007" y="301884"/>
                  </a:cubicBezTo>
                  <a:lnTo>
                    <a:pt x="402007" y="391670"/>
                  </a:lnTo>
                  <a:lnTo>
                    <a:pt x="327653" y="391670"/>
                  </a:lnTo>
                  <a:close/>
                  <a:moveTo>
                    <a:pt x="415297" y="276114"/>
                  </a:moveTo>
                  <a:cubicBezTo>
                    <a:pt x="366196" y="276114"/>
                    <a:pt x="326250" y="236168"/>
                    <a:pt x="326250" y="187067"/>
                  </a:cubicBezTo>
                  <a:cubicBezTo>
                    <a:pt x="326250" y="137965"/>
                    <a:pt x="366196" y="98019"/>
                    <a:pt x="415297" y="98019"/>
                  </a:cubicBezTo>
                  <a:cubicBezTo>
                    <a:pt x="464399" y="98019"/>
                    <a:pt x="504345" y="137965"/>
                    <a:pt x="504345" y="187067"/>
                  </a:cubicBezTo>
                  <a:cubicBezTo>
                    <a:pt x="504345" y="236168"/>
                    <a:pt x="464399" y="276114"/>
                    <a:pt x="415297" y="2761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50" name="Forma libre 132">
              <a:extLst>
                <a:ext uri="{FF2B5EF4-FFF2-40B4-BE49-F238E27FC236}">
                  <a16:creationId xmlns:a16="http://schemas.microsoft.com/office/drawing/2014/main" id="{5F260984-6A1C-8442-994D-2698FF422A38}"/>
                </a:ext>
              </a:extLst>
            </p:cNvPr>
            <p:cNvSpPr/>
            <p:nvPr/>
          </p:nvSpPr>
          <p:spPr>
            <a:xfrm>
              <a:off x="5147205" y="3664301"/>
              <a:ext cx="121831" cy="137337"/>
            </a:xfrm>
            <a:custGeom>
              <a:avLst/>
              <a:gdLst>
                <a:gd name="connsiteX0" fmla="*/ 103506 w 121831"/>
                <a:gd name="connsiteY0" fmla="*/ 14786 h 137337"/>
                <a:gd name="connsiteX1" fmla="*/ 72716 w 121831"/>
                <a:gd name="connsiteY1" fmla="*/ 4375 h 137337"/>
                <a:gd name="connsiteX2" fmla="*/ 49679 w 121831"/>
                <a:gd name="connsiteY2" fmla="*/ 4375 h 137337"/>
                <a:gd name="connsiteX3" fmla="*/ 18520 w 121831"/>
                <a:gd name="connsiteY3" fmla="*/ 15007 h 137337"/>
                <a:gd name="connsiteX4" fmla="*/ 5081 w 121831"/>
                <a:gd name="connsiteY4" fmla="*/ 21948 h 137337"/>
                <a:gd name="connsiteX5" fmla="*/ 651 w 121831"/>
                <a:gd name="connsiteY5" fmla="*/ 36420 h 137337"/>
                <a:gd name="connsiteX6" fmla="*/ 23245 w 121831"/>
                <a:gd name="connsiteY6" fmla="*/ 110479 h 137337"/>
                <a:gd name="connsiteX7" fmla="*/ 55586 w 121831"/>
                <a:gd name="connsiteY7" fmla="*/ 135879 h 137337"/>
                <a:gd name="connsiteX8" fmla="*/ 61198 w 121831"/>
                <a:gd name="connsiteY8" fmla="*/ 137134 h 137337"/>
                <a:gd name="connsiteX9" fmla="*/ 66809 w 121831"/>
                <a:gd name="connsiteY9" fmla="*/ 135879 h 137337"/>
                <a:gd name="connsiteX10" fmla="*/ 99076 w 121831"/>
                <a:gd name="connsiteY10" fmla="*/ 110479 h 137337"/>
                <a:gd name="connsiteX11" fmla="*/ 121597 w 121831"/>
                <a:gd name="connsiteY11" fmla="*/ 36125 h 137337"/>
                <a:gd name="connsiteX12" fmla="*/ 117093 w 121831"/>
                <a:gd name="connsiteY12" fmla="*/ 21653 h 137337"/>
                <a:gd name="connsiteX13" fmla="*/ 103506 w 121831"/>
                <a:gd name="connsiteY13" fmla="*/ 14786 h 137337"/>
                <a:gd name="connsiteX14" fmla="*/ 77073 w 121831"/>
                <a:gd name="connsiteY14" fmla="*/ 95564 h 137337"/>
                <a:gd name="connsiteX15" fmla="*/ 61124 w 121831"/>
                <a:gd name="connsiteY15" fmla="*/ 108781 h 137337"/>
                <a:gd name="connsiteX16" fmla="*/ 45101 w 121831"/>
                <a:gd name="connsiteY16" fmla="*/ 95490 h 137337"/>
                <a:gd name="connsiteX17" fmla="*/ 27823 w 121831"/>
                <a:gd name="connsiteY17" fmla="*/ 40629 h 137337"/>
                <a:gd name="connsiteX18" fmla="*/ 61124 w 121831"/>
                <a:gd name="connsiteY18" fmla="*/ 28593 h 137337"/>
                <a:gd name="connsiteX19" fmla="*/ 94277 w 121831"/>
                <a:gd name="connsiteY19" fmla="*/ 40481 h 137337"/>
                <a:gd name="connsiteX20" fmla="*/ 77073 w 121831"/>
                <a:gd name="connsiteY20" fmla="*/ 95564 h 13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831" h="137337">
                  <a:moveTo>
                    <a:pt x="103506" y="14786"/>
                  </a:moveTo>
                  <a:cubicBezTo>
                    <a:pt x="87484" y="13678"/>
                    <a:pt x="77368" y="7771"/>
                    <a:pt x="72716" y="4375"/>
                  </a:cubicBezTo>
                  <a:cubicBezTo>
                    <a:pt x="65849" y="-720"/>
                    <a:pt x="56546" y="-720"/>
                    <a:pt x="49679" y="4375"/>
                  </a:cubicBezTo>
                  <a:cubicBezTo>
                    <a:pt x="44953" y="7845"/>
                    <a:pt x="34690" y="13752"/>
                    <a:pt x="18520" y="15007"/>
                  </a:cubicBezTo>
                  <a:cubicBezTo>
                    <a:pt x="13203" y="15376"/>
                    <a:pt x="8478" y="17887"/>
                    <a:pt x="5081" y="21948"/>
                  </a:cubicBezTo>
                  <a:cubicBezTo>
                    <a:pt x="1685" y="26009"/>
                    <a:pt x="134" y="31178"/>
                    <a:pt x="651" y="36420"/>
                  </a:cubicBezTo>
                  <a:cubicBezTo>
                    <a:pt x="4860" y="78212"/>
                    <a:pt x="16600" y="100806"/>
                    <a:pt x="23245" y="110479"/>
                  </a:cubicBezTo>
                  <a:cubicBezTo>
                    <a:pt x="33213" y="125173"/>
                    <a:pt x="53297" y="134845"/>
                    <a:pt x="55586" y="135879"/>
                  </a:cubicBezTo>
                  <a:cubicBezTo>
                    <a:pt x="57358" y="136691"/>
                    <a:pt x="59278" y="137134"/>
                    <a:pt x="61198" y="137134"/>
                  </a:cubicBezTo>
                  <a:cubicBezTo>
                    <a:pt x="63117" y="137134"/>
                    <a:pt x="65037" y="136691"/>
                    <a:pt x="66809" y="135879"/>
                  </a:cubicBezTo>
                  <a:cubicBezTo>
                    <a:pt x="69098" y="134845"/>
                    <a:pt x="89108" y="125173"/>
                    <a:pt x="99076" y="110479"/>
                  </a:cubicBezTo>
                  <a:cubicBezTo>
                    <a:pt x="105722" y="100732"/>
                    <a:pt x="117462" y="78138"/>
                    <a:pt x="121597" y="36125"/>
                  </a:cubicBezTo>
                  <a:cubicBezTo>
                    <a:pt x="122113" y="30882"/>
                    <a:pt x="120489" y="25640"/>
                    <a:pt x="117093" y="21653"/>
                  </a:cubicBezTo>
                  <a:cubicBezTo>
                    <a:pt x="113696" y="17665"/>
                    <a:pt x="108749" y="15155"/>
                    <a:pt x="103506" y="14786"/>
                  </a:cubicBezTo>
                  <a:close/>
                  <a:moveTo>
                    <a:pt x="77073" y="95564"/>
                  </a:moveTo>
                  <a:cubicBezTo>
                    <a:pt x="73824" y="100363"/>
                    <a:pt x="66957" y="105384"/>
                    <a:pt x="61124" y="108781"/>
                  </a:cubicBezTo>
                  <a:cubicBezTo>
                    <a:pt x="55734" y="105606"/>
                    <a:pt x="48572" y="100585"/>
                    <a:pt x="45101" y="95490"/>
                  </a:cubicBezTo>
                  <a:cubicBezTo>
                    <a:pt x="34395" y="79763"/>
                    <a:pt x="29669" y="54436"/>
                    <a:pt x="27823" y="40629"/>
                  </a:cubicBezTo>
                  <a:cubicBezTo>
                    <a:pt x="42960" y="38340"/>
                    <a:pt x="54109" y="32950"/>
                    <a:pt x="61124" y="28593"/>
                  </a:cubicBezTo>
                  <a:cubicBezTo>
                    <a:pt x="68065" y="32950"/>
                    <a:pt x="79140" y="38266"/>
                    <a:pt x="94277" y="40481"/>
                  </a:cubicBezTo>
                  <a:cubicBezTo>
                    <a:pt x="92431" y="54362"/>
                    <a:pt x="87779" y="79836"/>
                    <a:pt x="77073" y="955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1" name="Grupo 408">
            <a:extLst>
              <a:ext uri="{FF2B5EF4-FFF2-40B4-BE49-F238E27FC236}">
                <a16:creationId xmlns:a16="http://schemas.microsoft.com/office/drawing/2014/main" id="{412A898B-0499-2140-AC41-304132488962}"/>
              </a:ext>
            </a:extLst>
          </p:cNvPr>
          <p:cNvGrpSpPr/>
          <p:nvPr/>
        </p:nvGrpSpPr>
        <p:grpSpPr>
          <a:xfrm>
            <a:off x="2299281" y="8766034"/>
            <a:ext cx="1410774" cy="1112529"/>
            <a:chOff x="4792958" y="3546069"/>
            <a:chExt cx="530890" cy="418657"/>
          </a:xfrm>
          <a:solidFill>
            <a:schemeClr val="accent2"/>
          </a:solidFill>
        </p:grpSpPr>
        <p:sp>
          <p:nvSpPr>
            <p:cNvPr id="52" name="Forma libre 131">
              <a:extLst>
                <a:ext uri="{FF2B5EF4-FFF2-40B4-BE49-F238E27FC236}">
                  <a16:creationId xmlns:a16="http://schemas.microsoft.com/office/drawing/2014/main" id="{03DAA86F-C0AF-3B48-91A4-4946BE5AA32F}"/>
                </a:ext>
              </a:extLst>
            </p:cNvPr>
            <p:cNvSpPr/>
            <p:nvPr/>
          </p:nvSpPr>
          <p:spPr>
            <a:xfrm>
              <a:off x="4792958" y="3546069"/>
              <a:ext cx="530890" cy="418657"/>
            </a:xfrm>
            <a:custGeom>
              <a:avLst/>
              <a:gdLst>
                <a:gd name="connsiteX0" fmla="*/ 530927 w 530889"/>
                <a:gd name="connsiteY0" fmla="*/ 187067 h 418656"/>
                <a:gd name="connsiteX1" fmla="*/ 467796 w 530889"/>
                <a:gd name="connsiteY1" fmla="*/ 84064 h 418656"/>
                <a:gd name="connsiteX2" fmla="*/ 465507 w 530889"/>
                <a:gd name="connsiteY2" fmla="*/ 80372 h 418656"/>
                <a:gd name="connsiteX3" fmla="*/ 398684 w 530889"/>
                <a:gd name="connsiteY3" fmla="*/ 5058 h 418656"/>
                <a:gd name="connsiteX4" fmla="*/ 388716 w 530889"/>
                <a:gd name="connsiteY4" fmla="*/ 554 h 418656"/>
                <a:gd name="connsiteX5" fmla="*/ 88863 w 530889"/>
                <a:gd name="connsiteY5" fmla="*/ 554 h 418656"/>
                <a:gd name="connsiteX6" fmla="*/ 78895 w 530889"/>
                <a:gd name="connsiteY6" fmla="*/ 4984 h 418656"/>
                <a:gd name="connsiteX7" fmla="*/ 4984 w 530889"/>
                <a:gd name="connsiteY7" fmla="*/ 88273 h 418656"/>
                <a:gd name="connsiteX8" fmla="*/ 4024 w 530889"/>
                <a:gd name="connsiteY8" fmla="*/ 89528 h 418656"/>
                <a:gd name="connsiteX9" fmla="*/ 554 w 530889"/>
                <a:gd name="connsiteY9" fmla="*/ 99422 h 418656"/>
                <a:gd name="connsiteX10" fmla="*/ 48991 w 530889"/>
                <a:gd name="connsiteY10" fmla="*/ 165654 h 418656"/>
                <a:gd name="connsiteX11" fmla="*/ 48991 w 530889"/>
                <a:gd name="connsiteY11" fmla="*/ 398389 h 418656"/>
                <a:gd name="connsiteX12" fmla="*/ 68853 w 530889"/>
                <a:gd name="connsiteY12" fmla="*/ 418251 h 418656"/>
                <a:gd name="connsiteX13" fmla="*/ 165728 w 530889"/>
                <a:gd name="connsiteY13" fmla="*/ 418251 h 418656"/>
                <a:gd name="connsiteX14" fmla="*/ 311556 w 530889"/>
                <a:gd name="connsiteY14" fmla="*/ 418251 h 418656"/>
                <a:gd name="connsiteX15" fmla="*/ 408800 w 530889"/>
                <a:gd name="connsiteY15" fmla="*/ 418251 h 418656"/>
                <a:gd name="connsiteX16" fmla="*/ 428662 w 530889"/>
                <a:gd name="connsiteY16" fmla="*/ 398389 h 418656"/>
                <a:gd name="connsiteX17" fmla="*/ 428662 w 530889"/>
                <a:gd name="connsiteY17" fmla="*/ 301884 h 418656"/>
                <a:gd name="connsiteX18" fmla="*/ 530927 w 530889"/>
                <a:gd name="connsiteY18" fmla="*/ 187067 h 418656"/>
                <a:gd name="connsiteX19" fmla="*/ 27357 w 530889"/>
                <a:gd name="connsiteY19" fmla="*/ 103188 h 418656"/>
                <a:gd name="connsiteX20" fmla="*/ 94844 w 530889"/>
                <a:gd name="connsiteY20" fmla="*/ 27135 h 418656"/>
                <a:gd name="connsiteX21" fmla="*/ 382735 w 530889"/>
                <a:gd name="connsiteY21" fmla="*/ 27135 h 418656"/>
                <a:gd name="connsiteX22" fmla="*/ 422238 w 530889"/>
                <a:gd name="connsiteY22" fmla="*/ 71659 h 418656"/>
                <a:gd name="connsiteX23" fmla="*/ 415297 w 530889"/>
                <a:gd name="connsiteY23" fmla="*/ 71438 h 418656"/>
                <a:gd name="connsiteX24" fmla="*/ 309784 w 530889"/>
                <a:gd name="connsiteY24" fmla="*/ 139737 h 418656"/>
                <a:gd name="connsiteX25" fmla="*/ 295017 w 530889"/>
                <a:gd name="connsiteY25" fmla="*/ 142395 h 418656"/>
                <a:gd name="connsiteX26" fmla="*/ 252043 w 530889"/>
                <a:gd name="connsiteY26" fmla="*/ 99422 h 418656"/>
                <a:gd name="connsiteX27" fmla="*/ 238753 w 530889"/>
                <a:gd name="connsiteY27" fmla="*/ 86131 h 418656"/>
                <a:gd name="connsiteX28" fmla="*/ 225462 w 530889"/>
                <a:gd name="connsiteY28" fmla="*/ 99422 h 418656"/>
                <a:gd name="connsiteX29" fmla="*/ 182563 w 530889"/>
                <a:gd name="connsiteY29" fmla="*/ 142395 h 418656"/>
                <a:gd name="connsiteX30" fmla="*/ 139663 w 530889"/>
                <a:gd name="connsiteY30" fmla="*/ 99422 h 418656"/>
                <a:gd name="connsiteX31" fmla="*/ 126372 w 530889"/>
                <a:gd name="connsiteY31" fmla="*/ 86131 h 418656"/>
                <a:gd name="connsiteX32" fmla="*/ 113082 w 530889"/>
                <a:gd name="connsiteY32" fmla="*/ 99422 h 418656"/>
                <a:gd name="connsiteX33" fmla="*/ 70182 w 530889"/>
                <a:gd name="connsiteY33" fmla="*/ 142395 h 418656"/>
                <a:gd name="connsiteX34" fmla="*/ 27357 w 530889"/>
                <a:gd name="connsiteY34" fmla="*/ 103188 h 418656"/>
                <a:gd name="connsiteX35" fmla="*/ 176212 w 530889"/>
                <a:gd name="connsiteY35" fmla="*/ 391670 h 418656"/>
                <a:gd name="connsiteX36" fmla="*/ 176212 w 530889"/>
                <a:gd name="connsiteY36" fmla="*/ 284532 h 418656"/>
                <a:gd name="connsiteX37" fmla="*/ 301071 w 530889"/>
                <a:gd name="connsiteY37" fmla="*/ 284532 h 418656"/>
                <a:gd name="connsiteX38" fmla="*/ 301071 w 530889"/>
                <a:gd name="connsiteY38" fmla="*/ 391670 h 418656"/>
                <a:gd name="connsiteX39" fmla="*/ 176212 w 530889"/>
                <a:gd name="connsiteY39" fmla="*/ 391670 h 418656"/>
                <a:gd name="connsiteX40" fmla="*/ 327653 w 530889"/>
                <a:gd name="connsiteY40" fmla="*/ 391670 h 418656"/>
                <a:gd name="connsiteX41" fmla="*/ 327653 w 530889"/>
                <a:gd name="connsiteY41" fmla="*/ 274933 h 418656"/>
                <a:gd name="connsiteX42" fmla="*/ 311556 w 530889"/>
                <a:gd name="connsiteY42" fmla="*/ 257950 h 418656"/>
                <a:gd name="connsiteX43" fmla="*/ 165728 w 530889"/>
                <a:gd name="connsiteY43" fmla="*/ 257950 h 418656"/>
                <a:gd name="connsiteX44" fmla="*/ 149631 w 530889"/>
                <a:gd name="connsiteY44" fmla="*/ 274933 h 418656"/>
                <a:gd name="connsiteX45" fmla="*/ 149631 w 530889"/>
                <a:gd name="connsiteY45" fmla="*/ 391670 h 418656"/>
                <a:gd name="connsiteX46" fmla="*/ 75646 w 530889"/>
                <a:gd name="connsiteY46" fmla="*/ 391670 h 418656"/>
                <a:gd name="connsiteX47" fmla="*/ 75646 w 530889"/>
                <a:gd name="connsiteY47" fmla="*/ 168681 h 418656"/>
                <a:gd name="connsiteX48" fmla="*/ 126372 w 530889"/>
                <a:gd name="connsiteY48" fmla="*/ 140254 h 418656"/>
                <a:gd name="connsiteX49" fmla="*/ 182563 w 530889"/>
                <a:gd name="connsiteY49" fmla="*/ 168903 h 418656"/>
                <a:gd name="connsiteX50" fmla="*/ 238753 w 530889"/>
                <a:gd name="connsiteY50" fmla="*/ 140180 h 418656"/>
                <a:gd name="connsiteX51" fmla="*/ 295017 w 530889"/>
                <a:gd name="connsiteY51" fmla="*/ 168903 h 418656"/>
                <a:gd name="connsiteX52" fmla="*/ 301145 w 530889"/>
                <a:gd name="connsiteY52" fmla="*/ 168607 h 418656"/>
                <a:gd name="connsiteX53" fmla="*/ 299668 w 530889"/>
                <a:gd name="connsiteY53" fmla="*/ 186993 h 418656"/>
                <a:gd name="connsiteX54" fmla="*/ 402007 w 530889"/>
                <a:gd name="connsiteY54" fmla="*/ 301884 h 418656"/>
                <a:gd name="connsiteX55" fmla="*/ 402007 w 530889"/>
                <a:gd name="connsiteY55" fmla="*/ 391670 h 418656"/>
                <a:gd name="connsiteX56" fmla="*/ 327653 w 530889"/>
                <a:gd name="connsiteY56" fmla="*/ 391670 h 418656"/>
                <a:gd name="connsiteX57" fmla="*/ 415297 w 530889"/>
                <a:gd name="connsiteY57" fmla="*/ 276114 h 418656"/>
                <a:gd name="connsiteX58" fmla="*/ 326250 w 530889"/>
                <a:gd name="connsiteY58" fmla="*/ 187067 h 418656"/>
                <a:gd name="connsiteX59" fmla="*/ 415297 w 530889"/>
                <a:gd name="connsiteY59" fmla="*/ 98019 h 418656"/>
                <a:gd name="connsiteX60" fmla="*/ 504345 w 530889"/>
                <a:gd name="connsiteY60" fmla="*/ 187067 h 418656"/>
                <a:gd name="connsiteX61" fmla="*/ 415297 w 530889"/>
                <a:gd name="connsiteY61" fmla="*/ 276114 h 41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30889" h="418656">
                  <a:moveTo>
                    <a:pt x="530927" y="187067"/>
                  </a:moveTo>
                  <a:cubicBezTo>
                    <a:pt x="530927" y="142174"/>
                    <a:pt x="505231" y="103188"/>
                    <a:pt x="467796" y="84064"/>
                  </a:cubicBezTo>
                  <a:cubicBezTo>
                    <a:pt x="467279" y="82735"/>
                    <a:pt x="466467" y="81479"/>
                    <a:pt x="465507" y="80372"/>
                  </a:cubicBezTo>
                  <a:lnTo>
                    <a:pt x="398684" y="5058"/>
                  </a:lnTo>
                  <a:cubicBezTo>
                    <a:pt x="396174" y="2178"/>
                    <a:pt x="392555" y="554"/>
                    <a:pt x="388716" y="554"/>
                  </a:cubicBezTo>
                  <a:lnTo>
                    <a:pt x="88863" y="554"/>
                  </a:lnTo>
                  <a:cubicBezTo>
                    <a:pt x="85097" y="554"/>
                    <a:pt x="81479" y="2178"/>
                    <a:pt x="78895" y="4984"/>
                  </a:cubicBezTo>
                  <a:lnTo>
                    <a:pt x="4984" y="88273"/>
                  </a:lnTo>
                  <a:cubicBezTo>
                    <a:pt x="4615" y="88642"/>
                    <a:pt x="4320" y="89085"/>
                    <a:pt x="4024" y="89528"/>
                  </a:cubicBezTo>
                  <a:cubicBezTo>
                    <a:pt x="1735" y="92850"/>
                    <a:pt x="554" y="96173"/>
                    <a:pt x="554" y="99422"/>
                  </a:cubicBezTo>
                  <a:cubicBezTo>
                    <a:pt x="554" y="130434"/>
                    <a:pt x="20933" y="156719"/>
                    <a:pt x="48991" y="165654"/>
                  </a:cubicBezTo>
                  <a:lnTo>
                    <a:pt x="48991" y="398389"/>
                  </a:lnTo>
                  <a:cubicBezTo>
                    <a:pt x="48991" y="409317"/>
                    <a:pt x="57925" y="418251"/>
                    <a:pt x="68853" y="418251"/>
                  </a:cubicBezTo>
                  <a:lnTo>
                    <a:pt x="165728" y="418251"/>
                  </a:lnTo>
                  <a:lnTo>
                    <a:pt x="311556" y="418251"/>
                  </a:lnTo>
                  <a:lnTo>
                    <a:pt x="408800" y="418251"/>
                  </a:lnTo>
                  <a:cubicBezTo>
                    <a:pt x="419728" y="418251"/>
                    <a:pt x="428662" y="409317"/>
                    <a:pt x="428662" y="398389"/>
                  </a:cubicBezTo>
                  <a:lnTo>
                    <a:pt x="428662" y="301884"/>
                  </a:lnTo>
                  <a:cubicBezTo>
                    <a:pt x="486107" y="295312"/>
                    <a:pt x="530927" y="246358"/>
                    <a:pt x="530927" y="187067"/>
                  </a:cubicBezTo>
                  <a:close/>
                  <a:moveTo>
                    <a:pt x="27357" y="103188"/>
                  </a:moveTo>
                  <a:lnTo>
                    <a:pt x="94844" y="27135"/>
                  </a:lnTo>
                  <a:lnTo>
                    <a:pt x="382735" y="27135"/>
                  </a:lnTo>
                  <a:lnTo>
                    <a:pt x="422238" y="71659"/>
                  </a:lnTo>
                  <a:cubicBezTo>
                    <a:pt x="419949" y="71511"/>
                    <a:pt x="417660" y="71438"/>
                    <a:pt x="415297" y="71438"/>
                  </a:cubicBezTo>
                  <a:cubicBezTo>
                    <a:pt x="368411" y="71438"/>
                    <a:pt x="327948" y="99496"/>
                    <a:pt x="309784" y="139737"/>
                  </a:cubicBezTo>
                  <a:cubicBezTo>
                    <a:pt x="305058" y="141509"/>
                    <a:pt x="300111" y="142395"/>
                    <a:pt x="295017" y="142395"/>
                  </a:cubicBezTo>
                  <a:cubicBezTo>
                    <a:pt x="271315" y="142395"/>
                    <a:pt x="252043" y="123124"/>
                    <a:pt x="252043" y="99422"/>
                  </a:cubicBezTo>
                  <a:cubicBezTo>
                    <a:pt x="252043" y="92112"/>
                    <a:pt x="246063" y="86131"/>
                    <a:pt x="238753" y="86131"/>
                  </a:cubicBezTo>
                  <a:cubicBezTo>
                    <a:pt x="231443" y="86131"/>
                    <a:pt x="225462" y="92112"/>
                    <a:pt x="225462" y="99422"/>
                  </a:cubicBezTo>
                  <a:cubicBezTo>
                    <a:pt x="225462" y="123124"/>
                    <a:pt x="206190" y="142395"/>
                    <a:pt x="182563" y="142395"/>
                  </a:cubicBezTo>
                  <a:cubicBezTo>
                    <a:pt x="158861" y="142395"/>
                    <a:pt x="139663" y="123124"/>
                    <a:pt x="139663" y="99422"/>
                  </a:cubicBezTo>
                  <a:cubicBezTo>
                    <a:pt x="139663" y="92112"/>
                    <a:pt x="133682" y="86131"/>
                    <a:pt x="126372" y="86131"/>
                  </a:cubicBezTo>
                  <a:cubicBezTo>
                    <a:pt x="119063" y="86131"/>
                    <a:pt x="113082" y="92112"/>
                    <a:pt x="113082" y="99422"/>
                  </a:cubicBezTo>
                  <a:cubicBezTo>
                    <a:pt x="113082" y="123124"/>
                    <a:pt x="93810" y="142395"/>
                    <a:pt x="70182" y="142395"/>
                  </a:cubicBezTo>
                  <a:cubicBezTo>
                    <a:pt x="47736" y="142395"/>
                    <a:pt x="29276" y="125117"/>
                    <a:pt x="27357" y="103188"/>
                  </a:cubicBezTo>
                  <a:close/>
                  <a:moveTo>
                    <a:pt x="176212" y="391670"/>
                  </a:moveTo>
                  <a:lnTo>
                    <a:pt x="176212" y="284532"/>
                  </a:lnTo>
                  <a:lnTo>
                    <a:pt x="301071" y="284532"/>
                  </a:lnTo>
                  <a:lnTo>
                    <a:pt x="301071" y="391670"/>
                  </a:lnTo>
                  <a:lnTo>
                    <a:pt x="176212" y="391670"/>
                  </a:lnTo>
                  <a:close/>
                  <a:moveTo>
                    <a:pt x="327653" y="391670"/>
                  </a:moveTo>
                  <a:lnTo>
                    <a:pt x="327653" y="274933"/>
                  </a:lnTo>
                  <a:cubicBezTo>
                    <a:pt x="327653" y="265556"/>
                    <a:pt x="320417" y="257950"/>
                    <a:pt x="311556" y="257950"/>
                  </a:cubicBezTo>
                  <a:lnTo>
                    <a:pt x="165728" y="257950"/>
                  </a:lnTo>
                  <a:cubicBezTo>
                    <a:pt x="156867" y="257950"/>
                    <a:pt x="149631" y="265556"/>
                    <a:pt x="149631" y="274933"/>
                  </a:cubicBezTo>
                  <a:lnTo>
                    <a:pt x="149631" y="391670"/>
                  </a:lnTo>
                  <a:lnTo>
                    <a:pt x="75646" y="391670"/>
                  </a:lnTo>
                  <a:lnTo>
                    <a:pt x="75646" y="168681"/>
                  </a:lnTo>
                  <a:cubicBezTo>
                    <a:pt x="96468" y="167057"/>
                    <a:pt x="114780" y="156203"/>
                    <a:pt x="126372" y="140254"/>
                  </a:cubicBezTo>
                  <a:cubicBezTo>
                    <a:pt x="138999" y="157606"/>
                    <a:pt x="159525" y="168903"/>
                    <a:pt x="182563" y="168903"/>
                  </a:cubicBezTo>
                  <a:cubicBezTo>
                    <a:pt x="205674" y="168903"/>
                    <a:pt x="226126" y="157606"/>
                    <a:pt x="238753" y="140180"/>
                  </a:cubicBezTo>
                  <a:cubicBezTo>
                    <a:pt x="251379" y="157532"/>
                    <a:pt x="271906" y="168903"/>
                    <a:pt x="295017" y="168903"/>
                  </a:cubicBezTo>
                  <a:cubicBezTo>
                    <a:pt x="297084" y="168903"/>
                    <a:pt x="299078" y="168829"/>
                    <a:pt x="301145" y="168607"/>
                  </a:cubicBezTo>
                  <a:cubicBezTo>
                    <a:pt x="300185" y="174588"/>
                    <a:pt x="299668" y="180717"/>
                    <a:pt x="299668" y="186993"/>
                  </a:cubicBezTo>
                  <a:cubicBezTo>
                    <a:pt x="299668" y="246284"/>
                    <a:pt x="344488" y="295238"/>
                    <a:pt x="402007" y="301884"/>
                  </a:cubicBezTo>
                  <a:lnTo>
                    <a:pt x="402007" y="391670"/>
                  </a:lnTo>
                  <a:lnTo>
                    <a:pt x="327653" y="391670"/>
                  </a:lnTo>
                  <a:close/>
                  <a:moveTo>
                    <a:pt x="415297" y="276114"/>
                  </a:moveTo>
                  <a:cubicBezTo>
                    <a:pt x="366196" y="276114"/>
                    <a:pt x="326250" y="236168"/>
                    <a:pt x="326250" y="187067"/>
                  </a:cubicBezTo>
                  <a:cubicBezTo>
                    <a:pt x="326250" y="137965"/>
                    <a:pt x="366196" y="98019"/>
                    <a:pt x="415297" y="98019"/>
                  </a:cubicBezTo>
                  <a:cubicBezTo>
                    <a:pt x="464399" y="98019"/>
                    <a:pt x="504345" y="137965"/>
                    <a:pt x="504345" y="187067"/>
                  </a:cubicBezTo>
                  <a:cubicBezTo>
                    <a:pt x="504345" y="236168"/>
                    <a:pt x="464399" y="276114"/>
                    <a:pt x="415297" y="2761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53" name="Forma libre 132">
              <a:extLst>
                <a:ext uri="{FF2B5EF4-FFF2-40B4-BE49-F238E27FC236}">
                  <a16:creationId xmlns:a16="http://schemas.microsoft.com/office/drawing/2014/main" id="{75F33EDB-1F49-7E43-8F33-65D3790A1E1C}"/>
                </a:ext>
              </a:extLst>
            </p:cNvPr>
            <p:cNvSpPr/>
            <p:nvPr/>
          </p:nvSpPr>
          <p:spPr>
            <a:xfrm>
              <a:off x="5147205" y="3664301"/>
              <a:ext cx="121831" cy="137337"/>
            </a:xfrm>
            <a:custGeom>
              <a:avLst/>
              <a:gdLst>
                <a:gd name="connsiteX0" fmla="*/ 103506 w 121831"/>
                <a:gd name="connsiteY0" fmla="*/ 14786 h 137337"/>
                <a:gd name="connsiteX1" fmla="*/ 72716 w 121831"/>
                <a:gd name="connsiteY1" fmla="*/ 4375 h 137337"/>
                <a:gd name="connsiteX2" fmla="*/ 49679 w 121831"/>
                <a:gd name="connsiteY2" fmla="*/ 4375 h 137337"/>
                <a:gd name="connsiteX3" fmla="*/ 18520 w 121831"/>
                <a:gd name="connsiteY3" fmla="*/ 15007 h 137337"/>
                <a:gd name="connsiteX4" fmla="*/ 5081 w 121831"/>
                <a:gd name="connsiteY4" fmla="*/ 21948 h 137337"/>
                <a:gd name="connsiteX5" fmla="*/ 651 w 121831"/>
                <a:gd name="connsiteY5" fmla="*/ 36420 h 137337"/>
                <a:gd name="connsiteX6" fmla="*/ 23245 w 121831"/>
                <a:gd name="connsiteY6" fmla="*/ 110479 h 137337"/>
                <a:gd name="connsiteX7" fmla="*/ 55586 w 121831"/>
                <a:gd name="connsiteY7" fmla="*/ 135879 h 137337"/>
                <a:gd name="connsiteX8" fmla="*/ 61198 w 121831"/>
                <a:gd name="connsiteY8" fmla="*/ 137134 h 137337"/>
                <a:gd name="connsiteX9" fmla="*/ 66809 w 121831"/>
                <a:gd name="connsiteY9" fmla="*/ 135879 h 137337"/>
                <a:gd name="connsiteX10" fmla="*/ 99076 w 121831"/>
                <a:gd name="connsiteY10" fmla="*/ 110479 h 137337"/>
                <a:gd name="connsiteX11" fmla="*/ 121597 w 121831"/>
                <a:gd name="connsiteY11" fmla="*/ 36125 h 137337"/>
                <a:gd name="connsiteX12" fmla="*/ 117093 w 121831"/>
                <a:gd name="connsiteY12" fmla="*/ 21653 h 137337"/>
                <a:gd name="connsiteX13" fmla="*/ 103506 w 121831"/>
                <a:gd name="connsiteY13" fmla="*/ 14786 h 137337"/>
                <a:gd name="connsiteX14" fmla="*/ 77073 w 121831"/>
                <a:gd name="connsiteY14" fmla="*/ 95564 h 137337"/>
                <a:gd name="connsiteX15" fmla="*/ 61124 w 121831"/>
                <a:gd name="connsiteY15" fmla="*/ 108781 h 137337"/>
                <a:gd name="connsiteX16" fmla="*/ 45101 w 121831"/>
                <a:gd name="connsiteY16" fmla="*/ 95490 h 137337"/>
                <a:gd name="connsiteX17" fmla="*/ 27823 w 121831"/>
                <a:gd name="connsiteY17" fmla="*/ 40629 h 137337"/>
                <a:gd name="connsiteX18" fmla="*/ 61124 w 121831"/>
                <a:gd name="connsiteY18" fmla="*/ 28593 h 137337"/>
                <a:gd name="connsiteX19" fmla="*/ 94277 w 121831"/>
                <a:gd name="connsiteY19" fmla="*/ 40481 h 137337"/>
                <a:gd name="connsiteX20" fmla="*/ 77073 w 121831"/>
                <a:gd name="connsiteY20" fmla="*/ 95564 h 13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831" h="137337">
                  <a:moveTo>
                    <a:pt x="103506" y="14786"/>
                  </a:moveTo>
                  <a:cubicBezTo>
                    <a:pt x="87484" y="13678"/>
                    <a:pt x="77368" y="7771"/>
                    <a:pt x="72716" y="4375"/>
                  </a:cubicBezTo>
                  <a:cubicBezTo>
                    <a:pt x="65849" y="-720"/>
                    <a:pt x="56546" y="-720"/>
                    <a:pt x="49679" y="4375"/>
                  </a:cubicBezTo>
                  <a:cubicBezTo>
                    <a:pt x="44953" y="7845"/>
                    <a:pt x="34690" y="13752"/>
                    <a:pt x="18520" y="15007"/>
                  </a:cubicBezTo>
                  <a:cubicBezTo>
                    <a:pt x="13203" y="15376"/>
                    <a:pt x="8478" y="17887"/>
                    <a:pt x="5081" y="21948"/>
                  </a:cubicBezTo>
                  <a:cubicBezTo>
                    <a:pt x="1685" y="26009"/>
                    <a:pt x="134" y="31178"/>
                    <a:pt x="651" y="36420"/>
                  </a:cubicBezTo>
                  <a:cubicBezTo>
                    <a:pt x="4860" y="78212"/>
                    <a:pt x="16600" y="100806"/>
                    <a:pt x="23245" y="110479"/>
                  </a:cubicBezTo>
                  <a:cubicBezTo>
                    <a:pt x="33213" y="125173"/>
                    <a:pt x="53297" y="134845"/>
                    <a:pt x="55586" y="135879"/>
                  </a:cubicBezTo>
                  <a:cubicBezTo>
                    <a:pt x="57358" y="136691"/>
                    <a:pt x="59278" y="137134"/>
                    <a:pt x="61198" y="137134"/>
                  </a:cubicBezTo>
                  <a:cubicBezTo>
                    <a:pt x="63117" y="137134"/>
                    <a:pt x="65037" y="136691"/>
                    <a:pt x="66809" y="135879"/>
                  </a:cubicBezTo>
                  <a:cubicBezTo>
                    <a:pt x="69098" y="134845"/>
                    <a:pt x="89108" y="125173"/>
                    <a:pt x="99076" y="110479"/>
                  </a:cubicBezTo>
                  <a:cubicBezTo>
                    <a:pt x="105722" y="100732"/>
                    <a:pt x="117462" y="78138"/>
                    <a:pt x="121597" y="36125"/>
                  </a:cubicBezTo>
                  <a:cubicBezTo>
                    <a:pt x="122113" y="30882"/>
                    <a:pt x="120489" y="25640"/>
                    <a:pt x="117093" y="21653"/>
                  </a:cubicBezTo>
                  <a:cubicBezTo>
                    <a:pt x="113696" y="17665"/>
                    <a:pt x="108749" y="15155"/>
                    <a:pt x="103506" y="14786"/>
                  </a:cubicBezTo>
                  <a:close/>
                  <a:moveTo>
                    <a:pt x="77073" y="95564"/>
                  </a:moveTo>
                  <a:cubicBezTo>
                    <a:pt x="73824" y="100363"/>
                    <a:pt x="66957" y="105384"/>
                    <a:pt x="61124" y="108781"/>
                  </a:cubicBezTo>
                  <a:cubicBezTo>
                    <a:pt x="55734" y="105606"/>
                    <a:pt x="48572" y="100585"/>
                    <a:pt x="45101" y="95490"/>
                  </a:cubicBezTo>
                  <a:cubicBezTo>
                    <a:pt x="34395" y="79763"/>
                    <a:pt x="29669" y="54436"/>
                    <a:pt x="27823" y="40629"/>
                  </a:cubicBezTo>
                  <a:cubicBezTo>
                    <a:pt x="42960" y="38340"/>
                    <a:pt x="54109" y="32950"/>
                    <a:pt x="61124" y="28593"/>
                  </a:cubicBezTo>
                  <a:cubicBezTo>
                    <a:pt x="68065" y="32950"/>
                    <a:pt x="79140" y="38266"/>
                    <a:pt x="94277" y="40481"/>
                  </a:cubicBezTo>
                  <a:cubicBezTo>
                    <a:pt x="92431" y="54362"/>
                    <a:pt x="87779" y="79836"/>
                    <a:pt x="77073" y="955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9D1931CC-7980-7343-9AAB-9F5050CEF1CD}"/>
              </a:ext>
            </a:extLst>
          </p:cNvPr>
          <p:cNvSpPr/>
          <p:nvPr/>
        </p:nvSpPr>
        <p:spPr>
          <a:xfrm>
            <a:off x="1624241" y="8714218"/>
            <a:ext cx="297306" cy="36325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9" name="CuadroTexto 350">
            <a:extLst>
              <a:ext uri="{FF2B5EF4-FFF2-40B4-BE49-F238E27FC236}">
                <a16:creationId xmlns:a16="http://schemas.microsoft.com/office/drawing/2014/main" id="{A539BB04-1779-3B48-A316-6DD6FA4772C0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C38DFE95-4766-2E48-B6AA-2FE7AE5B6CD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1" name="Rectangle 45">
            <a:extLst>
              <a:ext uri="{FF2B5EF4-FFF2-40B4-BE49-F238E27FC236}">
                <a16:creationId xmlns:a16="http://schemas.microsoft.com/office/drawing/2014/main" id="{B6A02025-14BB-4640-B6F8-FE7E23BE1CB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18683C7-D128-B845-869F-F1F2C173E32F}"/>
              </a:ext>
            </a:extLst>
          </p:cNvPr>
          <p:cNvGrpSpPr/>
          <p:nvPr/>
        </p:nvGrpSpPr>
        <p:grpSpPr>
          <a:xfrm>
            <a:off x="7482710" y="8645328"/>
            <a:ext cx="14731544" cy="3802554"/>
            <a:chOff x="7482710" y="4111428"/>
            <a:chExt cx="14731544" cy="380255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4CD4E8B-0B85-D542-8B91-672769AAB44A}"/>
                </a:ext>
              </a:extLst>
            </p:cNvPr>
            <p:cNvSpPr/>
            <p:nvPr/>
          </p:nvSpPr>
          <p:spPr>
            <a:xfrm>
              <a:off x="8577462" y="6180160"/>
              <a:ext cx="2814438" cy="13499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5D98D9E-9B63-E843-90F9-951AE73AEF59}"/>
                </a:ext>
              </a:extLst>
            </p:cNvPr>
            <p:cNvSpPr/>
            <p:nvPr/>
          </p:nvSpPr>
          <p:spPr>
            <a:xfrm>
              <a:off x="12199116" y="5729310"/>
              <a:ext cx="2814438" cy="18008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09B7AE8-7CAE-3145-A5CF-B9BF571A6BFB}"/>
                </a:ext>
              </a:extLst>
            </p:cNvPr>
            <p:cNvSpPr/>
            <p:nvPr/>
          </p:nvSpPr>
          <p:spPr>
            <a:xfrm>
              <a:off x="15820769" y="5257439"/>
              <a:ext cx="2814438" cy="22726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FDD32F2-F32B-1C42-8AF8-E4678BA843E0}"/>
                </a:ext>
              </a:extLst>
            </p:cNvPr>
            <p:cNvSpPr/>
            <p:nvPr/>
          </p:nvSpPr>
          <p:spPr>
            <a:xfrm>
              <a:off x="19399816" y="4793829"/>
              <a:ext cx="2814438" cy="27363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2805065-3E9E-8445-8FBC-B8BA0A7C23B8}"/>
                </a:ext>
              </a:extLst>
            </p:cNvPr>
            <p:cNvSpPr txBox="1"/>
            <p:nvPr/>
          </p:nvSpPr>
          <p:spPr>
            <a:xfrm>
              <a:off x="9246478" y="7537600"/>
              <a:ext cx="1533008" cy="376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Jan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053AFEE-97DF-674F-AD04-CA1B955CBF82}"/>
                </a:ext>
              </a:extLst>
            </p:cNvPr>
            <p:cNvSpPr txBox="1"/>
            <p:nvPr/>
          </p:nvSpPr>
          <p:spPr>
            <a:xfrm>
              <a:off x="12851735" y="7537600"/>
              <a:ext cx="1533008" cy="376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Feb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4BC81E4-51E3-8F44-8CD2-52E5748FA0D5}"/>
                </a:ext>
              </a:extLst>
            </p:cNvPr>
            <p:cNvSpPr txBox="1"/>
            <p:nvPr/>
          </p:nvSpPr>
          <p:spPr>
            <a:xfrm>
              <a:off x="16456991" y="7537600"/>
              <a:ext cx="1533008" cy="376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Mar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21D1876-6B05-C94F-AA87-3078165A3257}"/>
                </a:ext>
              </a:extLst>
            </p:cNvPr>
            <p:cNvSpPr txBox="1"/>
            <p:nvPr/>
          </p:nvSpPr>
          <p:spPr>
            <a:xfrm>
              <a:off x="20027232" y="7537600"/>
              <a:ext cx="1533008" cy="376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Apr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FF5318C-2EE1-754F-9C0C-2F89BB5F2DE0}"/>
                </a:ext>
              </a:extLst>
            </p:cNvPr>
            <p:cNvSpPr txBox="1"/>
            <p:nvPr/>
          </p:nvSpPr>
          <p:spPr>
            <a:xfrm>
              <a:off x="7482710" y="4549413"/>
              <a:ext cx="752374" cy="370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253F83C-61B0-4349-B2DF-77FA57098523}"/>
                </a:ext>
              </a:extLst>
            </p:cNvPr>
            <p:cNvSpPr txBox="1"/>
            <p:nvPr/>
          </p:nvSpPr>
          <p:spPr>
            <a:xfrm>
              <a:off x="7482710" y="5022578"/>
              <a:ext cx="752374" cy="370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5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A786492-7805-684A-A152-675C5B13ABC3}"/>
                </a:ext>
              </a:extLst>
            </p:cNvPr>
            <p:cNvSpPr txBox="1"/>
            <p:nvPr/>
          </p:nvSpPr>
          <p:spPr>
            <a:xfrm>
              <a:off x="7482710" y="5485926"/>
              <a:ext cx="752374" cy="370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530FC44-0BE8-8947-80D9-0D4DAEDBEDD9}"/>
                </a:ext>
              </a:extLst>
            </p:cNvPr>
            <p:cNvSpPr txBox="1"/>
            <p:nvPr/>
          </p:nvSpPr>
          <p:spPr>
            <a:xfrm>
              <a:off x="7482710" y="5949275"/>
              <a:ext cx="752374" cy="370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1C68349-2DFD-EE49-AF49-67389BAD0F0A}"/>
                </a:ext>
              </a:extLst>
            </p:cNvPr>
            <p:cNvSpPr txBox="1"/>
            <p:nvPr/>
          </p:nvSpPr>
          <p:spPr>
            <a:xfrm>
              <a:off x="7482710" y="6386565"/>
              <a:ext cx="752374" cy="370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B32E315-540A-CC47-ABD0-3B941FE173AC}"/>
                </a:ext>
              </a:extLst>
            </p:cNvPr>
            <p:cNvSpPr txBox="1"/>
            <p:nvPr/>
          </p:nvSpPr>
          <p:spPr>
            <a:xfrm>
              <a:off x="7482710" y="6869548"/>
              <a:ext cx="752374" cy="370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C563278-D3FB-104F-B050-FACBE8610227}"/>
                </a:ext>
              </a:extLst>
            </p:cNvPr>
            <p:cNvSpPr txBox="1"/>
            <p:nvPr/>
          </p:nvSpPr>
          <p:spPr>
            <a:xfrm>
              <a:off x="7482710" y="7304767"/>
              <a:ext cx="752374" cy="370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0F7643E-4EF4-D849-B2EE-8E02C0B79654}"/>
                </a:ext>
              </a:extLst>
            </p:cNvPr>
            <p:cNvSpPr txBox="1"/>
            <p:nvPr/>
          </p:nvSpPr>
          <p:spPr>
            <a:xfrm>
              <a:off x="7482710" y="4111428"/>
              <a:ext cx="752374" cy="370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5544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923FA6D-57AC-1144-A7D4-DDD6979DB2E1}"/>
              </a:ext>
            </a:extLst>
          </p:cNvPr>
          <p:cNvGrpSpPr/>
          <p:nvPr/>
        </p:nvGrpSpPr>
        <p:grpSpPr>
          <a:xfrm>
            <a:off x="13248264" y="8791729"/>
            <a:ext cx="3371423" cy="3361448"/>
            <a:chOff x="3065929" y="5091954"/>
            <a:chExt cx="6060141" cy="6042212"/>
          </a:xfrm>
        </p:grpSpPr>
        <p:sp>
          <p:nvSpPr>
            <p:cNvPr id="22" name="Pie 21">
              <a:extLst>
                <a:ext uri="{FF2B5EF4-FFF2-40B4-BE49-F238E27FC236}">
                  <a16:creationId xmlns:a16="http://schemas.microsoft.com/office/drawing/2014/main" id="{323EEF27-D0E7-3842-9270-E4FA9EAAEB4E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31824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Pie 22">
              <a:extLst>
                <a:ext uri="{FF2B5EF4-FFF2-40B4-BE49-F238E27FC236}">
                  <a16:creationId xmlns:a16="http://schemas.microsoft.com/office/drawing/2014/main" id="{1F7E7576-7331-E64C-BBB6-9F672578E342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3086839"/>
                <a:gd name="adj2" fmla="val 16204318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EA2214E-7025-2D48-9370-55AA179C1AFA}"/>
                </a:ext>
              </a:extLst>
            </p:cNvPr>
            <p:cNvSpPr/>
            <p:nvPr/>
          </p:nvSpPr>
          <p:spPr>
            <a:xfrm>
              <a:off x="3870671" y="5868122"/>
              <a:ext cx="4489875" cy="448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4AE87D-6CF9-9F40-9D4C-F8EB30077CD3}"/>
              </a:ext>
            </a:extLst>
          </p:cNvPr>
          <p:cNvGrpSpPr/>
          <p:nvPr/>
        </p:nvGrpSpPr>
        <p:grpSpPr>
          <a:xfrm>
            <a:off x="13248264" y="4956329"/>
            <a:ext cx="3371423" cy="3361448"/>
            <a:chOff x="3065929" y="5091954"/>
            <a:chExt cx="6060141" cy="6042212"/>
          </a:xfrm>
        </p:grpSpPr>
        <p:sp>
          <p:nvSpPr>
            <p:cNvPr id="18" name="Pie 17">
              <a:extLst>
                <a:ext uri="{FF2B5EF4-FFF2-40B4-BE49-F238E27FC236}">
                  <a16:creationId xmlns:a16="http://schemas.microsoft.com/office/drawing/2014/main" id="{98146F1B-9430-B947-97BC-CB72B72699CC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746919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Pie 18">
              <a:extLst>
                <a:ext uri="{FF2B5EF4-FFF2-40B4-BE49-F238E27FC236}">
                  <a16:creationId xmlns:a16="http://schemas.microsoft.com/office/drawing/2014/main" id="{58A2C88E-5BE6-C449-B122-178195EEEFAA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7450469"/>
                <a:gd name="adj2" fmla="val 16204318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1AB2F5-C299-1740-931E-22F9EE023F16}"/>
                </a:ext>
              </a:extLst>
            </p:cNvPr>
            <p:cNvSpPr/>
            <p:nvPr/>
          </p:nvSpPr>
          <p:spPr>
            <a:xfrm>
              <a:off x="3870671" y="5868122"/>
              <a:ext cx="4489875" cy="448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CuadroTexto 350">
            <a:extLst>
              <a:ext uri="{FF2B5EF4-FFF2-40B4-BE49-F238E27FC236}">
                <a16:creationId xmlns:a16="http://schemas.microsoft.com/office/drawing/2014/main" id="{B588034C-A389-D14A-A136-80FE0CEEBE53}"/>
              </a:ext>
            </a:extLst>
          </p:cNvPr>
          <p:cNvSpPr txBox="1"/>
          <p:nvPr/>
        </p:nvSpPr>
        <p:spPr>
          <a:xfrm>
            <a:off x="13551964" y="6313888"/>
            <a:ext cx="282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67%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86D5CC-866C-C84C-84BB-B2B746AE2B27}"/>
              </a:ext>
            </a:extLst>
          </p:cNvPr>
          <p:cNvSpPr txBox="1"/>
          <p:nvPr/>
        </p:nvSpPr>
        <p:spPr>
          <a:xfrm>
            <a:off x="17048502" y="6453053"/>
            <a:ext cx="5390232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17CEE5-F196-664C-A9CB-BD9AC0C51EE4}"/>
              </a:ext>
            </a:extLst>
          </p:cNvPr>
          <p:cNvSpPr txBox="1"/>
          <p:nvPr/>
        </p:nvSpPr>
        <p:spPr>
          <a:xfrm>
            <a:off x="17048501" y="5612386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Purchases 2019</a:t>
            </a:r>
          </a:p>
        </p:txBody>
      </p:sp>
      <p:sp>
        <p:nvSpPr>
          <p:cNvPr id="47" name="CuadroTexto 350">
            <a:extLst>
              <a:ext uri="{FF2B5EF4-FFF2-40B4-BE49-F238E27FC236}">
                <a16:creationId xmlns:a16="http://schemas.microsoft.com/office/drawing/2014/main" id="{F6534BBB-1B03-9D4B-BE63-B1A27AEBF532}"/>
              </a:ext>
            </a:extLst>
          </p:cNvPr>
          <p:cNvSpPr txBox="1"/>
          <p:nvPr/>
        </p:nvSpPr>
        <p:spPr>
          <a:xfrm>
            <a:off x="13551964" y="10128261"/>
            <a:ext cx="282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40%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5E7E98-DA80-1A4D-B310-9B6A78FAFD86}"/>
              </a:ext>
            </a:extLst>
          </p:cNvPr>
          <p:cNvSpPr txBox="1"/>
          <p:nvPr/>
        </p:nvSpPr>
        <p:spPr>
          <a:xfrm>
            <a:off x="17048502" y="10220996"/>
            <a:ext cx="5390232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E492C0-2C6F-F54A-8BE7-05D8C1A4525F}"/>
              </a:ext>
            </a:extLst>
          </p:cNvPr>
          <p:cNvSpPr txBox="1"/>
          <p:nvPr/>
        </p:nvSpPr>
        <p:spPr>
          <a:xfrm>
            <a:off x="17048501" y="9380329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Purchases 2020</a:t>
            </a:r>
          </a:p>
        </p:txBody>
      </p:sp>
      <p:sp>
        <p:nvSpPr>
          <p:cNvPr id="14" name="CuadroTexto 350">
            <a:extLst>
              <a:ext uri="{FF2B5EF4-FFF2-40B4-BE49-F238E27FC236}">
                <a16:creationId xmlns:a16="http://schemas.microsoft.com/office/drawing/2014/main" id="{92E9D76D-DEDB-7C46-8372-73E06413F47C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5" name="CuadroTexto 351">
            <a:extLst>
              <a:ext uri="{FF2B5EF4-FFF2-40B4-BE49-F238E27FC236}">
                <a16:creationId xmlns:a16="http://schemas.microsoft.com/office/drawing/2014/main" id="{D323055A-E1FB-9B4F-BB6B-28D362B3E9CE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6" name="Rectangle 45">
            <a:extLst>
              <a:ext uri="{FF2B5EF4-FFF2-40B4-BE49-F238E27FC236}">
                <a16:creationId xmlns:a16="http://schemas.microsoft.com/office/drawing/2014/main" id="{BE3E6D09-2C04-C64F-BB24-6E9D63BA3122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7D97CF-ECE9-374F-9B46-9DFB746EEBC5}"/>
              </a:ext>
            </a:extLst>
          </p:cNvPr>
          <p:cNvGrpSpPr/>
          <p:nvPr/>
        </p:nvGrpSpPr>
        <p:grpSpPr>
          <a:xfrm>
            <a:off x="1948442" y="4778786"/>
            <a:ext cx="10245146" cy="7374391"/>
            <a:chOff x="2426068" y="3909376"/>
            <a:chExt cx="10941588" cy="3915454"/>
          </a:xfrm>
        </p:grpSpPr>
        <p:sp>
          <p:nvSpPr>
            <p:cNvPr id="26" name="Rectangle 1">
              <a:extLst>
                <a:ext uri="{FF2B5EF4-FFF2-40B4-BE49-F238E27FC236}">
                  <a16:creationId xmlns:a16="http://schemas.microsoft.com/office/drawing/2014/main" id="{3FA661B3-09F5-9644-8473-C24239540687}"/>
                </a:ext>
              </a:extLst>
            </p:cNvPr>
            <p:cNvSpPr/>
            <p:nvPr/>
          </p:nvSpPr>
          <p:spPr>
            <a:xfrm>
              <a:off x="3389888" y="4444558"/>
              <a:ext cx="9426875" cy="3051279"/>
            </a:xfrm>
            <a:custGeom>
              <a:avLst/>
              <a:gdLst>
                <a:gd name="connsiteX0" fmla="*/ 0 w 8490857"/>
                <a:gd name="connsiteY0" fmla="*/ 0 h 5331854"/>
                <a:gd name="connsiteX1" fmla="*/ 8490857 w 8490857"/>
                <a:gd name="connsiteY1" fmla="*/ 0 h 5331854"/>
                <a:gd name="connsiteX2" fmla="*/ 8490857 w 8490857"/>
                <a:gd name="connsiteY2" fmla="*/ 5331854 h 5331854"/>
                <a:gd name="connsiteX3" fmla="*/ 0 w 8490857"/>
                <a:gd name="connsiteY3" fmla="*/ 5331854 h 5331854"/>
                <a:gd name="connsiteX4" fmla="*/ 0 w 8490857"/>
                <a:gd name="connsiteY4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8490857 w 8490857"/>
                <a:gd name="connsiteY2" fmla="*/ 0 h 5331854"/>
                <a:gd name="connsiteX3" fmla="*/ 8490857 w 8490857"/>
                <a:gd name="connsiteY3" fmla="*/ 5331854 h 5331854"/>
                <a:gd name="connsiteX4" fmla="*/ 0 w 8490857"/>
                <a:gd name="connsiteY4" fmla="*/ 5331854 h 5331854"/>
                <a:gd name="connsiteX5" fmla="*/ 0 w 8490857"/>
                <a:gd name="connsiteY5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8490857 w 8490857"/>
                <a:gd name="connsiteY3" fmla="*/ 0 h 5331854"/>
                <a:gd name="connsiteX4" fmla="*/ 8490857 w 8490857"/>
                <a:gd name="connsiteY4" fmla="*/ 5331854 h 5331854"/>
                <a:gd name="connsiteX5" fmla="*/ 0 w 8490857"/>
                <a:gd name="connsiteY5" fmla="*/ 5331854 h 5331854"/>
                <a:gd name="connsiteX6" fmla="*/ 0 w 8490857"/>
                <a:gd name="connsiteY6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8490857 w 8490857"/>
                <a:gd name="connsiteY4" fmla="*/ 0 h 5331854"/>
                <a:gd name="connsiteX5" fmla="*/ 8490857 w 8490857"/>
                <a:gd name="connsiteY5" fmla="*/ 5331854 h 5331854"/>
                <a:gd name="connsiteX6" fmla="*/ 0 w 8490857"/>
                <a:gd name="connsiteY6" fmla="*/ 5331854 h 5331854"/>
                <a:gd name="connsiteX7" fmla="*/ 0 w 8490857"/>
                <a:gd name="connsiteY7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8490857 w 8490857"/>
                <a:gd name="connsiteY5" fmla="*/ 0 h 5331854"/>
                <a:gd name="connsiteX6" fmla="*/ 8490857 w 8490857"/>
                <a:gd name="connsiteY6" fmla="*/ 5331854 h 5331854"/>
                <a:gd name="connsiteX7" fmla="*/ 0 w 8490857"/>
                <a:gd name="connsiteY7" fmla="*/ 5331854 h 5331854"/>
                <a:gd name="connsiteX8" fmla="*/ 0 w 8490857"/>
                <a:gd name="connsiteY8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0 h 5331854"/>
                <a:gd name="connsiteX1" fmla="*/ 1433848 w 8490857"/>
                <a:gd name="connsiteY1" fmla="*/ 850006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0 h 5331854"/>
                <a:gd name="connsiteX1" fmla="*/ 1433848 w 8490857"/>
                <a:gd name="connsiteY1" fmla="*/ 850006 h 5331854"/>
                <a:gd name="connsiteX2" fmla="*/ 2837644 w 8490857"/>
                <a:gd name="connsiteY2" fmla="*/ 1403797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593724 w 8490857"/>
                <a:gd name="connsiteY4" fmla="*/ 128789 h 5447764"/>
                <a:gd name="connsiteX5" fmla="*/ 7074794 w 8490857"/>
                <a:gd name="connsiteY5" fmla="*/ 115910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074794 w 8490857"/>
                <a:gd name="connsiteY5" fmla="*/ 115910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094705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90857" h="5447764">
                  <a:moveTo>
                    <a:pt x="0" y="115910"/>
                  </a:moveTo>
                  <a:lnTo>
                    <a:pt x="1433848" y="965916"/>
                  </a:lnTo>
                  <a:lnTo>
                    <a:pt x="2837644" y="1519707"/>
                  </a:lnTo>
                  <a:lnTo>
                    <a:pt x="4241443" y="0"/>
                  </a:lnTo>
                  <a:lnTo>
                    <a:pt x="5670997" y="824248"/>
                  </a:lnTo>
                  <a:lnTo>
                    <a:pt x="7100552" y="528034"/>
                  </a:lnTo>
                  <a:lnTo>
                    <a:pt x="8490857" y="1094705"/>
                  </a:lnTo>
                  <a:lnTo>
                    <a:pt x="8490857" y="5447764"/>
                  </a:lnTo>
                  <a:lnTo>
                    <a:pt x="0" y="5447764"/>
                  </a:lnTo>
                  <a:lnTo>
                    <a:pt x="0" y="1159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7878ACBA-2066-E34D-863E-0514EDD51BE0}"/>
                </a:ext>
              </a:extLst>
            </p:cNvPr>
            <p:cNvSpPr/>
            <p:nvPr/>
          </p:nvSpPr>
          <p:spPr>
            <a:xfrm>
              <a:off x="3389888" y="5291941"/>
              <a:ext cx="9426875" cy="2203895"/>
            </a:xfrm>
            <a:custGeom>
              <a:avLst/>
              <a:gdLst>
                <a:gd name="connsiteX0" fmla="*/ 0 w 8490857"/>
                <a:gd name="connsiteY0" fmla="*/ 0 h 5331854"/>
                <a:gd name="connsiteX1" fmla="*/ 8490857 w 8490857"/>
                <a:gd name="connsiteY1" fmla="*/ 0 h 5331854"/>
                <a:gd name="connsiteX2" fmla="*/ 8490857 w 8490857"/>
                <a:gd name="connsiteY2" fmla="*/ 5331854 h 5331854"/>
                <a:gd name="connsiteX3" fmla="*/ 0 w 8490857"/>
                <a:gd name="connsiteY3" fmla="*/ 5331854 h 5331854"/>
                <a:gd name="connsiteX4" fmla="*/ 0 w 8490857"/>
                <a:gd name="connsiteY4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8490857 w 8490857"/>
                <a:gd name="connsiteY2" fmla="*/ 0 h 5331854"/>
                <a:gd name="connsiteX3" fmla="*/ 8490857 w 8490857"/>
                <a:gd name="connsiteY3" fmla="*/ 5331854 h 5331854"/>
                <a:gd name="connsiteX4" fmla="*/ 0 w 8490857"/>
                <a:gd name="connsiteY4" fmla="*/ 5331854 h 5331854"/>
                <a:gd name="connsiteX5" fmla="*/ 0 w 8490857"/>
                <a:gd name="connsiteY5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8490857 w 8490857"/>
                <a:gd name="connsiteY3" fmla="*/ 0 h 5331854"/>
                <a:gd name="connsiteX4" fmla="*/ 8490857 w 8490857"/>
                <a:gd name="connsiteY4" fmla="*/ 5331854 h 5331854"/>
                <a:gd name="connsiteX5" fmla="*/ 0 w 8490857"/>
                <a:gd name="connsiteY5" fmla="*/ 5331854 h 5331854"/>
                <a:gd name="connsiteX6" fmla="*/ 0 w 8490857"/>
                <a:gd name="connsiteY6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8490857 w 8490857"/>
                <a:gd name="connsiteY4" fmla="*/ 0 h 5331854"/>
                <a:gd name="connsiteX5" fmla="*/ 8490857 w 8490857"/>
                <a:gd name="connsiteY5" fmla="*/ 5331854 h 5331854"/>
                <a:gd name="connsiteX6" fmla="*/ 0 w 8490857"/>
                <a:gd name="connsiteY6" fmla="*/ 5331854 h 5331854"/>
                <a:gd name="connsiteX7" fmla="*/ 0 w 8490857"/>
                <a:gd name="connsiteY7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8490857 w 8490857"/>
                <a:gd name="connsiteY5" fmla="*/ 0 h 5331854"/>
                <a:gd name="connsiteX6" fmla="*/ 8490857 w 8490857"/>
                <a:gd name="connsiteY6" fmla="*/ 5331854 h 5331854"/>
                <a:gd name="connsiteX7" fmla="*/ 0 w 8490857"/>
                <a:gd name="connsiteY7" fmla="*/ 5331854 h 5331854"/>
                <a:gd name="connsiteX8" fmla="*/ 0 w 8490857"/>
                <a:gd name="connsiteY8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0 h 5331854"/>
                <a:gd name="connsiteX1" fmla="*/ 1433848 w 8490857"/>
                <a:gd name="connsiteY1" fmla="*/ 850006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0 h 5331854"/>
                <a:gd name="connsiteX1" fmla="*/ 1433848 w 8490857"/>
                <a:gd name="connsiteY1" fmla="*/ 850006 h 5331854"/>
                <a:gd name="connsiteX2" fmla="*/ 2837644 w 8490857"/>
                <a:gd name="connsiteY2" fmla="*/ 1403797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593724 w 8490857"/>
                <a:gd name="connsiteY4" fmla="*/ 128789 h 5447764"/>
                <a:gd name="connsiteX5" fmla="*/ 7074794 w 8490857"/>
                <a:gd name="connsiteY5" fmla="*/ 115910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074794 w 8490857"/>
                <a:gd name="connsiteY5" fmla="*/ 115910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094705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17806 w 8490857"/>
                <a:gd name="connsiteY1" fmla="*/ 2136804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094705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17806 w 8490857"/>
                <a:gd name="connsiteY1" fmla="*/ 2136804 h 5447764"/>
                <a:gd name="connsiteX2" fmla="*/ 2789517 w 8490857"/>
                <a:gd name="connsiteY2" fmla="*/ 1232509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094705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0 h 5331854"/>
                <a:gd name="connsiteX1" fmla="*/ 1417806 w 8490857"/>
                <a:gd name="connsiteY1" fmla="*/ 2020894 h 5331854"/>
                <a:gd name="connsiteX2" fmla="*/ 2789517 w 8490857"/>
                <a:gd name="connsiteY2" fmla="*/ 1116599 h 5331854"/>
                <a:gd name="connsiteX3" fmla="*/ 4241443 w 8490857"/>
                <a:gd name="connsiteY3" fmla="*/ 1850301 h 5331854"/>
                <a:gd name="connsiteX4" fmla="*/ 5670997 w 8490857"/>
                <a:gd name="connsiteY4" fmla="*/ 708338 h 5331854"/>
                <a:gd name="connsiteX5" fmla="*/ 7100552 w 8490857"/>
                <a:gd name="connsiteY5" fmla="*/ 412124 h 5331854"/>
                <a:gd name="connsiteX6" fmla="*/ 8490857 w 8490857"/>
                <a:gd name="connsiteY6" fmla="*/ 978795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86982 h 5418836"/>
                <a:gd name="connsiteX1" fmla="*/ 1417806 w 8490857"/>
                <a:gd name="connsiteY1" fmla="*/ 2107876 h 5418836"/>
                <a:gd name="connsiteX2" fmla="*/ 2789517 w 8490857"/>
                <a:gd name="connsiteY2" fmla="*/ 1203581 h 5418836"/>
                <a:gd name="connsiteX3" fmla="*/ 4241443 w 8490857"/>
                <a:gd name="connsiteY3" fmla="*/ 1937283 h 5418836"/>
                <a:gd name="connsiteX4" fmla="*/ 5654955 w 8490857"/>
                <a:gd name="connsiteY4" fmla="*/ 0 h 5418836"/>
                <a:gd name="connsiteX5" fmla="*/ 7100552 w 8490857"/>
                <a:gd name="connsiteY5" fmla="*/ 499106 h 5418836"/>
                <a:gd name="connsiteX6" fmla="*/ 8490857 w 8490857"/>
                <a:gd name="connsiteY6" fmla="*/ 1065777 h 5418836"/>
                <a:gd name="connsiteX7" fmla="*/ 8490857 w 8490857"/>
                <a:gd name="connsiteY7" fmla="*/ 5418836 h 5418836"/>
                <a:gd name="connsiteX8" fmla="*/ 0 w 8490857"/>
                <a:gd name="connsiteY8" fmla="*/ 5418836 h 5418836"/>
                <a:gd name="connsiteX9" fmla="*/ 0 w 8490857"/>
                <a:gd name="connsiteY9" fmla="*/ 86982 h 5418836"/>
                <a:gd name="connsiteX0" fmla="*/ 0 w 8490857"/>
                <a:gd name="connsiteY0" fmla="*/ 86982 h 5418836"/>
                <a:gd name="connsiteX1" fmla="*/ 1417806 w 8490857"/>
                <a:gd name="connsiteY1" fmla="*/ 2107876 h 5418836"/>
                <a:gd name="connsiteX2" fmla="*/ 2789517 w 8490857"/>
                <a:gd name="connsiteY2" fmla="*/ 1203581 h 5418836"/>
                <a:gd name="connsiteX3" fmla="*/ 4241443 w 8490857"/>
                <a:gd name="connsiteY3" fmla="*/ 1937283 h 5418836"/>
                <a:gd name="connsiteX4" fmla="*/ 5654955 w 8490857"/>
                <a:gd name="connsiteY4" fmla="*/ 0 h 5418836"/>
                <a:gd name="connsiteX5" fmla="*/ 7068468 w 8490857"/>
                <a:gd name="connsiteY5" fmla="*/ 366552 h 5418836"/>
                <a:gd name="connsiteX6" fmla="*/ 8490857 w 8490857"/>
                <a:gd name="connsiteY6" fmla="*/ 1065777 h 5418836"/>
                <a:gd name="connsiteX7" fmla="*/ 8490857 w 8490857"/>
                <a:gd name="connsiteY7" fmla="*/ 5418836 h 5418836"/>
                <a:gd name="connsiteX8" fmla="*/ 0 w 8490857"/>
                <a:gd name="connsiteY8" fmla="*/ 5418836 h 5418836"/>
                <a:gd name="connsiteX9" fmla="*/ 0 w 8490857"/>
                <a:gd name="connsiteY9" fmla="*/ 86982 h 5418836"/>
                <a:gd name="connsiteX0" fmla="*/ 0 w 8490857"/>
                <a:gd name="connsiteY0" fmla="*/ 86982 h 5418836"/>
                <a:gd name="connsiteX1" fmla="*/ 1417806 w 8490857"/>
                <a:gd name="connsiteY1" fmla="*/ 2107876 h 5418836"/>
                <a:gd name="connsiteX2" fmla="*/ 2789517 w 8490857"/>
                <a:gd name="connsiteY2" fmla="*/ 1203581 h 5418836"/>
                <a:gd name="connsiteX3" fmla="*/ 4241443 w 8490857"/>
                <a:gd name="connsiteY3" fmla="*/ 1937283 h 5418836"/>
                <a:gd name="connsiteX4" fmla="*/ 5654955 w 8490857"/>
                <a:gd name="connsiteY4" fmla="*/ 0 h 5418836"/>
                <a:gd name="connsiteX5" fmla="*/ 7068468 w 8490857"/>
                <a:gd name="connsiteY5" fmla="*/ 366552 h 5418836"/>
                <a:gd name="connsiteX6" fmla="*/ 8490857 w 8490857"/>
                <a:gd name="connsiteY6" fmla="*/ 27441 h 5418836"/>
                <a:gd name="connsiteX7" fmla="*/ 8490857 w 8490857"/>
                <a:gd name="connsiteY7" fmla="*/ 5418836 h 5418836"/>
                <a:gd name="connsiteX8" fmla="*/ 0 w 8490857"/>
                <a:gd name="connsiteY8" fmla="*/ 5418836 h 5418836"/>
                <a:gd name="connsiteX9" fmla="*/ 0 w 8490857"/>
                <a:gd name="connsiteY9" fmla="*/ 86982 h 5418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90857" h="5418836">
                  <a:moveTo>
                    <a:pt x="0" y="86982"/>
                  </a:moveTo>
                  <a:lnTo>
                    <a:pt x="1417806" y="2107876"/>
                  </a:lnTo>
                  <a:lnTo>
                    <a:pt x="2789517" y="1203581"/>
                  </a:lnTo>
                  <a:lnTo>
                    <a:pt x="4241443" y="1937283"/>
                  </a:lnTo>
                  <a:lnTo>
                    <a:pt x="5654955" y="0"/>
                  </a:lnTo>
                  <a:lnTo>
                    <a:pt x="7068468" y="366552"/>
                  </a:lnTo>
                  <a:lnTo>
                    <a:pt x="8490857" y="27441"/>
                  </a:lnTo>
                  <a:lnTo>
                    <a:pt x="8490857" y="5418836"/>
                  </a:lnTo>
                  <a:lnTo>
                    <a:pt x="0" y="5418836"/>
                  </a:lnTo>
                  <a:lnTo>
                    <a:pt x="0" y="869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A9500E-29D4-9945-8662-C62D1CD8597F}"/>
                </a:ext>
              </a:extLst>
            </p:cNvPr>
            <p:cNvSpPr txBox="1"/>
            <p:nvPr/>
          </p:nvSpPr>
          <p:spPr>
            <a:xfrm>
              <a:off x="2786746" y="7552277"/>
              <a:ext cx="1230365" cy="272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Jan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9222B8C-6332-5E4B-9F71-F1CD33305826}"/>
                </a:ext>
              </a:extLst>
            </p:cNvPr>
            <p:cNvSpPr txBox="1"/>
            <p:nvPr/>
          </p:nvSpPr>
          <p:spPr>
            <a:xfrm>
              <a:off x="2426068" y="4444558"/>
              <a:ext cx="603842" cy="26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F70E1E5-AF9E-F243-A475-022137B52796}"/>
                </a:ext>
              </a:extLst>
            </p:cNvPr>
            <p:cNvSpPr txBox="1"/>
            <p:nvPr/>
          </p:nvSpPr>
          <p:spPr>
            <a:xfrm>
              <a:off x="2426068" y="4975586"/>
              <a:ext cx="603842" cy="26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CEBEAE-E44C-A542-A7F0-3813BA1ADAA7}"/>
                </a:ext>
              </a:extLst>
            </p:cNvPr>
            <p:cNvSpPr txBox="1"/>
            <p:nvPr/>
          </p:nvSpPr>
          <p:spPr>
            <a:xfrm>
              <a:off x="2426068" y="5504613"/>
              <a:ext cx="603842" cy="26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4A3E94-F502-3347-80F4-508C405A8942}"/>
                </a:ext>
              </a:extLst>
            </p:cNvPr>
            <p:cNvSpPr txBox="1"/>
            <p:nvPr/>
          </p:nvSpPr>
          <p:spPr>
            <a:xfrm>
              <a:off x="2426068" y="6070983"/>
              <a:ext cx="603842" cy="26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275F52-6463-E849-A3ED-34E701615D4C}"/>
                </a:ext>
              </a:extLst>
            </p:cNvPr>
            <p:cNvSpPr txBox="1"/>
            <p:nvPr/>
          </p:nvSpPr>
          <p:spPr>
            <a:xfrm>
              <a:off x="2426068" y="6606165"/>
              <a:ext cx="603842" cy="26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7F4493D-9583-E745-B581-575520975CFD}"/>
                </a:ext>
              </a:extLst>
            </p:cNvPr>
            <p:cNvSpPr txBox="1"/>
            <p:nvPr/>
          </p:nvSpPr>
          <p:spPr>
            <a:xfrm>
              <a:off x="2426068" y="7139193"/>
              <a:ext cx="603842" cy="26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37801C0-A2F2-D240-9B75-9F65347CB918}"/>
                </a:ext>
              </a:extLst>
            </p:cNvPr>
            <p:cNvSpPr txBox="1"/>
            <p:nvPr/>
          </p:nvSpPr>
          <p:spPr>
            <a:xfrm>
              <a:off x="4247212" y="7552277"/>
              <a:ext cx="1230365" cy="272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Feb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8606D73-07DE-524B-A749-0DCD7B1B7A09}"/>
                </a:ext>
              </a:extLst>
            </p:cNvPr>
            <p:cNvSpPr txBox="1"/>
            <p:nvPr/>
          </p:nvSpPr>
          <p:spPr>
            <a:xfrm>
              <a:off x="5796731" y="7552277"/>
              <a:ext cx="1230365" cy="272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Mar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4E81D8-1CE1-5847-A714-379DEA7445F7}"/>
                </a:ext>
              </a:extLst>
            </p:cNvPr>
            <p:cNvSpPr txBox="1"/>
            <p:nvPr/>
          </p:nvSpPr>
          <p:spPr>
            <a:xfrm>
              <a:off x="7417492" y="7552277"/>
              <a:ext cx="1230365" cy="272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Apr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FA5049F-9011-8641-9979-B1FE31B8DA1E}"/>
                </a:ext>
              </a:extLst>
            </p:cNvPr>
            <p:cNvSpPr txBox="1"/>
            <p:nvPr/>
          </p:nvSpPr>
          <p:spPr>
            <a:xfrm>
              <a:off x="8877959" y="7552277"/>
              <a:ext cx="1230365" cy="272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May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5368C4-7A40-1843-AEAC-D512AF081212}"/>
                </a:ext>
              </a:extLst>
            </p:cNvPr>
            <p:cNvSpPr txBox="1"/>
            <p:nvPr/>
          </p:nvSpPr>
          <p:spPr>
            <a:xfrm>
              <a:off x="10427477" y="7552277"/>
              <a:ext cx="1230365" cy="272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Jun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0F4EECE-2BA6-2D40-9E2B-B3438D18CD77}"/>
                </a:ext>
              </a:extLst>
            </p:cNvPr>
            <p:cNvSpPr txBox="1"/>
            <p:nvPr/>
          </p:nvSpPr>
          <p:spPr>
            <a:xfrm>
              <a:off x="12137291" y="7552277"/>
              <a:ext cx="1230365" cy="272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Jul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A17752C-6F34-E24E-9F54-84EDB6FA96FD}"/>
                </a:ext>
              </a:extLst>
            </p:cNvPr>
            <p:cNvSpPr txBox="1"/>
            <p:nvPr/>
          </p:nvSpPr>
          <p:spPr>
            <a:xfrm>
              <a:off x="2426068" y="3909376"/>
              <a:ext cx="603842" cy="26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951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C99C5192-155A-F34D-A4CA-8141BDBDF989}"/>
              </a:ext>
            </a:extLst>
          </p:cNvPr>
          <p:cNvGrpSpPr/>
          <p:nvPr/>
        </p:nvGrpSpPr>
        <p:grpSpPr>
          <a:xfrm>
            <a:off x="13382568" y="9127067"/>
            <a:ext cx="3386665" cy="3386665"/>
            <a:chOff x="9241078" y="14556012"/>
            <a:chExt cx="4062307" cy="4062307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2577D0B-1A00-9F4D-B3A2-1216C72C984A}"/>
                </a:ext>
              </a:extLst>
            </p:cNvPr>
            <p:cNvSpPr/>
            <p:nvPr/>
          </p:nvSpPr>
          <p:spPr>
            <a:xfrm>
              <a:off x="9241078" y="14556012"/>
              <a:ext cx="4062307" cy="40623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Pie 45">
              <a:extLst>
                <a:ext uri="{FF2B5EF4-FFF2-40B4-BE49-F238E27FC236}">
                  <a16:creationId xmlns:a16="http://schemas.microsoft.com/office/drawing/2014/main" id="{8D6388ED-17B7-FD47-AB2A-884284A63DEA}"/>
                </a:ext>
              </a:extLst>
            </p:cNvPr>
            <p:cNvSpPr/>
            <p:nvPr/>
          </p:nvSpPr>
          <p:spPr>
            <a:xfrm>
              <a:off x="9241078" y="14556012"/>
              <a:ext cx="4050289" cy="4050289"/>
            </a:xfrm>
            <a:prstGeom prst="pie">
              <a:avLst>
                <a:gd name="adj1" fmla="val 16238735"/>
                <a:gd name="adj2" fmla="val 693457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89BFF29-71E7-9849-A68F-91293C773F78}"/>
              </a:ext>
            </a:extLst>
          </p:cNvPr>
          <p:cNvGrpSpPr/>
          <p:nvPr/>
        </p:nvGrpSpPr>
        <p:grpSpPr>
          <a:xfrm>
            <a:off x="13382568" y="4555067"/>
            <a:ext cx="3386665" cy="3386665"/>
            <a:chOff x="9241078" y="14556012"/>
            <a:chExt cx="4062307" cy="406230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CE8B9F4-9905-5E4C-A573-07AFD6D88532}"/>
                </a:ext>
              </a:extLst>
            </p:cNvPr>
            <p:cNvSpPr/>
            <p:nvPr/>
          </p:nvSpPr>
          <p:spPr>
            <a:xfrm>
              <a:off x="9241078" y="14556012"/>
              <a:ext cx="4062307" cy="40623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Pie 48">
              <a:extLst>
                <a:ext uri="{FF2B5EF4-FFF2-40B4-BE49-F238E27FC236}">
                  <a16:creationId xmlns:a16="http://schemas.microsoft.com/office/drawing/2014/main" id="{864ADDA4-C5D4-3F42-9FC7-6488FF46E2BF}"/>
                </a:ext>
              </a:extLst>
            </p:cNvPr>
            <p:cNvSpPr/>
            <p:nvPr/>
          </p:nvSpPr>
          <p:spPr>
            <a:xfrm>
              <a:off x="9241078" y="14556012"/>
              <a:ext cx="4050289" cy="4050289"/>
            </a:xfrm>
            <a:prstGeom prst="pie">
              <a:avLst>
                <a:gd name="adj1" fmla="val 16238735"/>
                <a:gd name="adj2" fmla="val 929450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054B849-9C9E-4F43-9C55-8F74DA4180A6}"/>
              </a:ext>
            </a:extLst>
          </p:cNvPr>
          <p:cNvGrpSpPr/>
          <p:nvPr/>
        </p:nvGrpSpPr>
        <p:grpSpPr>
          <a:xfrm>
            <a:off x="2054168" y="9127067"/>
            <a:ext cx="3386665" cy="3386665"/>
            <a:chOff x="9241078" y="14556012"/>
            <a:chExt cx="4062307" cy="406230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4006BC-F582-CF41-88E8-08B4395C2555}"/>
                </a:ext>
              </a:extLst>
            </p:cNvPr>
            <p:cNvSpPr/>
            <p:nvPr/>
          </p:nvSpPr>
          <p:spPr>
            <a:xfrm>
              <a:off x="9241078" y="14556012"/>
              <a:ext cx="4062307" cy="40623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Pie 34">
              <a:extLst>
                <a:ext uri="{FF2B5EF4-FFF2-40B4-BE49-F238E27FC236}">
                  <a16:creationId xmlns:a16="http://schemas.microsoft.com/office/drawing/2014/main" id="{C1B7A296-2B01-534A-91B6-F0005028D285}"/>
                </a:ext>
              </a:extLst>
            </p:cNvPr>
            <p:cNvSpPr/>
            <p:nvPr/>
          </p:nvSpPr>
          <p:spPr>
            <a:xfrm>
              <a:off x="9241078" y="14556012"/>
              <a:ext cx="4050289" cy="4050289"/>
            </a:xfrm>
            <a:prstGeom prst="pie">
              <a:avLst>
                <a:gd name="adj1" fmla="val 16238735"/>
                <a:gd name="adj2" fmla="val 69345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1EB9600-BF15-684C-8226-EF29EFF2762C}"/>
              </a:ext>
            </a:extLst>
          </p:cNvPr>
          <p:cNvGrpSpPr/>
          <p:nvPr/>
        </p:nvGrpSpPr>
        <p:grpSpPr>
          <a:xfrm>
            <a:off x="2054168" y="4555067"/>
            <a:ext cx="3386665" cy="3386665"/>
            <a:chOff x="9241078" y="14556012"/>
            <a:chExt cx="4062307" cy="406230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37E3757-A7C2-5A43-B232-51154A88342F}"/>
                </a:ext>
              </a:extLst>
            </p:cNvPr>
            <p:cNvSpPr/>
            <p:nvPr/>
          </p:nvSpPr>
          <p:spPr>
            <a:xfrm>
              <a:off x="9241078" y="14556012"/>
              <a:ext cx="4062307" cy="40623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Pie 29">
              <a:extLst>
                <a:ext uri="{FF2B5EF4-FFF2-40B4-BE49-F238E27FC236}">
                  <a16:creationId xmlns:a16="http://schemas.microsoft.com/office/drawing/2014/main" id="{8B0744D0-1D01-DC40-884A-9A3DA08D43F9}"/>
                </a:ext>
              </a:extLst>
            </p:cNvPr>
            <p:cNvSpPr/>
            <p:nvPr/>
          </p:nvSpPr>
          <p:spPr>
            <a:xfrm>
              <a:off x="9241078" y="14556012"/>
              <a:ext cx="4050289" cy="4050289"/>
            </a:xfrm>
            <a:prstGeom prst="pie">
              <a:avLst>
                <a:gd name="adj1" fmla="val 16238735"/>
                <a:gd name="adj2" fmla="val 929450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CuadroTexto 350">
            <a:extLst>
              <a:ext uri="{FF2B5EF4-FFF2-40B4-BE49-F238E27FC236}">
                <a16:creationId xmlns:a16="http://schemas.microsoft.com/office/drawing/2014/main" id="{555AE4BF-C97D-9F4F-97FE-6595FC6C5AE3}"/>
              </a:ext>
            </a:extLst>
          </p:cNvPr>
          <p:cNvSpPr txBox="1"/>
          <p:nvPr/>
        </p:nvSpPr>
        <p:spPr>
          <a:xfrm>
            <a:off x="3959387" y="6211669"/>
            <a:ext cx="995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67%</a:t>
            </a:r>
          </a:p>
        </p:txBody>
      </p:sp>
      <p:sp>
        <p:nvSpPr>
          <p:cNvPr id="56" name="Chevron 55">
            <a:extLst>
              <a:ext uri="{FF2B5EF4-FFF2-40B4-BE49-F238E27FC236}">
                <a16:creationId xmlns:a16="http://schemas.microsoft.com/office/drawing/2014/main" id="{F10740A3-6C3E-944B-AB0C-D5099C20C8E3}"/>
              </a:ext>
            </a:extLst>
          </p:cNvPr>
          <p:cNvSpPr/>
          <p:nvPr/>
        </p:nvSpPr>
        <p:spPr>
          <a:xfrm>
            <a:off x="5752902" y="5731544"/>
            <a:ext cx="1142667" cy="1142667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hevron 56">
            <a:extLst>
              <a:ext uri="{FF2B5EF4-FFF2-40B4-BE49-F238E27FC236}">
                <a16:creationId xmlns:a16="http://schemas.microsoft.com/office/drawing/2014/main" id="{B8CA03AB-4047-4840-AB23-D96C1C8CF85F}"/>
              </a:ext>
            </a:extLst>
          </p:cNvPr>
          <p:cNvSpPr/>
          <p:nvPr/>
        </p:nvSpPr>
        <p:spPr>
          <a:xfrm>
            <a:off x="5752902" y="10291819"/>
            <a:ext cx="1142667" cy="1142667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adroTexto 350">
            <a:extLst>
              <a:ext uri="{FF2B5EF4-FFF2-40B4-BE49-F238E27FC236}">
                <a16:creationId xmlns:a16="http://schemas.microsoft.com/office/drawing/2014/main" id="{3B213F37-58A6-E44D-B671-196FC2E7026B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00303BE4-1A63-9448-A1A8-5A69DB59DE10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8" name="Rectangle 45">
            <a:extLst>
              <a:ext uri="{FF2B5EF4-FFF2-40B4-BE49-F238E27FC236}">
                <a16:creationId xmlns:a16="http://schemas.microsoft.com/office/drawing/2014/main" id="{A4BCC33A-4387-4B44-A805-2A219BF4373E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adroTexto 350">
            <a:extLst>
              <a:ext uri="{FF2B5EF4-FFF2-40B4-BE49-F238E27FC236}">
                <a16:creationId xmlns:a16="http://schemas.microsoft.com/office/drawing/2014/main" id="{FEAC25EC-EF7F-9149-BEC9-778FDD17F880}"/>
              </a:ext>
            </a:extLst>
          </p:cNvPr>
          <p:cNvSpPr txBox="1"/>
          <p:nvPr/>
        </p:nvSpPr>
        <p:spPr>
          <a:xfrm>
            <a:off x="4257079" y="10668303"/>
            <a:ext cx="995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55%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159CD0-2D22-C84F-98EB-03D72E670817}"/>
              </a:ext>
            </a:extLst>
          </p:cNvPr>
          <p:cNvSpPr txBox="1"/>
          <p:nvPr/>
        </p:nvSpPr>
        <p:spPr>
          <a:xfrm>
            <a:off x="7286123" y="5877587"/>
            <a:ext cx="4368203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2930DF-4C0F-8044-9BEE-F698DAF67698}"/>
              </a:ext>
            </a:extLst>
          </p:cNvPr>
          <p:cNvSpPr txBox="1"/>
          <p:nvPr/>
        </p:nvSpPr>
        <p:spPr>
          <a:xfrm>
            <a:off x="7286123" y="5132105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January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1F4937-EF97-0D4E-BB2D-481FB0E32BA8}"/>
              </a:ext>
            </a:extLst>
          </p:cNvPr>
          <p:cNvSpPr txBox="1"/>
          <p:nvPr/>
        </p:nvSpPr>
        <p:spPr>
          <a:xfrm>
            <a:off x="18657507" y="5877587"/>
            <a:ext cx="4179047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945B42-97C0-0040-ADB5-F08862A4DF4A}"/>
              </a:ext>
            </a:extLst>
          </p:cNvPr>
          <p:cNvSpPr txBox="1"/>
          <p:nvPr/>
        </p:nvSpPr>
        <p:spPr>
          <a:xfrm>
            <a:off x="18657507" y="5132105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March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441DD2-AE08-DE42-A3D0-05F30135D26F}"/>
              </a:ext>
            </a:extLst>
          </p:cNvPr>
          <p:cNvSpPr txBox="1"/>
          <p:nvPr/>
        </p:nvSpPr>
        <p:spPr>
          <a:xfrm>
            <a:off x="7286123" y="10463302"/>
            <a:ext cx="4368203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A170D1-ACC9-2544-97A2-F528B3AD73B0}"/>
              </a:ext>
            </a:extLst>
          </p:cNvPr>
          <p:cNvSpPr txBox="1"/>
          <p:nvPr/>
        </p:nvSpPr>
        <p:spPr>
          <a:xfrm>
            <a:off x="7286123" y="9717820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February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079F9E-DD92-4C48-9954-ADC4B6DB4DE6}"/>
              </a:ext>
            </a:extLst>
          </p:cNvPr>
          <p:cNvSpPr txBox="1"/>
          <p:nvPr/>
        </p:nvSpPr>
        <p:spPr>
          <a:xfrm>
            <a:off x="18657507" y="10463302"/>
            <a:ext cx="4179047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1F7156-0184-B94F-9760-7E15C7A6EA4B}"/>
              </a:ext>
            </a:extLst>
          </p:cNvPr>
          <p:cNvSpPr txBox="1"/>
          <p:nvPr/>
        </p:nvSpPr>
        <p:spPr>
          <a:xfrm>
            <a:off x="18657507" y="9717820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April</a:t>
            </a:r>
          </a:p>
        </p:txBody>
      </p:sp>
      <p:sp>
        <p:nvSpPr>
          <p:cNvPr id="60" name="CuadroTexto 350">
            <a:extLst>
              <a:ext uri="{FF2B5EF4-FFF2-40B4-BE49-F238E27FC236}">
                <a16:creationId xmlns:a16="http://schemas.microsoft.com/office/drawing/2014/main" id="{AFB3322F-E746-1D42-BCBE-D9FA65CAED2C}"/>
              </a:ext>
            </a:extLst>
          </p:cNvPr>
          <p:cNvSpPr txBox="1"/>
          <p:nvPr/>
        </p:nvSpPr>
        <p:spPr>
          <a:xfrm>
            <a:off x="15330771" y="6211669"/>
            <a:ext cx="995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67%</a:t>
            </a:r>
          </a:p>
        </p:txBody>
      </p:sp>
      <p:sp>
        <p:nvSpPr>
          <p:cNvPr id="61" name="Chevron 60">
            <a:extLst>
              <a:ext uri="{FF2B5EF4-FFF2-40B4-BE49-F238E27FC236}">
                <a16:creationId xmlns:a16="http://schemas.microsoft.com/office/drawing/2014/main" id="{FAD7CE24-8632-5E42-9645-65EB0A9762BC}"/>
              </a:ext>
            </a:extLst>
          </p:cNvPr>
          <p:cNvSpPr/>
          <p:nvPr/>
        </p:nvSpPr>
        <p:spPr>
          <a:xfrm>
            <a:off x="17124286" y="5731544"/>
            <a:ext cx="1142667" cy="1142667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hevron 61">
            <a:extLst>
              <a:ext uri="{FF2B5EF4-FFF2-40B4-BE49-F238E27FC236}">
                <a16:creationId xmlns:a16="http://schemas.microsoft.com/office/drawing/2014/main" id="{F162F762-9C49-FA4F-B65D-B95D5B999BB7}"/>
              </a:ext>
            </a:extLst>
          </p:cNvPr>
          <p:cNvSpPr/>
          <p:nvPr/>
        </p:nvSpPr>
        <p:spPr>
          <a:xfrm>
            <a:off x="17124286" y="10291819"/>
            <a:ext cx="1142667" cy="1142667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uadroTexto 350">
            <a:extLst>
              <a:ext uri="{FF2B5EF4-FFF2-40B4-BE49-F238E27FC236}">
                <a16:creationId xmlns:a16="http://schemas.microsoft.com/office/drawing/2014/main" id="{E5559D2E-4DF6-C249-B241-27EB3074B12E}"/>
              </a:ext>
            </a:extLst>
          </p:cNvPr>
          <p:cNvSpPr txBox="1"/>
          <p:nvPr/>
        </p:nvSpPr>
        <p:spPr>
          <a:xfrm>
            <a:off x="15628463" y="10668303"/>
            <a:ext cx="995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55%</a:t>
            </a:r>
          </a:p>
        </p:txBody>
      </p:sp>
    </p:spTree>
    <p:extLst>
      <p:ext uri="{BB962C8B-B14F-4D97-AF65-F5344CB8AC3E}">
        <p14:creationId xmlns:p14="http://schemas.microsoft.com/office/powerpoint/2010/main" val="177666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30944FF7-0B0C-054B-A025-FF773F5A19AD}"/>
              </a:ext>
            </a:extLst>
          </p:cNvPr>
          <p:cNvGrpSpPr/>
          <p:nvPr/>
        </p:nvGrpSpPr>
        <p:grpSpPr>
          <a:xfrm>
            <a:off x="14253558" y="3942688"/>
            <a:ext cx="8091719" cy="6100072"/>
            <a:chOff x="1909158" y="3942688"/>
            <a:chExt cx="8091719" cy="61000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550CFA7-4A1D-EC48-A61B-3D10F0DE2180}"/>
                </a:ext>
              </a:extLst>
            </p:cNvPr>
            <p:cNvGrpSpPr/>
            <p:nvPr/>
          </p:nvGrpSpPr>
          <p:grpSpPr>
            <a:xfrm>
              <a:off x="2376039" y="4323423"/>
              <a:ext cx="7624838" cy="5116822"/>
              <a:chOff x="11856077" y="5817194"/>
              <a:chExt cx="19840998" cy="58545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C1F49BB-8A0E-4942-ABDE-B35162F0E188}"/>
                  </a:ext>
                </a:extLst>
              </p:cNvPr>
              <p:cNvCxnSpPr/>
              <p:nvPr/>
            </p:nvCxnSpPr>
            <p:spPr>
              <a:xfrm>
                <a:off x="11856077" y="5817194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C56D7A7-2173-CE43-A132-3B4382ACA37A}"/>
                  </a:ext>
                </a:extLst>
              </p:cNvPr>
              <p:cNvCxnSpPr/>
              <p:nvPr/>
            </p:nvCxnSpPr>
            <p:spPr>
              <a:xfrm>
                <a:off x="11856077" y="6634109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BEB9299-1D10-0843-AD07-4EF9A4B4FDFA}"/>
                  </a:ext>
                </a:extLst>
              </p:cNvPr>
              <p:cNvCxnSpPr/>
              <p:nvPr/>
            </p:nvCxnSpPr>
            <p:spPr>
              <a:xfrm>
                <a:off x="11856077" y="7485062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4A30B05D-5318-0543-B798-1BBCC66E9FBC}"/>
                  </a:ext>
                </a:extLst>
              </p:cNvPr>
              <p:cNvCxnSpPr/>
              <p:nvPr/>
            </p:nvCxnSpPr>
            <p:spPr>
              <a:xfrm>
                <a:off x="11856077" y="8336015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3780CCA-51C2-CF43-8E68-BF3621B70641}"/>
                  </a:ext>
                </a:extLst>
              </p:cNvPr>
              <p:cNvCxnSpPr/>
              <p:nvPr/>
            </p:nvCxnSpPr>
            <p:spPr>
              <a:xfrm>
                <a:off x="11856077" y="9186968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C4FA247-3A52-DD47-AA3A-5AA35C70C3B6}"/>
                  </a:ext>
                </a:extLst>
              </p:cNvPr>
              <p:cNvCxnSpPr/>
              <p:nvPr/>
            </p:nvCxnSpPr>
            <p:spPr>
              <a:xfrm>
                <a:off x="11856077" y="10003883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DA2712D-715B-C74F-9705-9C4B0F487F1E}"/>
                  </a:ext>
                </a:extLst>
              </p:cNvPr>
              <p:cNvCxnSpPr/>
              <p:nvPr/>
            </p:nvCxnSpPr>
            <p:spPr>
              <a:xfrm>
                <a:off x="11856077" y="10854836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7877FE8-83D3-E140-A483-D687CC278E79}"/>
                  </a:ext>
                </a:extLst>
              </p:cNvPr>
              <p:cNvCxnSpPr/>
              <p:nvPr/>
            </p:nvCxnSpPr>
            <p:spPr>
              <a:xfrm>
                <a:off x="11856077" y="11671751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4D38541-F132-384D-9329-22F76DD8316C}"/>
                </a:ext>
              </a:extLst>
            </p:cNvPr>
            <p:cNvSpPr/>
            <p:nvPr/>
          </p:nvSpPr>
          <p:spPr>
            <a:xfrm>
              <a:off x="2894873" y="7261355"/>
              <a:ext cx="680086" cy="21656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CF86088-0DF3-8E4A-9F6D-6F54BA871F41}"/>
                </a:ext>
              </a:extLst>
            </p:cNvPr>
            <p:cNvSpPr/>
            <p:nvPr/>
          </p:nvSpPr>
          <p:spPr>
            <a:xfrm>
              <a:off x="4813934" y="6538100"/>
              <a:ext cx="680086" cy="28888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297D784-6230-E04D-836A-0B6BFEE3A6BB}"/>
                </a:ext>
              </a:extLst>
            </p:cNvPr>
            <p:cNvSpPr/>
            <p:nvPr/>
          </p:nvSpPr>
          <p:spPr>
            <a:xfrm>
              <a:off x="6732994" y="5781123"/>
              <a:ext cx="680086" cy="36458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13377B8-9CEE-354E-AC07-2AB272C367AC}"/>
                </a:ext>
              </a:extLst>
            </p:cNvPr>
            <p:cNvSpPr/>
            <p:nvPr/>
          </p:nvSpPr>
          <p:spPr>
            <a:xfrm>
              <a:off x="8629478" y="5037399"/>
              <a:ext cx="680086" cy="43895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098E5EE-00A0-BB45-A793-451624A82FDC}"/>
                </a:ext>
              </a:extLst>
            </p:cNvPr>
            <p:cNvSpPr txBox="1"/>
            <p:nvPr/>
          </p:nvSpPr>
          <p:spPr>
            <a:xfrm>
              <a:off x="2843753" y="9438966"/>
              <a:ext cx="812319" cy="603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Jan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C0747F8-3BB3-9D44-AFCC-B49839C9CE86}"/>
                </a:ext>
              </a:extLst>
            </p:cNvPr>
            <p:cNvSpPr txBox="1"/>
            <p:nvPr/>
          </p:nvSpPr>
          <p:spPr>
            <a:xfrm>
              <a:off x="4754125" y="9438966"/>
              <a:ext cx="812319" cy="603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Feb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EABC1E0-953D-E147-858D-A04D3E891DD3}"/>
                </a:ext>
              </a:extLst>
            </p:cNvPr>
            <p:cNvSpPr txBox="1"/>
            <p:nvPr/>
          </p:nvSpPr>
          <p:spPr>
            <a:xfrm>
              <a:off x="6664497" y="9438966"/>
              <a:ext cx="812319" cy="603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Mar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643A792-4A8F-FC49-A4FD-F749282FF3C5}"/>
                </a:ext>
              </a:extLst>
            </p:cNvPr>
            <p:cNvSpPr txBox="1"/>
            <p:nvPr/>
          </p:nvSpPr>
          <p:spPr>
            <a:xfrm>
              <a:off x="8556315" y="9438966"/>
              <a:ext cx="812319" cy="603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Apr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8391245-CD34-614D-BEE4-8E767D31982E}"/>
                </a:ext>
              </a:extLst>
            </p:cNvPr>
            <p:cNvSpPr txBox="1"/>
            <p:nvPr/>
          </p:nvSpPr>
          <p:spPr>
            <a:xfrm>
              <a:off x="1909158" y="4645306"/>
              <a:ext cx="398672" cy="594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6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C280701-E650-1D4D-B952-441EC2FF0DC2}"/>
                </a:ext>
              </a:extLst>
            </p:cNvPr>
            <p:cNvSpPr txBox="1"/>
            <p:nvPr/>
          </p:nvSpPr>
          <p:spPr>
            <a:xfrm>
              <a:off x="1909158" y="5404359"/>
              <a:ext cx="398672" cy="594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E6483A9-7CD6-9B40-9DF7-ACF65F977E20}"/>
                </a:ext>
              </a:extLst>
            </p:cNvPr>
            <p:cNvSpPr txBox="1"/>
            <p:nvPr/>
          </p:nvSpPr>
          <p:spPr>
            <a:xfrm>
              <a:off x="1909158" y="6147663"/>
              <a:ext cx="398672" cy="594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22F699B-4D2E-F449-A4A8-99283B1A031C}"/>
                </a:ext>
              </a:extLst>
            </p:cNvPr>
            <p:cNvSpPr txBox="1"/>
            <p:nvPr/>
          </p:nvSpPr>
          <p:spPr>
            <a:xfrm>
              <a:off x="1909158" y="6890969"/>
              <a:ext cx="398672" cy="594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9D2F12C-3071-CF49-A17E-43F005A965A9}"/>
                </a:ext>
              </a:extLst>
            </p:cNvPr>
            <p:cNvSpPr txBox="1"/>
            <p:nvPr/>
          </p:nvSpPr>
          <p:spPr>
            <a:xfrm>
              <a:off x="1909158" y="7592471"/>
              <a:ext cx="398672" cy="594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9CB1B77-1DF9-7042-A770-4AC9C6814D68}"/>
                </a:ext>
              </a:extLst>
            </p:cNvPr>
            <p:cNvSpPr txBox="1"/>
            <p:nvPr/>
          </p:nvSpPr>
          <p:spPr>
            <a:xfrm>
              <a:off x="1909158" y="8367275"/>
              <a:ext cx="398672" cy="594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2ED1315-AECA-7D41-9C6C-0EB301FFAFFE}"/>
                </a:ext>
              </a:extLst>
            </p:cNvPr>
            <p:cNvSpPr txBox="1"/>
            <p:nvPr/>
          </p:nvSpPr>
          <p:spPr>
            <a:xfrm>
              <a:off x="1909158" y="9065454"/>
              <a:ext cx="398672" cy="594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B7EFF86-7331-EF41-B456-08EE4F2E6C9A}"/>
                </a:ext>
              </a:extLst>
            </p:cNvPr>
            <p:cNvSpPr txBox="1"/>
            <p:nvPr/>
          </p:nvSpPr>
          <p:spPr>
            <a:xfrm>
              <a:off x="1909158" y="3942688"/>
              <a:ext cx="398672" cy="594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7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932A577-89DA-A34E-A5B4-3D2C838B70D1}"/>
              </a:ext>
            </a:extLst>
          </p:cNvPr>
          <p:cNvGrpSpPr/>
          <p:nvPr/>
        </p:nvGrpSpPr>
        <p:grpSpPr>
          <a:xfrm>
            <a:off x="1909158" y="3942688"/>
            <a:ext cx="8091719" cy="6100072"/>
            <a:chOff x="1909158" y="3942688"/>
            <a:chExt cx="8091719" cy="610007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604592-DD7A-E14B-959F-65DBEE6E525E}"/>
                </a:ext>
              </a:extLst>
            </p:cNvPr>
            <p:cNvGrpSpPr/>
            <p:nvPr/>
          </p:nvGrpSpPr>
          <p:grpSpPr>
            <a:xfrm>
              <a:off x="2376039" y="4323423"/>
              <a:ext cx="7624838" cy="5116822"/>
              <a:chOff x="11856077" y="5817194"/>
              <a:chExt cx="19840998" cy="5854557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CD6FAB0-E051-D642-83C1-9E187492F5F7}"/>
                  </a:ext>
                </a:extLst>
              </p:cNvPr>
              <p:cNvCxnSpPr/>
              <p:nvPr/>
            </p:nvCxnSpPr>
            <p:spPr>
              <a:xfrm>
                <a:off x="11856077" y="5817194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4D2D00B-55A3-0F47-9DE9-C2169A86838B}"/>
                  </a:ext>
                </a:extLst>
              </p:cNvPr>
              <p:cNvCxnSpPr/>
              <p:nvPr/>
            </p:nvCxnSpPr>
            <p:spPr>
              <a:xfrm>
                <a:off x="11856077" y="6634109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00E233A-4C40-4543-9786-7FDB3EED7DCC}"/>
                  </a:ext>
                </a:extLst>
              </p:cNvPr>
              <p:cNvCxnSpPr/>
              <p:nvPr/>
            </p:nvCxnSpPr>
            <p:spPr>
              <a:xfrm>
                <a:off x="11856077" y="7485062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D485D06-29E3-3748-89FA-55F8F01B21C4}"/>
                  </a:ext>
                </a:extLst>
              </p:cNvPr>
              <p:cNvCxnSpPr/>
              <p:nvPr/>
            </p:nvCxnSpPr>
            <p:spPr>
              <a:xfrm>
                <a:off x="11856077" y="8336015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653DB6E-EDD2-1645-8C59-40A0A97D5A06}"/>
                  </a:ext>
                </a:extLst>
              </p:cNvPr>
              <p:cNvCxnSpPr/>
              <p:nvPr/>
            </p:nvCxnSpPr>
            <p:spPr>
              <a:xfrm>
                <a:off x="11856077" y="9186968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C3C5637-6452-9C49-82CC-F8CF8BBC7D7C}"/>
                  </a:ext>
                </a:extLst>
              </p:cNvPr>
              <p:cNvCxnSpPr/>
              <p:nvPr/>
            </p:nvCxnSpPr>
            <p:spPr>
              <a:xfrm>
                <a:off x="11856077" y="10003883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2F29B6E-6B5F-E245-A631-B636D9C32696}"/>
                  </a:ext>
                </a:extLst>
              </p:cNvPr>
              <p:cNvCxnSpPr/>
              <p:nvPr/>
            </p:nvCxnSpPr>
            <p:spPr>
              <a:xfrm>
                <a:off x="11856077" y="10854836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08C3BD1-7297-9C44-B511-3FC3E0B1E7A9}"/>
                  </a:ext>
                </a:extLst>
              </p:cNvPr>
              <p:cNvCxnSpPr/>
              <p:nvPr/>
            </p:nvCxnSpPr>
            <p:spPr>
              <a:xfrm>
                <a:off x="11856077" y="11671751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BA78E7-E70F-504E-890C-A553AC9F606D}"/>
                </a:ext>
              </a:extLst>
            </p:cNvPr>
            <p:cNvSpPr/>
            <p:nvPr/>
          </p:nvSpPr>
          <p:spPr>
            <a:xfrm>
              <a:off x="2894873" y="7261355"/>
              <a:ext cx="680086" cy="21656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06C432-CF93-9246-94B6-7EDDA2859BF0}"/>
                </a:ext>
              </a:extLst>
            </p:cNvPr>
            <p:cNvSpPr/>
            <p:nvPr/>
          </p:nvSpPr>
          <p:spPr>
            <a:xfrm>
              <a:off x="4813934" y="6538100"/>
              <a:ext cx="680086" cy="28888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D91FD9-F961-EF4D-8D63-5BEC665D1244}"/>
                </a:ext>
              </a:extLst>
            </p:cNvPr>
            <p:cNvSpPr/>
            <p:nvPr/>
          </p:nvSpPr>
          <p:spPr>
            <a:xfrm>
              <a:off x="6732994" y="5781123"/>
              <a:ext cx="680086" cy="36458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4E05017-3D98-384B-AE50-B4F28B0C0745}"/>
                </a:ext>
              </a:extLst>
            </p:cNvPr>
            <p:cNvSpPr/>
            <p:nvPr/>
          </p:nvSpPr>
          <p:spPr>
            <a:xfrm>
              <a:off x="8629478" y="5037399"/>
              <a:ext cx="680086" cy="43895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68BF7B8-381B-3C47-9CBD-69AC17E889A0}"/>
                </a:ext>
              </a:extLst>
            </p:cNvPr>
            <p:cNvSpPr txBox="1"/>
            <p:nvPr/>
          </p:nvSpPr>
          <p:spPr>
            <a:xfrm>
              <a:off x="2843753" y="9438966"/>
              <a:ext cx="812319" cy="603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Jan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BD90AA-3833-3C43-9E9F-F838827679DA}"/>
                </a:ext>
              </a:extLst>
            </p:cNvPr>
            <p:cNvSpPr txBox="1"/>
            <p:nvPr/>
          </p:nvSpPr>
          <p:spPr>
            <a:xfrm>
              <a:off x="4754125" y="9438966"/>
              <a:ext cx="812319" cy="603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Feb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ABB6C81-8E01-A941-BFF9-7596AB08D484}"/>
                </a:ext>
              </a:extLst>
            </p:cNvPr>
            <p:cNvSpPr txBox="1"/>
            <p:nvPr/>
          </p:nvSpPr>
          <p:spPr>
            <a:xfrm>
              <a:off x="6664497" y="9438966"/>
              <a:ext cx="812319" cy="603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Mar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6C51F13-FE13-F546-8BB5-52802BC92534}"/>
                </a:ext>
              </a:extLst>
            </p:cNvPr>
            <p:cNvSpPr txBox="1"/>
            <p:nvPr/>
          </p:nvSpPr>
          <p:spPr>
            <a:xfrm>
              <a:off x="8556315" y="9438966"/>
              <a:ext cx="812319" cy="603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Apr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194D74-F59A-7C41-9A43-7BAC807C85F4}"/>
                </a:ext>
              </a:extLst>
            </p:cNvPr>
            <p:cNvSpPr txBox="1"/>
            <p:nvPr/>
          </p:nvSpPr>
          <p:spPr>
            <a:xfrm>
              <a:off x="1909158" y="4645306"/>
              <a:ext cx="398672" cy="594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730D2E5-C3A4-BF48-B13D-1E420044FB6B}"/>
                </a:ext>
              </a:extLst>
            </p:cNvPr>
            <p:cNvSpPr txBox="1"/>
            <p:nvPr/>
          </p:nvSpPr>
          <p:spPr>
            <a:xfrm>
              <a:off x="1909158" y="5404359"/>
              <a:ext cx="398672" cy="594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29DBF51-DD0E-BC41-8361-05D6680A09B2}"/>
                </a:ext>
              </a:extLst>
            </p:cNvPr>
            <p:cNvSpPr txBox="1"/>
            <p:nvPr/>
          </p:nvSpPr>
          <p:spPr>
            <a:xfrm>
              <a:off x="1909158" y="6147663"/>
              <a:ext cx="398672" cy="594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9782A26-6AD2-7341-810E-55B116E8C815}"/>
                </a:ext>
              </a:extLst>
            </p:cNvPr>
            <p:cNvSpPr txBox="1"/>
            <p:nvPr/>
          </p:nvSpPr>
          <p:spPr>
            <a:xfrm>
              <a:off x="1909158" y="6890969"/>
              <a:ext cx="398672" cy="594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EAF0396-FC2B-2C4F-B4AF-A9D9EF1F4B8F}"/>
                </a:ext>
              </a:extLst>
            </p:cNvPr>
            <p:cNvSpPr txBox="1"/>
            <p:nvPr/>
          </p:nvSpPr>
          <p:spPr>
            <a:xfrm>
              <a:off x="1909158" y="7592471"/>
              <a:ext cx="398672" cy="594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67CCDA7-7E1A-9641-9B55-222E7CADA552}"/>
                </a:ext>
              </a:extLst>
            </p:cNvPr>
            <p:cNvSpPr txBox="1"/>
            <p:nvPr/>
          </p:nvSpPr>
          <p:spPr>
            <a:xfrm>
              <a:off x="1909158" y="8367275"/>
              <a:ext cx="398672" cy="594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614A63-E1C5-A84A-B0C7-D869894B29E0}"/>
                </a:ext>
              </a:extLst>
            </p:cNvPr>
            <p:cNvSpPr txBox="1"/>
            <p:nvPr/>
          </p:nvSpPr>
          <p:spPr>
            <a:xfrm>
              <a:off x="1909158" y="9065454"/>
              <a:ext cx="398672" cy="594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F2E740E-5EF6-5D4F-A449-64F683D04C49}"/>
                </a:ext>
              </a:extLst>
            </p:cNvPr>
            <p:cNvSpPr txBox="1"/>
            <p:nvPr/>
          </p:nvSpPr>
          <p:spPr>
            <a:xfrm>
              <a:off x="1909158" y="3942688"/>
              <a:ext cx="398672" cy="594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7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8DD54C4-5509-A64E-B381-D3C966019F2B}"/>
              </a:ext>
            </a:extLst>
          </p:cNvPr>
          <p:cNvSpPr/>
          <p:nvPr/>
        </p:nvSpPr>
        <p:spPr>
          <a:xfrm>
            <a:off x="1909158" y="10829727"/>
            <a:ext cx="20255680" cy="16779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a libre 32">
            <a:extLst>
              <a:ext uri="{FF2B5EF4-FFF2-40B4-BE49-F238E27FC236}">
                <a16:creationId xmlns:a16="http://schemas.microsoft.com/office/drawing/2014/main" id="{F078CBC1-8C2B-D240-945C-3EC49B2FC649}"/>
              </a:ext>
            </a:extLst>
          </p:cNvPr>
          <p:cNvSpPr/>
          <p:nvPr/>
        </p:nvSpPr>
        <p:spPr>
          <a:xfrm>
            <a:off x="3358071" y="11014789"/>
            <a:ext cx="799677" cy="1050214"/>
          </a:xfrm>
          <a:custGeom>
            <a:avLst/>
            <a:gdLst>
              <a:gd name="connsiteX0" fmla="*/ 399940 w 405366"/>
              <a:gd name="connsiteY0" fmla="*/ 277148 h 532366"/>
              <a:gd name="connsiteX1" fmla="*/ 365531 w 405366"/>
              <a:gd name="connsiteY1" fmla="*/ 297379 h 532366"/>
              <a:gd name="connsiteX2" fmla="*/ 365531 w 405366"/>
              <a:gd name="connsiteY2" fmla="*/ 297379 h 532366"/>
              <a:gd name="connsiteX3" fmla="*/ 349509 w 405366"/>
              <a:gd name="connsiteY3" fmla="*/ 297379 h 532366"/>
              <a:gd name="connsiteX4" fmla="*/ 350321 w 405366"/>
              <a:gd name="connsiteY4" fmla="*/ 318349 h 532366"/>
              <a:gd name="connsiteX5" fmla="*/ 300702 w 405366"/>
              <a:gd name="connsiteY5" fmla="*/ 379708 h 532366"/>
              <a:gd name="connsiteX6" fmla="*/ 293983 w 405366"/>
              <a:gd name="connsiteY6" fmla="*/ 380372 h 532366"/>
              <a:gd name="connsiteX7" fmla="*/ 293688 w 405366"/>
              <a:gd name="connsiteY7" fmla="*/ 380372 h 532366"/>
              <a:gd name="connsiteX8" fmla="*/ 270281 w 405366"/>
              <a:gd name="connsiteY8" fmla="*/ 380372 h 532366"/>
              <a:gd name="connsiteX9" fmla="*/ 270281 w 405366"/>
              <a:gd name="connsiteY9" fmla="*/ 518891 h 532366"/>
              <a:gd name="connsiteX10" fmla="*/ 256991 w 405366"/>
              <a:gd name="connsiteY10" fmla="*/ 532182 h 532366"/>
              <a:gd name="connsiteX11" fmla="*/ 243700 w 405366"/>
              <a:gd name="connsiteY11" fmla="*/ 518891 h 532366"/>
              <a:gd name="connsiteX12" fmla="*/ 243700 w 405366"/>
              <a:gd name="connsiteY12" fmla="*/ 380299 h 532366"/>
              <a:gd name="connsiteX13" fmla="*/ 213353 w 405366"/>
              <a:gd name="connsiteY13" fmla="*/ 380299 h 532366"/>
              <a:gd name="connsiteX14" fmla="*/ 200062 w 405366"/>
              <a:gd name="connsiteY14" fmla="*/ 367008 h 532366"/>
              <a:gd name="connsiteX15" fmla="*/ 213353 w 405366"/>
              <a:gd name="connsiteY15" fmla="*/ 353717 h 532366"/>
              <a:gd name="connsiteX16" fmla="*/ 293466 w 405366"/>
              <a:gd name="connsiteY16" fmla="*/ 353717 h 532366"/>
              <a:gd name="connsiteX17" fmla="*/ 296346 w 405366"/>
              <a:gd name="connsiteY17" fmla="*/ 353422 h 532366"/>
              <a:gd name="connsiteX18" fmla="*/ 323665 w 405366"/>
              <a:gd name="connsiteY18" fmla="*/ 319309 h 532366"/>
              <a:gd name="connsiteX19" fmla="*/ 322410 w 405366"/>
              <a:gd name="connsiteY19" fmla="*/ 284532 h 532366"/>
              <a:gd name="connsiteX20" fmla="*/ 326102 w 405366"/>
              <a:gd name="connsiteY20" fmla="*/ 274785 h 532366"/>
              <a:gd name="connsiteX21" fmla="*/ 335701 w 405366"/>
              <a:gd name="connsiteY21" fmla="*/ 270724 h 532366"/>
              <a:gd name="connsiteX22" fmla="*/ 365457 w 405366"/>
              <a:gd name="connsiteY22" fmla="*/ 270724 h 532366"/>
              <a:gd name="connsiteX23" fmla="*/ 376681 w 405366"/>
              <a:gd name="connsiteY23" fmla="*/ 264153 h 532366"/>
              <a:gd name="connsiteX24" fmla="*/ 376385 w 405366"/>
              <a:gd name="connsiteY24" fmla="*/ 251157 h 532366"/>
              <a:gd name="connsiteX25" fmla="*/ 336513 w 405366"/>
              <a:gd name="connsiteY25" fmla="*/ 186402 h 532366"/>
              <a:gd name="connsiteX26" fmla="*/ 334889 w 405366"/>
              <a:gd name="connsiteY26" fmla="*/ 176286 h 532366"/>
              <a:gd name="connsiteX27" fmla="*/ 334741 w 405366"/>
              <a:gd name="connsiteY27" fmla="*/ 174367 h 532366"/>
              <a:gd name="connsiteX28" fmla="*/ 290513 w 405366"/>
              <a:gd name="connsiteY28" fmla="*/ 67007 h 532366"/>
              <a:gd name="connsiteX29" fmla="*/ 240894 w 405366"/>
              <a:gd name="connsiteY29" fmla="*/ 37620 h 532366"/>
              <a:gd name="connsiteX30" fmla="*/ 177099 w 405366"/>
              <a:gd name="connsiteY30" fmla="*/ 27135 h 532366"/>
              <a:gd name="connsiteX31" fmla="*/ 67820 w 405366"/>
              <a:gd name="connsiteY31" fmla="*/ 66712 h 532366"/>
              <a:gd name="connsiteX32" fmla="*/ 27135 w 405366"/>
              <a:gd name="connsiteY32" fmla="*/ 174440 h 532366"/>
              <a:gd name="connsiteX33" fmla="*/ 65235 w 405366"/>
              <a:gd name="connsiteY33" fmla="*/ 286599 h 532366"/>
              <a:gd name="connsiteX34" fmla="*/ 102966 w 405366"/>
              <a:gd name="connsiteY34" fmla="*/ 388568 h 532366"/>
              <a:gd name="connsiteX35" fmla="*/ 103114 w 405366"/>
              <a:gd name="connsiteY35" fmla="*/ 390267 h 532366"/>
              <a:gd name="connsiteX36" fmla="*/ 103114 w 405366"/>
              <a:gd name="connsiteY36" fmla="*/ 518891 h 532366"/>
              <a:gd name="connsiteX37" fmla="*/ 89823 w 405366"/>
              <a:gd name="connsiteY37" fmla="*/ 532182 h 532366"/>
              <a:gd name="connsiteX38" fmla="*/ 76533 w 405366"/>
              <a:gd name="connsiteY38" fmla="*/ 518891 h 532366"/>
              <a:gd name="connsiteX39" fmla="*/ 76533 w 405366"/>
              <a:gd name="connsiteY39" fmla="*/ 391153 h 532366"/>
              <a:gd name="connsiteX40" fmla="*/ 41238 w 405366"/>
              <a:gd name="connsiteY40" fmla="*/ 297970 h 532366"/>
              <a:gd name="connsiteX41" fmla="*/ 554 w 405366"/>
              <a:gd name="connsiteY41" fmla="*/ 174367 h 532366"/>
              <a:gd name="connsiteX42" fmla="*/ 49213 w 405366"/>
              <a:gd name="connsiteY42" fmla="*/ 47662 h 532366"/>
              <a:gd name="connsiteX43" fmla="*/ 177025 w 405366"/>
              <a:gd name="connsiteY43" fmla="*/ 554 h 532366"/>
              <a:gd name="connsiteX44" fmla="*/ 249754 w 405366"/>
              <a:gd name="connsiteY44" fmla="*/ 12589 h 532366"/>
              <a:gd name="connsiteX45" fmla="*/ 308381 w 405366"/>
              <a:gd name="connsiteY45" fmla="*/ 47440 h 532366"/>
              <a:gd name="connsiteX46" fmla="*/ 347367 w 405366"/>
              <a:gd name="connsiteY46" fmla="*/ 102671 h 532366"/>
              <a:gd name="connsiteX47" fmla="*/ 361322 w 405366"/>
              <a:gd name="connsiteY47" fmla="*/ 174514 h 532366"/>
              <a:gd name="connsiteX48" fmla="*/ 361249 w 405366"/>
              <a:gd name="connsiteY48" fmla="*/ 176065 h 532366"/>
              <a:gd name="connsiteX49" fmla="*/ 399053 w 405366"/>
              <a:gd name="connsiteY49" fmla="*/ 237350 h 532366"/>
              <a:gd name="connsiteX50" fmla="*/ 399940 w 405366"/>
              <a:gd name="connsiteY50" fmla="*/ 277148 h 532366"/>
              <a:gd name="connsiteX51" fmla="*/ 179314 w 405366"/>
              <a:gd name="connsiteY51" fmla="*/ 163586 h 532366"/>
              <a:gd name="connsiteX52" fmla="*/ 153397 w 405366"/>
              <a:gd name="connsiteY52" fmla="*/ 150517 h 532366"/>
              <a:gd name="connsiteX53" fmla="*/ 131024 w 405366"/>
              <a:gd name="connsiteY53" fmla="*/ 139442 h 532366"/>
              <a:gd name="connsiteX54" fmla="*/ 124748 w 405366"/>
              <a:gd name="connsiteY54" fmla="*/ 132575 h 532366"/>
              <a:gd name="connsiteX55" fmla="*/ 131172 w 405366"/>
              <a:gd name="connsiteY55" fmla="*/ 121056 h 532366"/>
              <a:gd name="connsiteX56" fmla="*/ 180421 w 405366"/>
              <a:gd name="connsiteY56" fmla="*/ 120170 h 532366"/>
              <a:gd name="connsiteX57" fmla="*/ 193712 w 405366"/>
              <a:gd name="connsiteY57" fmla="*/ 114042 h 532366"/>
              <a:gd name="connsiteX58" fmla="*/ 187584 w 405366"/>
              <a:gd name="connsiteY58" fmla="*/ 100751 h 532366"/>
              <a:gd name="connsiteX59" fmla="*/ 119358 w 405366"/>
              <a:gd name="connsiteY59" fmla="*/ 104074 h 532366"/>
              <a:gd name="connsiteX60" fmla="*/ 104074 w 405366"/>
              <a:gd name="connsiteY60" fmla="*/ 132575 h 532366"/>
              <a:gd name="connsiteX61" fmla="*/ 145127 w 405366"/>
              <a:gd name="connsiteY61" fmla="*/ 169493 h 532366"/>
              <a:gd name="connsiteX62" fmla="*/ 174219 w 405366"/>
              <a:gd name="connsiteY62" fmla="*/ 187953 h 532366"/>
              <a:gd name="connsiteX63" fmla="*/ 167943 w 405366"/>
              <a:gd name="connsiteY63" fmla="*/ 199250 h 532366"/>
              <a:gd name="connsiteX64" fmla="*/ 118029 w 405366"/>
              <a:gd name="connsiteY64" fmla="*/ 199397 h 532366"/>
              <a:gd name="connsiteX65" fmla="*/ 104664 w 405366"/>
              <a:gd name="connsiteY65" fmla="*/ 205378 h 532366"/>
              <a:gd name="connsiteX66" fmla="*/ 110645 w 405366"/>
              <a:gd name="connsiteY66" fmla="*/ 218743 h 532366"/>
              <a:gd name="connsiteX67" fmla="*/ 145718 w 405366"/>
              <a:gd name="connsiteY67" fmla="*/ 225388 h 532366"/>
              <a:gd name="connsiteX68" fmla="*/ 179683 w 405366"/>
              <a:gd name="connsiteY68" fmla="*/ 216232 h 532366"/>
              <a:gd name="connsiteX69" fmla="*/ 194893 w 405366"/>
              <a:gd name="connsiteY69" fmla="*/ 187879 h 532366"/>
              <a:gd name="connsiteX70" fmla="*/ 179314 w 405366"/>
              <a:gd name="connsiteY70" fmla="*/ 163586 h 532366"/>
              <a:gd name="connsiteX71" fmla="*/ 159378 w 405366"/>
              <a:gd name="connsiteY71" fmla="*/ 75129 h 532366"/>
              <a:gd name="connsiteX72" fmla="*/ 159378 w 405366"/>
              <a:gd name="connsiteY72" fmla="*/ 61100 h 532366"/>
              <a:gd name="connsiteX73" fmla="*/ 149040 w 405366"/>
              <a:gd name="connsiteY73" fmla="*/ 50763 h 532366"/>
              <a:gd name="connsiteX74" fmla="*/ 138703 w 405366"/>
              <a:gd name="connsiteY74" fmla="*/ 61100 h 532366"/>
              <a:gd name="connsiteX75" fmla="*/ 138703 w 405366"/>
              <a:gd name="connsiteY75" fmla="*/ 75203 h 532366"/>
              <a:gd name="connsiteX76" fmla="*/ 149040 w 405366"/>
              <a:gd name="connsiteY76" fmla="*/ 85540 h 532366"/>
              <a:gd name="connsiteX77" fmla="*/ 159378 w 405366"/>
              <a:gd name="connsiteY77" fmla="*/ 75129 h 532366"/>
              <a:gd name="connsiteX78" fmla="*/ 149040 w 405366"/>
              <a:gd name="connsiteY78" fmla="*/ 234618 h 532366"/>
              <a:gd name="connsiteX79" fmla="*/ 138703 w 405366"/>
              <a:gd name="connsiteY79" fmla="*/ 244955 h 532366"/>
              <a:gd name="connsiteX80" fmla="*/ 138703 w 405366"/>
              <a:gd name="connsiteY80" fmla="*/ 259058 h 532366"/>
              <a:gd name="connsiteX81" fmla="*/ 149040 w 405366"/>
              <a:gd name="connsiteY81" fmla="*/ 269395 h 532366"/>
              <a:gd name="connsiteX82" fmla="*/ 159378 w 405366"/>
              <a:gd name="connsiteY82" fmla="*/ 259058 h 532366"/>
              <a:gd name="connsiteX83" fmla="*/ 159378 w 405366"/>
              <a:gd name="connsiteY83" fmla="*/ 244955 h 532366"/>
              <a:gd name="connsiteX84" fmla="*/ 149040 w 405366"/>
              <a:gd name="connsiteY84" fmla="*/ 234618 h 53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05366" h="532366">
                <a:moveTo>
                  <a:pt x="399940" y="277148"/>
                </a:moveTo>
                <a:cubicBezTo>
                  <a:pt x="392851" y="289774"/>
                  <a:pt x="380004" y="297379"/>
                  <a:pt x="365531" y="297379"/>
                </a:cubicBezTo>
                <a:lnTo>
                  <a:pt x="365531" y="297379"/>
                </a:lnTo>
                <a:lnTo>
                  <a:pt x="349509" y="297379"/>
                </a:lnTo>
                <a:lnTo>
                  <a:pt x="350321" y="318349"/>
                </a:lnTo>
                <a:cubicBezTo>
                  <a:pt x="351428" y="348549"/>
                  <a:pt x="330089" y="374908"/>
                  <a:pt x="300702" y="379708"/>
                </a:cubicBezTo>
                <a:cubicBezTo>
                  <a:pt x="298339" y="380077"/>
                  <a:pt x="296124" y="380299"/>
                  <a:pt x="293983" y="380372"/>
                </a:cubicBezTo>
                <a:cubicBezTo>
                  <a:pt x="293909" y="380372"/>
                  <a:pt x="293761" y="380372"/>
                  <a:pt x="293688" y="380372"/>
                </a:cubicBezTo>
                <a:lnTo>
                  <a:pt x="270281" y="380372"/>
                </a:lnTo>
                <a:lnTo>
                  <a:pt x="270281" y="518891"/>
                </a:lnTo>
                <a:cubicBezTo>
                  <a:pt x="270281" y="526201"/>
                  <a:pt x="264300" y="532182"/>
                  <a:pt x="256991" y="532182"/>
                </a:cubicBezTo>
                <a:cubicBezTo>
                  <a:pt x="249681" y="532182"/>
                  <a:pt x="243700" y="526201"/>
                  <a:pt x="243700" y="518891"/>
                </a:cubicBezTo>
                <a:lnTo>
                  <a:pt x="243700" y="380299"/>
                </a:lnTo>
                <a:lnTo>
                  <a:pt x="213353" y="380299"/>
                </a:lnTo>
                <a:cubicBezTo>
                  <a:pt x="206043" y="380299"/>
                  <a:pt x="200062" y="374318"/>
                  <a:pt x="200062" y="367008"/>
                </a:cubicBezTo>
                <a:cubicBezTo>
                  <a:pt x="200062" y="359698"/>
                  <a:pt x="206043" y="353717"/>
                  <a:pt x="213353" y="353717"/>
                </a:cubicBezTo>
                <a:lnTo>
                  <a:pt x="293466" y="353717"/>
                </a:lnTo>
                <a:cubicBezTo>
                  <a:pt x="294352" y="353717"/>
                  <a:pt x="295312" y="353570"/>
                  <a:pt x="296346" y="353422"/>
                </a:cubicBezTo>
                <a:cubicBezTo>
                  <a:pt x="312590" y="350764"/>
                  <a:pt x="324330" y="336144"/>
                  <a:pt x="323665" y="319309"/>
                </a:cubicBezTo>
                <a:lnTo>
                  <a:pt x="322410" y="284532"/>
                </a:lnTo>
                <a:cubicBezTo>
                  <a:pt x="322263" y="280914"/>
                  <a:pt x="323592" y="277443"/>
                  <a:pt x="326102" y="274785"/>
                </a:cubicBezTo>
                <a:cubicBezTo>
                  <a:pt x="328613" y="272201"/>
                  <a:pt x="332083" y="270724"/>
                  <a:pt x="335701" y="270724"/>
                </a:cubicBezTo>
                <a:lnTo>
                  <a:pt x="365457" y="270724"/>
                </a:lnTo>
                <a:cubicBezTo>
                  <a:pt x="372251" y="270724"/>
                  <a:pt x="375573" y="266146"/>
                  <a:pt x="376681" y="264153"/>
                </a:cubicBezTo>
                <a:cubicBezTo>
                  <a:pt x="377788" y="262159"/>
                  <a:pt x="380004" y="256917"/>
                  <a:pt x="376385" y="251157"/>
                </a:cubicBezTo>
                <a:lnTo>
                  <a:pt x="336513" y="186402"/>
                </a:lnTo>
                <a:cubicBezTo>
                  <a:pt x="334594" y="183227"/>
                  <a:pt x="334077" y="179609"/>
                  <a:pt x="334889" y="176286"/>
                </a:cubicBezTo>
                <a:cubicBezTo>
                  <a:pt x="334815" y="175696"/>
                  <a:pt x="334741" y="175031"/>
                  <a:pt x="334741" y="174367"/>
                </a:cubicBezTo>
                <a:cubicBezTo>
                  <a:pt x="334741" y="130581"/>
                  <a:pt x="319457" y="93441"/>
                  <a:pt x="290513" y="67007"/>
                </a:cubicBezTo>
                <a:cubicBezTo>
                  <a:pt x="276631" y="54307"/>
                  <a:pt x="259870" y="44413"/>
                  <a:pt x="240894" y="37620"/>
                </a:cubicBezTo>
                <a:cubicBezTo>
                  <a:pt x="221401" y="30679"/>
                  <a:pt x="199914" y="27135"/>
                  <a:pt x="177099" y="27135"/>
                </a:cubicBezTo>
                <a:cubicBezTo>
                  <a:pt x="132132" y="27135"/>
                  <a:pt x="94327" y="40795"/>
                  <a:pt x="67820" y="66712"/>
                </a:cubicBezTo>
                <a:cubicBezTo>
                  <a:pt x="41238" y="92703"/>
                  <a:pt x="27135" y="129917"/>
                  <a:pt x="27135" y="174440"/>
                </a:cubicBezTo>
                <a:cubicBezTo>
                  <a:pt x="27135" y="206855"/>
                  <a:pt x="46481" y="247392"/>
                  <a:pt x="65235" y="286599"/>
                </a:cubicBezTo>
                <a:cubicBezTo>
                  <a:pt x="82513" y="322853"/>
                  <a:pt x="98905" y="357114"/>
                  <a:pt x="102966" y="388568"/>
                </a:cubicBezTo>
                <a:cubicBezTo>
                  <a:pt x="103040" y="389159"/>
                  <a:pt x="103114" y="389750"/>
                  <a:pt x="103114" y="390267"/>
                </a:cubicBezTo>
                <a:lnTo>
                  <a:pt x="103114" y="518891"/>
                </a:lnTo>
                <a:cubicBezTo>
                  <a:pt x="103114" y="526201"/>
                  <a:pt x="97133" y="532182"/>
                  <a:pt x="89823" y="532182"/>
                </a:cubicBezTo>
                <a:cubicBezTo>
                  <a:pt x="82513" y="532182"/>
                  <a:pt x="76533" y="526201"/>
                  <a:pt x="76533" y="518891"/>
                </a:cubicBezTo>
                <a:lnTo>
                  <a:pt x="76533" y="391153"/>
                </a:lnTo>
                <a:cubicBezTo>
                  <a:pt x="72767" y="363981"/>
                  <a:pt x="57482" y="331935"/>
                  <a:pt x="41238" y="297970"/>
                </a:cubicBezTo>
                <a:cubicBezTo>
                  <a:pt x="21228" y="256104"/>
                  <a:pt x="554" y="212836"/>
                  <a:pt x="554" y="174367"/>
                </a:cubicBezTo>
                <a:cubicBezTo>
                  <a:pt x="554" y="122607"/>
                  <a:pt x="17389" y="78747"/>
                  <a:pt x="49213" y="47662"/>
                </a:cubicBezTo>
                <a:cubicBezTo>
                  <a:pt x="80815" y="16798"/>
                  <a:pt x="124969" y="554"/>
                  <a:pt x="177025" y="554"/>
                </a:cubicBezTo>
                <a:cubicBezTo>
                  <a:pt x="202942" y="554"/>
                  <a:pt x="227382" y="4615"/>
                  <a:pt x="249754" y="12589"/>
                </a:cubicBezTo>
                <a:cubicBezTo>
                  <a:pt x="272127" y="20564"/>
                  <a:pt x="291842" y="32304"/>
                  <a:pt x="308381" y="47440"/>
                </a:cubicBezTo>
                <a:cubicBezTo>
                  <a:pt x="325216" y="62872"/>
                  <a:pt x="338359" y="81406"/>
                  <a:pt x="347367" y="102671"/>
                </a:cubicBezTo>
                <a:cubicBezTo>
                  <a:pt x="356597" y="124453"/>
                  <a:pt x="361322" y="148597"/>
                  <a:pt x="361322" y="174514"/>
                </a:cubicBezTo>
                <a:cubicBezTo>
                  <a:pt x="361322" y="175031"/>
                  <a:pt x="361322" y="175548"/>
                  <a:pt x="361249" y="176065"/>
                </a:cubicBezTo>
                <a:lnTo>
                  <a:pt x="399053" y="237350"/>
                </a:lnTo>
                <a:cubicBezTo>
                  <a:pt x="406658" y="249533"/>
                  <a:pt x="406954" y="264522"/>
                  <a:pt x="399940" y="277148"/>
                </a:cubicBezTo>
                <a:moveTo>
                  <a:pt x="179314" y="163586"/>
                </a:moveTo>
                <a:cubicBezTo>
                  <a:pt x="171930" y="158639"/>
                  <a:pt x="162479" y="154504"/>
                  <a:pt x="153397" y="150517"/>
                </a:cubicBezTo>
                <a:cubicBezTo>
                  <a:pt x="145275" y="146973"/>
                  <a:pt x="136783" y="143281"/>
                  <a:pt x="131024" y="139442"/>
                </a:cubicBezTo>
                <a:cubicBezTo>
                  <a:pt x="127037" y="136783"/>
                  <a:pt x="124748" y="134273"/>
                  <a:pt x="124748" y="132575"/>
                </a:cubicBezTo>
                <a:cubicBezTo>
                  <a:pt x="124748" y="127849"/>
                  <a:pt x="126815" y="124083"/>
                  <a:pt x="131172" y="121056"/>
                </a:cubicBezTo>
                <a:cubicBezTo>
                  <a:pt x="140106" y="114854"/>
                  <a:pt x="158787" y="112196"/>
                  <a:pt x="180421" y="120170"/>
                </a:cubicBezTo>
                <a:cubicBezTo>
                  <a:pt x="185812" y="122164"/>
                  <a:pt x="191719" y="119432"/>
                  <a:pt x="193712" y="114042"/>
                </a:cubicBezTo>
                <a:cubicBezTo>
                  <a:pt x="195706" y="108651"/>
                  <a:pt x="192974" y="102744"/>
                  <a:pt x="187584" y="100751"/>
                </a:cubicBezTo>
                <a:cubicBezTo>
                  <a:pt x="162405" y="91447"/>
                  <a:pt x="135602" y="92703"/>
                  <a:pt x="119358" y="104074"/>
                </a:cubicBezTo>
                <a:cubicBezTo>
                  <a:pt x="109464" y="110940"/>
                  <a:pt x="104074" y="121056"/>
                  <a:pt x="104074" y="132575"/>
                </a:cubicBezTo>
                <a:cubicBezTo>
                  <a:pt x="104074" y="151551"/>
                  <a:pt x="124969" y="160707"/>
                  <a:pt x="145127" y="169493"/>
                </a:cubicBezTo>
                <a:cubicBezTo>
                  <a:pt x="155981" y="174219"/>
                  <a:pt x="174219" y="182193"/>
                  <a:pt x="174219" y="187953"/>
                </a:cubicBezTo>
                <a:cubicBezTo>
                  <a:pt x="174219" y="192678"/>
                  <a:pt x="172152" y="196370"/>
                  <a:pt x="167943" y="199250"/>
                </a:cubicBezTo>
                <a:cubicBezTo>
                  <a:pt x="159082" y="205378"/>
                  <a:pt x="140180" y="207815"/>
                  <a:pt x="118029" y="199397"/>
                </a:cubicBezTo>
                <a:cubicBezTo>
                  <a:pt x="112713" y="197404"/>
                  <a:pt x="106732" y="200062"/>
                  <a:pt x="104664" y="205378"/>
                </a:cubicBezTo>
                <a:cubicBezTo>
                  <a:pt x="102671" y="210695"/>
                  <a:pt x="105329" y="216675"/>
                  <a:pt x="110645" y="218743"/>
                </a:cubicBezTo>
                <a:cubicBezTo>
                  <a:pt x="122385" y="223247"/>
                  <a:pt x="134495" y="225388"/>
                  <a:pt x="145718" y="225388"/>
                </a:cubicBezTo>
                <a:cubicBezTo>
                  <a:pt x="158935" y="225388"/>
                  <a:pt x="170822" y="222287"/>
                  <a:pt x="179683" y="216232"/>
                </a:cubicBezTo>
                <a:cubicBezTo>
                  <a:pt x="189503" y="209439"/>
                  <a:pt x="194893" y="199397"/>
                  <a:pt x="194893" y="187879"/>
                </a:cubicBezTo>
                <a:cubicBezTo>
                  <a:pt x="194893" y="178797"/>
                  <a:pt x="189651" y="170601"/>
                  <a:pt x="179314" y="163586"/>
                </a:cubicBezTo>
                <a:moveTo>
                  <a:pt x="159378" y="75129"/>
                </a:moveTo>
                <a:lnTo>
                  <a:pt x="159378" y="61100"/>
                </a:lnTo>
                <a:cubicBezTo>
                  <a:pt x="159378" y="55415"/>
                  <a:pt x="154726" y="50763"/>
                  <a:pt x="149040" y="50763"/>
                </a:cubicBezTo>
                <a:cubicBezTo>
                  <a:pt x="143355" y="50763"/>
                  <a:pt x="138703" y="55415"/>
                  <a:pt x="138703" y="61100"/>
                </a:cubicBezTo>
                <a:lnTo>
                  <a:pt x="138703" y="75203"/>
                </a:lnTo>
                <a:cubicBezTo>
                  <a:pt x="138703" y="80889"/>
                  <a:pt x="143355" y="85540"/>
                  <a:pt x="149040" y="85540"/>
                </a:cubicBezTo>
                <a:cubicBezTo>
                  <a:pt x="154726" y="85467"/>
                  <a:pt x="159378" y="80889"/>
                  <a:pt x="159378" y="75129"/>
                </a:cubicBezTo>
                <a:moveTo>
                  <a:pt x="149040" y="234618"/>
                </a:moveTo>
                <a:cubicBezTo>
                  <a:pt x="143355" y="234618"/>
                  <a:pt x="138703" y="239270"/>
                  <a:pt x="138703" y="244955"/>
                </a:cubicBezTo>
                <a:lnTo>
                  <a:pt x="138703" y="259058"/>
                </a:lnTo>
                <a:cubicBezTo>
                  <a:pt x="138703" y="264743"/>
                  <a:pt x="143355" y="269395"/>
                  <a:pt x="149040" y="269395"/>
                </a:cubicBezTo>
                <a:cubicBezTo>
                  <a:pt x="154726" y="269395"/>
                  <a:pt x="159378" y="264743"/>
                  <a:pt x="159378" y="259058"/>
                </a:cubicBezTo>
                <a:lnTo>
                  <a:pt x="159378" y="244955"/>
                </a:lnTo>
                <a:cubicBezTo>
                  <a:pt x="159378" y="239270"/>
                  <a:pt x="154800" y="234618"/>
                  <a:pt x="149040" y="234618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" name="Forma libre 42">
            <a:extLst>
              <a:ext uri="{FF2B5EF4-FFF2-40B4-BE49-F238E27FC236}">
                <a16:creationId xmlns:a16="http://schemas.microsoft.com/office/drawing/2014/main" id="{D58DB416-DB12-5E44-AFB7-F167D8BE2DAF}"/>
              </a:ext>
            </a:extLst>
          </p:cNvPr>
          <p:cNvSpPr/>
          <p:nvPr/>
        </p:nvSpPr>
        <p:spPr>
          <a:xfrm>
            <a:off x="7561677" y="11065593"/>
            <a:ext cx="1093575" cy="948606"/>
          </a:xfrm>
          <a:custGeom>
            <a:avLst/>
            <a:gdLst>
              <a:gd name="connsiteX0" fmla="*/ 509738 w 512430"/>
              <a:gd name="connsiteY0" fmla="*/ 294864 h 444500"/>
              <a:gd name="connsiteX1" fmla="*/ 509516 w 512430"/>
              <a:gd name="connsiteY1" fmla="*/ 294199 h 444500"/>
              <a:gd name="connsiteX2" fmla="*/ 488990 w 512430"/>
              <a:gd name="connsiteY2" fmla="*/ 271236 h 444500"/>
              <a:gd name="connsiteX3" fmla="*/ 481975 w 512430"/>
              <a:gd name="connsiteY3" fmla="*/ 268651 h 444500"/>
              <a:gd name="connsiteX4" fmla="*/ 482049 w 512430"/>
              <a:gd name="connsiteY4" fmla="*/ 248346 h 444500"/>
              <a:gd name="connsiteX5" fmla="*/ 482049 w 512430"/>
              <a:gd name="connsiteY5" fmla="*/ 248273 h 444500"/>
              <a:gd name="connsiteX6" fmla="*/ 481975 w 512430"/>
              <a:gd name="connsiteY6" fmla="*/ 247313 h 444500"/>
              <a:gd name="connsiteX7" fmla="*/ 482049 w 512430"/>
              <a:gd name="connsiteY7" fmla="*/ 223020 h 444500"/>
              <a:gd name="connsiteX8" fmla="*/ 482049 w 512430"/>
              <a:gd name="connsiteY8" fmla="*/ 222946 h 444500"/>
              <a:gd name="connsiteX9" fmla="*/ 481975 w 512430"/>
              <a:gd name="connsiteY9" fmla="*/ 221987 h 444500"/>
              <a:gd name="connsiteX10" fmla="*/ 482049 w 512430"/>
              <a:gd name="connsiteY10" fmla="*/ 197842 h 444500"/>
              <a:gd name="connsiteX11" fmla="*/ 482049 w 512430"/>
              <a:gd name="connsiteY11" fmla="*/ 197768 h 444500"/>
              <a:gd name="connsiteX12" fmla="*/ 481975 w 512430"/>
              <a:gd name="connsiteY12" fmla="*/ 196808 h 444500"/>
              <a:gd name="connsiteX13" fmla="*/ 482049 w 512430"/>
              <a:gd name="connsiteY13" fmla="*/ 172663 h 444500"/>
              <a:gd name="connsiteX14" fmla="*/ 482049 w 512430"/>
              <a:gd name="connsiteY14" fmla="*/ 172589 h 444500"/>
              <a:gd name="connsiteX15" fmla="*/ 481975 w 512430"/>
              <a:gd name="connsiteY15" fmla="*/ 171629 h 444500"/>
              <a:gd name="connsiteX16" fmla="*/ 482049 w 512430"/>
              <a:gd name="connsiteY16" fmla="*/ 147632 h 444500"/>
              <a:gd name="connsiteX17" fmla="*/ 482049 w 512430"/>
              <a:gd name="connsiteY17" fmla="*/ 147559 h 444500"/>
              <a:gd name="connsiteX18" fmla="*/ 481975 w 512430"/>
              <a:gd name="connsiteY18" fmla="*/ 146599 h 444500"/>
              <a:gd name="connsiteX19" fmla="*/ 482049 w 512430"/>
              <a:gd name="connsiteY19" fmla="*/ 122602 h 444500"/>
              <a:gd name="connsiteX20" fmla="*/ 482049 w 512430"/>
              <a:gd name="connsiteY20" fmla="*/ 122528 h 444500"/>
              <a:gd name="connsiteX21" fmla="*/ 431618 w 512430"/>
              <a:gd name="connsiteY21" fmla="*/ 103330 h 444500"/>
              <a:gd name="connsiteX22" fmla="*/ 381187 w 512430"/>
              <a:gd name="connsiteY22" fmla="*/ 122454 h 444500"/>
              <a:gd name="connsiteX23" fmla="*/ 381187 w 512430"/>
              <a:gd name="connsiteY23" fmla="*/ 122528 h 444500"/>
              <a:gd name="connsiteX24" fmla="*/ 381113 w 512430"/>
              <a:gd name="connsiteY24" fmla="*/ 147559 h 444500"/>
              <a:gd name="connsiteX25" fmla="*/ 381187 w 512430"/>
              <a:gd name="connsiteY25" fmla="*/ 148740 h 444500"/>
              <a:gd name="connsiteX26" fmla="*/ 381113 w 512430"/>
              <a:gd name="connsiteY26" fmla="*/ 172589 h 444500"/>
              <a:gd name="connsiteX27" fmla="*/ 381187 w 512430"/>
              <a:gd name="connsiteY27" fmla="*/ 173771 h 444500"/>
              <a:gd name="connsiteX28" fmla="*/ 381113 w 512430"/>
              <a:gd name="connsiteY28" fmla="*/ 197620 h 444500"/>
              <a:gd name="connsiteX29" fmla="*/ 381187 w 512430"/>
              <a:gd name="connsiteY29" fmla="*/ 198802 h 444500"/>
              <a:gd name="connsiteX30" fmla="*/ 381113 w 512430"/>
              <a:gd name="connsiteY30" fmla="*/ 222725 h 444500"/>
              <a:gd name="connsiteX31" fmla="*/ 381187 w 512430"/>
              <a:gd name="connsiteY31" fmla="*/ 223906 h 444500"/>
              <a:gd name="connsiteX32" fmla="*/ 381113 w 512430"/>
              <a:gd name="connsiteY32" fmla="*/ 247830 h 444500"/>
              <a:gd name="connsiteX33" fmla="*/ 381187 w 512430"/>
              <a:gd name="connsiteY33" fmla="*/ 249011 h 444500"/>
              <a:gd name="connsiteX34" fmla="*/ 381113 w 512430"/>
              <a:gd name="connsiteY34" fmla="*/ 273082 h 444500"/>
              <a:gd name="connsiteX35" fmla="*/ 381187 w 512430"/>
              <a:gd name="connsiteY35" fmla="*/ 274263 h 444500"/>
              <a:gd name="connsiteX36" fmla="*/ 381113 w 512430"/>
              <a:gd name="connsiteY36" fmla="*/ 298039 h 444500"/>
              <a:gd name="connsiteX37" fmla="*/ 379046 w 512430"/>
              <a:gd name="connsiteY37" fmla="*/ 298851 h 444500"/>
              <a:gd name="connsiteX38" fmla="*/ 379120 w 512430"/>
              <a:gd name="connsiteY38" fmla="*/ 297596 h 444500"/>
              <a:gd name="connsiteX39" fmla="*/ 379194 w 512430"/>
              <a:gd name="connsiteY39" fmla="*/ 272712 h 444500"/>
              <a:gd name="connsiteX40" fmla="*/ 379194 w 512430"/>
              <a:gd name="connsiteY40" fmla="*/ 272639 h 444500"/>
              <a:gd name="connsiteX41" fmla="*/ 379120 w 512430"/>
              <a:gd name="connsiteY41" fmla="*/ 271679 h 444500"/>
              <a:gd name="connsiteX42" fmla="*/ 379194 w 512430"/>
              <a:gd name="connsiteY42" fmla="*/ 247608 h 444500"/>
              <a:gd name="connsiteX43" fmla="*/ 379194 w 512430"/>
              <a:gd name="connsiteY43" fmla="*/ 247534 h 444500"/>
              <a:gd name="connsiteX44" fmla="*/ 379120 w 512430"/>
              <a:gd name="connsiteY44" fmla="*/ 246574 h 444500"/>
              <a:gd name="connsiteX45" fmla="*/ 379194 w 512430"/>
              <a:gd name="connsiteY45" fmla="*/ 222503 h 444500"/>
              <a:gd name="connsiteX46" fmla="*/ 379194 w 512430"/>
              <a:gd name="connsiteY46" fmla="*/ 222430 h 444500"/>
              <a:gd name="connsiteX47" fmla="*/ 379120 w 512430"/>
              <a:gd name="connsiteY47" fmla="*/ 221470 h 444500"/>
              <a:gd name="connsiteX48" fmla="*/ 379194 w 512430"/>
              <a:gd name="connsiteY48" fmla="*/ 197546 h 444500"/>
              <a:gd name="connsiteX49" fmla="*/ 379194 w 512430"/>
              <a:gd name="connsiteY49" fmla="*/ 197472 h 444500"/>
              <a:gd name="connsiteX50" fmla="*/ 379120 w 512430"/>
              <a:gd name="connsiteY50" fmla="*/ 196513 h 444500"/>
              <a:gd name="connsiteX51" fmla="*/ 379194 w 512430"/>
              <a:gd name="connsiteY51" fmla="*/ 172589 h 444500"/>
              <a:gd name="connsiteX52" fmla="*/ 379194 w 512430"/>
              <a:gd name="connsiteY52" fmla="*/ 172516 h 444500"/>
              <a:gd name="connsiteX53" fmla="*/ 328910 w 512430"/>
              <a:gd name="connsiteY53" fmla="*/ 153392 h 444500"/>
              <a:gd name="connsiteX54" fmla="*/ 278627 w 512430"/>
              <a:gd name="connsiteY54" fmla="*/ 172442 h 444500"/>
              <a:gd name="connsiteX55" fmla="*/ 278627 w 512430"/>
              <a:gd name="connsiteY55" fmla="*/ 172516 h 444500"/>
              <a:gd name="connsiteX56" fmla="*/ 278554 w 512430"/>
              <a:gd name="connsiteY56" fmla="*/ 197472 h 444500"/>
              <a:gd name="connsiteX57" fmla="*/ 278627 w 512430"/>
              <a:gd name="connsiteY57" fmla="*/ 198654 h 444500"/>
              <a:gd name="connsiteX58" fmla="*/ 278554 w 512430"/>
              <a:gd name="connsiteY58" fmla="*/ 222430 h 444500"/>
              <a:gd name="connsiteX59" fmla="*/ 278627 w 512430"/>
              <a:gd name="connsiteY59" fmla="*/ 223611 h 444500"/>
              <a:gd name="connsiteX60" fmla="*/ 278554 w 512430"/>
              <a:gd name="connsiteY60" fmla="*/ 247386 h 444500"/>
              <a:gd name="connsiteX61" fmla="*/ 278627 w 512430"/>
              <a:gd name="connsiteY61" fmla="*/ 248568 h 444500"/>
              <a:gd name="connsiteX62" fmla="*/ 278554 w 512430"/>
              <a:gd name="connsiteY62" fmla="*/ 272417 h 444500"/>
              <a:gd name="connsiteX63" fmla="*/ 279587 w 512430"/>
              <a:gd name="connsiteY63" fmla="*/ 276921 h 444500"/>
              <a:gd name="connsiteX64" fmla="*/ 279661 w 512430"/>
              <a:gd name="connsiteY64" fmla="*/ 277069 h 444500"/>
              <a:gd name="connsiteX65" fmla="*/ 279735 w 512430"/>
              <a:gd name="connsiteY65" fmla="*/ 277291 h 444500"/>
              <a:gd name="connsiteX66" fmla="*/ 282688 w 512430"/>
              <a:gd name="connsiteY66" fmla="*/ 281130 h 444500"/>
              <a:gd name="connsiteX67" fmla="*/ 276191 w 512430"/>
              <a:gd name="connsiteY67" fmla="*/ 281204 h 444500"/>
              <a:gd name="connsiteX68" fmla="*/ 276486 w 512430"/>
              <a:gd name="connsiteY68" fmla="*/ 278619 h 444500"/>
              <a:gd name="connsiteX69" fmla="*/ 276412 w 512430"/>
              <a:gd name="connsiteY69" fmla="*/ 277660 h 444500"/>
              <a:gd name="connsiteX70" fmla="*/ 276486 w 512430"/>
              <a:gd name="connsiteY70" fmla="*/ 253810 h 444500"/>
              <a:gd name="connsiteX71" fmla="*/ 276486 w 512430"/>
              <a:gd name="connsiteY71" fmla="*/ 253737 h 444500"/>
              <a:gd name="connsiteX72" fmla="*/ 276412 w 512430"/>
              <a:gd name="connsiteY72" fmla="*/ 252776 h 444500"/>
              <a:gd name="connsiteX73" fmla="*/ 276486 w 512430"/>
              <a:gd name="connsiteY73" fmla="*/ 228927 h 444500"/>
              <a:gd name="connsiteX74" fmla="*/ 276486 w 512430"/>
              <a:gd name="connsiteY74" fmla="*/ 228853 h 444500"/>
              <a:gd name="connsiteX75" fmla="*/ 226424 w 512430"/>
              <a:gd name="connsiteY75" fmla="*/ 209803 h 444500"/>
              <a:gd name="connsiteX76" fmla="*/ 176363 w 512430"/>
              <a:gd name="connsiteY76" fmla="*/ 228779 h 444500"/>
              <a:gd name="connsiteX77" fmla="*/ 176363 w 512430"/>
              <a:gd name="connsiteY77" fmla="*/ 228853 h 444500"/>
              <a:gd name="connsiteX78" fmla="*/ 176289 w 512430"/>
              <a:gd name="connsiteY78" fmla="*/ 246869 h 444500"/>
              <a:gd name="connsiteX79" fmla="*/ 159676 w 512430"/>
              <a:gd name="connsiteY79" fmla="*/ 241553 h 444500"/>
              <a:gd name="connsiteX80" fmla="*/ 120837 w 512430"/>
              <a:gd name="connsiteY80" fmla="*/ 238747 h 444500"/>
              <a:gd name="connsiteX81" fmla="*/ 90711 w 512430"/>
              <a:gd name="connsiteY81" fmla="*/ 238600 h 444500"/>
              <a:gd name="connsiteX82" fmla="*/ 83402 w 512430"/>
              <a:gd name="connsiteY82" fmla="*/ 218885 h 444500"/>
              <a:gd name="connsiteX83" fmla="*/ 59552 w 512430"/>
              <a:gd name="connsiteY83" fmla="*/ 205447 h 444500"/>
              <a:gd name="connsiteX84" fmla="*/ 17465 w 512430"/>
              <a:gd name="connsiteY84" fmla="*/ 204709 h 444500"/>
              <a:gd name="connsiteX85" fmla="*/ 3953 w 512430"/>
              <a:gd name="connsiteY85" fmla="*/ 217778 h 444500"/>
              <a:gd name="connsiteX86" fmla="*/ 17022 w 512430"/>
              <a:gd name="connsiteY86" fmla="*/ 231290 h 444500"/>
              <a:gd name="connsiteX87" fmla="*/ 59109 w 512430"/>
              <a:gd name="connsiteY87" fmla="*/ 232028 h 444500"/>
              <a:gd name="connsiteX88" fmla="*/ 61694 w 512430"/>
              <a:gd name="connsiteY88" fmla="*/ 234170 h 444500"/>
              <a:gd name="connsiteX89" fmla="*/ 64499 w 512430"/>
              <a:gd name="connsiteY89" fmla="*/ 244654 h 444500"/>
              <a:gd name="connsiteX90" fmla="*/ 61989 w 512430"/>
              <a:gd name="connsiteY90" fmla="*/ 387751 h 444500"/>
              <a:gd name="connsiteX91" fmla="*/ 58814 w 512430"/>
              <a:gd name="connsiteY91" fmla="*/ 398162 h 444500"/>
              <a:gd name="connsiteX92" fmla="*/ 56156 w 512430"/>
              <a:gd name="connsiteY92" fmla="*/ 400229 h 444500"/>
              <a:gd name="connsiteX93" fmla="*/ 14069 w 512430"/>
              <a:gd name="connsiteY93" fmla="*/ 399491 h 444500"/>
              <a:gd name="connsiteX94" fmla="*/ 13847 w 512430"/>
              <a:gd name="connsiteY94" fmla="*/ 399491 h 444500"/>
              <a:gd name="connsiteX95" fmla="*/ 557 w 512430"/>
              <a:gd name="connsiteY95" fmla="*/ 412560 h 444500"/>
              <a:gd name="connsiteX96" fmla="*/ 13625 w 512430"/>
              <a:gd name="connsiteY96" fmla="*/ 426072 h 444500"/>
              <a:gd name="connsiteX97" fmla="*/ 55713 w 512430"/>
              <a:gd name="connsiteY97" fmla="*/ 426811 h 444500"/>
              <a:gd name="connsiteX98" fmla="*/ 56156 w 512430"/>
              <a:gd name="connsiteY98" fmla="*/ 426811 h 444500"/>
              <a:gd name="connsiteX99" fmla="*/ 80005 w 512430"/>
              <a:gd name="connsiteY99" fmla="*/ 414185 h 444500"/>
              <a:gd name="connsiteX100" fmla="*/ 88349 w 512430"/>
              <a:gd name="connsiteY100" fmla="*/ 392033 h 444500"/>
              <a:gd name="connsiteX101" fmla="*/ 94256 w 512430"/>
              <a:gd name="connsiteY101" fmla="*/ 392624 h 444500"/>
              <a:gd name="connsiteX102" fmla="*/ 94699 w 512430"/>
              <a:gd name="connsiteY102" fmla="*/ 392624 h 444500"/>
              <a:gd name="connsiteX103" fmla="*/ 187438 w 512430"/>
              <a:gd name="connsiteY103" fmla="*/ 422602 h 444500"/>
              <a:gd name="connsiteX104" fmla="*/ 251972 w 512430"/>
              <a:gd name="connsiteY104" fmla="*/ 444237 h 444500"/>
              <a:gd name="connsiteX105" fmla="*/ 264155 w 512430"/>
              <a:gd name="connsiteY105" fmla="*/ 443055 h 444500"/>
              <a:gd name="connsiteX106" fmla="*/ 384141 w 512430"/>
              <a:gd name="connsiteY106" fmla="*/ 391738 h 444500"/>
              <a:gd name="connsiteX107" fmla="*/ 486553 w 512430"/>
              <a:gd name="connsiteY107" fmla="*/ 344408 h 444500"/>
              <a:gd name="connsiteX108" fmla="*/ 508261 w 512430"/>
              <a:gd name="connsiteY108" fmla="*/ 324546 h 444500"/>
              <a:gd name="connsiteX109" fmla="*/ 509738 w 512430"/>
              <a:gd name="connsiteY109" fmla="*/ 294864 h 444500"/>
              <a:gd name="connsiteX110" fmla="*/ 395290 w 512430"/>
              <a:gd name="connsiteY110" fmla="*/ 136778 h 444500"/>
              <a:gd name="connsiteX111" fmla="*/ 395659 w 512430"/>
              <a:gd name="connsiteY111" fmla="*/ 136926 h 444500"/>
              <a:gd name="connsiteX112" fmla="*/ 396545 w 512430"/>
              <a:gd name="connsiteY112" fmla="*/ 137221 h 444500"/>
              <a:gd name="connsiteX113" fmla="*/ 396767 w 512430"/>
              <a:gd name="connsiteY113" fmla="*/ 137295 h 444500"/>
              <a:gd name="connsiteX114" fmla="*/ 397874 w 512430"/>
              <a:gd name="connsiteY114" fmla="*/ 137664 h 444500"/>
              <a:gd name="connsiteX115" fmla="*/ 398243 w 512430"/>
              <a:gd name="connsiteY115" fmla="*/ 137738 h 444500"/>
              <a:gd name="connsiteX116" fmla="*/ 398982 w 512430"/>
              <a:gd name="connsiteY116" fmla="*/ 137960 h 444500"/>
              <a:gd name="connsiteX117" fmla="*/ 399425 w 512430"/>
              <a:gd name="connsiteY117" fmla="*/ 138107 h 444500"/>
              <a:gd name="connsiteX118" fmla="*/ 400163 w 512430"/>
              <a:gd name="connsiteY118" fmla="*/ 138329 h 444500"/>
              <a:gd name="connsiteX119" fmla="*/ 400606 w 512430"/>
              <a:gd name="connsiteY119" fmla="*/ 138477 h 444500"/>
              <a:gd name="connsiteX120" fmla="*/ 401419 w 512430"/>
              <a:gd name="connsiteY120" fmla="*/ 138698 h 444500"/>
              <a:gd name="connsiteX121" fmla="*/ 401714 w 512430"/>
              <a:gd name="connsiteY121" fmla="*/ 138772 h 444500"/>
              <a:gd name="connsiteX122" fmla="*/ 402822 w 512430"/>
              <a:gd name="connsiteY122" fmla="*/ 139067 h 444500"/>
              <a:gd name="connsiteX123" fmla="*/ 403191 w 512430"/>
              <a:gd name="connsiteY123" fmla="*/ 139141 h 444500"/>
              <a:gd name="connsiteX124" fmla="*/ 404003 w 512430"/>
              <a:gd name="connsiteY124" fmla="*/ 139289 h 444500"/>
              <a:gd name="connsiteX125" fmla="*/ 404446 w 512430"/>
              <a:gd name="connsiteY125" fmla="*/ 139363 h 444500"/>
              <a:gd name="connsiteX126" fmla="*/ 405184 w 512430"/>
              <a:gd name="connsiteY126" fmla="*/ 139510 h 444500"/>
              <a:gd name="connsiteX127" fmla="*/ 405627 w 512430"/>
              <a:gd name="connsiteY127" fmla="*/ 139584 h 444500"/>
              <a:gd name="connsiteX128" fmla="*/ 406439 w 512430"/>
              <a:gd name="connsiteY128" fmla="*/ 139732 h 444500"/>
              <a:gd name="connsiteX129" fmla="*/ 406809 w 512430"/>
              <a:gd name="connsiteY129" fmla="*/ 139806 h 444500"/>
              <a:gd name="connsiteX130" fmla="*/ 407916 w 512430"/>
              <a:gd name="connsiteY130" fmla="*/ 140027 h 444500"/>
              <a:gd name="connsiteX131" fmla="*/ 408211 w 512430"/>
              <a:gd name="connsiteY131" fmla="*/ 140101 h 444500"/>
              <a:gd name="connsiteX132" fmla="*/ 409098 w 512430"/>
              <a:gd name="connsiteY132" fmla="*/ 140249 h 444500"/>
              <a:gd name="connsiteX133" fmla="*/ 409541 w 512430"/>
              <a:gd name="connsiteY133" fmla="*/ 140322 h 444500"/>
              <a:gd name="connsiteX134" fmla="*/ 410279 w 512430"/>
              <a:gd name="connsiteY134" fmla="*/ 140470 h 444500"/>
              <a:gd name="connsiteX135" fmla="*/ 410722 w 512430"/>
              <a:gd name="connsiteY135" fmla="*/ 140544 h 444500"/>
              <a:gd name="connsiteX136" fmla="*/ 411461 w 512430"/>
              <a:gd name="connsiteY136" fmla="*/ 140618 h 444500"/>
              <a:gd name="connsiteX137" fmla="*/ 411830 w 512430"/>
              <a:gd name="connsiteY137" fmla="*/ 140692 h 444500"/>
              <a:gd name="connsiteX138" fmla="*/ 412863 w 512430"/>
              <a:gd name="connsiteY138" fmla="*/ 140839 h 444500"/>
              <a:gd name="connsiteX139" fmla="*/ 413011 w 512430"/>
              <a:gd name="connsiteY139" fmla="*/ 140839 h 444500"/>
              <a:gd name="connsiteX140" fmla="*/ 414045 w 512430"/>
              <a:gd name="connsiteY140" fmla="*/ 140987 h 444500"/>
              <a:gd name="connsiteX141" fmla="*/ 414414 w 512430"/>
              <a:gd name="connsiteY141" fmla="*/ 141061 h 444500"/>
              <a:gd name="connsiteX142" fmla="*/ 415152 w 512430"/>
              <a:gd name="connsiteY142" fmla="*/ 141135 h 444500"/>
              <a:gd name="connsiteX143" fmla="*/ 415522 w 512430"/>
              <a:gd name="connsiteY143" fmla="*/ 141209 h 444500"/>
              <a:gd name="connsiteX144" fmla="*/ 416186 w 512430"/>
              <a:gd name="connsiteY144" fmla="*/ 141282 h 444500"/>
              <a:gd name="connsiteX145" fmla="*/ 416555 w 512430"/>
              <a:gd name="connsiteY145" fmla="*/ 141356 h 444500"/>
              <a:gd name="connsiteX146" fmla="*/ 417368 w 512430"/>
              <a:gd name="connsiteY146" fmla="*/ 141430 h 444500"/>
              <a:gd name="connsiteX147" fmla="*/ 417515 w 512430"/>
              <a:gd name="connsiteY147" fmla="*/ 141430 h 444500"/>
              <a:gd name="connsiteX148" fmla="*/ 418475 w 512430"/>
              <a:gd name="connsiteY148" fmla="*/ 141504 h 444500"/>
              <a:gd name="connsiteX149" fmla="*/ 418770 w 512430"/>
              <a:gd name="connsiteY149" fmla="*/ 141504 h 444500"/>
              <a:gd name="connsiteX150" fmla="*/ 419435 w 512430"/>
              <a:gd name="connsiteY150" fmla="*/ 141578 h 444500"/>
              <a:gd name="connsiteX151" fmla="*/ 419804 w 512430"/>
              <a:gd name="connsiteY151" fmla="*/ 141578 h 444500"/>
              <a:gd name="connsiteX152" fmla="*/ 420469 w 512430"/>
              <a:gd name="connsiteY152" fmla="*/ 141652 h 444500"/>
              <a:gd name="connsiteX153" fmla="*/ 420764 w 512430"/>
              <a:gd name="connsiteY153" fmla="*/ 141652 h 444500"/>
              <a:gd name="connsiteX154" fmla="*/ 421502 w 512430"/>
              <a:gd name="connsiteY154" fmla="*/ 141725 h 444500"/>
              <a:gd name="connsiteX155" fmla="*/ 421724 w 512430"/>
              <a:gd name="connsiteY155" fmla="*/ 141725 h 444500"/>
              <a:gd name="connsiteX156" fmla="*/ 422610 w 512430"/>
              <a:gd name="connsiteY156" fmla="*/ 141799 h 444500"/>
              <a:gd name="connsiteX157" fmla="*/ 422831 w 512430"/>
              <a:gd name="connsiteY157" fmla="*/ 141799 h 444500"/>
              <a:gd name="connsiteX158" fmla="*/ 423496 w 512430"/>
              <a:gd name="connsiteY158" fmla="*/ 141799 h 444500"/>
              <a:gd name="connsiteX159" fmla="*/ 423791 w 512430"/>
              <a:gd name="connsiteY159" fmla="*/ 141799 h 444500"/>
              <a:gd name="connsiteX160" fmla="*/ 424308 w 512430"/>
              <a:gd name="connsiteY160" fmla="*/ 141799 h 444500"/>
              <a:gd name="connsiteX161" fmla="*/ 424530 w 512430"/>
              <a:gd name="connsiteY161" fmla="*/ 141799 h 444500"/>
              <a:gd name="connsiteX162" fmla="*/ 425120 w 512430"/>
              <a:gd name="connsiteY162" fmla="*/ 141799 h 444500"/>
              <a:gd name="connsiteX163" fmla="*/ 425268 w 512430"/>
              <a:gd name="connsiteY163" fmla="*/ 141799 h 444500"/>
              <a:gd name="connsiteX164" fmla="*/ 425932 w 512430"/>
              <a:gd name="connsiteY164" fmla="*/ 141799 h 444500"/>
              <a:gd name="connsiteX165" fmla="*/ 426006 w 512430"/>
              <a:gd name="connsiteY165" fmla="*/ 141799 h 444500"/>
              <a:gd name="connsiteX166" fmla="*/ 426597 w 512430"/>
              <a:gd name="connsiteY166" fmla="*/ 141799 h 444500"/>
              <a:gd name="connsiteX167" fmla="*/ 426745 w 512430"/>
              <a:gd name="connsiteY167" fmla="*/ 141799 h 444500"/>
              <a:gd name="connsiteX168" fmla="*/ 427188 w 512430"/>
              <a:gd name="connsiteY168" fmla="*/ 141799 h 444500"/>
              <a:gd name="connsiteX169" fmla="*/ 427336 w 512430"/>
              <a:gd name="connsiteY169" fmla="*/ 141799 h 444500"/>
              <a:gd name="connsiteX170" fmla="*/ 427705 w 512430"/>
              <a:gd name="connsiteY170" fmla="*/ 141799 h 444500"/>
              <a:gd name="connsiteX171" fmla="*/ 427852 w 512430"/>
              <a:gd name="connsiteY171" fmla="*/ 141799 h 444500"/>
              <a:gd name="connsiteX172" fmla="*/ 428295 w 512430"/>
              <a:gd name="connsiteY172" fmla="*/ 141799 h 444500"/>
              <a:gd name="connsiteX173" fmla="*/ 434941 w 512430"/>
              <a:gd name="connsiteY173" fmla="*/ 141799 h 444500"/>
              <a:gd name="connsiteX174" fmla="*/ 435384 w 512430"/>
              <a:gd name="connsiteY174" fmla="*/ 141799 h 444500"/>
              <a:gd name="connsiteX175" fmla="*/ 435531 w 512430"/>
              <a:gd name="connsiteY175" fmla="*/ 141799 h 444500"/>
              <a:gd name="connsiteX176" fmla="*/ 435900 w 512430"/>
              <a:gd name="connsiteY176" fmla="*/ 141799 h 444500"/>
              <a:gd name="connsiteX177" fmla="*/ 436122 w 512430"/>
              <a:gd name="connsiteY177" fmla="*/ 141799 h 444500"/>
              <a:gd name="connsiteX178" fmla="*/ 436491 w 512430"/>
              <a:gd name="connsiteY178" fmla="*/ 141799 h 444500"/>
              <a:gd name="connsiteX179" fmla="*/ 436713 w 512430"/>
              <a:gd name="connsiteY179" fmla="*/ 141799 h 444500"/>
              <a:gd name="connsiteX180" fmla="*/ 437156 w 512430"/>
              <a:gd name="connsiteY180" fmla="*/ 141799 h 444500"/>
              <a:gd name="connsiteX181" fmla="*/ 437304 w 512430"/>
              <a:gd name="connsiteY181" fmla="*/ 141799 h 444500"/>
              <a:gd name="connsiteX182" fmla="*/ 437968 w 512430"/>
              <a:gd name="connsiteY182" fmla="*/ 141799 h 444500"/>
              <a:gd name="connsiteX183" fmla="*/ 438189 w 512430"/>
              <a:gd name="connsiteY183" fmla="*/ 141799 h 444500"/>
              <a:gd name="connsiteX184" fmla="*/ 438706 w 512430"/>
              <a:gd name="connsiteY184" fmla="*/ 141799 h 444500"/>
              <a:gd name="connsiteX185" fmla="*/ 439002 w 512430"/>
              <a:gd name="connsiteY185" fmla="*/ 141799 h 444500"/>
              <a:gd name="connsiteX186" fmla="*/ 439519 w 512430"/>
              <a:gd name="connsiteY186" fmla="*/ 141799 h 444500"/>
              <a:gd name="connsiteX187" fmla="*/ 439814 w 512430"/>
              <a:gd name="connsiteY187" fmla="*/ 141799 h 444500"/>
              <a:gd name="connsiteX188" fmla="*/ 440405 w 512430"/>
              <a:gd name="connsiteY188" fmla="*/ 141799 h 444500"/>
              <a:gd name="connsiteX189" fmla="*/ 440626 w 512430"/>
              <a:gd name="connsiteY189" fmla="*/ 141799 h 444500"/>
              <a:gd name="connsiteX190" fmla="*/ 441512 w 512430"/>
              <a:gd name="connsiteY190" fmla="*/ 141725 h 444500"/>
              <a:gd name="connsiteX191" fmla="*/ 441734 w 512430"/>
              <a:gd name="connsiteY191" fmla="*/ 141725 h 444500"/>
              <a:gd name="connsiteX192" fmla="*/ 442398 w 512430"/>
              <a:gd name="connsiteY192" fmla="*/ 141652 h 444500"/>
              <a:gd name="connsiteX193" fmla="*/ 442694 w 512430"/>
              <a:gd name="connsiteY193" fmla="*/ 141652 h 444500"/>
              <a:gd name="connsiteX194" fmla="*/ 443358 w 512430"/>
              <a:gd name="connsiteY194" fmla="*/ 141578 h 444500"/>
              <a:gd name="connsiteX195" fmla="*/ 443727 w 512430"/>
              <a:gd name="connsiteY195" fmla="*/ 141578 h 444500"/>
              <a:gd name="connsiteX196" fmla="*/ 444392 w 512430"/>
              <a:gd name="connsiteY196" fmla="*/ 141504 h 444500"/>
              <a:gd name="connsiteX197" fmla="*/ 444687 w 512430"/>
              <a:gd name="connsiteY197" fmla="*/ 141504 h 444500"/>
              <a:gd name="connsiteX198" fmla="*/ 445721 w 512430"/>
              <a:gd name="connsiteY198" fmla="*/ 141430 h 444500"/>
              <a:gd name="connsiteX199" fmla="*/ 445868 w 512430"/>
              <a:gd name="connsiteY199" fmla="*/ 141430 h 444500"/>
              <a:gd name="connsiteX200" fmla="*/ 446755 w 512430"/>
              <a:gd name="connsiteY200" fmla="*/ 141356 h 444500"/>
              <a:gd name="connsiteX201" fmla="*/ 447124 w 512430"/>
              <a:gd name="connsiteY201" fmla="*/ 141282 h 444500"/>
              <a:gd name="connsiteX202" fmla="*/ 447788 w 512430"/>
              <a:gd name="connsiteY202" fmla="*/ 141209 h 444500"/>
              <a:gd name="connsiteX203" fmla="*/ 448157 w 512430"/>
              <a:gd name="connsiteY203" fmla="*/ 141135 h 444500"/>
              <a:gd name="connsiteX204" fmla="*/ 448896 w 512430"/>
              <a:gd name="connsiteY204" fmla="*/ 141061 h 444500"/>
              <a:gd name="connsiteX205" fmla="*/ 449265 w 512430"/>
              <a:gd name="connsiteY205" fmla="*/ 140987 h 444500"/>
              <a:gd name="connsiteX206" fmla="*/ 450225 w 512430"/>
              <a:gd name="connsiteY206" fmla="*/ 140839 h 444500"/>
              <a:gd name="connsiteX207" fmla="*/ 450373 w 512430"/>
              <a:gd name="connsiteY207" fmla="*/ 140839 h 444500"/>
              <a:gd name="connsiteX208" fmla="*/ 451480 w 512430"/>
              <a:gd name="connsiteY208" fmla="*/ 140692 h 444500"/>
              <a:gd name="connsiteX209" fmla="*/ 451849 w 512430"/>
              <a:gd name="connsiteY209" fmla="*/ 140618 h 444500"/>
              <a:gd name="connsiteX210" fmla="*/ 452662 w 512430"/>
              <a:gd name="connsiteY210" fmla="*/ 140470 h 444500"/>
              <a:gd name="connsiteX211" fmla="*/ 453031 w 512430"/>
              <a:gd name="connsiteY211" fmla="*/ 140396 h 444500"/>
              <a:gd name="connsiteX212" fmla="*/ 453769 w 512430"/>
              <a:gd name="connsiteY212" fmla="*/ 140249 h 444500"/>
              <a:gd name="connsiteX213" fmla="*/ 454138 w 512430"/>
              <a:gd name="connsiteY213" fmla="*/ 140175 h 444500"/>
              <a:gd name="connsiteX214" fmla="*/ 455025 w 512430"/>
              <a:gd name="connsiteY214" fmla="*/ 140027 h 444500"/>
              <a:gd name="connsiteX215" fmla="*/ 455320 w 512430"/>
              <a:gd name="connsiteY215" fmla="*/ 139953 h 444500"/>
              <a:gd name="connsiteX216" fmla="*/ 456427 w 512430"/>
              <a:gd name="connsiteY216" fmla="*/ 139732 h 444500"/>
              <a:gd name="connsiteX217" fmla="*/ 456723 w 512430"/>
              <a:gd name="connsiteY217" fmla="*/ 139658 h 444500"/>
              <a:gd name="connsiteX218" fmla="*/ 457535 w 512430"/>
              <a:gd name="connsiteY218" fmla="*/ 139510 h 444500"/>
              <a:gd name="connsiteX219" fmla="*/ 457978 w 512430"/>
              <a:gd name="connsiteY219" fmla="*/ 139436 h 444500"/>
              <a:gd name="connsiteX220" fmla="*/ 458716 w 512430"/>
              <a:gd name="connsiteY220" fmla="*/ 139289 h 444500"/>
              <a:gd name="connsiteX221" fmla="*/ 459159 w 512430"/>
              <a:gd name="connsiteY221" fmla="*/ 139215 h 444500"/>
              <a:gd name="connsiteX222" fmla="*/ 459971 w 512430"/>
              <a:gd name="connsiteY222" fmla="*/ 139067 h 444500"/>
              <a:gd name="connsiteX223" fmla="*/ 460341 w 512430"/>
              <a:gd name="connsiteY223" fmla="*/ 138993 h 444500"/>
              <a:gd name="connsiteX224" fmla="*/ 461448 w 512430"/>
              <a:gd name="connsiteY224" fmla="*/ 138698 h 444500"/>
              <a:gd name="connsiteX225" fmla="*/ 461670 w 512430"/>
              <a:gd name="connsiteY225" fmla="*/ 138624 h 444500"/>
              <a:gd name="connsiteX226" fmla="*/ 462556 w 512430"/>
              <a:gd name="connsiteY226" fmla="*/ 138403 h 444500"/>
              <a:gd name="connsiteX227" fmla="*/ 462925 w 512430"/>
              <a:gd name="connsiteY227" fmla="*/ 138329 h 444500"/>
              <a:gd name="connsiteX228" fmla="*/ 463663 w 512430"/>
              <a:gd name="connsiteY228" fmla="*/ 138107 h 444500"/>
              <a:gd name="connsiteX229" fmla="*/ 464106 w 512430"/>
              <a:gd name="connsiteY229" fmla="*/ 137960 h 444500"/>
              <a:gd name="connsiteX230" fmla="*/ 464845 w 512430"/>
              <a:gd name="connsiteY230" fmla="*/ 137738 h 444500"/>
              <a:gd name="connsiteX231" fmla="*/ 465214 w 512430"/>
              <a:gd name="connsiteY231" fmla="*/ 137664 h 444500"/>
              <a:gd name="connsiteX232" fmla="*/ 466248 w 512430"/>
              <a:gd name="connsiteY232" fmla="*/ 137369 h 444500"/>
              <a:gd name="connsiteX233" fmla="*/ 466322 w 512430"/>
              <a:gd name="connsiteY233" fmla="*/ 137369 h 444500"/>
              <a:gd name="connsiteX234" fmla="*/ 467429 w 512430"/>
              <a:gd name="connsiteY234" fmla="*/ 137000 h 444500"/>
              <a:gd name="connsiteX235" fmla="*/ 467798 w 512430"/>
              <a:gd name="connsiteY235" fmla="*/ 136852 h 444500"/>
              <a:gd name="connsiteX236" fmla="*/ 468537 w 512430"/>
              <a:gd name="connsiteY236" fmla="*/ 136557 h 444500"/>
              <a:gd name="connsiteX237" fmla="*/ 468758 w 512430"/>
              <a:gd name="connsiteY237" fmla="*/ 136483 h 444500"/>
              <a:gd name="connsiteX238" fmla="*/ 468758 w 512430"/>
              <a:gd name="connsiteY238" fmla="*/ 146673 h 444500"/>
              <a:gd name="connsiteX239" fmla="*/ 431618 w 512430"/>
              <a:gd name="connsiteY239" fmla="*/ 153539 h 444500"/>
              <a:gd name="connsiteX240" fmla="*/ 396693 w 512430"/>
              <a:gd name="connsiteY240" fmla="*/ 148075 h 444500"/>
              <a:gd name="connsiteX241" fmla="*/ 394478 w 512430"/>
              <a:gd name="connsiteY241" fmla="*/ 146673 h 444500"/>
              <a:gd name="connsiteX242" fmla="*/ 394478 w 512430"/>
              <a:gd name="connsiteY242" fmla="*/ 136483 h 444500"/>
              <a:gd name="connsiteX243" fmla="*/ 394699 w 512430"/>
              <a:gd name="connsiteY243" fmla="*/ 136557 h 444500"/>
              <a:gd name="connsiteX244" fmla="*/ 395290 w 512430"/>
              <a:gd name="connsiteY244" fmla="*/ 136778 h 444500"/>
              <a:gd name="connsiteX245" fmla="*/ 434867 w 512430"/>
              <a:gd name="connsiteY245" fmla="*/ 217039 h 444500"/>
              <a:gd name="connsiteX246" fmla="*/ 468684 w 512430"/>
              <a:gd name="connsiteY246" fmla="*/ 211723 h 444500"/>
              <a:gd name="connsiteX247" fmla="*/ 468684 w 512430"/>
              <a:gd name="connsiteY247" fmla="*/ 221913 h 444500"/>
              <a:gd name="connsiteX248" fmla="*/ 431544 w 512430"/>
              <a:gd name="connsiteY248" fmla="*/ 228779 h 444500"/>
              <a:gd name="connsiteX249" fmla="*/ 394404 w 512430"/>
              <a:gd name="connsiteY249" fmla="*/ 221913 h 444500"/>
              <a:gd name="connsiteX250" fmla="*/ 394404 w 512430"/>
              <a:gd name="connsiteY250" fmla="*/ 211649 h 444500"/>
              <a:gd name="connsiteX251" fmla="*/ 428221 w 512430"/>
              <a:gd name="connsiteY251" fmla="*/ 217039 h 444500"/>
              <a:gd name="connsiteX252" fmla="*/ 434867 w 512430"/>
              <a:gd name="connsiteY252" fmla="*/ 217039 h 444500"/>
              <a:gd name="connsiteX253" fmla="*/ 434867 w 512430"/>
              <a:gd name="connsiteY253" fmla="*/ 242218 h 444500"/>
              <a:gd name="connsiteX254" fmla="*/ 468684 w 512430"/>
              <a:gd name="connsiteY254" fmla="*/ 236901 h 444500"/>
              <a:gd name="connsiteX255" fmla="*/ 468684 w 512430"/>
              <a:gd name="connsiteY255" fmla="*/ 247091 h 444500"/>
              <a:gd name="connsiteX256" fmla="*/ 431544 w 512430"/>
              <a:gd name="connsiteY256" fmla="*/ 253958 h 444500"/>
              <a:gd name="connsiteX257" fmla="*/ 394404 w 512430"/>
              <a:gd name="connsiteY257" fmla="*/ 247091 h 444500"/>
              <a:gd name="connsiteX258" fmla="*/ 394404 w 512430"/>
              <a:gd name="connsiteY258" fmla="*/ 236828 h 444500"/>
              <a:gd name="connsiteX259" fmla="*/ 428221 w 512430"/>
              <a:gd name="connsiteY259" fmla="*/ 242218 h 444500"/>
              <a:gd name="connsiteX260" fmla="*/ 434867 w 512430"/>
              <a:gd name="connsiteY260" fmla="*/ 242218 h 444500"/>
              <a:gd name="connsiteX261" fmla="*/ 434867 w 512430"/>
              <a:gd name="connsiteY261" fmla="*/ 267470 h 444500"/>
              <a:gd name="connsiteX262" fmla="*/ 468684 w 512430"/>
              <a:gd name="connsiteY262" fmla="*/ 262154 h 444500"/>
              <a:gd name="connsiteX263" fmla="*/ 468684 w 512430"/>
              <a:gd name="connsiteY263" fmla="*/ 267396 h 444500"/>
              <a:gd name="connsiteX264" fmla="*/ 458347 w 512430"/>
              <a:gd name="connsiteY264" fmla="*/ 269538 h 444500"/>
              <a:gd name="connsiteX265" fmla="*/ 431618 w 512430"/>
              <a:gd name="connsiteY265" fmla="*/ 279136 h 444500"/>
              <a:gd name="connsiteX266" fmla="*/ 431544 w 512430"/>
              <a:gd name="connsiteY266" fmla="*/ 279136 h 444500"/>
              <a:gd name="connsiteX267" fmla="*/ 394404 w 512430"/>
              <a:gd name="connsiteY267" fmla="*/ 272270 h 444500"/>
              <a:gd name="connsiteX268" fmla="*/ 394404 w 512430"/>
              <a:gd name="connsiteY268" fmla="*/ 262006 h 444500"/>
              <a:gd name="connsiteX269" fmla="*/ 428221 w 512430"/>
              <a:gd name="connsiteY269" fmla="*/ 267396 h 444500"/>
              <a:gd name="connsiteX270" fmla="*/ 434867 w 512430"/>
              <a:gd name="connsiteY270" fmla="*/ 267470 h 444500"/>
              <a:gd name="connsiteX271" fmla="*/ 394847 w 512430"/>
              <a:gd name="connsiteY271" fmla="*/ 161587 h 444500"/>
              <a:gd name="connsiteX272" fmla="*/ 428221 w 512430"/>
              <a:gd name="connsiteY272" fmla="*/ 166830 h 444500"/>
              <a:gd name="connsiteX273" fmla="*/ 434867 w 512430"/>
              <a:gd name="connsiteY273" fmla="*/ 166830 h 444500"/>
              <a:gd name="connsiteX274" fmla="*/ 468684 w 512430"/>
              <a:gd name="connsiteY274" fmla="*/ 161514 h 444500"/>
              <a:gd name="connsiteX275" fmla="*/ 468684 w 512430"/>
              <a:gd name="connsiteY275" fmla="*/ 171703 h 444500"/>
              <a:gd name="connsiteX276" fmla="*/ 431544 w 512430"/>
              <a:gd name="connsiteY276" fmla="*/ 178570 h 444500"/>
              <a:gd name="connsiteX277" fmla="*/ 396619 w 512430"/>
              <a:gd name="connsiteY277" fmla="*/ 173106 h 444500"/>
              <a:gd name="connsiteX278" fmla="*/ 394404 w 512430"/>
              <a:gd name="connsiteY278" fmla="*/ 171703 h 444500"/>
              <a:gd name="connsiteX279" fmla="*/ 394404 w 512430"/>
              <a:gd name="connsiteY279" fmla="*/ 161514 h 444500"/>
              <a:gd name="connsiteX280" fmla="*/ 394552 w 512430"/>
              <a:gd name="connsiteY280" fmla="*/ 161587 h 444500"/>
              <a:gd name="connsiteX281" fmla="*/ 394847 w 512430"/>
              <a:gd name="connsiteY281" fmla="*/ 161587 h 444500"/>
              <a:gd name="connsiteX282" fmla="*/ 394847 w 512430"/>
              <a:gd name="connsiteY282" fmla="*/ 186619 h 444500"/>
              <a:gd name="connsiteX283" fmla="*/ 428221 w 512430"/>
              <a:gd name="connsiteY283" fmla="*/ 191861 h 444500"/>
              <a:gd name="connsiteX284" fmla="*/ 434867 w 512430"/>
              <a:gd name="connsiteY284" fmla="*/ 191861 h 444500"/>
              <a:gd name="connsiteX285" fmla="*/ 468684 w 512430"/>
              <a:gd name="connsiteY285" fmla="*/ 186545 h 444500"/>
              <a:gd name="connsiteX286" fmla="*/ 468684 w 512430"/>
              <a:gd name="connsiteY286" fmla="*/ 196734 h 444500"/>
              <a:gd name="connsiteX287" fmla="*/ 431544 w 512430"/>
              <a:gd name="connsiteY287" fmla="*/ 203601 h 444500"/>
              <a:gd name="connsiteX288" fmla="*/ 394404 w 512430"/>
              <a:gd name="connsiteY288" fmla="*/ 196734 h 444500"/>
              <a:gd name="connsiteX289" fmla="*/ 394404 w 512430"/>
              <a:gd name="connsiteY289" fmla="*/ 186471 h 444500"/>
              <a:gd name="connsiteX290" fmla="*/ 394552 w 512430"/>
              <a:gd name="connsiteY290" fmla="*/ 186545 h 444500"/>
              <a:gd name="connsiteX291" fmla="*/ 394847 w 512430"/>
              <a:gd name="connsiteY291" fmla="*/ 186619 h 444500"/>
              <a:gd name="connsiteX292" fmla="*/ 467281 w 512430"/>
              <a:gd name="connsiteY292" fmla="*/ 122675 h 444500"/>
              <a:gd name="connsiteX293" fmla="*/ 467208 w 512430"/>
              <a:gd name="connsiteY293" fmla="*/ 122749 h 444500"/>
              <a:gd name="connsiteX294" fmla="*/ 466395 w 512430"/>
              <a:gd name="connsiteY294" fmla="*/ 123118 h 444500"/>
              <a:gd name="connsiteX295" fmla="*/ 466322 w 512430"/>
              <a:gd name="connsiteY295" fmla="*/ 123118 h 444500"/>
              <a:gd name="connsiteX296" fmla="*/ 465435 w 512430"/>
              <a:gd name="connsiteY296" fmla="*/ 123488 h 444500"/>
              <a:gd name="connsiteX297" fmla="*/ 465288 w 512430"/>
              <a:gd name="connsiteY297" fmla="*/ 123561 h 444500"/>
              <a:gd name="connsiteX298" fmla="*/ 464254 w 512430"/>
              <a:gd name="connsiteY298" fmla="*/ 124004 h 444500"/>
              <a:gd name="connsiteX299" fmla="*/ 464032 w 512430"/>
              <a:gd name="connsiteY299" fmla="*/ 124078 h 444500"/>
              <a:gd name="connsiteX300" fmla="*/ 462851 w 512430"/>
              <a:gd name="connsiteY300" fmla="*/ 124521 h 444500"/>
              <a:gd name="connsiteX301" fmla="*/ 462630 w 512430"/>
              <a:gd name="connsiteY301" fmla="*/ 124595 h 444500"/>
              <a:gd name="connsiteX302" fmla="*/ 461301 w 512430"/>
              <a:gd name="connsiteY302" fmla="*/ 125038 h 444500"/>
              <a:gd name="connsiteX303" fmla="*/ 461301 w 512430"/>
              <a:gd name="connsiteY303" fmla="*/ 125038 h 444500"/>
              <a:gd name="connsiteX304" fmla="*/ 459824 w 512430"/>
              <a:gd name="connsiteY304" fmla="*/ 125481 h 444500"/>
              <a:gd name="connsiteX305" fmla="*/ 459602 w 512430"/>
              <a:gd name="connsiteY305" fmla="*/ 125555 h 444500"/>
              <a:gd name="connsiteX306" fmla="*/ 458052 w 512430"/>
              <a:gd name="connsiteY306" fmla="*/ 125924 h 444500"/>
              <a:gd name="connsiteX307" fmla="*/ 457756 w 512430"/>
              <a:gd name="connsiteY307" fmla="*/ 125998 h 444500"/>
              <a:gd name="connsiteX308" fmla="*/ 455984 w 512430"/>
              <a:gd name="connsiteY308" fmla="*/ 126367 h 444500"/>
              <a:gd name="connsiteX309" fmla="*/ 455763 w 512430"/>
              <a:gd name="connsiteY309" fmla="*/ 126441 h 444500"/>
              <a:gd name="connsiteX310" fmla="*/ 453917 w 512430"/>
              <a:gd name="connsiteY310" fmla="*/ 126810 h 444500"/>
              <a:gd name="connsiteX311" fmla="*/ 453769 w 512430"/>
              <a:gd name="connsiteY311" fmla="*/ 126810 h 444500"/>
              <a:gd name="connsiteX312" fmla="*/ 451775 w 512430"/>
              <a:gd name="connsiteY312" fmla="*/ 127179 h 444500"/>
              <a:gd name="connsiteX313" fmla="*/ 451406 w 512430"/>
              <a:gd name="connsiteY313" fmla="*/ 127253 h 444500"/>
              <a:gd name="connsiteX314" fmla="*/ 449265 w 512430"/>
              <a:gd name="connsiteY314" fmla="*/ 127549 h 444500"/>
              <a:gd name="connsiteX315" fmla="*/ 448896 w 512430"/>
              <a:gd name="connsiteY315" fmla="*/ 127623 h 444500"/>
              <a:gd name="connsiteX316" fmla="*/ 446607 w 512430"/>
              <a:gd name="connsiteY316" fmla="*/ 127918 h 444500"/>
              <a:gd name="connsiteX317" fmla="*/ 446459 w 512430"/>
              <a:gd name="connsiteY317" fmla="*/ 127918 h 444500"/>
              <a:gd name="connsiteX318" fmla="*/ 444096 w 512430"/>
              <a:gd name="connsiteY318" fmla="*/ 128139 h 444500"/>
              <a:gd name="connsiteX319" fmla="*/ 443801 w 512430"/>
              <a:gd name="connsiteY319" fmla="*/ 128139 h 444500"/>
              <a:gd name="connsiteX320" fmla="*/ 441291 w 512430"/>
              <a:gd name="connsiteY320" fmla="*/ 128361 h 444500"/>
              <a:gd name="connsiteX321" fmla="*/ 440774 w 512430"/>
              <a:gd name="connsiteY321" fmla="*/ 128361 h 444500"/>
              <a:gd name="connsiteX322" fmla="*/ 438189 w 512430"/>
              <a:gd name="connsiteY322" fmla="*/ 128509 h 444500"/>
              <a:gd name="connsiteX323" fmla="*/ 437746 w 512430"/>
              <a:gd name="connsiteY323" fmla="*/ 128509 h 444500"/>
              <a:gd name="connsiteX324" fmla="*/ 434867 w 512430"/>
              <a:gd name="connsiteY324" fmla="*/ 128582 h 444500"/>
              <a:gd name="connsiteX325" fmla="*/ 428812 w 512430"/>
              <a:gd name="connsiteY325" fmla="*/ 128582 h 444500"/>
              <a:gd name="connsiteX326" fmla="*/ 425932 w 512430"/>
              <a:gd name="connsiteY326" fmla="*/ 128509 h 444500"/>
              <a:gd name="connsiteX327" fmla="*/ 425490 w 512430"/>
              <a:gd name="connsiteY327" fmla="*/ 128509 h 444500"/>
              <a:gd name="connsiteX328" fmla="*/ 422905 w 512430"/>
              <a:gd name="connsiteY328" fmla="*/ 128361 h 444500"/>
              <a:gd name="connsiteX329" fmla="*/ 422388 w 512430"/>
              <a:gd name="connsiteY329" fmla="*/ 128361 h 444500"/>
              <a:gd name="connsiteX330" fmla="*/ 419878 w 512430"/>
              <a:gd name="connsiteY330" fmla="*/ 128139 h 444500"/>
              <a:gd name="connsiteX331" fmla="*/ 419583 w 512430"/>
              <a:gd name="connsiteY331" fmla="*/ 128139 h 444500"/>
              <a:gd name="connsiteX332" fmla="*/ 417220 w 512430"/>
              <a:gd name="connsiteY332" fmla="*/ 127918 h 444500"/>
              <a:gd name="connsiteX333" fmla="*/ 417072 w 512430"/>
              <a:gd name="connsiteY333" fmla="*/ 127918 h 444500"/>
              <a:gd name="connsiteX334" fmla="*/ 414783 w 512430"/>
              <a:gd name="connsiteY334" fmla="*/ 127623 h 444500"/>
              <a:gd name="connsiteX335" fmla="*/ 414414 w 512430"/>
              <a:gd name="connsiteY335" fmla="*/ 127549 h 444500"/>
              <a:gd name="connsiteX336" fmla="*/ 412346 w 512430"/>
              <a:gd name="connsiteY336" fmla="*/ 127253 h 444500"/>
              <a:gd name="connsiteX337" fmla="*/ 411977 w 512430"/>
              <a:gd name="connsiteY337" fmla="*/ 127179 h 444500"/>
              <a:gd name="connsiteX338" fmla="*/ 409984 w 512430"/>
              <a:gd name="connsiteY338" fmla="*/ 126810 h 444500"/>
              <a:gd name="connsiteX339" fmla="*/ 409836 w 512430"/>
              <a:gd name="connsiteY339" fmla="*/ 126810 h 444500"/>
              <a:gd name="connsiteX340" fmla="*/ 407990 w 512430"/>
              <a:gd name="connsiteY340" fmla="*/ 126441 h 444500"/>
              <a:gd name="connsiteX341" fmla="*/ 407769 w 512430"/>
              <a:gd name="connsiteY341" fmla="*/ 126367 h 444500"/>
              <a:gd name="connsiteX342" fmla="*/ 405996 w 512430"/>
              <a:gd name="connsiteY342" fmla="*/ 125998 h 444500"/>
              <a:gd name="connsiteX343" fmla="*/ 405701 w 512430"/>
              <a:gd name="connsiteY343" fmla="*/ 125924 h 444500"/>
              <a:gd name="connsiteX344" fmla="*/ 404150 w 512430"/>
              <a:gd name="connsiteY344" fmla="*/ 125555 h 444500"/>
              <a:gd name="connsiteX345" fmla="*/ 403929 w 512430"/>
              <a:gd name="connsiteY345" fmla="*/ 125481 h 444500"/>
              <a:gd name="connsiteX346" fmla="*/ 402452 w 512430"/>
              <a:gd name="connsiteY346" fmla="*/ 125038 h 444500"/>
              <a:gd name="connsiteX347" fmla="*/ 402452 w 512430"/>
              <a:gd name="connsiteY347" fmla="*/ 125038 h 444500"/>
              <a:gd name="connsiteX348" fmla="*/ 401049 w 512430"/>
              <a:gd name="connsiteY348" fmla="*/ 124595 h 444500"/>
              <a:gd name="connsiteX349" fmla="*/ 400828 w 512430"/>
              <a:gd name="connsiteY349" fmla="*/ 124521 h 444500"/>
              <a:gd name="connsiteX350" fmla="*/ 399647 w 512430"/>
              <a:gd name="connsiteY350" fmla="*/ 124078 h 444500"/>
              <a:gd name="connsiteX351" fmla="*/ 399425 w 512430"/>
              <a:gd name="connsiteY351" fmla="*/ 124004 h 444500"/>
              <a:gd name="connsiteX352" fmla="*/ 398391 w 512430"/>
              <a:gd name="connsiteY352" fmla="*/ 123561 h 444500"/>
              <a:gd name="connsiteX353" fmla="*/ 398243 w 512430"/>
              <a:gd name="connsiteY353" fmla="*/ 123488 h 444500"/>
              <a:gd name="connsiteX354" fmla="*/ 397358 w 512430"/>
              <a:gd name="connsiteY354" fmla="*/ 123118 h 444500"/>
              <a:gd name="connsiteX355" fmla="*/ 397284 w 512430"/>
              <a:gd name="connsiteY355" fmla="*/ 123045 h 444500"/>
              <a:gd name="connsiteX356" fmla="*/ 396471 w 512430"/>
              <a:gd name="connsiteY356" fmla="*/ 122675 h 444500"/>
              <a:gd name="connsiteX357" fmla="*/ 396398 w 512430"/>
              <a:gd name="connsiteY357" fmla="*/ 122602 h 444500"/>
              <a:gd name="connsiteX358" fmla="*/ 432061 w 512430"/>
              <a:gd name="connsiteY358" fmla="*/ 116695 h 444500"/>
              <a:gd name="connsiteX359" fmla="*/ 467281 w 512430"/>
              <a:gd name="connsiteY359" fmla="*/ 122675 h 444500"/>
              <a:gd name="connsiteX360" fmla="*/ 394404 w 512430"/>
              <a:gd name="connsiteY360" fmla="*/ 287406 h 444500"/>
              <a:gd name="connsiteX361" fmla="*/ 402969 w 512430"/>
              <a:gd name="connsiteY361" fmla="*/ 289917 h 444500"/>
              <a:gd name="connsiteX362" fmla="*/ 394404 w 512430"/>
              <a:gd name="connsiteY362" fmla="*/ 293166 h 444500"/>
              <a:gd name="connsiteX363" fmla="*/ 394404 w 512430"/>
              <a:gd name="connsiteY363" fmla="*/ 287406 h 444500"/>
              <a:gd name="connsiteX364" fmla="*/ 292804 w 512430"/>
              <a:gd name="connsiteY364" fmla="*/ 186988 h 444500"/>
              <a:gd name="connsiteX365" fmla="*/ 293173 w 512430"/>
              <a:gd name="connsiteY365" fmla="*/ 187135 h 444500"/>
              <a:gd name="connsiteX366" fmla="*/ 294133 w 512430"/>
              <a:gd name="connsiteY366" fmla="*/ 187504 h 444500"/>
              <a:gd name="connsiteX367" fmla="*/ 294207 w 512430"/>
              <a:gd name="connsiteY367" fmla="*/ 187504 h 444500"/>
              <a:gd name="connsiteX368" fmla="*/ 295314 w 512430"/>
              <a:gd name="connsiteY368" fmla="*/ 187874 h 444500"/>
              <a:gd name="connsiteX369" fmla="*/ 295684 w 512430"/>
              <a:gd name="connsiteY369" fmla="*/ 187947 h 444500"/>
              <a:gd name="connsiteX370" fmla="*/ 296422 w 512430"/>
              <a:gd name="connsiteY370" fmla="*/ 188169 h 444500"/>
              <a:gd name="connsiteX371" fmla="*/ 296865 w 512430"/>
              <a:gd name="connsiteY371" fmla="*/ 188317 h 444500"/>
              <a:gd name="connsiteX372" fmla="*/ 297603 w 512430"/>
              <a:gd name="connsiteY372" fmla="*/ 188538 h 444500"/>
              <a:gd name="connsiteX373" fmla="*/ 297973 w 512430"/>
              <a:gd name="connsiteY373" fmla="*/ 188612 h 444500"/>
              <a:gd name="connsiteX374" fmla="*/ 298859 w 512430"/>
              <a:gd name="connsiteY374" fmla="*/ 188834 h 444500"/>
              <a:gd name="connsiteX375" fmla="*/ 299154 w 512430"/>
              <a:gd name="connsiteY375" fmla="*/ 188907 h 444500"/>
              <a:gd name="connsiteX376" fmla="*/ 300262 w 512430"/>
              <a:gd name="connsiteY376" fmla="*/ 189203 h 444500"/>
              <a:gd name="connsiteX377" fmla="*/ 300631 w 512430"/>
              <a:gd name="connsiteY377" fmla="*/ 189276 h 444500"/>
              <a:gd name="connsiteX378" fmla="*/ 301443 w 512430"/>
              <a:gd name="connsiteY378" fmla="*/ 189424 h 444500"/>
              <a:gd name="connsiteX379" fmla="*/ 301886 w 512430"/>
              <a:gd name="connsiteY379" fmla="*/ 189498 h 444500"/>
              <a:gd name="connsiteX380" fmla="*/ 302624 w 512430"/>
              <a:gd name="connsiteY380" fmla="*/ 189646 h 444500"/>
              <a:gd name="connsiteX381" fmla="*/ 303067 w 512430"/>
              <a:gd name="connsiteY381" fmla="*/ 189720 h 444500"/>
              <a:gd name="connsiteX382" fmla="*/ 303880 w 512430"/>
              <a:gd name="connsiteY382" fmla="*/ 189867 h 444500"/>
              <a:gd name="connsiteX383" fmla="*/ 304249 w 512430"/>
              <a:gd name="connsiteY383" fmla="*/ 189941 h 444500"/>
              <a:gd name="connsiteX384" fmla="*/ 305356 w 512430"/>
              <a:gd name="connsiteY384" fmla="*/ 190163 h 444500"/>
              <a:gd name="connsiteX385" fmla="*/ 305652 w 512430"/>
              <a:gd name="connsiteY385" fmla="*/ 190237 h 444500"/>
              <a:gd name="connsiteX386" fmla="*/ 306538 w 512430"/>
              <a:gd name="connsiteY386" fmla="*/ 190384 h 444500"/>
              <a:gd name="connsiteX387" fmla="*/ 306981 w 512430"/>
              <a:gd name="connsiteY387" fmla="*/ 190458 h 444500"/>
              <a:gd name="connsiteX388" fmla="*/ 307719 w 512430"/>
              <a:gd name="connsiteY388" fmla="*/ 190532 h 444500"/>
              <a:gd name="connsiteX389" fmla="*/ 308162 w 512430"/>
              <a:gd name="connsiteY389" fmla="*/ 190606 h 444500"/>
              <a:gd name="connsiteX390" fmla="*/ 308900 w 512430"/>
              <a:gd name="connsiteY390" fmla="*/ 190680 h 444500"/>
              <a:gd name="connsiteX391" fmla="*/ 309270 w 512430"/>
              <a:gd name="connsiteY391" fmla="*/ 190753 h 444500"/>
              <a:gd name="connsiteX392" fmla="*/ 310377 w 512430"/>
              <a:gd name="connsiteY392" fmla="*/ 190901 h 444500"/>
              <a:gd name="connsiteX393" fmla="*/ 310525 w 512430"/>
              <a:gd name="connsiteY393" fmla="*/ 190901 h 444500"/>
              <a:gd name="connsiteX394" fmla="*/ 311485 w 512430"/>
              <a:gd name="connsiteY394" fmla="*/ 191049 h 444500"/>
              <a:gd name="connsiteX395" fmla="*/ 311854 w 512430"/>
              <a:gd name="connsiteY395" fmla="*/ 191122 h 444500"/>
              <a:gd name="connsiteX396" fmla="*/ 312519 w 512430"/>
              <a:gd name="connsiteY396" fmla="*/ 191196 h 444500"/>
              <a:gd name="connsiteX397" fmla="*/ 312961 w 512430"/>
              <a:gd name="connsiteY397" fmla="*/ 191270 h 444500"/>
              <a:gd name="connsiteX398" fmla="*/ 313626 w 512430"/>
              <a:gd name="connsiteY398" fmla="*/ 191344 h 444500"/>
              <a:gd name="connsiteX399" fmla="*/ 313995 w 512430"/>
              <a:gd name="connsiteY399" fmla="*/ 191418 h 444500"/>
              <a:gd name="connsiteX400" fmla="*/ 314807 w 512430"/>
              <a:gd name="connsiteY400" fmla="*/ 191492 h 444500"/>
              <a:gd name="connsiteX401" fmla="*/ 315029 w 512430"/>
              <a:gd name="connsiteY401" fmla="*/ 191492 h 444500"/>
              <a:gd name="connsiteX402" fmla="*/ 315989 w 512430"/>
              <a:gd name="connsiteY402" fmla="*/ 191565 h 444500"/>
              <a:gd name="connsiteX403" fmla="*/ 316284 w 512430"/>
              <a:gd name="connsiteY403" fmla="*/ 191565 h 444500"/>
              <a:gd name="connsiteX404" fmla="*/ 316949 w 512430"/>
              <a:gd name="connsiteY404" fmla="*/ 191639 h 444500"/>
              <a:gd name="connsiteX405" fmla="*/ 317318 w 512430"/>
              <a:gd name="connsiteY405" fmla="*/ 191639 h 444500"/>
              <a:gd name="connsiteX406" fmla="*/ 317909 w 512430"/>
              <a:gd name="connsiteY406" fmla="*/ 191713 h 444500"/>
              <a:gd name="connsiteX407" fmla="*/ 318278 w 512430"/>
              <a:gd name="connsiteY407" fmla="*/ 191713 h 444500"/>
              <a:gd name="connsiteX408" fmla="*/ 318942 w 512430"/>
              <a:gd name="connsiteY408" fmla="*/ 191787 h 444500"/>
              <a:gd name="connsiteX409" fmla="*/ 319164 w 512430"/>
              <a:gd name="connsiteY409" fmla="*/ 191787 h 444500"/>
              <a:gd name="connsiteX410" fmla="*/ 320050 w 512430"/>
              <a:gd name="connsiteY410" fmla="*/ 191861 h 444500"/>
              <a:gd name="connsiteX411" fmla="*/ 320272 w 512430"/>
              <a:gd name="connsiteY411" fmla="*/ 191861 h 444500"/>
              <a:gd name="connsiteX412" fmla="*/ 320862 w 512430"/>
              <a:gd name="connsiteY412" fmla="*/ 191861 h 444500"/>
              <a:gd name="connsiteX413" fmla="*/ 321157 w 512430"/>
              <a:gd name="connsiteY413" fmla="*/ 191861 h 444500"/>
              <a:gd name="connsiteX414" fmla="*/ 321674 w 512430"/>
              <a:gd name="connsiteY414" fmla="*/ 191861 h 444500"/>
              <a:gd name="connsiteX415" fmla="*/ 321896 w 512430"/>
              <a:gd name="connsiteY415" fmla="*/ 191861 h 444500"/>
              <a:gd name="connsiteX416" fmla="*/ 322413 w 512430"/>
              <a:gd name="connsiteY416" fmla="*/ 191861 h 444500"/>
              <a:gd name="connsiteX417" fmla="*/ 322634 w 512430"/>
              <a:gd name="connsiteY417" fmla="*/ 191861 h 444500"/>
              <a:gd name="connsiteX418" fmla="*/ 323299 w 512430"/>
              <a:gd name="connsiteY418" fmla="*/ 191861 h 444500"/>
              <a:gd name="connsiteX419" fmla="*/ 323373 w 512430"/>
              <a:gd name="connsiteY419" fmla="*/ 191861 h 444500"/>
              <a:gd name="connsiteX420" fmla="*/ 323890 w 512430"/>
              <a:gd name="connsiteY420" fmla="*/ 191861 h 444500"/>
              <a:gd name="connsiteX421" fmla="*/ 324037 w 512430"/>
              <a:gd name="connsiteY421" fmla="*/ 191861 h 444500"/>
              <a:gd name="connsiteX422" fmla="*/ 324480 w 512430"/>
              <a:gd name="connsiteY422" fmla="*/ 191861 h 444500"/>
              <a:gd name="connsiteX423" fmla="*/ 324702 w 512430"/>
              <a:gd name="connsiteY423" fmla="*/ 191861 h 444500"/>
              <a:gd name="connsiteX424" fmla="*/ 325071 w 512430"/>
              <a:gd name="connsiteY424" fmla="*/ 191861 h 444500"/>
              <a:gd name="connsiteX425" fmla="*/ 325219 w 512430"/>
              <a:gd name="connsiteY425" fmla="*/ 191861 h 444500"/>
              <a:gd name="connsiteX426" fmla="*/ 325662 w 512430"/>
              <a:gd name="connsiteY426" fmla="*/ 191861 h 444500"/>
              <a:gd name="connsiteX427" fmla="*/ 328984 w 512430"/>
              <a:gd name="connsiteY427" fmla="*/ 191861 h 444500"/>
              <a:gd name="connsiteX428" fmla="*/ 328984 w 512430"/>
              <a:gd name="connsiteY428" fmla="*/ 191861 h 444500"/>
              <a:gd name="connsiteX429" fmla="*/ 332233 w 512430"/>
              <a:gd name="connsiteY429" fmla="*/ 191861 h 444500"/>
              <a:gd name="connsiteX430" fmla="*/ 332676 w 512430"/>
              <a:gd name="connsiteY430" fmla="*/ 191861 h 444500"/>
              <a:gd name="connsiteX431" fmla="*/ 332824 w 512430"/>
              <a:gd name="connsiteY431" fmla="*/ 191861 h 444500"/>
              <a:gd name="connsiteX432" fmla="*/ 333193 w 512430"/>
              <a:gd name="connsiteY432" fmla="*/ 191861 h 444500"/>
              <a:gd name="connsiteX433" fmla="*/ 333341 w 512430"/>
              <a:gd name="connsiteY433" fmla="*/ 191861 h 444500"/>
              <a:gd name="connsiteX434" fmla="*/ 333784 w 512430"/>
              <a:gd name="connsiteY434" fmla="*/ 191861 h 444500"/>
              <a:gd name="connsiteX435" fmla="*/ 334005 w 512430"/>
              <a:gd name="connsiteY435" fmla="*/ 191861 h 444500"/>
              <a:gd name="connsiteX436" fmla="*/ 334522 w 512430"/>
              <a:gd name="connsiteY436" fmla="*/ 191861 h 444500"/>
              <a:gd name="connsiteX437" fmla="*/ 334670 w 512430"/>
              <a:gd name="connsiteY437" fmla="*/ 191861 h 444500"/>
              <a:gd name="connsiteX438" fmla="*/ 335334 w 512430"/>
              <a:gd name="connsiteY438" fmla="*/ 191861 h 444500"/>
              <a:gd name="connsiteX439" fmla="*/ 335556 w 512430"/>
              <a:gd name="connsiteY439" fmla="*/ 191861 h 444500"/>
              <a:gd name="connsiteX440" fmla="*/ 336073 w 512430"/>
              <a:gd name="connsiteY440" fmla="*/ 191861 h 444500"/>
              <a:gd name="connsiteX441" fmla="*/ 336368 w 512430"/>
              <a:gd name="connsiteY441" fmla="*/ 191861 h 444500"/>
              <a:gd name="connsiteX442" fmla="*/ 336885 w 512430"/>
              <a:gd name="connsiteY442" fmla="*/ 191861 h 444500"/>
              <a:gd name="connsiteX443" fmla="*/ 337180 w 512430"/>
              <a:gd name="connsiteY443" fmla="*/ 191861 h 444500"/>
              <a:gd name="connsiteX444" fmla="*/ 337771 w 512430"/>
              <a:gd name="connsiteY444" fmla="*/ 191861 h 444500"/>
              <a:gd name="connsiteX445" fmla="*/ 337993 w 512430"/>
              <a:gd name="connsiteY445" fmla="*/ 191861 h 444500"/>
              <a:gd name="connsiteX446" fmla="*/ 338878 w 512430"/>
              <a:gd name="connsiteY446" fmla="*/ 191787 h 444500"/>
              <a:gd name="connsiteX447" fmla="*/ 339100 w 512430"/>
              <a:gd name="connsiteY447" fmla="*/ 191787 h 444500"/>
              <a:gd name="connsiteX448" fmla="*/ 339765 w 512430"/>
              <a:gd name="connsiteY448" fmla="*/ 191713 h 444500"/>
              <a:gd name="connsiteX449" fmla="*/ 340134 w 512430"/>
              <a:gd name="connsiteY449" fmla="*/ 191713 h 444500"/>
              <a:gd name="connsiteX450" fmla="*/ 340724 w 512430"/>
              <a:gd name="connsiteY450" fmla="*/ 191639 h 444500"/>
              <a:gd name="connsiteX451" fmla="*/ 341094 w 512430"/>
              <a:gd name="connsiteY451" fmla="*/ 191639 h 444500"/>
              <a:gd name="connsiteX452" fmla="*/ 341758 w 512430"/>
              <a:gd name="connsiteY452" fmla="*/ 191565 h 444500"/>
              <a:gd name="connsiteX453" fmla="*/ 342127 w 512430"/>
              <a:gd name="connsiteY453" fmla="*/ 191565 h 444500"/>
              <a:gd name="connsiteX454" fmla="*/ 343013 w 512430"/>
              <a:gd name="connsiteY454" fmla="*/ 191492 h 444500"/>
              <a:gd name="connsiteX455" fmla="*/ 343383 w 512430"/>
              <a:gd name="connsiteY455" fmla="*/ 191492 h 444500"/>
              <a:gd name="connsiteX456" fmla="*/ 344195 w 512430"/>
              <a:gd name="connsiteY456" fmla="*/ 191418 h 444500"/>
              <a:gd name="connsiteX457" fmla="*/ 344638 w 512430"/>
              <a:gd name="connsiteY457" fmla="*/ 191344 h 444500"/>
              <a:gd name="connsiteX458" fmla="*/ 345302 w 512430"/>
              <a:gd name="connsiteY458" fmla="*/ 191270 h 444500"/>
              <a:gd name="connsiteX459" fmla="*/ 345745 w 512430"/>
              <a:gd name="connsiteY459" fmla="*/ 191196 h 444500"/>
              <a:gd name="connsiteX460" fmla="*/ 346410 w 512430"/>
              <a:gd name="connsiteY460" fmla="*/ 191122 h 444500"/>
              <a:gd name="connsiteX461" fmla="*/ 346853 w 512430"/>
              <a:gd name="connsiteY461" fmla="*/ 191049 h 444500"/>
              <a:gd name="connsiteX462" fmla="*/ 347665 w 512430"/>
              <a:gd name="connsiteY462" fmla="*/ 190975 h 444500"/>
              <a:gd name="connsiteX463" fmla="*/ 347961 w 512430"/>
              <a:gd name="connsiteY463" fmla="*/ 190901 h 444500"/>
              <a:gd name="connsiteX464" fmla="*/ 348994 w 512430"/>
              <a:gd name="connsiteY464" fmla="*/ 190753 h 444500"/>
              <a:gd name="connsiteX465" fmla="*/ 349363 w 512430"/>
              <a:gd name="connsiteY465" fmla="*/ 190680 h 444500"/>
              <a:gd name="connsiteX466" fmla="*/ 350102 w 512430"/>
              <a:gd name="connsiteY466" fmla="*/ 190606 h 444500"/>
              <a:gd name="connsiteX467" fmla="*/ 350545 w 512430"/>
              <a:gd name="connsiteY467" fmla="*/ 190532 h 444500"/>
              <a:gd name="connsiteX468" fmla="*/ 351209 w 512430"/>
              <a:gd name="connsiteY468" fmla="*/ 190458 h 444500"/>
              <a:gd name="connsiteX469" fmla="*/ 351652 w 512430"/>
              <a:gd name="connsiteY469" fmla="*/ 190384 h 444500"/>
              <a:gd name="connsiteX470" fmla="*/ 352391 w 512430"/>
              <a:gd name="connsiteY470" fmla="*/ 190237 h 444500"/>
              <a:gd name="connsiteX471" fmla="*/ 352760 w 512430"/>
              <a:gd name="connsiteY471" fmla="*/ 190163 h 444500"/>
              <a:gd name="connsiteX472" fmla="*/ 353868 w 512430"/>
              <a:gd name="connsiteY472" fmla="*/ 189941 h 444500"/>
              <a:gd name="connsiteX473" fmla="*/ 354237 w 512430"/>
              <a:gd name="connsiteY473" fmla="*/ 189867 h 444500"/>
              <a:gd name="connsiteX474" fmla="*/ 355049 w 512430"/>
              <a:gd name="connsiteY474" fmla="*/ 189720 h 444500"/>
              <a:gd name="connsiteX475" fmla="*/ 355492 w 512430"/>
              <a:gd name="connsiteY475" fmla="*/ 189646 h 444500"/>
              <a:gd name="connsiteX476" fmla="*/ 356156 w 512430"/>
              <a:gd name="connsiteY476" fmla="*/ 189498 h 444500"/>
              <a:gd name="connsiteX477" fmla="*/ 356599 w 512430"/>
              <a:gd name="connsiteY477" fmla="*/ 189424 h 444500"/>
              <a:gd name="connsiteX478" fmla="*/ 357338 w 512430"/>
              <a:gd name="connsiteY478" fmla="*/ 189276 h 444500"/>
              <a:gd name="connsiteX479" fmla="*/ 357781 w 512430"/>
              <a:gd name="connsiteY479" fmla="*/ 189203 h 444500"/>
              <a:gd name="connsiteX480" fmla="*/ 358888 w 512430"/>
              <a:gd name="connsiteY480" fmla="*/ 188907 h 444500"/>
              <a:gd name="connsiteX481" fmla="*/ 359110 w 512430"/>
              <a:gd name="connsiteY481" fmla="*/ 188834 h 444500"/>
              <a:gd name="connsiteX482" fmla="*/ 360070 w 512430"/>
              <a:gd name="connsiteY482" fmla="*/ 188612 h 444500"/>
              <a:gd name="connsiteX483" fmla="*/ 360439 w 512430"/>
              <a:gd name="connsiteY483" fmla="*/ 188538 h 444500"/>
              <a:gd name="connsiteX484" fmla="*/ 361177 w 512430"/>
              <a:gd name="connsiteY484" fmla="*/ 188317 h 444500"/>
              <a:gd name="connsiteX485" fmla="*/ 361620 w 512430"/>
              <a:gd name="connsiteY485" fmla="*/ 188169 h 444500"/>
              <a:gd name="connsiteX486" fmla="*/ 362359 w 512430"/>
              <a:gd name="connsiteY486" fmla="*/ 187947 h 444500"/>
              <a:gd name="connsiteX487" fmla="*/ 362728 w 512430"/>
              <a:gd name="connsiteY487" fmla="*/ 187800 h 444500"/>
              <a:gd name="connsiteX488" fmla="*/ 363614 w 512430"/>
              <a:gd name="connsiteY488" fmla="*/ 187504 h 444500"/>
              <a:gd name="connsiteX489" fmla="*/ 363762 w 512430"/>
              <a:gd name="connsiteY489" fmla="*/ 187430 h 444500"/>
              <a:gd name="connsiteX490" fmla="*/ 364795 w 512430"/>
              <a:gd name="connsiteY490" fmla="*/ 187061 h 444500"/>
              <a:gd name="connsiteX491" fmla="*/ 365091 w 512430"/>
              <a:gd name="connsiteY491" fmla="*/ 186914 h 444500"/>
              <a:gd name="connsiteX492" fmla="*/ 365829 w 512430"/>
              <a:gd name="connsiteY492" fmla="*/ 186619 h 444500"/>
              <a:gd name="connsiteX493" fmla="*/ 365977 w 512430"/>
              <a:gd name="connsiteY493" fmla="*/ 186545 h 444500"/>
              <a:gd name="connsiteX494" fmla="*/ 365977 w 512430"/>
              <a:gd name="connsiteY494" fmla="*/ 196660 h 444500"/>
              <a:gd name="connsiteX495" fmla="*/ 328984 w 512430"/>
              <a:gd name="connsiteY495" fmla="*/ 203453 h 444500"/>
              <a:gd name="connsiteX496" fmla="*/ 294207 w 512430"/>
              <a:gd name="connsiteY496" fmla="*/ 197989 h 444500"/>
              <a:gd name="connsiteX497" fmla="*/ 293838 w 512430"/>
              <a:gd name="connsiteY497" fmla="*/ 197842 h 444500"/>
              <a:gd name="connsiteX498" fmla="*/ 293838 w 512430"/>
              <a:gd name="connsiteY498" fmla="*/ 197842 h 444500"/>
              <a:gd name="connsiteX499" fmla="*/ 291992 w 512430"/>
              <a:gd name="connsiteY499" fmla="*/ 196660 h 444500"/>
              <a:gd name="connsiteX500" fmla="*/ 291992 w 512430"/>
              <a:gd name="connsiteY500" fmla="*/ 186545 h 444500"/>
              <a:gd name="connsiteX501" fmla="*/ 292214 w 512430"/>
              <a:gd name="connsiteY501" fmla="*/ 186619 h 444500"/>
              <a:gd name="connsiteX502" fmla="*/ 292804 w 512430"/>
              <a:gd name="connsiteY502" fmla="*/ 186988 h 444500"/>
              <a:gd name="connsiteX503" fmla="*/ 332159 w 512430"/>
              <a:gd name="connsiteY503" fmla="*/ 266953 h 444500"/>
              <a:gd name="connsiteX504" fmla="*/ 365829 w 512430"/>
              <a:gd name="connsiteY504" fmla="*/ 261637 h 444500"/>
              <a:gd name="connsiteX505" fmla="*/ 365829 w 512430"/>
              <a:gd name="connsiteY505" fmla="*/ 271753 h 444500"/>
              <a:gd name="connsiteX506" fmla="*/ 328836 w 512430"/>
              <a:gd name="connsiteY506" fmla="*/ 278546 h 444500"/>
              <a:gd name="connsiteX507" fmla="*/ 291844 w 512430"/>
              <a:gd name="connsiteY507" fmla="*/ 271753 h 444500"/>
              <a:gd name="connsiteX508" fmla="*/ 291844 w 512430"/>
              <a:gd name="connsiteY508" fmla="*/ 261563 h 444500"/>
              <a:gd name="connsiteX509" fmla="*/ 325514 w 512430"/>
              <a:gd name="connsiteY509" fmla="*/ 266879 h 444500"/>
              <a:gd name="connsiteX510" fmla="*/ 332159 w 512430"/>
              <a:gd name="connsiteY510" fmla="*/ 266953 h 444500"/>
              <a:gd name="connsiteX511" fmla="*/ 292140 w 512430"/>
              <a:gd name="connsiteY511" fmla="*/ 211649 h 444500"/>
              <a:gd name="connsiteX512" fmla="*/ 325514 w 512430"/>
              <a:gd name="connsiteY512" fmla="*/ 216892 h 444500"/>
              <a:gd name="connsiteX513" fmla="*/ 332086 w 512430"/>
              <a:gd name="connsiteY513" fmla="*/ 216892 h 444500"/>
              <a:gd name="connsiteX514" fmla="*/ 365755 w 512430"/>
              <a:gd name="connsiteY514" fmla="*/ 211575 h 444500"/>
              <a:gd name="connsiteX515" fmla="*/ 365755 w 512430"/>
              <a:gd name="connsiteY515" fmla="*/ 221691 h 444500"/>
              <a:gd name="connsiteX516" fmla="*/ 328763 w 512430"/>
              <a:gd name="connsiteY516" fmla="*/ 228484 h 444500"/>
              <a:gd name="connsiteX517" fmla="*/ 293986 w 512430"/>
              <a:gd name="connsiteY517" fmla="*/ 223020 h 444500"/>
              <a:gd name="connsiteX518" fmla="*/ 293616 w 512430"/>
              <a:gd name="connsiteY518" fmla="*/ 222872 h 444500"/>
              <a:gd name="connsiteX519" fmla="*/ 293616 w 512430"/>
              <a:gd name="connsiteY519" fmla="*/ 222872 h 444500"/>
              <a:gd name="connsiteX520" fmla="*/ 291770 w 512430"/>
              <a:gd name="connsiteY520" fmla="*/ 221691 h 444500"/>
              <a:gd name="connsiteX521" fmla="*/ 291770 w 512430"/>
              <a:gd name="connsiteY521" fmla="*/ 211575 h 444500"/>
              <a:gd name="connsiteX522" fmla="*/ 291918 w 512430"/>
              <a:gd name="connsiteY522" fmla="*/ 211649 h 444500"/>
              <a:gd name="connsiteX523" fmla="*/ 292140 w 512430"/>
              <a:gd name="connsiteY523" fmla="*/ 211649 h 444500"/>
              <a:gd name="connsiteX524" fmla="*/ 292140 w 512430"/>
              <a:gd name="connsiteY524" fmla="*/ 236606 h 444500"/>
              <a:gd name="connsiteX525" fmla="*/ 325514 w 512430"/>
              <a:gd name="connsiteY525" fmla="*/ 241849 h 444500"/>
              <a:gd name="connsiteX526" fmla="*/ 332086 w 512430"/>
              <a:gd name="connsiteY526" fmla="*/ 241849 h 444500"/>
              <a:gd name="connsiteX527" fmla="*/ 365755 w 512430"/>
              <a:gd name="connsiteY527" fmla="*/ 236532 h 444500"/>
              <a:gd name="connsiteX528" fmla="*/ 365755 w 512430"/>
              <a:gd name="connsiteY528" fmla="*/ 246648 h 444500"/>
              <a:gd name="connsiteX529" fmla="*/ 328763 w 512430"/>
              <a:gd name="connsiteY529" fmla="*/ 253441 h 444500"/>
              <a:gd name="connsiteX530" fmla="*/ 291770 w 512430"/>
              <a:gd name="connsiteY530" fmla="*/ 246648 h 444500"/>
              <a:gd name="connsiteX531" fmla="*/ 291770 w 512430"/>
              <a:gd name="connsiteY531" fmla="*/ 236459 h 444500"/>
              <a:gd name="connsiteX532" fmla="*/ 291918 w 512430"/>
              <a:gd name="connsiteY532" fmla="*/ 236532 h 444500"/>
              <a:gd name="connsiteX533" fmla="*/ 292140 w 512430"/>
              <a:gd name="connsiteY533" fmla="*/ 236606 h 444500"/>
              <a:gd name="connsiteX534" fmla="*/ 365829 w 512430"/>
              <a:gd name="connsiteY534" fmla="*/ 286742 h 444500"/>
              <a:gd name="connsiteX535" fmla="*/ 365829 w 512430"/>
              <a:gd name="connsiteY535" fmla="*/ 296857 h 444500"/>
              <a:gd name="connsiteX536" fmla="*/ 355935 w 512430"/>
              <a:gd name="connsiteY536" fmla="*/ 300845 h 444500"/>
              <a:gd name="connsiteX537" fmla="*/ 348034 w 512430"/>
              <a:gd name="connsiteY537" fmla="*/ 290876 h 444500"/>
              <a:gd name="connsiteX538" fmla="*/ 365829 w 512430"/>
              <a:gd name="connsiteY538" fmla="*/ 286742 h 444500"/>
              <a:gd name="connsiteX539" fmla="*/ 364426 w 512430"/>
              <a:gd name="connsiteY539" fmla="*/ 172885 h 444500"/>
              <a:gd name="connsiteX540" fmla="*/ 364352 w 512430"/>
              <a:gd name="connsiteY540" fmla="*/ 172959 h 444500"/>
              <a:gd name="connsiteX541" fmla="*/ 363540 w 512430"/>
              <a:gd name="connsiteY541" fmla="*/ 173328 h 444500"/>
              <a:gd name="connsiteX542" fmla="*/ 363466 w 512430"/>
              <a:gd name="connsiteY542" fmla="*/ 173401 h 444500"/>
              <a:gd name="connsiteX543" fmla="*/ 362580 w 512430"/>
              <a:gd name="connsiteY543" fmla="*/ 173771 h 444500"/>
              <a:gd name="connsiteX544" fmla="*/ 362432 w 512430"/>
              <a:gd name="connsiteY544" fmla="*/ 173845 h 444500"/>
              <a:gd name="connsiteX545" fmla="*/ 361399 w 512430"/>
              <a:gd name="connsiteY545" fmla="*/ 174288 h 444500"/>
              <a:gd name="connsiteX546" fmla="*/ 361177 w 512430"/>
              <a:gd name="connsiteY546" fmla="*/ 174362 h 444500"/>
              <a:gd name="connsiteX547" fmla="*/ 359996 w 512430"/>
              <a:gd name="connsiteY547" fmla="*/ 174731 h 444500"/>
              <a:gd name="connsiteX548" fmla="*/ 359775 w 512430"/>
              <a:gd name="connsiteY548" fmla="*/ 174805 h 444500"/>
              <a:gd name="connsiteX549" fmla="*/ 358445 w 512430"/>
              <a:gd name="connsiteY549" fmla="*/ 175247 h 444500"/>
              <a:gd name="connsiteX550" fmla="*/ 358371 w 512430"/>
              <a:gd name="connsiteY550" fmla="*/ 175247 h 444500"/>
              <a:gd name="connsiteX551" fmla="*/ 356895 w 512430"/>
              <a:gd name="connsiteY551" fmla="*/ 175617 h 444500"/>
              <a:gd name="connsiteX552" fmla="*/ 356673 w 512430"/>
              <a:gd name="connsiteY552" fmla="*/ 175690 h 444500"/>
              <a:gd name="connsiteX553" fmla="*/ 355123 w 512430"/>
              <a:gd name="connsiteY553" fmla="*/ 176060 h 444500"/>
              <a:gd name="connsiteX554" fmla="*/ 354753 w 512430"/>
              <a:gd name="connsiteY554" fmla="*/ 176134 h 444500"/>
              <a:gd name="connsiteX555" fmla="*/ 353055 w 512430"/>
              <a:gd name="connsiteY555" fmla="*/ 176503 h 444500"/>
              <a:gd name="connsiteX556" fmla="*/ 352760 w 512430"/>
              <a:gd name="connsiteY556" fmla="*/ 176577 h 444500"/>
              <a:gd name="connsiteX557" fmla="*/ 350914 w 512430"/>
              <a:gd name="connsiteY557" fmla="*/ 176946 h 444500"/>
              <a:gd name="connsiteX558" fmla="*/ 350766 w 512430"/>
              <a:gd name="connsiteY558" fmla="*/ 176946 h 444500"/>
              <a:gd name="connsiteX559" fmla="*/ 348773 w 512430"/>
              <a:gd name="connsiteY559" fmla="*/ 177241 h 444500"/>
              <a:gd name="connsiteX560" fmla="*/ 348403 w 512430"/>
              <a:gd name="connsiteY560" fmla="*/ 177315 h 444500"/>
              <a:gd name="connsiteX561" fmla="*/ 346336 w 512430"/>
              <a:gd name="connsiteY561" fmla="*/ 177610 h 444500"/>
              <a:gd name="connsiteX562" fmla="*/ 345893 w 512430"/>
              <a:gd name="connsiteY562" fmla="*/ 177684 h 444500"/>
              <a:gd name="connsiteX563" fmla="*/ 343604 w 512430"/>
              <a:gd name="connsiteY563" fmla="*/ 177979 h 444500"/>
              <a:gd name="connsiteX564" fmla="*/ 343383 w 512430"/>
              <a:gd name="connsiteY564" fmla="*/ 177979 h 444500"/>
              <a:gd name="connsiteX565" fmla="*/ 341094 w 512430"/>
              <a:gd name="connsiteY565" fmla="*/ 178201 h 444500"/>
              <a:gd name="connsiteX566" fmla="*/ 340724 w 512430"/>
              <a:gd name="connsiteY566" fmla="*/ 178201 h 444500"/>
              <a:gd name="connsiteX567" fmla="*/ 338214 w 512430"/>
              <a:gd name="connsiteY567" fmla="*/ 178349 h 444500"/>
              <a:gd name="connsiteX568" fmla="*/ 337697 w 512430"/>
              <a:gd name="connsiteY568" fmla="*/ 178349 h 444500"/>
              <a:gd name="connsiteX569" fmla="*/ 335113 w 512430"/>
              <a:gd name="connsiteY569" fmla="*/ 178496 h 444500"/>
              <a:gd name="connsiteX570" fmla="*/ 334670 w 512430"/>
              <a:gd name="connsiteY570" fmla="*/ 178496 h 444500"/>
              <a:gd name="connsiteX571" fmla="*/ 331790 w 512430"/>
              <a:gd name="connsiteY571" fmla="*/ 178570 h 444500"/>
              <a:gd name="connsiteX572" fmla="*/ 325736 w 512430"/>
              <a:gd name="connsiteY572" fmla="*/ 178570 h 444500"/>
              <a:gd name="connsiteX573" fmla="*/ 322856 w 512430"/>
              <a:gd name="connsiteY573" fmla="*/ 178496 h 444500"/>
              <a:gd name="connsiteX574" fmla="*/ 322413 w 512430"/>
              <a:gd name="connsiteY574" fmla="*/ 178496 h 444500"/>
              <a:gd name="connsiteX575" fmla="*/ 319829 w 512430"/>
              <a:gd name="connsiteY575" fmla="*/ 178349 h 444500"/>
              <a:gd name="connsiteX576" fmla="*/ 319312 w 512430"/>
              <a:gd name="connsiteY576" fmla="*/ 178349 h 444500"/>
              <a:gd name="connsiteX577" fmla="*/ 316801 w 512430"/>
              <a:gd name="connsiteY577" fmla="*/ 178127 h 444500"/>
              <a:gd name="connsiteX578" fmla="*/ 316506 w 512430"/>
              <a:gd name="connsiteY578" fmla="*/ 178127 h 444500"/>
              <a:gd name="connsiteX579" fmla="*/ 314143 w 512430"/>
              <a:gd name="connsiteY579" fmla="*/ 177906 h 444500"/>
              <a:gd name="connsiteX580" fmla="*/ 313922 w 512430"/>
              <a:gd name="connsiteY580" fmla="*/ 177906 h 444500"/>
              <a:gd name="connsiteX581" fmla="*/ 311633 w 512430"/>
              <a:gd name="connsiteY581" fmla="*/ 177610 h 444500"/>
              <a:gd name="connsiteX582" fmla="*/ 311263 w 512430"/>
              <a:gd name="connsiteY582" fmla="*/ 177536 h 444500"/>
              <a:gd name="connsiteX583" fmla="*/ 309196 w 512430"/>
              <a:gd name="connsiteY583" fmla="*/ 177241 h 444500"/>
              <a:gd name="connsiteX584" fmla="*/ 308827 w 512430"/>
              <a:gd name="connsiteY584" fmla="*/ 177167 h 444500"/>
              <a:gd name="connsiteX585" fmla="*/ 306833 w 512430"/>
              <a:gd name="connsiteY585" fmla="*/ 176798 h 444500"/>
              <a:gd name="connsiteX586" fmla="*/ 306759 w 512430"/>
              <a:gd name="connsiteY586" fmla="*/ 176798 h 444500"/>
              <a:gd name="connsiteX587" fmla="*/ 304913 w 512430"/>
              <a:gd name="connsiteY587" fmla="*/ 176429 h 444500"/>
              <a:gd name="connsiteX588" fmla="*/ 304692 w 512430"/>
              <a:gd name="connsiteY588" fmla="*/ 176355 h 444500"/>
              <a:gd name="connsiteX589" fmla="*/ 302993 w 512430"/>
              <a:gd name="connsiteY589" fmla="*/ 175986 h 444500"/>
              <a:gd name="connsiteX590" fmla="*/ 302698 w 512430"/>
              <a:gd name="connsiteY590" fmla="*/ 175912 h 444500"/>
              <a:gd name="connsiteX591" fmla="*/ 301148 w 512430"/>
              <a:gd name="connsiteY591" fmla="*/ 175543 h 444500"/>
              <a:gd name="connsiteX592" fmla="*/ 300926 w 512430"/>
              <a:gd name="connsiteY592" fmla="*/ 175469 h 444500"/>
              <a:gd name="connsiteX593" fmla="*/ 299449 w 512430"/>
              <a:gd name="connsiteY593" fmla="*/ 175026 h 444500"/>
              <a:gd name="connsiteX594" fmla="*/ 299449 w 512430"/>
              <a:gd name="connsiteY594" fmla="*/ 175026 h 444500"/>
              <a:gd name="connsiteX595" fmla="*/ 298047 w 512430"/>
              <a:gd name="connsiteY595" fmla="*/ 174583 h 444500"/>
              <a:gd name="connsiteX596" fmla="*/ 297825 w 512430"/>
              <a:gd name="connsiteY596" fmla="*/ 174509 h 444500"/>
              <a:gd name="connsiteX597" fmla="*/ 296644 w 512430"/>
              <a:gd name="connsiteY597" fmla="*/ 174066 h 444500"/>
              <a:gd name="connsiteX598" fmla="*/ 296422 w 512430"/>
              <a:gd name="connsiteY598" fmla="*/ 173992 h 444500"/>
              <a:gd name="connsiteX599" fmla="*/ 295388 w 512430"/>
              <a:gd name="connsiteY599" fmla="*/ 173549 h 444500"/>
              <a:gd name="connsiteX600" fmla="*/ 295314 w 512430"/>
              <a:gd name="connsiteY600" fmla="*/ 173475 h 444500"/>
              <a:gd name="connsiteX601" fmla="*/ 294429 w 512430"/>
              <a:gd name="connsiteY601" fmla="*/ 173106 h 444500"/>
              <a:gd name="connsiteX602" fmla="*/ 294355 w 512430"/>
              <a:gd name="connsiteY602" fmla="*/ 173032 h 444500"/>
              <a:gd name="connsiteX603" fmla="*/ 293542 w 512430"/>
              <a:gd name="connsiteY603" fmla="*/ 172663 h 444500"/>
              <a:gd name="connsiteX604" fmla="*/ 293469 w 512430"/>
              <a:gd name="connsiteY604" fmla="*/ 172589 h 444500"/>
              <a:gd name="connsiteX605" fmla="*/ 328984 w 512430"/>
              <a:gd name="connsiteY605" fmla="*/ 166756 h 444500"/>
              <a:gd name="connsiteX606" fmla="*/ 364426 w 512430"/>
              <a:gd name="connsiteY606" fmla="*/ 172885 h 444500"/>
              <a:gd name="connsiteX607" fmla="*/ 190540 w 512430"/>
              <a:gd name="connsiteY607" fmla="*/ 243325 h 444500"/>
              <a:gd name="connsiteX608" fmla="*/ 190835 w 512430"/>
              <a:gd name="connsiteY608" fmla="*/ 243399 h 444500"/>
              <a:gd name="connsiteX609" fmla="*/ 191942 w 512430"/>
              <a:gd name="connsiteY609" fmla="*/ 243768 h 444500"/>
              <a:gd name="connsiteX610" fmla="*/ 192090 w 512430"/>
              <a:gd name="connsiteY610" fmla="*/ 243842 h 444500"/>
              <a:gd name="connsiteX611" fmla="*/ 193050 w 512430"/>
              <a:gd name="connsiteY611" fmla="*/ 244138 h 444500"/>
              <a:gd name="connsiteX612" fmla="*/ 193419 w 512430"/>
              <a:gd name="connsiteY612" fmla="*/ 244212 h 444500"/>
              <a:gd name="connsiteX613" fmla="*/ 194157 w 512430"/>
              <a:gd name="connsiteY613" fmla="*/ 244433 h 444500"/>
              <a:gd name="connsiteX614" fmla="*/ 194527 w 512430"/>
              <a:gd name="connsiteY614" fmla="*/ 244581 h 444500"/>
              <a:gd name="connsiteX615" fmla="*/ 195265 w 512430"/>
              <a:gd name="connsiteY615" fmla="*/ 244802 h 444500"/>
              <a:gd name="connsiteX616" fmla="*/ 195634 w 512430"/>
              <a:gd name="connsiteY616" fmla="*/ 244876 h 444500"/>
              <a:gd name="connsiteX617" fmla="*/ 196668 w 512430"/>
              <a:gd name="connsiteY617" fmla="*/ 245097 h 444500"/>
              <a:gd name="connsiteX618" fmla="*/ 196816 w 512430"/>
              <a:gd name="connsiteY618" fmla="*/ 245097 h 444500"/>
              <a:gd name="connsiteX619" fmla="*/ 197923 w 512430"/>
              <a:gd name="connsiteY619" fmla="*/ 245393 h 444500"/>
              <a:gd name="connsiteX620" fmla="*/ 198292 w 512430"/>
              <a:gd name="connsiteY620" fmla="*/ 245467 h 444500"/>
              <a:gd name="connsiteX621" fmla="*/ 199105 w 512430"/>
              <a:gd name="connsiteY621" fmla="*/ 245614 h 444500"/>
              <a:gd name="connsiteX622" fmla="*/ 199548 w 512430"/>
              <a:gd name="connsiteY622" fmla="*/ 245688 h 444500"/>
              <a:gd name="connsiteX623" fmla="*/ 200286 w 512430"/>
              <a:gd name="connsiteY623" fmla="*/ 245836 h 444500"/>
              <a:gd name="connsiteX624" fmla="*/ 200655 w 512430"/>
              <a:gd name="connsiteY624" fmla="*/ 245910 h 444500"/>
              <a:gd name="connsiteX625" fmla="*/ 201541 w 512430"/>
              <a:gd name="connsiteY625" fmla="*/ 246058 h 444500"/>
              <a:gd name="connsiteX626" fmla="*/ 201836 w 512430"/>
              <a:gd name="connsiteY626" fmla="*/ 246131 h 444500"/>
              <a:gd name="connsiteX627" fmla="*/ 202944 w 512430"/>
              <a:gd name="connsiteY627" fmla="*/ 246353 h 444500"/>
              <a:gd name="connsiteX628" fmla="*/ 203240 w 512430"/>
              <a:gd name="connsiteY628" fmla="*/ 246427 h 444500"/>
              <a:gd name="connsiteX629" fmla="*/ 204126 w 512430"/>
              <a:gd name="connsiteY629" fmla="*/ 246574 h 444500"/>
              <a:gd name="connsiteX630" fmla="*/ 204495 w 512430"/>
              <a:gd name="connsiteY630" fmla="*/ 246648 h 444500"/>
              <a:gd name="connsiteX631" fmla="*/ 205233 w 512430"/>
              <a:gd name="connsiteY631" fmla="*/ 246796 h 444500"/>
              <a:gd name="connsiteX632" fmla="*/ 205602 w 512430"/>
              <a:gd name="connsiteY632" fmla="*/ 246869 h 444500"/>
              <a:gd name="connsiteX633" fmla="*/ 206415 w 512430"/>
              <a:gd name="connsiteY633" fmla="*/ 247017 h 444500"/>
              <a:gd name="connsiteX634" fmla="*/ 206710 w 512430"/>
              <a:gd name="connsiteY634" fmla="*/ 247091 h 444500"/>
              <a:gd name="connsiteX635" fmla="*/ 207817 w 512430"/>
              <a:gd name="connsiteY635" fmla="*/ 247239 h 444500"/>
              <a:gd name="connsiteX636" fmla="*/ 207965 w 512430"/>
              <a:gd name="connsiteY636" fmla="*/ 247239 h 444500"/>
              <a:gd name="connsiteX637" fmla="*/ 208925 w 512430"/>
              <a:gd name="connsiteY637" fmla="*/ 247386 h 444500"/>
              <a:gd name="connsiteX638" fmla="*/ 209294 w 512430"/>
              <a:gd name="connsiteY638" fmla="*/ 247460 h 444500"/>
              <a:gd name="connsiteX639" fmla="*/ 210032 w 512430"/>
              <a:gd name="connsiteY639" fmla="*/ 247534 h 444500"/>
              <a:gd name="connsiteX640" fmla="*/ 210402 w 512430"/>
              <a:gd name="connsiteY640" fmla="*/ 247608 h 444500"/>
              <a:gd name="connsiteX641" fmla="*/ 211140 w 512430"/>
              <a:gd name="connsiteY641" fmla="*/ 247682 h 444500"/>
              <a:gd name="connsiteX642" fmla="*/ 211435 w 512430"/>
              <a:gd name="connsiteY642" fmla="*/ 247682 h 444500"/>
              <a:gd name="connsiteX643" fmla="*/ 212395 w 512430"/>
              <a:gd name="connsiteY643" fmla="*/ 247756 h 444500"/>
              <a:gd name="connsiteX644" fmla="*/ 212469 w 512430"/>
              <a:gd name="connsiteY644" fmla="*/ 247756 h 444500"/>
              <a:gd name="connsiteX645" fmla="*/ 213503 w 512430"/>
              <a:gd name="connsiteY645" fmla="*/ 247830 h 444500"/>
              <a:gd name="connsiteX646" fmla="*/ 213798 w 512430"/>
              <a:gd name="connsiteY646" fmla="*/ 247830 h 444500"/>
              <a:gd name="connsiteX647" fmla="*/ 214537 w 512430"/>
              <a:gd name="connsiteY647" fmla="*/ 247903 h 444500"/>
              <a:gd name="connsiteX648" fmla="*/ 214832 w 512430"/>
              <a:gd name="connsiteY648" fmla="*/ 247903 h 444500"/>
              <a:gd name="connsiteX649" fmla="*/ 215496 w 512430"/>
              <a:gd name="connsiteY649" fmla="*/ 247977 h 444500"/>
              <a:gd name="connsiteX650" fmla="*/ 215792 w 512430"/>
              <a:gd name="connsiteY650" fmla="*/ 247977 h 444500"/>
              <a:gd name="connsiteX651" fmla="*/ 216530 w 512430"/>
              <a:gd name="connsiteY651" fmla="*/ 248051 h 444500"/>
              <a:gd name="connsiteX652" fmla="*/ 216678 w 512430"/>
              <a:gd name="connsiteY652" fmla="*/ 248051 h 444500"/>
              <a:gd name="connsiteX653" fmla="*/ 217564 w 512430"/>
              <a:gd name="connsiteY653" fmla="*/ 248125 h 444500"/>
              <a:gd name="connsiteX654" fmla="*/ 217711 w 512430"/>
              <a:gd name="connsiteY654" fmla="*/ 248125 h 444500"/>
              <a:gd name="connsiteX655" fmla="*/ 218376 w 512430"/>
              <a:gd name="connsiteY655" fmla="*/ 248199 h 444500"/>
              <a:gd name="connsiteX656" fmla="*/ 218598 w 512430"/>
              <a:gd name="connsiteY656" fmla="*/ 248199 h 444500"/>
              <a:gd name="connsiteX657" fmla="*/ 219115 w 512430"/>
              <a:gd name="connsiteY657" fmla="*/ 248199 h 444500"/>
              <a:gd name="connsiteX658" fmla="*/ 219336 w 512430"/>
              <a:gd name="connsiteY658" fmla="*/ 248199 h 444500"/>
              <a:gd name="connsiteX659" fmla="*/ 219927 w 512430"/>
              <a:gd name="connsiteY659" fmla="*/ 248199 h 444500"/>
              <a:gd name="connsiteX660" fmla="*/ 220074 w 512430"/>
              <a:gd name="connsiteY660" fmla="*/ 248199 h 444500"/>
              <a:gd name="connsiteX661" fmla="*/ 220739 w 512430"/>
              <a:gd name="connsiteY661" fmla="*/ 248199 h 444500"/>
              <a:gd name="connsiteX662" fmla="*/ 220739 w 512430"/>
              <a:gd name="connsiteY662" fmla="*/ 248199 h 444500"/>
              <a:gd name="connsiteX663" fmla="*/ 221330 w 512430"/>
              <a:gd name="connsiteY663" fmla="*/ 248199 h 444500"/>
              <a:gd name="connsiteX664" fmla="*/ 221477 w 512430"/>
              <a:gd name="connsiteY664" fmla="*/ 248199 h 444500"/>
              <a:gd name="connsiteX665" fmla="*/ 221920 w 512430"/>
              <a:gd name="connsiteY665" fmla="*/ 248199 h 444500"/>
              <a:gd name="connsiteX666" fmla="*/ 222068 w 512430"/>
              <a:gd name="connsiteY666" fmla="*/ 248199 h 444500"/>
              <a:gd name="connsiteX667" fmla="*/ 222437 w 512430"/>
              <a:gd name="connsiteY667" fmla="*/ 248199 h 444500"/>
              <a:gd name="connsiteX668" fmla="*/ 222511 w 512430"/>
              <a:gd name="connsiteY668" fmla="*/ 248199 h 444500"/>
              <a:gd name="connsiteX669" fmla="*/ 222954 w 512430"/>
              <a:gd name="connsiteY669" fmla="*/ 248199 h 444500"/>
              <a:gd name="connsiteX670" fmla="*/ 223028 w 512430"/>
              <a:gd name="connsiteY670" fmla="*/ 248199 h 444500"/>
              <a:gd name="connsiteX671" fmla="*/ 226203 w 512430"/>
              <a:gd name="connsiteY671" fmla="*/ 248199 h 444500"/>
              <a:gd name="connsiteX672" fmla="*/ 226203 w 512430"/>
              <a:gd name="connsiteY672" fmla="*/ 248199 h 444500"/>
              <a:gd name="connsiteX673" fmla="*/ 229452 w 512430"/>
              <a:gd name="connsiteY673" fmla="*/ 248199 h 444500"/>
              <a:gd name="connsiteX674" fmla="*/ 229895 w 512430"/>
              <a:gd name="connsiteY674" fmla="*/ 248199 h 444500"/>
              <a:gd name="connsiteX675" fmla="*/ 230042 w 512430"/>
              <a:gd name="connsiteY675" fmla="*/ 248199 h 444500"/>
              <a:gd name="connsiteX676" fmla="*/ 230412 w 512430"/>
              <a:gd name="connsiteY676" fmla="*/ 248199 h 444500"/>
              <a:gd name="connsiteX677" fmla="*/ 230633 w 512430"/>
              <a:gd name="connsiteY677" fmla="*/ 248199 h 444500"/>
              <a:gd name="connsiteX678" fmla="*/ 231002 w 512430"/>
              <a:gd name="connsiteY678" fmla="*/ 248199 h 444500"/>
              <a:gd name="connsiteX679" fmla="*/ 231224 w 512430"/>
              <a:gd name="connsiteY679" fmla="*/ 248199 h 444500"/>
              <a:gd name="connsiteX680" fmla="*/ 231667 w 512430"/>
              <a:gd name="connsiteY680" fmla="*/ 248199 h 444500"/>
              <a:gd name="connsiteX681" fmla="*/ 231814 w 512430"/>
              <a:gd name="connsiteY681" fmla="*/ 248199 h 444500"/>
              <a:gd name="connsiteX682" fmla="*/ 232479 w 512430"/>
              <a:gd name="connsiteY682" fmla="*/ 248199 h 444500"/>
              <a:gd name="connsiteX683" fmla="*/ 232627 w 512430"/>
              <a:gd name="connsiteY683" fmla="*/ 248199 h 444500"/>
              <a:gd name="connsiteX684" fmla="*/ 233144 w 512430"/>
              <a:gd name="connsiteY684" fmla="*/ 248199 h 444500"/>
              <a:gd name="connsiteX685" fmla="*/ 233365 w 512430"/>
              <a:gd name="connsiteY685" fmla="*/ 248199 h 444500"/>
              <a:gd name="connsiteX686" fmla="*/ 233882 w 512430"/>
              <a:gd name="connsiteY686" fmla="*/ 248199 h 444500"/>
              <a:gd name="connsiteX687" fmla="*/ 234177 w 512430"/>
              <a:gd name="connsiteY687" fmla="*/ 248199 h 444500"/>
              <a:gd name="connsiteX688" fmla="*/ 234768 w 512430"/>
              <a:gd name="connsiteY688" fmla="*/ 248199 h 444500"/>
              <a:gd name="connsiteX689" fmla="*/ 234990 w 512430"/>
              <a:gd name="connsiteY689" fmla="*/ 248199 h 444500"/>
              <a:gd name="connsiteX690" fmla="*/ 235876 w 512430"/>
              <a:gd name="connsiteY690" fmla="*/ 248125 h 444500"/>
              <a:gd name="connsiteX691" fmla="*/ 235949 w 512430"/>
              <a:gd name="connsiteY691" fmla="*/ 248125 h 444500"/>
              <a:gd name="connsiteX692" fmla="*/ 236762 w 512430"/>
              <a:gd name="connsiteY692" fmla="*/ 248051 h 444500"/>
              <a:gd name="connsiteX693" fmla="*/ 237057 w 512430"/>
              <a:gd name="connsiteY693" fmla="*/ 248051 h 444500"/>
              <a:gd name="connsiteX694" fmla="*/ 237721 w 512430"/>
              <a:gd name="connsiteY694" fmla="*/ 247977 h 444500"/>
              <a:gd name="connsiteX695" fmla="*/ 238017 w 512430"/>
              <a:gd name="connsiteY695" fmla="*/ 247977 h 444500"/>
              <a:gd name="connsiteX696" fmla="*/ 238755 w 512430"/>
              <a:gd name="connsiteY696" fmla="*/ 247903 h 444500"/>
              <a:gd name="connsiteX697" fmla="*/ 238977 w 512430"/>
              <a:gd name="connsiteY697" fmla="*/ 247903 h 444500"/>
              <a:gd name="connsiteX698" fmla="*/ 241044 w 512430"/>
              <a:gd name="connsiteY698" fmla="*/ 247682 h 444500"/>
              <a:gd name="connsiteX699" fmla="*/ 241266 w 512430"/>
              <a:gd name="connsiteY699" fmla="*/ 247682 h 444500"/>
              <a:gd name="connsiteX700" fmla="*/ 242078 w 512430"/>
              <a:gd name="connsiteY700" fmla="*/ 247608 h 444500"/>
              <a:gd name="connsiteX701" fmla="*/ 242373 w 512430"/>
              <a:gd name="connsiteY701" fmla="*/ 247608 h 444500"/>
              <a:gd name="connsiteX702" fmla="*/ 243185 w 512430"/>
              <a:gd name="connsiteY702" fmla="*/ 247534 h 444500"/>
              <a:gd name="connsiteX703" fmla="*/ 243481 w 512430"/>
              <a:gd name="connsiteY703" fmla="*/ 247534 h 444500"/>
              <a:gd name="connsiteX704" fmla="*/ 244515 w 512430"/>
              <a:gd name="connsiteY704" fmla="*/ 247386 h 444500"/>
              <a:gd name="connsiteX705" fmla="*/ 244589 w 512430"/>
              <a:gd name="connsiteY705" fmla="*/ 247386 h 444500"/>
              <a:gd name="connsiteX706" fmla="*/ 245770 w 512430"/>
              <a:gd name="connsiteY706" fmla="*/ 247239 h 444500"/>
              <a:gd name="connsiteX707" fmla="*/ 245917 w 512430"/>
              <a:gd name="connsiteY707" fmla="*/ 247239 h 444500"/>
              <a:gd name="connsiteX708" fmla="*/ 246877 w 512430"/>
              <a:gd name="connsiteY708" fmla="*/ 247091 h 444500"/>
              <a:gd name="connsiteX709" fmla="*/ 247173 w 512430"/>
              <a:gd name="connsiteY709" fmla="*/ 247017 h 444500"/>
              <a:gd name="connsiteX710" fmla="*/ 248059 w 512430"/>
              <a:gd name="connsiteY710" fmla="*/ 246869 h 444500"/>
              <a:gd name="connsiteX711" fmla="*/ 248354 w 512430"/>
              <a:gd name="connsiteY711" fmla="*/ 246796 h 444500"/>
              <a:gd name="connsiteX712" fmla="*/ 249314 w 512430"/>
              <a:gd name="connsiteY712" fmla="*/ 246648 h 444500"/>
              <a:gd name="connsiteX713" fmla="*/ 249535 w 512430"/>
              <a:gd name="connsiteY713" fmla="*/ 246648 h 444500"/>
              <a:gd name="connsiteX714" fmla="*/ 250717 w 512430"/>
              <a:gd name="connsiteY714" fmla="*/ 246427 h 444500"/>
              <a:gd name="connsiteX715" fmla="*/ 250717 w 512430"/>
              <a:gd name="connsiteY715" fmla="*/ 246427 h 444500"/>
              <a:gd name="connsiteX716" fmla="*/ 251824 w 512430"/>
              <a:gd name="connsiteY716" fmla="*/ 246205 h 444500"/>
              <a:gd name="connsiteX717" fmla="*/ 252120 w 512430"/>
              <a:gd name="connsiteY717" fmla="*/ 246131 h 444500"/>
              <a:gd name="connsiteX718" fmla="*/ 253006 w 512430"/>
              <a:gd name="connsiteY718" fmla="*/ 245984 h 444500"/>
              <a:gd name="connsiteX719" fmla="*/ 253375 w 512430"/>
              <a:gd name="connsiteY719" fmla="*/ 245910 h 444500"/>
              <a:gd name="connsiteX720" fmla="*/ 254261 w 512430"/>
              <a:gd name="connsiteY720" fmla="*/ 245688 h 444500"/>
              <a:gd name="connsiteX721" fmla="*/ 254557 w 512430"/>
              <a:gd name="connsiteY721" fmla="*/ 245614 h 444500"/>
              <a:gd name="connsiteX722" fmla="*/ 256845 w 512430"/>
              <a:gd name="connsiteY722" fmla="*/ 245024 h 444500"/>
              <a:gd name="connsiteX723" fmla="*/ 257141 w 512430"/>
              <a:gd name="connsiteY723" fmla="*/ 244950 h 444500"/>
              <a:gd name="connsiteX724" fmla="*/ 257953 w 512430"/>
              <a:gd name="connsiteY724" fmla="*/ 244728 h 444500"/>
              <a:gd name="connsiteX725" fmla="*/ 258322 w 512430"/>
              <a:gd name="connsiteY725" fmla="*/ 244654 h 444500"/>
              <a:gd name="connsiteX726" fmla="*/ 259134 w 512430"/>
              <a:gd name="connsiteY726" fmla="*/ 244433 h 444500"/>
              <a:gd name="connsiteX727" fmla="*/ 259503 w 512430"/>
              <a:gd name="connsiteY727" fmla="*/ 244359 h 444500"/>
              <a:gd name="connsiteX728" fmla="*/ 260390 w 512430"/>
              <a:gd name="connsiteY728" fmla="*/ 244064 h 444500"/>
              <a:gd name="connsiteX729" fmla="*/ 260611 w 512430"/>
              <a:gd name="connsiteY729" fmla="*/ 243990 h 444500"/>
              <a:gd name="connsiteX730" fmla="*/ 261719 w 512430"/>
              <a:gd name="connsiteY730" fmla="*/ 243621 h 444500"/>
              <a:gd name="connsiteX731" fmla="*/ 262014 w 512430"/>
              <a:gd name="connsiteY731" fmla="*/ 243547 h 444500"/>
              <a:gd name="connsiteX732" fmla="*/ 262826 w 512430"/>
              <a:gd name="connsiteY732" fmla="*/ 243251 h 444500"/>
              <a:gd name="connsiteX733" fmla="*/ 262974 w 512430"/>
              <a:gd name="connsiteY733" fmla="*/ 243178 h 444500"/>
              <a:gd name="connsiteX734" fmla="*/ 262974 w 512430"/>
              <a:gd name="connsiteY734" fmla="*/ 253220 h 444500"/>
              <a:gd name="connsiteX735" fmla="*/ 226203 w 512430"/>
              <a:gd name="connsiteY735" fmla="*/ 260013 h 444500"/>
              <a:gd name="connsiteX736" fmla="*/ 191647 w 512430"/>
              <a:gd name="connsiteY736" fmla="*/ 254549 h 444500"/>
              <a:gd name="connsiteX737" fmla="*/ 189432 w 512430"/>
              <a:gd name="connsiteY737" fmla="*/ 253146 h 444500"/>
              <a:gd name="connsiteX738" fmla="*/ 189432 w 512430"/>
              <a:gd name="connsiteY738" fmla="*/ 243104 h 444500"/>
              <a:gd name="connsiteX739" fmla="*/ 189580 w 512430"/>
              <a:gd name="connsiteY739" fmla="*/ 243178 h 444500"/>
              <a:gd name="connsiteX740" fmla="*/ 190540 w 512430"/>
              <a:gd name="connsiteY740" fmla="*/ 243325 h 444500"/>
              <a:gd name="connsiteX741" fmla="*/ 223102 w 512430"/>
              <a:gd name="connsiteY741" fmla="*/ 273156 h 444500"/>
              <a:gd name="connsiteX742" fmla="*/ 229673 w 512430"/>
              <a:gd name="connsiteY742" fmla="*/ 273156 h 444500"/>
              <a:gd name="connsiteX743" fmla="*/ 263121 w 512430"/>
              <a:gd name="connsiteY743" fmla="*/ 267913 h 444500"/>
              <a:gd name="connsiteX744" fmla="*/ 263121 w 512430"/>
              <a:gd name="connsiteY744" fmla="*/ 277955 h 444500"/>
              <a:gd name="connsiteX745" fmla="*/ 255295 w 512430"/>
              <a:gd name="connsiteY745" fmla="*/ 281352 h 444500"/>
              <a:gd name="connsiteX746" fmla="*/ 225686 w 512430"/>
              <a:gd name="connsiteY746" fmla="*/ 278472 h 444500"/>
              <a:gd name="connsiteX747" fmla="*/ 211657 w 512430"/>
              <a:gd name="connsiteY747" fmla="*/ 272491 h 444500"/>
              <a:gd name="connsiteX748" fmla="*/ 223102 w 512430"/>
              <a:gd name="connsiteY748" fmla="*/ 273156 h 444500"/>
              <a:gd name="connsiteX749" fmla="*/ 261719 w 512430"/>
              <a:gd name="connsiteY749" fmla="*/ 229222 h 444500"/>
              <a:gd name="connsiteX750" fmla="*/ 261645 w 512430"/>
              <a:gd name="connsiteY750" fmla="*/ 229296 h 444500"/>
              <a:gd name="connsiteX751" fmla="*/ 260833 w 512430"/>
              <a:gd name="connsiteY751" fmla="*/ 229666 h 444500"/>
              <a:gd name="connsiteX752" fmla="*/ 260685 w 512430"/>
              <a:gd name="connsiteY752" fmla="*/ 229739 h 444500"/>
              <a:gd name="connsiteX753" fmla="*/ 259799 w 512430"/>
              <a:gd name="connsiteY753" fmla="*/ 230109 h 444500"/>
              <a:gd name="connsiteX754" fmla="*/ 259725 w 512430"/>
              <a:gd name="connsiteY754" fmla="*/ 230109 h 444500"/>
              <a:gd name="connsiteX755" fmla="*/ 258691 w 512430"/>
              <a:gd name="connsiteY755" fmla="*/ 230552 h 444500"/>
              <a:gd name="connsiteX756" fmla="*/ 258470 w 512430"/>
              <a:gd name="connsiteY756" fmla="*/ 230625 h 444500"/>
              <a:gd name="connsiteX757" fmla="*/ 257288 w 512430"/>
              <a:gd name="connsiteY757" fmla="*/ 230994 h 444500"/>
              <a:gd name="connsiteX758" fmla="*/ 257067 w 512430"/>
              <a:gd name="connsiteY758" fmla="*/ 231068 h 444500"/>
              <a:gd name="connsiteX759" fmla="*/ 255738 w 512430"/>
              <a:gd name="connsiteY759" fmla="*/ 231511 h 444500"/>
              <a:gd name="connsiteX760" fmla="*/ 255664 w 512430"/>
              <a:gd name="connsiteY760" fmla="*/ 231511 h 444500"/>
              <a:gd name="connsiteX761" fmla="*/ 254261 w 512430"/>
              <a:gd name="connsiteY761" fmla="*/ 231881 h 444500"/>
              <a:gd name="connsiteX762" fmla="*/ 254040 w 512430"/>
              <a:gd name="connsiteY762" fmla="*/ 231955 h 444500"/>
              <a:gd name="connsiteX763" fmla="*/ 252489 w 512430"/>
              <a:gd name="connsiteY763" fmla="*/ 232324 h 444500"/>
              <a:gd name="connsiteX764" fmla="*/ 252194 w 512430"/>
              <a:gd name="connsiteY764" fmla="*/ 232398 h 444500"/>
              <a:gd name="connsiteX765" fmla="*/ 250495 w 512430"/>
              <a:gd name="connsiteY765" fmla="*/ 232767 h 444500"/>
              <a:gd name="connsiteX766" fmla="*/ 250200 w 512430"/>
              <a:gd name="connsiteY766" fmla="*/ 232840 h 444500"/>
              <a:gd name="connsiteX767" fmla="*/ 248354 w 512430"/>
              <a:gd name="connsiteY767" fmla="*/ 233210 h 444500"/>
              <a:gd name="connsiteX768" fmla="*/ 248280 w 512430"/>
              <a:gd name="connsiteY768" fmla="*/ 233210 h 444500"/>
              <a:gd name="connsiteX769" fmla="*/ 246287 w 512430"/>
              <a:gd name="connsiteY769" fmla="*/ 233505 h 444500"/>
              <a:gd name="connsiteX770" fmla="*/ 245917 w 512430"/>
              <a:gd name="connsiteY770" fmla="*/ 233579 h 444500"/>
              <a:gd name="connsiteX771" fmla="*/ 243850 w 512430"/>
              <a:gd name="connsiteY771" fmla="*/ 233874 h 444500"/>
              <a:gd name="connsiteX772" fmla="*/ 243407 w 512430"/>
              <a:gd name="connsiteY772" fmla="*/ 233948 h 444500"/>
              <a:gd name="connsiteX773" fmla="*/ 241192 w 512430"/>
              <a:gd name="connsiteY773" fmla="*/ 234244 h 444500"/>
              <a:gd name="connsiteX774" fmla="*/ 240970 w 512430"/>
              <a:gd name="connsiteY774" fmla="*/ 234244 h 444500"/>
              <a:gd name="connsiteX775" fmla="*/ 238682 w 512430"/>
              <a:gd name="connsiteY775" fmla="*/ 234465 h 444500"/>
              <a:gd name="connsiteX776" fmla="*/ 238386 w 512430"/>
              <a:gd name="connsiteY776" fmla="*/ 234465 h 444500"/>
              <a:gd name="connsiteX777" fmla="*/ 235949 w 512430"/>
              <a:gd name="connsiteY777" fmla="*/ 234613 h 444500"/>
              <a:gd name="connsiteX778" fmla="*/ 235432 w 512430"/>
              <a:gd name="connsiteY778" fmla="*/ 234613 h 444500"/>
              <a:gd name="connsiteX779" fmla="*/ 232848 w 512430"/>
              <a:gd name="connsiteY779" fmla="*/ 234760 h 444500"/>
              <a:gd name="connsiteX780" fmla="*/ 232405 w 512430"/>
              <a:gd name="connsiteY780" fmla="*/ 234760 h 444500"/>
              <a:gd name="connsiteX781" fmla="*/ 229599 w 512430"/>
              <a:gd name="connsiteY781" fmla="*/ 234834 h 444500"/>
              <a:gd name="connsiteX782" fmla="*/ 223545 w 512430"/>
              <a:gd name="connsiteY782" fmla="*/ 234834 h 444500"/>
              <a:gd name="connsiteX783" fmla="*/ 220739 w 512430"/>
              <a:gd name="connsiteY783" fmla="*/ 234760 h 444500"/>
              <a:gd name="connsiteX784" fmla="*/ 220296 w 512430"/>
              <a:gd name="connsiteY784" fmla="*/ 234760 h 444500"/>
              <a:gd name="connsiteX785" fmla="*/ 217711 w 512430"/>
              <a:gd name="connsiteY785" fmla="*/ 234613 h 444500"/>
              <a:gd name="connsiteX786" fmla="*/ 217269 w 512430"/>
              <a:gd name="connsiteY786" fmla="*/ 234613 h 444500"/>
              <a:gd name="connsiteX787" fmla="*/ 214758 w 512430"/>
              <a:gd name="connsiteY787" fmla="*/ 234465 h 444500"/>
              <a:gd name="connsiteX788" fmla="*/ 214463 w 512430"/>
              <a:gd name="connsiteY788" fmla="*/ 234465 h 444500"/>
              <a:gd name="connsiteX789" fmla="*/ 212100 w 512430"/>
              <a:gd name="connsiteY789" fmla="*/ 234244 h 444500"/>
              <a:gd name="connsiteX790" fmla="*/ 211878 w 512430"/>
              <a:gd name="connsiteY790" fmla="*/ 234244 h 444500"/>
              <a:gd name="connsiteX791" fmla="*/ 209589 w 512430"/>
              <a:gd name="connsiteY791" fmla="*/ 233948 h 444500"/>
              <a:gd name="connsiteX792" fmla="*/ 209220 w 512430"/>
              <a:gd name="connsiteY792" fmla="*/ 233874 h 444500"/>
              <a:gd name="connsiteX793" fmla="*/ 207153 w 512430"/>
              <a:gd name="connsiteY793" fmla="*/ 233579 h 444500"/>
              <a:gd name="connsiteX794" fmla="*/ 206858 w 512430"/>
              <a:gd name="connsiteY794" fmla="*/ 233505 h 444500"/>
              <a:gd name="connsiteX795" fmla="*/ 204790 w 512430"/>
              <a:gd name="connsiteY795" fmla="*/ 233136 h 444500"/>
              <a:gd name="connsiteX796" fmla="*/ 204716 w 512430"/>
              <a:gd name="connsiteY796" fmla="*/ 233136 h 444500"/>
              <a:gd name="connsiteX797" fmla="*/ 202797 w 512430"/>
              <a:gd name="connsiteY797" fmla="*/ 232767 h 444500"/>
              <a:gd name="connsiteX798" fmla="*/ 202575 w 512430"/>
              <a:gd name="connsiteY798" fmla="*/ 232693 h 444500"/>
              <a:gd name="connsiteX799" fmla="*/ 200877 w 512430"/>
              <a:gd name="connsiteY799" fmla="*/ 232324 h 444500"/>
              <a:gd name="connsiteX800" fmla="*/ 200581 w 512430"/>
              <a:gd name="connsiteY800" fmla="*/ 232250 h 444500"/>
              <a:gd name="connsiteX801" fmla="*/ 198957 w 512430"/>
              <a:gd name="connsiteY801" fmla="*/ 231881 h 444500"/>
              <a:gd name="connsiteX802" fmla="*/ 198809 w 512430"/>
              <a:gd name="connsiteY802" fmla="*/ 231807 h 444500"/>
              <a:gd name="connsiteX803" fmla="*/ 197333 w 512430"/>
              <a:gd name="connsiteY803" fmla="*/ 231364 h 444500"/>
              <a:gd name="connsiteX804" fmla="*/ 197259 w 512430"/>
              <a:gd name="connsiteY804" fmla="*/ 231364 h 444500"/>
              <a:gd name="connsiteX805" fmla="*/ 195930 w 512430"/>
              <a:gd name="connsiteY805" fmla="*/ 230921 h 444500"/>
              <a:gd name="connsiteX806" fmla="*/ 195708 w 512430"/>
              <a:gd name="connsiteY806" fmla="*/ 230847 h 444500"/>
              <a:gd name="connsiteX807" fmla="*/ 194527 w 512430"/>
              <a:gd name="connsiteY807" fmla="*/ 230404 h 444500"/>
              <a:gd name="connsiteX808" fmla="*/ 194305 w 512430"/>
              <a:gd name="connsiteY808" fmla="*/ 230330 h 444500"/>
              <a:gd name="connsiteX809" fmla="*/ 193198 w 512430"/>
              <a:gd name="connsiteY809" fmla="*/ 229887 h 444500"/>
              <a:gd name="connsiteX810" fmla="*/ 193124 w 512430"/>
              <a:gd name="connsiteY810" fmla="*/ 229887 h 444500"/>
              <a:gd name="connsiteX811" fmla="*/ 192164 w 512430"/>
              <a:gd name="connsiteY811" fmla="*/ 229444 h 444500"/>
              <a:gd name="connsiteX812" fmla="*/ 192090 w 512430"/>
              <a:gd name="connsiteY812" fmla="*/ 229370 h 444500"/>
              <a:gd name="connsiteX813" fmla="*/ 191278 w 512430"/>
              <a:gd name="connsiteY813" fmla="*/ 229001 h 444500"/>
              <a:gd name="connsiteX814" fmla="*/ 191204 w 512430"/>
              <a:gd name="connsiteY814" fmla="*/ 229001 h 444500"/>
              <a:gd name="connsiteX815" fmla="*/ 226498 w 512430"/>
              <a:gd name="connsiteY815" fmla="*/ 223242 h 444500"/>
              <a:gd name="connsiteX816" fmla="*/ 261719 w 512430"/>
              <a:gd name="connsiteY816" fmla="*/ 229222 h 444500"/>
              <a:gd name="connsiteX817" fmla="*/ 484116 w 512430"/>
              <a:gd name="connsiteY817" fmla="*/ 313471 h 444500"/>
              <a:gd name="connsiteX818" fmla="*/ 476880 w 512430"/>
              <a:gd name="connsiteY818" fmla="*/ 320042 h 444500"/>
              <a:gd name="connsiteX819" fmla="*/ 475625 w 512430"/>
              <a:gd name="connsiteY819" fmla="*/ 320559 h 444500"/>
              <a:gd name="connsiteX820" fmla="*/ 258765 w 512430"/>
              <a:gd name="connsiteY820" fmla="*/ 417433 h 444500"/>
              <a:gd name="connsiteX821" fmla="*/ 199105 w 512430"/>
              <a:gd name="connsiteY821" fmla="*/ 399270 h 444500"/>
              <a:gd name="connsiteX822" fmla="*/ 96397 w 512430"/>
              <a:gd name="connsiteY822" fmla="*/ 366634 h 444500"/>
              <a:gd name="connsiteX823" fmla="*/ 88866 w 512430"/>
              <a:gd name="connsiteY823" fmla="*/ 365895 h 444500"/>
              <a:gd name="connsiteX824" fmla="*/ 90638 w 512430"/>
              <a:gd name="connsiteY824" fmla="*/ 265624 h 444500"/>
              <a:gd name="connsiteX825" fmla="*/ 120616 w 512430"/>
              <a:gd name="connsiteY825" fmla="*/ 265772 h 444500"/>
              <a:gd name="connsiteX826" fmla="*/ 154581 w 512430"/>
              <a:gd name="connsiteY826" fmla="*/ 268061 h 444500"/>
              <a:gd name="connsiteX827" fmla="*/ 182122 w 512430"/>
              <a:gd name="connsiteY827" fmla="*/ 283271 h 444500"/>
              <a:gd name="connsiteX828" fmla="*/ 219041 w 512430"/>
              <a:gd name="connsiteY828" fmla="*/ 304167 h 444500"/>
              <a:gd name="connsiteX829" fmla="*/ 321896 w 512430"/>
              <a:gd name="connsiteY829" fmla="*/ 306899 h 444500"/>
              <a:gd name="connsiteX830" fmla="*/ 334522 w 512430"/>
              <a:gd name="connsiteY830" fmla="*/ 320854 h 444500"/>
              <a:gd name="connsiteX831" fmla="*/ 320493 w 512430"/>
              <a:gd name="connsiteY831" fmla="*/ 333924 h 444500"/>
              <a:gd name="connsiteX832" fmla="*/ 320345 w 512430"/>
              <a:gd name="connsiteY832" fmla="*/ 333924 h 444500"/>
              <a:gd name="connsiteX833" fmla="*/ 220887 w 512430"/>
              <a:gd name="connsiteY833" fmla="*/ 331635 h 444500"/>
              <a:gd name="connsiteX834" fmla="*/ 209811 w 512430"/>
              <a:gd name="connsiteY834" fmla="*/ 337099 h 444500"/>
              <a:gd name="connsiteX835" fmla="*/ 196890 w 512430"/>
              <a:gd name="connsiteY835" fmla="*/ 354894 h 444500"/>
              <a:gd name="connsiteX836" fmla="*/ 199843 w 512430"/>
              <a:gd name="connsiteY836" fmla="*/ 373427 h 444500"/>
              <a:gd name="connsiteX837" fmla="*/ 207670 w 512430"/>
              <a:gd name="connsiteY837" fmla="*/ 375937 h 444500"/>
              <a:gd name="connsiteX838" fmla="*/ 218450 w 512430"/>
              <a:gd name="connsiteY838" fmla="*/ 370473 h 444500"/>
              <a:gd name="connsiteX839" fmla="*/ 227310 w 512430"/>
              <a:gd name="connsiteY839" fmla="*/ 358290 h 444500"/>
              <a:gd name="connsiteX840" fmla="*/ 319755 w 512430"/>
              <a:gd name="connsiteY840" fmla="*/ 360431 h 444500"/>
              <a:gd name="connsiteX841" fmla="*/ 358076 w 512430"/>
              <a:gd name="connsiteY841" fmla="*/ 335843 h 444500"/>
              <a:gd name="connsiteX842" fmla="*/ 467208 w 512430"/>
              <a:gd name="connsiteY842" fmla="*/ 294568 h 444500"/>
              <a:gd name="connsiteX843" fmla="*/ 477545 w 512430"/>
              <a:gd name="connsiteY843" fmla="*/ 295159 h 444500"/>
              <a:gd name="connsiteX844" fmla="*/ 484559 w 512430"/>
              <a:gd name="connsiteY844" fmla="*/ 302986 h 444500"/>
              <a:gd name="connsiteX845" fmla="*/ 484781 w 512430"/>
              <a:gd name="connsiteY845" fmla="*/ 303651 h 444500"/>
              <a:gd name="connsiteX846" fmla="*/ 484116 w 512430"/>
              <a:gd name="connsiteY846" fmla="*/ 313471 h 444500"/>
              <a:gd name="connsiteX847" fmla="*/ 218672 w 512430"/>
              <a:gd name="connsiteY847" fmla="*/ 166018 h 444500"/>
              <a:gd name="connsiteX848" fmla="*/ 263195 w 512430"/>
              <a:gd name="connsiteY848" fmla="*/ 115809 h 444500"/>
              <a:gd name="connsiteX849" fmla="*/ 270727 w 512430"/>
              <a:gd name="connsiteY849" fmla="*/ 112338 h 444500"/>
              <a:gd name="connsiteX850" fmla="*/ 349659 w 512430"/>
              <a:gd name="connsiteY850" fmla="*/ 110566 h 444500"/>
              <a:gd name="connsiteX851" fmla="*/ 379341 w 512430"/>
              <a:gd name="connsiteY851" fmla="*/ 70251 h 444500"/>
              <a:gd name="connsiteX852" fmla="*/ 410205 w 512430"/>
              <a:gd name="connsiteY852" fmla="*/ 25210 h 444500"/>
              <a:gd name="connsiteX853" fmla="*/ 382812 w 512430"/>
              <a:gd name="connsiteY853" fmla="*/ 29788 h 444500"/>
              <a:gd name="connsiteX854" fmla="*/ 370924 w 512430"/>
              <a:gd name="connsiteY854" fmla="*/ 21297 h 444500"/>
              <a:gd name="connsiteX855" fmla="*/ 379415 w 512430"/>
              <a:gd name="connsiteY855" fmla="*/ 9409 h 444500"/>
              <a:gd name="connsiteX856" fmla="*/ 429403 w 512430"/>
              <a:gd name="connsiteY856" fmla="*/ 1139 h 444500"/>
              <a:gd name="connsiteX857" fmla="*/ 432430 w 512430"/>
              <a:gd name="connsiteY857" fmla="*/ 623 h 444500"/>
              <a:gd name="connsiteX858" fmla="*/ 439592 w 512430"/>
              <a:gd name="connsiteY858" fmla="*/ 2468 h 444500"/>
              <a:gd name="connsiteX859" fmla="*/ 443801 w 512430"/>
              <a:gd name="connsiteY859" fmla="*/ 9188 h 444500"/>
              <a:gd name="connsiteX860" fmla="*/ 452292 w 512430"/>
              <a:gd name="connsiteY860" fmla="*/ 61907 h 444500"/>
              <a:gd name="connsiteX861" fmla="*/ 443727 w 512430"/>
              <a:gd name="connsiteY861" fmla="*/ 73795 h 444500"/>
              <a:gd name="connsiteX862" fmla="*/ 442029 w 512430"/>
              <a:gd name="connsiteY862" fmla="*/ 73943 h 444500"/>
              <a:gd name="connsiteX863" fmla="*/ 431839 w 512430"/>
              <a:gd name="connsiteY863" fmla="*/ 65230 h 444500"/>
              <a:gd name="connsiteX864" fmla="*/ 427262 w 512430"/>
              <a:gd name="connsiteY864" fmla="*/ 36803 h 444500"/>
              <a:gd name="connsiteX865" fmla="*/ 396176 w 512430"/>
              <a:gd name="connsiteY865" fmla="*/ 82139 h 444500"/>
              <a:gd name="connsiteX866" fmla="*/ 395955 w 512430"/>
              <a:gd name="connsiteY866" fmla="*/ 82434 h 444500"/>
              <a:gd name="connsiteX867" fmla="*/ 363171 w 512430"/>
              <a:gd name="connsiteY867" fmla="*/ 126958 h 444500"/>
              <a:gd name="connsiteX868" fmla="*/ 355049 w 512430"/>
              <a:gd name="connsiteY868" fmla="*/ 131167 h 444500"/>
              <a:gd name="connsiteX869" fmla="*/ 275526 w 512430"/>
              <a:gd name="connsiteY869" fmla="*/ 132939 h 444500"/>
              <a:gd name="connsiteX870" fmla="*/ 234030 w 512430"/>
              <a:gd name="connsiteY870" fmla="*/ 179751 h 444500"/>
              <a:gd name="connsiteX871" fmla="*/ 226277 w 512430"/>
              <a:gd name="connsiteY871" fmla="*/ 183222 h 444500"/>
              <a:gd name="connsiteX872" fmla="*/ 219410 w 512430"/>
              <a:gd name="connsiteY872" fmla="*/ 180638 h 444500"/>
              <a:gd name="connsiteX873" fmla="*/ 218672 w 512430"/>
              <a:gd name="connsiteY873" fmla="*/ 166018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</a:cxnLst>
            <a:rect l="l" t="t" r="r" b="b"/>
            <a:pathLst>
              <a:path w="512430" h="444500">
                <a:moveTo>
                  <a:pt x="509738" y="294864"/>
                </a:moveTo>
                <a:lnTo>
                  <a:pt x="509516" y="294199"/>
                </a:lnTo>
                <a:cubicBezTo>
                  <a:pt x="505972" y="284084"/>
                  <a:pt x="498662" y="275888"/>
                  <a:pt x="488990" y="271236"/>
                </a:cubicBezTo>
                <a:cubicBezTo>
                  <a:pt x="486701" y="270128"/>
                  <a:pt x="484338" y="269242"/>
                  <a:pt x="481975" y="268651"/>
                </a:cubicBezTo>
                <a:lnTo>
                  <a:pt x="482049" y="248346"/>
                </a:lnTo>
                <a:lnTo>
                  <a:pt x="482049" y="248273"/>
                </a:lnTo>
                <a:cubicBezTo>
                  <a:pt x="482049" y="247977"/>
                  <a:pt x="482049" y="247608"/>
                  <a:pt x="481975" y="247313"/>
                </a:cubicBezTo>
                <a:lnTo>
                  <a:pt x="482049" y="223020"/>
                </a:lnTo>
                <a:lnTo>
                  <a:pt x="482049" y="222946"/>
                </a:lnTo>
                <a:cubicBezTo>
                  <a:pt x="482049" y="222651"/>
                  <a:pt x="482049" y="222282"/>
                  <a:pt x="481975" y="221987"/>
                </a:cubicBezTo>
                <a:lnTo>
                  <a:pt x="482049" y="197842"/>
                </a:lnTo>
                <a:lnTo>
                  <a:pt x="482049" y="197768"/>
                </a:lnTo>
                <a:cubicBezTo>
                  <a:pt x="482049" y="197472"/>
                  <a:pt x="482049" y="197103"/>
                  <a:pt x="481975" y="196808"/>
                </a:cubicBezTo>
                <a:lnTo>
                  <a:pt x="482049" y="172663"/>
                </a:lnTo>
                <a:lnTo>
                  <a:pt x="482049" y="172589"/>
                </a:lnTo>
                <a:cubicBezTo>
                  <a:pt x="482049" y="172294"/>
                  <a:pt x="482049" y="171925"/>
                  <a:pt x="481975" y="171629"/>
                </a:cubicBezTo>
                <a:lnTo>
                  <a:pt x="482049" y="147632"/>
                </a:lnTo>
                <a:lnTo>
                  <a:pt x="482049" y="147559"/>
                </a:lnTo>
                <a:cubicBezTo>
                  <a:pt x="482049" y="147263"/>
                  <a:pt x="482049" y="146894"/>
                  <a:pt x="481975" y="146599"/>
                </a:cubicBezTo>
                <a:lnTo>
                  <a:pt x="482049" y="122602"/>
                </a:lnTo>
                <a:lnTo>
                  <a:pt x="482049" y="122528"/>
                </a:lnTo>
                <a:cubicBezTo>
                  <a:pt x="482049" y="103921"/>
                  <a:pt x="436787" y="103330"/>
                  <a:pt x="431618" y="103330"/>
                </a:cubicBezTo>
                <a:cubicBezTo>
                  <a:pt x="426449" y="103330"/>
                  <a:pt x="381335" y="103847"/>
                  <a:pt x="381187" y="122454"/>
                </a:cubicBezTo>
                <a:cubicBezTo>
                  <a:pt x="381187" y="122454"/>
                  <a:pt x="381187" y="122454"/>
                  <a:pt x="381187" y="122528"/>
                </a:cubicBezTo>
                <a:lnTo>
                  <a:pt x="381113" y="147559"/>
                </a:lnTo>
                <a:cubicBezTo>
                  <a:pt x="381113" y="148001"/>
                  <a:pt x="381113" y="148371"/>
                  <a:pt x="381187" y="148740"/>
                </a:cubicBezTo>
                <a:lnTo>
                  <a:pt x="381113" y="172589"/>
                </a:lnTo>
                <a:cubicBezTo>
                  <a:pt x="381113" y="173032"/>
                  <a:pt x="381113" y="173401"/>
                  <a:pt x="381187" y="173771"/>
                </a:cubicBezTo>
                <a:lnTo>
                  <a:pt x="381113" y="197620"/>
                </a:lnTo>
                <a:cubicBezTo>
                  <a:pt x="381113" y="198063"/>
                  <a:pt x="381113" y="198433"/>
                  <a:pt x="381187" y="198802"/>
                </a:cubicBezTo>
                <a:lnTo>
                  <a:pt x="381113" y="222725"/>
                </a:lnTo>
                <a:cubicBezTo>
                  <a:pt x="381113" y="223168"/>
                  <a:pt x="381113" y="223537"/>
                  <a:pt x="381187" y="223906"/>
                </a:cubicBezTo>
                <a:lnTo>
                  <a:pt x="381113" y="247830"/>
                </a:lnTo>
                <a:cubicBezTo>
                  <a:pt x="381113" y="248273"/>
                  <a:pt x="381113" y="248642"/>
                  <a:pt x="381187" y="249011"/>
                </a:cubicBezTo>
                <a:lnTo>
                  <a:pt x="381113" y="273082"/>
                </a:lnTo>
                <a:cubicBezTo>
                  <a:pt x="381113" y="273525"/>
                  <a:pt x="381113" y="273894"/>
                  <a:pt x="381187" y="274263"/>
                </a:cubicBezTo>
                <a:lnTo>
                  <a:pt x="381113" y="298039"/>
                </a:lnTo>
                <a:cubicBezTo>
                  <a:pt x="380375" y="298334"/>
                  <a:pt x="379711" y="298555"/>
                  <a:pt x="379046" y="298851"/>
                </a:cubicBezTo>
                <a:cubicBezTo>
                  <a:pt x="379120" y="298408"/>
                  <a:pt x="379120" y="298039"/>
                  <a:pt x="379120" y="297596"/>
                </a:cubicBezTo>
                <a:lnTo>
                  <a:pt x="379194" y="272712"/>
                </a:lnTo>
                <a:lnTo>
                  <a:pt x="379194" y="272639"/>
                </a:lnTo>
                <a:cubicBezTo>
                  <a:pt x="379194" y="272343"/>
                  <a:pt x="379194" y="271974"/>
                  <a:pt x="379120" y="271679"/>
                </a:cubicBezTo>
                <a:lnTo>
                  <a:pt x="379194" y="247608"/>
                </a:lnTo>
                <a:lnTo>
                  <a:pt x="379194" y="247534"/>
                </a:lnTo>
                <a:cubicBezTo>
                  <a:pt x="379194" y="247239"/>
                  <a:pt x="379194" y="246869"/>
                  <a:pt x="379120" y="246574"/>
                </a:cubicBezTo>
                <a:lnTo>
                  <a:pt x="379194" y="222503"/>
                </a:lnTo>
                <a:lnTo>
                  <a:pt x="379194" y="222430"/>
                </a:lnTo>
                <a:cubicBezTo>
                  <a:pt x="379194" y="222134"/>
                  <a:pt x="379194" y="221765"/>
                  <a:pt x="379120" y="221470"/>
                </a:cubicBezTo>
                <a:lnTo>
                  <a:pt x="379194" y="197546"/>
                </a:lnTo>
                <a:lnTo>
                  <a:pt x="379194" y="197472"/>
                </a:lnTo>
                <a:cubicBezTo>
                  <a:pt x="379194" y="197177"/>
                  <a:pt x="379194" y="196808"/>
                  <a:pt x="379120" y="196513"/>
                </a:cubicBezTo>
                <a:lnTo>
                  <a:pt x="379194" y="172589"/>
                </a:lnTo>
                <a:lnTo>
                  <a:pt x="379194" y="172516"/>
                </a:lnTo>
                <a:cubicBezTo>
                  <a:pt x="379194" y="153908"/>
                  <a:pt x="334079" y="153392"/>
                  <a:pt x="328910" y="153392"/>
                </a:cubicBezTo>
                <a:cubicBezTo>
                  <a:pt x="323742" y="153392"/>
                  <a:pt x="278775" y="153908"/>
                  <a:pt x="278627" y="172442"/>
                </a:cubicBezTo>
                <a:cubicBezTo>
                  <a:pt x="278627" y="172442"/>
                  <a:pt x="278627" y="172442"/>
                  <a:pt x="278627" y="172516"/>
                </a:cubicBezTo>
                <a:lnTo>
                  <a:pt x="278554" y="197472"/>
                </a:lnTo>
                <a:cubicBezTo>
                  <a:pt x="278554" y="197916"/>
                  <a:pt x="278554" y="198285"/>
                  <a:pt x="278627" y="198654"/>
                </a:cubicBezTo>
                <a:lnTo>
                  <a:pt x="278554" y="222430"/>
                </a:lnTo>
                <a:cubicBezTo>
                  <a:pt x="278554" y="222872"/>
                  <a:pt x="278554" y="223242"/>
                  <a:pt x="278627" y="223611"/>
                </a:cubicBezTo>
                <a:lnTo>
                  <a:pt x="278554" y="247386"/>
                </a:lnTo>
                <a:cubicBezTo>
                  <a:pt x="278554" y="247830"/>
                  <a:pt x="278554" y="248199"/>
                  <a:pt x="278627" y="248568"/>
                </a:cubicBezTo>
                <a:lnTo>
                  <a:pt x="278554" y="272417"/>
                </a:lnTo>
                <a:cubicBezTo>
                  <a:pt x="278554" y="274042"/>
                  <a:pt x="278923" y="275592"/>
                  <a:pt x="279587" y="276921"/>
                </a:cubicBezTo>
                <a:cubicBezTo>
                  <a:pt x="279587" y="276995"/>
                  <a:pt x="279661" y="276995"/>
                  <a:pt x="279661" y="277069"/>
                </a:cubicBezTo>
                <a:cubicBezTo>
                  <a:pt x="279661" y="277143"/>
                  <a:pt x="279735" y="277217"/>
                  <a:pt x="279735" y="277291"/>
                </a:cubicBezTo>
                <a:cubicBezTo>
                  <a:pt x="280473" y="278693"/>
                  <a:pt x="281433" y="279949"/>
                  <a:pt x="282688" y="281130"/>
                </a:cubicBezTo>
                <a:cubicBezTo>
                  <a:pt x="280547" y="281130"/>
                  <a:pt x="278332" y="281204"/>
                  <a:pt x="276191" y="281204"/>
                </a:cubicBezTo>
                <a:cubicBezTo>
                  <a:pt x="276412" y="280392"/>
                  <a:pt x="276486" y="279506"/>
                  <a:pt x="276486" y="278619"/>
                </a:cubicBezTo>
                <a:cubicBezTo>
                  <a:pt x="276486" y="278324"/>
                  <a:pt x="276486" y="277955"/>
                  <a:pt x="276412" y="277660"/>
                </a:cubicBezTo>
                <a:lnTo>
                  <a:pt x="276486" y="253810"/>
                </a:lnTo>
                <a:lnTo>
                  <a:pt x="276486" y="253737"/>
                </a:lnTo>
                <a:cubicBezTo>
                  <a:pt x="276486" y="253441"/>
                  <a:pt x="276486" y="253072"/>
                  <a:pt x="276412" y="252776"/>
                </a:cubicBezTo>
                <a:lnTo>
                  <a:pt x="276486" y="228927"/>
                </a:lnTo>
                <a:lnTo>
                  <a:pt x="276486" y="228853"/>
                </a:lnTo>
                <a:cubicBezTo>
                  <a:pt x="276486" y="210320"/>
                  <a:pt x="231519" y="209803"/>
                  <a:pt x="226424" y="209803"/>
                </a:cubicBezTo>
                <a:cubicBezTo>
                  <a:pt x="221330" y="209803"/>
                  <a:pt x="176510" y="210320"/>
                  <a:pt x="176363" y="228779"/>
                </a:cubicBezTo>
                <a:cubicBezTo>
                  <a:pt x="176363" y="228779"/>
                  <a:pt x="176363" y="228779"/>
                  <a:pt x="176363" y="228853"/>
                </a:cubicBezTo>
                <a:lnTo>
                  <a:pt x="176289" y="246869"/>
                </a:lnTo>
                <a:cubicBezTo>
                  <a:pt x="171490" y="244654"/>
                  <a:pt x="166025" y="242808"/>
                  <a:pt x="159676" y="241553"/>
                </a:cubicBezTo>
                <a:cubicBezTo>
                  <a:pt x="146828" y="239043"/>
                  <a:pt x="123495" y="238821"/>
                  <a:pt x="120837" y="238747"/>
                </a:cubicBezTo>
                <a:lnTo>
                  <a:pt x="90711" y="238600"/>
                </a:lnTo>
                <a:cubicBezTo>
                  <a:pt x="89826" y="231290"/>
                  <a:pt x="87315" y="224497"/>
                  <a:pt x="83402" y="218885"/>
                </a:cubicBezTo>
                <a:cubicBezTo>
                  <a:pt x="77495" y="210468"/>
                  <a:pt x="68782" y="205595"/>
                  <a:pt x="59552" y="205447"/>
                </a:cubicBezTo>
                <a:lnTo>
                  <a:pt x="17465" y="204709"/>
                </a:lnTo>
                <a:cubicBezTo>
                  <a:pt x="10155" y="204561"/>
                  <a:pt x="4101" y="210394"/>
                  <a:pt x="3953" y="217778"/>
                </a:cubicBezTo>
                <a:cubicBezTo>
                  <a:pt x="3805" y="225087"/>
                  <a:pt x="9638" y="231142"/>
                  <a:pt x="17022" y="231290"/>
                </a:cubicBezTo>
                <a:lnTo>
                  <a:pt x="59109" y="232028"/>
                </a:lnTo>
                <a:cubicBezTo>
                  <a:pt x="59626" y="232028"/>
                  <a:pt x="60734" y="232767"/>
                  <a:pt x="61694" y="234170"/>
                </a:cubicBezTo>
                <a:cubicBezTo>
                  <a:pt x="63540" y="236828"/>
                  <a:pt x="64573" y="240593"/>
                  <a:pt x="64499" y="244654"/>
                </a:cubicBezTo>
                <a:lnTo>
                  <a:pt x="61989" y="387751"/>
                </a:lnTo>
                <a:cubicBezTo>
                  <a:pt x="61915" y="391812"/>
                  <a:pt x="60734" y="395578"/>
                  <a:pt x="58814" y="398162"/>
                </a:cubicBezTo>
                <a:cubicBezTo>
                  <a:pt x="57633" y="399712"/>
                  <a:pt x="56599" y="400229"/>
                  <a:pt x="56156" y="400229"/>
                </a:cubicBezTo>
                <a:lnTo>
                  <a:pt x="14069" y="399491"/>
                </a:lnTo>
                <a:cubicBezTo>
                  <a:pt x="13995" y="399491"/>
                  <a:pt x="13921" y="399491"/>
                  <a:pt x="13847" y="399491"/>
                </a:cubicBezTo>
                <a:cubicBezTo>
                  <a:pt x="6611" y="399491"/>
                  <a:pt x="704" y="405324"/>
                  <a:pt x="557" y="412560"/>
                </a:cubicBezTo>
                <a:cubicBezTo>
                  <a:pt x="409" y="419870"/>
                  <a:pt x="6242" y="425925"/>
                  <a:pt x="13625" y="426072"/>
                </a:cubicBezTo>
                <a:lnTo>
                  <a:pt x="55713" y="426811"/>
                </a:lnTo>
                <a:cubicBezTo>
                  <a:pt x="55861" y="426811"/>
                  <a:pt x="56008" y="426811"/>
                  <a:pt x="56156" y="426811"/>
                </a:cubicBezTo>
                <a:cubicBezTo>
                  <a:pt x="65238" y="426811"/>
                  <a:pt x="73951" y="422233"/>
                  <a:pt x="80005" y="414185"/>
                </a:cubicBezTo>
                <a:cubicBezTo>
                  <a:pt x="84657" y="408056"/>
                  <a:pt x="87537" y="400303"/>
                  <a:pt x="88349" y="392033"/>
                </a:cubicBezTo>
                <a:lnTo>
                  <a:pt x="94256" y="392624"/>
                </a:lnTo>
                <a:cubicBezTo>
                  <a:pt x="94403" y="392624"/>
                  <a:pt x="94551" y="392624"/>
                  <a:pt x="94699" y="392624"/>
                </a:cubicBezTo>
                <a:cubicBezTo>
                  <a:pt x="131322" y="394766"/>
                  <a:pt x="161079" y="409533"/>
                  <a:pt x="187438" y="422602"/>
                </a:cubicBezTo>
                <a:cubicBezTo>
                  <a:pt x="210549" y="434047"/>
                  <a:pt x="231002" y="444237"/>
                  <a:pt x="251972" y="444237"/>
                </a:cubicBezTo>
                <a:cubicBezTo>
                  <a:pt x="256033" y="444237"/>
                  <a:pt x="260020" y="443867"/>
                  <a:pt x="264155" y="443055"/>
                </a:cubicBezTo>
                <a:cubicBezTo>
                  <a:pt x="268143" y="442243"/>
                  <a:pt x="277520" y="440397"/>
                  <a:pt x="384141" y="391738"/>
                </a:cubicBezTo>
                <a:cubicBezTo>
                  <a:pt x="433316" y="369292"/>
                  <a:pt x="480941" y="347067"/>
                  <a:pt x="486553" y="344408"/>
                </a:cubicBezTo>
                <a:cubicBezTo>
                  <a:pt x="496152" y="340864"/>
                  <a:pt x="503831" y="333776"/>
                  <a:pt x="508261" y="324546"/>
                </a:cubicBezTo>
                <a:cubicBezTo>
                  <a:pt x="512618" y="315465"/>
                  <a:pt x="513208" y="304758"/>
                  <a:pt x="509738" y="294864"/>
                </a:cubicBezTo>
                <a:moveTo>
                  <a:pt x="395290" y="136778"/>
                </a:moveTo>
                <a:cubicBezTo>
                  <a:pt x="395438" y="136852"/>
                  <a:pt x="395512" y="136852"/>
                  <a:pt x="395659" y="136926"/>
                </a:cubicBezTo>
                <a:cubicBezTo>
                  <a:pt x="395955" y="137000"/>
                  <a:pt x="396250" y="137147"/>
                  <a:pt x="396545" y="137221"/>
                </a:cubicBezTo>
                <a:cubicBezTo>
                  <a:pt x="396619" y="137221"/>
                  <a:pt x="396693" y="137295"/>
                  <a:pt x="396767" y="137295"/>
                </a:cubicBezTo>
                <a:cubicBezTo>
                  <a:pt x="397136" y="137443"/>
                  <a:pt x="397505" y="137517"/>
                  <a:pt x="397874" y="137664"/>
                </a:cubicBezTo>
                <a:cubicBezTo>
                  <a:pt x="398022" y="137664"/>
                  <a:pt x="398096" y="137738"/>
                  <a:pt x="398243" y="137738"/>
                </a:cubicBezTo>
                <a:cubicBezTo>
                  <a:pt x="398465" y="137812"/>
                  <a:pt x="398760" y="137886"/>
                  <a:pt x="398982" y="137960"/>
                </a:cubicBezTo>
                <a:cubicBezTo>
                  <a:pt x="399130" y="138033"/>
                  <a:pt x="399277" y="138033"/>
                  <a:pt x="399425" y="138107"/>
                </a:cubicBezTo>
                <a:cubicBezTo>
                  <a:pt x="399647" y="138181"/>
                  <a:pt x="399942" y="138255"/>
                  <a:pt x="400163" y="138329"/>
                </a:cubicBezTo>
                <a:cubicBezTo>
                  <a:pt x="400311" y="138403"/>
                  <a:pt x="400459" y="138403"/>
                  <a:pt x="400606" y="138477"/>
                </a:cubicBezTo>
                <a:cubicBezTo>
                  <a:pt x="400902" y="138550"/>
                  <a:pt x="401123" y="138624"/>
                  <a:pt x="401419" y="138698"/>
                </a:cubicBezTo>
                <a:cubicBezTo>
                  <a:pt x="401493" y="138698"/>
                  <a:pt x="401640" y="138772"/>
                  <a:pt x="401714" y="138772"/>
                </a:cubicBezTo>
                <a:cubicBezTo>
                  <a:pt x="402083" y="138846"/>
                  <a:pt x="402452" y="138920"/>
                  <a:pt x="402822" y="139067"/>
                </a:cubicBezTo>
                <a:cubicBezTo>
                  <a:pt x="402969" y="139067"/>
                  <a:pt x="403043" y="139141"/>
                  <a:pt x="403191" y="139141"/>
                </a:cubicBezTo>
                <a:cubicBezTo>
                  <a:pt x="403486" y="139215"/>
                  <a:pt x="403708" y="139289"/>
                  <a:pt x="404003" y="139289"/>
                </a:cubicBezTo>
                <a:cubicBezTo>
                  <a:pt x="404150" y="139289"/>
                  <a:pt x="404298" y="139363"/>
                  <a:pt x="404446" y="139363"/>
                </a:cubicBezTo>
                <a:cubicBezTo>
                  <a:pt x="404667" y="139436"/>
                  <a:pt x="404963" y="139436"/>
                  <a:pt x="405184" y="139510"/>
                </a:cubicBezTo>
                <a:cubicBezTo>
                  <a:pt x="405332" y="139510"/>
                  <a:pt x="405480" y="139584"/>
                  <a:pt x="405627" y="139584"/>
                </a:cubicBezTo>
                <a:cubicBezTo>
                  <a:pt x="405923" y="139658"/>
                  <a:pt x="406144" y="139658"/>
                  <a:pt x="406439" y="139732"/>
                </a:cubicBezTo>
                <a:cubicBezTo>
                  <a:pt x="406587" y="139732"/>
                  <a:pt x="406661" y="139806"/>
                  <a:pt x="406809" y="139806"/>
                </a:cubicBezTo>
                <a:cubicBezTo>
                  <a:pt x="407178" y="139879"/>
                  <a:pt x="407547" y="139953"/>
                  <a:pt x="407916" y="140027"/>
                </a:cubicBezTo>
                <a:cubicBezTo>
                  <a:pt x="407990" y="140027"/>
                  <a:pt x="408064" y="140027"/>
                  <a:pt x="408211" y="140101"/>
                </a:cubicBezTo>
                <a:cubicBezTo>
                  <a:pt x="408507" y="140175"/>
                  <a:pt x="408802" y="140175"/>
                  <a:pt x="409098" y="140249"/>
                </a:cubicBezTo>
                <a:cubicBezTo>
                  <a:pt x="409245" y="140249"/>
                  <a:pt x="409393" y="140322"/>
                  <a:pt x="409541" y="140322"/>
                </a:cubicBezTo>
                <a:cubicBezTo>
                  <a:pt x="409762" y="140396"/>
                  <a:pt x="410057" y="140396"/>
                  <a:pt x="410279" y="140470"/>
                </a:cubicBezTo>
                <a:cubicBezTo>
                  <a:pt x="410427" y="140470"/>
                  <a:pt x="410574" y="140544"/>
                  <a:pt x="410722" y="140544"/>
                </a:cubicBezTo>
                <a:cubicBezTo>
                  <a:pt x="410944" y="140544"/>
                  <a:pt x="411239" y="140618"/>
                  <a:pt x="411461" y="140618"/>
                </a:cubicBezTo>
                <a:cubicBezTo>
                  <a:pt x="411608" y="140618"/>
                  <a:pt x="411756" y="140692"/>
                  <a:pt x="411830" y="140692"/>
                </a:cubicBezTo>
                <a:cubicBezTo>
                  <a:pt x="412199" y="140766"/>
                  <a:pt x="412494" y="140766"/>
                  <a:pt x="412863" y="140839"/>
                </a:cubicBezTo>
                <a:cubicBezTo>
                  <a:pt x="412937" y="140839"/>
                  <a:pt x="412937" y="140839"/>
                  <a:pt x="413011" y="140839"/>
                </a:cubicBezTo>
                <a:cubicBezTo>
                  <a:pt x="413380" y="140913"/>
                  <a:pt x="413676" y="140913"/>
                  <a:pt x="414045" y="140987"/>
                </a:cubicBezTo>
                <a:cubicBezTo>
                  <a:pt x="414192" y="140987"/>
                  <a:pt x="414266" y="140987"/>
                  <a:pt x="414414" y="141061"/>
                </a:cubicBezTo>
                <a:cubicBezTo>
                  <a:pt x="414635" y="141061"/>
                  <a:pt x="414931" y="141135"/>
                  <a:pt x="415152" y="141135"/>
                </a:cubicBezTo>
                <a:cubicBezTo>
                  <a:pt x="415300" y="141135"/>
                  <a:pt x="415448" y="141135"/>
                  <a:pt x="415522" y="141209"/>
                </a:cubicBezTo>
                <a:cubicBezTo>
                  <a:pt x="415743" y="141209"/>
                  <a:pt x="415964" y="141282"/>
                  <a:pt x="416186" y="141282"/>
                </a:cubicBezTo>
                <a:cubicBezTo>
                  <a:pt x="416334" y="141282"/>
                  <a:pt x="416407" y="141282"/>
                  <a:pt x="416555" y="141356"/>
                </a:cubicBezTo>
                <a:cubicBezTo>
                  <a:pt x="416851" y="141356"/>
                  <a:pt x="417146" y="141430"/>
                  <a:pt x="417368" y="141430"/>
                </a:cubicBezTo>
                <a:cubicBezTo>
                  <a:pt x="417441" y="141430"/>
                  <a:pt x="417515" y="141430"/>
                  <a:pt x="417515" y="141430"/>
                </a:cubicBezTo>
                <a:cubicBezTo>
                  <a:pt x="417884" y="141430"/>
                  <a:pt x="418180" y="141504"/>
                  <a:pt x="418475" y="141504"/>
                </a:cubicBezTo>
                <a:cubicBezTo>
                  <a:pt x="418549" y="141504"/>
                  <a:pt x="418697" y="141504"/>
                  <a:pt x="418770" y="141504"/>
                </a:cubicBezTo>
                <a:cubicBezTo>
                  <a:pt x="418992" y="141504"/>
                  <a:pt x="419214" y="141578"/>
                  <a:pt x="419435" y="141578"/>
                </a:cubicBezTo>
                <a:cubicBezTo>
                  <a:pt x="419583" y="141578"/>
                  <a:pt x="419656" y="141578"/>
                  <a:pt x="419804" y="141578"/>
                </a:cubicBezTo>
                <a:cubicBezTo>
                  <a:pt x="420025" y="141578"/>
                  <a:pt x="420247" y="141578"/>
                  <a:pt x="420469" y="141652"/>
                </a:cubicBezTo>
                <a:cubicBezTo>
                  <a:pt x="420542" y="141652"/>
                  <a:pt x="420690" y="141652"/>
                  <a:pt x="420764" y="141652"/>
                </a:cubicBezTo>
                <a:cubicBezTo>
                  <a:pt x="420986" y="141652"/>
                  <a:pt x="421207" y="141652"/>
                  <a:pt x="421502" y="141725"/>
                </a:cubicBezTo>
                <a:cubicBezTo>
                  <a:pt x="421576" y="141725"/>
                  <a:pt x="421650" y="141725"/>
                  <a:pt x="421724" y="141725"/>
                </a:cubicBezTo>
                <a:cubicBezTo>
                  <a:pt x="422019" y="141725"/>
                  <a:pt x="422314" y="141799"/>
                  <a:pt x="422610" y="141799"/>
                </a:cubicBezTo>
                <a:cubicBezTo>
                  <a:pt x="422684" y="141799"/>
                  <a:pt x="422758" y="141799"/>
                  <a:pt x="422831" y="141799"/>
                </a:cubicBezTo>
                <a:cubicBezTo>
                  <a:pt x="423053" y="141799"/>
                  <a:pt x="423275" y="141799"/>
                  <a:pt x="423496" y="141799"/>
                </a:cubicBezTo>
                <a:cubicBezTo>
                  <a:pt x="423570" y="141799"/>
                  <a:pt x="423644" y="141799"/>
                  <a:pt x="423791" y="141799"/>
                </a:cubicBezTo>
                <a:cubicBezTo>
                  <a:pt x="423939" y="141799"/>
                  <a:pt x="424160" y="141799"/>
                  <a:pt x="424308" y="141799"/>
                </a:cubicBezTo>
                <a:cubicBezTo>
                  <a:pt x="424382" y="141799"/>
                  <a:pt x="424456" y="141799"/>
                  <a:pt x="424530" y="141799"/>
                </a:cubicBezTo>
                <a:cubicBezTo>
                  <a:pt x="424751" y="141799"/>
                  <a:pt x="424899" y="141799"/>
                  <a:pt x="425120" y="141799"/>
                </a:cubicBezTo>
                <a:cubicBezTo>
                  <a:pt x="425194" y="141799"/>
                  <a:pt x="425194" y="141799"/>
                  <a:pt x="425268" y="141799"/>
                </a:cubicBezTo>
                <a:cubicBezTo>
                  <a:pt x="425490" y="141799"/>
                  <a:pt x="425711" y="141799"/>
                  <a:pt x="425932" y="141799"/>
                </a:cubicBezTo>
                <a:cubicBezTo>
                  <a:pt x="425932" y="141799"/>
                  <a:pt x="425932" y="141799"/>
                  <a:pt x="426006" y="141799"/>
                </a:cubicBezTo>
                <a:cubicBezTo>
                  <a:pt x="426228" y="141799"/>
                  <a:pt x="426376" y="141799"/>
                  <a:pt x="426597" y="141799"/>
                </a:cubicBezTo>
                <a:cubicBezTo>
                  <a:pt x="426671" y="141799"/>
                  <a:pt x="426671" y="141799"/>
                  <a:pt x="426745" y="141799"/>
                </a:cubicBezTo>
                <a:cubicBezTo>
                  <a:pt x="426893" y="141799"/>
                  <a:pt x="427040" y="141799"/>
                  <a:pt x="427188" y="141799"/>
                </a:cubicBezTo>
                <a:cubicBezTo>
                  <a:pt x="427262" y="141799"/>
                  <a:pt x="427262" y="141799"/>
                  <a:pt x="427336" y="141799"/>
                </a:cubicBezTo>
                <a:cubicBezTo>
                  <a:pt x="427483" y="141799"/>
                  <a:pt x="427631" y="141799"/>
                  <a:pt x="427705" y="141799"/>
                </a:cubicBezTo>
                <a:cubicBezTo>
                  <a:pt x="427778" y="141799"/>
                  <a:pt x="427778" y="141799"/>
                  <a:pt x="427852" y="141799"/>
                </a:cubicBezTo>
                <a:cubicBezTo>
                  <a:pt x="428000" y="141799"/>
                  <a:pt x="428148" y="141799"/>
                  <a:pt x="428295" y="141799"/>
                </a:cubicBezTo>
                <a:cubicBezTo>
                  <a:pt x="430510" y="141873"/>
                  <a:pt x="432726" y="141873"/>
                  <a:pt x="434941" y="141799"/>
                </a:cubicBezTo>
                <a:cubicBezTo>
                  <a:pt x="435089" y="141799"/>
                  <a:pt x="435236" y="141799"/>
                  <a:pt x="435384" y="141799"/>
                </a:cubicBezTo>
                <a:cubicBezTo>
                  <a:pt x="435458" y="141799"/>
                  <a:pt x="435531" y="141799"/>
                  <a:pt x="435531" y="141799"/>
                </a:cubicBezTo>
                <a:cubicBezTo>
                  <a:pt x="435605" y="141799"/>
                  <a:pt x="435753" y="141799"/>
                  <a:pt x="435900" y="141799"/>
                </a:cubicBezTo>
                <a:cubicBezTo>
                  <a:pt x="435974" y="141799"/>
                  <a:pt x="436048" y="141799"/>
                  <a:pt x="436122" y="141799"/>
                </a:cubicBezTo>
                <a:cubicBezTo>
                  <a:pt x="436270" y="141799"/>
                  <a:pt x="436344" y="141799"/>
                  <a:pt x="436491" y="141799"/>
                </a:cubicBezTo>
                <a:cubicBezTo>
                  <a:pt x="436565" y="141799"/>
                  <a:pt x="436639" y="141799"/>
                  <a:pt x="436713" y="141799"/>
                </a:cubicBezTo>
                <a:cubicBezTo>
                  <a:pt x="436861" y="141799"/>
                  <a:pt x="437008" y="141799"/>
                  <a:pt x="437156" y="141799"/>
                </a:cubicBezTo>
                <a:cubicBezTo>
                  <a:pt x="437230" y="141799"/>
                  <a:pt x="437230" y="141799"/>
                  <a:pt x="437304" y="141799"/>
                </a:cubicBezTo>
                <a:cubicBezTo>
                  <a:pt x="437525" y="141799"/>
                  <a:pt x="437746" y="141799"/>
                  <a:pt x="437968" y="141799"/>
                </a:cubicBezTo>
                <a:cubicBezTo>
                  <a:pt x="438042" y="141799"/>
                  <a:pt x="438116" y="141799"/>
                  <a:pt x="438189" y="141799"/>
                </a:cubicBezTo>
                <a:cubicBezTo>
                  <a:pt x="438337" y="141799"/>
                  <a:pt x="438559" y="141799"/>
                  <a:pt x="438706" y="141799"/>
                </a:cubicBezTo>
                <a:cubicBezTo>
                  <a:pt x="438780" y="141799"/>
                  <a:pt x="438854" y="141799"/>
                  <a:pt x="439002" y="141799"/>
                </a:cubicBezTo>
                <a:cubicBezTo>
                  <a:pt x="439150" y="141799"/>
                  <a:pt x="439297" y="141799"/>
                  <a:pt x="439519" y="141799"/>
                </a:cubicBezTo>
                <a:cubicBezTo>
                  <a:pt x="439592" y="141799"/>
                  <a:pt x="439740" y="141799"/>
                  <a:pt x="439814" y="141799"/>
                </a:cubicBezTo>
                <a:cubicBezTo>
                  <a:pt x="440035" y="141799"/>
                  <a:pt x="440183" y="141799"/>
                  <a:pt x="440405" y="141799"/>
                </a:cubicBezTo>
                <a:cubicBezTo>
                  <a:pt x="440478" y="141799"/>
                  <a:pt x="440552" y="141799"/>
                  <a:pt x="440626" y="141799"/>
                </a:cubicBezTo>
                <a:cubicBezTo>
                  <a:pt x="440922" y="141799"/>
                  <a:pt x="441217" y="141799"/>
                  <a:pt x="441512" y="141725"/>
                </a:cubicBezTo>
                <a:cubicBezTo>
                  <a:pt x="441586" y="141725"/>
                  <a:pt x="441660" y="141725"/>
                  <a:pt x="441734" y="141725"/>
                </a:cubicBezTo>
                <a:cubicBezTo>
                  <a:pt x="441955" y="141725"/>
                  <a:pt x="442177" y="141725"/>
                  <a:pt x="442398" y="141652"/>
                </a:cubicBezTo>
                <a:cubicBezTo>
                  <a:pt x="442472" y="141652"/>
                  <a:pt x="442620" y="141652"/>
                  <a:pt x="442694" y="141652"/>
                </a:cubicBezTo>
                <a:cubicBezTo>
                  <a:pt x="442915" y="141652"/>
                  <a:pt x="443137" y="141652"/>
                  <a:pt x="443358" y="141578"/>
                </a:cubicBezTo>
                <a:cubicBezTo>
                  <a:pt x="443506" y="141578"/>
                  <a:pt x="443580" y="141578"/>
                  <a:pt x="443727" y="141578"/>
                </a:cubicBezTo>
                <a:cubicBezTo>
                  <a:pt x="443949" y="141578"/>
                  <a:pt x="444170" y="141578"/>
                  <a:pt x="444392" y="141504"/>
                </a:cubicBezTo>
                <a:cubicBezTo>
                  <a:pt x="444466" y="141504"/>
                  <a:pt x="444613" y="141504"/>
                  <a:pt x="444687" y="141504"/>
                </a:cubicBezTo>
                <a:cubicBezTo>
                  <a:pt x="444983" y="141504"/>
                  <a:pt x="445352" y="141430"/>
                  <a:pt x="445721" y="141430"/>
                </a:cubicBezTo>
                <a:cubicBezTo>
                  <a:pt x="445795" y="141430"/>
                  <a:pt x="445795" y="141430"/>
                  <a:pt x="445868" y="141430"/>
                </a:cubicBezTo>
                <a:cubicBezTo>
                  <a:pt x="446164" y="141430"/>
                  <a:pt x="446459" y="141356"/>
                  <a:pt x="446755" y="141356"/>
                </a:cubicBezTo>
                <a:cubicBezTo>
                  <a:pt x="446902" y="141356"/>
                  <a:pt x="446976" y="141356"/>
                  <a:pt x="447124" y="141282"/>
                </a:cubicBezTo>
                <a:cubicBezTo>
                  <a:pt x="447345" y="141282"/>
                  <a:pt x="447567" y="141209"/>
                  <a:pt x="447788" y="141209"/>
                </a:cubicBezTo>
                <a:cubicBezTo>
                  <a:pt x="447936" y="141209"/>
                  <a:pt x="448084" y="141209"/>
                  <a:pt x="448157" y="141135"/>
                </a:cubicBezTo>
                <a:cubicBezTo>
                  <a:pt x="448379" y="141135"/>
                  <a:pt x="448601" y="141061"/>
                  <a:pt x="448896" y="141061"/>
                </a:cubicBezTo>
                <a:cubicBezTo>
                  <a:pt x="449044" y="141061"/>
                  <a:pt x="449118" y="141061"/>
                  <a:pt x="449265" y="140987"/>
                </a:cubicBezTo>
                <a:cubicBezTo>
                  <a:pt x="449560" y="140987"/>
                  <a:pt x="449856" y="140913"/>
                  <a:pt x="450225" y="140839"/>
                </a:cubicBezTo>
                <a:cubicBezTo>
                  <a:pt x="450299" y="140839"/>
                  <a:pt x="450373" y="140839"/>
                  <a:pt x="450373" y="140839"/>
                </a:cubicBezTo>
                <a:cubicBezTo>
                  <a:pt x="450742" y="140766"/>
                  <a:pt x="451111" y="140766"/>
                  <a:pt x="451480" y="140692"/>
                </a:cubicBezTo>
                <a:cubicBezTo>
                  <a:pt x="451628" y="140692"/>
                  <a:pt x="451702" y="140692"/>
                  <a:pt x="451849" y="140618"/>
                </a:cubicBezTo>
                <a:cubicBezTo>
                  <a:pt x="452145" y="140544"/>
                  <a:pt x="452366" y="140544"/>
                  <a:pt x="452662" y="140470"/>
                </a:cubicBezTo>
                <a:cubicBezTo>
                  <a:pt x="452809" y="140470"/>
                  <a:pt x="452957" y="140396"/>
                  <a:pt x="453031" y="140396"/>
                </a:cubicBezTo>
                <a:cubicBezTo>
                  <a:pt x="453252" y="140322"/>
                  <a:pt x="453548" y="140322"/>
                  <a:pt x="453769" y="140249"/>
                </a:cubicBezTo>
                <a:cubicBezTo>
                  <a:pt x="453917" y="140249"/>
                  <a:pt x="454064" y="140175"/>
                  <a:pt x="454138" y="140175"/>
                </a:cubicBezTo>
                <a:cubicBezTo>
                  <a:pt x="454434" y="140101"/>
                  <a:pt x="454729" y="140101"/>
                  <a:pt x="455025" y="140027"/>
                </a:cubicBezTo>
                <a:cubicBezTo>
                  <a:pt x="455098" y="140027"/>
                  <a:pt x="455246" y="140027"/>
                  <a:pt x="455320" y="139953"/>
                </a:cubicBezTo>
                <a:cubicBezTo>
                  <a:pt x="455689" y="139879"/>
                  <a:pt x="456058" y="139806"/>
                  <a:pt x="456427" y="139732"/>
                </a:cubicBezTo>
                <a:cubicBezTo>
                  <a:pt x="456501" y="139732"/>
                  <a:pt x="456649" y="139658"/>
                  <a:pt x="456723" y="139658"/>
                </a:cubicBezTo>
                <a:cubicBezTo>
                  <a:pt x="457018" y="139584"/>
                  <a:pt x="457313" y="139584"/>
                  <a:pt x="457535" y="139510"/>
                </a:cubicBezTo>
                <a:cubicBezTo>
                  <a:pt x="457682" y="139510"/>
                  <a:pt x="457830" y="139436"/>
                  <a:pt x="457978" y="139436"/>
                </a:cubicBezTo>
                <a:cubicBezTo>
                  <a:pt x="458199" y="139363"/>
                  <a:pt x="458495" y="139363"/>
                  <a:pt x="458716" y="139289"/>
                </a:cubicBezTo>
                <a:cubicBezTo>
                  <a:pt x="458864" y="139289"/>
                  <a:pt x="459012" y="139215"/>
                  <a:pt x="459159" y="139215"/>
                </a:cubicBezTo>
                <a:cubicBezTo>
                  <a:pt x="459455" y="139141"/>
                  <a:pt x="459676" y="139067"/>
                  <a:pt x="459971" y="139067"/>
                </a:cubicBezTo>
                <a:cubicBezTo>
                  <a:pt x="460119" y="139067"/>
                  <a:pt x="460193" y="138993"/>
                  <a:pt x="460341" y="138993"/>
                </a:cubicBezTo>
                <a:cubicBezTo>
                  <a:pt x="460710" y="138920"/>
                  <a:pt x="461079" y="138846"/>
                  <a:pt x="461448" y="138698"/>
                </a:cubicBezTo>
                <a:cubicBezTo>
                  <a:pt x="461522" y="138698"/>
                  <a:pt x="461596" y="138698"/>
                  <a:pt x="461670" y="138624"/>
                </a:cubicBezTo>
                <a:cubicBezTo>
                  <a:pt x="461965" y="138550"/>
                  <a:pt x="462260" y="138477"/>
                  <a:pt x="462556" y="138403"/>
                </a:cubicBezTo>
                <a:cubicBezTo>
                  <a:pt x="462704" y="138403"/>
                  <a:pt x="462851" y="138329"/>
                  <a:pt x="462925" y="138329"/>
                </a:cubicBezTo>
                <a:cubicBezTo>
                  <a:pt x="463147" y="138255"/>
                  <a:pt x="463442" y="138181"/>
                  <a:pt x="463663" y="138107"/>
                </a:cubicBezTo>
                <a:cubicBezTo>
                  <a:pt x="463811" y="138033"/>
                  <a:pt x="463959" y="138033"/>
                  <a:pt x="464106" y="137960"/>
                </a:cubicBezTo>
                <a:cubicBezTo>
                  <a:pt x="464328" y="137886"/>
                  <a:pt x="464623" y="137812"/>
                  <a:pt x="464845" y="137738"/>
                </a:cubicBezTo>
                <a:cubicBezTo>
                  <a:pt x="464993" y="137738"/>
                  <a:pt x="465066" y="137664"/>
                  <a:pt x="465214" y="137664"/>
                </a:cubicBezTo>
                <a:cubicBezTo>
                  <a:pt x="465583" y="137591"/>
                  <a:pt x="465952" y="137443"/>
                  <a:pt x="466248" y="137369"/>
                </a:cubicBezTo>
                <a:cubicBezTo>
                  <a:pt x="466248" y="137369"/>
                  <a:pt x="466248" y="137369"/>
                  <a:pt x="466322" y="137369"/>
                </a:cubicBezTo>
                <a:cubicBezTo>
                  <a:pt x="466691" y="137221"/>
                  <a:pt x="467060" y="137147"/>
                  <a:pt x="467429" y="137000"/>
                </a:cubicBezTo>
                <a:cubicBezTo>
                  <a:pt x="467577" y="136926"/>
                  <a:pt x="467650" y="136926"/>
                  <a:pt x="467798" y="136852"/>
                </a:cubicBezTo>
                <a:cubicBezTo>
                  <a:pt x="468020" y="136778"/>
                  <a:pt x="468315" y="136705"/>
                  <a:pt x="468537" y="136557"/>
                </a:cubicBezTo>
                <a:cubicBezTo>
                  <a:pt x="468611" y="136557"/>
                  <a:pt x="468684" y="136483"/>
                  <a:pt x="468758" y="136483"/>
                </a:cubicBezTo>
                <a:lnTo>
                  <a:pt x="468758" y="146673"/>
                </a:lnTo>
                <a:cubicBezTo>
                  <a:pt x="465952" y="149183"/>
                  <a:pt x="452883" y="153539"/>
                  <a:pt x="431618" y="153539"/>
                </a:cubicBezTo>
                <a:cubicBezTo>
                  <a:pt x="413897" y="153539"/>
                  <a:pt x="401862" y="150512"/>
                  <a:pt x="396693" y="148075"/>
                </a:cubicBezTo>
                <a:cubicBezTo>
                  <a:pt x="395659" y="147559"/>
                  <a:pt x="394921" y="147115"/>
                  <a:pt x="394478" y="146673"/>
                </a:cubicBezTo>
                <a:lnTo>
                  <a:pt x="394478" y="136483"/>
                </a:lnTo>
                <a:cubicBezTo>
                  <a:pt x="394552" y="136483"/>
                  <a:pt x="394626" y="136557"/>
                  <a:pt x="394699" y="136557"/>
                </a:cubicBezTo>
                <a:cubicBezTo>
                  <a:pt x="394847" y="136631"/>
                  <a:pt x="395069" y="136705"/>
                  <a:pt x="395290" y="136778"/>
                </a:cubicBezTo>
                <a:moveTo>
                  <a:pt x="434867" y="217039"/>
                </a:moveTo>
                <a:cubicBezTo>
                  <a:pt x="439740" y="216965"/>
                  <a:pt x="456501" y="216301"/>
                  <a:pt x="468684" y="211723"/>
                </a:cubicBezTo>
                <a:lnTo>
                  <a:pt x="468684" y="221913"/>
                </a:lnTo>
                <a:cubicBezTo>
                  <a:pt x="465878" y="224423"/>
                  <a:pt x="452809" y="228779"/>
                  <a:pt x="431544" y="228779"/>
                </a:cubicBezTo>
                <a:cubicBezTo>
                  <a:pt x="410353" y="228779"/>
                  <a:pt x="397284" y="224423"/>
                  <a:pt x="394404" y="221913"/>
                </a:cubicBezTo>
                <a:lnTo>
                  <a:pt x="394404" y="211649"/>
                </a:lnTo>
                <a:cubicBezTo>
                  <a:pt x="406513" y="216227"/>
                  <a:pt x="423348" y="216892"/>
                  <a:pt x="428221" y="217039"/>
                </a:cubicBezTo>
                <a:cubicBezTo>
                  <a:pt x="430437" y="217039"/>
                  <a:pt x="432652" y="217039"/>
                  <a:pt x="434867" y="217039"/>
                </a:cubicBezTo>
                <a:moveTo>
                  <a:pt x="434867" y="242218"/>
                </a:moveTo>
                <a:cubicBezTo>
                  <a:pt x="439740" y="242144"/>
                  <a:pt x="456501" y="241479"/>
                  <a:pt x="468684" y="236901"/>
                </a:cubicBezTo>
                <a:lnTo>
                  <a:pt x="468684" y="247091"/>
                </a:lnTo>
                <a:cubicBezTo>
                  <a:pt x="465878" y="249602"/>
                  <a:pt x="452809" y="253958"/>
                  <a:pt x="431544" y="253958"/>
                </a:cubicBezTo>
                <a:cubicBezTo>
                  <a:pt x="410353" y="253958"/>
                  <a:pt x="397284" y="249602"/>
                  <a:pt x="394404" y="247091"/>
                </a:cubicBezTo>
                <a:lnTo>
                  <a:pt x="394404" y="236828"/>
                </a:lnTo>
                <a:cubicBezTo>
                  <a:pt x="406513" y="241406"/>
                  <a:pt x="423348" y="242070"/>
                  <a:pt x="428221" y="242218"/>
                </a:cubicBezTo>
                <a:cubicBezTo>
                  <a:pt x="430437" y="242218"/>
                  <a:pt x="432652" y="242218"/>
                  <a:pt x="434867" y="242218"/>
                </a:cubicBezTo>
                <a:moveTo>
                  <a:pt x="434867" y="267470"/>
                </a:moveTo>
                <a:cubicBezTo>
                  <a:pt x="439740" y="267396"/>
                  <a:pt x="456501" y="266732"/>
                  <a:pt x="468684" y="262154"/>
                </a:cubicBezTo>
                <a:lnTo>
                  <a:pt x="468684" y="267396"/>
                </a:lnTo>
                <a:cubicBezTo>
                  <a:pt x="465214" y="267692"/>
                  <a:pt x="461743" y="268356"/>
                  <a:pt x="458347" y="269538"/>
                </a:cubicBezTo>
                <a:cubicBezTo>
                  <a:pt x="449634" y="272639"/>
                  <a:pt x="440626" y="275888"/>
                  <a:pt x="431618" y="279136"/>
                </a:cubicBezTo>
                <a:cubicBezTo>
                  <a:pt x="431618" y="279136"/>
                  <a:pt x="431544" y="279136"/>
                  <a:pt x="431544" y="279136"/>
                </a:cubicBezTo>
                <a:cubicBezTo>
                  <a:pt x="410353" y="279136"/>
                  <a:pt x="397284" y="274780"/>
                  <a:pt x="394404" y="272270"/>
                </a:cubicBezTo>
                <a:lnTo>
                  <a:pt x="394404" y="262006"/>
                </a:lnTo>
                <a:cubicBezTo>
                  <a:pt x="406513" y="266584"/>
                  <a:pt x="423348" y="267249"/>
                  <a:pt x="428221" y="267396"/>
                </a:cubicBezTo>
                <a:cubicBezTo>
                  <a:pt x="430437" y="267544"/>
                  <a:pt x="432652" y="267544"/>
                  <a:pt x="434867" y="267470"/>
                </a:cubicBezTo>
                <a:moveTo>
                  <a:pt x="394847" y="161587"/>
                </a:moveTo>
                <a:cubicBezTo>
                  <a:pt x="406956" y="166018"/>
                  <a:pt x="423422" y="166683"/>
                  <a:pt x="428221" y="166830"/>
                </a:cubicBezTo>
                <a:cubicBezTo>
                  <a:pt x="430437" y="166904"/>
                  <a:pt x="432652" y="166904"/>
                  <a:pt x="434867" y="166830"/>
                </a:cubicBezTo>
                <a:cubicBezTo>
                  <a:pt x="439740" y="166756"/>
                  <a:pt x="456501" y="166092"/>
                  <a:pt x="468684" y="161514"/>
                </a:cubicBezTo>
                <a:lnTo>
                  <a:pt x="468684" y="171703"/>
                </a:lnTo>
                <a:cubicBezTo>
                  <a:pt x="465878" y="174214"/>
                  <a:pt x="452809" y="178570"/>
                  <a:pt x="431544" y="178570"/>
                </a:cubicBezTo>
                <a:cubicBezTo>
                  <a:pt x="413823" y="178570"/>
                  <a:pt x="401788" y="175543"/>
                  <a:pt x="396619" y="173106"/>
                </a:cubicBezTo>
                <a:cubicBezTo>
                  <a:pt x="395586" y="172589"/>
                  <a:pt x="394847" y="172146"/>
                  <a:pt x="394404" y="171703"/>
                </a:cubicBezTo>
                <a:lnTo>
                  <a:pt x="394404" y="161514"/>
                </a:lnTo>
                <a:cubicBezTo>
                  <a:pt x="394478" y="161514"/>
                  <a:pt x="394478" y="161587"/>
                  <a:pt x="394552" y="161587"/>
                </a:cubicBezTo>
                <a:cubicBezTo>
                  <a:pt x="394699" y="161587"/>
                  <a:pt x="394773" y="161587"/>
                  <a:pt x="394847" y="161587"/>
                </a:cubicBezTo>
                <a:moveTo>
                  <a:pt x="394847" y="186619"/>
                </a:moveTo>
                <a:cubicBezTo>
                  <a:pt x="406956" y="191049"/>
                  <a:pt x="423422" y="191713"/>
                  <a:pt x="428221" y="191861"/>
                </a:cubicBezTo>
                <a:cubicBezTo>
                  <a:pt x="430437" y="191935"/>
                  <a:pt x="432652" y="191935"/>
                  <a:pt x="434867" y="191861"/>
                </a:cubicBezTo>
                <a:cubicBezTo>
                  <a:pt x="439740" y="191787"/>
                  <a:pt x="456501" y="191122"/>
                  <a:pt x="468684" y="186545"/>
                </a:cubicBezTo>
                <a:lnTo>
                  <a:pt x="468684" y="196734"/>
                </a:lnTo>
                <a:cubicBezTo>
                  <a:pt x="465878" y="199244"/>
                  <a:pt x="452809" y="203601"/>
                  <a:pt x="431544" y="203601"/>
                </a:cubicBezTo>
                <a:cubicBezTo>
                  <a:pt x="410353" y="203601"/>
                  <a:pt x="397284" y="199244"/>
                  <a:pt x="394404" y="196734"/>
                </a:cubicBezTo>
                <a:lnTo>
                  <a:pt x="394404" y="186471"/>
                </a:lnTo>
                <a:cubicBezTo>
                  <a:pt x="394478" y="186471"/>
                  <a:pt x="394552" y="186545"/>
                  <a:pt x="394552" y="186545"/>
                </a:cubicBezTo>
                <a:cubicBezTo>
                  <a:pt x="394699" y="186619"/>
                  <a:pt x="394773" y="186619"/>
                  <a:pt x="394847" y="186619"/>
                </a:cubicBezTo>
                <a:moveTo>
                  <a:pt x="467281" y="122675"/>
                </a:moveTo>
                <a:cubicBezTo>
                  <a:pt x="467281" y="122675"/>
                  <a:pt x="467208" y="122675"/>
                  <a:pt x="467208" y="122749"/>
                </a:cubicBezTo>
                <a:cubicBezTo>
                  <a:pt x="466986" y="122897"/>
                  <a:pt x="466691" y="123045"/>
                  <a:pt x="466395" y="123118"/>
                </a:cubicBezTo>
                <a:cubicBezTo>
                  <a:pt x="466395" y="123118"/>
                  <a:pt x="466322" y="123118"/>
                  <a:pt x="466322" y="123118"/>
                </a:cubicBezTo>
                <a:cubicBezTo>
                  <a:pt x="466026" y="123266"/>
                  <a:pt x="465731" y="123414"/>
                  <a:pt x="465435" y="123488"/>
                </a:cubicBezTo>
                <a:cubicBezTo>
                  <a:pt x="465362" y="123488"/>
                  <a:pt x="465362" y="123561"/>
                  <a:pt x="465288" y="123561"/>
                </a:cubicBezTo>
                <a:cubicBezTo>
                  <a:pt x="464993" y="123709"/>
                  <a:pt x="464623" y="123857"/>
                  <a:pt x="464254" y="124004"/>
                </a:cubicBezTo>
                <a:cubicBezTo>
                  <a:pt x="464180" y="124004"/>
                  <a:pt x="464106" y="124078"/>
                  <a:pt x="464032" y="124078"/>
                </a:cubicBezTo>
                <a:cubicBezTo>
                  <a:pt x="463663" y="124226"/>
                  <a:pt x="463294" y="124374"/>
                  <a:pt x="462851" y="124521"/>
                </a:cubicBezTo>
                <a:cubicBezTo>
                  <a:pt x="462777" y="124521"/>
                  <a:pt x="462704" y="124595"/>
                  <a:pt x="462630" y="124595"/>
                </a:cubicBezTo>
                <a:cubicBezTo>
                  <a:pt x="462187" y="124743"/>
                  <a:pt x="461743" y="124891"/>
                  <a:pt x="461301" y="125038"/>
                </a:cubicBezTo>
                <a:cubicBezTo>
                  <a:pt x="461301" y="125038"/>
                  <a:pt x="461301" y="125038"/>
                  <a:pt x="461301" y="125038"/>
                </a:cubicBezTo>
                <a:cubicBezTo>
                  <a:pt x="460784" y="125186"/>
                  <a:pt x="460341" y="125333"/>
                  <a:pt x="459824" y="125481"/>
                </a:cubicBezTo>
                <a:cubicBezTo>
                  <a:pt x="459750" y="125481"/>
                  <a:pt x="459676" y="125555"/>
                  <a:pt x="459602" y="125555"/>
                </a:cubicBezTo>
                <a:cubicBezTo>
                  <a:pt x="459086" y="125703"/>
                  <a:pt x="458569" y="125850"/>
                  <a:pt x="458052" y="125924"/>
                </a:cubicBezTo>
                <a:cubicBezTo>
                  <a:pt x="457978" y="125924"/>
                  <a:pt x="457830" y="125998"/>
                  <a:pt x="457756" y="125998"/>
                </a:cubicBezTo>
                <a:cubicBezTo>
                  <a:pt x="457166" y="126146"/>
                  <a:pt x="456649" y="126220"/>
                  <a:pt x="455984" y="126367"/>
                </a:cubicBezTo>
                <a:cubicBezTo>
                  <a:pt x="455910" y="126367"/>
                  <a:pt x="455836" y="126367"/>
                  <a:pt x="455763" y="126441"/>
                </a:cubicBezTo>
                <a:cubicBezTo>
                  <a:pt x="455172" y="126589"/>
                  <a:pt x="454508" y="126663"/>
                  <a:pt x="453917" y="126810"/>
                </a:cubicBezTo>
                <a:cubicBezTo>
                  <a:pt x="453843" y="126810"/>
                  <a:pt x="453843" y="126810"/>
                  <a:pt x="453769" y="126810"/>
                </a:cubicBezTo>
                <a:cubicBezTo>
                  <a:pt x="453105" y="126958"/>
                  <a:pt x="452440" y="127032"/>
                  <a:pt x="451775" y="127179"/>
                </a:cubicBezTo>
                <a:cubicBezTo>
                  <a:pt x="451628" y="127179"/>
                  <a:pt x="451554" y="127253"/>
                  <a:pt x="451406" y="127253"/>
                </a:cubicBezTo>
                <a:cubicBezTo>
                  <a:pt x="450742" y="127327"/>
                  <a:pt x="450003" y="127475"/>
                  <a:pt x="449265" y="127549"/>
                </a:cubicBezTo>
                <a:cubicBezTo>
                  <a:pt x="449118" y="127549"/>
                  <a:pt x="448970" y="127549"/>
                  <a:pt x="448896" y="127623"/>
                </a:cubicBezTo>
                <a:cubicBezTo>
                  <a:pt x="448157" y="127696"/>
                  <a:pt x="447345" y="127844"/>
                  <a:pt x="446607" y="127918"/>
                </a:cubicBezTo>
                <a:cubicBezTo>
                  <a:pt x="446533" y="127918"/>
                  <a:pt x="446459" y="127918"/>
                  <a:pt x="446459" y="127918"/>
                </a:cubicBezTo>
                <a:cubicBezTo>
                  <a:pt x="445721" y="127992"/>
                  <a:pt x="444909" y="128065"/>
                  <a:pt x="444096" y="128139"/>
                </a:cubicBezTo>
                <a:cubicBezTo>
                  <a:pt x="444023" y="128139"/>
                  <a:pt x="443875" y="128139"/>
                  <a:pt x="443801" y="128139"/>
                </a:cubicBezTo>
                <a:cubicBezTo>
                  <a:pt x="442989" y="128213"/>
                  <a:pt x="442177" y="128287"/>
                  <a:pt x="441291" y="128361"/>
                </a:cubicBezTo>
                <a:cubicBezTo>
                  <a:pt x="441143" y="128361"/>
                  <a:pt x="440995" y="128361"/>
                  <a:pt x="440774" y="128361"/>
                </a:cubicBezTo>
                <a:cubicBezTo>
                  <a:pt x="439888" y="128435"/>
                  <a:pt x="439076" y="128435"/>
                  <a:pt x="438189" y="128509"/>
                </a:cubicBezTo>
                <a:cubicBezTo>
                  <a:pt x="438042" y="128509"/>
                  <a:pt x="437894" y="128509"/>
                  <a:pt x="437746" y="128509"/>
                </a:cubicBezTo>
                <a:cubicBezTo>
                  <a:pt x="436787" y="128582"/>
                  <a:pt x="435827" y="128582"/>
                  <a:pt x="434867" y="128582"/>
                </a:cubicBezTo>
                <a:cubicBezTo>
                  <a:pt x="432873" y="128656"/>
                  <a:pt x="430806" y="128656"/>
                  <a:pt x="428812" y="128582"/>
                </a:cubicBezTo>
                <a:cubicBezTo>
                  <a:pt x="427852" y="128582"/>
                  <a:pt x="426893" y="128509"/>
                  <a:pt x="425932" y="128509"/>
                </a:cubicBezTo>
                <a:cubicBezTo>
                  <a:pt x="425785" y="128509"/>
                  <a:pt x="425637" y="128509"/>
                  <a:pt x="425490" y="128509"/>
                </a:cubicBezTo>
                <a:cubicBezTo>
                  <a:pt x="424603" y="128435"/>
                  <a:pt x="423717" y="128435"/>
                  <a:pt x="422905" y="128361"/>
                </a:cubicBezTo>
                <a:cubicBezTo>
                  <a:pt x="422758" y="128361"/>
                  <a:pt x="422610" y="128361"/>
                  <a:pt x="422388" y="128361"/>
                </a:cubicBezTo>
                <a:cubicBezTo>
                  <a:pt x="421502" y="128287"/>
                  <a:pt x="420690" y="128213"/>
                  <a:pt x="419878" y="128139"/>
                </a:cubicBezTo>
                <a:cubicBezTo>
                  <a:pt x="419804" y="128139"/>
                  <a:pt x="419656" y="128139"/>
                  <a:pt x="419583" y="128139"/>
                </a:cubicBezTo>
                <a:cubicBezTo>
                  <a:pt x="418770" y="128065"/>
                  <a:pt x="417958" y="127992"/>
                  <a:pt x="417220" y="127918"/>
                </a:cubicBezTo>
                <a:cubicBezTo>
                  <a:pt x="417146" y="127918"/>
                  <a:pt x="417072" y="127918"/>
                  <a:pt x="417072" y="127918"/>
                </a:cubicBezTo>
                <a:cubicBezTo>
                  <a:pt x="416260" y="127844"/>
                  <a:pt x="415522" y="127770"/>
                  <a:pt x="414783" y="127623"/>
                </a:cubicBezTo>
                <a:cubicBezTo>
                  <a:pt x="414635" y="127623"/>
                  <a:pt x="414488" y="127623"/>
                  <a:pt x="414414" y="127549"/>
                </a:cubicBezTo>
                <a:cubicBezTo>
                  <a:pt x="413676" y="127475"/>
                  <a:pt x="413011" y="127327"/>
                  <a:pt x="412346" y="127253"/>
                </a:cubicBezTo>
                <a:cubicBezTo>
                  <a:pt x="412199" y="127253"/>
                  <a:pt x="412125" y="127179"/>
                  <a:pt x="411977" y="127179"/>
                </a:cubicBezTo>
                <a:cubicBezTo>
                  <a:pt x="411313" y="127106"/>
                  <a:pt x="410574" y="126958"/>
                  <a:pt x="409984" y="126810"/>
                </a:cubicBezTo>
                <a:cubicBezTo>
                  <a:pt x="409910" y="126810"/>
                  <a:pt x="409910" y="126810"/>
                  <a:pt x="409836" y="126810"/>
                </a:cubicBezTo>
                <a:cubicBezTo>
                  <a:pt x="409172" y="126663"/>
                  <a:pt x="408581" y="126589"/>
                  <a:pt x="407990" y="126441"/>
                </a:cubicBezTo>
                <a:cubicBezTo>
                  <a:pt x="407916" y="126441"/>
                  <a:pt x="407842" y="126441"/>
                  <a:pt x="407769" y="126367"/>
                </a:cubicBezTo>
                <a:cubicBezTo>
                  <a:pt x="407178" y="126220"/>
                  <a:pt x="406587" y="126146"/>
                  <a:pt x="405996" y="125998"/>
                </a:cubicBezTo>
                <a:cubicBezTo>
                  <a:pt x="405923" y="125998"/>
                  <a:pt x="405775" y="125924"/>
                  <a:pt x="405701" y="125924"/>
                </a:cubicBezTo>
                <a:cubicBezTo>
                  <a:pt x="405184" y="125777"/>
                  <a:pt x="404594" y="125629"/>
                  <a:pt x="404150" y="125555"/>
                </a:cubicBezTo>
                <a:cubicBezTo>
                  <a:pt x="404077" y="125555"/>
                  <a:pt x="404003" y="125481"/>
                  <a:pt x="403929" y="125481"/>
                </a:cubicBezTo>
                <a:cubicBezTo>
                  <a:pt x="403412" y="125333"/>
                  <a:pt x="402895" y="125186"/>
                  <a:pt x="402452" y="125038"/>
                </a:cubicBezTo>
                <a:lnTo>
                  <a:pt x="402452" y="125038"/>
                </a:lnTo>
                <a:cubicBezTo>
                  <a:pt x="401935" y="124891"/>
                  <a:pt x="401493" y="124743"/>
                  <a:pt x="401049" y="124595"/>
                </a:cubicBezTo>
                <a:cubicBezTo>
                  <a:pt x="400976" y="124595"/>
                  <a:pt x="400902" y="124521"/>
                  <a:pt x="400828" y="124521"/>
                </a:cubicBezTo>
                <a:cubicBezTo>
                  <a:pt x="400385" y="124374"/>
                  <a:pt x="400016" y="124226"/>
                  <a:pt x="399647" y="124078"/>
                </a:cubicBezTo>
                <a:cubicBezTo>
                  <a:pt x="399573" y="124078"/>
                  <a:pt x="399499" y="124004"/>
                  <a:pt x="399425" y="124004"/>
                </a:cubicBezTo>
                <a:cubicBezTo>
                  <a:pt x="399056" y="123857"/>
                  <a:pt x="398687" y="123709"/>
                  <a:pt x="398391" y="123561"/>
                </a:cubicBezTo>
                <a:cubicBezTo>
                  <a:pt x="398317" y="123561"/>
                  <a:pt x="398317" y="123488"/>
                  <a:pt x="398243" y="123488"/>
                </a:cubicBezTo>
                <a:cubicBezTo>
                  <a:pt x="397948" y="123340"/>
                  <a:pt x="397653" y="123192"/>
                  <a:pt x="397358" y="123118"/>
                </a:cubicBezTo>
                <a:cubicBezTo>
                  <a:pt x="397358" y="123118"/>
                  <a:pt x="397284" y="123118"/>
                  <a:pt x="397284" y="123045"/>
                </a:cubicBezTo>
                <a:cubicBezTo>
                  <a:pt x="396988" y="122897"/>
                  <a:pt x="396767" y="122749"/>
                  <a:pt x="396471" y="122675"/>
                </a:cubicBezTo>
                <a:cubicBezTo>
                  <a:pt x="396471" y="122675"/>
                  <a:pt x="396398" y="122675"/>
                  <a:pt x="396398" y="122602"/>
                </a:cubicBezTo>
                <a:cubicBezTo>
                  <a:pt x="401049" y="120091"/>
                  <a:pt x="413380" y="116695"/>
                  <a:pt x="432061" y="116695"/>
                </a:cubicBezTo>
                <a:cubicBezTo>
                  <a:pt x="450225" y="116768"/>
                  <a:pt x="462630" y="120165"/>
                  <a:pt x="467281" y="122675"/>
                </a:cubicBezTo>
                <a:moveTo>
                  <a:pt x="394404" y="287406"/>
                </a:moveTo>
                <a:cubicBezTo>
                  <a:pt x="397062" y="288440"/>
                  <a:pt x="400016" y="289252"/>
                  <a:pt x="402969" y="289917"/>
                </a:cubicBezTo>
                <a:cubicBezTo>
                  <a:pt x="400016" y="291024"/>
                  <a:pt x="397136" y="292132"/>
                  <a:pt x="394404" y="293166"/>
                </a:cubicBezTo>
                <a:lnTo>
                  <a:pt x="394404" y="287406"/>
                </a:lnTo>
                <a:close/>
                <a:moveTo>
                  <a:pt x="292804" y="186988"/>
                </a:moveTo>
                <a:cubicBezTo>
                  <a:pt x="292952" y="187061"/>
                  <a:pt x="293025" y="187061"/>
                  <a:pt x="293173" y="187135"/>
                </a:cubicBezTo>
                <a:cubicBezTo>
                  <a:pt x="293469" y="187283"/>
                  <a:pt x="293838" y="187357"/>
                  <a:pt x="294133" y="187504"/>
                </a:cubicBezTo>
                <a:cubicBezTo>
                  <a:pt x="294133" y="187504"/>
                  <a:pt x="294207" y="187504"/>
                  <a:pt x="294207" y="187504"/>
                </a:cubicBezTo>
                <a:cubicBezTo>
                  <a:pt x="294576" y="187652"/>
                  <a:pt x="294945" y="187726"/>
                  <a:pt x="295314" y="187874"/>
                </a:cubicBezTo>
                <a:cubicBezTo>
                  <a:pt x="295462" y="187874"/>
                  <a:pt x="295536" y="187947"/>
                  <a:pt x="295684" y="187947"/>
                </a:cubicBezTo>
                <a:cubicBezTo>
                  <a:pt x="295905" y="188021"/>
                  <a:pt x="296201" y="188095"/>
                  <a:pt x="296422" y="188169"/>
                </a:cubicBezTo>
                <a:cubicBezTo>
                  <a:pt x="296570" y="188243"/>
                  <a:pt x="296717" y="188243"/>
                  <a:pt x="296865" y="188317"/>
                </a:cubicBezTo>
                <a:cubicBezTo>
                  <a:pt x="297086" y="188391"/>
                  <a:pt x="297382" y="188464"/>
                  <a:pt x="297603" y="188538"/>
                </a:cubicBezTo>
                <a:cubicBezTo>
                  <a:pt x="297751" y="188538"/>
                  <a:pt x="297899" y="188612"/>
                  <a:pt x="297973" y="188612"/>
                </a:cubicBezTo>
                <a:cubicBezTo>
                  <a:pt x="298268" y="188686"/>
                  <a:pt x="298563" y="188760"/>
                  <a:pt x="298859" y="188834"/>
                </a:cubicBezTo>
                <a:cubicBezTo>
                  <a:pt x="298932" y="188834"/>
                  <a:pt x="299006" y="188907"/>
                  <a:pt x="299154" y="188907"/>
                </a:cubicBezTo>
                <a:cubicBezTo>
                  <a:pt x="299523" y="188981"/>
                  <a:pt x="299893" y="189055"/>
                  <a:pt x="300262" y="189203"/>
                </a:cubicBezTo>
                <a:cubicBezTo>
                  <a:pt x="300409" y="189203"/>
                  <a:pt x="300483" y="189276"/>
                  <a:pt x="300631" y="189276"/>
                </a:cubicBezTo>
                <a:cubicBezTo>
                  <a:pt x="300926" y="189350"/>
                  <a:pt x="301148" y="189424"/>
                  <a:pt x="301443" y="189424"/>
                </a:cubicBezTo>
                <a:cubicBezTo>
                  <a:pt x="301591" y="189424"/>
                  <a:pt x="301738" y="189498"/>
                  <a:pt x="301886" y="189498"/>
                </a:cubicBezTo>
                <a:cubicBezTo>
                  <a:pt x="302108" y="189572"/>
                  <a:pt x="302403" y="189572"/>
                  <a:pt x="302624" y="189646"/>
                </a:cubicBezTo>
                <a:cubicBezTo>
                  <a:pt x="302772" y="189646"/>
                  <a:pt x="302920" y="189720"/>
                  <a:pt x="303067" y="189720"/>
                </a:cubicBezTo>
                <a:cubicBezTo>
                  <a:pt x="303363" y="189793"/>
                  <a:pt x="303584" y="189793"/>
                  <a:pt x="303880" y="189867"/>
                </a:cubicBezTo>
                <a:cubicBezTo>
                  <a:pt x="304027" y="189867"/>
                  <a:pt x="304101" y="189941"/>
                  <a:pt x="304249" y="189941"/>
                </a:cubicBezTo>
                <a:cubicBezTo>
                  <a:pt x="304618" y="190015"/>
                  <a:pt x="304987" y="190089"/>
                  <a:pt x="305356" y="190163"/>
                </a:cubicBezTo>
                <a:cubicBezTo>
                  <a:pt x="305430" y="190163"/>
                  <a:pt x="305578" y="190163"/>
                  <a:pt x="305652" y="190237"/>
                </a:cubicBezTo>
                <a:cubicBezTo>
                  <a:pt x="305947" y="190310"/>
                  <a:pt x="306243" y="190310"/>
                  <a:pt x="306538" y="190384"/>
                </a:cubicBezTo>
                <a:cubicBezTo>
                  <a:pt x="306685" y="190384"/>
                  <a:pt x="306833" y="190458"/>
                  <a:pt x="306981" y="190458"/>
                </a:cubicBezTo>
                <a:cubicBezTo>
                  <a:pt x="307202" y="190532"/>
                  <a:pt x="307424" y="190532"/>
                  <a:pt x="307719" y="190532"/>
                </a:cubicBezTo>
                <a:cubicBezTo>
                  <a:pt x="307867" y="190532"/>
                  <a:pt x="308015" y="190606"/>
                  <a:pt x="308162" y="190606"/>
                </a:cubicBezTo>
                <a:cubicBezTo>
                  <a:pt x="308384" y="190606"/>
                  <a:pt x="308679" y="190680"/>
                  <a:pt x="308900" y="190680"/>
                </a:cubicBezTo>
                <a:cubicBezTo>
                  <a:pt x="309048" y="190680"/>
                  <a:pt x="309196" y="190753"/>
                  <a:pt x="309270" y="190753"/>
                </a:cubicBezTo>
                <a:cubicBezTo>
                  <a:pt x="309639" y="190827"/>
                  <a:pt x="310008" y="190827"/>
                  <a:pt x="310377" y="190901"/>
                </a:cubicBezTo>
                <a:cubicBezTo>
                  <a:pt x="310451" y="190901"/>
                  <a:pt x="310451" y="190901"/>
                  <a:pt x="310525" y="190901"/>
                </a:cubicBezTo>
                <a:cubicBezTo>
                  <a:pt x="310820" y="190975"/>
                  <a:pt x="311116" y="190975"/>
                  <a:pt x="311485" y="191049"/>
                </a:cubicBezTo>
                <a:cubicBezTo>
                  <a:pt x="311633" y="191049"/>
                  <a:pt x="311780" y="191049"/>
                  <a:pt x="311854" y="191122"/>
                </a:cubicBezTo>
                <a:cubicBezTo>
                  <a:pt x="312076" y="191122"/>
                  <a:pt x="312297" y="191196"/>
                  <a:pt x="312519" y="191196"/>
                </a:cubicBezTo>
                <a:cubicBezTo>
                  <a:pt x="312666" y="191196"/>
                  <a:pt x="312814" y="191196"/>
                  <a:pt x="312961" y="191270"/>
                </a:cubicBezTo>
                <a:cubicBezTo>
                  <a:pt x="313183" y="191270"/>
                  <a:pt x="313405" y="191344"/>
                  <a:pt x="313626" y="191344"/>
                </a:cubicBezTo>
                <a:cubicBezTo>
                  <a:pt x="313774" y="191344"/>
                  <a:pt x="313848" y="191344"/>
                  <a:pt x="313995" y="191418"/>
                </a:cubicBezTo>
                <a:cubicBezTo>
                  <a:pt x="314291" y="191418"/>
                  <a:pt x="314512" y="191492"/>
                  <a:pt x="314807" y="191492"/>
                </a:cubicBezTo>
                <a:cubicBezTo>
                  <a:pt x="314881" y="191492"/>
                  <a:pt x="314955" y="191492"/>
                  <a:pt x="315029" y="191492"/>
                </a:cubicBezTo>
                <a:cubicBezTo>
                  <a:pt x="315324" y="191492"/>
                  <a:pt x="315694" y="191565"/>
                  <a:pt x="315989" y="191565"/>
                </a:cubicBezTo>
                <a:cubicBezTo>
                  <a:pt x="316063" y="191565"/>
                  <a:pt x="316211" y="191565"/>
                  <a:pt x="316284" y="191565"/>
                </a:cubicBezTo>
                <a:cubicBezTo>
                  <a:pt x="316506" y="191565"/>
                  <a:pt x="316727" y="191639"/>
                  <a:pt x="316949" y="191639"/>
                </a:cubicBezTo>
                <a:cubicBezTo>
                  <a:pt x="317096" y="191639"/>
                  <a:pt x="317170" y="191639"/>
                  <a:pt x="317318" y="191639"/>
                </a:cubicBezTo>
                <a:cubicBezTo>
                  <a:pt x="317540" y="191639"/>
                  <a:pt x="317761" y="191639"/>
                  <a:pt x="317909" y="191713"/>
                </a:cubicBezTo>
                <a:cubicBezTo>
                  <a:pt x="318057" y="191713"/>
                  <a:pt x="318130" y="191713"/>
                  <a:pt x="318278" y="191713"/>
                </a:cubicBezTo>
                <a:cubicBezTo>
                  <a:pt x="318499" y="191713"/>
                  <a:pt x="318721" y="191713"/>
                  <a:pt x="318942" y="191787"/>
                </a:cubicBezTo>
                <a:cubicBezTo>
                  <a:pt x="319016" y="191787"/>
                  <a:pt x="319090" y="191787"/>
                  <a:pt x="319164" y="191787"/>
                </a:cubicBezTo>
                <a:cubicBezTo>
                  <a:pt x="319459" y="191787"/>
                  <a:pt x="319755" y="191861"/>
                  <a:pt x="320050" y="191861"/>
                </a:cubicBezTo>
                <a:cubicBezTo>
                  <a:pt x="320124" y="191861"/>
                  <a:pt x="320198" y="191861"/>
                  <a:pt x="320272" y="191861"/>
                </a:cubicBezTo>
                <a:cubicBezTo>
                  <a:pt x="320493" y="191861"/>
                  <a:pt x="320714" y="191861"/>
                  <a:pt x="320862" y="191861"/>
                </a:cubicBezTo>
                <a:cubicBezTo>
                  <a:pt x="320936" y="191861"/>
                  <a:pt x="321010" y="191861"/>
                  <a:pt x="321157" y="191861"/>
                </a:cubicBezTo>
                <a:cubicBezTo>
                  <a:pt x="321305" y="191861"/>
                  <a:pt x="321527" y="191861"/>
                  <a:pt x="321674" y="191861"/>
                </a:cubicBezTo>
                <a:cubicBezTo>
                  <a:pt x="321748" y="191861"/>
                  <a:pt x="321822" y="191861"/>
                  <a:pt x="321896" y="191861"/>
                </a:cubicBezTo>
                <a:cubicBezTo>
                  <a:pt x="322118" y="191861"/>
                  <a:pt x="322265" y="191861"/>
                  <a:pt x="322413" y="191861"/>
                </a:cubicBezTo>
                <a:cubicBezTo>
                  <a:pt x="322487" y="191861"/>
                  <a:pt x="322560" y="191861"/>
                  <a:pt x="322634" y="191861"/>
                </a:cubicBezTo>
                <a:cubicBezTo>
                  <a:pt x="322856" y="191861"/>
                  <a:pt x="323077" y="191861"/>
                  <a:pt x="323299" y="191861"/>
                </a:cubicBezTo>
                <a:cubicBezTo>
                  <a:pt x="323299" y="191861"/>
                  <a:pt x="323373" y="191861"/>
                  <a:pt x="323373" y="191861"/>
                </a:cubicBezTo>
                <a:cubicBezTo>
                  <a:pt x="323594" y="191861"/>
                  <a:pt x="323742" y="191861"/>
                  <a:pt x="323890" y="191861"/>
                </a:cubicBezTo>
                <a:cubicBezTo>
                  <a:pt x="323964" y="191861"/>
                  <a:pt x="324037" y="191861"/>
                  <a:pt x="324037" y="191861"/>
                </a:cubicBezTo>
                <a:cubicBezTo>
                  <a:pt x="324185" y="191861"/>
                  <a:pt x="324333" y="191861"/>
                  <a:pt x="324480" y="191861"/>
                </a:cubicBezTo>
                <a:cubicBezTo>
                  <a:pt x="324554" y="191861"/>
                  <a:pt x="324628" y="191861"/>
                  <a:pt x="324702" y="191861"/>
                </a:cubicBezTo>
                <a:cubicBezTo>
                  <a:pt x="324849" y="191861"/>
                  <a:pt x="324923" y="191861"/>
                  <a:pt x="325071" y="191861"/>
                </a:cubicBezTo>
                <a:cubicBezTo>
                  <a:pt x="325145" y="191861"/>
                  <a:pt x="325145" y="191861"/>
                  <a:pt x="325219" y="191861"/>
                </a:cubicBezTo>
                <a:cubicBezTo>
                  <a:pt x="325366" y="191861"/>
                  <a:pt x="325514" y="191861"/>
                  <a:pt x="325662" y="191861"/>
                </a:cubicBezTo>
                <a:cubicBezTo>
                  <a:pt x="326769" y="191861"/>
                  <a:pt x="327877" y="191861"/>
                  <a:pt x="328984" y="191861"/>
                </a:cubicBezTo>
                <a:cubicBezTo>
                  <a:pt x="328984" y="191861"/>
                  <a:pt x="328984" y="191861"/>
                  <a:pt x="328984" y="191861"/>
                </a:cubicBezTo>
                <a:cubicBezTo>
                  <a:pt x="330092" y="191861"/>
                  <a:pt x="331199" y="191861"/>
                  <a:pt x="332233" y="191861"/>
                </a:cubicBezTo>
                <a:cubicBezTo>
                  <a:pt x="332381" y="191861"/>
                  <a:pt x="332528" y="191861"/>
                  <a:pt x="332676" y="191861"/>
                </a:cubicBezTo>
                <a:cubicBezTo>
                  <a:pt x="332750" y="191861"/>
                  <a:pt x="332750" y="191861"/>
                  <a:pt x="332824" y="191861"/>
                </a:cubicBezTo>
                <a:cubicBezTo>
                  <a:pt x="332971" y="191861"/>
                  <a:pt x="333045" y="191861"/>
                  <a:pt x="333193" y="191861"/>
                </a:cubicBezTo>
                <a:cubicBezTo>
                  <a:pt x="333267" y="191861"/>
                  <a:pt x="333267" y="191861"/>
                  <a:pt x="333341" y="191861"/>
                </a:cubicBezTo>
                <a:cubicBezTo>
                  <a:pt x="333488" y="191861"/>
                  <a:pt x="333636" y="191861"/>
                  <a:pt x="333784" y="191861"/>
                </a:cubicBezTo>
                <a:cubicBezTo>
                  <a:pt x="333858" y="191861"/>
                  <a:pt x="333932" y="191861"/>
                  <a:pt x="334005" y="191861"/>
                </a:cubicBezTo>
                <a:cubicBezTo>
                  <a:pt x="334153" y="191861"/>
                  <a:pt x="334374" y="191861"/>
                  <a:pt x="334522" y="191861"/>
                </a:cubicBezTo>
                <a:cubicBezTo>
                  <a:pt x="334596" y="191861"/>
                  <a:pt x="334596" y="191861"/>
                  <a:pt x="334670" y="191861"/>
                </a:cubicBezTo>
                <a:cubicBezTo>
                  <a:pt x="334891" y="191861"/>
                  <a:pt x="335113" y="191861"/>
                  <a:pt x="335334" y="191861"/>
                </a:cubicBezTo>
                <a:cubicBezTo>
                  <a:pt x="335408" y="191861"/>
                  <a:pt x="335482" y="191861"/>
                  <a:pt x="335556" y="191861"/>
                </a:cubicBezTo>
                <a:cubicBezTo>
                  <a:pt x="335704" y="191861"/>
                  <a:pt x="335925" y="191861"/>
                  <a:pt x="336073" y="191861"/>
                </a:cubicBezTo>
                <a:cubicBezTo>
                  <a:pt x="336147" y="191861"/>
                  <a:pt x="336220" y="191861"/>
                  <a:pt x="336368" y="191861"/>
                </a:cubicBezTo>
                <a:cubicBezTo>
                  <a:pt x="336516" y="191861"/>
                  <a:pt x="336737" y="191861"/>
                  <a:pt x="336885" y="191861"/>
                </a:cubicBezTo>
                <a:cubicBezTo>
                  <a:pt x="336959" y="191861"/>
                  <a:pt x="337106" y="191861"/>
                  <a:pt x="337180" y="191861"/>
                </a:cubicBezTo>
                <a:cubicBezTo>
                  <a:pt x="337402" y="191861"/>
                  <a:pt x="337549" y="191861"/>
                  <a:pt x="337771" y="191861"/>
                </a:cubicBezTo>
                <a:cubicBezTo>
                  <a:pt x="337845" y="191861"/>
                  <a:pt x="337919" y="191861"/>
                  <a:pt x="337993" y="191861"/>
                </a:cubicBezTo>
                <a:cubicBezTo>
                  <a:pt x="338288" y="191861"/>
                  <a:pt x="338583" y="191861"/>
                  <a:pt x="338878" y="191787"/>
                </a:cubicBezTo>
                <a:cubicBezTo>
                  <a:pt x="338952" y="191787"/>
                  <a:pt x="339026" y="191787"/>
                  <a:pt x="339100" y="191787"/>
                </a:cubicBezTo>
                <a:cubicBezTo>
                  <a:pt x="339322" y="191787"/>
                  <a:pt x="339543" y="191787"/>
                  <a:pt x="339765" y="191713"/>
                </a:cubicBezTo>
                <a:cubicBezTo>
                  <a:pt x="339839" y="191713"/>
                  <a:pt x="339986" y="191713"/>
                  <a:pt x="340134" y="191713"/>
                </a:cubicBezTo>
                <a:cubicBezTo>
                  <a:pt x="340355" y="191713"/>
                  <a:pt x="340503" y="191713"/>
                  <a:pt x="340724" y="191639"/>
                </a:cubicBezTo>
                <a:cubicBezTo>
                  <a:pt x="340872" y="191639"/>
                  <a:pt x="340946" y="191639"/>
                  <a:pt x="341094" y="191639"/>
                </a:cubicBezTo>
                <a:cubicBezTo>
                  <a:pt x="341315" y="191639"/>
                  <a:pt x="341537" y="191639"/>
                  <a:pt x="341758" y="191565"/>
                </a:cubicBezTo>
                <a:cubicBezTo>
                  <a:pt x="341906" y="191565"/>
                  <a:pt x="341980" y="191565"/>
                  <a:pt x="342127" y="191565"/>
                </a:cubicBezTo>
                <a:cubicBezTo>
                  <a:pt x="342423" y="191565"/>
                  <a:pt x="342718" y="191492"/>
                  <a:pt x="343013" y="191492"/>
                </a:cubicBezTo>
                <a:cubicBezTo>
                  <a:pt x="343087" y="191492"/>
                  <a:pt x="343235" y="191492"/>
                  <a:pt x="343383" y="191492"/>
                </a:cubicBezTo>
                <a:cubicBezTo>
                  <a:pt x="343678" y="191492"/>
                  <a:pt x="343900" y="191418"/>
                  <a:pt x="344195" y="191418"/>
                </a:cubicBezTo>
                <a:cubicBezTo>
                  <a:pt x="344342" y="191418"/>
                  <a:pt x="344490" y="191418"/>
                  <a:pt x="344638" y="191344"/>
                </a:cubicBezTo>
                <a:cubicBezTo>
                  <a:pt x="344859" y="191344"/>
                  <a:pt x="345081" y="191270"/>
                  <a:pt x="345302" y="191270"/>
                </a:cubicBezTo>
                <a:cubicBezTo>
                  <a:pt x="345450" y="191270"/>
                  <a:pt x="345598" y="191270"/>
                  <a:pt x="345745" y="191196"/>
                </a:cubicBezTo>
                <a:cubicBezTo>
                  <a:pt x="345967" y="191196"/>
                  <a:pt x="346188" y="191122"/>
                  <a:pt x="346410" y="191122"/>
                </a:cubicBezTo>
                <a:cubicBezTo>
                  <a:pt x="346557" y="191122"/>
                  <a:pt x="346705" y="191122"/>
                  <a:pt x="346853" y="191049"/>
                </a:cubicBezTo>
                <a:cubicBezTo>
                  <a:pt x="347148" y="191049"/>
                  <a:pt x="347370" y="190975"/>
                  <a:pt x="347665" y="190975"/>
                </a:cubicBezTo>
                <a:cubicBezTo>
                  <a:pt x="347739" y="190975"/>
                  <a:pt x="347887" y="190975"/>
                  <a:pt x="347961" y="190901"/>
                </a:cubicBezTo>
                <a:cubicBezTo>
                  <a:pt x="348330" y="190827"/>
                  <a:pt x="348699" y="190827"/>
                  <a:pt x="348994" y="190753"/>
                </a:cubicBezTo>
                <a:cubicBezTo>
                  <a:pt x="349142" y="190753"/>
                  <a:pt x="349290" y="190680"/>
                  <a:pt x="349363" y="190680"/>
                </a:cubicBezTo>
                <a:cubicBezTo>
                  <a:pt x="349585" y="190680"/>
                  <a:pt x="349807" y="190606"/>
                  <a:pt x="350102" y="190606"/>
                </a:cubicBezTo>
                <a:cubicBezTo>
                  <a:pt x="350249" y="190606"/>
                  <a:pt x="350397" y="190532"/>
                  <a:pt x="350545" y="190532"/>
                </a:cubicBezTo>
                <a:cubicBezTo>
                  <a:pt x="350766" y="190532"/>
                  <a:pt x="350988" y="190458"/>
                  <a:pt x="351209" y="190458"/>
                </a:cubicBezTo>
                <a:cubicBezTo>
                  <a:pt x="351357" y="190458"/>
                  <a:pt x="351505" y="190384"/>
                  <a:pt x="351652" y="190384"/>
                </a:cubicBezTo>
                <a:cubicBezTo>
                  <a:pt x="351874" y="190310"/>
                  <a:pt x="352169" y="190310"/>
                  <a:pt x="352391" y="190237"/>
                </a:cubicBezTo>
                <a:cubicBezTo>
                  <a:pt x="352538" y="190237"/>
                  <a:pt x="352612" y="190163"/>
                  <a:pt x="352760" y="190163"/>
                </a:cubicBezTo>
                <a:cubicBezTo>
                  <a:pt x="353129" y="190089"/>
                  <a:pt x="353498" y="190015"/>
                  <a:pt x="353868" y="189941"/>
                </a:cubicBezTo>
                <a:cubicBezTo>
                  <a:pt x="354015" y="189941"/>
                  <a:pt x="354089" y="189867"/>
                  <a:pt x="354237" y="189867"/>
                </a:cubicBezTo>
                <a:cubicBezTo>
                  <a:pt x="354532" y="189793"/>
                  <a:pt x="354753" y="189793"/>
                  <a:pt x="355049" y="189720"/>
                </a:cubicBezTo>
                <a:cubicBezTo>
                  <a:pt x="355197" y="189720"/>
                  <a:pt x="355344" y="189646"/>
                  <a:pt x="355492" y="189646"/>
                </a:cubicBezTo>
                <a:cubicBezTo>
                  <a:pt x="355714" y="189572"/>
                  <a:pt x="355935" y="189572"/>
                  <a:pt x="356156" y="189498"/>
                </a:cubicBezTo>
                <a:cubicBezTo>
                  <a:pt x="356304" y="189498"/>
                  <a:pt x="356452" y="189424"/>
                  <a:pt x="356599" y="189424"/>
                </a:cubicBezTo>
                <a:cubicBezTo>
                  <a:pt x="356821" y="189350"/>
                  <a:pt x="357116" y="189350"/>
                  <a:pt x="357338" y="189276"/>
                </a:cubicBezTo>
                <a:cubicBezTo>
                  <a:pt x="357486" y="189276"/>
                  <a:pt x="357633" y="189203"/>
                  <a:pt x="357781" y="189203"/>
                </a:cubicBezTo>
                <a:cubicBezTo>
                  <a:pt x="358150" y="189129"/>
                  <a:pt x="358519" y="189055"/>
                  <a:pt x="358888" y="188907"/>
                </a:cubicBezTo>
                <a:cubicBezTo>
                  <a:pt x="358962" y="188907"/>
                  <a:pt x="359036" y="188907"/>
                  <a:pt x="359110" y="188834"/>
                </a:cubicBezTo>
                <a:cubicBezTo>
                  <a:pt x="359405" y="188760"/>
                  <a:pt x="359701" y="188686"/>
                  <a:pt x="360070" y="188612"/>
                </a:cubicBezTo>
                <a:cubicBezTo>
                  <a:pt x="360217" y="188612"/>
                  <a:pt x="360365" y="188538"/>
                  <a:pt x="360439" y="188538"/>
                </a:cubicBezTo>
                <a:cubicBezTo>
                  <a:pt x="360660" y="188464"/>
                  <a:pt x="360956" y="188391"/>
                  <a:pt x="361177" y="188317"/>
                </a:cubicBezTo>
                <a:cubicBezTo>
                  <a:pt x="361325" y="188243"/>
                  <a:pt x="361473" y="188243"/>
                  <a:pt x="361620" y="188169"/>
                </a:cubicBezTo>
                <a:cubicBezTo>
                  <a:pt x="361842" y="188095"/>
                  <a:pt x="362137" y="188021"/>
                  <a:pt x="362359" y="187947"/>
                </a:cubicBezTo>
                <a:cubicBezTo>
                  <a:pt x="362506" y="187874"/>
                  <a:pt x="362654" y="187874"/>
                  <a:pt x="362728" y="187800"/>
                </a:cubicBezTo>
                <a:cubicBezTo>
                  <a:pt x="363023" y="187726"/>
                  <a:pt x="363319" y="187578"/>
                  <a:pt x="363614" y="187504"/>
                </a:cubicBezTo>
                <a:cubicBezTo>
                  <a:pt x="363688" y="187504"/>
                  <a:pt x="363762" y="187504"/>
                  <a:pt x="363762" y="187430"/>
                </a:cubicBezTo>
                <a:cubicBezTo>
                  <a:pt x="364131" y="187283"/>
                  <a:pt x="364500" y="187209"/>
                  <a:pt x="364795" y="187061"/>
                </a:cubicBezTo>
                <a:cubicBezTo>
                  <a:pt x="364869" y="186988"/>
                  <a:pt x="365017" y="186988"/>
                  <a:pt x="365091" y="186914"/>
                </a:cubicBezTo>
                <a:cubicBezTo>
                  <a:pt x="365312" y="186840"/>
                  <a:pt x="365608" y="186766"/>
                  <a:pt x="365829" y="186619"/>
                </a:cubicBezTo>
                <a:cubicBezTo>
                  <a:pt x="365903" y="186619"/>
                  <a:pt x="365977" y="186545"/>
                  <a:pt x="365977" y="186545"/>
                </a:cubicBezTo>
                <a:lnTo>
                  <a:pt x="365977" y="196660"/>
                </a:lnTo>
                <a:cubicBezTo>
                  <a:pt x="363171" y="199171"/>
                  <a:pt x="350102" y="203453"/>
                  <a:pt x="328984" y="203453"/>
                </a:cubicBezTo>
                <a:cubicBezTo>
                  <a:pt x="311337" y="203453"/>
                  <a:pt x="299302" y="200426"/>
                  <a:pt x="294207" y="197989"/>
                </a:cubicBezTo>
                <a:cubicBezTo>
                  <a:pt x="294059" y="197916"/>
                  <a:pt x="293986" y="197842"/>
                  <a:pt x="293838" y="197842"/>
                </a:cubicBezTo>
                <a:cubicBezTo>
                  <a:pt x="293838" y="197842"/>
                  <a:pt x="293838" y="197842"/>
                  <a:pt x="293838" y="197842"/>
                </a:cubicBezTo>
                <a:cubicBezTo>
                  <a:pt x="293025" y="197399"/>
                  <a:pt x="292435" y="197029"/>
                  <a:pt x="291992" y="196660"/>
                </a:cubicBezTo>
                <a:lnTo>
                  <a:pt x="291992" y="186545"/>
                </a:lnTo>
                <a:cubicBezTo>
                  <a:pt x="292066" y="186545"/>
                  <a:pt x="292140" y="186619"/>
                  <a:pt x="292214" y="186619"/>
                </a:cubicBezTo>
                <a:cubicBezTo>
                  <a:pt x="292287" y="186766"/>
                  <a:pt x="292509" y="186840"/>
                  <a:pt x="292804" y="186988"/>
                </a:cubicBezTo>
                <a:moveTo>
                  <a:pt x="332159" y="266953"/>
                </a:moveTo>
                <a:cubicBezTo>
                  <a:pt x="336959" y="266879"/>
                  <a:pt x="353720" y="266215"/>
                  <a:pt x="365829" y="261637"/>
                </a:cubicBezTo>
                <a:lnTo>
                  <a:pt x="365829" y="271753"/>
                </a:lnTo>
                <a:cubicBezTo>
                  <a:pt x="363023" y="274263"/>
                  <a:pt x="349954" y="278546"/>
                  <a:pt x="328836" y="278546"/>
                </a:cubicBezTo>
                <a:cubicBezTo>
                  <a:pt x="307719" y="278546"/>
                  <a:pt x="294724" y="274263"/>
                  <a:pt x="291844" y="271753"/>
                </a:cubicBezTo>
                <a:lnTo>
                  <a:pt x="291844" y="261563"/>
                </a:lnTo>
                <a:cubicBezTo>
                  <a:pt x="303954" y="266141"/>
                  <a:pt x="320714" y="266805"/>
                  <a:pt x="325514" y="266879"/>
                </a:cubicBezTo>
                <a:cubicBezTo>
                  <a:pt x="327729" y="266953"/>
                  <a:pt x="329944" y="266953"/>
                  <a:pt x="332159" y="266953"/>
                </a:cubicBezTo>
                <a:moveTo>
                  <a:pt x="292140" y="211649"/>
                </a:moveTo>
                <a:cubicBezTo>
                  <a:pt x="304249" y="216080"/>
                  <a:pt x="320714" y="216818"/>
                  <a:pt x="325514" y="216892"/>
                </a:cubicBezTo>
                <a:cubicBezTo>
                  <a:pt x="327729" y="216965"/>
                  <a:pt x="329944" y="216965"/>
                  <a:pt x="332086" y="216892"/>
                </a:cubicBezTo>
                <a:cubicBezTo>
                  <a:pt x="336885" y="216818"/>
                  <a:pt x="353646" y="216153"/>
                  <a:pt x="365755" y="211575"/>
                </a:cubicBezTo>
                <a:lnTo>
                  <a:pt x="365755" y="221691"/>
                </a:lnTo>
                <a:cubicBezTo>
                  <a:pt x="362949" y="224202"/>
                  <a:pt x="349880" y="228484"/>
                  <a:pt x="328763" y="228484"/>
                </a:cubicBezTo>
                <a:cubicBezTo>
                  <a:pt x="311116" y="228484"/>
                  <a:pt x="299080" y="225457"/>
                  <a:pt x="293986" y="223020"/>
                </a:cubicBezTo>
                <a:cubicBezTo>
                  <a:pt x="293838" y="222946"/>
                  <a:pt x="293764" y="222872"/>
                  <a:pt x="293616" y="222872"/>
                </a:cubicBezTo>
                <a:cubicBezTo>
                  <a:pt x="293616" y="222872"/>
                  <a:pt x="293616" y="222872"/>
                  <a:pt x="293616" y="222872"/>
                </a:cubicBezTo>
                <a:cubicBezTo>
                  <a:pt x="292804" y="222430"/>
                  <a:pt x="292214" y="222060"/>
                  <a:pt x="291770" y="221691"/>
                </a:cubicBezTo>
                <a:lnTo>
                  <a:pt x="291770" y="211575"/>
                </a:lnTo>
                <a:cubicBezTo>
                  <a:pt x="291844" y="211575"/>
                  <a:pt x="291918" y="211649"/>
                  <a:pt x="291918" y="211649"/>
                </a:cubicBezTo>
                <a:cubicBezTo>
                  <a:pt x="292066" y="211649"/>
                  <a:pt x="292140" y="211649"/>
                  <a:pt x="292140" y="211649"/>
                </a:cubicBezTo>
                <a:moveTo>
                  <a:pt x="292140" y="236606"/>
                </a:moveTo>
                <a:cubicBezTo>
                  <a:pt x="304249" y="241036"/>
                  <a:pt x="320714" y="241775"/>
                  <a:pt x="325514" y="241849"/>
                </a:cubicBezTo>
                <a:cubicBezTo>
                  <a:pt x="327729" y="241923"/>
                  <a:pt x="329944" y="241923"/>
                  <a:pt x="332086" y="241849"/>
                </a:cubicBezTo>
                <a:cubicBezTo>
                  <a:pt x="336885" y="241775"/>
                  <a:pt x="353646" y="241110"/>
                  <a:pt x="365755" y="236532"/>
                </a:cubicBezTo>
                <a:lnTo>
                  <a:pt x="365755" y="246648"/>
                </a:lnTo>
                <a:cubicBezTo>
                  <a:pt x="362949" y="249158"/>
                  <a:pt x="349880" y="253441"/>
                  <a:pt x="328763" y="253441"/>
                </a:cubicBezTo>
                <a:cubicBezTo>
                  <a:pt x="307645" y="253441"/>
                  <a:pt x="294650" y="249158"/>
                  <a:pt x="291770" y="246648"/>
                </a:cubicBezTo>
                <a:lnTo>
                  <a:pt x="291770" y="236459"/>
                </a:lnTo>
                <a:cubicBezTo>
                  <a:pt x="291844" y="236459"/>
                  <a:pt x="291918" y="236532"/>
                  <a:pt x="291918" y="236532"/>
                </a:cubicBezTo>
                <a:cubicBezTo>
                  <a:pt x="292066" y="236606"/>
                  <a:pt x="292140" y="236606"/>
                  <a:pt x="292140" y="236606"/>
                </a:cubicBezTo>
                <a:moveTo>
                  <a:pt x="365829" y="286742"/>
                </a:moveTo>
                <a:lnTo>
                  <a:pt x="365829" y="296857"/>
                </a:lnTo>
                <a:cubicBezTo>
                  <a:pt x="364795" y="297744"/>
                  <a:pt x="361842" y="299368"/>
                  <a:pt x="355935" y="300845"/>
                </a:cubicBezTo>
                <a:cubicBezTo>
                  <a:pt x="353868" y="297079"/>
                  <a:pt x="351135" y="293756"/>
                  <a:pt x="348034" y="290876"/>
                </a:cubicBezTo>
                <a:cubicBezTo>
                  <a:pt x="353868" y="290064"/>
                  <a:pt x="360291" y="288809"/>
                  <a:pt x="365829" y="286742"/>
                </a:cubicBezTo>
                <a:moveTo>
                  <a:pt x="364426" y="172885"/>
                </a:moveTo>
                <a:cubicBezTo>
                  <a:pt x="364426" y="172885"/>
                  <a:pt x="364352" y="172885"/>
                  <a:pt x="364352" y="172959"/>
                </a:cubicBezTo>
                <a:cubicBezTo>
                  <a:pt x="364131" y="173106"/>
                  <a:pt x="363836" y="173254"/>
                  <a:pt x="363540" y="173328"/>
                </a:cubicBezTo>
                <a:cubicBezTo>
                  <a:pt x="363540" y="173328"/>
                  <a:pt x="363466" y="173328"/>
                  <a:pt x="363466" y="173401"/>
                </a:cubicBezTo>
                <a:cubicBezTo>
                  <a:pt x="363171" y="173549"/>
                  <a:pt x="362876" y="173697"/>
                  <a:pt x="362580" y="173771"/>
                </a:cubicBezTo>
                <a:cubicBezTo>
                  <a:pt x="362506" y="173771"/>
                  <a:pt x="362506" y="173771"/>
                  <a:pt x="362432" y="173845"/>
                </a:cubicBezTo>
                <a:cubicBezTo>
                  <a:pt x="362137" y="173992"/>
                  <a:pt x="361768" y="174140"/>
                  <a:pt x="361399" y="174288"/>
                </a:cubicBezTo>
                <a:cubicBezTo>
                  <a:pt x="361325" y="174288"/>
                  <a:pt x="361251" y="174362"/>
                  <a:pt x="361177" y="174362"/>
                </a:cubicBezTo>
                <a:cubicBezTo>
                  <a:pt x="360808" y="174509"/>
                  <a:pt x="360439" y="174657"/>
                  <a:pt x="359996" y="174731"/>
                </a:cubicBezTo>
                <a:cubicBezTo>
                  <a:pt x="359922" y="174731"/>
                  <a:pt x="359848" y="174805"/>
                  <a:pt x="359775" y="174805"/>
                </a:cubicBezTo>
                <a:cubicBezTo>
                  <a:pt x="359331" y="174952"/>
                  <a:pt x="358888" y="175100"/>
                  <a:pt x="358445" y="175247"/>
                </a:cubicBezTo>
                <a:cubicBezTo>
                  <a:pt x="358445" y="175247"/>
                  <a:pt x="358371" y="175247"/>
                  <a:pt x="358371" y="175247"/>
                </a:cubicBezTo>
                <a:cubicBezTo>
                  <a:pt x="357929" y="175395"/>
                  <a:pt x="357412" y="175543"/>
                  <a:pt x="356895" y="175617"/>
                </a:cubicBezTo>
                <a:cubicBezTo>
                  <a:pt x="356821" y="175617"/>
                  <a:pt x="356747" y="175690"/>
                  <a:pt x="356673" y="175690"/>
                </a:cubicBezTo>
                <a:cubicBezTo>
                  <a:pt x="356156" y="175838"/>
                  <a:pt x="355640" y="175986"/>
                  <a:pt x="355123" y="176060"/>
                </a:cubicBezTo>
                <a:cubicBezTo>
                  <a:pt x="354975" y="176060"/>
                  <a:pt x="354901" y="176134"/>
                  <a:pt x="354753" y="176134"/>
                </a:cubicBezTo>
                <a:cubicBezTo>
                  <a:pt x="354237" y="176281"/>
                  <a:pt x="353646" y="176355"/>
                  <a:pt x="353055" y="176503"/>
                </a:cubicBezTo>
                <a:cubicBezTo>
                  <a:pt x="352981" y="176503"/>
                  <a:pt x="352907" y="176503"/>
                  <a:pt x="352760" y="176577"/>
                </a:cubicBezTo>
                <a:cubicBezTo>
                  <a:pt x="352169" y="176724"/>
                  <a:pt x="351579" y="176798"/>
                  <a:pt x="350914" y="176946"/>
                </a:cubicBezTo>
                <a:cubicBezTo>
                  <a:pt x="350840" y="176946"/>
                  <a:pt x="350840" y="176946"/>
                  <a:pt x="350766" y="176946"/>
                </a:cubicBezTo>
                <a:cubicBezTo>
                  <a:pt x="350102" y="177093"/>
                  <a:pt x="349437" y="177167"/>
                  <a:pt x="348773" y="177241"/>
                </a:cubicBezTo>
                <a:cubicBezTo>
                  <a:pt x="348625" y="177241"/>
                  <a:pt x="348477" y="177315"/>
                  <a:pt x="348403" y="177315"/>
                </a:cubicBezTo>
                <a:cubicBezTo>
                  <a:pt x="347739" y="177389"/>
                  <a:pt x="347074" y="177536"/>
                  <a:pt x="346336" y="177610"/>
                </a:cubicBezTo>
                <a:cubicBezTo>
                  <a:pt x="346188" y="177610"/>
                  <a:pt x="346041" y="177610"/>
                  <a:pt x="345893" y="177684"/>
                </a:cubicBezTo>
                <a:cubicBezTo>
                  <a:pt x="345155" y="177758"/>
                  <a:pt x="344416" y="177832"/>
                  <a:pt x="343604" y="177979"/>
                </a:cubicBezTo>
                <a:cubicBezTo>
                  <a:pt x="343530" y="177979"/>
                  <a:pt x="343456" y="177979"/>
                  <a:pt x="343383" y="177979"/>
                </a:cubicBezTo>
                <a:cubicBezTo>
                  <a:pt x="342644" y="178053"/>
                  <a:pt x="341832" y="178127"/>
                  <a:pt x="341094" y="178201"/>
                </a:cubicBezTo>
                <a:cubicBezTo>
                  <a:pt x="340946" y="178201"/>
                  <a:pt x="340872" y="178201"/>
                  <a:pt x="340724" y="178201"/>
                </a:cubicBezTo>
                <a:cubicBezTo>
                  <a:pt x="339912" y="178275"/>
                  <a:pt x="339100" y="178349"/>
                  <a:pt x="338214" y="178349"/>
                </a:cubicBezTo>
                <a:cubicBezTo>
                  <a:pt x="338066" y="178349"/>
                  <a:pt x="337845" y="178349"/>
                  <a:pt x="337697" y="178349"/>
                </a:cubicBezTo>
                <a:cubicBezTo>
                  <a:pt x="336885" y="178423"/>
                  <a:pt x="335999" y="178423"/>
                  <a:pt x="335113" y="178496"/>
                </a:cubicBezTo>
                <a:cubicBezTo>
                  <a:pt x="334965" y="178496"/>
                  <a:pt x="334817" y="178496"/>
                  <a:pt x="334670" y="178496"/>
                </a:cubicBezTo>
                <a:cubicBezTo>
                  <a:pt x="333710" y="178570"/>
                  <a:pt x="332824" y="178570"/>
                  <a:pt x="331790" y="178570"/>
                </a:cubicBezTo>
                <a:cubicBezTo>
                  <a:pt x="329797" y="178644"/>
                  <a:pt x="327729" y="178644"/>
                  <a:pt x="325736" y="178570"/>
                </a:cubicBezTo>
                <a:cubicBezTo>
                  <a:pt x="324775" y="178570"/>
                  <a:pt x="323816" y="178496"/>
                  <a:pt x="322856" y="178496"/>
                </a:cubicBezTo>
                <a:cubicBezTo>
                  <a:pt x="322708" y="178496"/>
                  <a:pt x="322560" y="178496"/>
                  <a:pt x="322413" y="178496"/>
                </a:cubicBezTo>
                <a:cubicBezTo>
                  <a:pt x="321527" y="178423"/>
                  <a:pt x="320641" y="178423"/>
                  <a:pt x="319829" y="178349"/>
                </a:cubicBezTo>
                <a:cubicBezTo>
                  <a:pt x="319681" y="178349"/>
                  <a:pt x="319533" y="178349"/>
                  <a:pt x="319312" y="178349"/>
                </a:cubicBezTo>
                <a:cubicBezTo>
                  <a:pt x="318499" y="178275"/>
                  <a:pt x="317613" y="178201"/>
                  <a:pt x="316801" y="178127"/>
                </a:cubicBezTo>
                <a:cubicBezTo>
                  <a:pt x="316727" y="178127"/>
                  <a:pt x="316580" y="178127"/>
                  <a:pt x="316506" y="178127"/>
                </a:cubicBezTo>
                <a:cubicBezTo>
                  <a:pt x="315694" y="178053"/>
                  <a:pt x="314955" y="177979"/>
                  <a:pt x="314143" y="177906"/>
                </a:cubicBezTo>
                <a:cubicBezTo>
                  <a:pt x="314069" y="177906"/>
                  <a:pt x="313995" y="177906"/>
                  <a:pt x="313922" y="177906"/>
                </a:cubicBezTo>
                <a:cubicBezTo>
                  <a:pt x="313109" y="177832"/>
                  <a:pt x="312371" y="177758"/>
                  <a:pt x="311633" y="177610"/>
                </a:cubicBezTo>
                <a:cubicBezTo>
                  <a:pt x="311485" y="177610"/>
                  <a:pt x="311337" y="177610"/>
                  <a:pt x="311263" y="177536"/>
                </a:cubicBezTo>
                <a:cubicBezTo>
                  <a:pt x="310525" y="177462"/>
                  <a:pt x="309861" y="177315"/>
                  <a:pt x="309196" y="177241"/>
                </a:cubicBezTo>
                <a:cubicBezTo>
                  <a:pt x="309048" y="177241"/>
                  <a:pt x="308974" y="177167"/>
                  <a:pt x="308827" y="177167"/>
                </a:cubicBezTo>
                <a:cubicBezTo>
                  <a:pt x="308162" y="177093"/>
                  <a:pt x="307424" y="176946"/>
                  <a:pt x="306833" y="176798"/>
                </a:cubicBezTo>
                <a:cubicBezTo>
                  <a:pt x="306759" y="176798"/>
                  <a:pt x="306759" y="176798"/>
                  <a:pt x="306759" y="176798"/>
                </a:cubicBezTo>
                <a:cubicBezTo>
                  <a:pt x="306095" y="176651"/>
                  <a:pt x="305504" y="176577"/>
                  <a:pt x="304913" y="176429"/>
                </a:cubicBezTo>
                <a:cubicBezTo>
                  <a:pt x="304839" y="176429"/>
                  <a:pt x="304766" y="176429"/>
                  <a:pt x="304692" y="176355"/>
                </a:cubicBezTo>
                <a:cubicBezTo>
                  <a:pt x="304101" y="176207"/>
                  <a:pt x="303510" y="176134"/>
                  <a:pt x="302993" y="175986"/>
                </a:cubicBezTo>
                <a:cubicBezTo>
                  <a:pt x="302920" y="175986"/>
                  <a:pt x="302772" y="175912"/>
                  <a:pt x="302698" y="175912"/>
                </a:cubicBezTo>
                <a:cubicBezTo>
                  <a:pt x="302182" y="175764"/>
                  <a:pt x="301591" y="175617"/>
                  <a:pt x="301148" y="175543"/>
                </a:cubicBezTo>
                <a:cubicBezTo>
                  <a:pt x="301074" y="175543"/>
                  <a:pt x="301000" y="175469"/>
                  <a:pt x="300926" y="175469"/>
                </a:cubicBezTo>
                <a:cubicBezTo>
                  <a:pt x="300409" y="175321"/>
                  <a:pt x="299893" y="175174"/>
                  <a:pt x="299449" y="175026"/>
                </a:cubicBezTo>
                <a:lnTo>
                  <a:pt x="299449" y="175026"/>
                </a:lnTo>
                <a:cubicBezTo>
                  <a:pt x="298932" y="174878"/>
                  <a:pt x="298490" y="174731"/>
                  <a:pt x="298047" y="174583"/>
                </a:cubicBezTo>
                <a:cubicBezTo>
                  <a:pt x="297973" y="174583"/>
                  <a:pt x="297899" y="174509"/>
                  <a:pt x="297825" y="174509"/>
                </a:cubicBezTo>
                <a:cubicBezTo>
                  <a:pt x="297382" y="174362"/>
                  <a:pt x="297013" y="174214"/>
                  <a:pt x="296644" y="174066"/>
                </a:cubicBezTo>
                <a:cubicBezTo>
                  <a:pt x="296570" y="174066"/>
                  <a:pt x="296496" y="173992"/>
                  <a:pt x="296422" y="173992"/>
                </a:cubicBezTo>
                <a:cubicBezTo>
                  <a:pt x="296053" y="173845"/>
                  <a:pt x="295684" y="173697"/>
                  <a:pt x="295388" y="173549"/>
                </a:cubicBezTo>
                <a:cubicBezTo>
                  <a:pt x="295388" y="173549"/>
                  <a:pt x="295314" y="173549"/>
                  <a:pt x="295314" y="173475"/>
                </a:cubicBezTo>
                <a:cubicBezTo>
                  <a:pt x="295019" y="173328"/>
                  <a:pt x="294650" y="173180"/>
                  <a:pt x="294429" y="173106"/>
                </a:cubicBezTo>
                <a:cubicBezTo>
                  <a:pt x="294429" y="173106"/>
                  <a:pt x="294355" y="173106"/>
                  <a:pt x="294355" y="173032"/>
                </a:cubicBezTo>
                <a:cubicBezTo>
                  <a:pt x="294059" y="172885"/>
                  <a:pt x="293838" y="172737"/>
                  <a:pt x="293542" y="172663"/>
                </a:cubicBezTo>
                <a:cubicBezTo>
                  <a:pt x="293542" y="172663"/>
                  <a:pt x="293469" y="172663"/>
                  <a:pt x="293469" y="172589"/>
                </a:cubicBezTo>
                <a:cubicBezTo>
                  <a:pt x="298120" y="170079"/>
                  <a:pt x="310451" y="166756"/>
                  <a:pt x="328984" y="166756"/>
                </a:cubicBezTo>
                <a:cubicBezTo>
                  <a:pt x="347444" y="167052"/>
                  <a:pt x="359775" y="170374"/>
                  <a:pt x="364426" y="172885"/>
                </a:cubicBezTo>
                <a:moveTo>
                  <a:pt x="190540" y="243325"/>
                </a:moveTo>
                <a:cubicBezTo>
                  <a:pt x="190613" y="243325"/>
                  <a:pt x="190761" y="243399"/>
                  <a:pt x="190835" y="243399"/>
                </a:cubicBezTo>
                <a:cubicBezTo>
                  <a:pt x="191204" y="243547"/>
                  <a:pt x="191573" y="243621"/>
                  <a:pt x="191942" y="243768"/>
                </a:cubicBezTo>
                <a:cubicBezTo>
                  <a:pt x="192016" y="243768"/>
                  <a:pt x="192016" y="243768"/>
                  <a:pt x="192090" y="243842"/>
                </a:cubicBezTo>
                <a:cubicBezTo>
                  <a:pt x="192385" y="243916"/>
                  <a:pt x="192755" y="244064"/>
                  <a:pt x="193050" y="244138"/>
                </a:cubicBezTo>
                <a:cubicBezTo>
                  <a:pt x="193198" y="244138"/>
                  <a:pt x="193272" y="244212"/>
                  <a:pt x="193419" y="244212"/>
                </a:cubicBezTo>
                <a:cubicBezTo>
                  <a:pt x="193641" y="244285"/>
                  <a:pt x="193936" y="244359"/>
                  <a:pt x="194157" y="244433"/>
                </a:cubicBezTo>
                <a:cubicBezTo>
                  <a:pt x="194305" y="244507"/>
                  <a:pt x="194453" y="244507"/>
                  <a:pt x="194527" y="244581"/>
                </a:cubicBezTo>
                <a:cubicBezTo>
                  <a:pt x="194748" y="244654"/>
                  <a:pt x="195044" y="244728"/>
                  <a:pt x="195265" y="244802"/>
                </a:cubicBezTo>
                <a:cubicBezTo>
                  <a:pt x="195413" y="244802"/>
                  <a:pt x="195487" y="244876"/>
                  <a:pt x="195634" y="244876"/>
                </a:cubicBezTo>
                <a:cubicBezTo>
                  <a:pt x="195930" y="244950"/>
                  <a:pt x="196299" y="245024"/>
                  <a:pt x="196668" y="245097"/>
                </a:cubicBezTo>
                <a:cubicBezTo>
                  <a:pt x="196742" y="245097"/>
                  <a:pt x="196742" y="245097"/>
                  <a:pt x="196816" y="245097"/>
                </a:cubicBezTo>
                <a:cubicBezTo>
                  <a:pt x="197185" y="245171"/>
                  <a:pt x="197554" y="245245"/>
                  <a:pt x="197923" y="245393"/>
                </a:cubicBezTo>
                <a:cubicBezTo>
                  <a:pt x="198071" y="245393"/>
                  <a:pt x="198145" y="245467"/>
                  <a:pt x="198292" y="245467"/>
                </a:cubicBezTo>
                <a:cubicBezTo>
                  <a:pt x="198588" y="245541"/>
                  <a:pt x="198809" y="245614"/>
                  <a:pt x="199105" y="245614"/>
                </a:cubicBezTo>
                <a:cubicBezTo>
                  <a:pt x="199252" y="245614"/>
                  <a:pt x="199400" y="245688"/>
                  <a:pt x="199548" y="245688"/>
                </a:cubicBezTo>
                <a:cubicBezTo>
                  <a:pt x="199769" y="245762"/>
                  <a:pt x="200064" y="245762"/>
                  <a:pt x="200286" y="245836"/>
                </a:cubicBezTo>
                <a:cubicBezTo>
                  <a:pt x="200434" y="245836"/>
                  <a:pt x="200581" y="245910"/>
                  <a:pt x="200655" y="245910"/>
                </a:cubicBezTo>
                <a:cubicBezTo>
                  <a:pt x="200951" y="245984"/>
                  <a:pt x="201246" y="246058"/>
                  <a:pt x="201541" y="246058"/>
                </a:cubicBezTo>
                <a:cubicBezTo>
                  <a:pt x="201615" y="246058"/>
                  <a:pt x="201689" y="246058"/>
                  <a:pt x="201836" y="246131"/>
                </a:cubicBezTo>
                <a:cubicBezTo>
                  <a:pt x="202206" y="246205"/>
                  <a:pt x="202575" y="246279"/>
                  <a:pt x="202944" y="246353"/>
                </a:cubicBezTo>
                <a:cubicBezTo>
                  <a:pt x="203018" y="246353"/>
                  <a:pt x="203166" y="246353"/>
                  <a:pt x="203240" y="246427"/>
                </a:cubicBezTo>
                <a:cubicBezTo>
                  <a:pt x="203535" y="246500"/>
                  <a:pt x="203830" y="246500"/>
                  <a:pt x="204126" y="246574"/>
                </a:cubicBezTo>
                <a:cubicBezTo>
                  <a:pt x="204273" y="246574"/>
                  <a:pt x="204421" y="246648"/>
                  <a:pt x="204495" y="246648"/>
                </a:cubicBezTo>
                <a:cubicBezTo>
                  <a:pt x="204716" y="246722"/>
                  <a:pt x="205012" y="246722"/>
                  <a:pt x="205233" y="246796"/>
                </a:cubicBezTo>
                <a:cubicBezTo>
                  <a:pt x="205381" y="246796"/>
                  <a:pt x="205528" y="246869"/>
                  <a:pt x="205602" y="246869"/>
                </a:cubicBezTo>
                <a:cubicBezTo>
                  <a:pt x="205898" y="246943"/>
                  <a:pt x="206119" y="246943"/>
                  <a:pt x="206415" y="247017"/>
                </a:cubicBezTo>
                <a:cubicBezTo>
                  <a:pt x="206488" y="247017"/>
                  <a:pt x="206636" y="247017"/>
                  <a:pt x="206710" y="247091"/>
                </a:cubicBezTo>
                <a:cubicBezTo>
                  <a:pt x="207079" y="247165"/>
                  <a:pt x="207448" y="247165"/>
                  <a:pt x="207817" y="247239"/>
                </a:cubicBezTo>
                <a:cubicBezTo>
                  <a:pt x="207891" y="247239"/>
                  <a:pt x="207891" y="247239"/>
                  <a:pt x="207965" y="247239"/>
                </a:cubicBezTo>
                <a:cubicBezTo>
                  <a:pt x="208260" y="247313"/>
                  <a:pt x="208630" y="247313"/>
                  <a:pt x="208925" y="247386"/>
                </a:cubicBezTo>
                <a:cubicBezTo>
                  <a:pt x="209073" y="247386"/>
                  <a:pt x="209147" y="247386"/>
                  <a:pt x="209294" y="247460"/>
                </a:cubicBezTo>
                <a:cubicBezTo>
                  <a:pt x="209516" y="247460"/>
                  <a:pt x="209811" y="247534"/>
                  <a:pt x="210032" y="247534"/>
                </a:cubicBezTo>
                <a:cubicBezTo>
                  <a:pt x="210180" y="247534"/>
                  <a:pt x="210254" y="247534"/>
                  <a:pt x="210402" y="247608"/>
                </a:cubicBezTo>
                <a:cubicBezTo>
                  <a:pt x="210623" y="247608"/>
                  <a:pt x="210919" y="247682"/>
                  <a:pt x="211140" y="247682"/>
                </a:cubicBezTo>
                <a:cubicBezTo>
                  <a:pt x="211214" y="247682"/>
                  <a:pt x="211362" y="247682"/>
                  <a:pt x="211435" y="247682"/>
                </a:cubicBezTo>
                <a:cubicBezTo>
                  <a:pt x="211731" y="247682"/>
                  <a:pt x="212100" y="247756"/>
                  <a:pt x="212395" y="247756"/>
                </a:cubicBezTo>
                <a:cubicBezTo>
                  <a:pt x="212395" y="247756"/>
                  <a:pt x="212395" y="247756"/>
                  <a:pt x="212469" y="247756"/>
                </a:cubicBezTo>
                <a:cubicBezTo>
                  <a:pt x="212839" y="247756"/>
                  <a:pt x="213134" y="247830"/>
                  <a:pt x="213503" y="247830"/>
                </a:cubicBezTo>
                <a:cubicBezTo>
                  <a:pt x="213577" y="247830"/>
                  <a:pt x="213650" y="247830"/>
                  <a:pt x="213798" y="247830"/>
                </a:cubicBezTo>
                <a:cubicBezTo>
                  <a:pt x="214020" y="247830"/>
                  <a:pt x="214241" y="247903"/>
                  <a:pt x="214537" y="247903"/>
                </a:cubicBezTo>
                <a:cubicBezTo>
                  <a:pt x="214611" y="247903"/>
                  <a:pt x="214758" y="247903"/>
                  <a:pt x="214832" y="247903"/>
                </a:cubicBezTo>
                <a:cubicBezTo>
                  <a:pt x="215054" y="247903"/>
                  <a:pt x="215275" y="247903"/>
                  <a:pt x="215496" y="247977"/>
                </a:cubicBezTo>
                <a:cubicBezTo>
                  <a:pt x="215570" y="247977"/>
                  <a:pt x="215718" y="247977"/>
                  <a:pt x="215792" y="247977"/>
                </a:cubicBezTo>
                <a:cubicBezTo>
                  <a:pt x="216087" y="247977"/>
                  <a:pt x="216309" y="248051"/>
                  <a:pt x="216530" y="248051"/>
                </a:cubicBezTo>
                <a:cubicBezTo>
                  <a:pt x="216604" y="248051"/>
                  <a:pt x="216604" y="248051"/>
                  <a:pt x="216678" y="248051"/>
                </a:cubicBezTo>
                <a:cubicBezTo>
                  <a:pt x="216973" y="248051"/>
                  <a:pt x="217269" y="248125"/>
                  <a:pt x="217564" y="248125"/>
                </a:cubicBezTo>
                <a:cubicBezTo>
                  <a:pt x="217638" y="248125"/>
                  <a:pt x="217711" y="248125"/>
                  <a:pt x="217711" y="248125"/>
                </a:cubicBezTo>
                <a:cubicBezTo>
                  <a:pt x="217933" y="248125"/>
                  <a:pt x="218155" y="248125"/>
                  <a:pt x="218376" y="248199"/>
                </a:cubicBezTo>
                <a:cubicBezTo>
                  <a:pt x="218450" y="248199"/>
                  <a:pt x="218524" y="248199"/>
                  <a:pt x="218598" y="248199"/>
                </a:cubicBezTo>
                <a:cubicBezTo>
                  <a:pt x="218745" y="248199"/>
                  <a:pt x="218967" y="248199"/>
                  <a:pt x="219115" y="248199"/>
                </a:cubicBezTo>
                <a:cubicBezTo>
                  <a:pt x="219188" y="248199"/>
                  <a:pt x="219262" y="248199"/>
                  <a:pt x="219336" y="248199"/>
                </a:cubicBezTo>
                <a:cubicBezTo>
                  <a:pt x="219557" y="248199"/>
                  <a:pt x="219705" y="248199"/>
                  <a:pt x="219927" y="248199"/>
                </a:cubicBezTo>
                <a:cubicBezTo>
                  <a:pt x="220001" y="248199"/>
                  <a:pt x="220001" y="248199"/>
                  <a:pt x="220074" y="248199"/>
                </a:cubicBezTo>
                <a:cubicBezTo>
                  <a:pt x="220296" y="248199"/>
                  <a:pt x="220518" y="248199"/>
                  <a:pt x="220739" y="248199"/>
                </a:cubicBezTo>
                <a:cubicBezTo>
                  <a:pt x="220739" y="248199"/>
                  <a:pt x="220739" y="248199"/>
                  <a:pt x="220739" y="248199"/>
                </a:cubicBezTo>
                <a:cubicBezTo>
                  <a:pt x="220961" y="248199"/>
                  <a:pt x="221108" y="248199"/>
                  <a:pt x="221330" y="248199"/>
                </a:cubicBezTo>
                <a:cubicBezTo>
                  <a:pt x="221403" y="248199"/>
                  <a:pt x="221403" y="248199"/>
                  <a:pt x="221477" y="248199"/>
                </a:cubicBezTo>
                <a:cubicBezTo>
                  <a:pt x="221625" y="248199"/>
                  <a:pt x="221773" y="248199"/>
                  <a:pt x="221920" y="248199"/>
                </a:cubicBezTo>
                <a:cubicBezTo>
                  <a:pt x="221994" y="248199"/>
                  <a:pt x="221994" y="248199"/>
                  <a:pt x="222068" y="248199"/>
                </a:cubicBezTo>
                <a:cubicBezTo>
                  <a:pt x="222216" y="248199"/>
                  <a:pt x="222363" y="248199"/>
                  <a:pt x="222437" y="248199"/>
                </a:cubicBezTo>
                <a:cubicBezTo>
                  <a:pt x="222437" y="248199"/>
                  <a:pt x="222511" y="248199"/>
                  <a:pt x="222511" y="248199"/>
                </a:cubicBezTo>
                <a:cubicBezTo>
                  <a:pt x="222659" y="248199"/>
                  <a:pt x="222807" y="248199"/>
                  <a:pt x="222954" y="248199"/>
                </a:cubicBezTo>
                <a:cubicBezTo>
                  <a:pt x="222954" y="248199"/>
                  <a:pt x="223028" y="248199"/>
                  <a:pt x="223028" y="248199"/>
                </a:cubicBezTo>
                <a:cubicBezTo>
                  <a:pt x="224062" y="248199"/>
                  <a:pt x="225169" y="248199"/>
                  <a:pt x="226203" y="248199"/>
                </a:cubicBezTo>
                <a:cubicBezTo>
                  <a:pt x="226203" y="248199"/>
                  <a:pt x="226203" y="248199"/>
                  <a:pt x="226203" y="248199"/>
                </a:cubicBezTo>
                <a:cubicBezTo>
                  <a:pt x="227310" y="248199"/>
                  <a:pt x="228344" y="248199"/>
                  <a:pt x="229452" y="248199"/>
                </a:cubicBezTo>
                <a:cubicBezTo>
                  <a:pt x="229599" y="248199"/>
                  <a:pt x="229747" y="248199"/>
                  <a:pt x="229895" y="248199"/>
                </a:cubicBezTo>
                <a:cubicBezTo>
                  <a:pt x="229969" y="248199"/>
                  <a:pt x="229969" y="248199"/>
                  <a:pt x="230042" y="248199"/>
                </a:cubicBezTo>
                <a:cubicBezTo>
                  <a:pt x="230116" y="248199"/>
                  <a:pt x="230264" y="248199"/>
                  <a:pt x="230412" y="248199"/>
                </a:cubicBezTo>
                <a:cubicBezTo>
                  <a:pt x="230486" y="248199"/>
                  <a:pt x="230559" y="248199"/>
                  <a:pt x="230633" y="248199"/>
                </a:cubicBezTo>
                <a:cubicBezTo>
                  <a:pt x="230781" y="248199"/>
                  <a:pt x="230855" y="248199"/>
                  <a:pt x="231002" y="248199"/>
                </a:cubicBezTo>
                <a:cubicBezTo>
                  <a:pt x="231076" y="248199"/>
                  <a:pt x="231150" y="248199"/>
                  <a:pt x="231224" y="248199"/>
                </a:cubicBezTo>
                <a:cubicBezTo>
                  <a:pt x="231371" y="248199"/>
                  <a:pt x="231519" y="248199"/>
                  <a:pt x="231667" y="248199"/>
                </a:cubicBezTo>
                <a:cubicBezTo>
                  <a:pt x="231741" y="248199"/>
                  <a:pt x="231741" y="248199"/>
                  <a:pt x="231814" y="248199"/>
                </a:cubicBezTo>
                <a:cubicBezTo>
                  <a:pt x="232036" y="248199"/>
                  <a:pt x="232258" y="248199"/>
                  <a:pt x="232479" y="248199"/>
                </a:cubicBezTo>
                <a:cubicBezTo>
                  <a:pt x="232553" y="248199"/>
                  <a:pt x="232627" y="248199"/>
                  <a:pt x="232627" y="248199"/>
                </a:cubicBezTo>
                <a:cubicBezTo>
                  <a:pt x="232775" y="248199"/>
                  <a:pt x="232996" y="248199"/>
                  <a:pt x="233144" y="248199"/>
                </a:cubicBezTo>
                <a:cubicBezTo>
                  <a:pt x="233217" y="248199"/>
                  <a:pt x="233291" y="248199"/>
                  <a:pt x="233365" y="248199"/>
                </a:cubicBezTo>
                <a:cubicBezTo>
                  <a:pt x="233513" y="248199"/>
                  <a:pt x="233734" y="248199"/>
                  <a:pt x="233882" y="248199"/>
                </a:cubicBezTo>
                <a:cubicBezTo>
                  <a:pt x="233956" y="248199"/>
                  <a:pt x="234030" y="248199"/>
                  <a:pt x="234177" y="248199"/>
                </a:cubicBezTo>
                <a:cubicBezTo>
                  <a:pt x="234399" y="248199"/>
                  <a:pt x="234547" y="248199"/>
                  <a:pt x="234768" y="248199"/>
                </a:cubicBezTo>
                <a:cubicBezTo>
                  <a:pt x="234842" y="248199"/>
                  <a:pt x="234916" y="248199"/>
                  <a:pt x="234990" y="248199"/>
                </a:cubicBezTo>
                <a:cubicBezTo>
                  <a:pt x="235285" y="248199"/>
                  <a:pt x="235580" y="248199"/>
                  <a:pt x="235876" y="248125"/>
                </a:cubicBezTo>
                <a:cubicBezTo>
                  <a:pt x="235876" y="248125"/>
                  <a:pt x="235949" y="248125"/>
                  <a:pt x="235949" y="248125"/>
                </a:cubicBezTo>
                <a:cubicBezTo>
                  <a:pt x="236245" y="248125"/>
                  <a:pt x="236466" y="248125"/>
                  <a:pt x="236762" y="248051"/>
                </a:cubicBezTo>
                <a:cubicBezTo>
                  <a:pt x="236836" y="248051"/>
                  <a:pt x="236909" y="248051"/>
                  <a:pt x="237057" y="248051"/>
                </a:cubicBezTo>
                <a:cubicBezTo>
                  <a:pt x="237278" y="248051"/>
                  <a:pt x="237500" y="248051"/>
                  <a:pt x="237721" y="247977"/>
                </a:cubicBezTo>
                <a:cubicBezTo>
                  <a:pt x="237795" y="247977"/>
                  <a:pt x="237869" y="247977"/>
                  <a:pt x="238017" y="247977"/>
                </a:cubicBezTo>
                <a:cubicBezTo>
                  <a:pt x="238238" y="247977"/>
                  <a:pt x="238534" y="247903"/>
                  <a:pt x="238755" y="247903"/>
                </a:cubicBezTo>
                <a:cubicBezTo>
                  <a:pt x="238829" y="247903"/>
                  <a:pt x="238903" y="247903"/>
                  <a:pt x="238977" y="247903"/>
                </a:cubicBezTo>
                <a:cubicBezTo>
                  <a:pt x="239641" y="247830"/>
                  <a:pt x="240306" y="247756"/>
                  <a:pt x="241044" y="247682"/>
                </a:cubicBezTo>
                <a:cubicBezTo>
                  <a:pt x="241118" y="247682"/>
                  <a:pt x="241192" y="247682"/>
                  <a:pt x="241266" y="247682"/>
                </a:cubicBezTo>
                <a:cubicBezTo>
                  <a:pt x="241561" y="247682"/>
                  <a:pt x="241782" y="247608"/>
                  <a:pt x="242078" y="247608"/>
                </a:cubicBezTo>
                <a:cubicBezTo>
                  <a:pt x="242152" y="247608"/>
                  <a:pt x="242299" y="247608"/>
                  <a:pt x="242373" y="247608"/>
                </a:cubicBezTo>
                <a:cubicBezTo>
                  <a:pt x="242669" y="247608"/>
                  <a:pt x="242890" y="247534"/>
                  <a:pt x="243185" y="247534"/>
                </a:cubicBezTo>
                <a:cubicBezTo>
                  <a:pt x="243259" y="247534"/>
                  <a:pt x="243333" y="247534"/>
                  <a:pt x="243481" y="247534"/>
                </a:cubicBezTo>
                <a:cubicBezTo>
                  <a:pt x="243850" y="247460"/>
                  <a:pt x="244145" y="247460"/>
                  <a:pt x="244515" y="247386"/>
                </a:cubicBezTo>
                <a:cubicBezTo>
                  <a:pt x="244515" y="247386"/>
                  <a:pt x="244589" y="247386"/>
                  <a:pt x="244589" y="247386"/>
                </a:cubicBezTo>
                <a:cubicBezTo>
                  <a:pt x="244958" y="247313"/>
                  <a:pt x="245327" y="247313"/>
                  <a:pt x="245770" y="247239"/>
                </a:cubicBezTo>
                <a:cubicBezTo>
                  <a:pt x="245844" y="247239"/>
                  <a:pt x="245844" y="247239"/>
                  <a:pt x="245917" y="247239"/>
                </a:cubicBezTo>
                <a:cubicBezTo>
                  <a:pt x="246213" y="247165"/>
                  <a:pt x="246582" y="247165"/>
                  <a:pt x="246877" y="247091"/>
                </a:cubicBezTo>
                <a:cubicBezTo>
                  <a:pt x="246951" y="247091"/>
                  <a:pt x="247099" y="247091"/>
                  <a:pt x="247173" y="247017"/>
                </a:cubicBezTo>
                <a:cubicBezTo>
                  <a:pt x="247468" y="246943"/>
                  <a:pt x="247763" y="246943"/>
                  <a:pt x="248059" y="246869"/>
                </a:cubicBezTo>
                <a:cubicBezTo>
                  <a:pt x="248133" y="246869"/>
                  <a:pt x="248280" y="246869"/>
                  <a:pt x="248354" y="246796"/>
                </a:cubicBezTo>
                <a:cubicBezTo>
                  <a:pt x="248650" y="246722"/>
                  <a:pt x="249019" y="246722"/>
                  <a:pt x="249314" y="246648"/>
                </a:cubicBezTo>
                <a:cubicBezTo>
                  <a:pt x="249388" y="246648"/>
                  <a:pt x="249461" y="246648"/>
                  <a:pt x="249535" y="246648"/>
                </a:cubicBezTo>
                <a:cubicBezTo>
                  <a:pt x="249905" y="246574"/>
                  <a:pt x="250348" y="246500"/>
                  <a:pt x="250717" y="246427"/>
                </a:cubicBezTo>
                <a:cubicBezTo>
                  <a:pt x="250717" y="246427"/>
                  <a:pt x="250717" y="246427"/>
                  <a:pt x="250717" y="246427"/>
                </a:cubicBezTo>
                <a:cubicBezTo>
                  <a:pt x="251086" y="246353"/>
                  <a:pt x="251455" y="246279"/>
                  <a:pt x="251824" y="246205"/>
                </a:cubicBezTo>
                <a:cubicBezTo>
                  <a:pt x="251898" y="246205"/>
                  <a:pt x="252046" y="246131"/>
                  <a:pt x="252120" y="246131"/>
                </a:cubicBezTo>
                <a:cubicBezTo>
                  <a:pt x="252415" y="246058"/>
                  <a:pt x="252711" y="245984"/>
                  <a:pt x="253006" y="245984"/>
                </a:cubicBezTo>
                <a:cubicBezTo>
                  <a:pt x="253153" y="245984"/>
                  <a:pt x="253227" y="245910"/>
                  <a:pt x="253375" y="245910"/>
                </a:cubicBezTo>
                <a:cubicBezTo>
                  <a:pt x="253670" y="245836"/>
                  <a:pt x="253966" y="245762"/>
                  <a:pt x="254261" y="245688"/>
                </a:cubicBezTo>
                <a:cubicBezTo>
                  <a:pt x="254335" y="245688"/>
                  <a:pt x="254483" y="245614"/>
                  <a:pt x="254557" y="245614"/>
                </a:cubicBezTo>
                <a:cubicBezTo>
                  <a:pt x="255295" y="245467"/>
                  <a:pt x="256107" y="245245"/>
                  <a:pt x="256845" y="245024"/>
                </a:cubicBezTo>
                <a:cubicBezTo>
                  <a:pt x="256919" y="245024"/>
                  <a:pt x="257067" y="244950"/>
                  <a:pt x="257141" y="244950"/>
                </a:cubicBezTo>
                <a:cubicBezTo>
                  <a:pt x="257436" y="244876"/>
                  <a:pt x="257731" y="244802"/>
                  <a:pt x="257953" y="244728"/>
                </a:cubicBezTo>
                <a:cubicBezTo>
                  <a:pt x="258101" y="244728"/>
                  <a:pt x="258174" y="244654"/>
                  <a:pt x="258322" y="244654"/>
                </a:cubicBezTo>
                <a:cubicBezTo>
                  <a:pt x="258618" y="244581"/>
                  <a:pt x="258839" y="244507"/>
                  <a:pt x="259134" y="244433"/>
                </a:cubicBezTo>
                <a:cubicBezTo>
                  <a:pt x="259282" y="244433"/>
                  <a:pt x="259356" y="244359"/>
                  <a:pt x="259503" y="244359"/>
                </a:cubicBezTo>
                <a:cubicBezTo>
                  <a:pt x="259799" y="244285"/>
                  <a:pt x="260094" y="244212"/>
                  <a:pt x="260390" y="244064"/>
                </a:cubicBezTo>
                <a:cubicBezTo>
                  <a:pt x="260464" y="244064"/>
                  <a:pt x="260537" y="243990"/>
                  <a:pt x="260611" y="243990"/>
                </a:cubicBezTo>
                <a:cubicBezTo>
                  <a:pt x="260980" y="243842"/>
                  <a:pt x="261349" y="243768"/>
                  <a:pt x="261719" y="243621"/>
                </a:cubicBezTo>
                <a:cubicBezTo>
                  <a:pt x="261792" y="243621"/>
                  <a:pt x="261866" y="243547"/>
                  <a:pt x="262014" y="243547"/>
                </a:cubicBezTo>
                <a:cubicBezTo>
                  <a:pt x="262309" y="243473"/>
                  <a:pt x="262531" y="243325"/>
                  <a:pt x="262826" y="243251"/>
                </a:cubicBezTo>
                <a:cubicBezTo>
                  <a:pt x="262900" y="243251"/>
                  <a:pt x="262900" y="243251"/>
                  <a:pt x="262974" y="243178"/>
                </a:cubicBezTo>
                <a:lnTo>
                  <a:pt x="262974" y="253220"/>
                </a:lnTo>
                <a:cubicBezTo>
                  <a:pt x="260168" y="255730"/>
                  <a:pt x="247173" y="260013"/>
                  <a:pt x="226203" y="260013"/>
                </a:cubicBezTo>
                <a:cubicBezTo>
                  <a:pt x="208704" y="260013"/>
                  <a:pt x="196742" y="256985"/>
                  <a:pt x="191647" y="254549"/>
                </a:cubicBezTo>
                <a:cubicBezTo>
                  <a:pt x="190613" y="254032"/>
                  <a:pt x="189875" y="253589"/>
                  <a:pt x="189432" y="253146"/>
                </a:cubicBezTo>
                <a:lnTo>
                  <a:pt x="189432" y="243104"/>
                </a:lnTo>
                <a:cubicBezTo>
                  <a:pt x="189506" y="243104"/>
                  <a:pt x="189506" y="243178"/>
                  <a:pt x="189580" y="243178"/>
                </a:cubicBezTo>
                <a:cubicBezTo>
                  <a:pt x="190023" y="243104"/>
                  <a:pt x="190318" y="243251"/>
                  <a:pt x="190540" y="243325"/>
                </a:cubicBezTo>
                <a:moveTo>
                  <a:pt x="223102" y="273156"/>
                </a:moveTo>
                <a:cubicBezTo>
                  <a:pt x="225243" y="273229"/>
                  <a:pt x="227532" y="273229"/>
                  <a:pt x="229673" y="273156"/>
                </a:cubicBezTo>
                <a:cubicBezTo>
                  <a:pt x="234473" y="273082"/>
                  <a:pt x="251086" y="272417"/>
                  <a:pt x="263121" y="267913"/>
                </a:cubicBezTo>
                <a:lnTo>
                  <a:pt x="263121" y="277955"/>
                </a:lnTo>
                <a:cubicBezTo>
                  <a:pt x="262014" y="278915"/>
                  <a:pt x="259356" y="280170"/>
                  <a:pt x="255295" y="281352"/>
                </a:cubicBezTo>
                <a:cubicBezTo>
                  <a:pt x="242890" y="280982"/>
                  <a:pt x="231962" y="280096"/>
                  <a:pt x="225686" y="278472"/>
                </a:cubicBezTo>
                <a:cubicBezTo>
                  <a:pt x="220148" y="277069"/>
                  <a:pt x="215718" y="275001"/>
                  <a:pt x="211657" y="272491"/>
                </a:cubicBezTo>
                <a:cubicBezTo>
                  <a:pt x="216826" y="272934"/>
                  <a:pt x="221034" y="273082"/>
                  <a:pt x="223102" y="273156"/>
                </a:cubicBezTo>
                <a:moveTo>
                  <a:pt x="261719" y="229222"/>
                </a:moveTo>
                <a:cubicBezTo>
                  <a:pt x="261719" y="229222"/>
                  <a:pt x="261645" y="229222"/>
                  <a:pt x="261645" y="229296"/>
                </a:cubicBezTo>
                <a:cubicBezTo>
                  <a:pt x="261423" y="229444"/>
                  <a:pt x="261128" y="229518"/>
                  <a:pt x="260833" y="229666"/>
                </a:cubicBezTo>
                <a:cubicBezTo>
                  <a:pt x="260759" y="229666"/>
                  <a:pt x="260759" y="229739"/>
                  <a:pt x="260685" y="229739"/>
                </a:cubicBezTo>
                <a:cubicBezTo>
                  <a:pt x="260390" y="229887"/>
                  <a:pt x="260094" y="230035"/>
                  <a:pt x="259799" y="230109"/>
                </a:cubicBezTo>
                <a:cubicBezTo>
                  <a:pt x="259799" y="230109"/>
                  <a:pt x="259725" y="230109"/>
                  <a:pt x="259725" y="230109"/>
                </a:cubicBezTo>
                <a:cubicBezTo>
                  <a:pt x="259356" y="230256"/>
                  <a:pt x="259060" y="230404"/>
                  <a:pt x="258691" y="230552"/>
                </a:cubicBezTo>
                <a:cubicBezTo>
                  <a:pt x="258618" y="230552"/>
                  <a:pt x="258544" y="230625"/>
                  <a:pt x="258470" y="230625"/>
                </a:cubicBezTo>
                <a:cubicBezTo>
                  <a:pt x="258101" y="230773"/>
                  <a:pt x="257731" y="230921"/>
                  <a:pt x="257288" y="230994"/>
                </a:cubicBezTo>
                <a:cubicBezTo>
                  <a:pt x="257214" y="230994"/>
                  <a:pt x="257141" y="231068"/>
                  <a:pt x="257067" y="231068"/>
                </a:cubicBezTo>
                <a:cubicBezTo>
                  <a:pt x="256624" y="231216"/>
                  <a:pt x="256181" y="231364"/>
                  <a:pt x="255738" y="231511"/>
                </a:cubicBezTo>
                <a:cubicBezTo>
                  <a:pt x="255738" y="231511"/>
                  <a:pt x="255664" y="231511"/>
                  <a:pt x="255664" y="231511"/>
                </a:cubicBezTo>
                <a:cubicBezTo>
                  <a:pt x="255221" y="231659"/>
                  <a:pt x="254704" y="231807"/>
                  <a:pt x="254261" y="231881"/>
                </a:cubicBezTo>
                <a:cubicBezTo>
                  <a:pt x="254187" y="231881"/>
                  <a:pt x="254113" y="231955"/>
                  <a:pt x="254040" y="231955"/>
                </a:cubicBezTo>
                <a:cubicBezTo>
                  <a:pt x="253523" y="232102"/>
                  <a:pt x="253006" y="232250"/>
                  <a:pt x="252489" y="232324"/>
                </a:cubicBezTo>
                <a:cubicBezTo>
                  <a:pt x="252415" y="232324"/>
                  <a:pt x="252268" y="232398"/>
                  <a:pt x="252194" y="232398"/>
                </a:cubicBezTo>
                <a:cubicBezTo>
                  <a:pt x="251677" y="232545"/>
                  <a:pt x="251086" y="232619"/>
                  <a:pt x="250495" y="232767"/>
                </a:cubicBezTo>
                <a:cubicBezTo>
                  <a:pt x="250422" y="232767"/>
                  <a:pt x="250274" y="232767"/>
                  <a:pt x="250200" y="232840"/>
                </a:cubicBezTo>
                <a:cubicBezTo>
                  <a:pt x="249609" y="232988"/>
                  <a:pt x="249019" y="233062"/>
                  <a:pt x="248354" y="233210"/>
                </a:cubicBezTo>
                <a:cubicBezTo>
                  <a:pt x="248354" y="233210"/>
                  <a:pt x="248280" y="233210"/>
                  <a:pt x="248280" y="233210"/>
                </a:cubicBezTo>
                <a:cubicBezTo>
                  <a:pt x="247616" y="233357"/>
                  <a:pt x="246951" y="233431"/>
                  <a:pt x="246287" y="233505"/>
                </a:cubicBezTo>
                <a:cubicBezTo>
                  <a:pt x="246139" y="233505"/>
                  <a:pt x="246065" y="233579"/>
                  <a:pt x="245917" y="233579"/>
                </a:cubicBezTo>
                <a:cubicBezTo>
                  <a:pt x="245253" y="233653"/>
                  <a:pt x="244589" y="233800"/>
                  <a:pt x="243850" y="233874"/>
                </a:cubicBezTo>
                <a:cubicBezTo>
                  <a:pt x="243702" y="233874"/>
                  <a:pt x="243555" y="233874"/>
                  <a:pt x="243407" y="233948"/>
                </a:cubicBezTo>
                <a:cubicBezTo>
                  <a:pt x="242669" y="234022"/>
                  <a:pt x="241930" y="234096"/>
                  <a:pt x="241192" y="234244"/>
                </a:cubicBezTo>
                <a:cubicBezTo>
                  <a:pt x="241118" y="234244"/>
                  <a:pt x="241044" y="234244"/>
                  <a:pt x="240970" y="234244"/>
                </a:cubicBezTo>
                <a:cubicBezTo>
                  <a:pt x="240232" y="234317"/>
                  <a:pt x="239420" y="234391"/>
                  <a:pt x="238682" y="234465"/>
                </a:cubicBezTo>
                <a:cubicBezTo>
                  <a:pt x="238608" y="234465"/>
                  <a:pt x="238460" y="234465"/>
                  <a:pt x="238386" y="234465"/>
                </a:cubicBezTo>
                <a:cubicBezTo>
                  <a:pt x="237574" y="234539"/>
                  <a:pt x="236762" y="234613"/>
                  <a:pt x="235949" y="234613"/>
                </a:cubicBezTo>
                <a:cubicBezTo>
                  <a:pt x="235802" y="234613"/>
                  <a:pt x="235654" y="234613"/>
                  <a:pt x="235432" y="234613"/>
                </a:cubicBezTo>
                <a:cubicBezTo>
                  <a:pt x="234620" y="234686"/>
                  <a:pt x="233734" y="234686"/>
                  <a:pt x="232848" y="234760"/>
                </a:cubicBezTo>
                <a:cubicBezTo>
                  <a:pt x="232701" y="234760"/>
                  <a:pt x="232553" y="234760"/>
                  <a:pt x="232405" y="234760"/>
                </a:cubicBezTo>
                <a:cubicBezTo>
                  <a:pt x="231445" y="234760"/>
                  <a:pt x="230559" y="234834"/>
                  <a:pt x="229599" y="234834"/>
                </a:cubicBezTo>
                <a:cubicBezTo>
                  <a:pt x="227606" y="234908"/>
                  <a:pt x="225538" y="234908"/>
                  <a:pt x="223545" y="234834"/>
                </a:cubicBezTo>
                <a:cubicBezTo>
                  <a:pt x="222585" y="234834"/>
                  <a:pt x="221625" y="234760"/>
                  <a:pt x="220739" y="234760"/>
                </a:cubicBezTo>
                <a:cubicBezTo>
                  <a:pt x="220591" y="234760"/>
                  <a:pt x="220444" y="234760"/>
                  <a:pt x="220296" y="234760"/>
                </a:cubicBezTo>
                <a:cubicBezTo>
                  <a:pt x="219410" y="234686"/>
                  <a:pt x="218524" y="234686"/>
                  <a:pt x="217711" y="234613"/>
                </a:cubicBezTo>
                <a:cubicBezTo>
                  <a:pt x="217564" y="234613"/>
                  <a:pt x="217416" y="234613"/>
                  <a:pt x="217269" y="234613"/>
                </a:cubicBezTo>
                <a:cubicBezTo>
                  <a:pt x="216456" y="234539"/>
                  <a:pt x="215570" y="234465"/>
                  <a:pt x="214758" y="234465"/>
                </a:cubicBezTo>
                <a:cubicBezTo>
                  <a:pt x="214684" y="234465"/>
                  <a:pt x="214611" y="234465"/>
                  <a:pt x="214463" y="234465"/>
                </a:cubicBezTo>
                <a:cubicBezTo>
                  <a:pt x="213650" y="234391"/>
                  <a:pt x="212912" y="234317"/>
                  <a:pt x="212100" y="234244"/>
                </a:cubicBezTo>
                <a:cubicBezTo>
                  <a:pt x="212026" y="234244"/>
                  <a:pt x="211952" y="234244"/>
                  <a:pt x="211878" y="234244"/>
                </a:cubicBezTo>
                <a:cubicBezTo>
                  <a:pt x="211140" y="234170"/>
                  <a:pt x="210328" y="234096"/>
                  <a:pt x="209589" y="233948"/>
                </a:cubicBezTo>
                <a:cubicBezTo>
                  <a:pt x="209442" y="233948"/>
                  <a:pt x="209368" y="233948"/>
                  <a:pt x="209220" y="233874"/>
                </a:cubicBezTo>
                <a:cubicBezTo>
                  <a:pt x="208482" y="233800"/>
                  <a:pt x="207817" y="233653"/>
                  <a:pt x="207153" y="233579"/>
                </a:cubicBezTo>
                <a:cubicBezTo>
                  <a:pt x="207079" y="233579"/>
                  <a:pt x="206932" y="233579"/>
                  <a:pt x="206858" y="233505"/>
                </a:cubicBezTo>
                <a:cubicBezTo>
                  <a:pt x="206193" y="233431"/>
                  <a:pt x="205455" y="233283"/>
                  <a:pt x="204790" y="233136"/>
                </a:cubicBezTo>
                <a:cubicBezTo>
                  <a:pt x="204790" y="233136"/>
                  <a:pt x="204790" y="233136"/>
                  <a:pt x="204716" y="233136"/>
                </a:cubicBezTo>
                <a:cubicBezTo>
                  <a:pt x="204052" y="232988"/>
                  <a:pt x="203461" y="232914"/>
                  <a:pt x="202797" y="232767"/>
                </a:cubicBezTo>
                <a:cubicBezTo>
                  <a:pt x="202723" y="232767"/>
                  <a:pt x="202649" y="232767"/>
                  <a:pt x="202575" y="232693"/>
                </a:cubicBezTo>
                <a:cubicBezTo>
                  <a:pt x="201984" y="232545"/>
                  <a:pt x="201394" y="232471"/>
                  <a:pt x="200877" y="232324"/>
                </a:cubicBezTo>
                <a:cubicBezTo>
                  <a:pt x="200803" y="232324"/>
                  <a:pt x="200655" y="232250"/>
                  <a:pt x="200581" y="232250"/>
                </a:cubicBezTo>
                <a:cubicBezTo>
                  <a:pt x="200064" y="232102"/>
                  <a:pt x="199474" y="231955"/>
                  <a:pt x="198957" y="231881"/>
                </a:cubicBezTo>
                <a:cubicBezTo>
                  <a:pt x="198883" y="231881"/>
                  <a:pt x="198809" y="231881"/>
                  <a:pt x="198809" y="231807"/>
                </a:cubicBezTo>
                <a:cubicBezTo>
                  <a:pt x="198292" y="231659"/>
                  <a:pt x="197775" y="231511"/>
                  <a:pt x="197333" y="231364"/>
                </a:cubicBezTo>
                <a:cubicBezTo>
                  <a:pt x="197333" y="231364"/>
                  <a:pt x="197259" y="231364"/>
                  <a:pt x="197259" y="231364"/>
                </a:cubicBezTo>
                <a:cubicBezTo>
                  <a:pt x="196816" y="231216"/>
                  <a:pt x="196299" y="231068"/>
                  <a:pt x="195930" y="230921"/>
                </a:cubicBezTo>
                <a:cubicBezTo>
                  <a:pt x="195856" y="230921"/>
                  <a:pt x="195782" y="230847"/>
                  <a:pt x="195708" y="230847"/>
                </a:cubicBezTo>
                <a:cubicBezTo>
                  <a:pt x="195265" y="230699"/>
                  <a:pt x="194896" y="230552"/>
                  <a:pt x="194527" y="230404"/>
                </a:cubicBezTo>
                <a:cubicBezTo>
                  <a:pt x="194453" y="230404"/>
                  <a:pt x="194379" y="230330"/>
                  <a:pt x="194305" y="230330"/>
                </a:cubicBezTo>
                <a:cubicBezTo>
                  <a:pt x="193936" y="230183"/>
                  <a:pt x="193567" y="230035"/>
                  <a:pt x="193198" y="229887"/>
                </a:cubicBezTo>
                <a:cubicBezTo>
                  <a:pt x="193198" y="229887"/>
                  <a:pt x="193198" y="229887"/>
                  <a:pt x="193124" y="229887"/>
                </a:cubicBezTo>
                <a:cubicBezTo>
                  <a:pt x="192829" y="229739"/>
                  <a:pt x="192459" y="229592"/>
                  <a:pt x="192164" y="229444"/>
                </a:cubicBezTo>
                <a:cubicBezTo>
                  <a:pt x="192164" y="229444"/>
                  <a:pt x="192090" y="229444"/>
                  <a:pt x="192090" y="229370"/>
                </a:cubicBezTo>
                <a:cubicBezTo>
                  <a:pt x="191795" y="229222"/>
                  <a:pt x="191573" y="229075"/>
                  <a:pt x="191278" y="229001"/>
                </a:cubicBezTo>
                <a:cubicBezTo>
                  <a:pt x="191278" y="229001"/>
                  <a:pt x="191204" y="229001"/>
                  <a:pt x="191204" y="229001"/>
                </a:cubicBezTo>
                <a:cubicBezTo>
                  <a:pt x="195856" y="226491"/>
                  <a:pt x="208113" y="223242"/>
                  <a:pt x="226498" y="223242"/>
                </a:cubicBezTo>
                <a:cubicBezTo>
                  <a:pt x="244810" y="223463"/>
                  <a:pt x="257067" y="226786"/>
                  <a:pt x="261719" y="229222"/>
                </a:cubicBezTo>
                <a:moveTo>
                  <a:pt x="484116" y="313471"/>
                </a:moveTo>
                <a:cubicBezTo>
                  <a:pt x="482640" y="316572"/>
                  <a:pt x="480055" y="318861"/>
                  <a:pt x="476880" y="320042"/>
                </a:cubicBezTo>
                <a:cubicBezTo>
                  <a:pt x="476437" y="320190"/>
                  <a:pt x="476068" y="320337"/>
                  <a:pt x="475625" y="320559"/>
                </a:cubicBezTo>
                <a:cubicBezTo>
                  <a:pt x="399056" y="356444"/>
                  <a:pt x="272425" y="414406"/>
                  <a:pt x="258765" y="417433"/>
                </a:cubicBezTo>
                <a:cubicBezTo>
                  <a:pt x="242373" y="420683"/>
                  <a:pt x="223249" y="411231"/>
                  <a:pt x="199105" y="399270"/>
                </a:cubicBezTo>
                <a:cubicBezTo>
                  <a:pt x="172006" y="385831"/>
                  <a:pt x="138263" y="369144"/>
                  <a:pt x="96397" y="366634"/>
                </a:cubicBezTo>
                <a:lnTo>
                  <a:pt x="88866" y="365895"/>
                </a:lnTo>
                <a:lnTo>
                  <a:pt x="90638" y="265624"/>
                </a:lnTo>
                <a:lnTo>
                  <a:pt x="120616" y="265772"/>
                </a:lnTo>
                <a:cubicBezTo>
                  <a:pt x="127040" y="265846"/>
                  <a:pt x="145720" y="266363"/>
                  <a:pt x="154581" y="268061"/>
                </a:cubicBezTo>
                <a:cubicBezTo>
                  <a:pt x="166838" y="270424"/>
                  <a:pt x="173557" y="276109"/>
                  <a:pt x="182122" y="283271"/>
                </a:cubicBezTo>
                <a:cubicBezTo>
                  <a:pt x="191204" y="290950"/>
                  <a:pt x="201541" y="299663"/>
                  <a:pt x="219041" y="304167"/>
                </a:cubicBezTo>
                <a:cubicBezTo>
                  <a:pt x="243776" y="310591"/>
                  <a:pt x="311337" y="307490"/>
                  <a:pt x="321896" y="306899"/>
                </a:cubicBezTo>
                <a:cubicBezTo>
                  <a:pt x="329132" y="307416"/>
                  <a:pt x="334743" y="313545"/>
                  <a:pt x="334522" y="320854"/>
                </a:cubicBezTo>
                <a:cubicBezTo>
                  <a:pt x="334301" y="328312"/>
                  <a:pt x="327951" y="334219"/>
                  <a:pt x="320493" y="333924"/>
                </a:cubicBezTo>
                <a:cubicBezTo>
                  <a:pt x="320419" y="333924"/>
                  <a:pt x="320419" y="333924"/>
                  <a:pt x="320345" y="333924"/>
                </a:cubicBezTo>
                <a:lnTo>
                  <a:pt x="220887" y="331635"/>
                </a:lnTo>
                <a:cubicBezTo>
                  <a:pt x="216530" y="331487"/>
                  <a:pt x="212395" y="333555"/>
                  <a:pt x="209811" y="337099"/>
                </a:cubicBezTo>
                <a:lnTo>
                  <a:pt x="196890" y="354894"/>
                </a:lnTo>
                <a:cubicBezTo>
                  <a:pt x="192607" y="360800"/>
                  <a:pt x="193862" y="369144"/>
                  <a:pt x="199843" y="373427"/>
                </a:cubicBezTo>
                <a:cubicBezTo>
                  <a:pt x="202206" y="375125"/>
                  <a:pt x="204938" y="375937"/>
                  <a:pt x="207670" y="375937"/>
                </a:cubicBezTo>
                <a:cubicBezTo>
                  <a:pt x="211805" y="375937"/>
                  <a:pt x="215792" y="374017"/>
                  <a:pt x="218450" y="370473"/>
                </a:cubicBezTo>
                <a:lnTo>
                  <a:pt x="227310" y="358290"/>
                </a:lnTo>
                <a:lnTo>
                  <a:pt x="319755" y="360431"/>
                </a:lnTo>
                <a:cubicBezTo>
                  <a:pt x="336811" y="360948"/>
                  <a:pt x="351800" y="350685"/>
                  <a:pt x="358076" y="335843"/>
                </a:cubicBezTo>
                <a:cubicBezTo>
                  <a:pt x="361620" y="334440"/>
                  <a:pt x="418844" y="311625"/>
                  <a:pt x="467208" y="294568"/>
                </a:cubicBezTo>
                <a:cubicBezTo>
                  <a:pt x="470604" y="293387"/>
                  <a:pt x="474296" y="293609"/>
                  <a:pt x="477545" y="295159"/>
                </a:cubicBezTo>
                <a:cubicBezTo>
                  <a:pt x="480868" y="296783"/>
                  <a:pt x="483304" y="299516"/>
                  <a:pt x="484559" y="302986"/>
                </a:cubicBezTo>
                <a:lnTo>
                  <a:pt x="484781" y="303651"/>
                </a:lnTo>
                <a:cubicBezTo>
                  <a:pt x="485814" y="306899"/>
                  <a:pt x="485593" y="310369"/>
                  <a:pt x="484116" y="313471"/>
                </a:cubicBezTo>
                <a:moveTo>
                  <a:pt x="218672" y="166018"/>
                </a:moveTo>
                <a:lnTo>
                  <a:pt x="263195" y="115809"/>
                </a:lnTo>
                <a:cubicBezTo>
                  <a:pt x="265115" y="113667"/>
                  <a:pt x="267847" y="112412"/>
                  <a:pt x="270727" y="112338"/>
                </a:cubicBezTo>
                <a:lnTo>
                  <a:pt x="349659" y="110566"/>
                </a:lnTo>
                <a:lnTo>
                  <a:pt x="379341" y="70251"/>
                </a:lnTo>
                <a:lnTo>
                  <a:pt x="410205" y="25210"/>
                </a:lnTo>
                <a:lnTo>
                  <a:pt x="382812" y="29788"/>
                </a:lnTo>
                <a:cubicBezTo>
                  <a:pt x="377200" y="30748"/>
                  <a:pt x="371884" y="26908"/>
                  <a:pt x="370924" y="21297"/>
                </a:cubicBezTo>
                <a:cubicBezTo>
                  <a:pt x="369964" y="15685"/>
                  <a:pt x="373804" y="10369"/>
                  <a:pt x="379415" y="9409"/>
                </a:cubicBezTo>
                <a:lnTo>
                  <a:pt x="429403" y="1139"/>
                </a:lnTo>
                <a:cubicBezTo>
                  <a:pt x="430363" y="844"/>
                  <a:pt x="431397" y="696"/>
                  <a:pt x="432430" y="623"/>
                </a:cubicBezTo>
                <a:cubicBezTo>
                  <a:pt x="434941" y="327"/>
                  <a:pt x="437525" y="992"/>
                  <a:pt x="439592" y="2468"/>
                </a:cubicBezTo>
                <a:cubicBezTo>
                  <a:pt x="441807" y="4093"/>
                  <a:pt x="443358" y="6529"/>
                  <a:pt x="443801" y="9188"/>
                </a:cubicBezTo>
                <a:lnTo>
                  <a:pt x="452292" y="61907"/>
                </a:lnTo>
                <a:cubicBezTo>
                  <a:pt x="453179" y="67519"/>
                  <a:pt x="449339" y="72835"/>
                  <a:pt x="443727" y="73795"/>
                </a:cubicBezTo>
                <a:cubicBezTo>
                  <a:pt x="443137" y="73869"/>
                  <a:pt x="442620" y="73943"/>
                  <a:pt x="442029" y="73943"/>
                </a:cubicBezTo>
                <a:cubicBezTo>
                  <a:pt x="437082" y="73943"/>
                  <a:pt x="432652" y="70325"/>
                  <a:pt x="431839" y="65230"/>
                </a:cubicBezTo>
                <a:lnTo>
                  <a:pt x="427262" y="36803"/>
                </a:lnTo>
                <a:lnTo>
                  <a:pt x="396176" y="82139"/>
                </a:lnTo>
                <a:cubicBezTo>
                  <a:pt x="396102" y="82213"/>
                  <a:pt x="396028" y="82360"/>
                  <a:pt x="395955" y="82434"/>
                </a:cubicBezTo>
                <a:lnTo>
                  <a:pt x="363171" y="126958"/>
                </a:lnTo>
                <a:cubicBezTo>
                  <a:pt x="361251" y="129542"/>
                  <a:pt x="358298" y="131093"/>
                  <a:pt x="355049" y="131167"/>
                </a:cubicBezTo>
                <a:lnTo>
                  <a:pt x="275526" y="132939"/>
                </a:lnTo>
                <a:lnTo>
                  <a:pt x="234030" y="179751"/>
                </a:lnTo>
                <a:cubicBezTo>
                  <a:pt x="231962" y="182041"/>
                  <a:pt x="229156" y="183222"/>
                  <a:pt x="226277" y="183222"/>
                </a:cubicBezTo>
                <a:cubicBezTo>
                  <a:pt x="223840" y="183222"/>
                  <a:pt x="221403" y="182336"/>
                  <a:pt x="219410" y="180638"/>
                </a:cubicBezTo>
                <a:cubicBezTo>
                  <a:pt x="215275" y="176798"/>
                  <a:pt x="214906" y="170300"/>
                  <a:pt x="218672" y="166018"/>
                </a:cubicBezTo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E0E915-8825-F443-8FA2-02D79E0FABFC}"/>
              </a:ext>
            </a:extLst>
          </p:cNvPr>
          <p:cNvSpPr txBox="1"/>
          <p:nvPr/>
        </p:nvSpPr>
        <p:spPr>
          <a:xfrm>
            <a:off x="4285174" y="11339160"/>
            <a:ext cx="226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Women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9C2CA-DC4D-5C41-A64D-852800828AF2}"/>
              </a:ext>
            </a:extLst>
          </p:cNvPr>
          <p:cNvSpPr txBox="1"/>
          <p:nvPr/>
        </p:nvSpPr>
        <p:spPr>
          <a:xfrm>
            <a:off x="8976207" y="11339160"/>
            <a:ext cx="276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Purchases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010596-6E49-D04F-B797-C99581B0D4FA}"/>
              </a:ext>
            </a:extLst>
          </p:cNvPr>
          <p:cNvSpPr txBox="1"/>
          <p:nvPr/>
        </p:nvSpPr>
        <p:spPr>
          <a:xfrm>
            <a:off x="13596178" y="11339160"/>
            <a:ext cx="2552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3ACC8F-2C80-AE43-ABCE-3F943225FC4C}"/>
              </a:ext>
            </a:extLst>
          </p:cNvPr>
          <p:cNvSpPr txBox="1"/>
          <p:nvPr/>
        </p:nvSpPr>
        <p:spPr>
          <a:xfrm>
            <a:off x="18152365" y="11339160"/>
            <a:ext cx="235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Expenses</a:t>
            </a:r>
          </a:p>
        </p:txBody>
      </p:sp>
      <p:sp>
        <p:nvSpPr>
          <p:cNvPr id="15" name="Forma libre 65">
            <a:extLst>
              <a:ext uri="{FF2B5EF4-FFF2-40B4-BE49-F238E27FC236}">
                <a16:creationId xmlns:a16="http://schemas.microsoft.com/office/drawing/2014/main" id="{93CB12C5-11A7-AA49-9DD7-E1804E13611E}"/>
              </a:ext>
            </a:extLst>
          </p:cNvPr>
          <p:cNvSpPr/>
          <p:nvPr/>
        </p:nvSpPr>
        <p:spPr>
          <a:xfrm>
            <a:off x="12757702" y="11213608"/>
            <a:ext cx="728654" cy="929841"/>
          </a:xfrm>
          <a:custGeom>
            <a:avLst/>
            <a:gdLst>
              <a:gd name="connsiteX0" fmla="*/ 113815 w 417180"/>
              <a:gd name="connsiteY0" fmla="*/ 403816 h 532366"/>
              <a:gd name="connsiteX1" fmla="*/ 51127 w 417180"/>
              <a:gd name="connsiteY1" fmla="*/ 341128 h 532366"/>
              <a:gd name="connsiteX2" fmla="*/ 51127 w 417180"/>
              <a:gd name="connsiteY2" fmla="*/ 154984 h 532366"/>
              <a:gd name="connsiteX3" fmla="*/ 29714 w 417180"/>
              <a:gd name="connsiteY3" fmla="*/ 154911 h 532366"/>
              <a:gd name="connsiteX4" fmla="*/ 2764 w 417180"/>
              <a:gd name="connsiteY4" fmla="*/ 136821 h 532366"/>
              <a:gd name="connsiteX5" fmla="*/ 9113 w 417180"/>
              <a:gd name="connsiteY5" fmla="*/ 104997 h 532366"/>
              <a:gd name="connsiteX6" fmla="*/ 109680 w 417180"/>
              <a:gd name="connsiteY6" fmla="*/ 4430 h 532366"/>
              <a:gd name="connsiteX7" fmla="*/ 128508 w 417180"/>
              <a:gd name="connsiteY7" fmla="*/ 4430 h 532366"/>
              <a:gd name="connsiteX8" fmla="*/ 229148 w 417180"/>
              <a:gd name="connsiteY8" fmla="*/ 105071 h 532366"/>
              <a:gd name="connsiteX9" fmla="*/ 235498 w 417180"/>
              <a:gd name="connsiteY9" fmla="*/ 136968 h 532366"/>
              <a:gd name="connsiteX10" fmla="*/ 208474 w 417180"/>
              <a:gd name="connsiteY10" fmla="*/ 155058 h 532366"/>
              <a:gd name="connsiteX11" fmla="*/ 208474 w 417180"/>
              <a:gd name="connsiteY11" fmla="*/ 155058 h 532366"/>
              <a:gd name="connsiteX12" fmla="*/ 176355 w 417180"/>
              <a:gd name="connsiteY12" fmla="*/ 155058 h 532366"/>
              <a:gd name="connsiteX13" fmla="*/ 176576 w 417180"/>
              <a:gd name="connsiteY13" fmla="*/ 341128 h 532366"/>
              <a:gd name="connsiteX14" fmla="*/ 158265 w 417180"/>
              <a:gd name="connsiteY14" fmla="*/ 385504 h 532366"/>
              <a:gd name="connsiteX15" fmla="*/ 113815 w 417180"/>
              <a:gd name="connsiteY15" fmla="*/ 403816 h 532366"/>
              <a:gd name="connsiteX16" fmla="*/ 119057 w 417180"/>
              <a:gd name="connsiteY16" fmla="*/ 32562 h 532366"/>
              <a:gd name="connsiteX17" fmla="*/ 27868 w 417180"/>
              <a:gd name="connsiteY17" fmla="*/ 123751 h 532366"/>
              <a:gd name="connsiteX18" fmla="*/ 27277 w 417180"/>
              <a:gd name="connsiteY18" fmla="*/ 126705 h 532366"/>
              <a:gd name="connsiteX19" fmla="*/ 29788 w 417180"/>
              <a:gd name="connsiteY19" fmla="*/ 128403 h 532366"/>
              <a:gd name="connsiteX20" fmla="*/ 64491 w 417180"/>
              <a:gd name="connsiteY20" fmla="*/ 128551 h 532366"/>
              <a:gd name="connsiteX21" fmla="*/ 77708 w 417180"/>
              <a:gd name="connsiteY21" fmla="*/ 141841 h 532366"/>
              <a:gd name="connsiteX22" fmla="*/ 77708 w 417180"/>
              <a:gd name="connsiteY22" fmla="*/ 341202 h 532366"/>
              <a:gd name="connsiteX23" fmla="*/ 113815 w 417180"/>
              <a:gd name="connsiteY23" fmla="*/ 377308 h 532366"/>
              <a:gd name="connsiteX24" fmla="*/ 139363 w 417180"/>
              <a:gd name="connsiteY24" fmla="*/ 366750 h 532366"/>
              <a:gd name="connsiteX25" fmla="*/ 149921 w 417180"/>
              <a:gd name="connsiteY25" fmla="*/ 341202 h 532366"/>
              <a:gd name="connsiteX26" fmla="*/ 149626 w 417180"/>
              <a:gd name="connsiteY26" fmla="*/ 141841 h 532366"/>
              <a:gd name="connsiteX27" fmla="*/ 153539 w 417180"/>
              <a:gd name="connsiteY27" fmla="*/ 132390 h 532366"/>
              <a:gd name="connsiteX28" fmla="*/ 162917 w 417180"/>
              <a:gd name="connsiteY28" fmla="*/ 128477 h 532366"/>
              <a:gd name="connsiteX29" fmla="*/ 162917 w 417180"/>
              <a:gd name="connsiteY29" fmla="*/ 128477 h 532366"/>
              <a:gd name="connsiteX30" fmla="*/ 208400 w 417180"/>
              <a:gd name="connsiteY30" fmla="*/ 128551 h 532366"/>
              <a:gd name="connsiteX31" fmla="*/ 208400 w 417180"/>
              <a:gd name="connsiteY31" fmla="*/ 128551 h 532366"/>
              <a:gd name="connsiteX32" fmla="*/ 210837 w 417180"/>
              <a:gd name="connsiteY32" fmla="*/ 126926 h 532366"/>
              <a:gd name="connsiteX33" fmla="*/ 210246 w 417180"/>
              <a:gd name="connsiteY33" fmla="*/ 123973 h 532366"/>
              <a:gd name="connsiteX34" fmla="*/ 119057 w 417180"/>
              <a:gd name="connsiteY34" fmla="*/ 32562 h 532366"/>
              <a:gd name="connsiteX35" fmla="*/ 298186 w 417180"/>
              <a:gd name="connsiteY35" fmla="*/ 532145 h 532366"/>
              <a:gd name="connsiteX36" fmla="*/ 288809 w 417180"/>
              <a:gd name="connsiteY36" fmla="*/ 528231 h 532366"/>
              <a:gd name="connsiteX37" fmla="*/ 188169 w 417180"/>
              <a:gd name="connsiteY37" fmla="*/ 427591 h 532366"/>
              <a:gd name="connsiteX38" fmla="*/ 181819 w 417180"/>
              <a:gd name="connsiteY38" fmla="*/ 395694 h 532366"/>
              <a:gd name="connsiteX39" fmla="*/ 208843 w 417180"/>
              <a:gd name="connsiteY39" fmla="*/ 377603 h 532366"/>
              <a:gd name="connsiteX40" fmla="*/ 208843 w 417180"/>
              <a:gd name="connsiteY40" fmla="*/ 377603 h 532366"/>
              <a:gd name="connsiteX41" fmla="*/ 240962 w 417180"/>
              <a:gd name="connsiteY41" fmla="*/ 377603 h 532366"/>
              <a:gd name="connsiteX42" fmla="*/ 240741 w 417180"/>
              <a:gd name="connsiteY42" fmla="*/ 191534 h 532366"/>
              <a:gd name="connsiteX43" fmla="*/ 259052 w 417180"/>
              <a:gd name="connsiteY43" fmla="*/ 147158 h 532366"/>
              <a:gd name="connsiteX44" fmla="*/ 303429 w 417180"/>
              <a:gd name="connsiteY44" fmla="*/ 128772 h 532366"/>
              <a:gd name="connsiteX45" fmla="*/ 303429 w 417180"/>
              <a:gd name="connsiteY45" fmla="*/ 128772 h 532366"/>
              <a:gd name="connsiteX46" fmla="*/ 366116 w 417180"/>
              <a:gd name="connsiteY46" fmla="*/ 191460 h 532366"/>
              <a:gd name="connsiteX47" fmla="*/ 366116 w 417180"/>
              <a:gd name="connsiteY47" fmla="*/ 377603 h 532366"/>
              <a:gd name="connsiteX48" fmla="*/ 387529 w 417180"/>
              <a:gd name="connsiteY48" fmla="*/ 377677 h 532366"/>
              <a:gd name="connsiteX49" fmla="*/ 414480 w 417180"/>
              <a:gd name="connsiteY49" fmla="*/ 395767 h 532366"/>
              <a:gd name="connsiteX50" fmla="*/ 408130 w 417180"/>
              <a:gd name="connsiteY50" fmla="*/ 427591 h 532366"/>
              <a:gd name="connsiteX51" fmla="*/ 307564 w 417180"/>
              <a:gd name="connsiteY51" fmla="*/ 528231 h 532366"/>
              <a:gd name="connsiteX52" fmla="*/ 298186 w 417180"/>
              <a:gd name="connsiteY52" fmla="*/ 532145 h 532366"/>
              <a:gd name="connsiteX53" fmla="*/ 208770 w 417180"/>
              <a:gd name="connsiteY53" fmla="*/ 404185 h 532366"/>
              <a:gd name="connsiteX54" fmla="*/ 206333 w 417180"/>
              <a:gd name="connsiteY54" fmla="*/ 405809 h 532366"/>
              <a:gd name="connsiteX55" fmla="*/ 206924 w 417180"/>
              <a:gd name="connsiteY55" fmla="*/ 408763 h 532366"/>
              <a:gd name="connsiteX56" fmla="*/ 298186 w 417180"/>
              <a:gd name="connsiteY56" fmla="*/ 500026 h 532366"/>
              <a:gd name="connsiteX57" fmla="*/ 389375 w 417180"/>
              <a:gd name="connsiteY57" fmla="*/ 408837 h 532366"/>
              <a:gd name="connsiteX58" fmla="*/ 389966 w 417180"/>
              <a:gd name="connsiteY58" fmla="*/ 405883 h 532366"/>
              <a:gd name="connsiteX59" fmla="*/ 387456 w 417180"/>
              <a:gd name="connsiteY59" fmla="*/ 404185 h 532366"/>
              <a:gd name="connsiteX60" fmla="*/ 352752 w 417180"/>
              <a:gd name="connsiteY60" fmla="*/ 404037 h 532366"/>
              <a:gd name="connsiteX61" fmla="*/ 339535 w 417180"/>
              <a:gd name="connsiteY61" fmla="*/ 390747 h 532366"/>
              <a:gd name="connsiteX62" fmla="*/ 339535 w 417180"/>
              <a:gd name="connsiteY62" fmla="*/ 191386 h 532366"/>
              <a:gd name="connsiteX63" fmla="*/ 303429 w 417180"/>
              <a:gd name="connsiteY63" fmla="*/ 155280 h 532366"/>
              <a:gd name="connsiteX64" fmla="*/ 277881 w 417180"/>
              <a:gd name="connsiteY64" fmla="*/ 165838 h 532366"/>
              <a:gd name="connsiteX65" fmla="*/ 267322 w 417180"/>
              <a:gd name="connsiteY65" fmla="*/ 191386 h 532366"/>
              <a:gd name="connsiteX66" fmla="*/ 267618 w 417180"/>
              <a:gd name="connsiteY66" fmla="*/ 390747 h 532366"/>
              <a:gd name="connsiteX67" fmla="*/ 263704 w 417180"/>
              <a:gd name="connsiteY67" fmla="*/ 400198 h 532366"/>
              <a:gd name="connsiteX68" fmla="*/ 254327 w 417180"/>
              <a:gd name="connsiteY68" fmla="*/ 404111 h 532366"/>
              <a:gd name="connsiteX69" fmla="*/ 254327 w 417180"/>
              <a:gd name="connsiteY69" fmla="*/ 404111 h 532366"/>
              <a:gd name="connsiteX70" fmla="*/ 208770 w 417180"/>
              <a:gd name="connsiteY70" fmla="*/ 404185 h 532366"/>
              <a:gd name="connsiteX71" fmla="*/ 208770 w 417180"/>
              <a:gd name="connsiteY71" fmla="*/ 404185 h 53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417180" h="532366">
                <a:moveTo>
                  <a:pt x="113815" y="403816"/>
                </a:moveTo>
                <a:cubicBezTo>
                  <a:pt x="79259" y="403816"/>
                  <a:pt x="51127" y="375684"/>
                  <a:pt x="51127" y="341128"/>
                </a:cubicBezTo>
                <a:lnTo>
                  <a:pt x="51127" y="154984"/>
                </a:lnTo>
                <a:lnTo>
                  <a:pt x="29714" y="154911"/>
                </a:lnTo>
                <a:cubicBezTo>
                  <a:pt x="17826" y="154837"/>
                  <a:pt x="7267" y="147748"/>
                  <a:pt x="2764" y="136821"/>
                </a:cubicBezTo>
                <a:cubicBezTo>
                  <a:pt x="-1740" y="125892"/>
                  <a:pt x="770" y="113340"/>
                  <a:pt x="9113" y="104997"/>
                </a:cubicBezTo>
                <a:lnTo>
                  <a:pt x="109680" y="4430"/>
                </a:lnTo>
                <a:cubicBezTo>
                  <a:pt x="114848" y="-738"/>
                  <a:pt x="123266" y="-738"/>
                  <a:pt x="128508" y="4430"/>
                </a:cubicBezTo>
                <a:lnTo>
                  <a:pt x="229148" y="105071"/>
                </a:lnTo>
                <a:cubicBezTo>
                  <a:pt x="237566" y="113488"/>
                  <a:pt x="240076" y="126040"/>
                  <a:pt x="235498" y="136968"/>
                </a:cubicBezTo>
                <a:cubicBezTo>
                  <a:pt x="230921" y="147970"/>
                  <a:pt x="220362" y="155058"/>
                  <a:pt x="208474" y="155058"/>
                </a:cubicBezTo>
                <a:lnTo>
                  <a:pt x="208474" y="155058"/>
                </a:lnTo>
                <a:lnTo>
                  <a:pt x="176355" y="155058"/>
                </a:lnTo>
                <a:lnTo>
                  <a:pt x="176576" y="341128"/>
                </a:lnTo>
                <a:cubicBezTo>
                  <a:pt x="176576" y="357889"/>
                  <a:pt x="170079" y="373616"/>
                  <a:pt x="158265" y="385504"/>
                </a:cubicBezTo>
                <a:cubicBezTo>
                  <a:pt x="146303" y="397244"/>
                  <a:pt x="130576" y="403816"/>
                  <a:pt x="113815" y="403816"/>
                </a:cubicBezTo>
                <a:moveTo>
                  <a:pt x="119057" y="32562"/>
                </a:moveTo>
                <a:lnTo>
                  <a:pt x="27868" y="123751"/>
                </a:lnTo>
                <a:cubicBezTo>
                  <a:pt x="27573" y="124047"/>
                  <a:pt x="26613" y="125007"/>
                  <a:pt x="27277" y="126705"/>
                </a:cubicBezTo>
                <a:cubicBezTo>
                  <a:pt x="27942" y="128329"/>
                  <a:pt x="29345" y="128403"/>
                  <a:pt x="29788" y="128403"/>
                </a:cubicBezTo>
                <a:lnTo>
                  <a:pt x="64491" y="128551"/>
                </a:lnTo>
                <a:cubicBezTo>
                  <a:pt x="71801" y="128551"/>
                  <a:pt x="77708" y="134532"/>
                  <a:pt x="77708" y="141841"/>
                </a:cubicBezTo>
                <a:lnTo>
                  <a:pt x="77708" y="341202"/>
                </a:lnTo>
                <a:cubicBezTo>
                  <a:pt x="77708" y="361138"/>
                  <a:pt x="93879" y="377308"/>
                  <a:pt x="113815" y="377308"/>
                </a:cubicBezTo>
                <a:cubicBezTo>
                  <a:pt x="123488" y="377308"/>
                  <a:pt x="132569" y="373542"/>
                  <a:pt x="139363" y="366750"/>
                </a:cubicBezTo>
                <a:cubicBezTo>
                  <a:pt x="146155" y="359956"/>
                  <a:pt x="149921" y="350875"/>
                  <a:pt x="149921" y="341202"/>
                </a:cubicBezTo>
                <a:lnTo>
                  <a:pt x="149626" y="141841"/>
                </a:lnTo>
                <a:cubicBezTo>
                  <a:pt x="149626" y="138297"/>
                  <a:pt x="151029" y="134901"/>
                  <a:pt x="153539" y="132390"/>
                </a:cubicBezTo>
                <a:cubicBezTo>
                  <a:pt x="156049" y="129880"/>
                  <a:pt x="159446" y="128477"/>
                  <a:pt x="162917" y="128477"/>
                </a:cubicBezTo>
                <a:lnTo>
                  <a:pt x="162917" y="128477"/>
                </a:lnTo>
                <a:lnTo>
                  <a:pt x="208400" y="128551"/>
                </a:lnTo>
                <a:lnTo>
                  <a:pt x="208400" y="128551"/>
                </a:lnTo>
                <a:cubicBezTo>
                  <a:pt x="208843" y="128551"/>
                  <a:pt x="210172" y="128551"/>
                  <a:pt x="210837" y="126926"/>
                </a:cubicBezTo>
                <a:cubicBezTo>
                  <a:pt x="211501" y="125228"/>
                  <a:pt x="210542" y="124342"/>
                  <a:pt x="210246" y="123973"/>
                </a:cubicBezTo>
                <a:lnTo>
                  <a:pt x="119057" y="32562"/>
                </a:lnTo>
                <a:close/>
                <a:moveTo>
                  <a:pt x="298186" y="532145"/>
                </a:moveTo>
                <a:cubicBezTo>
                  <a:pt x="294790" y="532145"/>
                  <a:pt x="291393" y="530816"/>
                  <a:pt x="288809" y="528231"/>
                </a:cubicBezTo>
                <a:lnTo>
                  <a:pt x="188169" y="427591"/>
                </a:lnTo>
                <a:cubicBezTo>
                  <a:pt x="179751" y="419174"/>
                  <a:pt x="177241" y="406622"/>
                  <a:pt x="181819" y="395694"/>
                </a:cubicBezTo>
                <a:cubicBezTo>
                  <a:pt x="186397" y="384692"/>
                  <a:pt x="196956" y="377603"/>
                  <a:pt x="208843" y="377603"/>
                </a:cubicBezTo>
                <a:lnTo>
                  <a:pt x="208843" y="377603"/>
                </a:lnTo>
                <a:lnTo>
                  <a:pt x="240962" y="377603"/>
                </a:lnTo>
                <a:lnTo>
                  <a:pt x="240741" y="191534"/>
                </a:lnTo>
                <a:cubicBezTo>
                  <a:pt x="240741" y="174773"/>
                  <a:pt x="247238" y="159045"/>
                  <a:pt x="259052" y="147158"/>
                </a:cubicBezTo>
                <a:cubicBezTo>
                  <a:pt x="270866" y="135270"/>
                  <a:pt x="286668" y="128772"/>
                  <a:pt x="303429" y="128772"/>
                </a:cubicBezTo>
                <a:lnTo>
                  <a:pt x="303429" y="128772"/>
                </a:lnTo>
                <a:cubicBezTo>
                  <a:pt x="337985" y="128772"/>
                  <a:pt x="366116" y="156904"/>
                  <a:pt x="366116" y="191460"/>
                </a:cubicBezTo>
                <a:lnTo>
                  <a:pt x="366116" y="377603"/>
                </a:lnTo>
                <a:lnTo>
                  <a:pt x="387529" y="377677"/>
                </a:lnTo>
                <a:cubicBezTo>
                  <a:pt x="399417" y="377751"/>
                  <a:pt x="409976" y="384840"/>
                  <a:pt x="414480" y="395767"/>
                </a:cubicBezTo>
                <a:cubicBezTo>
                  <a:pt x="418984" y="406696"/>
                  <a:pt x="416473" y="419248"/>
                  <a:pt x="408130" y="427591"/>
                </a:cubicBezTo>
                <a:lnTo>
                  <a:pt x="307564" y="528231"/>
                </a:lnTo>
                <a:cubicBezTo>
                  <a:pt x="304979" y="530816"/>
                  <a:pt x="301583" y="532145"/>
                  <a:pt x="298186" y="532145"/>
                </a:cubicBezTo>
                <a:moveTo>
                  <a:pt x="208770" y="404185"/>
                </a:moveTo>
                <a:cubicBezTo>
                  <a:pt x="208326" y="404185"/>
                  <a:pt x="206997" y="404185"/>
                  <a:pt x="206333" y="405809"/>
                </a:cubicBezTo>
                <a:cubicBezTo>
                  <a:pt x="205668" y="407508"/>
                  <a:pt x="206628" y="408394"/>
                  <a:pt x="206924" y="408763"/>
                </a:cubicBezTo>
                <a:lnTo>
                  <a:pt x="298186" y="500026"/>
                </a:lnTo>
                <a:lnTo>
                  <a:pt x="389375" y="408837"/>
                </a:lnTo>
                <a:cubicBezTo>
                  <a:pt x="389671" y="408542"/>
                  <a:pt x="390630" y="407581"/>
                  <a:pt x="389966" y="405883"/>
                </a:cubicBezTo>
                <a:cubicBezTo>
                  <a:pt x="389301" y="404259"/>
                  <a:pt x="387898" y="404185"/>
                  <a:pt x="387456" y="404185"/>
                </a:cubicBezTo>
                <a:lnTo>
                  <a:pt x="352752" y="404037"/>
                </a:lnTo>
                <a:cubicBezTo>
                  <a:pt x="345442" y="404037"/>
                  <a:pt x="339535" y="398056"/>
                  <a:pt x="339535" y="390747"/>
                </a:cubicBezTo>
                <a:lnTo>
                  <a:pt x="339535" y="191386"/>
                </a:lnTo>
                <a:cubicBezTo>
                  <a:pt x="339535" y="171450"/>
                  <a:pt x="323365" y="155280"/>
                  <a:pt x="303429" y="155280"/>
                </a:cubicBezTo>
                <a:cubicBezTo>
                  <a:pt x="293756" y="155280"/>
                  <a:pt x="284674" y="159045"/>
                  <a:pt x="277881" y="165838"/>
                </a:cubicBezTo>
                <a:cubicBezTo>
                  <a:pt x="271088" y="172632"/>
                  <a:pt x="267322" y="181713"/>
                  <a:pt x="267322" y="191386"/>
                </a:cubicBezTo>
                <a:lnTo>
                  <a:pt x="267618" y="390747"/>
                </a:lnTo>
                <a:cubicBezTo>
                  <a:pt x="267618" y="394291"/>
                  <a:pt x="266215" y="397687"/>
                  <a:pt x="263704" y="400198"/>
                </a:cubicBezTo>
                <a:cubicBezTo>
                  <a:pt x="261194" y="402708"/>
                  <a:pt x="257797" y="404111"/>
                  <a:pt x="254327" y="404111"/>
                </a:cubicBezTo>
                <a:lnTo>
                  <a:pt x="254327" y="404111"/>
                </a:lnTo>
                <a:lnTo>
                  <a:pt x="208770" y="404185"/>
                </a:lnTo>
                <a:lnTo>
                  <a:pt x="208770" y="40418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6" name="Forma libre 68">
            <a:extLst>
              <a:ext uri="{FF2B5EF4-FFF2-40B4-BE49-F238E27FC236}">
                <a16:creationId xmlns:a16="http://schemas.microsoft.com/office/drawing/2014/main" id="{58A17B14-84FF-6549-A66B-BCCA1B26A928}"/>
              </a:ext>
            </a:extLst>
          </p:cNvPr>
          <p:cNvSpPr/>
          <p:nvPr/>
        </p:nvSpPr>
        <p:spPr>
          <a:xfrm>
            <a:off x="17080837" y="11238917"/>
            <a:ext cx="879224" cy="879224"/>
          </a:xfrm>
          <a:custGeom>
            <a:avLst/>
            <a:gdLst>
              <a:gd name="connsiteX0" fmla="*/ 265482 w 530889"/>
              <a:gd name="connsiteY0" fmla="*/ 132944 h 530889"/>
              <a:gd name="connsiteX1" fmla="*/ 133018 w 530889"/>
              <a:gd name="connsiteY1" fmla="*/ 265408 h 530889"/>
              <a:gd name="connsiteX2" fmla="*/ 265482 w 530889"/>
              <a:gd name="connsiteY2" fmla="*/ 397872 h 530889"/>
              <a:gd name="connsiteX3" fmla="*/ 397946 w 530889"/>
              <a:gd name="connsiteY3" fmla="*/ 265408 h 530889"/>
              <a:gd name="connsiteX4" fmla="*/ 265482 w 530889"/>
              <a:gd name="connsiteY4" fmla="*/ 132944 h 530889"/>
              <a:gd name="connsiteX5" fmla="*/ 265482 w 530889"/>
              <a:gd name="connsiteY5" fmla="*/ 371290 h 530889"/>
              <a:gd name="connsiteX6" fmla="*/ 159599 w 530889"/>
              <a:gd name="connsiteY6" fmla="*/ 265408 h 530889"/>
              <a:gd name="connsiteX7" fmla="*/ 265482 w 530889"/>
              <a:gd name="connsiteY7" fmla="*/ 159526 h 530889"/>
              <a:gd name="connsiteX8" fmla="*/ 371364 w 530889"/>
              <a:gd name="connsiteY8" fmla="*/ 265408 h 530889"/>
              <a:gd name="connsiteX9" fmla="*/ 265482 w 530889"/>
              <a:gd name="connsiteY9" fmla="*/ 371290 h 530889"/>
              <a:gd name="connsiteX10" fmla="*/ 302843 w 530889"/>
              <a:gd name="connsiteY10" fmla="*/ 288076 h 530889"/>
              <a:gd name="connsiteX11" fmla="*/ 289257 w 530889"/>
              <a:gd name="connsiteY11" fmla="*/ 313476 h 530889"/>
              <a:gd name="connsiteX12" fmla="*/ 263414 w 530889"/>
              <a:gd name="connsiteY12" fmla="*/ 320565 h 530889"/>
              <a:gd name="connsiteX13" fmla="*/ 235799 w 530889"/>
              <a:gd name="connsiteY13" fmla="*/ 314879 h 530889"/>
              <a:gd name="connsiteX14" fmla="*/ 230188 w 530889"/>
              <a:gd name="connsiteY14" fmla="*/ 301367 h 530889"/>
              <a:gd name="connsiteX15" fmla="*/ 243700 w 530889"/>
              <a:gd name="connsiteY15" fmla="*/ 295755 h 530889"/>
              <a:gd name="connsiteX16" fmla="*/ 277813 w 530889"/>
              <a:gd name="connsiteY16" fmla="*/ 296346 h 530889"/>
              <a:gd name="connsiteX17" fmla="*/ 282243 w 530889"/>
              <a:gd name="connsiteY17" fmla="*/ 288150 h 530889"/>
              <a:gd name="connsiteX18" fmla="*/ 278182 w 530889"/>
              <a:gd name="connsiteY18" fmla="*/ 283646 h 530889"/>
              <a:gd name="connsiteX19" fmla="*/ 261568 w 530889"/>
              <a:gd name="connsiteY19" fmla="*/ 274785 h 530889"/>
              <a:gd name="connsiteX20" fmla="*/ 229375 w 530889"/>
              <a:gd name="connsiteY20" fmla="*/ 243109 h 530889"/>
              <a:gd name="connsiteX21" fmla="*/ 243035 w 530889"/>
              <a:gd name="connsiteY21" fmla="*/ 217562 h 530889"/>
              <a:gd name="connsiteX22" fmla="*/ 295903 w 530889"/>
              <a:gd name="connsiteY22" fmla="*/ 215494 h 530889"/>
              <a:gd name="connsiteX23" fmla="*/ 301662 w 530889"/>
              <a:gd name="connsiteY23" fmla="*/ 228932 h 530889"/>
              <a:gd name="connsiteX24" fmla="*/ 288224 w 530889"/>
              <a:gd name="connsiteY24" fmla="*/ 234692 h 530889"/>
              <a:gd name="connsiteX25" fmla="*/ 254628 w 530889"/>
              <a:gd name="connsiteY25" fmla="*/ 234618 h 530889"/>
              <a:gd name="connsiteX26" fmla="*/ 250050 w 530889"/>
              <a:gd name="connsiteY26" fmla="*/ 243035 h 530889"/>
              <a:gd name="connsiteX27" fmla="*/ 253963 w 530889"/>
              <a:gd name="connsiteY27" fmla="*/ 247244 h 530889"/>
              <a:gd name="connsiteX28" fmla="*/ 270355 w 530889"/>
              <a:gd name="connsiteY28" fmla="*/ 256031 h 530889"/>
              <a:gd name="connsiteX29" fmla="*/ 302843 w 530889"/>
              <a:gd name="connsiteY29" fmla="*/ 288076 h 530889"/>
              <a:gd name="connsiteX30" fmla="*/ 255144 w 530889"/>
              <a:gd name="connsiteY30" fmla="*/ 191128 h 530889"/>
              <a:gd name="connsiteX31" fmla="*/ 255144 w 530889"/>
              <a:gd name="connsiteY31" fmla="*/ 178723 h 530889"/>
              <a:gd name="connsiteX32" fmla="*/ 265482 w 530889"/>
              <a:gd name="connsiteY32" fmla="*/ 168386 h 530889"/>
              <a:gd name="connsiteX33" fmla="*/ 275819 w 530889"/>
              <a:gd name="connsiteY33" fmla="*/ 178723 h 530889"/>
              <a:gd name="connsiteX34" fmla="*/ 275819 w 530889"/>
              <a:gd name="connsiteY34" fmla="*/ 191128 h 530889"/>
              <a:gd name="connsiteX35" fmla="*/ 265482 w 530889"/>
              <a:gd name="connsiteY35" fmla="*/ 201465 h 530889"/>
              <a:gd name="connsiteX36" fmla="*/ 255144 w 530889"/>
              <a:gd name="connsiteY36" fmla="*/ 191128 h 530889"/>
              <a:gd name="connsiteX37" fmla="*/ 275819 w 530889"/>
              <a:gd name="connsiteY37" fmla="*/ 340501 h 530889"/>
              <a:gd name="connsiteX38" fmla="*/ 275819 w 530889"/>
              <a:gd name="connsiteY38" fmla="*/ 352905 h 530889"/>
              <a:gd name="connsiteX39" fmla="*/ 265482 w 530889"/>
              <a:gd name="connsiteY39" fmla="*/ 363242 h 530889"/>
              <a:gd name="connsiteX40" fmla="*/ 255144 w 530889"/>
              <a:gd name="connsiteY40" fmla="*/ 352905 h 530889"/>
              <a:gd name="connsiteX41" fmla="*/ 255144 w 530889"/>
              <a:gd name="connsiteY41" fmla="*/ 340501 h 530889"/>
              <a:gd name="connsiteX42" fmla="*/ 265482 w 530889"/>
              <a:gd name="connsiteY42" fmla="*/ 330163 h 530889"/>
              <a:gd name="connsiteX43" fmla="*/ 275819 w 530889"/>
              <a:gd name="connsiteY43" fmla="*/ 340501 h 530889"/>
              <a:gd name="connsiteX44" fmla="*/ 510104 w 530889"/>
              <a:gd name="connsiteY44" fmla="*/ 162553 h 530889"/>
              <a:gd name="connsiteX45" fmla="*/ 453250 w 530889"/>
              <a:gd name="connsiteY45" fmla="*/ 78231 h 530889"/>
              <a:gd name="connsiteX46" fmla="*/ 378379 w 530889"/>
              <a:gd name="connsiteY46" fmla="*/ 25585 h 530889"/>
              <a:gd name="connsiteX47" fmla="*/ 377936 w 530889"/>
              <a:gd name="connsiteY47" fmla="*/ 25363 h 530889"/>
              <a:gd name="connsiteX48" fmla="*/ 369001 w 530889"/>
              <a:gd name="connsiteY48" fmla="*/ 21376 h 530889"/>
              <a:gd name="connsiteX49" fmla="*/ 265777 w 530889"/>
              <a:gd name="connsiteY49" fmla="*/ 554 h 530889"/>
              <a:gd name="connsiteX50" fmla="*/ 162553 w 530889"/>
              <a:gd name="connsiteY50" fmla="*/ 21376 h 530889"/>
              <a:gd name="connsiteX51" fmla="*/ 78230 w 530889"/>
              <a:gd name="connsiteY51" fmla="*/ 78231 h 530889"/>
              <a:gd name="connsiteX52" fmla="*/ 21376 w 530889"/>
              <a:gd name="connsiteY52" fmla="*/ 162553 h 530889"/>
              <a:gd name="connsiteX53" fmla="*/ 554 w 530889"/>
              <a:gd name="connsiteY53" fmla="*/ 265777 h 530889"/>
              <a:gd name="connsiteX54" fmla="*/ 21376 w 530889"/>
              <a:gd name="connsiteY54" fmla="*/ 369001 h 530889"/>
              <a:gd name="connsiteX55" fmla="*/ 78230 w 530889"/>
              <a:gd name="connsiteY55" fmla="*/ 453324 h 530889"/>
              <a:gd name="connsiteX56" fmla="*/ 162553 w 530889"/>
              <a:gd name="connsiteY56" fmla="*/ 510178 h 530889"/>
              <a:gd name="connsiteX57" fmla="*/ 265777 w 530889"/>
              <a:gd name="connsiteY57" fmla="*/ 531001 h 530889"/>
              <a:gd name="connsiteX58" fmla="*/ 369001 w 530889"/>
              <a:gd name="connsiteY58" fmla="*/ 510178 h 530889"/>
              <a:gd name="connsiteX59" fmla="*/ 453324 w 530889"/>
              <a:gd name="connsiteY59" fmla="*/ 453324 h 530889"/>
              <a:gd name="connsiteX60" fmla="*/ 510178 w 530889"/>
              <a:gd name="connsiteY60" fmla="*/ 369001 h 530889"/>
              <a:gd name="connsiteX61" fmla="*/ 531000 w 530889"/>
              <a:gd name="connsiteY61" fmla="*/ 265777 h 530889"/>
              <a:gd name="connsiteX62" fmla="*/ 510104 w 530889"/>
              <a:gd name="connsiteY62" fmla="*/ 162553 h 530889"/>
              <a:gd name="connsiteX63" fmla="*/ 92776 w 530889"/>
              <a:gd name="connsiteY63" fmla="*/ 438704 h 530889"/>
              <a:gd name="connsiteX64" fmla="*/ 21154 w 530889"/>
              <a:gd name="connsiteY64" fmla="*/ 265777 h 530889"/>
              <a:gd name="connsiteX65" fmla="*/ 92776 w 530889"/>
              <a:gd name="connsiteY65" fmla="*/ 92850 h 530889"/>
              <a:gd name="connsiteX66" fmla="*/ 265703 w 530889"/>
              <a:gd name="connsiteY66" fmla="*/ 21228 h 530889"/>
              <a:gd name="connsiteX67" fmla="*/ 359255 w 530889"/>
              <a:gd name="connsiteY67" fmla="*/ 39688 h 530889"/>
              <a:gd name="connsiteX68" fmla="*/ 331861 w 530889"/>
              <a:gd name="connsiteY68" fmla="*/ 87977 h 530889"/>
              <a:gd name="connsiteX69" fmla="*/ 264596 w 530889"/>
              <a:gd name="connsiteY69" fmla="*/ 75720 h 530889"/>
              <a:gd name="connsiteX70" fmla="*/ 130950 w 530889"/>
              <a:gd name="connsiteY70" fmla="*/ 131098 h 530889"/>
              <a:gd name="connsiteX71" fmla="*/ 75572 w 530889"/>
              <a:gd name="connsiteY71" fmla="*/ 264744 h 530889"/>
              <a:gd name="connsiteX72" fmla="*/ 130950 w 530889"/>
              <a:gd name="connsiteY72" fmla="*/ 398389 h 530889"/>
              <a:gd name="connsiteX73" fmla="*/ 264596 w 530889"/>
              <a:gd name="connsiteY73" fmla="*/ 453767 h 530889"/>
              <a:gd name="connsiteX74" fmla="*/ 322632 w 530889"/>
              <a:gd name="connsiteY74" fmla="*/ 444759 h 530889"/>
              <a:gd name="connsiteX75" fmla="*/ 337768 w 530889"/>
              <a:gd name="connsiteY75" fmla="*/ 499620 h 530889"/>
              <a:gd name="connsiteX76" fmla="*/ 265629 w 530889"/>
              <a:gd name="connsiteY76" fmla="*/ 510400 h 530889"/>
              <a:gd name="connsiteX77" fmla="*/ 92776 w 530889"/>
              <a:gd name="connsiteY77" fmla="*/ 438704 h 530889"/>
              <a:gd name="connsiteX78" fmla="*/ 326545 w 530889"/>
              <a:gd name="connsiteY78" fmla="*/ 421352 h 530889"/>
              <a:gd name="connsiteX79" fmla="*/ 325068 w 530889"/>
              <a:gd name="connsiteY79" fmla="*/ 421943 h 530889"/>
              <a:gd name="connsiteX80" fmla="*/ 264596 w 530889"/>
              <a:gd name="connsiteY80" fmla="*/ 433092 h 530889"/>
              <a:gd name="connsiteX81" fmla="*/ 145570 w 530889"/>
              <a:gd name="connsiteY81" fmla="*/ 383769 h 530889"/>
              <a:gd name="connsiteX82" fmla="*/ 96247 w 530889"/>
              <a:gd name="connsiteY82" fmla="*/ 264744 h 530889"/>
              <a:gd name="connsiteX83" fmla="*/ 145570 w 530889"/>
              <a:gd name="connsiteY83" fmla="*/ 145718 h 530889"/>
              <a:gd name="connsiteX84" fmla="*/ 264596 w 530889"/>
              <a:gd name="connsiteY84" fmla="*/ 96395 h 530889"/>
              <a:gd name="connsiteX85" fmla="*/ 331492 w 530889"/>
              <a:gd name="connsiteY85" fmla="*/ 110202 h 530889"/>
              <a:gd name="connsiteX86" fmla="*/ 333043 w 530889"/>
              <a:gd name="connsiteY86" fmla="*/ 110867 h 530889"/>
              <a:gd name="connsiteX87" fmla="*/ 383621 w 530889"/>
              <a:gd name="connsiteY87" fmla="*/ 145718 h 530889"/>
              <a:gd name="connsiteX88" fmla="*/ 432944 w 530889"/>
              <a:gd name="connsiteY88" fmla="*/ 264744 h 530889"/>
              <a:gd name="connsiteX89" fmla="*/ 383621 w 530889"/>
              <a:gd name="connsiteY89" fmla="*/ 383769 h 530889"/>
              <a:gd name="connsiteX90" fmla="*/ 326545 w 530889"/>
              <a:gd name="connsiteY90" fmla="*/ 421352 h 530889"/>
              <a:gd name="connsiteX91" fmla="*/ 438630 w 530889"/>
              <a:gd name="connsiteY91" fmla="*/ 438704 h 530889"/>
              <a:gd name="connsiteX92" fmla="*/ 357409 w 530889"/>
              <a:gd name="connsiteY92" fmla="*/ 492605 h 530889"/>
              <a:gd name="connsiteX93" fmla="*/ 342125 w 530889"/>
              <a:gd name="connsiteY93" fmla="*/ 437227 h 530889"/>
              <a:gd name="connsiteX94" fmla="*/ 398315 w 530889"/>
              <a:gd name="connsiteY94" fmla="*/ 398389 h 530889"/>
              <a:gd name="connsiteX95" fmla="*/ 453693 w 530889"/>
              <a:gd name="connsiteY95" fmla="*/ 264744 h 530889"/>
              <a:gd name="connsiteX96" fmla="*/ 398315 w 530889"/>
              <a:gd name="connsiteY96" fmla="*/ 131098 h 530889"/>
              <a:gd name="connsiteX97" fmla="*/ 350911 w 530889"/>
              <a:gd name="connsiteY97" fmla="*/ 96469 h 530889"/>
              <a:gd name="connsiteX98" fmla="*/ 378157 w 530889"/>
              <a:gd name="connsiteY98" fmla="*/ 48474 h 530889"/>
              <a:gd name="connsiteX99" fmla="*/ 438704 w 530889"/>
              <a:gd name="connsiteY99" fmla="*/ 92850 h 530889"/>
              <a:gd name="connsiteX100" fmla="*/ 510326 w 530889"/>
              <a:gd name="connsiteY100" fmla="*/ 265777 h 530889"/>
              <a:gd name="connsiteX101" fmla="*/ 438630 w 530889"/>
              <a:gd name="connsiteY101" fmla="*/ 438704 h 530889"/>
              <a:gd name="connsiteX102" fmla="*/ 388568 w 530889"/>
              <a:gd name="connsiteY102" fmla="*/ 86131 h 530889"/>
              <a:gd name="connsiteX103" fmla="*/ 379708 w 530889"/>
              <a:gd name="connsiteY103" fmla="*/ 91078 h 530889"/>
              <a:gd name="connsiteX104" fmla="*/ 374318 w 530889"/>
              <a:gd name="connsiteY104" fmla="*/ 89528 h 530889"/>
              <a:gd name="connsiteX105" fmla="*/ 374022 w 530889"/>
              <a:gd name="connsiteY105" fmla="*/ 89306 h 530889"/>
              <a:gd name="connsiteX106" fmla="*/ 370626 w 530889"/>
              <a:gd name="connsiteY106" fmla="*/ 75056 h 530889"/>
              <a:gd name="connsiteX107" fmla="*/ 384803 w 530889"/>
              <a:gd name="connsiteY107" fmla="*/ 71659 h 530889"/>
              <a:gd name="connsiteX108" fmla="*/ 384876 w 530889"/>
              <a:gd name="connsiteY108" fmla="*/ 71733 h 530889"/>
              <a:gd name="connsiteX109" fmla="*/ 385098 w 530889"/>
              <a:gd name="connsiteY109" fmla="*/ 71881 h 530889"/>
              <a:gd name="connsiteX110" fmla="*/ 388568 w 530889"/>
              <a:gd name="connsiteY110" fmla="*/ 86131 h 530889"/>
              <a:gd name="connsiteX111" fmla="*/ 493269 w 530889"/>
              <a:gd name="connsiteY111" fmla="*/ 255588 h 530889"/>
              <a:gd name="connsiteX112" fmla="*/ 493269 w 530889"/>
              <a:gd name="connsiteY112" fmla="*/ 256326 h 530889"/>
              <a:gd name="connsiteX113" fmla="*/ 483375 w 530889"/>
              <a:gd name="connsiteY113" fmla="*/ 267106 h 530889"/>
              <a:gd name="connsiteX114" fmla="*/ 482932 w 530889"/>
              <a:gd name="connsiteY114" fmla="*/ 267106 h 530889"/>
              <a:gd name="connsiteX115" fmla="*/ 472595 w 530889"/>
              <a:gd name="connsiteY115" fmla="*/ 257212 h 530889"/>
              <a:gd name="connsiteX116" fmla="*/ 472595 w 530889"/>
              <a:gd name="connsiteY116" fmla="*/ 256474 h 530889"/>
              <a:gd name="connsiteX117" fmla="*/ 482489 w 530889"/>
              <a:gd name="connsiteY117" fmla="*/ 245693 h 530889"/>
              <a:gd name="connsiteX118" fmla="*/ 493269 w 530889"/>
              <a:gd name="connsiteY118" fmla="*/ 255588 h 530889"/>
              <a:gd name="connsiteX119" fmla="*/ 464399 w 530889"/>
              <a:gd name="connsiteY119" fmla="*/ 377714 h 530889"/>
              <a:gd name="connsiteX120" fmla="*/ 464030 w 530889"/>
              <a:gd name="connsiteY120" fmla="*/ 378379 h 530889"/>
              <a:gd name="connsiteX121" fmla="*/ 455022 w 530889"/>
              <a:gd name="connsiteY121" fmla="*/ 383621 h 530889"/>
              <a:gd name="connsiteX122" fmla="*/ 449927 w 530889"/>
              <a:gd name="connsiteY122" fmla="*/ 382292 h 530889"/>
              <a:gd name="connsiteX123" fmla="*/ 446014 w 530889"/>
              <a:gd name="connsiteY123" fmla="*/ 368190 h 530889"/>
              <a:gd name="connsiteX124" fmla="*/ 446383 w 530889"/>
              <a:gd name="connsiteY124" fmla="*/ 367599 h 530889"/>
              <a:gd name="connsiteX125" fmla="*/ 460486 w 530889"/>
              <a:gd name="connsiteY125" fmla="*/ 363685 h 530889"/>
              <a:gd name="connsiteX126" fmla="*/ 464399 w 530889"/>
              <a:gd name="connsiteY126" fmla="*/ 377714 h 530889"/>
              <a:gd name="connsiteX127" fmla="*/ 446974 w 530889"/>
              <a:gd name="connsiteY127" fmla="*/ 404222 h 530889"/>
              <a:gd name="connsiteX128" fmla="*/ 446531 w 530889"/>
              <a:gd name="connsiteY128" fmla="*/ 404813 h 530889"/>
              <a:gd name="connsiteX129" fmla="*/ 438335 w 530889"/>
              <a:gd name="connsiteY129" fmla="*/ 408874 h 530889"/>
              <a:gd name="connsiteX130" fmla="*/ 432058 w 530889"/>
              <a:gd name="connsiteY130" fmla="*/ 406732 h 530889"/>
              <a:gd name="connsiteX131" fmla="*/ 430139 w 530889"/>
              <a:gd name="connsiteY131" fmla="*/ 392260 h 530889"/>
              <a:gd name="connsiteX132" fmla="*/ 430582 w 530889"/>
              <a:gd name="connsiteY132" fmla="*/ 391670 h 530889"/>
              <a:gd name="connsiteX133" fmla="*/ 445054 w 530889"/>
              <a:gd name="connsiteY133" fmla="*/ 389750 h 530889"/>
              <a:gd name="connsiteX134" fmla="*/ 446974 w 530889"/>
              <a:gd name="connsiteY134" fmla="*/ 404222 h 530889"/>
              <a:gd name="connsiteX135" fmla="*/ 477985 w 530889"/>
              <a:gd name="connsiteY135" fmla="*/ 348992 h 530889"/>
              <a:gd name="connsiteX136" fmla="*/ 477690 w 530889"/>
              <a:gd name="connsiteY136" fmla="*/ 349730 h 530889"/>
              <a:gd name="connsiteX137" fmla="*/ 468091 w 530889"/>
              <a:gd name="connsiteY137" fmla="*/ 356302 h 530889"/>
              <a:gd name="connsiteX138" fmla="*/ 464325 w 530889"/>
              <a:gd name="connsiteY138" fmla="*/ 355563 h 530889"/>
              <a:gd name="connsiteX139" fmla="*/ 458492 w 530889"/>
              <a:gd name="connsiteY139" fmla="*/ 342125 h 530889"/>
              <a:gd name="connsiteX140" fmla="*/ 458714 w 530889"/>
              <a:gd name="connsiteY140" fmla="*/ 341460 h 530889"/>
              <a:gd name="connsiteX141" fmla="*/ 472078 w 530889"/>
              <a:gd name="connsiteY141" fmla="*/ 335553 h 530889"/>
              <a:gd name="connsiteX142" fmla="*/ 477985 w 530889"/>
              <a:gd name="connsiteY142" fmla="*/ 348992 h 530889"/>
              <a:gd name="connsiteX143" fmla="*/ 492531 w 530889"/>
              <a:gd name="connsiteY143" fmla="*/ 287264 h 530889"/>
              <a:gd name="connsiteX144" fmla="*/ 492457 w 530889"/>
              <a:gd name="connsiteY144" fmla="*/ 288002 h 530889"/>
              <a:gd name="connsiteX145" fmla="*/ 482194 w 530889"/>
              <a:gd name="connsiteY145" fmla="*/ 297379 h 530889"/>
              <a:gd name="connsiteX146" fmla="*/ 481234 w 530889"/>
              <a:gd name="connsiteY146" fmla="*/ 297306 h 530889"/>
              <a:gd name="connsiteX147" fmla="*/ 471931 w 530889"/>
              <a:gd name="connsiteY147" fmla="*/ 286082 h 530889"/>
              <a:gd name="connsiteX148" fmla="*/ 472004 w 530889"/>
              <a:gd name="connsiteY148" fmla="*/ 285344 h 530889"/>
              <a:gd name="connsiteX149" fmla="*/ 483228 w 530889"/>
              <a:gd name="connsiteY149" fmla="*/ 275967 h 530889"/>
              <a:gd name="connsiteX150" fmla="*/ 492531 w 530889"/>
              <a:gd name="connsiteY150" fmla="*/ 287264 h 530889"/>
              <a:gd name="connsiteX151" fmla="*/ 487436 w 530889"/>
              <a:gd name="connsiteY151" fmla="*/ 318645 h 530889"/>
              <a:gd name="connsiteX152" fmla="*/ 487289 w 530889"/>
              <a:gd name="connsiteY152" fmla="*/ 319383 h 530889"/>
              <a:gd name="connsiteX153" fmla="*/ 477247 w 530889"/>
              <a:gd name="connsiteY153" fmla="*/ 327357 h 530889"/>
              <a:gd name="connsiteX154" fmla="*/ 474810 w 530889"/>
              <a:gd name="connsiteY154" fmla="*/ 327062 h 530889"/>
              <a:gd name="connsiteX155" fmla="*/ 467131 w 530889"/>
              <a:gd name="connsiteY155" fmla="*/ 314584 h 530889"/>
              <a:gd name="connsiteX156" fmla="*/ 467279 w 530889"/>
              <a:gd name="connsiteY156" fmla="*/ 313845 h 530889"/>
              <a:gd name="connsiteX157" fmla="*/ 479683 w 530889"/>
              <a:gd name="connsiteY157" fmla="*/ 306166 h 530889"/>
              <a:gd name="connsiteX158" fmla="*/ 487436 w 530889"/>
              <a:gd name="connsiteY158" fmla="*/ 318645 h 530889"/>
              <a:gd name="connsiteX159" fmla="*/ 460560 w 530889"/>
              <a:gd name="connsiteY159" fmla="*/ 179609 h 530889"/>
              <a:gd name="connsiteX160" fmla="*/ 451330 w 530889"/>
              <a:gd name="connsiteY160" fmla="*/ 173850 h 530889"/>
              <a:gd name="connsiteX161" fmla="*/ 451035 w 530889"/>
              <a:gd name="connsiteY161" fmla="*/ 173259 h 530889"/>
              <a:gd name="connsiteX162" fmla="*/ 455612 w 530889"/>
              <a:gd name="connsiteY162" fmla="*/ 159378 h 530889"/>
              <a:gd name="connsiteX163" fmla="*/ 469494 w 530889"/>
              <a:gd name="connsiteY163" fmla="*/ 163956 h 530889"/>
              <a:gd name="connsiteX164" fmla="*/ 469863 w 530889"/>
              <a:gd name="connsiteY164" fmla="*/ 164620 h 530889"/>
              <a:gd name="connsiteX165" fmla="*/ 465211 w 530889"/>
              <a:gd name="connsiteY165" fmla="*/ 178501 h 530889"/>
              <a:gd name="connsiteX166" fmla="*/ 460560 w 530889"/>
              <a:gd name="connsiteY166" fmla="*/ 179609 h 530889"/>
              <a:gd name="connsiteX167" fmla="*/ 451035 w 530889"/>
              <a:gd name="connsiteY167" fmla="*/ 151625 h 530889"/>
              <a:gd name="connsiteX168" fmla="*/ 445201 w 530889"/>
              <a:gd name="connsiteY168" fmla="*/ 153471 h 530889"/>
              <a:gd name="connsiteX169" fmla="*/ 436636 w 530889"/>
              <a:gd name="connsiteY169" fmla="*/ 148967 h 530889"/>
              <a:gd name="connsiteX170" fmla="*/ 436267 w 530889"/>
              <a:gd name="connsiteY170" fmla="*/ 148376 h 530889"/>
              <a:gd name="connsiteX171" fmla="*/ 438925 w 530889"/>
              <a:gd name="connsiteY171" fmla="*/ 133978 h 530889"/>
              <a:gd name="connsiteX172" fmla="*/ 453324 w 530889"/>
              <a:gd name="connsiteY172" fmla="*/ 136636 h 530889"/>
              <a:gd name="connsiteX173" fmla="*/ 453767 w 530889"/>
              <a:gd name="connsiteY173" fmla="*/ 137300 h 530889"/>
              <a:gd name="connsiteX174" fmla="*/ 451035 w 530889"/>
              <a:gd name="connsiteY174" fmla="*/ 151625 h 530889"/>
              <a:gd name="connsiteX175" fmla="*/ 426078 w 530889"/>
              <a:gd name="connsiteY175" fmla="*/ 413526 h 530889"/>
              <a:gd name="connsiteX176" fmla="*/ 426004 w 530889"/>
              <a:gd name="connsiteY176" fmla="*/ 428145 h 530889"/>
              <a:gd name="connsiteX177" fmla="*/ 425487 w 530889"/>
              <a:gd name="connsiteY177" fmla="*/ 428662 h 530889"/>
              <a:gd name="connsiteX178" fmla="*/ 418251 w 530889"/>
              <a:gd name="connsiteY178" fmla="*/ 431690 h 530889"/>
              <a:gd name="connsiteX179" fmla="*/ 410867 w 530889"/>
              <a:gd name="connsiteY179" fmla="*/ 428588 h 530889"/>
              <a:gd name="connsiteX180" fmla="*/ 410941 w 530889"/>
              <a:gd name="connsiteY180" fmla="*/ 413969 h 530889"/>
              <a:gd name="connsiteX181" fmla="*/ 411458 w 530889"/>
              <a:gd name="connsiteY181" fmla="*/ 413452 h 530889"/>
              <a:gd name="connsiteX182" fmla="*/ 426078 w 530889"/>
              <a:gd name="connsiteY182" fmla="*/ 413526 h 530889"/>
              <a:gd name="connsiteX183" fmla="*/ 404074 w 530889"/>
              <a:gd name="connsiteY183" fmla="*/ 434347 h 530889"/>
              <a:gd name="connsiteX184" fmla="*/ 402007 w 530889"/>
              <a:gd name="connsiteY184" fmla="*/ 448820 h 530889"/>
              <a:gd name="connsiteX185" fmla="*/ 401416 w 530889"/>
              <a:gd name="connsiteY185" fmla="*/ 449263 h 530889"/>
              <a:gd name="connsiteX186" fmla="*/ 395214 w 530889"/>
              <a:gd name="connsiteY186" fmla="*/ 451330 h 530889"/>
              <a:gd name="connsiteX187" fmla="*/ 386944 w 530889"/>
              <a:gd name="connsiteY187" fmla="*/ 447195 h 530889"/>
              <a:gd name="connsiteX188" fmla="*/ 389011 w 530889"/>
              <a:gd name="connsiteY188" fmla="*/ 432723 h 530889"/>
              <a:gd name="connsiteX189" fmla="*/ 389602 w 530889"/>
              <a:gd name="connsiteY189" fmla="*/ 432280 h 530889"/>
              <a:gd name="connsiteX190" fmla="*/ 404074 w 530889"/>
              <a:gd name="connsiteY190" fmla="*/ 434347 h 530889"/>
              <a:gd name="connsiteX191" fmla="*/ 433314 w 530889"/>
              <a:gd name="connsiteY191" fmla="*/ 127037 h 530889"/>
              <a:gd name="connsiteX192" fmla="*/ 426373 w 530889"/>
              <a:gd name="connsiteY192" fmla="*/ 129695 h 530889"/>
              <a:gd name="connsiteX193" fmla="*/ 418694 w 530889"/>
              <a:gd name="connsiteY193" fmla="*/ 126299 h 530889"/>
              <a:gd name="connsiteX194" fmla="*/ 418251 w 530889"/>
              <a:gd name="connsiteY194" fmla="*/ 125782 h 530889"/>
              <a:gd name="connsiteX195" fmla="*/ 418842 w 530889"/>
              <a:gd name="connsiteY195" fmla="*/ 111162 h 530889"/>
              <a:gd name="connsiteX196" fmla="*/ 433461 w 530889"/>
              <a:gd name="connsiteY196" fmla="*/ 111753 h 530889"/>
              <a:gd name="connsiteX197" fmla="*/ 433978 w 530889"/>
              <a:gd name="connsiteY197" fmla="*/ 112344 h 530889"/>
              <a:gd name="connsiteX198" fmla="*/ 433314 w 530889"/>
              <a:gd name="connsiteY198" fmla="*/ 127037 h 530889"/>
              <a:gd name="connsiteX199" fmla="*/ 468534 w 530889"/>
              <a:gd name="connsiteY199" fmla="*/ 186771 h 530889"/>
              <a:gd name="connsiteX200" fmla="*/ 481603 w 530889"/>
              <a:gd name="connsiteY200" fmla="*/ 193269 h 530889"/>
              <a:gd name="connsiteX201" fmla="*/ 481825 w 530889"/>
              <a:gd name="connsiteY201" fmla="*/ 194007 h 530889"/>
              <a:gd name="connsiteX202" fmla="*/ 475253 w 530889"/>
              <a:gd name="connsiteY202" fmla="*/ 207077 h 530889"/>
              <a:gd name="connsiteX203" fmla="*/ 472004 w 530889"/>
              <a:gd name="connsiteY203" fmla="*/ 207594 h 530889"/>
              <a:gd name="connsiteX204" fmla="*/ 462184 w 530889"/>
              <a:gd name="connsiteY204" fmla="*/ 200505 h 530889"/>
              <a:gd name="connsiteX205" fmla="*/ 461963 w 530889"/>
              <a:gd name="connsiteY205" fmla="*/ 199841 h 530889"/>
              <a:gd name="connsiteX206" fmla="*/ 468534 w 530889"/>
              <a:gd name="connsiteY206" fmla="*/ 186771 h 530889"/>
              <a:gd name="connsiteX207" fmla="*/ 489651 w 530889"/>
              <a:gd name="connsiteY207" fmla="*/ 223985 h 530889"/>
              <a:gd name="connsiteX208" fmla="*/ 489799 w 530889"/>
              <a:gd name="connsiteY208" fmla="*/ 224724 h 530889"/>
              <a:gd name="connsiteX209" fmla="*/ 481529 w 530889"/>
              <a:gd name="connsiteY209" fmla="*/ 236759 h 530889"/>
              <a:gd name="connsiteX210" fmla="*/ 479683 w 530889"/>
              <a:gd name="connsiteY210" fmla="*/ 236907 h 530889"/>
              <a:gd name="connsiteX211" fmla="*/ 469494 w 530889"/>
              <a:gd name="connsiteY211" fmla="*/ 228415 h 530889"/>
              <a:gd name="connsiteX212" fmla="*/ 469346 w 530889"/>
              <a:gd name="connsiteY212" fmla="*/ 227751 h 530889"/>
              <a:gd name="connsiteX213" fmla="*/ 477616 w 530889"/>
              <a:gd name="connsiteY213" fmla="*/ 215716 h 530889"/>
              <a:gd name="connsiteX214" fmla="*/ 489651 w 530889"/>
              <a:gd name="connsiteY214" fmla="*/ 223985 h 530889"/>
              <a:gd name="connsiteX215" fmla="*/ 412344 w 530889"/>
              <a:gd name="connsiteY215" fmla="*/ 105033 h 530889"/>
              <a:gd name="connsiteX216" fmla="*/ 404370 w 530889"/>
              <a:gd name="connsiteY216" fmla="*/ 108799 h 530889"/>
              <a:gd name="connsiteX217" fmla="*/ 397798 w 530889"/>
              <a:gd name="connsiteY217" fmla="*/ 106437 h 530889"/>
              <a:gd name="connsiteX218" fmla="*/ 397207 w 530889"/>
              <a:gd name="connsiteY218" fmla="*/ 105994 h 530889"/>
              <a:gd name="connsiteX219" fmla="*/ 395804 w 530889"/>
              <a:gd name="connsiteY219" fmla="*/ 91447 h 530889"/>
              <a:gd name="connsiteX220" fmla="*/ 410350 w 530889"/>
              <a:gd name="connsiteY220" fmla="*/ 90045 h 530889"/>
              <a:gd name="connsiteX221" fmla="*/ 410941 w 530889"/>
              <a:gd name="connsiteY221" fmla="*/ 90488 h 530889"/>
              <a:gd name="connsiteX222" fmla="*/ 412344 w 530889"/>
              <a:gd name="connsiteY222" fmla="*/ 105033 h 530889"/>
              <a:gd name="connsiteX223" fmla="*/ 379265 w 530889"/>
              <a:gd name="connsiteY223" fmla="*/ 452068 h 530889"/>
              <a:gd name="connsiteX224" fmla="*/ 375204 w 530889"/>
              <a:gd name="connsiteY224" fmla="*/ 466097 h 530889"/>
              <a:gd name="connsiteX225" fmla="*/ 374908 w 530889"/>
              <a:gd name="connsiteY225" fmla="*/ 466245 h 530889"/>
              <a:gd name="connsiteX226" fmla="*/ 369961 w 530889"/>
              <a:gd name="connsiteY226" fmla="*/ 467501 h 530889"/>
              <a:gd name="connsiteX227" fmla="*/ 360879 w 530889"/>
              <a:gd name="connsiteY227" fmla="*/ 462110 h 530889"/>
              <a:gd name="connsiteX228" fmla="*/ 364940 w 530889"/>
              <a:gd name="connsiteY228" fmla="*/ 448081 h 530889"/>
              <a:gd name="connsiteX229" fmla="*/ 365236 w 530889"/>
              <a:gd name="connsiteY229" fmla="*/ 447934 h 530889"/>
              <a:gd name="connsiteX230" fmla="*/ 379265 w 530889"/>
              <a:gd name="connsiteY230" fmla="*/ 452068 h 53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530889" h="530889">
                <a:moveTo>
                  <a:pt x="265482" y="132944"/>
                </a:moveTo>
                <a:cubicBezTo>
                  <a:pt x="192457" y="132944"/>
                  <a:pt x="133018" y="192383"/>
                  <a:pt x="133018" y="265408"/>
                </a:cubicBezTo>
                <a:cubicBezTo>
                  <a:pt x="133018" y="338433"/>
                  <a:pt x="192457" y="397872"/>
                  <a:pt x="265482" y="397872"/>
                </a:cubicBezTo>
                <a:cubicBezTo>
                  <a:pt x="338507" y="397872"/>
                  <a:pt x="397946" y="338433"/>
                  <a:pt x="397946" y="265408"/>
                </a:cubicBezTo>
                <a:cubicBezTo>
                  <a:pt x="397946" y="192309"/>
                  <a:pt x="338507" y="132944"/>
                  <a:pt x="265482" y="132944"/>
                </a:cubicBezTo>
                <a:moveTo>
                  <a:pt x="265482" y="371290"/>
                </a:moveTo>
                <a:cubicBezTo>
                  <a:pt x="207076" y="371290"/>
                  <a:pt x="159599" y="323813"/>
                  <a:pt x="159599" y="265408"/>
                </a:cubicBezTo>
                <a:cubicBezTo>
                  <a:pt x="159599" y="207003"/>
                  <a:pt x="207076" y="159526"/>
                  <a:pt x="265482" y="159526"/>
                </a:cubicBezTo>
                <a:cubicBezTo>
                  <a:pt x="323887" y="159526"/>
                  <a:pt x="371364" y="207003"/>
                  <a:pt x="371364" y="265408"/>
                </a:cubicBezTo>
                <a:cubicBezTo>
                  <a:pt x="371364" y="323813"/>
                  <a:pt x="323887" y="371290"/>
                  <a:pt x="265482" y="371290"/>
                </a:cubicBezTo>
                <a:moveTo>
                  <a:pt x="302843" y="288076"/>
                </a:moveTo>
                <a:cubicBezTo>
                  <a:pt x="302843" y="298561"/>
                  <a:pt x="298044" y="307569"/>
                  <a:pt x="289257" y="313476"/>
                </a:cubicBezTo>
                <a:cubicBezTo>
                  <a:pt x="282243" y="318202"/>
                  <a:pt x="273235" y="320565"/>
                  <a:pt x="263414" y="320565"/>
                </a:cubicBezTo>
                <a:cubicBezTo>
                  <a:pt x="254628" y="320565"/>
                  <a:pt x="245103" y="318645"/>
                  <a:pt x="235799" y="314879"/>
                </a:cubicBezTo>
                <a:cubicBezTo>
                  <a:pt x="230483" y="312738"/>
                  <a:pt x="227972" y="306683"/>
                  <a:pt x="230188" y="301367"/>
                </a:cubicBezTo>
                <a:cubicBezTo>
                  <a:pt x="232329" y="296050"/>
                  <a:pt x="238383" y="293540"/>
                  <a:pt x="243700" y="295755"/>
                </a:cubicBezTo>
                <a:cubicBezTo>
                  <a:pt x="258689" y="301884"/>
                  <a:pt x="271610" y="300481"/>
                  <a:pt x="277813" y="296346"/>
                </a:cubicBezTo>
                <a:cubicBezTo>
                  <a:pt x="280840" y="294278"/>
                  <a:pt x="282243" y="291694"/>
                  <a:pt x="282243" y="288150"/>
                </a:cubicBezTo>
                <a:cubicBezTo>
                  <a:pt x="282243" y="287411"/>
                  <a:pt x="281209" y="285861"/>
                  <a:pt x="278182" y="283646"/>
                </a:cubicBezTo>
                <a:cubicBezTo>
                  <a:pt x="273973" y="280619"/>
                  <a:pt x="267697" y="277665"/>
                  <a:pt x="261568" y="274785"/>
                </a:cubicBezTo>
                <a:cubicBezTo>
                  <a:pt x="246506" y="267697"/>
                  <a:pt x="229375" y="259649"/>
                  <a:pt x="229375" y="243109"/>
                </a:cubicBezTo>
                <a:cubicBezTo>
                  <a:pt x="229375" y="232624"/>
                  <a:pt x="234249" y="223542"/>
                  <a:pt x="243035" y="217562"/>
                </a:cubicBezTo>
                <a:cubicBezTo>
                  <a:pt x="256326" y="208553"/>
                  <a:pt x="276557" y="207815"/>
                  <a:pt x="295903" y="215494"/>
                </a:cubicBezTo>
                <a:cubicBezTo>
                  <a:pt x="301219" y="217635"/>
                  <a:pt x="303803" y="223616"/>
                  <a:pt x="301662" y="228932"/>
                </a:cubicBezTo>
                <a:cubicBezTo>
                  <a:pt x="299521" y="234249"/>
                  <a:pt x="293540" y="236833"/>
                  <a:pt x="288224" y="234692"/>
                </a:cubicBezTo>
                <a:cubicBezTo>
                  <a:pt x="273604" y="228859"/>
                  <a:pt x="260830" y="230483"/>
                  <a:pt x="254628" y="234618"/>
                </a:cubicBezTo>
                <a:cubicBezTo>
                  <a:pt x="251453" y="236759"/>
                  <a:pt x="250050" y="239417"/>
                  <a:pt x="250050" y="243035"/>
                </a:cubicBezTo>
                <a:cubicBezTo>
                  <a:pt x="250050" y="243478"/>
                  <a:pt x="250862" y="244955"/>
                  <a:pt x="253963" y="247244"/>
                </a:cubicBezTo>
                <a:cubicBezTo>
                  <a:pt x="258098" y="250197"/>
                  <a:pt x="264300" y="253151"/>
                  <a:pt x="270355" y="256031"/>
                </a:cubicBezTo>
                <a:cubicBezTo>
                  <a:pt x="285639" y="263193"/>
                  <a:pt x="302843" y="271315"/>
                  <a:pt x="302843" y="288076"/>
                </a:cubicBezTo>
                <a:moveTo>
                  <a:pt x="255144" y="191128"/>
                </a:moveTo>
                <a:lnTo>
                  <a:pt x="255144" y="178723"/>
                </a:lnTo>
                <a:cubicBezTo>
                  <a:pt x="255144" y="173038"/>
                  <a:pt x="259796" y="168386"/>
                  <a:pt x="265482" y="168386"/>
                </a:cubicBezTo>
                <a:cubicBezTo>
                  <a:pt x="271167" y="168386"/>
                  <a:pt x="275819" y="173038"/>
                  <a:pt x="275819" y="178723"/>
                </a:cubicBezTo>
                <a:lnTo>
                  <a:pt x="275819" y="191128"/>
                </a:lnTo>
                <a:cubicBezTo>
                  <a:pt x="275819" y="196813"/>
                  <a:pt x="271167" y="201465"/>
                  <a:pt x="265482" y="201465"/>
                </a:cubicBezTo>
                <a:cubicBezTo>
                  <a:pt x="259796" y="201465"/>
                  <a:pt x="255144" y="196813"/>
                  <a:pt x="255144" y="191128"/>
                </a:cubicBezTo>
                <a:moveTo>
                  <a:pt x="275819" y="340501"/>
                </a:moveTo>
                <a:lnTo>
                  <a:pt x="275819" y="352905"/>
                </a:lnTo>
                <a:cubicBezTo>
                  <a:pt x="275819" y="358591"/>
                  <a:pt x="271167" y="363242"/>
                  <a:pt x="265482" y="363242"/>
                </a:cubicBezTo>
                <a:cubicBezTo>
                  <a:pt x="259796" y="363242"/>
                  <a:pt x="255144" y="358591"/>
                  <a:pt x="255144" y="352905"/>
                </a:cubicBezTo>
                <a:lnTo>
                  <a:pt x="255144" y="340501"/>
                </a:lnTo>
                <a:cubicBezTo>
                  <a:pt x="255144" y="334815"/>
                  <a:pt x="259796" y="330163"/>
                  <a:pt x="265482" y="330163"/>
                </a:cubicBezTo>
                <a:cubicBezTo>
                  <a:pt x="271241" y="330163"/>
                  <a:pt x="275819" y="334741"/>
                  <a:pt x="275819" y="340501"/>
                </a:cubicBezTo>
                <a:moveTo>
                  <a:pt x="510104" y="162553"/>
                </a:moveTo>
                <a:cubicBezTo>
                  <a:pt x="496740" y="130950"/>
                  <a:pt x="477616" y="102597"/>
                  <a:pt x="453250" y="78231"/>
                </a:cubicBezTo>
                <a:cubicBezTo>
                  <a:pt x="431320" y="56301"/>
                  <a:pt x="406215" y="38654"/>
                  <a:pt x="378379" y="25585"/>
                </a:cubicBezTo>
                <a:cubicBezTo>
                  <a:pt x="378231" y="25511"/>
                  <a:pt x="378083" y="25437"/>
                  <a:pt x="377936" y="25363"/>
                </a:cubicBezTo>
                <a:cubicBezTo>
                  <a:pt x="374982" y="23960"/>
                  <a:pt x="372029" y="22631"/>
                  <a:pt x="369001" y="21376"/>
                </a:cubicBezTo>
                <a:cubicBezTo>
                  <a:pt x="336292" y="7568"/>
                  <a:pt x="301588" y="554"/>
                  <a:pt x="265777" y="554"/>
                </a:cubicBezTo>
                <a:cubicBezTo>
                  <a:pt x="229966" y="554"/>
                  <a:pt x="195262" y="7568"/>
                  <a:pt x="162553" y="21376"/>
                </a:cubicBezTo>
                <a:cubicBezTo>
                  <a:pt x="130950" y="34741"/>
                  <a:pt x="102597" y="53864"/>
                  <a:pt x="78230" y="78231"/>
                </a:cubicBezTo>
                <a:cubicBezTo>
                  <a:pt x="53864" y="102597"/>
                  <a:pt x="34740" y="130950"/>
                  <a:pt x="21376" y="162553"/>
                </a:cubicBezTo>
                <a:cubicBezTo>
                  <a:pt x="7568" y="195263"/>
                  <a:pt x="554" y="229966"/>
                  <a:pt x="554" y="265777"/>
                </a:cubicBezTo>
                <a:cubicBezTo>
                  <a:pt x="554" y="301588"/>
                  <a:pt x="7568" y="336292"/>
                  <a:pt x="21376" y="369001"/>
                </a:cubicBezTo>
                <a:cubicBezTo>
                  <a:pt x="34740" y="400604"/>
                  <a:pt x="53864" y="428957"/>
                  <a:pt x="78230" y="453324"/>
                </a:cubicBezTo>
                <a:cubicBezTo>
                  <a:pt x="102597" y="477690"/>
                  <a:pt x="130950" y="496814"/>
                  <a:pt x="162553" y="510178"/>
                </a:cubicBezTo>
                <a:cubicBezTo>
                  <a:pt x="195262" y="523986"/>
                  <a:pt x="229966" y="531001"/>
                  <a:pt x="265777" y="531001"/>
                </a:cubicBezTo>
                <a:cubicBezTo>
                  <a:pt x="301588" y="531001"/>
                  <a:pt x="336292" y="523986"/>
                  <a:pt x="369001" y="510178"/>
                </a:cubicBezTo>
                <a:cubicBezTo>
                  <a:pt x="400604" y="496814"/>
                  <a:pt x="428957" y="477690"/>
                  <a:pt x="453324" y="453324"/>
                </a:cubicBezTo>
                <a:cubicBezTo>
                  <a:pt x="477690" y="428957"/>
                  <a:pt x="496814" y="400604"/>
                  <a:pt x="510178" y="369001"/>
                </a:cubicBezTo>
                <a:cubicBezTo>
                  <a:pt x="523986" y="336292"/>
                  <a:pt x="531000" y="301588"/>
                  <a:pt x="531000" y="265777"/>
                </a:cubicBezTo>
                <a:cubicBezTo>
                  <a:pt x="530926" y="229966"/>
                  <a:pt x="523912" y="195263"/>
                  <a:pt x="510104" y="162553"/>
                </a:cubicBezTo>
                <a:moveTo>
                  <a:pt x="92776" y="438704"/>
                </a:moveTo>
                <a:cubicBezTo>
                  <a:pt x="46554" y="392482"/>
                  <a:pt x="21154" y="331123"/>
                  <a:pt x="21154" y="265777"/>
                </a:cubicBezTo>
                <a:cubicBezTo>
                  <a:pt x="21154" y="200431"/>
                  <a:pt x="46554" y="139072"/>
                  <a:pt x="92776" y="92850"/>
                </a:cubicBezTo>
                <a:cubicBezTo>
                  <a:pt x="138999" y="46628"/>
                  <a:pt x="200357" y="21228"/>
                  <a:pt x="265703" y="21228"/>
                </a:cubicBezTo>
                <a:cubicBezTo>
                  <a:pt x="298339" y="21228"/>
                  <a:pt x="330015" y="27578"/>
                  <a:pt x="359255" y="39688"/>
                </a:cubicBezTo>
                <a:lnTo>
                  <a:pt x="331861" y="87977"/>
                </a:lnTo>
                <a:cubicBezTo>
                  <a:pt x="310670" y="79929"/>
                  <a:pt x="288002" y="75720"/>
                  <a:pt x="264596" y="75720"/>
                </a:cubicBezTo>
                <a:cubicBezTo>
                  <a:pt x="214091" y="75720"/>
                  <a:pt x="166614" y="95361"/>
                  <a:pt x="130950" y="131098"/>
                </a:cubicBezTo>
                <a:cubicBezTo>
                  <a:pt x="95287" y="166761"/>
                  <a:pt x="75572" y="214239"/>
                  <a:pt x="75572" y="264744"/>
                </a:cubicBezTo>
                <a:cubicBezTo>
                  <a:pt x="75572" y="315248"/>
                  <a:pt x="95213" y="362725"/>
                  <a:pt x="130950" y="398389"/>
                </a:cubicBezTo>
                <a:cubicBezTo>
                  <a:pt x="166614" y="434052"/>
                  <a:pt x="214091" y="453767"/>
                  <a:pt x="264596" y="453767"/>
                </a:cubicBezTo>
                <a:cubicBezTo>
                  <a:pt x="284606" y="453767"/>
                  <a:pt x="304099" y="450665"/>
                  <a:pt x="322632" y="444759"/>
                </a:cubicBezTo>
                <a:lnTo>
                  <a:pt x="337768" y="499620"/>
                </a:lnTo>
                <a:cubicBezTo>
                  <a:pt x="314731" y="506708"/>
                  <a:pt x="290439" y="510400"/>
                  <a:pt x="265629" y="510400"/>
                </a:cubicBezTo>
                <a:cubicBezTo>
                  <a:pt x="200357" y="510326"/>
                  <a:pt x="138999" y="484852"/>
                  <a:pt x="92776" y="438704"/>
                </a:cubicBezTo>
                <a:moveTo>
                  <a:pt x="326545" y="421352"/>
                </a:moveTo>
                <a:cubicBezTo>
                  <a:pt x="326028" y="421500"/>
                  <a:pt x="325585" y="421722"/>
                  <a:pt x="325068" y="421943"/>
                </a:cubicBezTo>
                <a:cubicBezTo>
                  <a:pt x="306018" y="429253"/>
                  <a:pt x="285639" y="433092"/>
                  <a:pt x="264596" y="433092"/>
                </a:cubicBezTo>
                <a:cubicBezTo>
                  <a:pt x="219629" y="433092"/>
                  <a:pt x="177394" y="415593"/>
                  <a:pt x="145570" y="383769"/>
                </a:cubicBezTo>
                <a:cubicBezTo>
                  <a:pt x="113746" y="351945"/>
                  <a:pt x="96247" y="309710"/>
                  <a:pt x="96247" y="264744"/>
                </a:cubicBezTo>
                <a:cubicBezTo>
                  <a:pt x="96247" y="219777"/>
                  <a:pt x="113746" y="177542"/>
                  <a:pt x="145570" y="145718"/>
                </a:cubicBezTo>
                <a:cubicBezTo>
                  <a:pt x="177394" y="113894"/>
                  <a:pt x="219629" y="96395"/>
                  <a:pt x="264596" y="96395"/>
                </a:cubicBezTo>
                <a:cubicBezTo>
                  <a:pt x="288002" y="96395"/>
                  <a:pt x="310670" y="101120"/>
                  <a:pt x="331492" y="110202"/>
                </a:cubicBezTo>
                <a:cubicBezTo>
                  <a:pt x="332009" y="110498"/>
                  <a:pt x="332526" y="110719"/>
                  <a:pt x="333043" y="110867"/>
                </a:cubicBezTo>
                <a:cubicBezTo>
                  <a:pt x="351650" y="119136"/>
                  <a:pt x="368780" y="130876"/>
                  <a:pt x="383621" y="145718"/>
                </a:cubicBezTo>
                <a:cubicBezTo>
                  <a:pt x="415445" y="177542"/>
                  <a:pt x="432944" y="219777"/>
                  <a:pt x="432944" y="264744"/>
                </a:cubicBezTo>
                <a:cubicBezTo>
                  <a:pt x="432944" y="309710"/>
                  <a:pt x="415445" y="351945"/>
                  <a:pt x="383621" y="383769"/>
                </a:cubicBezTo>
                <a:cubicBezTo>
                  <a:pt x="367082" y="400309"/>
                  <a:pt x="347736" y="413009"/>
                  <a:pt x="326545" y="421352"/>
                </a:cubicBezTo>
                <a:moveTo>
                  <a:pt x="438630" y="438704"/>
                </a:moveTo>
                <a:cubicBezTo>
                  <a:pt x="415002" y="462332"/>
                  <a:pt x="387461" y="480496"/>
                  <a:pt x="357409" y="492605"/>
                </a:cubicBezTo>
                <a:lnTo>
                  <a:pt x="342125" y="437227"/>
                </a:lnTo>
                <a:cubicBezTo>
                  <a:pt x="362799" y="427924"/>
                  <a:pt x="381849" y="414854"/>
                  <a:pt x="398315" y="398389"/>
                </a:cubicBezTo>
                <a:cubicBezTo>
                  <a:pt x="433978" y="362725"/>
                  <a:pt x="453693" y="315248"/>
                  <a:pt x="453693" y="264744"/>
                </a:cubicBezTo>
                <a:cubicBezTo>
                  <a:pt x="453693" y="214239"/>
                  <a:pt x="434052" y="166761"/>
                  <a:pt x="398315" y="131098"/>
                </a:cubicBezTo>
                <a:cubicBezTo>
                  <a:pt x="384138" y="116921"/>
                  <a:pt x="368189" y="105329"/>
                  <a:pt x="350911" y="96469"/>
                </a:cubicBezTo>
                <a:lnTo>
                  <a:pt x="378157" y="48474"/>
                </a:lnTo>
                <a:cubicBezTo>
                  <a:pt x="400235" y="59919"/>
                  <a:pt x="420614" y="74760"/>
                  <a:pt x="438704" y="92850"/>
                </a:cubicBezTo>
                <a:cubicBezTo>
                  <a:pt x="484926" y="139072"/>
                  <a:pt x="510326" y="200431"/>
                  <a:pt x="510326" y="265777"/>
                </a:cubicBezTo>
                <a:cubicBezTo>
                  <a:pt x="510252" y="331123"/>
                  <a:pt x="484778" y="392482"/>
                  <a:pt x="438630" y="438704"/>
                </a:cubicBezTo>
                <a:moveTo>
                  <a:pt x="388568" y="86131"/>
                </a:moveTo>
                <a:cubicBezTo>
                  <a:pt x="386649" y="89306"/>
                  <a:pt x="383252" y="91078"/>
                  <a:pt x="379708" y="91078"/>
                </a:cubicBezTo>
                <a:cubicBezTo>
                  <a:pt x="377862" y="91078"/>
                  <a:pt x="376016" y="90562"/>
                  <a:pt x="374318" y="89528"/>
                </a:cubicBezTo>
                <a:lnTo>
                  <a:pt x="374022" y="89306"/>
                </a:lnTo>
                <a:cubicBezTo>
                  <a:pt x="369149" y="86279"/>
                  <a:pt x="367672" y="79929"/>
                  <a:pt x="370626" y="75056"/>
                </a:cubicBezTo>
                <a:cubicBezTo>
                  <a:pt x="373653" y="70182"/>
                  <a:pt x="380003" y="68706"/>
                  <a:pt x="384803" y="71659"/>
                </a:cubicBezTo>
                <a:cubicBezTo>
                  <a:pt x="384803" y="71659"/>
                  <a:pt x="384876" y="71733"/>
                  <a:pt x="384876" y="71733"/>
                </a:cubicBezTo>
                <a:lnTo>
                  <a:pt x="385098" y="71881"/>
                </a:lnTo>
                <a:cubicBezTo>
                  <a:pt x="390045" y="74908"/>
                  <a:pt x="391596" y="81258"/>
                  <a:pt x="388568" y="86131"/>
                </a:cubicBezTo>
                <a:moveTo>
                  <a:pt x="493269" y="255588"/>
                </a:moveTo>
                <a:lnTo>
                  <a:pt x="493269" y="256326"/>
                </a:lnTo>
                <a:cubicBezTo>
                  <a:pt x="493491" y="262011"/>
                  <a:pt x="489061" y="266885"/>
                  <a:pt x="483375" y="267106"/>
                </a:cubicBezTo>
                <a:cubicBezTo>
                  <a:pt x="483228" y="267106"/>
                  <a:pt x="483080" y="267106"/>
                  <a:pt x="482932" y="267106"/>
                </a:cubicBezTo>
                <a:cubicBezTo>
                  <a:pt x="477394" y="267106"/>
                  <a:pt x="472817" y="262750"/>
                  <a:pt x="472595" y="257212"/>
                </a:cubicBezTo>
                <a:lnTo>
                  <a:pt x="472595" y="256474"/>
                </a:lnTo>
                <a:cubicBezTo>
                  <a:pt x="472300" y="250788"/>
                  <a:pt x="476730" y="245915"/>
                  <a:pt x="482489" y="245693"/>
                </a:cubicBezTo>
                <a:cubicBezTo>
                  <a:pt x="488175" y="245398"/>
                  <a:pt x="493048" y="249828"/>
                  <a:pt x="493269" y="255588"/>
                </a:cubicBezTo>
                <a:moveTo>
                  <a:pt x="464399" y="377714"/>
                </a:moveTo>
                <a:lnTo>
                  <a:pt x="464030" y="378379"/>
                </a:lnTo>
                <a:cubicBezTo>
                  <a:pt x="462110" y="381776"/>
                  <a:pt x="458640" y="383621"/>
                  <a:pt x="455022" y="383621"/>
                </a:cubicBezTo>
                <a:cubicBezTo>
                  <a:pt x="453324" y="383621"/>
                  <a:pt x="451551" y="383178"/>
                  <a:pt x="449927" y="382292"/>
                </a:cubicBezTo>
                <a:cubicBezTo>
                  <a:pt x="444980" y="379486"/>
                  <a:pt x="443208" y="373210"/>
                  <a:pt x="446014" y="368190"/>
                </a:cubicBezTo>
                <a:lnTo>
                  <a:pt x="446383" y="367599"/>
                </a:lnTo>
                <a:cubicBezTo>
                  <a:pt x="449189" y="362652"/>
                  <a:pt x="455465" y="360879"/>
                  <a:pt x="460486" y="363685"/>
                </a:cubicBezTo>
                <a:cubicBezTo>
                  <a:pt x="465433" y="366417"/>
                  <a:pt x="467205" y="372693"/>
                  <a:pt x="464399" y="377714"/>
                </a:cubicBezTo>
                <a:moveTo>
                  <a:pt x="446974" y="404222"/>
                </a:moveTo>
                <a:lnTo>
                  <a:pt x="446531" y="404813"/>
                </a:lnTo>
                <a:cubicBezTo>
                  <a:pt x="444463" y="407471"/>
                  <a:pt x="441436" y="408874"/>
                  <a:pt x="438335" y="408874"/>
                </a:cubicBezTo>
                <a:cubicBezTo>
                  <a:pt x="436120" y="408874"/>
                  <a:pt x="433904" y="408209"/>
                  <a:pt x="432058" y="406732"/>
                </a:cubicBezTo>
                <a:cubicBezTo>
                  <a:pt x="427554" y="403262"/>
                  <a:pt x="426668" y="396764"/>
                  <a:pt x="430139" y="392260"/>
                </a:cubicBezTo>
                <a:lnTo>
                  <a:pt x="430582" y="391670"/>
                </a:lnTo>
                <a:cubicBezTo>
                  <a:pt x="434052" y="387165"/>
                  <a:pt x="440550" y="386280"/>
                  <a:pt x="445054" y="389750"/>
                </a:cubicBezTo>
                <a:cubicBezTo>
                  <a:pt x="449558" y="393220"/>
                  <a:pt x="450444" y="399718"/>
                  <a:pt x="446974" y="404222"/>
                </a:cubicBezTo>
                <a:moveTo>
                  <a:pt x="477985" y="348992"/>
                </a:moveTo>
                <a:lnTo>
                  <a:pt x="477690" y="349730"/>
                </a:lnTo>
                <a:cubicBezTo>
                  <a:pt x="476065" y="353791"/>
                  <a:pt x="472226" y="356302"/>
                  <a:pt x="468091" y="356302"/>
                </a:cubicBezTo>
                <a:cubicBezTo>
                  <a:pt x="466836" y="356302"/>
                  <a:pt x="465507" y="356080"/>
                  <a:pt x="464325" y="355563"/>
                </a:cubicBezTo>
                <a:cubicBezTo>
                  <a:pt x="459009" y="353496"/>
                  <a:pt x="456425" y="347441"/>
                  <a:pt x="458492" y="342125"/>
                </a:cubicBezTo>
                <a:lnTo>
                  <a:pt x="458714" y="341460"/>
                </a:lnTo>
                <a:cubicBezTo>
                  <a:pt x="460781" y="336144"/>
                  <a:pt x="466762" y="333486"/>
                  <a:pt x="472078" y="335553"/>
                </a:cubicBezTo>
                <a:cubicBezTo>
                  <a:pt x="477468" y="337695"/>
                  <a:pt x="480053" y="343675"/>
                  <a:pt x="477985" y="348992"/>
                </a:cubicBezTo>
                <a:moveTo>
                  <a:pt x="492531" y="287264"/>
                </a:moveTo>
                <a:lnTo>
                  <a:pt x="492457" y="288002"/>
                </a:lnTo>
                <a:cubicBezTo>
                  <a:pt x="491940" y="293392"/>
                  <a:pt x="487436" y="297379"/>
                  <a:pt x="482194" y="297379"/>
                </a:cubicBezTo>
                <a:cubicBezTo>
                  <a:pt x="481899" y="297379"/>
                  <a:pt x="481529" y="297379"/>
                  <a:pt x="481234" y="297306"/>
                </a:cubicBezTo>
                <a:cubicBezTo>
                  <a:pt x="475549" y="296789"/>
                  <a:pt x="471340" y="291768"/>
                  <a:pt x="471931" y="286082"/>
                </a:cubicBezTo>
                <a:lnTo>
                  <a:pt x="472004" y="285344"/>
                </a:lnTo>
                <a:cubicBezTo>
                  <a:pt x="472521" y="279658"/>
                  <a:pt x="477542" y="275450"/>
                  <a:pt x="483228" y="275967"/>
                </a:cubicBezTo>
                <a:cubicBezTo>
                  <a:pt x="488913" y="276557"/>
                  <a:pt x="493048" y="281578"/>
                  <a:pt x="492531" y="287264"/>
                </a:cubicBezTo>
                <a:moveTo>
                  <a:pt x="487436" y="318645"/>
                </a:moveTo>
                <a:lnTo>
                  <a:pt x="487289" y="319383"/>
                </a:lnTo>
                <a:cubicBezTo>
                  <a:pt x="486181" y="324109"/>
                  <a:pt x="481899" y="327357"/>
                  <a:pt x="477247" y="327357"/>
                </a:cubicBezTo>
                <a:cubicBezTo>
                  <a:pt x="476435" y="327357"/>
                  <a:pt x="475622" y="327283"/>
                  <a:pt x="474810" y="327062"/>
                </a:cubicBezTo>
                <a:cubicBezTo>
                  <a:pt x="469272" y="325733"/>
                  <a:pt x="465802" y="320195"/>
                  <a:pt x="467131" y="314584"/>
                </a:cubicBezTo>
                <a:lnTo>
                  <a:pt x="467279" y="313845"/>
                </a:lnTo>
                <a:cubicBezTo>
                  <a:pt x="468608" y="308307"/>
                  <a:pt x="474146" y="304837"/>
                  <a:pt x="479683" y="306166"/>
                </a:cubicBezTo>
                <a:cubicBezTo>
                  <a:pt x="485295" y="307495"/>
                  <a:pt x="488765" y="313107"/>
                  <a:pt x="487436" y="318645"/>
                </a:cubicBezTo>
                <a:moveTo>
                  <a:pt x="460560" y="179609"/>
                </a:moveTo>
                <a:cubicBezTo>
                  <a:pt x="456794" y="179609"/>
                  <a:pt x="453102" y="177468"/>
                  <a:pt x="451330" y="173850"/>
                </a:cubicBezTo>
                <a:lnTo>
                  <a:pt x="451035" y="173259"/>
                </a:lnTo>
                <a:cubicBezTo>
                  <a:pt x="448450" y="168164"/>
                  <a:pt x="450518" y="161962"/>
                  <a:pt x="455612" y="159378"/>
                </a:cubicBezTo>
                <a:cubicBezTo>
                  <a:pt x="460707" y="156793"/>
                  <a:pt x="466910" y="158861"/>
                  <a:pt x="469494" y="163956"/>
                </a:cubicBezTo>
                <a:lnTo>
                  <a:pt x="469863" y="164620"/>
                </a:lnTo>
                <a:cubicBezTo>
                  <a:pt x="472374" y="169715"/>
                  <a:pt x="470306" y="175917"/>
                  <a:pt x="465211" y="178501"/>
                </a:cubicBezTo>
                <a:cubicBezTo>
                  <a:pt x="463661" y="179240"/>
                  <a:pt x="462110" y="179609"/>
                  <a:pt x="460560" y="179609"/>
                </a:cubicBezTo>
                <a:moveTo>
                  <a:pt x="451035" y="151625"/>
                </a:moveTo>
                <a:cubicBezTo>
                  <a:pt x="449262" y="152880"/>
                  <a:pt x="447195" y="153471"/>
                  <a:pt x="445201" y="153471"/>
                </a:cubicBezTo>
                <a:cubicBezTo>
                  <a:pt x="441879" y="153471"/>
                  <a:pt x="438704" y="151920"/>
                  <a:pt x="436636" y="148967"/>
                </a:cubicBezTo>
                <a:lnTo>
                  <a:pt x="436267" y="148376"/>
                </a:lnTo>
                <a:cubicBezTo>
                  <a:pt x="433018" y="143651"/>
                  <a:pt x="434200" y="137227"/>
                  <a:pt x="438925" y="133978"/>
                </a:cubicBezTo>
                <a:cubicBezTo>
                  <a:pt x="443651" y="130729"/>
                  <a:pt x="450075" y="131910"/>
                  <a:pt x="453324" y="136636"/>
                </a:cubicBezTo>
                <a:lnTo>
                  <a:pt x="453767" y="137300"/>
                </a:lnTo>
                <a:cubicBezTo>
                  <a:pt x="456942" y="141952"/>
                  <a:pt x="455760" y="148376"/>
                  <a:pt x="451035" y="151625"/>
                </a:cubicBezTo>
                <a:moveTo>
                  <a:pt x="426078" y="413526"/>
                </a:moveTo>
                <a:cubicBezTo>
                  <a:pt x="430065" y="417587"/>
                  <a:pt x="430065" y="424158"/>
                  <a:pt x="426004" y="428145"/>
                </a:cubicBezTo>
                <a:lnTo>
                  <a:pt x="425487" y="428662"/>
                </a:lnTo>
                <a:cubicBezTo>
                  <a:pt x="423493" y="430656"/>
                  <a:pt x="420835" y="431690"/>
                  <a:pt x="418251" y="431690"/>
                </a:cubicBezTo>
                <a:cubicBezTo>
                  <a:pt x="415593" y="431690"/>
                  <a:pt x="412935" y="430656"/>
                  <a:pt x="410867" y="428588"/>
                </a:cubicBezTo>
                <a:cubicBezTo>
                  <a:pt x="406880" y="424527"/>
                  <a:pt x="406880" y="417956"/>
                  <a:pt x="410941" y="413969"/>
                </a:cubicBezTo>
                <a:lnTo>
                  <a:pt x="411458" y="413452"/>
                </a:lnTo>
                <a:cubicBezTo>
                  <a:pt x="415519" y="409391"/>
                  <a:pt x="422090" y="409464"/>
                  <a:pt x="426078" y="413526"/>
                </a:cubicBezTo>
                <a:moveTo>
                  <a:pt x="404074" y="434347"/>
                </a:moveTo>
                <a:cubicBezTo>
                  <a:pt x="407471" y="438925"/>
                  <a:pt x="406585" y="445423"/>
                  <a:pt x="402007" y="448820"/>
                </a:cubicBezTo>
                <a:lnTo>
                  <a:pt x="401416" y="449263"/>
                </a:lnTo>
                <a:cubicBezTo>
                  <a:pt x="399570" y="450665"/>
                  <a:pt x="397355" y="451330"/>
                  <a:pt x="395214" y="451330"/>
                </a:cubicBezTo>
                <a:cubicBezTo>
                  <a:pt x="392039" y="451330"/>
                  <a:pt x="388938" y="449927"/>
                  <a:pt x="386944" y="447195"/>
                </a:cubicBezTo>
                <a:cubicBezTo>
                  <a:pt x="383547" y="442617"/>
                  <a:pt x="384433" y="436120"/>
                  <a:pt x="389011" y="432723"/>
                </a:cubicBezTo>
                <a:lnTo>
                  <a:pt x="389602" y="432280"/>
                </a:lnTo>
                <a:cubicBezTo>
                  <a:pt x="394180" y="428884"/>
                  <a:pt x="400604" y="429844"/>
                  <a:pt x="404074" y="434347"/>
                </a:cubicBezTo>
                <a:moveTo>
                  <a:pt x="433314" y="127037"/>
                </a:moveTo>
                <a:cubicBezTo>
                  <a:pt x="431320" y="128809"/>
                  <a:pt x="428810" y="129695"/>
                  <a:pt x="426373" y="129695"/>
                </a:cubicBezTo>
                <a:cubicBezTo>
                  <a:pt x="423567" y="129695"/>
                  <a:pt x="420761" y="128588"/>
                  <a:pt x="418694" y="126299"/>
                </a:cubicBezTo>
                <a:lnTo>
                  <a:pt x="418251" y="125782"/>
                </a:lnTo>
                <a:cubicBezTo>
                  <a:pt x="414411" y="121573"/>
                  <a:pt x="414633" y="115001"/>
                  <a:pt x="418842" y="111162"/>
                </a:cubicBezTo>
                <a:cubicBezTo>
                  <a:pt x="423050" y="107322"/>
                  <a:pt x="429622" y="107544"/>
                  <a:pt x="433461" y="111753"/>
                </a:cubicBezTo>
                <a:lnTo>
                  <a:pt x="433978" y="112344"/>
                </a:lnTo>
                <a:cubicBezTo>
                  <a:pt x="437818" y="116626"/>
                  <a:pt x="437522" y="123197"/>
                  <a:pt x="433314" y="127037"/>
                </a:cubicBezTo>
                <a:moveTo>
                  <a:pt x="468534" y="186771"/>
                </a:moveTo>
                <a:cubicBezTo>
                  <a:pt x="473924" y="184925"/>
                  <a:pt x="479831" y="187879"/>
                  <a:pt x="481603" y="193269"/>
                </a:cubicBezTo>
                <a:lnTo>
                  <a:pt x="481825" y="194007"/>
                </a:lnTo>
                <a:cubicBezTo>
                  <a:pt x="483597" y="199398"/>
                  <a:pt x="480717" y="205305"/>
                  <a:pt x="475253" y="207077"/>
                </a:cubicBezTo>
                <a:cubicBezTo>
                  <a:pt x="474146" y="207446"/>
                  <a:pt x="473038" y="207594"/>
                  <a:pt x="472004" y="207594"/>
                </a:cubicBezTo>
                <a:cubicBezTo>
                  <a:pt x="467648" y="207594"/>
                  <a:pt x="463661" y="204861"/>
                  <a:pt x="462184" y="200505"/>
                </a:cubicBezTo>
                <a:lnTo>
                  <a:pt x="461963" y="199841"/>
                </a:lnTo>
                <a:cubicBezTo>
                  <a:pt x="460264" y="194450"/>
                  <a:pt x="463144" y="188617"/>
                  <a:pt x="468534" y="186771"/>
                </a:cubicBezTo>
                <a:moveTo>
                  <a:pt x="489651" y="223985"/>
                </a:moveTo>
                <a:lnTo>
                  <a:pt x="489799" y="224724"/>
                </a:lnTo>
                <a:cubicBezTo>
                  <a:pt x="490833" y="230335"/>
                  <a:pt x="487141" y="235725"/>
                  <a:pt x="481529" y="236759"/>
                </a:cubicBezTo>
                <a:cubicBezTo>
                  <a:pt x="480865" y="236907"/>
                  <a:pt x="480274" y="236907"/>
                  <a:pt x="479683" y="236907"/>
                </a:cubicBezTo>
                <a:cubicBezTo>
                  <a:pt x="474810" y="236907"/>
                  <a:pt x="470454" y="233437"/>
                  <a:pt x="469494" y="228415"/>
                </a:cubicBezTo>
                <a:lnTo>
                  <a:pt x="469346" y="227751"/>
                </a:lnTo>
                <a:cubicBezTo>
                  <a:pt x="468313" y="222139"/>
                  <a:pt x="472004" y="216749"/>
                  <a:pt x="477616" y="215716"/>
                </a:cubicBezTo>
                <a:cubicBezTo>
                  <a:pt x="483228" y="214682"/>
                  <a:pt x="488618" y="218374"/>
                  <a:pt x="489651" y="223985"/>
                </a:cubicBezTo>
                <a:moveTo>
                  <a:pt x="412344" y="105033"/>
                </a:moveTo>
                <a:cubicBezTo>
                  <a:pt x="410276" y="107470"/>
                  <a:pt x="407323" y="108799"/>
                  <a:pt x="404370" y="108799"/>
                </a:cubicBezTo>
                <a:cubicBezTo>
                  <a:pt x="402080" y="108799"/>
                  <a:pt x="399718" y="107987"/>
                  <a:pt x="397798" y="106437"/>
                </a:cubicBezTo>
                <a:lnTo>
                  <a:pt x="397207" y="105994"/>
                </a:lnTo>
                <a:cubicBezTo>
                  <a:pt x="392777" y="102376"/>
                  <a:pt x="392186" y="95878"/>
                  <a:pt x="395804" y="91447"/>
                </a:cubicBezTo>
                <a:cubicBezTo>
                  <a:pt x="399422" y="87017"/>
                  <a:pt x="405920" y="86427"/>
                  <a:pt x="410350" y="90045"/>
                </a:cubicBezTo>
                <a:lnTo>
                  <a:pt x="410941" y="90488"/>
                </a:lnTo>
                <a:cubicBezTo>
                  <a:pt x="415371" y="94106"/>
                  <a:pt x="416036" y="100603"/>
                  <a:pt x="412344" y="105033"/>
                </a:cubicBezTo>
                <a:moveTo>
                  <a:pt x="379265" y="452068"/>
                </a:moveTo>
                <a:cubicBezTo>
                  <a:pt x="381997" y="457089"/>
                  <a:pt x="380225" y="463366"/>
                  <a:pt x="375204" y="466097"/>
                </a:cubicBezTo>
                <a:lnTo>
                  <a:pt x="374908" y="466245"/>
                </a:lnTo>
                <a:cubicBezTo>
                  <a:pt x="373358" y="467131"/>
                  <a:pt x="371586" y="467501"/>
                  <a:pt x="369961" y="467501"/>
                </a:cubicBezTo>
                <a:cubicBezTo>
                  <a:pt x="366269" y="467501"/>
                  <a:pt x="362725" y="465581"/>
                  <a:pt x="360879" y="462110"/>
                </a:cubicBezTo>
                <a:cubicBezTo>
                  <a:pt x="358147" y="457089"/>
                  <a:pt x="359919" y="450813"/>
                  <a:pt x="364940" y="448081"/>
                </a:cubicBezTo>
                <a:lnTo>
                  <a:pt x="365236" y="447934"/>
                </a:lnTo>
                <a:cubicBezTo>
                  <a:pt x="370257" y="445276"/>
                  <a:pt x="376533" y="447048"/>
                  <a:pt x="379265" y="452068"/>
                </a:cubicBezTo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4AC509F2-7693-1E48-BEA1-DE1D773E6D7F}"/>
              </a:ext>
            </a:extLst>
          </p:cNvPr>
          <p:cNvSpPr/>
          <p:nvPr/>
        </p:nvSpPr>
        <p:spPr>
          <a:xfrm>
            <a:off x="11246904" y="6172994"/>
            <a:ext cx="1578532" cy="1578532"/>
          </a:xfrm>
          <a:prstGeom prst="chevron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adroTexto 350">
            <a:extLst>
              <a:ext uri="{FF2B5EF4-FFF2-40B4-BE49-F238E27FC236}">
                <a16:creationId xmlns:a16="http://schemas.microsoft.com/office/drawing/2014/main" id="{47FBBB42-3434-0D4C-8185-903FBD146712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3C66B4DB-B71E-1E4D-A560-4803577DBE08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2" name="Rectangle 45">
            <a:extLst>
              <a:ext uri="{FF2B5EF4-FFF2-40B4-BE49-F238E27FC236}">
                <a16:creationId xmlns:a16="http://schemas.microsoft.com/office/drawing/2014/main" id="{636DDE32-AF64-4540-BBE3-D7C8334226A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8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2A85FA9-AEB6-B84A-8472-0E0FE0C4150E}"/>
              </a:ext>
            </a:extLst>
          </p:cNvPr>
          <p:cNvSpPr/>
          <p:nvPr/>
        </p:nvSpPr>
        <p:spPr>
          <a:xfrm>
            <a:off x="8824375" y="4082142"/>
            <a:ext cx="6596742" cy="8425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F99743-59CF-C248-BA12-59DA5B24E26A}"/>
              </a:ext>
            </a:extLst>
          </p:cNvPr>
          <p:cNvSpPr/>
          <p:nvPr/>
        </p:nvSpPr>
        <p:spPr>
          <a:xfrm>
            <a:off x="16342465" y="4082142"/>
            <a:ext cx="6596742" cy="8425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7F2CF3-3AC6-B44A-8185-413F0AE815D7}"/>
              </a:ext>
            </a:extLst>
          </p:cNvPr>
          <p:cNvSpPr/>
          <p:nvPr/>
        </p:nvSpPr>
        <p:spPr>
          <a:xfrm>
            <a:off x="8817429" y="4034508"/>
            <a:ext cx="6596742" cy="1363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58F9CD0-B716-D741-84F0-3CD587E600B0}"/>
              </a:ext>
            </a:extLst>
          </p:cNvPr>
          <p:cNvSpPr/>
          <p:nvPr/>
        </p:nvSpPr>
        <p:spPr>
          <a:xfrm>
            <a:off x="16328572" y="4034508"/>
            <a:ext cx="6596742" cy="1363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F6C094-3EA8-1245-9875-751E47AA8676}"/>
              </a:ext>
            </a:extLst>
          </p:cNvPr>
          <p:cNvSpPr/>
          <p:nvPr/>
        </p:nvSpPr>
        <p:spPr>
          <a:xfrm>
            <a:off x="1306286" y="4082142"/>
            <a:ext cx="6596742" cy="8425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C1AEB7E-5227-2849-8CF8-0C788AC2D4CE}"/>
              </a:ext>
            </a:extLst>
          </p:cNvPr>
          <p:cNvSpPr/>
          <p:nvPr/>
        </p:nvSpPr>
        <p:spPr>
          <a:xfrm>
            <a:off x="1306286" y="4034508"/>
            <a:ext cx="6596742" cy="136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CB48FA-E896-1440-BFEB-A1FCA5B855F2}"/>
              </a:ext>
            </a:extLst>
          </p:cNvPr>
          <p:cNvSpPr txBox="1"/>
          <p:nvPr/>
        </p:nvSpPr>
        <p:spPr>
          <a:xfrm>
            <a:off x="1723615" y="4414059"/>
            <a:ext cx="4269562" cy="6453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2017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60C873-4B83-614F-9D67-BFA5DD8235B0}"/>
              </a:ext>
            </a:extLst>
          </p:cNvPr>
          <p:cNvSpPr txBox="1"/>
          <p:nvPr/>
        </p:nvSpPr>
        <p:spPr>
          <a:xfrm>
            <a:off x="1658318" y="5889226"/>
            <a:ext cx="5787511" cy="20474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Business professionals like you connecting to share advice.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9A8AE4D-244B-7A4C-99F5-6B2FB3DA3C0E}"/>
              </a:ext>
            </a:extLst>
          </p:cNvPr>
          <p:cNvGrpSpPr/>
          <p:nvPr/>
        </p:nvGrpSpPr>
        <p:grpSpPr>
          <a:xfrm>
            <a:off x="2213969" y="9510105"/>
            <a:ext cx="4520429" cy="2265990"/>
            <a:chOff x="1885950" y="5205413"/>
            <a:chExt cx="3727450" cy="1868487"/>
          </a:xfrm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2E8D50B2-CA2D-5C4C-BBA3-7F00598AC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050" y="5205413"/>
              <a:ext cx="1323975" cy="868362"/>
            </a:xfrm>
            <a:custGeom>
              <a:avLst/>
              <a:gdLst>
                <a:gd name="T0" fmla="*/ 898 w 3678"/>
                <a:gd name="T1" fmla="*/ 2412 h 2413"/>
                <a:gd name="T2" fmla="*/ 898 w 3678"/>
                <a:gd name="T3" fmla="*/ 2412 h 2413"/>
                <a:gd name="T4" fmla="*/ 0 w 3678"/>
                <a:gd name="T5" fmla="*/ 1514 h 2413"/>
                <a:gd name="T6" fmla="*/ 3677 w 3678"/>
                <a:gd name="T7" fmla="*/ 0 h 2413"/>
                <a:gd name="T8" fmla="*/ 3677 w 3678"/>
                <a:gd name="T9" fmla="*/ 1261 h 2413"/>
                <a:gd name="T10" fmla="*/ 898 w 3678"/>
                <a:gd name="T11" fmla="*/ 2412 h 2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8" h="2413">
                  <a:moveTo>
                    <a:pt x="898" y="2412"/>
                  </a:moveTo>
                  <a:lnTo>
                    <a:pt x="898" y="2412"/>
                  </a:lnTo>
                  <a:cubicBezTo>
                    <a:pt x="0" y="1514"/>
                    <a:pt x="0" y="1514"/>
                    <a:pt x="0" y="1514"/>
                  </a:cubicBezTo>
                  <a:cubicBezTo>
                    <a:pt x="982" y="560"/>
                    <a:pt x="2302" y="0"/>
                    <a:pt x="3677" y="0"/>
                  </a:cubicBezTo>
                  <a:cubicBezTo>
                    <a:pt x="3677" y="1261"/>
                    <a:pt x="3677" y="1261"/>
                    <a:pt x="3677" y="1261"/>
                  </a:cubicBezTo>
                  <a:cubicBezTo>
                    <a:pt x="2638" y="1261"/>
                    <a:pt x="1628" y="1682"/>
                    <a:pt x="898" y="241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A8C34BC7-7C5D-5B46-A0E0-3A17EE1C6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438" y="5205413"/>
              <a:ext cx="1312862" cy="868362"/>
            </a:xfrm>
            <a:custGeom>
              <a:avLst/>
              <a:gdLst>
                <a:gd name="T0" fmla="*/ 2777 w 3647"/>
                <a:gd name="T1" fmla="*/ 2412 h 2413"/>
                <a:gd name="T2" fmla="*/ 2777 w 3647"/>
                <a:gd name="T3" fmla="*/ 2412 h 2413"/>
                <a:gd name="T4" fmla="*/ 0 w 3647"/>
                <a:gd name="T5" fmla="*/ 1261 h 2413"/>
                <a:gd name="T6" fmla="*/ 0 w 3647"/>
                <a:gd name="T7" fmla="*/ 0 h 2413"/>
                <a:gd name="T8" fmla="*/ 3646 w 3647"/>
                <a:gd name="T9" fmla="*/ 1514 h 2413"/>
                <a:gd name="T10" fmla="*/ 2777 w 3647"/>
                <a:gd name="T11" fmla="*/ 2412 h 2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47" h="2413">
                  <a:moveTo>
                    <a:pt x="2777" y="2412"/>
                  </a:moveTo>
                  <a:lnTo>
                    <a:pt x="2777" y="2412"/>
                  </a:lnTo>
                  <a:cubicBezTo>
                    <a:pt x="2019" y="1682"/>
                    <a:pt x="1037" y="1261"/>
                    <a:pt x="0" y="12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73" y="0"/>
                    <a:pt x="2665" y="560"/>
                    <a:pt x="3646" y="1514"/>
                  </a:cubicBezTo>
                  <a:lnTo>
                    <a:pt x="2777" y="2412"/>
                  </a:lnTo>
                </a:path>
              </a:pathLst>
            </a:custGeom>
            <a:solidFill>
              <a:schemeClr val="accent3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entury Gothic" panose="020B0502020202020204" pitchFamily="34" charset="0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AC6BD680-FB3D-4D46-958B-95A895907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950" y="5749925"/>
              <a:ext cx="868363" cy="1323975"/>
            </a:xfrm>
            <a:custGeom>
              <a:avLst/>
              <a:gdLst>
                <a:gd name="T0" fmla="*/ 1263 w 2414"/>
                <a:gd name="T1" fmla="*/ 3676 h 3677"/>
                <a:gd name="T2" fmla="*/ 1263 w 2414"/>
                <a:gd name="T3" fmla="*/ 3676 h 3677"/>
                <a:gd name="T4" fmla="*/ 0 w 2414"/>
                <a:gd name="T5" fmla="*/ 3676 h 3677"/>
                <a:gd name="T6" fmla="*/ 1515 w 2414"/>
                <a:gd name="T7" fmla="*/ 0 h 3677"/>
                <a:gd name="T8" fmla="*/ 2413 w 2414"/>
                <a:gd name="T9" fmla="*/ 898 h 3677"/>
                <a:gd name="T10" fmla="*/ 1263 w 2414"/>
                <a:gd name="T11" fmla="*/ 3676 h 3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14" h="3677">
                  <a:moveTo>
                    <a:pt x="1263" y="3676"/>
                  </a:moveTo>
                  <a:lnTo>
                    <a:pt x="1263" y="3676"/>
                  </a:lnTo>
                  <a:cubicBezTo>
                    <a:pt x="0" y="3676"/>
                    <a:pt x="0" y="3676"/>
                    <a:pt x="0" y="3676"/>
                  </a:cubicBezTo>
                  <a:cubicBezTo>
                    <a:pt x="0" y="2301"/>
                    <a:pt x="561" y="982"/>
                    <a:pt x="1515" y="0"/>
                  </a:cubicBezTo>
                  <a:cubicBezTo>
                    <a:pt x="2413" y="898"/>
                    <a:pt x="2413" y="898"/>
                    <a:pt x="2413" y="898"/>
                  </a:cubicBezTo>
                  <a:cubicBezTo>
                    <a:pt x="1684" y="1628"/>
                    <a:pt x="1263" y="2638"/>
                    <a:pt x="1263" y="3676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entury Gothic" panose="020B0502020202020204" pitchFamily="34" charset="0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21448B94-245D-004B-873B-5EF6F357F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4563" y="5749925"/>
              <a:ext cx="858837" cy="1323975"/>
            </a:xfrm>
            <a:custGeom>
              <a:avLst/>
              <a:gdLst>
                <a:gd name="T0" fmla="*/ 2385 w 2386"/>
                <a:gd name="T1" fmla="*/ 3676 h 3677"/>
                <a:gd name="T2" fmla="*/ 2385 w 2386"/>
                <a:gd name="T3" fmla="*/ 3676 h 3677"/>
                <a:gd name="T4" fmla="*/ 1150 w 2386"/>
                <a:gd name="T5" fmla="*/ 3676 h 3677"/>
                <a:gd name="T6" fmla="*/ 0 w 2386"/>
                <a:gd name="T7" fmla="*/ 898 h 3677"/>
                <a:gd name="T8" fmla="*/ 869 w 2386"/>
                <a:gd name="T9" fmla="*/ 0 h 3677"/>
                <a:gd name="T10" fmla="*/ 2385 w 2386"/>
                <a:gd name="T11" fmla="*/ 3676 h 3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6" h="3677">
                  <a:moveTo>
                    <a:pt x="2385" y="3676"/>
                  </a:moveTo>
                  <a:lnTo>
                    <a:pt x="2385" y="3676"/>
                  </a:lnTo>
                  <a:cubicBezTo>
                    <a:pt x="1150" y="3676"/>
                    <a:pt x="1150" y="3676"/>
                    <a:pt x="1150" y="3676"/>
                  </a:cubicBezTo>
                  <a:cubicBezTo>
                    <a:pt x="1150" y="2638"/>
                    <a:pt x="729" y="1628"/>
                    <a:pt x="0" y="898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1852" y="982"/>
                    <a:pt x="2385" y="2301"/>
                    <a:pt x="2385" y="3676"/>
                  </a:cubicBezTo>
                </a:path>
              </a:pathLst>
            </a:custGeom>
            <a:solidFill>
              <a:schemeClr val="accent4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25C7AC-D37B-7B46-BDF8-1FF14A344369}"/>
              </a:ext>
            </a:extLst>
          </p:cNvPr>
          <p:cNvGrpSpPr/>
          <p:nvPr/>
        </p:nvGrpSpPr>
        <p:grpSpPr>
          <a:xfrm rot="17035031">
            <a:off x="3412735" y="10283540"/>
            <a:ext cx="751136" cy="1880028"/>
            <a:chOff x="8215469" y="4334182"/>
            <a:chExt cx="1001485" cy="2506628"/>
          </a:xfrm>
          <a:solidFill>
            <a:schemeClr val="tx1"/>
          </a:solidFill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5AD392F8-FDD2-1F47-B6CD-F8FFC4688256}"/>
                </a:ext>
              </a:extLst>
            </p:cNvPr>
            <p:cNvSpPr/>
            <p:nvPr/>
          </p:nvSpPr>
          <p:spPr>
            <a:xfrm>
              <a:off x="8481683" y="4702630"/>
              <a:ext cx="469059" cy="21381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entury Gothic" panose="020B0502020202020204" pitchFamily="34" charset="0"/>
              </a:endParaRPr>
            </a:p>
          </p:txBody>
        </p:sp>
        <p:sp>
          <p:nvSpPr>
            <p:cNvPr id="42" name="Chevron 41">
              <a:extLst>
                <a:ext uri="{FF2B5EF4-FFF2-40B4-BE49-F238E27FC236}">
                  <a16:creationId xmlns:a16="http://schemas.microsoft.com/office/drawing/2014/main" id="{5BF590A1-F69C-B24F-A552-3B6F5DE1685F}"/>
                </a:ext>
              </a:extLst>
            </p:cNvPr>
            <p:cNvSpPr/>
            <p:nvPr/>
          </p:nvSpPr>
          <p:spPr>
            <a:xfrm rot="16200000">
              <a:off x="8215469" y="4334182"/>
              <a:ext cx="1001485" cy="100148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7E4174E-AB81-9D42-B4E5-DD9F2E1B1829}"/>
              </a:ext>
            </a:extLst>
          </p:cNvPr>
          <p:cNvSpPr txBox="1"/>
          <p:nvPr/>
        </p:nvSpPr>
        <p:spPr>
          <a:xfrm>
            <a:off x="1506274" y="10823472"/>
            <a:ext cx="120625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  <a:ea typeface="Lato" panose="020F0502020204030203" pitchFamily="34" charset="0"/>
                <a:cs typeface="Poppins Light" pitchFamily="2" charset="77"/>
              </a:rPr>
              <a:t>Low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5E53CE-49F8-AD49-B29A-11202DCCD54C}"/>
              </a:ext>
            </a:extLst>
          </p:cNvPr>
          <p:cNvSpPr txBox="1"/>
          <p:nvPr/>
        </p:nvSpPr>
        <p:spPr>
          <a:xfrm>
            <a:off x="2000505" y="9354394"/>
            <a:ext cx="15348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  <a:ea typeface="Lato" panose="020F0502020204030203" pitchFamily="34" charset="0"/>
                <a:cs typeface="Poppins Light" pitchFamily="2" charset="77"/>
              </a:rPr>
              <a:t>Medium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73F096-669D-224B-ACBB-06190391042B}"/>
              </a:ext>
            </a:extLst>
          </p:cNvPr>
          <p:cNvSpPr txBox="1"/>
          <p:nvPr/>
        </p:nvSpPr>
        <p:spPr>
          <a:xfrm>
            <a:off x="5940977" y="9321052"/>
            <a:ext cx="17348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  <a:ea typeface="Lato" panose="020F0502020204030203" pitchFamily="34" charset="0"/>
                <a:cs typeface="Poppins Light" pitchFamily="2" charset="77"/>
              </a:rPr>
              <a:t>Medium </a:t>
            </a:r>
          </a:p>
          <a:p>
            <a:r>
              <a:rPr lang="en-US" sz="1600" dirty="0">
                <a:latin typeface="Century Gothic" panose="020B0502020202020204" pitchFamily="34" charset="0"/>
                <a:ea typeface="Lato" panose="020F0502020204030203" pitchFamily="34" charset="0"/>
                <a:cs typeface="Poppins Light" pitchFamily="2" charset="77"/>
              </a:rPr>
              <a:t>High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427CD1-7D29-2F4C-AA7D-5414E919B8E6}"/>
              </a:ext>
            </a:extLst>
          </p:cNvPr>
          <p:cNvSpPr txBox="1"/>
          <p:nvPr/>
        </p:nvSpPr>
        <p:spPr>
          <a:xfrm>
            <a:off x="6734398" y="10823472"/>
            <a:ext cx="120625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  <a:ea typeface="Lato" panose="020F0502020204030203" pitchFamily="34" charset="0"/>
                <a:cs typeface="Poppins Light" pitchFamily="2" charset="77"/>
              </a:rPr>
              <a:t>High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7118EFE-9D66-F44F-93ED-231B0D66F490}"/>
              </a:ext>
            </a:extLst>
          </p:cNvPr>
          <p:cNvSpPr txBox="1"/>
          <p:nvPr/>
        </p:nvSpPr>
        <p:spPr>
          <a:xfrm>
            <a:off x="9300072" y="4382600"/>
            <a:ext cx="4269562" cy="6453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2018 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34D3C0-B4C1-434E-8EC3-0BE48172E9B3}"/>
              </a:ext>
            </a:extLst>
          </p:cNvPr>
          <p:cNvSpPr txBox="1"/>
          <p:nvPr/>
        </p:nvSpPr>
        <p:spPr>
          <a:xfrm>
            <a:off x="9234775" y="5889226"/>
            <a:ext cx="5787511" cy="20474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Business professionals like you connecting to share advice.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909F375-B519-D440-B945-7001D665DD65}"/>
              </a:ext>
            </a:extLst>
          </p:cNvPr>
          <p:cNvGrpSpPr/>
          <p:nvPr/>
        </p:nvGrpSpPr>
        <p:grpSpPr>
          <a:xfrm>
            <a:off x="9790426" y="9510105"/>
            <a:ext cx="4520429" cy="2265990"/>
            <a:chOff x="1885950" y="5205413"/>
            <a:chExt cx="3727450" cy="1868487"/>
          </a:xfrm>
        </p:grpSpPr>
        <p:sp>
          <p:nvSpPr>
            <p:cNvPr id="94" name="Freeform 1">
              <a:extLst>
                <a:ext uri="{FF2B5EF4-FFF2-40B4-BE49-F238E27FC236}">
                  <a16:creationId xmlns:a16="http://schemas.microsoft.com/office/drawing/2014/main" id="{DC794CA2-A5D6-5C48-817D-60F07247A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050" y="5205413"/>
              <a:ext cx="1323975" cy="868362"/>
            </a:xfrm>
            <a:custGeom>
              <a:avLst/>
              <a:gdLst>
                <a:gd name="T0" fmla="*/ 898 w 3678"/>
                <a:gd name="T1" fmla="*/ 2412 h 2413"/>
                <a:gd name="T2" fmla="*/ 898 w 3678"/>
                <a:gd name="T3" fmla="*/ 2412 h 2413"/>
                <a:gd name="T4" fmla="*/ 0 w 3678"/>
                <a:gd name="T5" fmla="*/ 1514 h 2413"/>
                <a:gd name="T6" fmla="*/ 3677 w 3678"/>
                <a:gd name="T7" fmla="*/ 0 h 2413"/>
                <a:gd name="T8" fmla="*/ 3677 w 3678"/>
                <a:gd name="T9" fmla="*/ 1261 h 2413"/>
                <a:gd name="T10" fmla="*/ 898 w 3678"/>
                <a:gd name="T11" fmla="*/ 2412 h 2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8" h="2413">
                  <a:moveTo>
                    <a:pt x="898" y="2412"/>
                  </a:moveTo>
                  <a:lnTo>
                    <a:pt x="898" y="2412"/>
                  </a:lnTo>
                  <a:cubicBezTo>
                    <a:pt x="0" y="1514"/>
                    <a:pt x="0" y="1514"/>
                    <a:pt x="0" y="1514"/>
                  </a:cubicBezTo>
                  <a:cubicBezTo>
                    <a:pt x="982" y="560"/>
                    <a:pt x="2302" y="0"/>
                    <a:pt x="3677" y="0"/>
                  </a:cubicBezTo>
                  <a:cubicBezTo>
                    <a:pt x="3677" y="1261"/>
                    <a:pt x="3677" y="1261"/>
                    <a:pt x="3677" y="1261"/>
                  </a:cubicBezTo>
                  <a:cubicBezTo>
                    <a:pt x="2638" y="1261"/>
                    <a:pt x="1628" y="1682"/>
                    <a:pt x="898" y="241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entury Gothic" panose="020B0502020202020204" pitchFamily="34" charset="0"/>
              </a:endParaRPr>
            </a:p>
          </p:txBody>
        </p:sp>
        <p:sp>
          <p:nvSpPr>
            <p:cNvPr id="95" name="Freeform 2">
              <a:extLst>
                <a:ext uri="{FF2B5EF4-FFF2-40B4-BE49-F238E27FC236}">
                  <a16:creationId xmlns:a16="http://schemas.microsoft.com/office/drawing/2014/main" id="{7AD0FC4B-B494-1342-BF6D-72DD2F2FF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438" y="5205413"/>
              <a:ext cx="1312862" cy="868362"/>
            </a:xfrm>
            <a:custGeom>
              <a:avLst/>
              <a:gdLst>
                <a:gd name="T0" fmla="*/ 2777 w 3647"/>
                <a:gd name="T1" fmla="*/ 2412 h 2413"/>
                <a:gd name="T2" fmla="*/ 2777 w 3647"/>
                <a:gd name="T3" fmla="*/ 2412 h 2413"/>
                <a:gd name="T4" fmla="*/ 0 w 3647"/>
                <a:gd name="T5" fmla="*/ 1261 h 2413"/>
                <a:gd name="T6" fmla="*/ 0 w 3647"/>
                <a:gd name="T7" fmla="*/ 0 h 2413"/>
                <a:gd name="T8" fmla="*/ 3646 w 3647"/>
                <a:gd name="T9" fmla="*/ 1514 h 2413"/>
                <a:gd name="T10" fmla="*/ 2777 w 3647"/>
                <a:gd name="T11" fmla="*/ 2412 h 2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47" h="2413">
                  <a:moveTo>
                    <a:pt x="2777" y="2412"/>
                  </a:moveTo>
                  <a:lnTo>
                    <a:pt x="2777" y="2412"/>
                  </a:lnTo>
                  <a:cubicBezTo>
                    <a:pt x="2019" y="1682"/>
                    <a:pt x="1037" y="1261"/>
                    <a:pt x="0" y="12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73" y="0"/>
                    <a:pt x="2665" y="560"/>
                    <a:pt x="3646" y="1514"/>
                  </a:cubicBezTo>
                  <a:lnTo>
                    <a:pt x="2777" y="2412"/>
                  </a:lnTo>
                </a:path>
              </a:pathLst>
            </a:custGeom>
            <a:solidFill>
              <a:schemeClr val="accent3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entury Gothic" panose="020B0502020202020204" pitchFamily="34" charset="0"/>
              </a:endParaRPr>
            </a:p>
          </p:txBody>
        </p:sp>
        <p:sp>
          <p:nvSpPr>
            <p:cNvPr id="96" name="Freeform 3">
              <a:extLst>
                <a:ext uri="{FF2B5EF4-FFF2-40B4-BE49-F238E27FC236}">
                  <a16:creationId xmlns:a16="http://schemas.microsoft.com/office/drawing/2014/main" id="{15869E04-721A-9643-B678-5D12292A0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950" y="5749925"/>
              <a:ext cx="868363" cy="1323975"/>
            </a:xfrm>
            <a:custGeom>
              <a:avLst/>
              <a:gdLst>
                <a:gd name="T0" fmla="*/ 1263 w 2414"/>
                <a:gd name="T1" fmla="*/ 3676 h 3677"/>
                <a:gd name="T2" fmla="*/ 1263 w 2414"/>
                <a:gd name="T3" fmla="*/ 3676 h 3677"/>
                <a:gd name="T4" fmla="*/ 0 w 2414"/>
                <a:gd name="T5" fmla="*/ 3676 h 3677"/>
                <a:gd name="T6" fmla="*/ 1515 w 2414"/>
                <a:gd name="T7" fmla="*/ 0 h 3677"/>
                <a:gd name="T8" fmla="*/ 2413 w 2414"/>
                <a:gd name="T9" fmla="*/ 898 h 3677"/>
                <a:gd name="T10" fmla="*/ 1263 w 2414"/>
                <a:gd name="T11" fmla="*/ 3676 h 3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14" h="3677">
                  <a:moveTo>
                    <a:pt x="1263" y="3676"/>
                  </a:moveTo>
                  <a:lnTo>
                    <a:pt x="1263" y="3676"/>
                  </a:lnTo>
                  <a:cubicBezTo>
                    <a:pt x="0" y="3676"/>
                    <a:pt x="0" y="3676"/>
                    <a:pt x="0" y="3676"/>
                  </a:cubicBezTo>
                  <a:cubicBezTo>
                    <a:pt x="0" y="2301"/>
                    <a:pt x="561" y="982"/>
                    <a:pt x="1515" y="0"/>
                  </a:cubicBezTo>
                  <a:cubicBezTo>
                    <a:pt x="2413" y="898"/>
                    <a:pt x="2413" y="898"/>
                    <a:pt x="2413" y="898"/>
                  </a:cubicBezTo>
                  <a:cubicBezTo>
                    <a:pt x="1684" y="1628"/>
                    <a:pt x="1263" y="2638"/>
                    <a:pt x="1263" y="3676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entury Gothic" panose="020B0502020202020204" pitchFamily="34" charset="0"/>
              </a:endParaRPr>
            </a:p>
          </p:txBody>
        </p:sp>
        <p:sp>
          <p:nvSpPr>
            <p:cNvPr id="97" name="Freeform 4">
              <a:extLst>
                <a:ext uri="{FF2B5EF4-FFF2-40B4-BE49-F238E27FC236}">
                  <a16:creationId xmlns:a16="http://schemas.microsoft.com/office/drawing/2014/main" id="{FF9CF01D-A9B3-9F48-9E51-34F80A4FF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4563" y="5749925"/>
              <a:ext cx="858837" cy="1323975"/>
            </a:xfrm>
            <a:custGeom>
              <a:avLst/>
              <a:gdLst>
                <a:gd name="T0" fmla="*/ 2385 w 2386"/>
                <a:gd name="T1" fmla="*/ 3676 h 3677"/>
                <a:gd name="T2" fmla="*/ 2385 w 2386"/>
                <a:gd name="T3" fmla="*/ 3676 h 3677"/>
                <a:gd name="T4" fmla="*/ 1150 w 2386"/>
                <a:gd name="T5" fmla="*/ 3676 h 3677"/>
                <a:gd name="T6" fmla="*/ 0 w 2386"/>
                <a:gd name="T7" fmla="*/ 898 h 3677"/>
                <a:gd name="T8" fmla="*/ 869 w 2386"/>
                <a:gd name="T9" fmla="*/ 0 h 3677"/>
                <a:gd name="T10" fmla="*/ 2385 w 2386"/>
                <a:gd name="T11" fmla="*/ 3676 h 3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6" h="3677">
                  <a:moveTo>
                    <a:pt x="2385" y="3676"/>
                  </a:moveTo>
                  <a:lnTo>
                    <a:pt x="2385" y="3676"/>
                  </a:lnTo>
                  <a:cubicBezTo>
                    <a:pt x="1150" y="3676"/>
                    <a:pt x="1150" y="3676"/>
                    <a:pt x="1150" y="3676"/>
                  </a:cubicBezTo>
                  <a:cubicBezTo>
                    <a:pt x="1150" y="2638"/>
                    <a:pt x="729" y="1628"/>
                    <a:pt x="0" y="898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1852" y="982"/>
                    <a:pt x="2385" y="2301"/>
                    <a:pt x="2385" y="3676"/>
                  </a:cubicBezTo>
                </a:path>
              </a:pathLst>
            </a:custGeom>
            <a:solidFill>
              <a:schemeClr val="accent4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B79B572-2D2C-1748-8696-E81BACC753B7}"/>
              </a:ext>
            </a:extLst>
          </p:cNvPr>
          <p:cNvGrpSpPr/>
          <p:nvPr/>
        </p:nvGrpSpPr>
        <p:grpSpPr>
          <a:xfrm rot="19784170">
            <a:off x="11351674" y="9953175"/>
            <a:ext cx="751137" cy="1880029"/>
            <a:chOff x="8215468" y="4334182"/>
            <a:chExt cx="1001486" cy="2506630"/>
          </a:xfrm>
          <a:solidFill>
            <a:schemeClr val="tx1"/>
          </a:solidFill>
        </p:grpSpPr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64BB5360-D95B-DC42-A1B0-083E69DB7723}"/>
                </a:ext>
              </a:extLst>
            </p:cNvPr>
            <p:cNvSpPr/>
            <p:nvPr/>
          </p:nvSpPr>
          <p:spPr>
            <a:xfrm>
              <a:off x="8481682" y="4702629"/>
              <a:ext cx="469059" cy="213818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entury Gothic" panose="020B0502020202020204" pitchFamily="34" charset="0"/>
              </a:endParaRPr>
            </a:p>
          </p:txBody>
        </p:sp>
        <p:sp>
          <p:nvSpPr>
            <p:cNvPr id="93" name="Chevron 92">
              <a:extLst>
                <a:ext uri="{FF2B5EF4-FFF2-40B4-BE49-F238E27FC236}">
                  <a16:creationId xmlns:a16="http://schemas.microsoft.com/office/drawing/2014/main" id="{722D6C0A-D6E8-3946-BD1E-702FA2E65CBE}"/>
                </a:ext>
              </a:extLst>
            </p:cNvPr>
            <p:cNvSpPr/>
            <p:nvPr/>
          </p:nvSpPr>
          <p:spPr>
            <a:xfrm rot="16200000">
              <a:off x="8215468" y="4334182"/>
              <a:ext cx="1001485" cy="100148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3CA6B24D-7067-6E43-A33E-1FC04464825E}"/>
              </a:ext>
            </a:extLst>
          </p:cNvPr>
          <p:cNvSpPr txBox="1"/>
          <p:nvPr/>
        </p:nvSpPr>
        <p:spPr>
          <a:xfrm>
            <a:off x="9082731" y="10823472"/>
            <a:ext cx="120625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  <a:ea typeface="Lato" panose="020F0502020204030203" pitchFamily="34" charset="0"/>
                <a:cs typeface="Poppins Light" pitchFamily="2" charset="77"/>
              </a:rPr>
              <a:t>Low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438C305-D2BC-A442-8AA6-00B833C14017}"/>
              </a:ext>
            </a:extLst>
          </p:cNvPr>
          <p:cNvSpPr txBox="1"/>
          <p:nvPr/>
        </p:nvSpPr>
        <p:spPr>
          <a:xfrm>
            <a:off x="9576962" y="9354394"/>
            <a:ext cx="15348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  <a:ea typeface="Lato" panose="020F0502020204030203" pitchFamily="34" charset="0"/>
                <a:cs typeface="Poppins Light" pitchFamily="2" charset="77"/>
              </a:rPr>
              <a:t>Medium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36E7A21-1924-8145-85C6-AB8E8DBC0177}"/>
              </a:ext>
            </a:extLst>
          </p:cNvPr>
          <p:cNvSpPr txBox="1"/>
          <p:nvPr/>
        </p:nvSpPr>
        <p:spPr>
          <a:xfrm>
            <a:off x="13517434" y="9321052"/>
            <a:ext cx="17348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  <a:ea typeface="Lato" panose="020F0502020204030203" pitchFamily="34" charset="0"/>
                <a:cs typeface="Poppins Light" pitchFamily="2" charset="77"/>
              </a:rPr>
              <a:t>Medium </a:t>
            </a:r>
          </a:p>
          <a:p>
            <a:r>
              <a:rPr lang="en-US" sz="1600" dirty="0">
                <a:latin typeface="Century Gothic" panose="020B0502020202020204" pitchFamily="34" charset="0"/>
                <a:ea typeface="Lato" panose="020F0502020204030203" pitchFamily="34" charset="0"/>
                <a:cs typeface="Poppins Light" pitchFamily="2" charset="77"/>
              </a:rPr>
              <a:t>High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E94B821-96FC-1840-AFF3-6762D16CDA2B}"/>
              </a:ext>
            </a:extLst>
          </p:cNvPr>
          <p:cNvSpPr txBox="1"/>
          <p:nvPr/>
        </p:nvSpPr>
        <p:spPr>
          <a:xfrm>
            <a:off x="14310855" y="10823472"/>
            <a:ext cx="120625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  <a:ea typeface="Lato" panose="020F0502020204030203" pitchFamily="34" charset="0"/>
                <a:cs typeface="Poppins Light" pitchFamily="2" charset="77"/>
              </a:rPr>
              <a:t>High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D305E04-2610-4B4E-BD4F-4CAE39A97A27}"/>
              </a:ext>
            </a:extLst>
          </p:cNvPr>
          <p:cNvSpPr txBox="1"/>
          <p:nvPr/>
        </p:nvSpPr>
        <p:spPr>
          <a:xfrm>
            <a:off x="16941843" y="4382600"/>
            <a:ext cx="4269562" cy="6453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2019 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A96A284-B62F-8946-A514-945993FB856C}"/>
              </a:ext>
            </a:extLst>
          </p:cNvPr>
          <p:cNvSpPr txBox="1"/>
          <p:nvPr/>
        </p:nvSpPr>
        <p:spPr>
          <a:xfrm>
            <a:off x="16876546" y="5889226"/>
            <a:ext cx="5787511" cy="20474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Business professionals like you connecting to share advice.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66E4988-C7B6-2246-AFE3-82E6A99F73C3}"/>
              </a:ext>
            </a:extLst>
          </p:cNvPr>
          <p:cNvGrpSpPr/>
          <p:nvPr/>
        </p:nvGrpSpPr>
        <p:grpSpPr>
          <a:xfrm>
            <a:off x="17301569" y="9510105"/>
            <a:ext cx="4520429" cy="2265990"/>
            <a:chOff x="1885950" y="5205413"/>
            <a:chExt cx="3727450" cy="1868487"/>
          </a:xfrm>
        </p:grpSpPr>
        <p:sp>
          <p:nvSpPr>
            <p:cNvPr id="111" name="Freeform 1">
              <a:extLst>
                <a:ext uri="{FF2B5EF4-FFF2-40B4-BE49-F238E27FC236}">
                  <a16:creationId xmlns:a16="http://schemas.microsoft.com/office/drawing/2014/main" id="{C599CEC8-3A27-834D-A028-F0D832DAC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050" y="5205413"/>
              <a:ext cx="1323975" cy="868362"/>
            </a:xfrm>
            <a:custGeom>
              <a:avLst/>
              <a:gdLst>
                <a:gd name="T0" fmla="*/ 898 w 3678"/>
                <a:gd name="T1" fmla="*/ 2412 h 2413"/>
                <a:gd name="T2" fmla="*/ 898 w 3678"/>
                <a:gd name="T3" fmla="*/ 2412 h 2413"/>
                <a:gd name="T4" fmla="*/ 0 w 3678"/>
                <a:gd name="T5" fmla="*/ 1514 h 2413"/>
                <a:gd name="T6" fmla="*/ 3677 w 3678"/>
                <a:gd name="T7" fmla="*/ 0 h 2413"/>
                <a:gd name="T8" fmla="*/ 3677 w 3678"/>
                <a:gd name="T9" fmla="*/ 1261 h 2413"/>
                <a:gd name="T10" fmla="*/ 898 w 3678"/>
                <a:gd name="T11" fmla="*/ 2412 h 2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8" h="2413">
                  <a:moveTo>
                    <a:pt x="898" y="2412"/>
                  </a:moveTo>
                  <a:lnTo>
                    <a:pt x="898" y="2412"/>
                  </a:lnTo>
                  <a:cubicBezTo>
                    <a:pt x="0" y="1514"/>
                    <a:pt x="0" y="1514"/>
                    <a:pt x="0" y="1514"/>
                  </a:cubicBezTo>
                  <a:cubicBezTo>
                    <a:pt x="982" y="560"/>
                    <a:pt x="2302" y="0"/>
                    <a:pt x="3677" y="0"/>
                  </a:cubicBezTo>
                  <a:cubicBezTo>
                    <a:pt x="3677" y="1261"/>
                    <a:pt x="3677" y="1261"/>
                    <a:pt x="3677" y="1261"/>
                  </a:cubicBezTo>
                  <a:cubicBezTo>
                    <a:pt x="2638" y="1261"/>
                    <a:pt x="1628" y="1682"/>
                    <a:pt x="898" y="241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entury Gothic" panose="020B0502020202020204" pitchFamily="34" charset="0"/>
              </a:endParaRPr>
            </a:p>
          </p:txBody>
        </p:sp>
        <p:sp>
          <p:nvSpPr>
            <p:cNvPr id="112" name="Freeform 2">
              <a:extLst>
                <a:ext uri="{FF2B5EF4-FFF2-40B4-BE49-F238E27FC236}">
                  <a16:creationId xmlns:a16="http://schemas.microsoft.com/office/drawing/2014/main" id="{883E85CF-D302-B045-A1BD-225E926C0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438" y="5205413"/>
              <a:ext cx="1312862" cy="868362"/>
            </a:xfrm>
            <a:custGeom>
              <a:avLst/>
              <a:gdLst>
                <a:gd name="T0" fmla="*/ 2777 w 3647"/>
                <a:gd name="T1" fmla="*/ 2412 h 2413"/>
                <a:gd name="T2" fmla="*/ 2777 w 3647"/>
                <a:gd name="T3" fmla="*/ 2412 h 2413"/>
                <a:gd name="T4" fmla="*/ 0 w 3647"/>
                <a:gd name="T5" fmla="*/ 1261 h 2413"/>
                <a:gd name="T6" fmla="*/ 0 w 3647"/>
                <a:gd name="T7" fmla="*/ 0 h 2413"/>
                <a:gd name="T8" fmla="*/ 3646 w 3647"/>
                <a:gd name="T9" fmla="*/ 1514 h 2413"/>
                <a:gd name="T10" fmla="*/ 2777 w 3647"/>
                <a:gd name="T11" fmla="*/ 2412 h 2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47" h="2413">
                  <a:moveTo>
                    <a:pt x="2777" y="2412"/>
                  </a:moveTo>
                  <a:lnTo>
                    <a:pt x="2777" y="2412"/>
                  </a:lnTo>
                  <a:cubicBezTo>
                    <a:pt x="2019" y="1682"/>
                    <a:pt x="1037" y="1261"/>
                    <a:pt x="0" y="12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73" y="0"/>
                    <a:pt x="2665" y="560"/>
                    <a:pt x="3646" y="1514"/>
                  </a:cubicBezTo>
                  <a:lnTo>
                    <a:pt x="2777" y="2412"/>
                  </a:lnTo>
                </a:path>
              </a:pathLst>
            </a:custGeom>
            <a:solidFill>
              <a:schemeClr val="accent3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entury Gothic" panose="020B0502020202020204" pitchFamily="34" charset="0"/>
              </a:endParaRPr>
            </a:p>
          </p:txBody>
        </p:sp>
        <p:sp>
          <p:nvSpPr>
            <p:cNvPr id="113" name="Freeform 3">
              <a:extLst>
                <a:ext uri="{FF2B5EF4-FFF2-40B4-BE49-F238E27FC236}">
                  <a16:creationId xmlns:a16="http://schemas.microsoft.com/office/drawing/2014/main" id="{E6CF1FE3-A839-AD4A-84E6-46E9E26E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950" y="5749925"/>
              <a:ext cx="868363" cy="1323975"/>
            </a:xfrm>
            <a:custGeom>
              <a:avLst/>
              <a:gdLst>
                <a:gd name="T0" fmla="*/ 1263 w 2414"/>
                <a:gd name="T1" fmla="*/ 3676 h 3677"/>
                <a:gd name="T2" fmla="*/ 1263 w 2414"/>
                <a:gd name="T3" fmla="*/ 3676 h 3677"/>
                <a:gd name="T4" fmla="*/ 0 w 2414"/>
                <a:gd name="T5" fmla="*/ 3676 h 3677"/>
                <a:gd name="T6" fmla="*/ 1515 w 2414"/>
                <a:gd name="T7" fmla="*/ 0 h 3677"/>
                <a:gd name="T8" fmla="*/ 2413 w 2414"/>
                <a:gd name="T9" fmla="*/ 898 h 3677"/>
                <a:gd name="T10" fmla="*/ 1263 w 2414"/>
                <a:gd name="T11" fmla="*/ 3676 h 3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14" h="3677">
                  <a:moveTo>
                    <a:pt x="1263" y="3676"/>
                  </a:moveTo>
                  <a:lnTo>
                    <a:pt x="1263" y="3676"/>
                  </a:lnTo>
                  <a:cubicBezTo>
                    <a:pt x="0" y="3676"/>
                    <a:pt x="0" y="3676"/>
                    <a:pt x="0" y="3676"/>
                  </a:cubicBezTo>
                  <a:cubicBezTo>
                    <a:pt x="0" y="2301"/>
                    <a:pt x="561" y="982"/>
                    <a:pt x="1515" y="0"/>
                  </a:cubicBezTo>
                  <a:cubicBezTo>
                    <a:pt x="2413" y="898"/>
                    <a:pt x="2413" y="898"/>
                    <a:pt x="2413" y="898"/>
                  </a:cubicBezTo>
                  <a:cubicBezTo>
                    <a:pt x="1684" y="1628"/>
                    <a:pt x="1263" y="2638"/>
                    <a:pt x="1263" y="3676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entury Gothic" panose="020B0502020202020204" pitchFamily="34" charset="0"/>
              </a:endParaRPr>
            </a:p>
          </p:txBody>
        </p:sp>
        <p:sp>
          <p:nvSpPr>
            <p:cNvPr id="114" name="Freeform 4">
              <a:extLst>
                <a:ext uri="{FF2B5EF4-FFF2-40B4-BE49-F238E27FC236}">
                  <a16:creationId xmlns:a16="http://schemas.microsoft.com/office/drawing/2014/main" id="{D64034DE-730D-8046-9E8C-33445A5C2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4563" y="5749925"/>
              <a:ext cx="858837" cy="1323975"/>
            </a:xfrm>
            <a:custGeom>
              <a:avLst/>
              <a:gdLst>
                <a:gd name="T0" fmla="*/ 2385 w 2386"/>
                <a:gd name="T1" fmla="*/ 3676 h 3677"/>
                <a:gd name="T2" fmla="*/ 2385 w 2386"/>
                <a:gd name="T3" fmla="*/ 3676 h 3677"/>
                <a:gd name="T4" fmla="*/ 1150 w 2386"/>
                <a:gd name="T5" fmla="*/ 3676 h 3677"/>
                <a:gd name="T6" fmla="*/ 0 w 2386"/>
                <a:gd name="T7" fmla="*/ 898 h 3677"/>
                <a:gd name="T8" fmla="*/ 869 w 2386"/>
                <a:gd name="T9" fmla="*/ 0 h 3677"/>
                <a:gd name="T10" fmla="*/ 2385 w 2386"/>
                <a:gd name="T11" fmla="*/ 3676 h 3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6" h="3677">
                  <a:moveTo>
                    <a:pt x="2385" y="3676"/>
                  </a:moveTo>
                  <a:lnTo>
                    <a:pt x="2385" y="3676"/>
                  </a:lnTo>
                  <a:cubicBezTo>
                    <a:pt x="1150" y="3676"/>
                    <a:pt x="1150" y="3676"/>
                    <a:pt x="1150" y="3676"/>
                  </a:cubicBezTo>
                  <a:cubicBezTo>
                    <a:pt x="1150" y="2638"/>
                    <a:pt x="729" y="1628"/>
                    <a:pt x="0" y="898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1852" y="982"/>
                    <a:pt x="2385" y="2301"/>
                    <a:pt x="2385" y="3676"/>
                  </a:cubicBezTo>
                </a:path>
              </a:pathLst>
            </a:custGeom>
            <a:solidFill>
              <a:schemeClr val="accent4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A8EF0C8-8AAF-4A48-ADE7-62BDDFC10B9C}"/>
              </a:ext>
            </a:extLst>
          </p:cNvPr>
          <p:cNvGrpSpPr/>
          <p:nvPr/>
        </p:nvGrpSpPr>
        <p:grpSpPr>
          <a:xfrm rot="2700000">
            <a:off x="19450201" y="9883457"/>
            <a:ext cx="751137" cy="1880029"/>
            <a:chOff x="8215468" y="4334182"/>
            <a:chExt cx="1001486" cy="2506630"/>
          </a:xfrm>
          <a:solidFill>
            <a:schemeClr val="tx1"/>
          </a:solidFill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6E082C37-8D81-7E42-A2EE-BB7E3C964863}"/>
                </a:ext>
              </a:extLst>
            </p:cNvPr>
            <p:cNvSpPr/>
            <p:nvPr/>
          </p:nvSpPr>
          <p:spPr>
            <a:xfrm>
              <a:off x="8481682" y="4702629"/>
              <a:ext cx="469059" cy="213818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entury Gothic" panose="020B0502020202020204" pitchFamily="34" charset="0"/>
              </a:endParaRPr>
            </a:p>
          </p:txBody>
        </p:sp>
        <p:sp>
          <p:nvSpPr>
            <p:cNvPr id="117" name="Chevron 116">
              <a:extLst>
                <a:ext uri="{FF2B5EF4-FFF2-40B4-BE49-F238E27FC236}">
                  <a16:creationId xmlns:a16="http://schemas.microsoft.com/office/drawing/2014/main" id="{0547AC46-024A-D44E-B331-E0FDCAF61015}"/>
                </a:ext>
              </a:extLst>
            </p:cNvPr>
            <p:cNvSpPr/>
            <p:nvPr/>
          </p:nvSpPr>
          <p:spPr>
            <a:xfrm rot="16200000">
              <a:off x="8215468" y="4334182"/>
              <a:ext cx="1001485" cy="100148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C4E54173-4A2C-064D-AAED-AAE0B21D8635}"/>
              </a:ext>
            </a:extLst>
          </p:cNvPr>
          <p:cNvSpPr txBox="1"/>
          <p:nvPr/>
        </p:nvSpPr>
        <p:spPr>
          <a:xfrm>
            <a:off x="16593874" y="10823472"/>
            <a:ext cx="120625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  <a:ea typeface="Lato" panose="020F0502020204030203" pitchFamily="34" charset="0"/>
                <a:cs typeface="Poppins Light" pitchFamily="2" charset="77"/>
              </a:rPr>
              <a:t>Low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1C3AAE3-AF92-694F-9D14-7D68882B6F4A}"/>
              </a:ext>
            </a:extLst>
          </p:cNvPr>
          <p:cNvSpPr txBox="1"/>
          <p:nvPr/>
        </p:nvSpPr>
        <p:spPr>
          <a:xfrm>
            <a:off x="17088105" y="9354394"/>
            <a:ext cx="15348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  <a:ea typeface="Lato" panose="020F0502020204030203" pitchFamily="34" charset="0"/>
                <a:cs typeface="Poppins Light" pitchFamily="2" charset="77"/>
              </a:rPr>
              <a:t>Medium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E6C6D0D-DC38-C745-8975-F9056C39A692}"/>
              </a:ext>
            </a:extLst>
          </p:cNvPr>
          <p:cNvSpPr txBox="1"/>
          <p:nvPr/>
        </p:nvSpPr>
        <p:spPr>
          <a:xfrm>
            <a:off x="21028577" y="9321052"/>
            <a:ext cx="17348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  <a:ea typeface="Lato" panose="020F0502020204030203" pitchFamily="34" charset="0"/>
                <a:cs typeface="Poppins Light" pitchFamily="2" charset="77"/>
              </a:rPr>
              <a:t>Medium </a:t>
            </a:r>
          </a:p>
          <a:p>
            <a:r>
              <a:rPr lang="en-US" sz="1600" dirty="0">
                <a:latin typeface="Century Gothic" panose="020B0502020202020204" pitchFamily="34" charset="0"/>
                <a:ea typeface="Lato" panose="020F0502020204030203" pitchFamily="34" charset="0"/>
                <a:cs typeface="Poppins Light" pitchFamily="2" charset="77"/>
              </a:rPr>
              <a:t>High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A4249D9-B3B6-1848-AB20-465E8AB687FF}"/>
              </a:ext>
            </a:extLst>
          </p:cNvPr>
          <p:cNvSpPr txBox="1"/>
          <p:nvPr/>
        </p:nvSpPr>
        <p:spPr>
          <a:xfrm>
            <a:off x="21821998" y="10823472"/>
            <a:ext cx="120625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  <a:ea typeface="Lato" panose="020F0502020204030203" pitchFamily="34" charset="0"/>
                <a:cs typeface="Poppins Light" pitchFamily="2" charset="77"/>
              </a:rPr>
              <a:t>High</a:t>
            </a:r>
          </a:p>
        </p:txBody>
      </p:sp>
      <p:sp>
        <p:nvSpPr>
          <p:cNvPr id="53" name="CuadroTexto 350">
            <a:extLst>
              <a:ext uri="{FF2B5EF4-FFF2-40B4-BE49-F238E27FC236}">
                <a16:creationId xmlns:a16="http://schemas.microsoft.com/office/drawing/2014/main" id="{5B5296EF-30CB-E94E-AA92-62365B2B8DD8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54" name="CuadroTexto 351">
            <a:extLst>
              <a:ext uri="{FF2B5EF4-FFF2-40B4-BE49-F238E27FC236}">
                <a16:creationId xmlns:a16="http://schemas.microsoft.com/office/drawing/2014/main" id="{4D965443-CC8D-A149-A4CB-46F8E6AB77F0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55" name="Rectangle 45">
            <a:extLst>
              <a:ext uri="{FF2B5EF4-FFF2-40B4-BE49-F238E27FC236}">
                <a16:creationId xmlns:a16="http://schemas.microsoft.com/office/drawing/2014/main" id="{8828DD8F-ADB6-1F4E-8743-95C2A63C3AE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5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5B126D0-AB42-E348-9A06-C2D911F2C8F2}"/>
              </a:ext>
            </a:extLst>
          </p:cNvPr>
          <p:cNvGrpSpPr/>
          <p:nvPr/>
        </p:nvGrpSpPr>
        <p:grpSpPr>
          <a:xfrm>
            <a:off x="2108460" y="4170469"/>
            <a:ext cx="6747178" cy="5791629"/>
            <a:chOff x="2108460" y="4170469"/>
            <a:chExt cx="6747178" cy="579162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67C9677-6E7F-624A-9AA9-A78FEAA33ECA}"/>
                </a:ext>
              </a:extLst>
            </p:cNvPr>
            <p:cNvGrpSpPr/>
            <p:nvPr/>
          </p:nvGrpSpPr>
          <p:grpSpPr>
            <a:xfrm>
              <a:off x="2497762" y="4536485"/>
              <a:ext cx="6357876" cy="4919012"/>
              <a:chOff x="11856077" y="5817194"/>
              <a:chExt cx="19840998" cy="5854557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6F9E472-7461-4C42-AFB4-EF1810046E73}"/>
                  </a:ext>
                </a:extLst>
              </p:cNvPr>
              <p:cNvCxnSpPr/>
              <p:nvPr/>
            </p:nvCxnSpPr>
            <p:spPr>
              <a:xfrm>
                <a:off x="11856077" y="5817194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4BECF22-F081-3C44-9F6A-3CA113C1F657}"/>
                  </a:ext>
                </a:extLst>
              </p:cNvPr>
              <p:cNvCxnSpPr/>
              <p:nvPr/>
            </p:nvCxnSpPr>
            <p:spPr>
              <a:xfrm>
                <a:off x="11856077" y="6634109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432A465-5EDA-8545-A623-7F20F143F5FE}"/>
                  </a:ext>
                </a:extLst>
              </p:cNvPr>
              <p:cNvCxnSpPr/>
              <p:nvPr/>
            </p:nvCxnSpPr>
            <p:spPr>
              <a:xfrm>
                <a:off x="11856077" y="7485062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FA12780-63E9-B54B-8905-A13591B9C579}"/>
                  </a:ext>
                </a:extLst>
              </p:cNvPr>
              <p:cNvCxnSpPr/>
              <p:nvPr/>
            </p:nvCxnSpPr>
            <p:spPr>
              <a:xfrm>
                <a:off x="11856077" y="8336015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72A09FA-CFFF-0445-9928-2CF46E82C838}"/>
                  </a:ext>
                </a:extLst>
              </p:cNvPr>
              <p:cNvCxnSpPr/>
              <p:nvPr/>
            </p:nvCxnSpPr>
            <p:spPr>
              <a:xfrm>
                <a:off x="11856077" y="9186968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CA71687-EB81-CC4A-B4CD-6DE2614CA6F0}"/>
                  </a:ext>
                </a:extLst>
              </p:cNvPr>
              <p:cNvCxnSpPr/>
              <p:nvPr/>
            </p:nvCxnSpPr>
            <p:spPr>
              <a:xfrm>
                <a:off x="11856077" y="10003883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F151B0C-E1EC-FA45-BCCD-95C9330302A8}"/>
                  </a:ext>
                </a:extLst>
              </p:cNvPr>
              <p:cNvCxnSpPr/>
              <p:nvPr/>
            </p:nvCxnSpPr>
            <p:spPr>
              <a:xfrm>
                <a:off x="11856077" y="10854836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F1154E1-3A9E-F044-9846-5A88AFFB07C4}"/>
                  </a:ext>
                </a:extLst>
              </p:cNvPr>
              <p:cNvCxnSpPr/>
              <p:nvPr/>
            </p:nvCxnSpPr>
            <p:spPr>
              <a:xfrm>
                <a:off x="11856077" y="11671751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9FB6B98-32D9-2240-87FA-87B8E839562A}"/>
                </a:ext>
              </a:extLst>
            </p:cNvPr>
            <p:cNvSpPr/>
            <p:nvPr/>
          </p:nvSpPr>
          <p:spPr>
            <a:xfrm>
              <a:off x="2668803" y="5077620"/>
              <a:ext cx="1090248" cy="43651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FB7FBB6-FF5D-2943-9813-D400B55C8ED3}"/>
                </a:ext>
              </a:extLst>
            </p:cNvPr>
            <p:cNvSpPr/>
            <p:nvPr/>
          </p:nvSpPr>
          <p:spPr>
            <a:xfrm>
              <a:off x="4268987" y="6665545"/>
              <a:ext cx="1090248" cy="27772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35C20FE-0556-FA4D-9841-E5A9E5DEAB44}"/>
                </a:ext>
              </a:extLst>
            </p:cNvPr>
            <p:cNvSpPr/>
            <p:nvPr/>
          </p:nvSpPr>
          <p:spPr>
            <a:xfrm>
              <a:off x="5869172" y="5937832"/>
              <a:ext cx="1090248" cy="3504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C8E2E03-93DD-AF46-A10B-8BFEBBC7B736}"/>
                </a:ext>
              </a:extLst>
            </p:cNvPr>
            <p:cNvSpPr/>
            <p:nvPr/>
          </p:nvSpPr>
          <p:spPr>
            <a:xfrm>
              <a:off x="7450531" y="5494195"/>
              <a:ext cx="1090248" cy="39485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2FF37C0-0076-7747-88E4-3BAD80768C39}"/>
                </a:ext>
              </a:extLst>
            </p:cNvPr>
            <p:cNvSpPr txBox="1"/>
            <p:nvPr/>
          </p:nvSpPr>
          <p:spPr>
            <a:xfrm>
              <a:off x="2887760" y="9454267"/>
              <a:ext cx="67734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Jan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EE5B0F-9CD9-7E4A-875F-A4199EB1D33D}"/>
                </a:ext>
              </a:extLst>
            </p:cNvPr>
            <p:cNvSpPr txBox="1"/>
            <p:nvPr/>
          </p:nvSpPr>
          <p:spPr>
            <a:xfrm>
              <a:off x="4480700" y="9454267"/>
              <a:ext cx="67734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Feb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B55B1C-E483-2346-9CE4-2A83B7967AE3}"/>
                </a:ext>
              </a:extLst>
            </p:cNvPr>
            <p:cNvSpPr txBox="1"/>
            <p:nvPr/>
          </p:nvSpPr>
          <p:spPr>
            <a:xfrm>
              <a:off x="6073640" y="9454267"/>
              <a:ext cx="67734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Mar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DEDF560-CE16-B24F-BE3C-46A549F73F04}"/>
                </a:ext>
              </a:extLst>
            </p:cNvPr>
            <p:cNvSpPr txBox="1"/>
            <p:nvPr/>
          </p:nvSpPr>
          <p:spPr>
            <a:xfrm>
              <a:off x="7651108" y="9454267"/>
              <a:ext cx="67734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Apr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8CD55E8-E313-4A42-9CC3-29B8A98364E3}"/>
                </a:ext>
              </a:extLst>
            </p:cNvPr>
            <p:cNvSpPr txBox="1"/>
            <p:nvPr/>
          </p:nvSpPr>
          <p:spPr>
            <a:xfrm>
              <a:off x="2108460" y="4845924"/>
              <a:ext cx="33242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6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57EB37E-E044-FF4B-A8FE-1AB22964718F}"/>
                </a:ext>
              </a:extLst>
            </p:cNvPr>
            <p:cNvSpPr txBox="1"/>
            <p:nvPr/>
          </p:nvSpPr>
          <p:spPr>
            <a:xfrm>
              <a:off x="2108460" y="5575633"/>
              <a:ext cx="33242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9E86196-F06E-094E-AB20-99FA10EF4CBB}"/>
                </a:ext>
              </a:extLst>
            </p:cNvPr>
            <p:cNvSpPr txBox="1"/>
            <p:nvPr/>
          </p:nvSpPr>
          <p:spPr>
            <a:xfrm>
              <a:off x="2108460" y="6290203"/>
              <a:ext cx="33242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44DFCD8-77D4-614E-9729-C176B4AE61C3}"/>
                </a:ext>
              </a:extLst>
            </p:cNvPr>
            <p:cNvSpPr txBox="1"/>
            <p:nvPr/>
          </p:nvSpPr>
          <p:spPr>
            <a:xfrm>
              <a:off x="2108460" y="7004773"/>
              <a:ext cx="33242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D180C19-4904-614A-93DA-16FA8A629FBE}"/>
                </a:ext>
              </a:extLst>
            </p:cNvPr>
            <p:cNvSpPr txBox="1"/>
            <p:nvPr/>
          </p:nvSpPr>
          <p:spPr>
            <a:xfrm>
              <a:off x="2108460" y="7679156"/>
              <a:ext cx="33242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FC6B5B3-5A0F-0E4A-A0EB-B214723129DF}"/>
                </a:ext>
              </a:extLst>
            </p:cNvPr>
            <p:cNvSpPr txBox="1"/>
            <p:nvPr/>
          </p:nvSpPr>
          <p:spPr>
            <a:xfrm>
              <a:off x="2108460" y="8424006"/>
              <a:ext cx="33242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2CE8130-C0BA-9045-9705-7256CABC61E8}"/>
                </a:ext>
              </a:extLst>
            </p:cNvPr>
            <p:cNvSpPr txBox="1"/>
            <p:nvPr/>
          </p:nvSpPr>
          <p:spPr>
            <a:xfrm>
              <a:off x="2108460" y="9095195"/>
              <a:ext cx="33242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EF08903-23E2-9B45-9DF9-CC16989822FC}"/>
                </a:ext>
              </a:extLst>
            </p:cNvPr>
            <p:cNvSpPr txBox="1"/>
            <p:nvPr/>
          </p:nvSpPr>
          <p:spPr>
            <a:xfrm>
              <a:off x="2108460" y="4170469"/>
              <a:ext cx="33242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7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ABEE74C-7C6B-E240-A640-87CBA82B3449}"/>
              </a:ext>
            </a:extLst>
          </p:cNvPr>
          <p:cNvGrpSpPr/>
          <p:nvPr/>
        </p:nvGrpSpPr>
        <p:grpSpPr>
          <a:xfrm>
            <a:off x="15958931" y="4170469"/>
            <a:ext cx="6747178" cy="5791629"/>
            <a:chOff x="2108460" y="4170469"/>
            <a:chExt cx="6747178" cy="5791629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E061D7F-0EC3-B240-B90D-085CF70730A1}"/>
                </a:ext>
              </a:extLst>
            </p:cNvPr>
            <p:cNvGrpSpPr/>
            <p:nvPr/>
          </p:nvGrpSpPr>
          <p:grpSpPr>
            <a:xfrm>
              <a:off x="2497762" y="4536485"/>
              <a:ext cx="6357876" cy="4919012"/>
              <a:chOff x="11856077" y="5817194"/>
              <a:chExt cx="19840998" cy="5854557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50C2CC2-8689-234E-A046-AE45EC67B245}"/>
                  </a:ext>
                </a:extLst>
              </p:cNvPr>
              <p:cNvCxnSpPr/>
              <p:nvPr/>
            </p:nvCxnSpPr>
            <p:spPr>
              <a:xfrm>
                <a:off x="11856077" y="5817194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01B08DD-98F7-4B46-B1E2-BA456B9867B7}"/>
                  </a:ext>
                </a:extLst>
              </p:cNvPr>
              <p:cNvCxnSpPr/>
              <p:nvPr/>
            </p:nvCxnSpPr>
            <p:spPr>
              <a:xfrm>
                <a:off x="11856077" y="6634109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E02FC35-544E-CB49-8C01-E1AC28D9822D}"/>
                  </a:ext>
                </a:extLst>
              </p:cNvPr>
              <p:cNvCxnSpPr/>
              <p:nvPr/>
            </p:nvCxnSpPr>
            <p:spPr>
              <a:xfrm>
                <a:off x="11856077" y="7485062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941AA45-33BF-2D46-AEA9-58E9155D8472}"/>
                  </a:ext>
                </a:extLst>
              </p:cNvPr>
              <p:cNvCxnSpPr/>
              <p:nvPr/>
            </p:nvCxnSpPr>
            <p:spPr>
              <a:xfrm>
                <a:off x="11856077" y="8336015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5B103FD-FEA7-A948-AF4F-EEA37C819DD2}"/>
                  </a:ext>
                </a:extLst>
              </p:cNvPr>
              <p:cNvCxnSpPr/>
              <p:nvPr/>
            </p:nvCxnSpPr>
            <p:spPr>
              <a:xfrm>
                <a:off x="11856077" y="9186968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981C2AE-8AA1-E547-AD56-6DBFCC4C8F9D}"/>
                  </a:ext>
                </a:extLst>
              </p:cNvPr>
              <p:cNvCxnSpPr/>
              <p:nvPr/>
            </p:nvCxnSpPr>
            <p:spPr>
              <a:xfrm>
                <a:off x="11856077" y="10003883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07CA4C9-6C02-7B4C-8E3A-EC2FC7F49DEB}"/>
                  </a:ext>
                </a:extLst>
              </p:cNvPr>
              <p:cNvCxnSpPr/>
              <p:nvPr/>
            </p:nvCxnSpPr>
            <p:spPr>
              <a:xfrm>
                <a:off x="11856077" y="10854836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5C8B6F2-91E4-8C4E-A569-897019ACD302}"/>
                  </a:ext>
                </a:extLst>
              </p:cNvPr>
              <p:cNvCxnSpPr/>
              <p:nvPr/>
            </p:nvCxnSpPr>
            <p:spPr>
              <a:xfrm>
                <a:off x="11856077" y="11671751"/>
                <a:ext cx="1984099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D3E7CE4-A8EA-4245-BF5B-CDFB269F15D4}"/>
                </a:ext>
              </a:extLst>
            </p:cNvPr>
            <p:cNvSpPr/>
            <p:nvPr/>
          </p:nvSpPr>
          <p:spPr>
            <a:xfrm>
              <a:off x="2668803" y="5077620"/>
              <a:ext cx="1090248" cy="43651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518ECC1-278E-A140-8EC2-2E8FBBDF07D3}"/>
                </a:ext>
              </a:extLst>
            </p:cNvPr>
            <p:cNvSpPr/>
            <p:nvPr/>
          </p:nvSpPr>
          <p:spPr>
            <a:xfrm>
              <a:off x="4268987" y="6665545"/>
              <a:ext cx="1090248" cy="27772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6568DB6-B1BB-F449-A07F-3FAC5E99922A}"/>
                </a:ext>
              </a:extLst>
            </p:cNvPr>
            <p:cNvSpPr/>
            <p:nvPr/>
          </p:nvSpPr>
          <p:spPr>
            <a:xfrm>
              <a:off x="5869172" y="5937832"/>
              <a:ext cx="1090248" cy="3504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A370298-38D4-F046-A56C-2ADC2D47D95E}"/>
                </a:ext>
              </a:extLst>
            </p:cNvPr>
            <p:cNvSpPr/>
            <p:nvPr/>
          </p:nvSpPr>
          <p:spPr>
            <a:xfrm>
              <a:off x="7450531" y="5494195"/>
              <a:ext cx="1090248" cy="39485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70DF9E4-76E0-294E-B126-99F2266CB749}"/>
                </a:ext>
              </a:extLst>
            </p:cNvPr>
            <p:cNvSpPr txBox="1"/>
            <p:nvPr/>
          </p:nvSpPr>
          <p:spPr>
            <a:xfrm>
              <a:off x="2887760" y="9454267"/>
              <a:ext cx="67734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Jan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42ED85E-0C1D-8845-A395-6D28792F4D43}"/>
                </a:ext>
              </a:extLst>
            </p:cNvPr>
            <p:cNvSpPr txBox="1"/>
            <p:nvPr/>
          </p:nvSpPr>
          <p:spPr>
            <a:xfrm>
              <a:off x="4480700" y="9454267"/>
              <a:ext cx="67734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Feb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9BFD301-84F2-F843-BB36-D087357D96A8}"/>
                </a:ext>
              </a:extLst>
            </p:cNvPr>
            <p:cNvSpPr txBox="1"/>
            <p:nvPr/>
          </p:nvSpPr>
          <p:spPr>
            <a:xfrm>
              <a:off x="6073640" y="9454267"/>
              <a:ext cx="67734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Mar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35C5E09-C9BC-3243-BEB9-09A919D4A7C5}"/>
                </a:ext>
              </a:extLst>
            </p:cNvPr>
            <p:cNvSpPr txBox="1"/>
            <p:nvPr/>
          </p:nvSpPr>
          <p:spPr>
            <a:xfrm>
              <a:off x="7651108" y="9454267"/>
              <a:ext cx="67734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Apr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E7579B7-F2FC-FF43-967F-482D69638178}"/>
                </a:ext>
              </a:extLst>
            </p:cNvPr>
            <p:cNvSpPr txBox="1"/>
            <p:nvPr/>
          </p:nvSpPr>
          <p:spPr>
            <a:xfrm>
              <a:off x="2108460" y="4845924"/>
              <a:ext cx="33242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6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8181EC8-4A68-2D43-959A-A4B3A3ABD36E}"/>
                </a:ext>
              </a:extLst>
            </p:cNvPr>
            <p:cNvSpPr txBox="1"/>
            <p:nvPr/>
          </p:nvSpPr>
          <p:spPr>
            <a:xfrm>
              <a:off x="2108460" y="5575633"/>
              <a:ext cx="33242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099CFA-6D94-6F4D-B30D-6856474F9CFC}"/>
                </a:ext>
              </a:extLst>
            </p:cNvPr>
            <p:cNvSpPr txBox="1"/>
            <p:nvPr/>
          </p:nvSpPr>
          <p:spPr>
            <a:xfrm>
              <a:off x="2108460" y="6290203"/>
              <a:ext cx="33242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D8C6D72-4525-CD4D-8BE2-742E69D1B526}"/>
                </a:ext>
              </a:extLst>
            </p:cNvPr>
            <p:cNvSpPr txBox="1"/>
            <p:nvPr/>
          </p:nvSpPr>
          <p:spPr>
            <a:xfrm>
              <a:off x="2108460" y="7004773"/>
              <a:ext cx="33242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7E96B4A-76AF-AB4F-9784-E372364EC642}"/>
                </a:ext>
              </a:extLst>
            </p:cNvPr>
            <p:cNvSpPr txBox="1"/>
            <p:nvPr/>
          </p:nvSpPr>
          <p:spPr>
            <a:xfrm>
              <a:off x="2108460" y="7679156"/>
              <a:ext cx="33242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7041DDC-D748-1548-A82A-578B5AC8A1DB}"/>
                </a:ext>
              </a:extLst>
            </p:cNvPr>
            <p:cNvSpPr txBox="1"/>
            <p:nvPr/>
          </p:nvSpPr>
          <p:spPr>
            <a:xfrm>
              <a:off x="2108460" y="8424006"/>
              <a:ext cx="33242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59BF1AF-A991-2C46-80C6-41AF214A68BC}"/>
                </a:ext>
              </a:extLst>
            </p:cNvPr>
            <p:cNvSpPr txBox="1"/>
            <p:nvPr/>
          </p:nvSpPr>
          <p:spPr>
            <a:xfrm>
              <a:off x="2108460" y="9095195"/>
              <a:ext cx="33242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CBBCAE5-5373-2A44-8D4F-39E17324E300}"/>
                </a:ext>
              </a:extLst>
            </p:cNvPr>
            <p:cNvSpPr txBox="1"/>
            <p:nvPr/>
          </p:nvSpPr>
          <p:spPr>
            <a:xfrm>
              <a:off x="2108460" y="4170469"/>
              <a:ext cx="33242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7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E960351-355D-FD41-ACDF-4D68928A25E4}"/>
              </a:ext>
            </a:extLst>
          </p:cNvPr>
          <p:cNvSpPr txBox="1"/>
          <p:nvPr/>
        </p:nvSpPr>
        <p:spPr>
          <a:xfrm>
            <a:off x="2407474" y="11171052"/>
            <a:ext cx="6245559" cy="1051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67F97C-24A9-D14A-8435-D94E7A3094F3}"/>
              </a:ext>
            </a:extLst>
          </p:cNvPr>
          <p:cNvSpPr txBox="1"/>
          <p:nvPr/>
        </p:nvSpPr>
        <p:spPr>
          <a:xfrm>
            <a:off x="3321331" y="10425570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E8103E-2C1F-E944-B161-E79A6A6FAA95}"/>
              </a:ext>
            </a:extLst>
          </p:cNvPr>
          <p:cNvSpPr txBox="1"/>
          <p:nvPr/>
        </p:nvSpPr>
        <p:spPr>
          <a:xfrm>
            <a:off x="16299485" y="11171052"/>
            <a:ext cx="5940030" cy="1051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91BE0-3181-AF4F-8249-FB42EF92B19D}"/>
              </a:ext>
            </a:extLst>
          </p:cNvPr>
          <p:cNvSpPr txBox="1"/>
          <p:nvPr/>
        </p:nvSpPr>
        <p:spPr>
          <a:xfrm>
            <a:off x="17111462" y="10482285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A83596-B26C-584F-9D5F-4AEB3AC7D8D5}"/>
              </a:ext>
            </a:extLst>
          </p:cNvPr>
          <p:cNvSpPr txBox="1"/>
          <p:nvPr/>
        </p:nvSpPr>
        <p:spPr>
          <a:xfrm>
            <a:off x="9936787" y="5494195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D190CA-8F7C-A54F-BE0B-44B4D12A5782}"/>
              </a:ext>
            </a:extLst>
          </p:cNvPr>
          <p:cNvSpPr txBox="1"/>
          <p:nvPr/>
        </p:nvSpPr>
        <p:spPr>
          <a:xfrm>
            <a:off x="9936787" y="7442270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Purchases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2E26E2-D4EA-B740-871E-3362EDFA7D45}"/>
              </a:ext>
            </a:extLst>
          </p:cNvPr>
          <p:cNvSpPr txBox="1"/>
          <p:nvPr/>
        </p:nvSpPr>
        <p:spPr>
          <a:xfrm>
            <a:off x="9936787" y="9390346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Expenses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7B080C-180A-8346-A51F-8312B7C356A7}"/>
              </a:ext>
            </a:extLst>
          </p:cNvPr>
          <p:cNvSpPr txBox="1"/>
          <p:nvPr/>
        </p:nvSpPr>
        <p:spPr>
          <a:xfrm>
            <a:off x="9936787" y="11338421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Returns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CB71C83-7FD9-6347-B93F-D63582C8A7B0}"/>
              </a:ext>
            </a:extLst>
          </p:cNvPr>
          <p:cNvSpPr/>
          <p:nvPr/>
        </p:nvSpPr>
        <p:spPr>
          <a:xfrm>
            <a:off x="11813870" y="4456219"/>
            <a:ext cx="621401" cy="6214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A09E7EC-6777-214F-B2B2-CF09630D8B4E}"/>
              </a:ext>
            </a:extLst>
          </p:cNvPr>
          <p:cNvSpPr/>
          <p:nvPr/>
        </p:nvSpPr>
        <p:spPr>
          <a:xfrm>
            <a:off x="11813870" y="6468165"/>
            <a:ext cx="621401" cy="6214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3C89A6F-1B34-FB40-B1B9-24F136A69181}"/>
              </a:ext>
            </a:extLst>
          </p:cNvPr>
          <p:cNvSpPr/>
          <p:nvPr/>
        </p:nvSpPr>
        <p:spPr>
          <a:xfrm>
            <a:off x="11813870" y="8448176"/>
            <a:ext cx="621401" cy="6214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A1F20B6-7184-4247-AB61-09934A044155}"/>
              </a:ext>
            </a:extLst>
          </p:cNvPr>
          <p:cNvSpPr/>
          <p:nvPr/>
        </p:nvSpPr>
        <p:spPr>
          <a:xfrm>
            <a:off x="11813870" y="10428186"/>
            <a:ext cx="621401" cy="6214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9" name="CuadroTexto 350">
            <a:extLst>
              <a:ext uri="{FF2B5EF4-FFF2-40B4-BE49-F238E27FC236}">
                <a16:creationId xmlns:a16="http://schemas.microsoft.com/office/drawing/2014/main" id="{2270BB58-68FC-D54D-9E97-0EC35EBAC271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83FB2EB4-F5E9-FF4B-9F13-861CBF53F06E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4" name="Rectangle 45">
            <a:extLst>
              <a:ext uri="{FF2B5EF4-FFF2-40B4-BE49-F238E27FC236}">
                <a16:creationId xmlns:a16="http://schemas.microsoft.com/office/drawing/2014/main" id="{1BA58E23-B61F-514D-BFC5-C406AB433A38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5CA87A98-C38F-FD47-AEDA-15F5DB7166EA}"/>
              </a:ext>
            </a:extLst>
          </p:cNvPr>
          <p:cNvSpPr txBox="1"/>
          <p:nvPr/>
        </p:nvSpPr>
        <p:spPr>
          <a:xfrm>
            <a:off x="7618533" y="2231138"/>
            <a:ext cx="221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6E24D4-1786-C348-898A-D2D850A86EFD}"/>
              </a:ext>
            </a:extLst>
          </p:cNvPr>
          <p:cNvSpPr txBox="1"/>
          <p:nvPr/>
        </p:nvSpPr>
        <p:spPr>
          <a:xfrm>
            <a:off x="7618533" y="3954430"/>
            <a:ext cx="221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F4588B-FA63-C84B-A743-F878DFEA7252}"/>
              </a:ext>
            </a:extLst>
          </p:cNvPr>
          <p:cNvSpPr txBox="1"/>
          <p:nvPr/>
        </p:nvSpPr>
        <p:spPr>
          <a:xfrm>
            <a:off x="7618533" y="5642554"/>
            <a:ext cx="221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959B4D-FD49-BD4C-B727-D74F434562AF}"/>
              </a:ext>
            </a:extLst>
          </p:cNvPr>
          <p:cNvSpPr txBox="1"/>
          <p:nvPr/>
        </p:nvSpPr>
        <p:spPr>
          <a:xfrm>
            <a:off x="7618533" y="7154831"/>
            <a:ext cx="221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909139-D9D1-C746-A131-7D155CFB357B}"/>
              </a:ext>
            </a:extLst>
          </p:cNvPr>
          <p:cNvSpPr txBox="1"/>
          <p:nvPr/>
        </p:nvSpPr>
        <p:spPr>
          <a:xfrm>
            <a:off x="7618533" y="8878123"/>
            <a:ext cx="221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D34DDF-FF88-FC48-BA42-46C542947C48}"/>
              </a:ext>
            </a:extLst>
          </p:cNvPr>
          <p:cNvSpPr txBox="1"/>
          <p:nvPr/>
        </p:nvSpPr>
        <p:spPr>
          <a:xfrm>
            <a:off x="7618533" y="10566247"/>
            <a:ext cx="221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6A495F-9E8C-3742-BCA1-BDBEFC0D1429}"/>
              </a:ext>
            </a:extLst>
          </p:cNvPr>
          <p:cNvSpPr txBox="1"/>
          <p:nvPr/>
        </p:nvSpPr>
        <p:spPr>
          <a:xfrm>
            <a:off x="17057076" y="1942851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DAF5E8-0032-B341-ADDD-EA87B21C5D8F}"/>
              </a:ext>
            </a:extLst>
          </p:cNvPr>
          <p:cNvSpPr txBox="1"/>
          <p:nvPr/>
        </p:nvSpPr>
        <p:spPr>
          <a:xfrm>
            <a:off x="17057076" y="3739948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F0E591-4C7D-A54A-B0C9-55FFAA068028}"/>
              </a:ext>
            </a:extLst>
          </p:cNvPr>
          <p:cNvSpPr txBox="1"/>
          <p:nvPr/>
        </p:nvSpPr>
        <p:spPr>
          <a:xfrm>
            <a:off x="17057076" y="5385968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5BAE129-FEC2-E34C-BF9F-87EE166A34A2}"/>
              </a:ext>
            </a:extLst>
          </p:cNvPr>
          <p:cNvSpPr txBox="1"/>
          <p:nvPr/>
        </p:nvSpPr>
        <p:spPr>
          <a:xfrm>
            <a:off x="17057076" y="7031988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F6B88D-1DD6-4549-95BE-688D93C0313F}"/>
              </a:ext>
            </a:extLst>
          </p:cNvPr>
          <p:cNvSpPr txBox="1"/>
          <p:nvPr/>
        </p:nvSpPr>
        <p:spPr>
          <a:xfrm>
            <a:off x="17057076" y="8608047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9B03CD4-8F84-0A46-A128-4398007D77C3}"/>
              </a:ext>
            </a:extLst>
          </p:cNvPr>
          <p:cNvSpPr txBox="1"/>
          <p:nvPr/>
        </p:nvSpPr>
        <p:spPr>
          <a:xfrm>
            <a:off x="17057076" y="10254067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7F2DAC-BA3D-5B44-9CF1-B3057D0E50C8}"/>
              </a:ext>
            </a:extLst>
          </p:cNvPr>
          <p:cNvSpPr txBox="1"/>
          <p:nvPr/>
        </p:nvSpPr>
        <p:spPr>
          <a:xfrm>
            <a:off x="3235570" y="7787876"/>
            <a:ext cx="221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DA1639-42DC-1E47-B70E-1FCB866AA39F}"/>
              </a:ext>
            </a:extLst>
          </p:cNvPr>
          <p:cNvSpPr txBox="1"/>
          <p:nvPr/>
        </p:nvSpPr>
        <p:spPr>
          <a:xfrm>
            <a:off x="3235570" y="9311747"/>
            <a:ext cx="2813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Purchases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7CEA2B-8476-8F41-85A2-E761C487821A}"/>
              </a:ext>
            </a:extLst>
          </p:cNvPr>
          <p:cNvSpPr txBox="1"/>
          <p:nvPr/>
        </p:nvSpPr>
        <p:spPr>
          <a:xfrm>
            <a:off x="3235570" y="10847597"/>
            <a:ext cx="2813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Returns</a:t>
            </a:r>
          </a:p>
        </p:txBody>
      </p:sp>
      <p:sp>
        <p:nvSpPr>
          <p:cNvPr id="58" name="Forma libre 70">
            <a:extLst>
              <a:ext uri="{FF2B5EF4-FFF2-40B4-BE49-F238E27FC236}">
                <a16:creationId xmlns:a16="http://schemas.microsoft.com/office/drawing/2014/main" id="{58F96296-8250-1249-9492-AA87680463AA}"/>
              </a:ext>
            </a:extLst>
          </p:cNvPr>
          <p:cNvSpPr/>
          <p:nvPr/>
        </p:nvSpPr>
        <p:spPr>
          <a:xfrm>
            <a:off x="1777364" y="10747517"/>
            <a:ext cx="842648" cy="887089"/>
          </a:xfrm>
          <a:custGeom>
            <a:avLst/>
            <a:gdLst>
              <a:gd name="connsiteX0" fmla="*/ 363907 w 364017"/>
              <a:gd name="connsiteY0" fmla="*/ 197686 h 383215"/>
              <a:gd name="connsiteX1" fmla="*/ 304025 w 364017"/>
              <a:gd name="connsiteY1" fmla="*/ 57396 h 383215"/>
              <a:gd name="connsiteX2" fmla="*/ 181973 w 364017"/>
              <a:gd name="connsiteY2" fmla="*/ 3125 h 383215"/>
              <a:gd name="connsiteX3" fmla="*/ 61618 w 364017"/>
              <a:gd name="connsiteY3" fmla="*/ 23652 h 383215"/>
              <a:gd name="connsiteX4" fmla="*/ 45743 w 364017"/>
              <a:gd name="connsiteY4" fmla="*/ 8146 h 383215"/>
              <a:gd name="connsiteX5" fmla="*/ 16725 w 364017"/>
              <a:gd name="connsiteY5" fmla="*/ 2682 h 383215"/>
              <a:gd name="connsiteX6" fmla="*/ 554 w 364017"/>
              <a:gd name="connsiteY6" fmla="*/ 27418 h 383215"/>
              <a:gd name="connsiteX7" fmla="*/ 1810 w 364017"/>
              <a:gd name="connsiteY7" fmla="*/ 145557 h 383215"/>
              <a:gd name="connsiteX8" fmla="*/ 15100 w 364017"/>
              <a:gd name="connsiteY8" fmla="*/ 158700 h 383215"/>
              <a:gd name="connsiteX9" fmla="*/ 15248 w 364017"/>
              <a:gd name="connsiteY9" fmla="*/ 158700 h 383215"/>
              <a:gd name="connsiteX10" fmla="*/ 133609 w 364017"/>
              <a:gd name="connsiteY10" fmla="*/ 157445 h 383215"/>
              <a:gd name="connsiteX11" fmla="*/ 157975 w 364017"/>
              <a:gd name="connsiteY11" fmla="*/ 140758 h 383215"/>
              <a:gd name="connsiteX12" fmla="*/ 151847 w 364017"/>
              <a:gd name="connsiteY12" fmla="*/ 111814 h 383215"/>
              <a:gd name="connsiteX13" fmla="*/ 151035 w 364017"/>
              <a:gd name="connsiteY13" fmla="*/ 111001 h 383215"/>
              <a:gd name="connsiteX14" fmla="*/ 229819 w 364017"/>
              <a:gd name="connsiteY14" fmla="*/ 132931 h 383215"/>
              <a:gd name="connsiteX15" fmla="*/ 257656 w 364017"/>
              <a:gd name="connsiteY15" fmla="*/ 198129 h 383215"/>
              <a:gd name="connsiteX16" fmla="*/ 257582 w 364017"/>
              <a:gd name="connsiteY16" fmla="*/ 200788 h 383215"/>
              <a:gd name="connsiteX17" fmla="*/ 233363 w 364017"/>
              <a:gd name="connsiteY17" fmla="*/ 301058 h 383215"/>
              <a:gd name="connsiteX18" fmla="*/ 206929 w 364017"/>
              <a:gd name="connsiteY18" fmla="*/ 341964 h 383215"/>
              <a:gd name="connsiteX19" fmla="*/ 178428 w 364017"/>
              <a:gd name="connsiteY19" fmla="*/ 356436 h 383215"/>
              <a:gd name="connsiteX20" fmla="*/ 165138 w 364017"/>
              <a:gd name="connsiteY20" fmla="*/ 369727 h 383215"/>
              <a:gd name="connsiteX21" fmla="*/ 178428 w 364017"/>
              <a:gd name="connsiteY21" fmla="*/ 383018 h 383215"/>
              <a:gd name="connsiteX22" fmla="*/ 309268 w 364017"/>
              <a:gd name="connsiteY22" fmla="*/ 328969 h 383215"/>
              <a:gd name="connsiteX23" fmla="*/ 363760 w 364017"/>
              <a:gd name="connsiteY23" fmla="*/ 198277 h 383215"/>
              <a:gd name="connsiteX24" fmla="*/ 363760 w 364017"/>
              <a:gd name="connsiteY24" fmla="*/ 197760 h 383215"/>
              <a:gd name="connsiteX25" fmla="*/ 363907 w 364017"/>
              <a:gd name="connsiteY25" fmla="*/ 197686 h 383215"/>
              <a:gd name="connsiteX26" fmla="*/ 337326 w 364017"/>
              <a:gd name="connsiteY26" fmla="*/ 198351 h 383215"/>
              <a:gd name="connsiteX27" fmla="*/ 290661 w 364017"/>
              <a:gd name="connsiteY27" fmla="*/ 310288 h 383215"/>
              <a:gd name="connsiteX28" fmla="*/ 239492 w 364017"/>
              <a:gd name="connsiteY28" fmla="*/ 344548 h 383215"/>
              <a:gd name="connsiteX29" fmla="*/ 257729 w 364017"/>
              <a:gd name="connsiteY29" fmla="*/ 312282 h 383215"/>
              <a:gd name="connsiteX30" fmla="*/ 284385 w 364017"/>
              <a:gd name="connsiteY30" fmla="*/ 201231 h 383215"/>
              <a:gd name="connsiteX31" fmla="*/ 284458 w 364017"/>
              <a:gd name="connsiteY31" fmla="*/ 199827 h 383215"/>
              <a:gd name="connsiteX32" fmla="*/ 284532 w 364017"/>
              <a:gd name="connsiteY32" fmla="*/ 198646 h 383215"/>
              <a:gd name="connsiteX33" fmla="*/ 248647 w 364017"/>
              <a:gd name="connsiteY33" fmla="*/ 114103 h 383215"/>
              <a:gd name="connsiteX34" fmla="*/ 186403 w 364017"/>
              <a:gd name="connsiteY34" fmla="*/ 85084 h 383215"/>
              <a:gd name="connsiteX35" fmla="*/ 120540 w 364017"/>
              <a:gd name="connsiteY35" fmla="*/ 90770 h 383215"/>
              <a:gd name="connsiteX36" fmla="*/ 120392 w 364017"/>
              <a:gd name="connsiteY36" fmla="*/ 90844 h 383215"/>
              <a:gd name="connsiteX37" fmla="*/ 120245 w 364017"/>
              <a:gd name="connsiteY37" fmla="*/ 90918 h 383215"/>
              <a:gd name="connsiteX38" fmla="*/ 119949 w 364017"/>
              <a:gd name="connsiteY38" fmla="*/ 91065 h 383215"/>
              <a:gd name="connsiteX39" fmla="*/ 119137 w 364017"/>
              <a:gd name="connsiteY39" fmla="*/ 91361 h 383215"/>
              <a:gd name="connsiteX40" fmla="*/ 118694 w 364017"/>
              <a:gd name="connsiteY40" fmla="*/ 91582 h 383215"/>
              <a:gd name="connsiteX41" fmla="*/ 117956 w 364017"/>
              <a:gd name="connsiteY41" fmla="*/ 91952 h 383215"/>
              <a:gd name="connsiteX42" fmla="*/ 117439 w 364017"/>
              <a:gd name="connsiteY42" fmla="*/ 92247 h 383215"/>
              <a:gd name="connsiteX43" fmla="*/ 116922 w 364017"/>
              <a:gd name="connsiteY43" fmla="*/ 92616 h 383215"/>
              <a:gd name="connsiteX44" fmla="*/ 116331 w 364017"/>
              <a:gd name="connsiteY44" fmla="*/ 93059 h 383215"/>
              <a:gd name="connsiteX45" fmla="*/ 115888 w 364017"/>
              <a:gd name="connsiteY45" fmla="*/ 93354 h 383215"/>
              <a:gd name="connsiteX46" fmla="*/ 115224 w 364017"/>
              <a:gd name="connsiteY46" fmla="*/ 93945 h 383215"/>
              <a:gd name="connsiteX47" fmla="*/ 115002 w 364017"/>
              <a:gd name="connsiteY47" fmla="*/ 94167 h 383215"/>
              <a:gd name="connsiteX48" fmla="*/ 114928 w 364017"/>
              <a:gd name="connsiteY48" fmla="*/ 94240 h 383215"/>
              <a:gd name="connsiteX49" fmla="*/ 114338 w 364017"/>
              <a:gd name="connsiteY49" fmla="*/ 94905 h 383215"/>
              <a:gd name="connsiteX50" fmla="*/ 114042 w 364017"/>
              <a:gd name="connsiteY50" fmla="*/ 95274 h 383215"/>
              <a:gd name="connsiteX51" fmla="*/ 113673 w 364017"/>
              <a:gd name="connsiteY51" fmla="*/ 95791 h 383215"/>
              <a:gd name="connsiteX52" fmla="*/ 113304 w 364017"/>
              <a:gd name="connsiteY52" fmla="*/ 96308 h 383215"/>
              <a:gd name="connsiteX53" fmla="*/ 113082 w 364017"/>
              <a:gd name="connsiteY53" fmla="*/ 96677 h 383215"/>
              <a:gd name="connsiteX54" fmla="*/ 112639 w 364017"/>
              <a:gd name="connsiteY54" fmla="*/ 97489 h 383215"/>
              <a:gd name="connsiteX55" fmla="*/ 112639 w 364017"/>
              <a:gd name="connsiteY55" fmla="*/ 97563 h 383215"/>
              <a:gd name="connsiteX56" fmla="*/ 111753 w 364017"/>
              <a:gd name="connsiteY56" fmla="*/ 99852 h 383215"/>
              <a:gd name="connsiteX57" fmla="*/ 111606 w 364017"/>
              <a:gd name="connsiteY57" fmla="*/ 100443 h 383215"/>
              <a:gd name="connsiteX58" fmla="*/ 111458 w 364017"/>
              <a:gd name="connsiteY58" fmla="*/ 101033 h 383215"/>
              <a:gd name="connsiteX59" fmla="*/ 111237 w 364017"/>
              <a:gd name="connsiteY59" fmla="*/ 103470 h 383215"/>
              <a:gd name="connsiteX60" fmla="*/ 111237 w 364017"/>
              <a:gd name="connsiteY60" fmla="*/ 103544 h 383215"/>
              <a:gd name="connsiteX61" fmla="*/ 111310 w 364017"/>
              <a:gd name="connsiteY61" fmla="*/ 104430 h 383215"/>
              <a:gd name="connsiteX62" fmla="*/ 111310 w 364017"/>
              <a:gd name="connsiteY62" fmla="*/ 104799 h 383215"/>
              <a:gd name="connsiteX63" fmla="*/ 111384 w 364017"/>
              <a:gd name="connsiteY63" fmla="*/ 105464 h 383215"/>
              <a:gd name="connsiteX64" fmla="*/ 111532 w 364017"/>
              <a:gd name="connsiteY64" fmla="*/ 106128 h 383215"/>
              <a:gd name="connsiteX65" fmla="*/ 111679 w 364017"/>
              <a:gd name="connsiteY65" fmla="*/ 106571 h 383215"/>
              <a:gd name="connsiteX66" fmla="*/ 111901 w 364017"/>
              <a:gd name="connsiteY66" fmla="*/ 107383 h 383215"/>
              <a:gd name="connsiteX67" fmla="*/ 111901 w 364017"/>
              <a:gd name="connsiteY67" fmla="*/ 107457 h 383215"/>
              <a:gd name="connsiteX68" fmla="*/ 112049 w 364017"/>
              <a:gd name="connsiteY68" fmla="*/ 107753 h 383215"/>
              <a:gd name="connsiteX69" fmla="*/ 112344 w 364017"/>
              <a:gd name="connsiteY69" fmla="*/ 108565 h 383215"/>
              <a:gd name="connsiteX70" fmla="*/ 112566 w 364017"/>
              <a:gd name="connsiteY70" fmla="*/ 109008 h 383215"/>
              <a:gd name="connsiteX71" fmla="*/ 112935 w 364017"/>
              <a:gd name="connsiteY71" fmla="*/ 109672 h 383215"/>
              <a:gd name="connsiteX72" fmla="*/ 113230 w 364017"/>
              <a:gd name="connsiteY72" fmla="*/ 110189 h 383215"/>
              <a:gd name="connsiteX73" fmla="*/ 113599 w 364017"/>
              <a:gd name="connsiteY73" fmla="*/ 110706 h 383215"/>
              <a:gd name="connsiteX74" fmla="*/ 114042 w 364017"/>
              <a:gd name="connsiteY74" fmla="*/ 111297 h 383215"/>
              <a:gd name="connsiteX75" fmla="*/ 114338 w 364017"/>
              <a:gd name="connsiteY75" fmla="*/ 111666 h 383215"/>
              <a:gd name="connsiteX76" fmla="*/ 114928 w 364017"/>
              <a:gd name="connsiteY76" fmla="*/ 112330 h 383215"/>
              <a:gd name="connsiteX77" fmla="*/ 115150 w 364017"/>
              <a:gd name="connsiteY77" fmla="*/ 112552 h 383215"/>
              <a:gd name="connsiteX78" fmla="*/ 133535 w 364017"/>
              <a:gd name="connsiteY78" fmla="*/ 130494 h 383215"/>
              <a:gd name="connsiteX79" fmla="*/ 133535 w 364017"/>
              <a:gd name="connsiteY79" fmla="*/ 130494 h 383215"/>
              <a:gd name="connsiteX80" fmla="*/ 28465 w 364017"/>
              <a:gd name="connsiteY80" fmla="*/ 131602 h 383215"/>
              <a:gd name="connsiteX81" fmla="*/ 27357 w 364017"/>
              <a:gd name="connsiteY81" fmla="*/ 26753 h 383215"/>
              <a:gd name="connsiteX82" fmla="*/ 50173 w 364017"/>
              <a:gd name="connsiteY82" fmla="*/ 49052 h 383215"/>
              <a:gd name="connsiteX83" fmla="*/ 50247 w 364017"/>
              <a:gd name="connsiteY83" fmla="*/ 49126 h 383215"/>
              <a:gd name="connsiteX84" fmla="*/ 50985 w 364017"/>
              <a:gd name="connsiteY84" fmla="*/ 49790 h 383215"/>
              <a:gd name="connsiteX85" fmla="*/ 51281 w 364017"/>
              <a:gd name="connsiteY85" fmla="*/ 50012 h 383215"/>
              <a:gd name="connsiteX86" fmla="*/ 51945 w 364017"/>
              <a:gd name="connsiteY86" fmla="*/ 50529 h 383215"/>
              <a:gd name="connsiteX87" fmla="*/ 52314 w 364017"/>
              <a:gd name="connsiteY87" fmla="*/ 50824 h 383215"/>
              <a:gd name="connsiteX88" fmla="*/ 52831 w 364017"/>
              <a:gd name="connsiteY88" fmla="*/ 51119 h 383215"/>
              <a:gd name="connsiteX89" fmla="*/ 53422 w 364017"/>
              <a:gd name="connsiteY89" fmla="*/ 51489 h 383215"/>
              <a:gd name="connsiteX90" fmla="*/ 53791 w 364017"/>
              <a:gd name="connsiteY90" fmla="*/ 51636 h 383215"/>
              <a:gd name="connsiteX91" fmla="*/ 54677 w 364017"/>
              <a:gd name="connsiteY91" fmla="*/ 52006 h 383215"/>
              <a:gd name="connsiteX92" fmla="*/ 54825 w 364017"/>
              <a:gd name="connsiteY92" fmla="*/ 52079 h 383215"/>
              <a:gd name="connsiteX93" fmla="*/ 55932 w 364017"/>
              <a:gd name="connsiteY93" fmla="*/ 52449 h 383215"/>
              <a:gd name="connsiteX94" fmla="*/ 56080 w 364017"/>
              <a:gd name="connsiteY94" fmla="*/ 52522 h 383215"/>
              <a:gd name="connsiteX95" fmla="*/ 57114 w 364017"/>
              <a:gd name="connsiteY95" fmla="*/ 52744 h 383215"/>
              <a:gd name="connsiteX96" fmla="*/ 57852 w 364017"/>
              <a:gd name="connsiteY96" fmla="*/ 52818 h 383215"/>
              <a:gd name="connsiteX97" fmla="*/ 58369 w 364017"/>
              <a:gd name="connsiteY97" fmla="*/ 52891 h 383215"/>
              <a:gd name="connsiteX98" fmla="*/ 59550 w 364017"/>
              <a:gd name="connsiteY98" fmla="*/ 52965 h 383215"/>
              <a:gd name="connsiteX99" fmla="*/ 59624 w 364017"/>
              <a:gd name="connsiteY99" fmla="*/ 52965 h 383215"/>
              <a:gd name="connsiteX100" fmla="*/ 60880 w 364017"/>
              <a:gd name="connsiteY100" fmla="*/ 52891 h 383215"/>
              <a:gd name="connsiteX101" fmla="*/ 60953 w 364017"/>
              <a:gd name="connsiteY101" fmla="*/ 52891 h 383215"/>
              <a:gd name="connsiteX102" fmla="*/ 61913 w 364017"/>
              <a:gd name="connsiteY102" fmla="*/ 52744 h 383215"/>
              <a:gd name="connsiteX103" fmla="*/ 62208 w 364017"/>
              <a:gd name="connsiteY103" fmla="*/ 52670 h 383215"/>
              <a:gd name="connsiteX104" fmla="*/ 62873 w 364017"/>
              <a:gd name="connsiteY104" fmla="*/ 52522 h 383215"/>
              <a:gd name="connsiteX105" fmla="*/ 63464 w 364017"/>
              <a:gd name="connsiteY105" fmla="*/ 52375 h 383215"/>
              <a:gd name="connsiteX106" fmla="*/ 63907 w 364017"/>
              <a:gd name="connsiteY106" fmla="*/ 52227 h 383215"/>
              <a:gd name="connsiteX107" fmla="*/ 64719 w 364017"/>
              <a:gd name="connsiteY107" fmla="*/ 51932 h 383215"/>
              <a:gd name="connsiteX108" fmla="*/ 65014 w 364017"/>
              <a:gd name="connsiteY108" fmla="*/ 51784 h 383215"/>
              <a:gd name="connsiteX109" fmla="*/ 65900 w 364017"/>
              <a:gd name="connsiteY109" fmla="*/ 51341 h 383215"/>
              <a:gd name="connsiteX110" fmla="*/ 65974 w 364017"/>
              <a:gd name="connsiteY110" fmla="*/ 51341 h 383215"/>
              <a:gd name="connsiteX111" fmla="*/ 179536 w 364017"/>
              <a:gd name="connsiteY111" fmla="*/ 29411 h 383215"/>
              <a:gd name="connsiteX112" fmla="*/ 285640 w 364017"/>
              <a:gd name="connsiteY112" fmla="*/ 76224 h 383215"/>
              <a:gd name="connsiteX113" fmla="*/ 337548 w 364017"/>
              <a:gd name="connsiteY113" fmla="*/ 197760 h 383215"/>
              <a:gd name="connsiteX114" fmla="*/ 337326 w 364017"/>
              <a:gd name="connsiteY114" fmla="*/ 198351 h 383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64017" h="383215">
                <a:moveTo>
                  <a:pt x="363907" y="197686"/>
                </a:moveTo>
                <a:cubicBezTo>
                  <a:pt x="363317" y="144450"/>
                  <a:pt x="342052" y="94609"/>
                  <a:pt x="304025" y="57396"/>
                </a:cubicBezTo>
                <a:cubicBezTo>
                  <a:pt x="273235" y="27196"/>
                  <a:pt x="229893" y="7999"/>
                  <a:pt x="181973" y="3125"/>
                </a:cubicBezTo>
                <a:cubicBezTo>
                  <a:pt x="139368" y="-1157"/>
                  <a:pt x="97060" y="6153"/>
                  <a:pt x="61618" y="23652"/>
                </a:cubicBezTo>
                <a:lnTo>
                  <a:pt x="45743" y="8146"/>
                </a:lnTo>
                <a:cubicBezTo>
                  <a:pt x="38064" y="615"/>
                  <a:pt x="26619" y="-1526"/>
                  <a:pt x="16725" y="2682"/>
                </a:cubicBezTo>
                <a:cubicBezTo>
                  <a:pt x="6831" y="6891"/>
                  <a:pt x="481" y="16638"/>
                  <a:pt x="554" y="27418"/>
                </a:cubicBezTo>
                <a:lnTo>
                  <a:pt x="1810" y="145557"/>
                </a:lnTo>
                <a:cubicBezTo>
                  <a:pt x="1884" y="152867"/>
                  <a:pt x="7790" y="158700"/>
                  <a:pt x="15100" y="158700"/>
                </a:cubicBezTo>
                <a:cubicBezTo>
                  <a:pt x="15174" y="158700"/>
                  <a:pt x="15174" y="158700"/>
                  <a:pt x="15248" y="158700"/>
                </a:cubicBezTo>
                <a:lnTo>
                  <a:pt x="133609" y="157445"/>
                </a:lnTo>
                <a:cubicBezTo>
                  <a:pt x="144389" y="157297"/>
                  <a:pt x="153988" y="150800"/>
                  <a:pt x="157975" y="140758"/>
                </a:cubicBezTo>
                <a:cubicBezTo>
                  <a:pt x="161963" y="130716"/>
                  <a:pt x="159600" y="119419"/>
                  <a:pt x="151847" y="111814"/>
                </a:cubicBezTo>
                <a:lnTo>
                  <a:pt x="151035" y="111001"/>
                </a:lnTo>
                <a:cubicBezTo>
                  <a:pt x="178133" y="107753"/>
                  <a:pt x="209366" y="112921"/>
                  <a:pt x="229819" y="132931"/>
                </a:cubicBezTo>
                <a:cubicBezTo>
                  <a:pt x="247540" y="150283"/>
                  <a:pt x="257360" y="173394"/>
                  <a:pt x="257656" y="198129"/>
                </a:cubicBezTo>
                <a:cubicBezTo>
                  <a:pt x="257582" y="199016"/>
                  <a:pt x="257582" y="199901"/>
                  <a:pt x="257582" y="200788"/>
                </a:cubicBezTo>
                <a:cubicBezTo>
                  <a:pt x="257360" y="224785"/>
                  <a:pt x="249829" y="265100"/>
                  <a:pt x="233363" y="301058"/>
                </a:cubicBezTo>
                <a:cubicBezTo>
                  <a:pt x="225463" y="318336"/>
                  <a:pt x="216307" y="332513"/>
                  <a:pt x="206929" y="341964"/>
                </a:cubicBezTo>
                <a:cubicBezTo>
                  <a:pt x="197478" y="351563"/>
                  <a:pt x="187880" y="356436"/>
                  <a:pt x="178428" y="356436"/>
                </a:cubicBezTo>
                <a:cubicBezTo>
                  <a:pt x="171118" y="356436"/>
                  <a:pt x="165138" y="362417"/>
                  <a:pt x="165138" y="369727"/>
                </a:cubicBezTo>
                <a:cubicBezTo>
                  <a:pt x="165138" y="377037"/>
                  <a:pt x="171118" y="383018"/>
                  <a:pt x="178428" y="383018"/>
                </a:cubicBezTo>
                <a:cubicBezTo>
                  <a:pt x="227825" y="383018"/>
                  <a:pt x="274269" y="363820"/>
                  <a:pt x="309268" y="328969"/>
                </a:cubicBezTo>
                <a:cubicBezTo>
                  <a:pt x="344267" y="294118"/>
                  <a:pt x="363612" y="247674"/>
                  <a:pt x="363760" y="198277"/>
                </a:cubicBezTo>
                <a:lnTo>
                  <a:pt x="363760" y="197760"/>
                </a:lnTo>
                <a:cubicBezTo>
                  <a:pt x="363907" y="197834"/>
                  <a:pt x="363907" y="197760"/>
                  <a:pt x="363907" y="197686"/>
                </a:cubicBezTo>
                <a:moveTo>
                  <a:pt x="337326" y="198351"/>
                </a:moveTo>
                <a:cubicBezTo>
                  <a:pt x="337178" y="240660"/>
                  <a:pt x="320639" y="280384"/>
                  <a:pt x="290661" y="310288"/>
                </a:cubicBezTo>
                <a:cubicBezTo>
                  <a:pt x="275746" y="325203"/>
                  <a:pt x="258394" y="336722"/>
                  <a:pt x="239492" y="344548"/>
                </a:cubicBezTo>
                <a:cubicBezTo>
                  <a:pt x="245989" y="335319"/>
                  <a:pt x="252118" y="324539"/>
                  <a:pt x="257729" y="312282"/>
                </a:cubicBezTo>
                <a:cubicBezTo>
                  <a:pt x="273604" y="277504"/>
                  <a:pt x="284089" y="233940"/>
                  <a:pt x="284385" y="201231"/>
                </a:cubicBezTo>
                <a:cubicBezTo>
                  <a:pt x="284385" y="200714"/>
                  <a:pt x="284385" y="200271"/>
                  <a:pt x="284458" y="199827"/>
                </a:cubicBezTo>
                <a:cubicBezTo>
                  <a:pt x="284458" y="199458"/>
                  <a:pt x="284532" y="199016"/>
                  <a:pt x="284532" y="198646"/>
                </a:cubicBezTo>
                <a:cubicBezTo>
                  <a:pt x="284311" y="166601"/>
                  <a:pt x="271611" y="136549"/>
                  <a:pt x="248647" y="114103"/>
                </a:cubicBezTo>
                <a:cubicBezTo>
                  <a:pt x="232920" y="98670"/>
                  <a:pt x="211434" y="88629"/>
                  <a:pt x="186403" y="85084"/>
                </a:cubicBezTo>
                <a:cubicBezTo>
                  <a:pt x="164621" y="81984"/>
                  <a:pt x="141214" y="83977"/>
                  <a:pt x="120540" y="90770"/>
                </a:cubicBezTo>
                <a:cubicBezTo>
                  <a:pt x="120466" y="90770"/>
                  <a:pt x="120466" y="90770"/>
                  <a:pt x="120392" y="90844"/>
                </a:cubicBezTo>
                <a:cubicBezTo>
                  <a:pt x="120319" y="90844"/>
                  <a:pt x="120319" y="90844"/>
                  <a:pt x="120245" y="90918"/>
                </a:cubicBezTo>
                <a:cubicBezTo>
                  <a:pt x="120171" y="90918"/>
                  <a:pt x="120023" y="90991"/>
                  <a:pt x="119949" y="91065"/>
                </a:cubicBezTo>
                <a:cubicBezTo>
                  <a:pt x="119654" y="91139"/>
                  <a:pt x="119359" y="91287"/>
                  <a:pt x="119137" y="91361"/>
                </a:cubicBezTo>
                <a:cubicBezTo>
                  <a:pt x="118989" y="91435"/>
                  <a:pt x="118842" y="91508"/>
                  <a:pt x="118694" y="91582"/>
                </a:cubicBezTo>
                <a:cubicBezTo>
                  <a:pt x="118473" y="91730"/>
                  <a:pt x="118251" y="91804"/>
                  <a:pt x="117956" y="91952"/>
                </a:cubicBezTo>
                <a:cubicBezTo>
                  <a:pt x="117734" y="92025"/>
                  <a:pt x="117586" y="92173"/>
                  <a:pt x="117439" y="92247"/>
                </a:cubicBezTo>
                <a:cubicBezTo>
                  <a:pt x="117291" y="92394"/>
                  <a:pt x="117070" y="92468"/>
                  <a:pt x="116922" y="92616"/>
                </a:cubicBezTo>
                <a:cubicBezTo>
                  <a:pt x="116700" y="92763"/>
                  <a:pt x="116479" y="92911"/>
                  <a:pt x="116331" y="93059"/>
                </a:cubicBezTo>
                <a:cubicBezTo>
                  <a:pt x="116184" y="93133"/>
                  <a:pt x="116036" y="93280"/>
                  <a:pt x="115888" y="93354"/>
                </a:cubicBezTo>
                <a:cubicBezTo>
                  <a:pt x="115667" y="93576"/>
                  <a:pt x="115445" y="93724"/>
                  <a:pt x="115224" y="93945"/>
                </a:cubicBezTo>
                <a:cubicBezTo>
                  <a:pt x="115150" y="94019"/>
                  <a:pt x="115076" y="94093"/>
                  <a:pt x="115002" y="94167"/>
                </a:cubicBezTo>
                <a:cubicBezTo>
                  <a:pt x="115002" y="94167"/>
                  <a:pt x="114928" y="94240"/>
                  <a:pt x="114928" y="94240"/>
                </a:cubicBezTo>
                <a:cubicBezTo>
                  <a:pt x="114707" y="94462"/>
                  <a:pt x="114559" y="94683"/>
                  <a:pt x="114338" y="94905"/>
                </a:cubicBezTo>
                <a:cubicBezTo>
                  <a:pt x="114264" y="95053"/>
                  <a:pt x="114116" y="95126"/>
                  <a:pt x="114042" y="95274"/>
                </a:cubicBezTo>
                <a:cubicBezTo>
                  <a:pt x="113895" y="95422"/>
                  <a:pt x="113747" y="95643"/>
                  <a:pt x="113673" y="95791"/>
                </a:cubicBezTo>
                <a:cubicBezTo>
                  <a:pt x="113525" y="95939"/>
                  <a:pt x="113378" y="96160"/>
                  <a:pt x="113304" y="96308"/>
                </a:cubicBezTo>
                <a:cubicBezTo>
                  <a:pt x="113230" y="96455"/>
                  <a:pt x="113156" y="96529"/>
                  <a:pt x="113082" y="96677"/>
                </a:cubicBezTo>
                <a:cubicBezTo>
                  <a:pt x="112935" y="96972"/>
                  <a:pt x="112787" y="97194"/>
                  <a:pt x="112639" y="97489"/>
                </a:cubicBezTo>
                <a:cubicBezTo>
                  <a:pt x="112639" y="97489"/>
                  <a:pt x="112639" y="97563"/>
                  <a:pt x="112639" y="97563"/>
                </a:cubicBezTo>
                <a:cubicBezTo>
                  <a:pt x="112270" y="98301"/>
                  <a:pt x="111975" y="99114"/>
                  <a:pt x="111753" y="99852"/>
                </a:cubicBezTo>
                <a:cubicBezTo>
                  <a:pt x="111679" y="100074"/>
                  <a:pt x="111679" y="100221"/>
                  <a:pt x="111606" y="100443"/>
                </a:cubicBezTo>
                <a:cubicBezTo>
                  <a:pt x="111532" y="100664"/>
                  <a:pt x="111532" y="100886"/>
                  <a:pt x="111458" y="101033"/>
                </a:cubicBezTo>
                <a:cubicBezTo>
                  <a:pt x="111310" y="101846"/>
                  <a:pt x="111237" y="102658"/>
                  <a:pt x="111237" y="103470"/>
                </a:cubicBezTo>
                <a:cubicBezTo>
                  <a:pt x="111237" y="103470"/>
                  <a:pt x="111237" y="103544"/>
                  <a:pt x="111237" y="103544"/>
                </a:cubicBezTo>
                <a:cubicBezTo>
                  <a:pt x="111237" y="103839"/>
                  <a:pt x="111237" y="104135"/>
                  <a:pt x="111310" y="104430"/>
                </a:cubicBezTo>
                <a:cubicBezTo>
                  <a:pt x="111310" y="104577"/>
                  <a:pt x="111310" y="104725"/>
                  <a:pt x="111310" y="104799"/>
                </a:cubicBezTo>
                <a:cubicBezTo>
                  <a:pt x="111310" y="105021"/>
                  <a:pt x="111384" y="105242"/>
                  <a:pt x="111384" y="105464"/>
                </a:cubicBezTo>
                <a:cubicBezTo>
                  <a:pt x="111384" y="105685"/>
                  <a:pt x="111458" y="105907"/>
                  <a:pt x="111532" y="106128"/>
                </a:cubicBezTo>
                <a:cubicBezTo>
                  <a:pt x="111532" y="106276"/>
                  <a:pt x="111606" y="106423"/>
                  <a:pt x="111679" y="106571"/>
                </a:cubicBezTo>
                <a:cubicBezTo>
                  <a:pt x="111753" y="106866"/>
                  <a:pt x="111827" y="107162"/>
                  <a:pt x="111901" y="107383"/>
                </a:cubicBezTo>
                <a:cubicBezTo>
                  <a:pt x="111901" y="107383"/>
                  <a:pt x="111901" y="107457"/>
                  <a:pt x="111901" y="107457"/>
                </a:cubicBezTo>
                <a:cubicBezTo>
                  <a:pt x="111901" y="107531"/>
                  <a:pt x="111975" y="107679"/>
                  <a:pt x="112049" y="107753"/>
                </a:cubicBezTo>
                <a:cubicBezTo>
                  <a:pt x="112123" y="108048"/>
                  <a:pt x="112270" y="108343"/>
                  <a:pt x="112344" y="108565"/>
                </a:cubicBezTo>
                <a:cubicBezTo>
                  <a:pt x="112418" y="108712"/>
                  <a:pt x="112492" y="108860"/>
                  <a:pt x="112566" y="109008"/>
                </a:cubicBezTo>
                <a:cubicBezTo>
                  <a:pt x="112713" y="109229"/>
                  <a:pt x="112787" y="109451"/>
                  <a:pt x="112935" y="109672"/>
                </a:cubicBezTo>
                <a:cubicBezTo>
                  <a:pt x="113009" y="109894"/>
                  <a:pt x="113156" y="110042"/>
                  <a:pt x="113230" y="110189"/>
                </a:cubicBezTo>
                <a:cubicBezTo>
                  <a:pt x="113378" y="110337"/>
                  <a:pt x="113452" y="110558"/>
                  <a:pt x="113599" y="110706"/>
                </a:cubicBezTo>
                <a:cubicBezTo>
                  <a:pt x="113747" y="110928"/>
                  <a:pt x="113895" y="111149"/>
                  <a:pt x="114042" y="111297"/>
                </a:cubicBezTo>
                <a:cubicBezTo>
                  <a:pt x="114116" y="111445"/>
                  <a:pt x="114264" y="111592"/>
                  <a:pt x="114338" y="111666"/>
                </a:cubicBezTo>
                <a:cubicBezTo>
                  <a:pt x="114559" y="111888"/>
                  <a:pt x="114707" y="112109"/>
                  <a:pt x="114928" y="112330"/>
                </a:cubicBezTo>
                <a:cubicBezTo>
                  <a:pt x="115002" y="112404"/>
                  <a:pt x="115076" y="112478"/>
                  <a:pt x="115150" y="112552"/>
                </a:cubicBezTo>
                <a:lnTo>
                  <a:pt x="133535" y="130494"/>
                </a:lnTo>
                <a:lnTo>
                  <a:pt x="133535" y="130494"/>
                </a:lnTo>
                <a:lnTo>
                  <a:pt x="28465" y="131602"/>
                </a:lnTo>
                <a:lnTo>
                  <a:pt x="27357" y="26753"/>
                </a:lnTo>
                <a:lnTo>
                  <a:pt x="50173" y="49052"/>
                </a:lnTo>
                <a:cubicBezTo>
                  <a:pt x="50173" y="49052"/>
                  <a:pt x="50247" y="49052"/>
                  <a:pt x="50247" y="49126"/>
                </a:cubicBezTo>
                <a:cubicBezTo>
                  <a:pt x="50468" y="49347"/>
                  <a:pt x="50764" y="49569"/>
                  <a:pt x="50985" y="49790"/>
                </a:cubicBezTo>
                <a:cubicBezTo>
                  <a:pt x="51059" y="49864"/>
                  <a:pt x="51133" y="49938"/>
                  <a:pt x="51281" y="50012"/>
                </a:cubicBezTo>
                <a:cubicBezTo>
                  <a:pt x="51502" y="50160"/>
                  <a:pt x="51724" y="50381"/>
                  <a:pt x="51945" y="50529"/>
                </a:cubicBezTo>
                <a:cubicBezTo>
                  <a:pt x="52093" y="50603"/>
                  <a:pt x="52240" y="50750"/>
                  <a:pt x="52314" y="50824"/>
                </a:cubicBezTo>
                <a:cubicBezTo>
                  <a:pt x="52462" y="50972"/>
                  <a:pt x="52684" y="51045"/>
                  <a:pt x="52831" y="51119"/>
                </a:cubicBezTo>
                <a:cubicBezTo>
                  <a:pt x="53053" y="51267"/>
                  <a:pt x="53200" y="51341"/>
                  <a:pt x="53422" y="51489"/>
                </a:cubicBezTo>
                <a:cubicBezTo>
                  <a:pt x="53496" y="51562"/>
                  <a:pt x="53643" y="51562"/>
                  <a:pt x="53791" y="51636"/>
                </a:cubicBezTo>
                <a:cubicBezTo>
                  <a:pt x="54086" y="51784"/>
                  <a:pt x="54382" y="51932"/>
                  <a:pt x="54677" y="52006"/>
                </a:cubicBezTo>
                <a:cubicBezTo>
                  <a:pt x="54751" y="52006"/>
                  <a:pt x="54751" y="52006"/>
                  <a:pt x="54825" y="52079"/>
                </a:cubicBezTo>
                <a:cubicBezTo>
                  <a:pt x="55194" y="52227"/>
                  <a:pt x="55563" y="52301"/>
                  <a:pt x="55932" y="52449"/>
                </a:cubicBezTo>
                <a:cubicBezTo>
                  <a:pt x="56006" y="52449"/>
                  <a:pt x="56080" y="52449"/>
                  <a:pt x="56080" y="52522"/>
                </a:cubicBezTo>
                <a:cubicBezTo>
                  <a:pt x="56449" y="52596"/>
                  <a:pt x="56745" y="52670"/>
                  <a:pt x="57114" y="52744"/>
                </a:cubicBezTo>
                <a:cubicBezTo>
                  <a:pt x="57335" y="52818"/>
                  <a:pt x="57557" y="52818"/>
                  <a:pt x="57852" y="52818"/>
                </a:cubicBezTo>
                <a:cubicBezTo>
                  <a:pt x="58000" y="52818"/>
                  <a:pt x="58221" y="52891"/>
                  <a:pt x="58369" y="52891"/>
                </a:cubicBezTo>
                <a:cubicBezTo>
                  <a:pt x="58738" y="52891"/>
                  <a:pt x="59181" y="52965"/>
                  <a:pt x="59550" y="52965"/>
                </a:cubicBezTo>
                <a:cubicBezTo>
                  <a:pt x="59550" y="52965"/>
                  <a:pt x="59550" y="52965"/>
                  <a:pt x="59624" y="52965"/>
                </a:cubicBezTo>
                <a:cubicBezTo>
                  <a:pt x="60067" y="52965"/>
                  <a:pt x="60436" y="52965"/>
                  <a:pt x="60880" y="52891"/>
                </a:cubicBezTo>
                <a:cubicBezTo>
                  <a:pt x="60880" y="52891"/>
                  <a:pt x="60953" y="52891"/>
                  <a:pt x="60953" y="52891"/>
                </a:cubicBezTo>
                <a:cubicBezTo>
                  <a:pt x="61249" y="52891"/>
                  <a:pt x="61618" y="52818"/>
                  <a:pt x="61913" y="52744"/>
                </a:cubicBezTo>
                <a:cubicBezTo>
                  <a:pt x="61987" y="52744"/>
                  <a:pt x="62135" y="52744"/>
                  <a:pt x="62208" y="52670"/>
                </a:cubicBezTo>
                <a:cubicBezTo>
                  <a:pt x="62430" y="52596"/>
                  <a:pt x="62652" y="52522"/>
                  <a:pt x="62873" y="52522"/>
                </a:cubicBezTo>
                <a:cubicBezTo>
                  <a:pt x="63095" y="52449"/>
                  <a:pt x="63242" y="52449"/>
                  <a:pt x="63464" y="52375"/>
                </a:cubicBezTo>
                <a:cubicBezTo>
                  <a:pt x="63612" y="52301"/>
                  <a:pt x="63759" y="52227"/>
                  <a:pt x="63907" y="52227"/>
                </a:cubicBezTo>
                <a:cubicBezTo>
                  <a:pt x="64202" y="52153"/>
                  <a:pt x="64424" y="52006"/>
                  <a:pt x="64719" y="51932"/>
                </a:cubicBezTo>
                <a:cubicBezTo>
                  <a:pt x="64867" y="51858"/>
                  <a:pt x="64941" y="51858"/>
                  <a:pt x="65014" y="51784"/>
                </a:cubicBezTo>
                <a:cubicBezTo>
                  <a:pt x="65310" y="51636"/>
                  <a:pt x="65605" y="51489"/>
                  <a:pt x="65900" y="51341"/>
                </a:cubicBezTo>
                <a:cubicBezTo>
                  <a:pt x="65900" y="51341"/>
                  <a:pt x="65974" y="51341"/>
                  <a:pt x="65974" y="51341"/>
                </a:cubicBezTo>
                <a:cubicBezTo>
                  <a:pt x="97872" y="33325"/>
                  <a:pt x="139295" y="25350"/>
                  <a:pt x="179536" y="29411"/>
                </a:cubicBezTo>
                <a:cubicBezTo>
                  <a:pt x="221475" y="33620"/>
                  <a:pt x="259132" y="50234"/>
                  <a:pt x="285640" y="76224"/>
                </a:cubicBezTo>
                <a:cubicBezTo>
                  <a:pt x="318571" y="108491"/>
                  <a:pt x="337031" y="151612"/>
                  <a:pt x="337548" y="197760"/>
                </a:cubicBezTo>
                <a:lnTo>
                  <a:pt x="337326" y="19835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accent1"/>
              </a:solidFill>
            </a:endParaRPr>
          </a:p>
        </p:txBody>
      </p:sp>
      <p:sp>
        <p:nvSpPr>
          <p:cNvPr id="69" name="Forma libre 68">
            <a:extLst>
              <a:ext uri="{FF2B5EF4-FFF2-40B4-BE49-F238E27FC236}">
                <a16:creationId xmlns:a16="http://schemas.microsoft.com/office/drawing/2014/main" id="{EDDE2DC9-479F-3C41-ABAD-9D67EE38FC9C}"/>
              </a:ext>
            </a:extLst>
          </p:cNvPr>
          <p:cNvSpPr/>
          <p:nvPr/>
        </p:nvSpPr>
        <p:spPr>
          <a:xfrm>
            <a:off x="1565019" y="7530736"/>
            <a:ext cx="1090272" cy="1090272"/>
          </a:xfrm>
          <a:custGeom>
            <a:avLst/>
            <a:gdLst>
              <a:gd name="connsiteX0" fmla="*/ 265482 w 530889"/>
              <a:gd name="connsiteY0" fmla="*/ 132944 h 530889"/>
              <a:gd name="connsiteX1" fmla="*/ 133018 w 530889"/>
              <a:gd name="connsiteY1" fmla="*/ 265408 h 530889"/>
              <a:gd name="connsiteX2" fmla="*/ 265482 w 530889"/>
              <a:gd name="connsiteY2" fmla="*/ 397872 h 530889"/>
              <a:gd name="connsiteX3" fmla="*/ 397946 w 530889"/>
              <a:gd name="connsiteY3" fmla="*/ 265408 h 530889"/>
              <a:gd name="connsiteX4" fmla="*/ 265482 w 530889"/>
              <a:gd name="connsiteY4" fmla="*/ 132944 h 530889"/>
              <a:gd name="connsiteX5" fmla="*/ 265482 w 530889"/>
              <a:gd name="connsiteY5" fmla="*/ 371290 h 530889"/>
              <a:gd name="connsiteX6" fmla="*/ 159599 w 530889"/>
              <a:gd name="connsiteY6" fmla="*/ 265408 h 530889"/>
              <a:gd name="connsiteX7" fmla="*/ 265482 w 530889"/>
              <a:gd name="connsiteY7" fmla="*/ 159526 h 530889"/>
              <a:gd name="connsiteX8" fmla="*/ 371364 w 530889"/>
              <a:gd name="connsiteY8" fmla="*/ 265408 h 530889"/>
              <a:gd name="connsiteX9" fmla="*/ 265482 w 530889"/>
              <a:gd name="connsiteY9" fmla="*/ 371290 h 530889"/>
              <a:gd name="connsiteX10" fmla="*/ 302843 w 530889"/>
              <a:gd name="connsiteY10" fmla="*/ 288076 h 530889"/>
              <a:gd name="connsiteX11" fmla="*/ 289257 w 530889"/>
              <a:gd name="connsiteY11" fmla="*/ 313476 h 530889"/>
              <a:gd name="connsiteX12" fmla="*/ 263414 w 530889"/>
              <a:gd name="connsiteY12" fmla="*/ 320565 h 530889"/>
              <a:gd name="connsiteX13" fmla="*/ 235799 w 530889"/>
              <a:gd name="connsiteY13" fmla="*/ 314879 h 530889"/>
              <a:gd name="connsiteX14" fmla="*/ 230188 w 530889"/>
              <a:gd name="connsiteY14" fmla="*/ 301367 h 530889"/>
              <a:gd name="connsiteX15" fmla="*/ 243700 w 530889"/>
              <a:gd name="connsiteY15" fmla="*/ 295755 h 530889"/>
              <a:gd name="connsiteX16" fmla="*/ 277813 w 530889"/>
              <a:gd name="connsiteY16" fmla="*/ 296346 h 530889"/>
              <a:gd name="connsiteX17" fmla="*/ 282243 w 530889"/>
              <a:gd name="connsiteY17" fmla="*/ 288150 h 530889"/>
              <a:gd name="connsiteX18" fmla="*/ 278182 w 530889"/>
              <a:gd name="connsiteY18" fmla="*/ 283646 h 530889"/>
              <a:gd name="connsiteX19" fmla="*/ 261568 w 530889"/>
              <a:gd name="connsiteY19" fmla="*/ 274785 h 530889"/>
              <a:gd name="connsiteX20" fmla="*/ 229375 w 530889"/>
              <a:gd name="connsiteY20" fmla="*/ 243109 h 530889"/>
              <a:gd name="connsiteX21" fmla="*/ 243035 w 530889"/>
              <a:gd name="connsiteY21" fmla="*/ 217562 h 530889"/>
              <a:gd name="connsiteX22" fmla="*/ 295903 w 530889"/>
              <a:gd name="connsiteY22" fmla="*/ 215494 h 530889"/>
              <a:gd name="connsiteX23" fmla="*/ 301662 w 530889"/>
              <a:gd name="connsiteY23" fmla="*/ 228932 h 530889"/>
              <a:gd name="connsiteX24" fmla="*/ 288224 w 530889"/>
              <a:gd name="connsiteY24" fmla="*/ 234692 h 530889"/>
              <a:gd name="connsiteX25" fmla="*/ 254628 w 530889"/>
              <a:gd name="connsiteY25" fmla="*/ 234618 h 530889"/>
              <a:gd name="connsiteX26" fmla="*/ 250050 w 530889"/>
              <a:gd name="connsiteY26" fmla="*/ 243035 h 530889"/>
              <a:gd name="connsiteX27" fmla="*/ 253963 w 530889"/>
              <a:gd name="connsiteY27" fmla="*/ 247244 h 530889"/>
              <a:gd name="connsiteX28" fmla="*/ 270355 w 530889"/>
              <a:gd name="connsiteY28" fmla="*/ 256031 h 530889"/>
              <a:gd name="connsiteX29" fmla="*/ 302843 w 530889"/>
              <a:gd name="connsiteY29" fmla="*/ 288076 h 530889"/>
              <a:gd name="connsiteX30" fmla="*/ 255144 w 530889"/>
              <a:gd name="connsiteY30" fmla="*/ 191128 h 530889"/>
              <a:gd name="connsiteX31" fmla="*/ 255144 w 530889"/>
              <a:gd name="connsiteY31" fmla="*/ 178723 h 530889"/>
              <a:gd name="connsiteX32" fmla="*/ 265482 w 530889"/>
              <a:gd name="connsiteY32" fmla="*/ 168386 h 530889"/>
              <a:gd name="connsiteX33" fmla="*/ 275819 w 530889"/>
              <a:gd name="connsiteY33" fmla="*/ 178723 h 530889"/>
              <a:gd name="connsiteX34" fmla="*/ 275819 w 530889"/>
              <a:gd name="connsiteY34" fmla="*/ 191128 h 530889"/>
              <a:gd name="connsiteX35" fmla="*/ 265482 w 530889"/>
              <a:gd name="connsiteY35" fmla="*/ 201465 h 530889"/>
              <a:gd name="connsiteX36" fmla="*/ 255144 w 530889"/>
              <a:gd name="connsiteY36" fmla="*/ 191128 h 530889"/>
              <a:gd name="connsiteX37" fmla="*/ 275819 w 530889"/>
              <a:gd name="connsiteY37" fmla="*/ 340501 h 530889"/>
              <a:gd name="connsiteX38" fmla="*/ 275819 w 530889"/>
              <a:gd name="connsiteY38" fmla="*/ 352905 h 530889"/>
              <a:gd name="connsiteX39" fmla="*/ 265482 w 530889"/>
              <a:gd name="connsiteY39" fmla="*/ 363242 h 530889"/>
              <a:gd name="connsiteX40" fmla="*/ 255144 w 530889"/>
              <a:gd name="connsiteY40" fmla="*/ 352905 h 530889"/>
              <a:gd name="connsiteX41" fmla="*/ 255144 w 530889"/>
              <a:gd name="connsiteY41" fmla="*/ 340501 h 530889"/>
              <a:gd name="connsiteX42" fmla="*/ 265482 w 530889"/>
              <a:gd name="connsiteY42" fmla="*/ 330163 h 530889"/>
              <a:gd name="connsiteX43" fmla="*/ 275819 w 530889"/>
              <a:gd name="connsiteY43" fmla="*/ 340501 h 530889"/>
              <a:gd name="connsiteX44" fmla="*/ 510104 w 530889"/>
              <a:gd name="connsiteY44" fmla="*/ 162553 h 530889"/>
              <a:gd name="connsiteX45" fmla="*/ 453250 w 530889"/>
              <a:gd name="connsiteY45" fmla="*/ 78231 h 530889"/>
              <a:gd name="connsiteX46" fmla="*/ 378379 w 530889"/>
              <a:gd name="connsiteY46" fmla="*/ 25585 h 530889"/>
              <a:gd name="connsiteX47" fmla="*/ 377936 w 530889"/>
              <a:gd name="connsiteY47" fmla="*/ 25363 h 530889"/>
              <a:gd name="connsiteX48" fmla="*/ 369001 w 530889"/>
              <a:gd name="connsiteY48" fmla="*/ 21376 h 530889"/>
              <a:gd name="connsiteX49" fmla="*/ 265777 w 530889"/>
              <a:gd name="connsiteY49" fmla="*/ 554 h 530889"/>
              <a:gd name="connsiteX50" fmla="*/ 162553 w 530889"/>
              <a:gd name="connsiteY50" fmla="*/ 21376 h 530889"/>
              <a:gd name="connsiteX51" fmla="*/ 78230 w 530889"/>
              <a:gd name="connsiteY51" fmla="*/ 78231 h 530889"/>
              <a:gd name="connsiteX52" fmla="*/ 21376 w 530889"/>
              <a:gd name="connsiteY52" fmla="*/ 162553 h 530889"/>
              <a:gd name="connsiteX53" fmla="*/ 554 w 530889"/>
              <a:gd name="connsiteY53" fmla="*/ 265777 h 530889"/>
              <a:gd name="connsiteX54" fmla="*/ 21376 w 530889"/>
              <a:gd name="connsiteY54" fmla="*/ 369001 h 530889"/>
              <a:gd name="connsiteX55" fmla="*/ 78230 w 530889"/>
              <a:gd name="connsiteY55" fmla="*/ 453324 h 530889"/>
              <a:gd name="connsiteX56" fmla="*/ 162553 w 530889"/>
              <a:gd name="connsiteY56" fmla="*/ 510178 h 530889"/>
              <a:gd name="connsiteX57" fmla="*/ 265777 w 530889"/>
              <a:gd name="connsiteY57" fmla="*/ 531001 h 530889"/>
              <a:gd name="connsiteX58" fmla="*/ 369001 w 530889"/>
              <a:gd name="connsiteY58" fmla="*/ 510178 h 530889"/>
              <a:gd name="connsiteX59" fmla="*/ 453324 w 530889"/>
              <a:gd name="connsiteY59" fmla="*/ 453324 h 530889"/>
              <a:gd name="connsiteX60" fmla="*/ 510178 w 530889"/>
              <a:gd name="connsiteY60" fmla="*/ 369001 h 530889"/>
              <a:gd name="connsiteX61" fmla="*/ 531000 w 530889"/>
              <a:gd name="connsiteY61" fmla="*/ 265777 h 530889"/>
              <a:gd name="connsiteX62" fmla="*/ 510104 w 530889"/>
              <a:gd name="connsiteY62" fmla="*/ 162553 h 530889"/>
              <a:gd name="connsiteX63" fmla="*/ 92776 w 530889"/>
              <a:gd name="connsiteY63" fmla="*/ 438704 h 530889"/>
              <a:gd name="connsiteX64" fmla="*/ 21154 w 530889"/>
              <a:gd name="connsiteY64" fmla="*/ 265777 h 530889"/>
              <a:gd name="connsiteX65" fmla="*/ 92776 w 530889"/>
              <a:gd name="connsiteY65" fmla="*/ 92850 h 530889"/>
              <a:gd name="connsiteX66" fmla="*/ 265703 w 530889"/>
              <a:gd name="connsiteY66" fmla="*/ 21228 h 530889"/>
              <a:gd name="connsiteX67" fmla="*/ 359255 w 530889"/>
              <a:gd name="connsiteY67" fmla="*/ 39688 h 530889"/>
              <a:gd name="connsiteX68" fmla="*/ 331861 w 530889"/>
              <a:gd name="connsiteY68" fmla="*/ 87977 h 530889"/>
              <a:gd name="connsiteX69" fmla="*/ 264596 w 530889"/>
              <a:gd name="connsiteY69" fmla="*/ 75720 h 530889"/>
              <a:gd name="connsiteX70" fmla="*/ 130950 w 530889"/>
              <a:gd name="connsiteY70" fmla="*/ 131098 h 530889"/>
              <a:gd name="connsiteX71" fmla="*/ 75572 w 530889"/>
              <a:gd name="connsiteY71" fmla="*/ 264744 h 530889"/>
              <a:gd name="connsiteX72" fmla="*/ 130950 w 530889"/>
              <a:gd name="connsiteY72" fmla="*/ 398389 h 530889"/>
              <a:gd name="connsiteX73" fmla="*/ 264596 w 530889"/>
              <a:gd name="connsiteY73" fmla="*/ 453767 h 530889"/>
              <a:gd name="connsiteX74" fmla="*/ 322632 w 530889"/>
              <a:gd name="connsiteY74" fmla="*/ 444759 h 530889"/>
              <a:gd name="connsiteX75" fmla="*/ 337768 w 530889"/>
              <a:gd name="connsiteY75" fmla="*/ 499620 h 530889"/>
              <a:gd name="connsiteX76" fmla="*/ 265629 w 530889"/>
              <a:gd name="connsiteY76" fmla="*/ 510400 h 530889"/>
              <a:gd name="connsiteX77" fmla="*/ 92776 w 530889"/>
              <a:gd name="connsiteY77" fmla="*/ 438704 h 530889"/>
              <a:gd name="connsiteX78" fmla="*/ 326545 w 530889"/>
              <a:gd name="connsiteY78" fmla="*/ 421352 h 530889"/>
              <a:gd name="connsiteX79" fmla="*/ 325068 w 530889"/>
              <a:gd name="connsiteY79" fmla="*/ 421943 h 530889"/>
              <a:gd name="connsiteX80" fmla="*/ 264596 w 530889"/>
              <a:gd name="connsiteY80" fmla="*/ 433092 h 530889"/>
              <a:gd name="connsiteX81" fmla="*/ 145570 w 530889"/>
              <a:gd name="connsiteY81" fmla="*/ 383769 h 530889"/>
              <a:gd name="connsiteX82" fmla="*/ 96247 w 530889"/>
              <a:gd name="connsiteY82" fmla="*/ 264744 h 530889"/>
              <a:gd name="connsiteX83" fmla="*/ 145570 w 530889"/>
              <a:gd name="connsiteY83" fmla="*/ 145718 h 530889"/>
              <a:gd name="connsiteX84" fmla="*/ 264596 w 530889"/>
              <a:gd name="connsiteY84" fmla="*/ 96395 h 530889"/>
              <a:gd name="connsiteX85" fmla="*/ 331492 w 530889"/>
              <a:gd name="connsiteY85" fmla="*/ 110202 h 530889"/>
              <a:gd name="connsiteX86" fmla="*/ 333043 w 530889"/>
              <a:gd name="connsiteY86" fmla="*/ 110867 h 530889"/>
              <a:gd name="connsiteX87" fmla="*/ 383621 w 530889"/>
              <a:gd name="connsiteY87" fmla="*/ 145718 h 530889"/>
              <a:gd name="connsiteX88" fmla="*/ 432944 w 530889"/>
              <a:gd name="connsiteY88" fmla="*/ 264744 h 530889"/>
              <a:gd name="connsiteX89" fmla="*/ 383621 w 530889"/>
              <a:gd name="connsiteY89" fmla="*/ 383769 h 530889"/>
              <a:gd name="connsiteX90" fmla="*/ 326545 w 530889"/>
              <a:gd name="connsiteY90" fmla="*/ 421352 h 530889"/>
              <a:gd name="connsiteX91" fmla="*/ 438630 w 530889"/>
              <a:gd name="connsiteY91" fmla="*/ 438704 h 530889"/>
              <a:gd name="connsiteX92" fmla="*/ 357409 w 530889"/>
              <a:gd name="connsiteY92" fmla="*/ 492605 h 530889"/>
              <a:gd name="connsiteX93" fmla="*/ 342125 w 530889"/>
              <a:gd name="connsiteY93" fmla="*/ 437227 h 530889"/>
              <a:gd name="connsiteX94" fmla="*/ 398315 w 530889"/>
              <a:gd name="connsiteY94" fmla="*/ 398389 h 530889"/>
              <a:gd name="connsiteX95" fmla="*/ 453693 w 530889"/>
              <a:gd name="connsiteY95" fmla="*/ 264744 h 530889"/>
              <a:gd name="connsiteX96" fmla="*/ 398315 w 530889"/>
              <a:gd name="connsiteY96" fmla="*/ 131098 h 530889"/>
              <a:gd name="connsiteX97" fmla="*/ 350911 w 530889"/>
              <a:gd name="connsiteY97" fmla="*/ 96469 h 530889"/>
              <a:gd name="connsiteX98" fmla="*/ 378157 w 530889"/>
              <a:gd name="connsiteY98" fmla="*/ 48474 h 530889"/>
              <a:gd name="connsiteX99" fmla="*/ 438704 w 530889"/>
              <a:gd name="connsiteY99" fmla="*/ 92850 h 530889"/>
              <a:gd name="connsiteX100" fmla="*/ 510326 w 530889"/>
              <a:gd name="connsiteY100" fmla="*/ 265777 h 530889"/>
              <a:gd name="connsiteX101" fmla="*/ 438630 w 530889"/>
              <a:gd name="connsiteY101" fmla="*/ 438704 h 530889"/>
              <a:gd name="connsiteX102" fmla="*/ 388568 w 530889"/>
              <a:gd name="connsiteY102" fmla="*/ 86131 h 530889"/>
              <a:gd name="connsiteX103" fmla="*/ 379708 w 530889"/>
              <a:gd name="connsiteY103" fmla="*/ 91078 h 530889"/>
              <a:gd name="connsiteX104" fmla="*/ 374318 w 530889"/>
              <a:gd name="connsiteY104" fmla="*/ 89528 h 530889"/>
              <a:gd name="connsiteX105" fmla="*/ 374022 w 530889"/>
              <a:gd name="connsiteY105" fmla="*/ 89306 h 530889"/>
              <a:gd name="connsiteX106" fmla="*/ 370626 w 530889"/>
              <a:gd name="connsiteY106" fmla="*/ 75056 h 530889"/>
              <a:gd name="connsiteX107" fmla="*/ 384803 w 530889"/>
              <a:gd name="connsiteY107" fmla="*/ 71659 h 530889"/>
              <a:gd name="connsiteX108" fmla="*/ 384876 w 530889"/>
              <a:gd name="connsiteY108" fmla="*/ 71733 h 530889"/>
              <a:gd name="connsiteX109" fmla="*/ 385098 w 530889"/>
              <a:gd name="connsiteY109" fmla="*/ 71881 h 530889"/>
              <a:gd name="connsiteX110" fmla="*/ 388568 w 530889"/>
              <a:gd name="connsiteY110" fmla="*/ 86131 h 530889"/>
              <a:gd name="connsiteX111" fmla="*/ 493269 w 530889"/>
              <a:gd name="connsiteY111" fmla="*/ 255588 h 530889"/>
              <a:gd name="connsiteX112" fmla="*/ 493269 w 530889"/>
              <a:gd name="connsiteY112" fmla="*/ 256326 h 530889"/>
              <a:gd name="connsiteX113" fmla="*/ 483375 w 530889"/>
              <a:gd name="connsiteY113" fmla="*/ 267106 h 530889"/>
              <a:gd name="connsiteX114" fmla="*/ 482932 w 530889"/>
              <a:gd name="connsiteY114" fmla="*/ 267106 h 530889"/>
              <a:gd name="connsiteX115" fmla="*/ 472595 w 530889"/>
              <a:gd name="connsiteY115" fmla="*/ 257212 h 530889"/>
              <a:gd name="connsiteX116" fmla="*/ 472595 w 530889"/>
              <a:gd name="connsiteY116" fmla="*/ 256474 h 530889"/>
              <a:gd name="connsiteX117" fmla="*/ 482489 w 530889"/>
              <a:gd name="connsiteY117" fmla="*/ 245693 h 530889"/>
              <a:gd name="connsiteX118" fmla="*/ 493269 w 530889"/>
              <a:gd name="connsiteY118" fmla="*/ 255588 h 530889"/>
              <a:gd name="connsiteX119" fmla="*/ 464399 w 530889"/>
              <a:gd name="connsiteY119" fmla="*/ 377714 h 530889"/>
              <a:gd name="connsiteX120" fmla="*/ 464030 w 530889"/>
              <a:gd name="connsiteY120" fmla="*/ 378379 h 530889"/>
              <a:gd name="connsiteX121" fmla="*/ 455022 w 530889"/>
              <a:gd name="connsiteY121" fmla="*/ 383621 h 530889"/>
              <a:gd name="connsiteX122" fmla="*/ 449927 w 530889"/>
              <a:gd name="connsiteY122" fmla="*/ 382292 h 530889"/>
              <a:gd name="connsiteX123" fmla="*/ 446014 w 530889"/>
              <a:gd name="connsiteY123" fmla="*/ 368190 h 530889"/>
              <a:gd name="connsiteX124" fmla="*/ 446383 w 530889"/>
              <a:gd name="connsiteY124" fmla="*/ 367599 h 530889"/>
              <a:gd name="connsiteX125" fmla="*/ 460486 w 530889"/>
              <a:gd name="connsiteY125" fmla="*/ 363685 h 530889"/>
              <a:gd name="connsiteX126" fmla="*/ 464399 w 530889"/>
              <a:gd name="connsiteY126" fmla="*/ 377714 h 530889"/>
              <a:gd name="connsiteX127" fmla="*/ 446974 w 530889"/>
              <a:gd name="connsiteY127" fmla="*/ 404222 h 530889"/>
              <a:gd name="connsiteX128" fmla="*/ 446531 w 530889"/>
              <a:gd name="connsiteY128" fmla="*/ 404813 h 530889"/>
              <a:gd name="connsiteX129" fmla="*/ 438335 w 530889"/>
              <a:gd name="connsiteY129" fmla="*/ 408874 h 530889"/>
              <a:gd name="connsiteX130" fmla="*/ 432058 w 530889"/>
              <a:gd name="connsiteY130" fmla="*/ 406732 h 530889"/>
              <a:gd name="connsiteX131" fmla="*/ 430139 w 530889"/>
              <a:gd name="connsiteY131" fmla="*/ 392260 h 530889"/>
              <a:gd name="connsiteX132" fmla="*/ 430582 w 530889"/>
              <a:gd name="connsiteY132" fmla="*/ 391670 h 530889"/>
              <a:gd name="connsiteX133" fmla="*/ 445054 w 530889"/>
              <a:gd name="connsiteY133" fmla="*/ 389750 h 530889"/>
              <a:gd name="connsiteX134" fmla="*/ 446974 w 530889"/>
              <a:gd name="connsiteY134" fmla="*/ 404222 h 530889"/>
              <a:gd name="connsiteX135" fmla="*/ 477985 w 530889"/>
              <a:gd name="connsiteY135" fmla="*/ 348992 h 530889"/>
              <a:gd name="connsiteX136" fmla="*/ 477690 w 530889"/>
              <a:gd name="connsiteY136" fmla="*/ 349730 h 530889"/>
              <a:gd name="connsiteX137" fmla="*/ 468091 w 530889"/>
              <a:gd name="connsiteY137" fmla="*/ 356302 h 530889"/>
              <a:gd name="connsiteX138" fmla="*/ 464325 w 530889"/>
              <a:gd name="connsiteY138" fmla="*/ 355563 h 530889"/>
              <a:gd name="connsiteX139" fmla="*/ 458492 w 530889"/>
              <a:gd name="connsiteY139" fmla="*/ 342125 h 530889"/>
              <a:gd name="connsiteX140" fmla="*/ 458714 w 530889"/>
              <a:gd name="connsiteY140" fmla="*/ 341460 h 530889"/>
              <a:gd name="connsiteX141" fmla="*/ 472078 w 530889"/>
              <a:gd name="connsiteY141" fmla="*/ 335553 h 530889"/>
              <a:gd name="connsiteX142" fmla="*/ 477985 w 530889"/>
              <a:gd name="connsiteY142" fmla="*/ 348992 h 530889"/>
              <a:gd name="connsiteX143" fmla="*/ 492531 w 530889"/>
              <a:gd name="connsiteY143" fmla="*/ 287264 h 530889"/>
              <a:gd name="connsiteX144" fmla="*/ 492457 w 530889"/>
              <a:gd name="connsiteY144" fmla="*/ 288002 h 530889"/>
              <a:gd name="connsiteX145" fmla="*/ 482194 w 530889"/>
              <a:gd name="connsiteY145" fmla="*/ 297379 h 530889"/>
              <a:gd name="connsiteX146" fmla="*/ 481234 w 530889"/>
              <a:gd name="connsiteY146" fmla="*/ 297306 h 530889"/>
              <a:gd name="connsiteX147" fmla="*/ 471931 w 530889"/>
              <a:gd name="connsiteY147" fmla="*/ 286082 h 530889"/>
              <a:gd name="connsiteX148" fmla="*/ 472004 w 530889"/>
              <a:gd name="connsiteY148" fmla="*/ 285344 h 530889"/>
              <a:gd name="connsiteX149" fmla="*/ 483228 w 530889"/>
              <a:gd name="connsiteY149" fmla="*/ 275967 h 530889"/>
              <a:gd name="connsiteX150" fmla="*/ 492531 w 530889"/>
              <a:gd name="connsiteY150" fmla="*/ 287264 h 530889"/>
              <a:gd name="connsiteX151" fmla="*/ 487436 w 530889"/>
              <a:gd name="connsiteY151" fmla="*/ 318645 h 530889"/>
              <a:gd name="connsiteX152" fmla="*/ 487289 w 530889"/>
              <a:gd name="connsiteY152" fmla="*/ 319383 h 530889"/>
              <a:gd name="connsiteX153" fmla="*/ 477247 w 530889"/>
              <a:gd name="connsiteY153" fmla="*/ 327357 h 530889"/>
              <a:gd name="connsiteX154" fmla="*/ 474810 w 530889"/>
              <a:gd name="connsiteY154" fmla="*/ 327062 h 530889"/>
              <a:gd name="connsiteX155" fmla="*/ 467131 w 530889"/>
              <a:gd name="connsiteY155" fmla="*/ 314584 h 530889"/>
              <a:gd name="connsiteX156" fmla="*/ 467279 w 530889"/>
              <a:gd name="connsiteY156" fmla="*/ 313845 h 530889"/>
              <a:gd name="connsiteX157" fmla="*/ 479683 w 530889"/>
              <a:gd name="connsiteY157" fmla="*/ 306166 h 530889"/>
              <a:gd name="connsiteX158" fmla="*/ 487436 w 530889"/>
              <a:gd name="connsiteY158" fmla="*/ 318645 h 530889"/>
              <a:gd name="connsiteX159" fmla="*/ 460560 w 530889"/>
              <a:gd name="connsiteY159" fmla="*/ 179609 h 530889"/>
              <a:gd name="connsiteX160" fmla="*/ 451330 w 530889"/>
              <a:gd name="connsiteY160" fmla="*/ 173850 h 530889"/>
              <a:gd name="connsiteX161" fmla="*/ 451035 w 530889"/>
              <a:gd name="connsiteY161" fmla="*/ 173259 h 530889"/>
              <a:gd name="connsiteX162" fmla="*/ 455612 w 530889"/>
              <a:gd name="connsiteY162" fmla="*/ 159378 h 530889"/>
              <a:gd name="connsiteX163" fmla="*/ 469494 w 530889"/>
              <a:gd name="connsiteY163" fmla="*/ 163956 h 530889"/>
              <a:gd name="connsiteX164" fmla="*/ 469863 w 530889"/>
              <a:gd name="connsiteY164" fmla="*/ 164620 h 530889"/>
              <a:gd name="connsiteX165" fmla="*/ 465211 w 530889"/>
              <a:gd name="connsiteY165" fmla="*/ 178501 h 530889"/>
              <a:gd name="connsiteX166" fmla="*/ 460560 w 530889"/>
              <a:gd name="connsiteY166" fmla="*/ 179609 h 530889"/>
              <a:gd name="connsiteX167" fmla="*/ 451035 w 530889"/>
              <a:gd name="connsiteY167" fmla="*/ 151625 h 530889"/>
              <a:gd name="connsiteX168" fmla="*/ 445201 w 530889"/>
              <a:gd name="connsiteY168" fmla="*/ 153471 h 530889"/>
              <a:gd name="connsiteX169" fmla="*/ 436636 w 530889"/>
              <a:gd name="connsiteY169" fmla="*/ 148967 h 530889"/>
              <a:gd name="connsiteX170" fmla="*/ 436267 w 530889"/>
              <a:gd name="connsiteY170" fmla="*/ 148376 h 530889"/>
              <a:gd name="connsiteX171" fmla="*/ 438925 w 530889"/>
              <a:gd name="connsiteY171" fmla="*/ 133978 h 530889"/>
              <a:gd name="connsiteX172" fmla="*/ 453324 w 530889"/>
              <a:gd name="connsiteY172" fmla="*/ 136636 h 530889"/>
              <a:gd name="connsiteX173" fmla="*/ 453767 w 530889"/>
              <a:gd name="connsiteY173" fmla="*/ 137300 h 530889"/>
              <a:gd name="connsiteX174" fmla="*/ 451035 w 530889"/>
              <a:gd name="connsiteY174" fmla="*/ 151625 h 530889"/>
              <a:gd name="connsiteX175" fmla="*/ 426078 w 530889"/>
              <a:gd name="connsiteY175" fmla="*/ 413526 h 530889"/>
              <a:gd name="connsiteX176" fmla="*/ 426004 w 530889"/>
              <a:gd name="connsiteY176" fmla="*/ 428145 h 530889"/>
              <a:gd name="connsiteX177" fmla="*/ 425487 w 530889"/>
              <a:gd name="connsiteY177" fmla="*/ 428662 h 530889"/>
              <a:gd name="connsiteX178" fmla="*/ 418251 w 530889"/>
              <a:gd name="connsiteY178" fmla="*/ 431690 h 530889"/>
              <a:gd name="connsiteX179" fmla="*/ 410867 w 530889"/>
              <a:gd name="connsiteY179" fmla="*/ 428588 h 530889"/>
              <a:gd name="connsiteX180" fmla="*/ 410941 w 530889"/>
              <a:gd name="connsiteY180" fmla="*/ 413969 h 530889"/>
              <a:gd name="connsiteX181" fmla="*/ 411458 w 530889"/>
              <a:gd name="connsiteY181" fmla="*/ 413452 h 530889"/>
              <a:gd name="connsiteX182" fmla="*/ 426078 w 530889"/>
              <a:gd name="connsiteY182" fmla="*/ 413526 h 530889"/>
              <a:gd name="connsiteX183" fmla="*/ 404074 w 530889"/>
              <a:gd name="connsiteY183" fmla="*/ 434347 h 530889"/>
              <a:gd name="connsiteX184" fmla="*/ 402007 w 530889"/>
              <a:gd name="connsiteY184" fmla="*/ 448820 h 530889"/>
              <a:gd name="connsiteX185" fmla="*/ 401416 w 530889"/>
              <a:gd name="connsiteY185" fmla="*/ 449263 h 530889"/>
              <a:gd name="connsiteX186" fmla="*/ 395214 w 530889"/>
              <a:gd name="connsiteY186" fmla="*/ 451330 h 530889"/>
              <a:gd name="connsiteX187" fmla="*/ 386944 w 530889"/>
              <a:gd name="connsiteY187" fmla="*/ 447195 h 530889"/>
              <a:gd name="connsiteX188" fmla="*/ 389011 w 530889"/>
              <a:gd name="connsiteY188" fmla="*/ 432723 h 530889"/>
              <a:gd name="connsiteX189" fmla="*/ 389602 w 530889"/>
              <a:gd name="connsiteY189" fmla="*/ 432280 h 530889"/>
              <a:gd name="connsiteX190" fmla="*/ 404074 w 530889"/>
              <a:gd name="connsiteY190" fmla="*/ 434347 h 530889"/>
              <a:gd name="connsiteX191" fmla="*/ 433314 w 530889"/>
              <a:gd name="connsiteY191" fmla="*/ 127037 h 530889"/>
              <a:gd name="connsiteX192" fmla="*/ 426373 w 530889"/>
              <a:gd name="connsiteY192" fmla="*/ 129695 h 530889"/>
              <a:gd name="connsiteX193" fmla="*/ 418694 w 530889"/>
              <a:gd name="connsiteY193" fmla="*/ 126299 h 530889"/>
              <a:gd name="connsiteX194" fmla="*/ 418251 w 530889"/>
              <a:gd name="connsiteY194" fmla="*/ 125782 h 530889"/>
              <a:gd name="connsiteX195" fmla="*/ 418842 w 530889"/>
              <a:gd name="connsiteY195" fmla="*/ 111162 h 530889"/>
              <a:gd name="connsiteX196" fmla="*/ 433461 w 530889"/>
              <a:gd name="connsiteY196" fmla="*/ 111753 h 530889"/>
              <a:gd name="connsiteX197" fmla="*/ 433978 w 530889"/>
              <a:gd name="connsiteY197" fmla="*/ 112344 h 530889"/>
              <a:gd name="connsiteX198" fmla="*/ 433314 w 530889"/>
              <a:gd name="connsiteY198" fmla="*/ 127037 h 530889"/>
              <a:gd name="connsiteX199" fmla="*/ 468534 w 530889"/>
              <a:gd name="connsiteY199" fmla="*/ 186771 h 530889"/>
              <a:gd name="connsiteX200" fmla="*/ 481603 w 530889"/>
              <a:gd name="connsiteY200" fmla="*/ 193269 h 530889"/>
              <a:gd name="connsiteX201" fmla="*/ 481825 w 530889"/>
              <a:gd name="connsiteY201" fmla="*/ 194007 h 530889"/>
              <a:gd name="connsiteX202" fmla="*/ 475253 w 530889"/>
              <a:gd name="connsiteY202" fmla="*/ 207077 h 530889"/>
              <a:gd name="connsiteX203" fmla="*/ 472004 w 530889"/>
              <a:gd name="connsiteY203" fmla="*/ 207594 h 530889"/>
              <a:gd name="connsiteX204" fmla="*/ 462184 w 530889"/>
              <a:gd name="connsiteY204" fmla="*/ 200505 h 530889"/>
              <a:gd name="connsiteX205" fmla="*/ 461963 w 530889"/>
              <a:gd name="connsiteY205" fmla="*/ 199841 h 530889"/>
              <a:gd name="connsiteX206" fmla="*/ 468534 w 530889"/>
              <a:gd name="connsiteY206" fmla="*/ 186771 h 530889"/>
              <a:gd name="connsiteX207" fmla="*/ 489651 w 530889"/>
              <a:gd name="connsiteY207" fmla="*/ 223985 h 530889"/>
              <a:gd name="connsiteX208" fmla="*/ 489799 w 530889"/>
              <a:gd name="connsiteY208" fmla="*/ 224724 h 530889"/>
              <a:gd name="connsiteX209" fmla="*/ 481529 w 530889"/>
              <a:gd name="connsiteY209" fmla="*/ 236759 h 530889"/>
              <a:gd name="connsiteX210" fmla="*/ 479683 w 530889"/>
              <a:gd name="connsiteY210" fmla="*/ 236907 h 530889"/>
              <a:gd name="connsiteX211" fmla="*/ 469494 w 530889"/>
              <a:gd name="connsiteY211" fmla="*/ 228415 h 530889"/>
              <a:gd name="connsiteX212" fmla="*/ 469346 w 530889"/>
              <a:gd name="connsiteY212" fmla="*/ 227751 h 530889"/>
              <a:gd name="connsiteX213" fmla="*/ 477616 w 530889"/>
              <a:gd name="connsiteY213" fmla="*/ 215716 h 530889"/>
              <a:gd name="connsiteX214" fmla="*/ 489651 w 530889"/>
              <a:gd name="connsiteY214" fmla="*/ 223985 h 530889"/>
              <a:gd name="connsiteX215" fmla="*/ 412344 w 530889"/>
              <a:gd name="connsiteY215" fmla="*/ 105033 h 530889"/>
              <a:gd name="connsiteX216" fmla="*/ 404370 w 530889"/>
              <a:gd name="connsiteY216" fmla="*/ 108799 h 530889"/>
              <a:gd name="connsiteX217" fmla="*/ 397798 w 530889"/>
              <a:gd name="connsiteY217" fmla="*/ 106437 h 530889"/>
              <a:gd name="connsiteX218" fmla="*/ 397207 w 530889"/>
              <a:gd name="connsiteY218" fmla="*/ 105994 h 530889"/>
              <a:gd name="connsiteX219" fmla="*/ 395804 w 530889"/>
              <a:gd name="connsiteY219" fmla="*/ 91447 h 530889"/>
              <a:gd name="connsiteX220" fmla="*/ 410350 w 530889"/>
              <a:gd name="connsiteY220" fmla="*/ 90045 h 530889"/>
              <a:gd name="connsiteX221" fmla="*/ 410941 w 530889"/>
              <a:gd name="connsiteY221" fmla="*/ 90488 h 530889"/>
              <a:gd name="connsiteX222" fmla="*/ 412344 w 530889"/>
              <a:gd name="connsiteY222" fmla="*/ 105033 h 530889"/>
              <a:gd name="connsiteX223" fmla="*/ 379265 w 530889"/>
              <a:gd name="connsiteY223" fmla="*/ 452068 h 530889"/>
              <a:gd name="connsiteX224" fmla="*/ 375204 w 530889"/>
              <a:gd name="connsiteY224" fmla="*/ 466097 h 530889"/>
              <a:gd name="connsiteX225" fmla="*/ 374908 w 530889"/>
              <a:gd name="connsiteY225" fmla="*/ 466245 h 530889"/>
              <a:gd name="connsiteX226" fmla="*/ 369961 w 530889"/>
              <a:gd name="connsiteY226" fmla="*/ 467501 h 530889"/>
              <a:gd name="connsiteX227" fmla="*/ 360879 w 530889"/>
              <a:gd name="connsiteY227" fmla="*/ 462110 h 530889"/>
              <a:gd name="connsiteX228" fmla="*/ 364940 w 530889"/>
              <a:gd name="connsiteY228" fmla="*/ 448081 h 530889"/>
              <a:gd name="connsiteX229" fmla="*/ 365236 w 530889"/>
              <a:gd name="connsiteY229" fmla="*/ 447934 h 530889"/>
              <a:gd name="connsiteX230" fmla="*/ 379265 w 530889"/>
              <a:gd name="connsiteY230" fmla="*/ 452068 h 53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530889" h="530889">
                <a:moveTo>
                  <a:pt x="265482" y="132944"/>
                </a:moveTo>
                <a:cubicBezTo>
                  <a:pt x="192457" y="132944"/>
                  <a:pt x="133018" y="192383"/>
                  <a:pt x="133018" y="265408"/>
                </a:cubicBezTo>
                <a:cubicBezTo>
                  <a:pt x="133018" y="338433"/>
                  <a:pt x="192457" y="397872"/>
                  <a:pt x="265482" y="397872"/>
                </a:cubicBezTo>
                <a:cubicBezTo>
                  <a:pt x="338507" y="397872"/>
                  <a:pt x="397946" y="338433"/>
                  <a:pt x="397946" y="265408"/>
                </a:cubicBezTo>
                <a:cubicBezTo>
                  <a:pt x="397946" y="192309"/>
                  <a:pt x="338507" y="132944"/>
                  <a:pt x="265482" y="132944"/>
                </a:cubicBezTo>
                <a:moveTo>
                  <a:pt x="265482" y="371290"/>
                </a:moveTo>
                <a:cubicBezTo>
                  <a:pt x="207076" y="371290"/>
                  <a:pt x="159599" y="323813"/>
                  <a:pt x="159599" y="265408"/>
                </a:cubicBezTo>
                <a:cubicBezTo>
                  <a:pt x="159599" y="207003"/>
                  <a:pt x="207076" y="159526"/>
                  <a:pt x="265482" y="159526"/>
                </a:cubicBezTo>
                <a:cubicBezTo>
                  <a:pt x="323887" y="159526"/>
                  <a:pt x="371364" y="207003"/>
                  <a:pt x="371364" y="265408"/>
                </a:cubicBezTo>
                <a:cubicBezTo>
                  <a:pt x="371364" y="323813"/>
                  <a:pt x="323887" y="371290"/>
                  <a:pt x="265482" y="371290"/>
                </a:cubicBezTo>
                <a:moveTo>
                  <a:pt x="302843" y="288076"/>
                </a:moveTo>
                <a:cubicBezTo>
                  <a:pt x="302843" y="298561"/>
                  <a:pt x="298044" y="307569"/>
                  <a:pt x="289257" y="313476"/>
                </a:cubicBezTo>
                <a:cubicBezTo>
                  <a:pt x="282243" y="318202"/>
                  <a:pt x="273235" y="320565"/>
                  <a:pt x="263414" y="320565"/>
                </a:cubicBezTo>
                <a:cubicBezTo>
                  <a:pt x="254628" y="320565"/>
                  <a:pt x="245103" y="318645"/>
                  <a:pt x="235799" y="314879"/>
                </a:cubicBezTo>
                <a:cubicBezTo>
                  <a:pt x="230483" y="312738"/>
                  <a:pt x="227972" y="306683"/>
                  <a:pt x="230188" y="301367"/>
                </a:cubicBezTo>
                <a:cubicBezTo>
                  <a:pt x="232329" y="296050"/>
                  <a:pt x="238383" y="293540"/>
                  <a:pt x="243700" y="295755"/>
                </a:cubicBezTo>
                <a:cubicBezTo>
                  <a:pt x="258689" y="301884"/>
                  <a:pt x="271610" y="300481"/>
                  <a:pt x="277813" y="296346"/>
                </a:cubicBezTo>
                <a:cubicBezTo>
                  <a:pt x="280840" y="294278"/>
                  <a:pt x="282243" y="291694"/>
                  <a:pt x="282243" y="288150"/>
                </a:cubicBezTo>
                <a:cubicBezTo>
                  <a:pt x="282243" y="287411"/>
                  <a:pt x="281209" y="285861"/>
                  <a:pt x="278182" y="283646"/>
                </a:cubicBezTo>
                <a:cubicBezTo>
                  <a:pt x="273973" y="280619"/>
                  <a:pt x="267697" y="277665"/>
                  <a:pt x="261568" y="274785"/>
                </a:cubicBezTo>
                <a:cubicBezTo>
                  <a:pt x="246506" y="267697"/>
                  <a:pt x="229375" y="259649"/>
                  <a:pt x="229375" y="243109"/>
                </a:cubicBezTo>
                <a:cubicBezTo>
                  <a:pt x="229375" y="232624"/>
                  <a:pt x="234249" y="223542"/>
                  <a:pt x="243035" y="217562"/>
                </a:cubicBezTo>
                <a:cubicBezTo>
                  <a:pt x="256326" y="208553"/>
                  <a:pt x="276557" y="207815"/>
                  <a:pt x="295903" y="215494"/>
                </a:cubicBezTo>
                <a:cubicBezTo>
                  <a:pt x="301219" y="217635"/>
                  <a:pt x="303803" y="223616"/>
                  <a:pt x="301662" y="228932"/>
                </a:cubicBezTo>
                <a:cubicBezTo>
                  <a:pt x="299521" y="234249"/>
                  <a:pt x="293540" y="236833"/>
                  <a:pt x="288224" y="234692"/>
                </a:cubicBezTo>
                <a:cubicBezTo>
                  <a:pt x="273604" y="228859"/>
                  <a:pt x="260830" y="230483"/>
                  <a:pt x="254628" y="234618"/>
                </a:cubicBezTo>
                <a:cubicBezTo>
                  <a:pt x="251453" y="236759"/>
                  <a:pt x="250050" y="239417"/>
                  <a:pt x="250050" y="243035"/>
                </a:cubicBezTo>
                <a:cubicBezTo>
                  <a:pt x="250050" y="243478"/>
                  <a:pt x="250862" y="244955"/>
                  <a:pt x="253963" y="247244"/>
                </a:cubicBezTo>
                <a:cubicBezTo>
                  <a:pt x="258098" y="250197"/>
                  <a:pt x="264300" y="253151"/>
                  <a:pt x="270355" y="256031"/>
                </a:cubicBezTo>
                <a:cubicBezTo>
                  <a:pt x="285639" y="263193"/>
                  <a:pt x="302843" y="271315"/>
                  <a:pt x="302843" y="288076"/>
                </a:cubicBezTo>
                <a:moveTo>
                  <a:pt x="255144" y="191128"/>
                </a:moveTo>
                <a:lnTo>
                  <a:pt x="255144" y="178723"/>
                </a:lnTo>
                <a:cubicBezTo>
                  <a:pt x="255144" y="173038"/>
                  <a:pt x="259796" y="168386"/>
                  <a:pt x="265482" y="168386"/>
                </a:cubicBezTo>
                <a:cubicBezTo>
                  <a:pt x="271167" y="168386"/>
                  <a:pt x="275819" y="173038"/>
                  <a:pt x="275819" y="178723"/>
                </a:cubicBezTo>
                <a:lnTo>
                  <a:pt x="275819" y="191128"/>
                </a:lnTo>
                <a:cubicBezTo>
                  <a:pt x="275819" y="196813"/>
                  <a:pt x="271167" y="201465"/>
                  <a:pt x="265482" y="201465"/>
                </a:cubicBezTo>
                <a:cubicBezTo>
                  <a:pt x="259796" y="201465"/>
                  <a:pt x="255144" y="196813"/>
                  <a:pt x="255144" y="191128"/>
                </a:cubicBezTo>
                <a:moveTo>
                  <a:pt x="275819" y="340501"/>
                </a:moveTo>
                <a:lnTo>
                  <a:pt x="275819" y="352905"/>
                </a:lnTo>
                <a:cubicBezTo>
                  <a:pt x="275819" y="358591"/>
                  <a:pt x="271167" y="363242"/>
                  <a:pt x="265482" y="363242"/>
                </a:cubicBezTo>
                <a:cubicBezTo>
                  <a:pt x="259796" y="363242"/>
                  <a:pt x="255144" y="358591"/>
                  <a:pt x="255144" y="352905"/>
                </a:cubicBezTo>
                <a:lnTo>
                  <a:pt x="255144" y="340501"/>
                </a:lnTo>
                <a:cubicBezTo>
                  <a:pt x="255144" y="334815"/>
                  <a:pt x="259796" y="330163"/>
                  <a:pt x="265482" y="330163"/>
                </a:cubicBezTo>
                <a:cubicBezTo>
                  <a:pt x="271241" y="330163"/>
                  <a:pt x="275819" y="334741"/>
                  <a:pt x="275819" y="340501"/>
                </a:cubicBezTo>
                <a:moveTo>
                  <a:pt x="510104" y="162553"/>
                </a:moveTo>
                <a:cubicBezTo>
                  <a:pt x="496740" y="130950"/>
                  <a:pt x="477616" y="102597"/>
                  <a:pt x="453250" y="78231"/>
                </a:cubicBezTo>
                <a:cubicBezTo>
                  <a:pt x="431320" y="56301"/>
                  <a:pt x="406215" y="38654"/>
                  <a:pt x="378379" y="25585"/>
                </a:cubicBezTo>
                <a:cubicBezTo>
                  <a:pt x="378231" y="25511"/>
                  <a:pt x="378083" y="25437"/>
                  <a:pt x="377936" y="25363"/>
                </a:cubicBezTo>
                <a:cubicBezTo>
                  <a:pt x="374982" y="23960"/>
                  <a:pt x="372029" y="22631"/>
                  <a:pt x="369001" y="21376"/>
                </a:cubicBezTo>
                <a:cubicBezTo>
                  <a:pt x="336292" y="7568"/>
                  <a:pt x="301588" y="554"/>
                  <a:pt x="265777" y="554"/>
                </a:cubicBezTo>
                <a:cubicBezTo>
                  <a:pt x="229966" y="554"/>
                  <a:pt x="195262" y="7568"/>
                  <a:pt x="162553" y="21376"/>
                </a:cubicBezTo>
                <a:cubicBezTo>
                  <a:pt x="130950" y="34741"/>
                  <a:pt x="102597" y="53864"/>
                  <a:pt x="78230" y="78231"/>
                </a:cubicBezTo>
                <a:cubicBezTo>
                  <a:pt x="53864" y="102597"/>
                  <a:pt x="34740" y="130950"/>
                  <a:pt x="21376" y="162553"/>
                </a:cubicBezTo>
                <a:cubicBezTo>
                  <a:pt x="7568" y="195263"/>
                  <a:pt x="554" y="229966"/>
                  <a:pt x="554" y="265777"/>
                </a:cubicBezTo>
                <a:cubicBezTo>
                  <a:pt x="554" y="301588"/>
                  <a:pt x="7568" y="336292"/>
                  <a:pt x="21376" y="369001"/>
                </a:cubicBezTo>
                <a:cubicBezTo>
                  <a:pt x="34740" y="400604"/>
                  <a:pt x="53864" y="428957"/>
                  <a:pt x="78230" y="453324"/>
                </a:cubicBezTo>
                <a:cubicBezTo>
                  <a:pt x="102597" y="477690"/>
                  <a:pt x="130950" y="496814"/>
                  <a:pt x="162553" y="510178"/>
                </a:cubicBezTo>
                <a:cubicBezTo>
                  <a:pt x="195262" y="523986"/>
                  <a:pt x="229966" y="531001"/>
                  <a:pt x="265777" y="531001"/>
                </a:cubicBezTo>
                <a:cubicBezTo>
                  <a:pt x="301588" y="531001"/>
                  <a:pt x="336292" y="523986"/>
                  <a:pt x="369001" y="510178"/>
                </a:cubicBezTo>
                <a:cubicBezTo>
                  <a:pt x="400604" y="496814"/>
                  <a:pt x="428957" y="477690"/>
                  <a:pt x="453324" y="453324"/>
                </a:cubicBezTo>
                <a:cubicBezTo>
                  <a:pt x="477690" y="428957"/>
                  <a:pt x="496814" y="400604"/>
                  <a:pt x="510178" y="369001"/>
                </a:cubicBezTo>
                <a:cubicBezTo>
                  <a:pt x="523986" y="336292"/>
                  <a:pt x="531000" y="301588"/>
                  <a:pt x="531000" y="265777"/>
                </a:cubicBezTo>
                <a:cubicBezTo>
                  <a:pt x="530926" y="229966"/>
                  <a:pt x="523912" y="195263"/>
                  <a:pt x="510104" y="162553"/>
                </a:cubicBezTo>
                <a:moveTo>
                  <a:pt x="92776" y="438704"/>
                </a:moveTo>
                <a:cubicBezTo>
                  <a:pt x="46554" y="392482"/>
                  <a:pt x="21154" y="331123"/>
                  <a:pt x="21154" y="265777"/>
                </a:cubicBezTo>
                <a:cubicBezTo>
                  <a:pt x="21154" y="200431"/>
                  <a:pt x="46554" y="139072"/>
                  <a:pt x="92776" y="92850"/>
                </a:cubicBezTo>
                <a:cubicBezTo>
                  <a:pt x="138999" y="46628"/>
                  <a:pt x="200357" y="21228"/>
                  <a:pt x="265703" y="21228"/>
                </a:cubicBezTo>
                <a:cubicBezTo>
                  <a:pt x="298339" y="21228"/>
                  <a:pt x="330015" y="27578"/>
                  <a:pt x="359255" y="39688"/>
                </a:cubicBezTo>
                <a:lnTo>
                  <a:pt x="331861" y="87977"/>
                </a:lnTo>
                <a:cubicBezTo>
                  <a:pt x="310670" y="79929"/>
                  <a:pt x="288002" y="75720"/>
                  <a:pt x="264596" y="75720"/>
                </a:cubicBezTo>
                <a:cubicBezTo>
                  <a:pt x="214091" y="75720"/>
                  <a:pt x="166614" y="95361"/>
                  <a:pt x="130950" y="131098"/>
                </a:cubicBezTo>
                <a:cubicBezTo>
                  <a:pt x="95287" y="166761"/>
                  <a:pt x="75572" y="214239"/>
                  <a:pt x="75572" y="264744"/>
                </a:cubicBezTo>
                <a:cubicBezTo>
                  <a:pt x="75572" y="315248"/>
                  <a:pt x="95213" y="362725"/>
                  <a:pt x="130950" y="398389"/>
                </a:cubicBezTo>
                <a:cubicBezTo>
                  <a:pt x="166614" y="434052"/>
                  <a:pt x="214091" y="453767"/>
                  <a:pt x="264596" y="453767"/>
                </a:cubicBezTo>
                <a:cubicBezTo>
                  <a:pt x="284606" y="453767"/>
                  <a:pt x="304099" y="450665"/>
                  <a:pt x="322632" y="444759"/>
                </a:cubicBezTo>
                <a:lnTo>
                  <a:pt x="337768" y="499620"/>
                </a:lnTo>
                <a:cubicBezTo>
                  <a:pt x="314731" y="506708"/>
                  <a:pt x="290439" y="510400"/>
                  <a:pt x="265629" y="510400"/>
                </a:cubicBezTo>
                <a:cubicBezTo>
                  <a:pt x="200357" y="510326"/>
                  <a:pt x="138999" y="484852"/>
                  <a:pt x="92776" y="438704"/>
                </a:cubicBezTo>
                <a:moveTo>
                  <a:pt x="326545" y="421352"/>
                </a:moveTo>
                <a:cubicBezTo>
                  <a:pt x="326028" y="421500"/>
                  <a:pt x="325585" y="421722"/>
                  <a:pt x="325068" y="421943"/>
                </a:cubicBezTo>
                <a:cubicBezTo>
                  <a:pt x="306018" y="429253"/>
                  <a:pt x="285639" y="433092"/>
                  <a:pt x="264596" y="433092"/>
                </a:cubicBezTo>
                <a:cubicBezTo>
                  <a:pt x="219629" y="433092"/>
                  <a:pt x="177394" y="415593"/>
                  <a:pt x="145570" y="383769"/>
                </a:cubicBezTo>
                <a:cubicBezTo>
                  <a:pt x="113746" y="351945"/>
                  <a:pt x="96247" y="309710"/>
                  <a:pt x="96247" y="264744"/>
                </a:cubicBezTo>
                <a:cubicBezTo>
                  <a:pt x="96247" y="219777"/>
                  <a:pt x="113746" y="177542"/>
                  <a:pt x="145570" y="145718"/>
                </a:cubicBezTo>
                <a:cubicBezTo>
                  <a:pt x="177394" y="113894"/>
                  <a:pt x="219629" y="96395"/>
                  <a:pt x="264596" y="96395"/>
                </a:cubicBezTo>
                <a:cubicBezTo>
                  <a:pt x="288002" y="96395"/>
                  <a:pt x="310670" y="101120"/>
                  <a:pt x="331492" y="110202"/>
                </a:cubicBezTo>
                <a:cubicBezTo>
                  <a:pt x="332009" y="110498"/>
                  <a:pt x="332526" y="110719"/>
                  <a:pt x="333043" y="110867"/>
                </a:cubicBezTo>
                <a:cubicBezTo>
                  <a:pt x="351650" y="119136"/>
                  <a:pt x="368780" y="130876"/>
                  <a:pt x="383621" y="145718"/>
                </a:cubicBezTo>
                <a:cubicBezTo>
                  <a:pt x="415445" y="177542"/>
                  <a:pt x="432944" y="219777"/>
                  <a:pt x="432944" y="264744"/>
                </a:cubicBezTo>
                <a:cubicBezTo>
                  <a:pt x="432944" y="309710"/>
                  <a:pt x="415445" y="351945"/>
                  <a:pt x="383621" y="383769"/>
                </a:cubicBezTo>
                <a:cubicBezTo>
                  <a:pt x="367082" y="400309"/>
                  <a:pt x="347736" y="413009"/>
                  <a:pt x="326545" y="421352"/>
                </a:cubicBezTo>
                <a:moveTo>
                  <a:pt x="438630" y="438704"/>
                </a:moveTo>
                <a:cubicBezTo>
                  <a:pt x="415002" y="462332"/>
                  <a:pt x="387461" y="480496"/>
                  <a:pt x="357409" y="492605"/>
                </a:cubicBezTo>
                <a:lnTo>
                  <a:pt x="342125" y="437227"/>
                </a:lnTo>
                <a:cubicBezTo>
                  <a:pt x="362799" y="427924"/>
                  <a:pt x="381849" y="414854"/>
                  <a:pt x="398315" y="398389"/>
                </a:cubicBezTo>
                <a:cubicBezTo>
                  <a:pt x="433978" y="362725"/>
                  <a:pt x="453693" y="315248"/>
                  <a:pt x="453693" y="264744"/>
                </a:cubicBezTo>
                <a:cubicBezTo>
                  <a:pt x="453693" y="214239"/>
                  <a:pt x="434052" y="166761"/>
                  <a:pt x="398315" y="131098"/>
                </a:cubicBezTo>
                <a:cubicBezTo>
                  <a:pt x="384138" y="116921"/>
                  <a:pt x="368189" y="105329"/>
                  <a:pt x="350911" y="96469"/>
                </a:cubicBezTo>
                <a:lnTo>
                  <a:pt x="378157" y="48474"/>
                </a:lnTo>
                <a:cubicBezTo>
                  <a:pt x="400235" y="59919"/>
                  <a:pt x="420614" y="74760"/>
                  <a:pt x="438704" y="92850"/>
                </a:cubicBezTo>
                <a:cubicBezTo>
                  <a:pt x="484926" y="139072"/>
                  <a:pt x="510326" y="200431"/>
                  <a:pt x="510326" y="265777"/>
                </a:cubicBezTo>
                <a:cubicBezTo>
                  <a:pt x="510252" y="331123"/>
                  <a:pt x="484778" y="392482"/>
                  <a:pt x="438630" y="438704"/>
                </a:cubicBezTo>
                <a:moveTo>
                  <a:pt x="388568" y="86131"/>
                </a:moveTo>
                <a:cubicBezTo>
                  <a:pt x="386649" y="89306"/>
                  <a:pt x="383252" y="91078"/>
                  <a:pt x="379708" y="91078"/>
                </a:cubicBezTo>
                <a:cubicBezTo>
                  <a:pt x="377862" y="91078"/>
                  <a:pt x="376016" y="90562"/>
                  <a:pt x="374318" y="89528"/>
                </a:cubicBezTo>
                <a:lnTo>
                  <a:pt x="374022" y="89306"/>
                </a:lnTo>
                <a:cubicBezTo>
                  <a:pt x="369149" y="86279"/>
                  <a:pt x="367672" y="79929"/>
                  <a:pt x="370626" y="75056"/>
                </a:cubicBezTo>
                <a:cubicBezTo>
                  <a:pt x="373653" y="70182"/>
                  <a:pt x="380003" y="68706"/>
                  <a:pt x="384803" y="71659"/>
                </a:cubicBezTo>
                <a:cubicBezTo>
                  <a:pt x="384803" y="71659"/>
                  <a:pt x="384876" y="71733"/>
                  <a:pt x="384876" y="71733"/>
                </a:cubicBezTo>
                <a:lnTo>
                  <a:pt x="385098" y="71881"/>
                </a:lnTo>
                <a:cubicBezTo>
                  <a:pt x="390045" y="74908"/>
                  <a:pt x="391596" y="81258"/>
                  <a:pt x="388568" y="86131"/>
                </a:cubicBezTo>
                <a:moveTo>
                  <a:pt x="493269" y="255588"/>
                </a:moveTo>
                <a:lnTo>
                  <a:pt x="493269" y="256326"/>
                </a:lnTo>
                <a:cubicBezTo>
                  <a:pt x="493491" y="262011"/>
                  <a:pt x="489061" y="266885"/>
                  <a:pt x="483375" y="267106"/>
                </a:cubicBezTo>
                <a:cubicBezTo>
                  <a:pt x="483228" y="267106"/>
                  <a:pt x="483080" y="267106"/>
                  <a:pt x="482932" y="267106"/>
                </a:cubicBezTo>
                <a:cubicBezTo>
                  <a:pt x="477394" y="267106"/>
                  <a:pt x="472817" y="262750"/>
                  <a:pt x="472595" y="257212"/>
                </a:cubicBezTo>
                <a:lnTo>
                  <a:pt x="472595" y="256474"/>
                </a:lnTo>
                <a:cubicBezTo>
                  <a:pt x="472300" y="250788"/>
                  <a:pt x="476730" y="245915"/>
                  <a:pt x="482489" y="245693"/>
                </a:cubicBezTo>
                <a:cubicBezTo>
                  <a:pt x="488175" y="245398"/>
                  <a:pt x="493048" y="249828"/>
                  <a:pt x="493269" y="255588"/>
                </a:cubicBezTo>
                <a:moveTo>
                  <a:pt x="464399" y="377714"/>
                </a:moveTo>
                <a:lnTo>
                  <a:pt x="464030" y="378379"/>
                </a:lnTo>
                <a:cubicBezTo>
                  <a:pt x="462110" y="381776"/>
                  <a:pt x="458640" y="383621"/>
                  <a:pt x="455022" y="383621"/>
                </a:cubicBezTo>
                <a:cubicBezTo>
                  <a:pt x="453324" y="383621"/>
                  <a:pt x="451551" y="383178"/>
                  <a:pt x="449927" y="382292"/>
                </a:cubicBezTo>
                <a:cubicBezTo>
                  <a:pt x="444980" y="379486"/>
                  <a:pt x="443208" y="373210"/>
                  <a:pt x="446014" y="368190"/>
                </a:cubicBezTo>
                <a:lnTo>
                  <a:pt x="446383" y="367599"/>
                </a:lnTo>
                <a:cubicBezTo>
                  <a:pt x="449189" y="362652"/>
                  <a:pt x="455465" y="360879"/>
                  <a:pt x="460486" y="363685"/>
                </a:cubicBezTo>
                <a:cubicBezTo>
                  <a:pt x="465433" y="366417"/>
                  <a:pt x="467205" y="372693"/>
                  <a:pt x="464399" y="377714"/>
                </a:cubicBezTo>
                <a:moveTo>
                  <a:pt x="446974" y="404222"/>
                </a:moveTo>
                <a:lnTo>
                  <a:pt x="446531" y="404813"/>
                </a:lnTo>
                <a:cubicBezTo>
                  <a:pt x="444463" y="407471"/>
                  <a:pt x="441436" y="408874"/>
                  <a:pt x="438335" y="408874"/>
                </a:cubicBezTo>
                <a:cubicBezTo>
                  <a:pt x="436120" y="408874"/>
                  <a:pt x="433904" y="408209"/>
                  <a:pt x="432058" y="406732"/>
                </a:cubicBezTo>
                <a:cubicBezTo>
                  <a:pt x="427554" y="403262"/>
                  <a:pt x="426668" y="396764"/>
                  <a:pt x="430139" y="392260"/>
                </a:cubicBezTo>
                <a:lnTo>
                  <a:pt x="430582" y="391670"/>
                </a:lnTo>
                <a:cubicBezTo>
                  <a:pt x="434052" y="387165"/>
                  <a:pt x="440550" y="386280"/>
                  <a:pt x="445054" y="389750"/>
                </a:cubicBezTo>
                <a:cubicBezTo>
                  <a:pt x="449558" y="393220"/>
                  <a:pt x="450444" y="399718"/>
                  <a:pt x="446974" y="404222"/>
                </a:cubicBezTo>
                <a:moveTo>
                  <a:pt x="477985" y="348992"/>
                </a:moveTo>
                <a:lnTo>
                  <a:pt x="477690" y="349730"/>
                </a:lnTo>
                <a:cubicBezTo>
                  <a:pt x="476065" y="353791"/>
                  <a:pt x="472226" y="356302"/>
                  <a:pt x="468091" y="356302"/>
                </a:cubicBezTo>
                <a:cubicBezTo>
                  <a:pt x="466836" y="356302"/>
                  <a:pt x="465507" y="356080"/>
                  <a:pt x="464325" y="355563"/>
                </a:cubicBezTo>
                <a:cubicBezTo>
                  <a:pt x="459009" y="353496"/>
                  <a:pt x="456425" y="347441"/>
                  <a:pt x="458492" y="342125"/>
                </a:cubicBezTo>
                <a:lnTo>
                  <a:pt x="458714" y="341460"/>
                </a:lnTo>
                <a:cubicBezTo>
                  <a:pt x="460781" y="336144"/>
                  <a:pt x="466762" y="333486"/>
                  <a:pt x="472078" y="335553"/>
                </a:cubicBezTo>
                <a:cubicBezTo>
                  <a:pt x="477468" y="337695"/>
                  <a:pt x="480053" y="343675"/>
                  <a:pt x="477985" y="348992"/>
                </a:cubicBezTo>
                <a:moveTo>
                  <a:pt x="492531" y="287264"/>
                </a:moveTo>
                <a:lnTo>
                  <a:pt x="492457" y="288002"/>
                </a:lnTo>
                <a:cubicBezTo>
                  <a:pt x="491940" y="293392"/>
                  <a:pt x="487436" y="297379"/>
                  <a:pt x="482194" y="297379"/>
                </a:cubicBezTo>
                <a:cubicBezTo>
                  <a:pt x="481899" y="297379"/>
                  <a:pt x="481529" y="297379"/>
                  <a:pt x="481234" y="297306"/>
                </a:cubicBezTo>
                <a:cubicBezTo>
                  <a:pt x="475549" y="296789"/>
                  <a:pt x="471340" y="291768"/>
                  <a:pt x="471931" y="286082"/>
                </a:cubicBezTo>
                <a:lnTo>
                  <a:pt x="472004" y="285344"/>
                </a:lnTo>
                <a:cubicBezTo>
                  <a:pt x="472521" y="279658"/>
                  <a:pt x="477542" y="275450"/>
                  <a:pt x="483228" y="275967"/>
                </a:cubicBezTo>
                <a:cubicBezTo>
                  <a:pt x="488913" y="276557"/>
                  <a:pt x="493048" y="281578"/>
                  <a:pt x="492531" y="287264"/>
                </a:cubicBezTo>
                <a:moveTo>
                  <a:pt x="487436" y="318645"/>
                </a:moveTo>
                <a:lnTo>
                  <a:pt x="487289" y="319383"/>
                </a:lnTo>
                <a:cubicBezTo>
                  <a:pt x="486181" y="324109"/>
                  <a:pt x="481899" y="327357"/>
                  <a:pt x="477247" y="327357"/>
                </a:cubicBezTo>
                <a:cubicBezTo>
                  <a:pt x="476435" y="327357"/>
                  <a:pt x="475622" y="327283"/>
                  <a:pt x="474810" y="327062"/>
                </a:cubicBezTo>
                <a:cubicBezTo>
                  <a:pt x="469272" y="325733"/>
                  <a:pt x="465802" y="320195"/>
                  <a:pt x="467131" y="314584"/>
                </a:cubicBezTo>
                <a:lnTo>
                  <a:pt x="467279" y="313845"/>
                </a:lnTo>
                <a:cubicBezTo>
                  <a:pt x="468608" y="308307"/>
                  <a:pt x="474146" y="304837"/>
                  <a:pt x="479683" y="306166"/>
                </a:cubicBezTo>
                <a:cubicBezTo>
                  <a:pt x="485295" y="307495"/>
                  <a:pt x="488765" y="313107"/>
                  <a:pt x="487436" y="318645"/>
                </a:cubicBezTo>
                <a:moveTo>
                  <a:pt x="460560" y="179609"/>
                </a:moveTo>
                <a:cubicBezTo>
                  <a:pt x="456794" y="179609"/>
                  <a:pt x="453102" y="177468"/>
                  <a:pt x="451330" y="173850"/>
                </a:cubicBezTo>
                <a:lnTo>
                  <a:pt x="451035" y="173259"/>
                </a:lnTo>
                <a:cubicBezTo>
                  <a:pt x="448450" y="168164"/>
                  <a:pt x="450518" y="161962"/>
                  <a:pt x="455612" y="159378"/>
                </a:cubicBezTo>
                <a:cubicBezTo>
                  <a:pt x="460707" y="156793"/>
                  <a:pt x="466910" y="158861"/>
                  <a:pt x="469494" y="163956"/>
                </a:cubicBezTo>
                <a:lnTo>
                  <a:pt x="469863" y="164620"/>
                </a:lnTo>
                <a:cubicBezTo>
                  <a:pt x="472374" y="169715"/>
                  <a:pt x="470306" y="175917"/>
                  <a:pt x="465211" y="178501"/>
                </a:cubicBezTo>
                <a:cubicBezTo>
                  <a:pt x="463661" y="179240"/>
                  <a:pt x="462110" y="179609"/>
                  <a:pt x="460560" y="179609"/>
                </a:cubicBezTo>
                <a:moveTo>
                  <a:pt x="451035" y="151625"/>
                </a:moveTo>
                <a:cubicBezTo>
                  <a:pt x="449262" y="152880"/>
                  <a:pt x="447195" y="153471"/>
                  <a:pt x="445201" y="153471"/>
                </a:cubicBezTo>
                <a:cubicBezTo>
                  <a:pt x="441879" y="153471"/>
                  <a:pt x="438704" y="151920"/>
                  <a:pt x="436636" y="148967"/>
                </a:cubicBezTo>
                <a:lnTo>
                  <a:pt x="436267" y="148376"/>
                </a:lnTo>
                <a:cubicBezTo>
                  <a:pt x="433018" y="143651"/>
                  <a:pt x="434200" y="137227"/>
                  <a:pt x="438925" y="133978"/>
                </a:cubicBezTo>
                <a:cubicBezTo>
                  <a:pt x="443651" y="130729"/>
                  <a:pt x="450075" y="131910"/>
                  <a:pt x="453324" y="136636"/>
                </a:cubicBezTo>
                <a:lnTo>
                  <a:pt x="453767" y="137300"/>
                </a:lnTo>
                <a:cubicBezTo>
                  <a:pt x="456942" y="141952"/>
                  <a:pt x="455760" y="148376"/>
                  <a:pt x="451035" y="151625"/>
                </a:cubicBezTo>
                <a:moveTo>
                  <a:pt x="426078" y="413526"/>
                </a:moveTo>
                <a:cubicBezTo>
                  <a:pt x="430065" y="417587"/>
                  <a:pt x="430065" y="424158"/>
                  <a:pt x="426004" y="428145"/>
                </a:cubicBezTo>
                <a:lnTo>
                  <a:pt x="425487" y="428662"/>
                </a:lnTo>
                <a:cubicBezTo>
                  <a:pt x="423493" y="430656"/>
                  <a:pt x="420835" y="431690"/>
                  <a:pt x="418251" y="431690"/>
                </a:cubicBezTo>
                <a:cubicBezTo>
                  <a:pt x="415593" y="431690"/>
                  <a:pt x="412935" y="430656"/>
                  <a:pt x="410867" y="428588"/>
                </a:cubicBezTo>
                <a:cubicBezTo>
                  <a:pt x="406880" y="424527"/>
                  <a:pt x="406880" y="417956"/>
                  <a:pt x="410941" y="413969"/>
                </a:cubicBezTo>
                <a:lnTo>
                  <a:pt x="411458" y="413452"/>
                </a:lnTo>
                <a:cubicBezTo>
                  <a:pt x="415519" y="409391"/>
                  <a:pt x="422090" y="409464"/>
                  <a:pt x="426078" y="413526"/>
                </a:cubicBezTo>
                <a:moveTo>
                  <a:pt x="404074" y="434347"/>
                </a:moveTo>
                <a:cubicBezTo>
                  <a:pt x="407471" y="438925"/>
                  <a:pt x="406585" y="445423"/>
                  <a:pt x="402007" y="448820"/>
                </a:cubicBezTo>
                <a:lnTo>
                  <a:pt x="401416" y="449263"/>
                </a:lnTo>
                <a:cubicBezTo>
                  <a:pt x="399570" y="450665"/>
                  <a:pt x="397355" y="451330"/>
                  <a:pt x="395214" y="451330"/>
                </a:cubicBezTo>
                <a:cubicBezTo>
                  <a:pt x="392039" y="451330"/>
                  <a:pt x="388938" y="449927"/>
                  <a:pt x="386944" y="447195"/>
                </a:cubicBezTo>
                <a:cubicBezTo>
                  <a:pt x="383547" y="442617"/>
                  <a:pt x="384433" y="436120"/>
                  <a:pt x="389011" y="432723"/>
                </a:cubicBezTo>
                <a:lnTo>
                  <a:pt x="389602" y="432280"/>
                </a:lnTo>
                <a:cubicBezTo>
                  <a:pt x="394180" y="428884"/>
                  <a:pt x="400604" y="429844"/>
                  <a:pt x="404074" y="434347"/>
                </a:cubicBezTo>
                <a:moveTo>
                  <a:pt x="433314" y="127037"/>
                </a:moveTo>
                <a:cubicBezTo>
                  <a:pt x="431320" y="128809"/>
                  <a:pt x="428810" y="129695"/>
                  <a:pt x="426373" y="129695"/>
                </a:cubicBezTo>
                <a:cubicBezTo>
                  <a:pt x="423567" y="129695"/>
                  <a:pt x="420761" y="128588"/>
                  <a:pt x="418694" y="126299"/>
                </a:cubicBezTo>
                <a:lnTo>
                  <a:pt x="418251" y="125782"/>
                </a:lnTo>
                <a:cubicBezTo>
                  <a:pt x="414411" y="121573"/>
                  <a:pt x="414633" y="115001"/>
                  <a:pt x="418842" y="111162"/>
                </a:cubicBezTo>
                <a:cubicBezTo>
                  <a:pt x="423050" y="107322"/>
                  <a:pt x="429622" y="107544"/>
                  <a:pt x="433461" y="111753"/>
                </a:cubicBezTo>
                <a:lnTo>
                  <a:pt x="433978" y="112344"/>
                </a:lnTo>
                <a:cubicBezTo>
                  <a:pt x="437818" y="116626"/>
                  <a:pt x="437522" y="123197"/>
                  <a:pt x="433314" y="127037"/>
                </a:cubicBezTo>
                <a:moveTo>
                  <a:pt x="468534" y="186771"/>
                </a:moveTo>
                <a:cubicBezTo>
                  <a:pt x="473924" y="184925"/>
                  <a:pt x="479831" y="187879"/>
                  <a:pt x="481603" y="193269"/>
                </a:cubicBezTo>
                <a:lnTo>
                  <a:pt x="481825" y="194007"/>
                </a:lnTo>
                <a:cubicBezTo>
                  <a:pt x="483597" y="199398"/>
                  <a:pt x="480717" y="205305"/>
                  <a:pt x="475253" y="207077"/>
                </a:cubicBezTo>
                <a:cubicBezTo>
                  <a:pt x="474146" y="207446"/>
                  <a:pt x="473038" y="207594"/>
                  <a:pt x="472004" y="207594"/>
                </a:cubicBezTo>
                <a:cubicBezTo>
                  <a:pt x="467648" y="207594"/>
                  <a:pt x="463661" y="204861"/>
                  <a:pt x="462184" y="200505"/>
                </a:cubicBezTo>
                <a:lnTo>
                  <a:pt x="461963" y="199841"/>
                </a:lnTo>
                <a:cubicBezTo>
                  <a:pt x="460264" y="194450"/>
                  <a:pt x="463144" y="188617"/>
                  <a:pt x="468534" y="186771"/>
                </a:cubicBezTo>
                <a:moveTo>
                  <a:pt x="489651" y="223985"/>
                </a:moveTo>
                <a:lnTo>
                  <a:pt x="489799" y="224724"/>
                </a:lnTo>
                <a:cubicBezTo>
                  <a:pt x="490833" y="230335"/>
                  <a:pt x="487141" y="235725"/>
                  <a:pt x="481529" y="236759"/>
                </a:cubicBezTo>
                <a:cubicBezTo>
                  <a:pt x="480865" y="236907"/>
                  <a:pt x="480274" y="236907"/>
                  <a:pt x="479683" y="236907"/>
                </a:cubicBezTo>
                <a:cubicBezTo>
                  <a:pt x="474810" y="236907"/>
                  <a:pt x="470454" y="233437"/>
                  <a:pt x="469494" y="228415"/>
                </a:cubicBezTo>
                <a:lnTo>
                  <a:pt x="469346" y="227751"/>
                </a:lnTo>
                <a:cubicBezTo>
                  <a:pt x="468313" y="222139"/>
                  <a:pt x="472004" y="216749"/>
                  <a:pt x="477616" y="215716"/>
                </a:cubicBezTo>
                <a:cubicBezTo>
                  <a:pt x="483228" y="214682"/>
                  <a:pt x="488618" y="218374"/>
                  <a:pt x="489651" y="223985"/>
                </a:cubicBezTo>
                <a:moveTo>
                  <a:pt x="412344" y="105033"/>
                </a:moveTo>
                <a:cubicBezTo>
                  <a:pt x="410276" y="107470"/>
                  <a:pt x="407323" y="108799"/>
                  <a:pt x="404370" y="108799"/>
                </a:cubicBezTo>
                <a:cubicBezTo>
                  <a:pt x="402080" y="108799"/>
                  <a:pt x="399718" y="107987"/>
                  <a:pt x="397798" y="106437"/>
                </a:cubicBezTo>
                <a:lnTo>
                  <a:pt x="397207" y="105994"/>
                </a:lnTo>
                <a:cubicBezTo>
                  <a:pt x="392777" y="102376"/>
                  <a:pt x="392186" y="95878"/>
                  <a:pt x="395804" y="91447"/>
                </a:cubicBezTo>
                <a:cubicBezTo>
                  <a:pt x="399422" y="87017"/>
                  <a:pt x="405920" y="86427"/>
                  <a:pt x="410350" y="90045"/>
                </a:cubicBezTo>
                <a:lnTo>
                  <a:pt x="410941" y="90488"/>
                </a:lnTo>
                <a:cubicBezTo>
                  <a:pt x="415371" y="94106"/>
                  <a:pt x="416036" y="100603"/>
                  <a:pt x="412344" y="105033"/>
                </a:cubicBezTo>
                <a:moveTo>
                  <a:pt x="379265" y="452068"/>
                </a:moveTo>
                <a:cubicBezTo>
                  <a:pt x="381997" y="457089"/>
                  <a:pt x="380225" y="463366"/>
                  <a:pt x="375204" y="466097"/>
                </a:cubicBezTo>
                <a:lnTo>
                  <a:pt x="374908" y="466245"/>
                </a:lnTo>
                <a:cubicBezTo>
                  <a:pt x="373358" y="467131"/>
                  <a:pt x="371586" y="467501"/>
                  <a:pt x="369961" y="467501"/>
                </a:cubicBezTo>
                <a:cubicBezTo>
                  <a:pt x="366269" y="467501"/>
                  <a:pt x="362725" y="465581"/>
                  <a:pt x="360879" y="462110"/>
                </a:cubicBezTo>
                <a:cubicBezTo>
                  <a:pt x="358147" y="457089"/>
                  <a:pt x="359919" y="450813"/>
                  <a:pt x="364940" y="448081"/>
                </a:cubicBezTo>
                <a:lnTo>
                  <a:pt x="365236" y="447934"/>
                </a:lnTo>
                <a:cubicBezTo>
                  <a:pt x="370257" y="445276"/>
                  <a:pt x="376533" y="447048"/>
                  <a:pt x="379265" y="452068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0" name="Forma libre 94">
            <a:extLst>
              <a:ext uri="{FF2B5EF4-FFF2-40B4-BE49-F238E27FC236}">
                <a16:creationId xmlns:a16="http://schemas.microsoft.com/office/drawing/2014/main" id="{F26DA2BD-B1F9-4F4C-87A2-E6EB3A1780C7}"/>
              </a:ext>
            </a:extLst>
          </p:cNvPr>
          <p:cNvSpPr/>
          <p:nvPr/>
        </p:nvSpPr>
        <p:spPr>
          <a:xfrm>
            <a:off x="1671020" y="8925266"/>
            <a:ext cx="925553" cy="1399139"/>
          </a:xfrm>
          <a:custGeom>
            <a:avLst/>
            <a:gdLst>
              <a:gd name="connsiteX0" fmla="*/ 346925 w 347773"/>
              <a:gd name="connsiteY0" fmla="*/ 184630 h 525720"/>
              <a:gd name="connsiteX1" fmla="*/ 337548 w 347773"/>
              <a:gd name="connsiteY1" fmla="*/ 178649 h 525720"/>
              <a:gd name="connsiteX2" fmla="*/ 269617 w 347773"/>
              <a:gd name="connsiteY2" fmla="*/ 178649 h 525720"/>
              <a:gd name="connsiteX3" fmla="*/ 288520 w 347773"/>
              <a:gd name="connsiteY3" fmla="*/ 115445 h 525720"/>
              <a:gd name="connsiteX4" fmla="*/ 173629 w 347773"/>
              <a:gd name="connsiteY4" fmla="*/ 554 h 525720"/>
              <a:gd name="connsiteX5" fmla="*/ 58738 w 347773"/>
              <a:gd name="connsiteY5" fmla="*/ 115445 h 525720"/>
              <a:gd name="connsiteX6" fmla="*/ 77641 w 347773"/>
              <a:gd name="connsiteY6" fmla="*/ 178649 h 525720"/>
              <a:gd name="connsiteX7" fmla="*/ 10892 w 347773"/>
              <a:gd name="connsiteY7" fmla="*/ 178649 h 525720"/>
              <a:gd name="connsiteX8" fmla="*/ 1514 w 347773"/>
              <a:gd name="connsiteY8" fmla="*/ 184630 h 525720"/>
              <a:gd name="connsiteX9" fmla="*/ 2991 w 347773"/>
              <a:gd name="connsiteY9" fmla="*/ 195632 h 525720"/>
              <a:gd name="connsiteX10" fmla="*/ 122977 w 347773"/>
              <a:gd name="connsiteY10" fmla="*/ 336882 h 525720"/>
              <a:gd name="connsiteX11" fmla="*/ 122977 w 347773"/>
              <a:gd name="connsiteY11" fmla="*/ 515495 h 525720"/>
              <a:gd name="connsiteX12" fmla="*/ 129401 w 347773"/>
              <a:gd name="connsiteY12" fmla="*/ 525094 h 525720"/>
              <a:gd name="connsiteX13" fmla="*/ 133314 w 347773"/>
              <a:gd name="connsiteY13" fmla="*/ 525832 h 525720"/>
              <a:gd name="connsiteX14" fmla="*/ 140771 w 347773"/>
              <a:gd name="connsiteY14" fmla="*/ 522657 h 525720"/>
              <a:gd name="connsiteX15" fmla="*/ 222805 w 347773"/>
              <a:gd name="connsiteY15" fmla="*/ 437966 h 525720"/>
              <a:gd name="connsiteX16" fmla="*/ 225684 w 347773"/>
              <a:gd name="connsiteY16" fmla="*/ 430803 h 525720"/>
              <a:gd name="connsiteX17" fmla="*/ 225684 w 347773"/>
              <a:gd name="connsiteY17" fmla="*/ 336365 h 525720"/>
              <a:gd name="connsiteX18" fmla="*/ 345300 w 347773"/>
              <a:gd name="connsiteY18" fmla="*/ 195558 h 525720"/>
              <a:gd name="connsiteX19" fmla="*/ 346925 w 347773"/>
              <a:gd name="connsiteY19" fmla="*/ 184630 h 525720"/>
              <a:gd name="connsiteX20" fmla="*/ 79487 w 347773"/>
              <a:gd name="connsiteY20" fmla="*/ 115445 h 525720"/>
              <a:gd name="connsiteX21" fmla="*/ 173703 w 347773"/>
              <a:gd name="connsiteY21" fmla="*/ 21228 h 525720"/>
              <a:gd name="connsiteX22" fmla="*/ 267919 w 347773"/>
              <a:gd name="connsiteY22" fmla="*/ 115445 h 525720"/>
              <a:gd name="connsiteX23" fmla="*/ 244661 w 347773"/>
              <a:gd name="connsiteY23" fmla="*/ 177394 h 525720"/>
              <a:gd name="connsiteX24" fmla="*/ 243774 w 347773"/>
              <a:gd name="connsiteY24" fmla="*/ 178649 h 525720"/>
              <a:gd name="connsiteX25" fmla="*/ 183671 w 347773"/>
              <a:gd name="connsiteY25" fmla="*/ 178649 h 525720"/>
              <a:gd name="connsiteX26" fmla="*/ 173703 w 347773"/>
              <a:gd name="connsiteY26" fmla="*/ 170970 h 525720"/>
              <a:gd name="connsiteX27" fmla="*/ 163735 w 347773"/>
              <a:gd name="connsiteY27" fmla="*/ 178649 h 525720"/>
              <a:gd name="connsiteX28" fmla="*/ 103853 w 347773"/>
              <a:gd name="connsiteY28" fmla="*/ 178649 h 525720"/>
              <a:gd name="connsiteX29" fmla="*/ 79487 w 347773"/>
              <a:gd name="connsiteY29" fmla="*/ 115445 h 525720"/>
              <a:gd name="connsiteX30" fmla="*/ 207594 w 347773"/>
              <a:gd name="connsiteY30" fmla="*/ 325955 h 525720"/>
              <a:gd name="connsiteX31" fmla="*/ 205158 w 347773"/>
              <a:gd name="connsiteY31" fmla="*/ 332673 h 525720"/>
              <a:gd name="connsiteX32" fmla="*/ 205158 w 347773"/>
              <a:gd name="connsiteY32" fmla="*/ 426742 h 525720"/>
              <a:gd name="connsiteX33" fmla="*/ 143799 w 347773"/>
              <a:gd name="connsiteY33" fmla="*/ 490094 h 525720"/>
              <a:gd name="connsiteX34" fmla="*/ 143799 w 347773"/>
              <a:gd name="connsiteY34" fmla="*/ 333190 h 525720"/>
              <a:gd name="connsiteX35" fmla="*/ 141362 w 347773"/>
              <a:gd name="connsiteY35" fmla="*/ 326472 h 525720"/>
              <a:gd name="connsiteX36" fmla="*/ 33338 w 347773"/>
              <a:gd name="connsiteY36" fmla="*/ 199324 h 525720"/>
              <a:gd name="connsiteX37" fmla="*/ 315249 w 347773"/>
              <a:gd name="connsiteY37" fmla="*/ 199324 h 525720"/>
              <a:gd name="connsiteX38" fmla="*/ 207594 w 347773"/>
              <a:gd name="connsiteY38" fmla="*/ 325955 h 525720"/>
              <a:gd name="connsiteX39" fmla="*/ 147195 w 347773"/>
              <a:gd name="connsiteY39" fmla="*/ 160042 h 525720"/>
              <a:gd name="connsiteX40" fmla="*/ 141584 w 347773"/>
              <a:gd name="connsiteY40" fmla="*/ 146530 h 525720"/>
              <a:gd name="connsiteX41" fmla="*/ 155096 w 347773"/>
              <a:gd name="connsiteY41" fmla="*/ 140919 h 525720"/>
              <a:gd name="connsiteX42" fmla="*/ 183819 w 347773"/>
              <a:gd name="connsiteY42" fmla="*/ 141583 h 525720"/>
              <a:gd name="connsiteX43" fmla="*/ 187141 w 347773"/>
              <a:gd name="connsiteY43" fmla="*/ 135455 h 525720"/>
              <a:gd name="connsiteX44" fmla="*/ 182859 w 347773"/>
              <a:gd name="connsiteY44" fmla="*/ 131615 h 525720"/>
              <a:gd name="connsiteX45" fmla="*/ 169716 w 347773"/>
              <a:gd name="connsiteY45" fmla="*/ 124822 h 525720"/>
              <a:gd name="connsiteX46" fmla="*/ 140771 w 347773"/>
              <a:gd name="connsiteY46" fmla="*/ 95878 h 525720"/>
              <a:gd name="connsiteX47" fmla="*/ 153324 w 347773"/>
              <a:gd name="connsiteY47" fmla="*/ 72397 h 525720"/>
              <a:gd name="connsiteX48" fmla="*/ 200875 w 347773"/>
              <a:gd name="connsiteY48" fmla="*/ 70478 h 525720"/>
              <a:gd name="connsiteX49" fmla="*/ 206634 w 347773"/>
              <a:gd name="connsiteY49" fmla="*/ 83916 h 525720"/>
              <a:gd name="connsiteX50" fmla="*/ 193196 w 347773"/>
              <a:gd name="connsiteY50" fmla="*/ 89675 h 525720"/>
              <a:gd name="connsiteX51" fmla="*/ 164916 w 347773"/>
              <a:gd name="connsiteY51" fmla="*/ 89528 h 525720"/>
              <a:gd name="connsiteX52" fmla="*/ 161446 w 347773"/>
              <a:gd name="connsiteY52" fmla="*/ 95730 h 525720"/>
              <a:gd name="connsiteX53" fmla="*/ 178502 w 347773"/>
              <a:gd name="connsiteY53" fmla="*/ 106067 h 525720"/>
              <a:gd name="connsiteX54" fmla="*/ 207742 w 347773"/>
              <a:gd name="connsiteY54" fmla="*/ 135307 h 525720"/>
              <a:gd name="connsiteX55" fmla="*/ 195263 w 347773"/>
              <a:gd name="connsiteY55" fmla="*/ 158640 h 525720"/>
              <a:gd name="connsiteX56" fmla="*/ 171857 w 347773"/>
              <a:gd name="connsiteY56" fmla="*/ 165063 h 525720"/>
              <a:gd name="connsiteX57" fmla="*/ 147195 w 347773"/>
              <a:gd name="connsiteY57" fmla="*/ 160042 h 525720"/>
              <a:gd name="connsiteX58" fmla="*/ 163366 w 347773"/>
              <a:gd name="connsiteY58" fmla="*/ 50320 h 525720"/>
              <a:gd name="connsiteX59" fmla="*/ 163366 w 347773"/>
              <a:gd name="connsiteY59" fmla="*/ 39466 h 525720"/>
              <a:gd name="connsiteX60" fmla="*/ 173703 w 347773"/>
              <a:gd name="connsiteY60" fmla="*/ 29129 h 525720"/>
              <a:gd name="connsiteX61" fmla="*/ 184040 w 347773"/>
              <a:gd name="connsiteY61" fmla="*/ 39466 h 525720"/>
              <a:gd name="connsiteX62" fmla="*/ 184040 w 347773"/>
              <a:gd name="connsiteY62" fmla="*/ 50320 h 525720"/>
              <a:gd name="connsiteX63" fmla="*/ 173703 w 347773"/>
              <a:gd name="connsiteY63" fmla="*/ 60658 h 525720"/>
              <a:gd name="connsiteX64" fmla="*/ 163366 w 347773"/>
              <a:gd name="connsiteY64" fmla="*/ 50320 h 52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47773" h="525720">
                <a:moveTo>
                  <a:pt x="346925" y="184630"/>
                </a:moveTo>
                <a:cubicBezTo>
                  <a:pt x="345227" y="180938"/>
                  <a:pt x="341609" y="178649"/>
                  <a:pt x="337548" y="178649"/>
                </a:cubicBezTo>
                <a:lnTo>
                  <a:pt x="269617" y="178649"/>
                </a:lnTo>
                <a:cubicBezTo>
                  <a:pt x="281874" y="159969"/>
                  <a:pt x="288520" y="138039"/>
                  <a:pt x="288520" y="115445"/>
                </a:cubicBezTo>
                <a:cubicBezTo>
                  <a:pt x="288520" y="52092"/>
                  <a:pt x="236982" y="554"/>
                  <a:pt x="173629" y="554"/>
                </a:cubicBezTo>
                <a:cubicBezTo>
                  <a:pt x="110277" y="554"/>
                  <a:pt x="58738" y="52092"/>
                  <a:pt x="58738" y="115445"/>
                </a:cubicBezTo>
                <a:cubicBezTo>
                  <a:pt x="58738" y="138112"/>
                  <a:pt x="65384" y="159969"/>
                  <a:pt x="77641" y="178649"/>
                </a:cubicBezTo>
                <a:lnTo>
                  <a:pt x="10892" y="178649"/>
                </a:lnTo>
                <a:cubicBezTo>
                  <a:pt x="6831" y="178649"/>
                  <a:pt x="3213" y="181012"/>
                  <a:pt x="1514" y="184630"/>
                </a:cubicBezTo>
                <a:cubicBezTo>
                  <a:pt x="-184" y="188322"/>
                  <a:pt x="407" y="192605"/>
                  <a:pt x="2991" y="195632"/>
                </a:cubicBezTo>
                <a:lnTo>
                  <a:pt x="122977" y="336882"/>
                </a:lnTo>
                <a:lnTo>
                  <a:pt x="122977" y="515495"/>
                </a:lnTo>
                <a:cubicBezTo>
                  <a:pt x="122977" y="519704"/>
                  <a:pt x="125561" y="523469"/>
                  <a:pt x="129401" y="525094"/>
                </a:cubicBezTo>
                <a:cubicBezTo>
                  <a:pt x="130656" y="525611"/>
                  <a:pt x="131985" y="525832"/>
                  <a:pt x="133314" y="525832"/>
                </a:cubicBezTo>
                <a:cubicBezTo>
                  <a:pt x="136046" y="525832"/>
                  <a:pt x="138778" y="524724"/>
                  <a:pt x="140771" y="522657"/>
                </a:cubicBezTo>
                <a:lnTo>
                  <a:pt x="222805" y="437966"/>
                </a:lnTo>
                <a:cubicBezTo>
                  <a:pt x="224651" y="436046"/>
                  <a:pt x="225684" y="433461"/>
                  <a:pt x="225684" y="430803"/>
                </a:cubicBezTo>
                <a:lnTo>
                  <a:pt x="225684" y="336365"/>
                </a:lnTo>
                <a:lnTo>
                  <a:pt x="345300" y="195558"/>
                </a:lnTo>
                <a:cubicBezTo>
                  <a:pt x="348033" y="192605"/>
                  <a:pt x="348623" y="188322"/>
                  <a:pt x="346925" y="184630"/>
                </a:cubicBezTo>
                <a:moveTo>
                  <a:pt x="79487" y="115445"/>
                </a:moveTo>
                <a:cubicBezTo>
                  <a:pt x="79487" y="63537"/>
                  <a:pt x="121722" y="21228"/>
                  <a:pt x="173703" y="21228"/>
                </a:cubicBezTo>
                <a:cubicBezTo>
                  <a:pt x="225610" y="21228"/>
                  <a:pt x="267919" y="63463"/>
                  <a:pt x="267919" y="115445"/>
                </a:cubicBezTo>
                <a:cubicBezTo>
                  <a:pt x="267919" y="138260"/>
                  <a:pt x="259649" y="160264"/>
                  <a:pt x="244661" y="177394"/>
                </a:cubicBezTo>
                <a:cubicBezTo>
                  <a:pt x="244291" y="177763"/>
                  <a:pt x="243996" y="178207"/>
                  <a:pt x="243774" y="178649"/>
                </a:cubicBezTo>
                <a:lnTo>
                  <a:pt x="183671" y="178649"/>
                </a:lnTo>
                <a:cubicBezTo>
                  <a:pt x="182489" y="174219"/>
                  <a:pt x="178502" y="170970"/>
                  <a:pt x="173703" y="170970"/>
                </a:cubicBezTo>
                <a:cubicBezTo>
                  <a:pt x="168903" y="170970"/>
                  <a:pt x="164916" y="174219"/>
                  <a:pt x="163735" y="178649"/>
                </a:cubicBezTo>
                <a:lnTo>
                  <a:pt x="103853" y="178649"/>
                </a:lnTo>
                <a:cubicBezTo>
                  <a:pt x="88126" y="161298"/>
                  <a:pt x="79487" y="138925"/>
                  <a:pt x="79487" y="115445"/>
                </a:cubicBezTo>
                <a:moveTo>
                  <a:pt x="207594" y="325955"/>
                </a:moveTo>
                <a:cubicBezTo>
                  <a:pt x="206043" y="327800"/>
                  <a:pt x="205158" y="330163"/>
                  <a:pt x="205158" y="332673"/>
                </a:cubicBezTo>
                <a:lnTo>
                  <a:pt x="205158" y="426742"/>
                </a:lnTo>
                <a:lnTo>
                  <a:pt x="143799" y="490094"/>
                </a:lnTo>
                <a:lnTo>
                  <a:pt x="143799" y="333190"/>
                </a:lnTo>
                <a:cubicBezTo>
                  <a:pt x="143799" y="330754"/>
                  <a:pt x="142913" y="328391"/>
                  <a:pt x="141362" y="326472"/>
                </a:cubicBezTo>
                <a:lnTo>
                  <a:pt x="33338" y="199324"/>
                </a:lnTo>
                <a:lnTo>
                  <a:pt x="315249" y="199324"/>
                </a:lnTo>
                <a:lnTo>
                  <a:pt x="207594" y="325955"/>
                </a:lnTo>
                <a:close/>
                <a:moveTo>
                  <a:pt x="147195" y="160042"/>
                </a:moveTo>
                <a:cubicBezTo>
                  <a:pt x="141879" y="157901"/>
                  <a:pt x="139369" y="151847"/>
                  <a:pt x="141584" y="146530"/>
                </a:cubicBezTo>
                <a:cubicBezTo>
                  <a:pt x="143725" y="141214"/>
                  <a:pt x="149780" y="138704"/>
                  <a:pt x="155096" y="140919"/>
                </a:cubicBezTo>
                <a:cubicBezTo>
                  <a:pt x="167796" y="146161"/>
                  <a:pt x="178724" y="144980"/>
                  <a:pt x="183819" y="141583"/>
                </a:cubicBezTo>
                <a:cubicBezTo>
                  <a:pt x="186107" y="140033"/>
                  <a:pt x="187141" y="138187"/>
                  <a:pt x="187141" y="135455"/>
                </a:cubicBezTo>
                <a:cubicBezTo>
                  <a:pt x="187067" y="135233"/>
                  <a:pt x="186329" y="133904"/>
                  <a:pt x="182859" y="131615"/>
                </a:cubicBezTo>
                <a:cubicBezTo>
                  <a:pt x="179315" y="129326"/>
                  <a:pt x="174663" y="127111"/>
                  <a:pt x="169716" y="124822"/>
                </a:cubicBezTo>
                <a:cubicBezTo>
                  <a:pt x="156130" y="118398"/>
                  <a:pt x="140771" y="111162"/>
                  <a:pt x="140771" y="95878"/>
                </a:cubicBezTo>
                <a:cubicBezTo>
                  <a:pt x="140771" y="86279"/>
                  <a:pt x="145202" y="77935"/>
                  <a:pt x="153324" y="72397"/>
                </a:cubicBezTo>
                <a:cubicBezTo>
                  <a:pt x="165286" y="64275"/>
                  <a:pt x="183523" y="63537"/>
                  <a:pt x="200875" y="70478"/>
                </a:cubicBezTo>
                <a:cubicBezTo>
                  <a:pt x="206191" y="72619"/>
                  <a:pt x="208776" y="78600"/>
                  <a:pt x="206634" y="83916"/>
                </a:cubicBezTo>
                <a:cubicBezTo>
                  <a:pt x="204493" y="89233"/>
                  <a:pt x="198512" y="91817"/>
                  <a:pt x="193196" y="89675"/>
                </a:cubicBezTo>
                <a:cubicBezTo>
                  <a:pt x="180791" y="84728"/>
                  <a:pt x="170085" y="86057"/>
                  <a:pt x="164916" y="89528"/>
                </a:cubicBezTo>
                <a:cubicBezTo>
                  <a:pt x="162553" y="91152"/>
                  <a:pt x="161446" y="93072"/>
                  <a:pt x="161446" y="95730"/>
                </a:cubicBezTo>
                <a:cubicBezTo>
                  <a:pt x="162701" y="98609"/>
                  <a:pt x="173334" y="103631"/>
                  <a:pt x="178502" y="106067"/>
                </a:cubicBezTo>
                <a:cubicBezTo>
                  <a:pt x="191498" y="112196"/>
                  <a:pt x="207742" y="119801"/>
                  <a:pt x="207742" y="135307"/>
                </a:cubicBezTo>
                <a:cubicBezTo>
                  <a:pt x="207742" y="144906"/>
                  <a:pt x="203312" y="153249"/>
                  <a:pt x="195263" y="158640"/>
                </a:cubicBezTo>
                <a:cubicBezTo>
                  <a:pt x="188913" y="162922"/>
                  <a:pt x="180717" y="165063"/>
                  <a:pt x="171857" y="165063"/>
                </a:cubicBezTo>
                <a:cubicBezTo>
                  <a:pt x="163956" y="165137"/>
                  <a:pt x="155465" y="163439"/>
                  <a:pt x="147195" y="160042"/>
                </a:cubicBezTo>
                <a:moveTo>
                  <a:pt x="163366" y="50320"/>
                </a:moveTo>
                <a:lnTo>
                  <a:pt x="163366" y="39466"/>
                </a:lnTo>
                <a:cubicBezTo>
                  <a:pt x="163366" y="33781"/>
                  <a:pt x="168017" y="29129"/>
                  <a:pt x="173703" y="29129"/>
                </a:cubicBezTo>
                <a:cubicBezTo>
                  <a:pt x="179388" y="29129"/>
                  <a:pt x="184040" y="33781"/>
                  <a:pt x="184040" y="39466"/>
                </a:cubicBezTo>
                <a:lnTo>
                  <a:pt x="184040" y="50320"/>
                </a:lnTo>
                <a:cubicBezTo>
                  <a:pt x="184040" y="56006"/>
                  <a:pt x="179388" y="60658"/>
                  <a:pt x="173703" y="60658"/>
                </a:cubicBezTo>
                <a:cubicBezTo>
                  <a:pt x="167944" y="60658"/>
                  <a:pt x="163366" y="56080"/>
                  <a:pt x="163366" y="50320"/>
                </a:cubicBezTo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829BFE7D-C411-CB4B-B75C-2689F19E7FB2}"/>
              </a:ext>
            </a:extLst>
          </p:cNvPr>
          <p:cNvSpPr txBox="1"/>
          <p:nvPr/>
        </p:nvSpPr>
        <p:spPr>
          <a:xfrm>
            <a:off x="1161517" y="954534"/>
            <a:ext cx="654858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</a:t>
            </a:r>
          </a:p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Charts </a:t>
            </a:r>
          </a:p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6F95D23F-FBDE-DE43-8608-2E8D6BB6DDA3}"/>
              </a:ext>
            </a:extLst>
          </p:cNvPr>
          <p:cNvSpPr txBox="1"/>
          <p:nvPr/>
        </p:nvSpPr>
        <p:spPr>
          <a:xfrm>
            <a:off x="1161517" y="4851605"/>
            <a:ext cx="6849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</a:t>
            </a:r>
          </a:p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about users</a:t>
            </a:r>
          </a:p>
        </p:txBody>
      </p:sp>
      <p:sp>
        <p:nvSpPr>
          <p:cNvPr id="27" name="Rectangle 45">
            <a:extLst>
              <a:ext uri="{FF2B5EF4-FFF2-40B4-BE49-F238E27FC236}">
                <a16:creationId xmlns:a16="http://schemas.microsoft.com/office/drawing/2014/main" id="{F2604B60-706E-DE42-85B1-C56D76C3878B}"/>
              </a:ext>
            </a:extLst>
          </p:cNvPr>
          <p:cNvSpPr/>
          <p:nvPr/>
        </p:nvSpPr>
        <p:spPr>
          <a:xfrm>
            <a:off x="1218667" y="6083031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2D1734-086B-CE49-8059-5C7DC7DA0B4B}"/>
              </a:ext>
            </a:extLst>
          </p:cNvPr>
          <p:cNvGrpSpPr/>
          <p:nvPr/>
        </p:nvGrpSpPr>
        <p:grpSpPr>
          <a:xfrm>
            <a:off x="10530590" y="2053652"/>
            <a:ext cx="4377128" cy="1056807"/>
            <a:chOff x="10530590" y="2053652"/>
            <a:chExt cx="4377128" cy="10568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AF31FD9-7C1B-844B-AE1B-81F072C1CD42}"/>
                </a:ext>
              </a:extLst>
            </p:cNvPr>
            <p:cNvSpPr/>
            <p:nvPr/>
          </p:nvSpPr>
          <p:spPr>
            <a:xfrm>
              <a:off x="10530590" y="2053652"/>
              <a:ext cx="1971207" cy="3522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60B4419-36F6-8D45-8834-F89D549597E9}"/>
                </a:ext>
              </a:extLst>
            </p:cNvPr>
            <p:cNvSpPr/>
            <p:nvPr/>
          </p:nvSpPr>
          <p:spPr>
            <a:xfrm>
              <a:off x="10530590" y="2405921"/>
              <a:ext cx="4377128" cy="35226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AEAC88-D3B6-864D-8220-D335348F1A83}"/>
                </a:ext>
              </a:extLst>
            </p:cNvPr>
            <p:cNvSpPr/>
            <p:nvPr/>
          </p:nvSpPr>
          <p:spPr>
            <a:xfrm>
              <a:off x="10530590" y="2758190"/>
              <a:ext cx="2473377" cy="3522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6B56669-33C6-5A40-A64C-6504A47CC81A}"/>
              </a:ext>
            </a:extLst>
          </p:cNvPr>
          <p:cNvGrpSpPr/>
          <p:nvPr/>
        </p:nvGrpSpPr>
        <p:grpSpPr>
          <a:xfrm>
            <a:off x="10530590" y="3716197"/>
            <a:ext cx="4377128" cy="1056807"/>
            <a:chOff x="10530590" y="2053652"/>
            <a:chExt cx="4377128" cy="105680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0BA367-DDFD-E14D-9343-0E989085A3DF}"/>
                </a:ext>
              </a:extLst>
            </p:cNvPr>
            <p:cNvSpPr/>
            <p:nvPr/>
          </p:nvSpPr>
          <p:spPr>
            <a:xfrm>
              <a:off x="10530590" y="2053652"/>
              <a:ext cx="1971207" cy="3522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795166-3408-184F-A13C-201E9F0C7EA4}"/>
                </a:ext>
              </a:extLst>
            </p:cNvPr>
            <p:cNvSpPr/>
            <p:nvPr/>
          </p:nvSpPr>
          <p:spPr>
            <a:xfrm>
              <a:off x="10530590" y="2405921"/>
              <a:ext cx="4377128" cy="35226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66C5CD7-BEE2-1A4F-8695-40821CDCD58A}"/>
                </a:ext>
              </a:extLst>
            </p:cNvPr>
            <p:cNvSpPr/>
            <p:nvPr/>
          </p:nvSpPr>
          <p:spPr>
            <a:xfrm>
              <a:off x="10530590" y="2758190"/>
              <a:ext cx="2473377" cy="3522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222987-196C-AF44-87A8-2E7213ADE001}"/>
              </a:ext>
            </a:extLst>
          </p:cNvPr>
          <p:cNvGrpSpPr/>
          <p:nvPr/>
        </p:nvGrpSpPr>
        <p:grpSpPr>
          <a:xfrm>
            <a:off x="10530590" y="5378743"/>
            <a:ext cx="4377128" cy="1056807"/>
            <a:chOff x="10530590" y="2053652"/>
            <a:chExt cx="4377128" cy="105680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03BE72-41DF-B94E-ACD2-3E572AC4308A}"/>
                </a:ext>
              </a:extLst>
            </p:cNvPr>
            <p:cNvSpPr/>
            <p:nvPr/>
          </p:nvSpPr>
          <p:spPr>
            <a:xfrm>
              <a:off x="10530590" y="2053652"/>
              <a:ext cx="1971207" cy="3522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F84DE03-4834-C840-AC4F-AB43907EE3F2}"/>
                </a:ext>
              </a:extLst>
            </p:cNvPr>
            <p:cNvSpPr/>
            <p:nvPr/>
          </p:nvSpPr>
          <p:spPr>
            <a:xfrm>
              <a:off x="10530590" y="2405921"/>
              <a:ext cx="4377128" cy="35226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3CEB36E-B3DF-4543-A90C-DA9F9D92B1C7}"/>
                </a:ext>
              </a:extLst>
            </p:cNvPr>
            <p:cNvSpPr/>
            <p:nvPr/>
          </p:nvSpPr>
          <p:spPr>
            <a:xfrm>
              <a:off x="10530590" y="2758190"/>
              <a:ext cx="2473377" cy="3522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84638D8-53F4-C243-9935-F9F8A289A862}"/>
              </a:ext>
            </a:extLst>
          </p:cNvPr>
          <p:cNvGrpSpPr/>
          <p:nvPr/>
        </p:nvGrpSpPr>
        <p:grpSpPr>
          <a:xfrm>
            <a:off x="10530590" y="6985870"/>
            <a:ext cx="4377128" cy="1056807"/>
            <a:chOff x="10530590" y="2053652"/>
            <a:chExt cx="4377128" cy="105680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BEA8F0A-9776-544C-A555-776A0AA699A6}"/>
                </a:ext>
              </a:extLst>
            </p:cNvPr>
            <p:cNvSpPr/>
            <p:nvPr/>
          </p:nvSpPr>
          <p:spPr>
            <a:xfrm>
              <a:off x="10530590" y="2053652"/>
              <a:ext cx="1971207" cy="3522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8BE42FB-C504-B242-8B89-CD75AE326BF8}"/>
                </a:ext>
              </a:extLst>
            </p:cNvPr>
            <p:cNvSpPr/>
            <p:nvPr/>
          </p:nvSpPr>
          <p:spPr>
            <a:xfrm>
              <a:off x="10530590" y="2405921"/>
              <a:ext cx="4377128" cy="35226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DE95265-0531-8F4F-B483-90E762C79FE4}"/>
                </a:ext>
              </a:extLst>
            </p:cNvPr>
            <p:cNvSpPr/>
            <p:nvPr/>
          </p:nvSpPr>
          <p:spPr>
            <a:xfrm>
              <a:off x="10530590" y="2758190"/>
              <a:ext cx="2473377" cy="3522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FBAF5A6-8875-0F4C-A400-D6A083AAC5BC}"/>
              </a:ext>
            </a:extLst>
          </p:cNvPr>
          <p:cNvGrpSpPr/>
          <p:nvPr/>
        </p:nvGrpSpPr>
        <p:grpSpPr>
          <a:xfrm>
            <a:off x="10530590" y="8676125"/>
            <a:ext cx="4377128" cy="1056807"/>
            <a:chOff x="10530590" y="2053652"/>
            <a:chExt cx="4377128" cy="105680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3777505-D9EB-8C45-AA19-4718474D5E72}"/>
                </a:ext>
              </a:extLst>
            </p:cNvPr>
            <p:cNvSpPr/>
            <p:nvPr/>
          </p:nvSpPr>
          <p:spPr>
            <a:xfrm>
              <a:off x="10530590" y="2053652"/>
              <a:ext cx="1971207" cy="3522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D5CF831-2F59-C040-BC7D-ADD9B292B1DF}"/>
                </a:ext>
              </a:extLst>
            </p:cNvPr>
            <p:cNvSpPr/>
            <p:nvPr/>
          </p:nvSpPr>
          <p:spPr>
            <a:xfrm>
              <a:off x="10530590" y="2405921"/>
              <a:ext cx="4377128" cy="35226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EDE53F3-393B-BB46-A850-18DA0907C770}"/>
                </a:ext>
              </a:extLst>
            </p:cNvPr>
            <p:cNvSpPr/>
            <p:nvPr/>
          </p:nvSpPr>
          <p:spPr>
            <a:xfrm>
              <a:off x="10530590" y="2758190"/>
              <a:ext cx="2473377" cy="3522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092471-980C-494B-B111-4F9359041B76}"/>
              </a:ext>
            </a:extLst>
          </p:cNvPr>
          <p:cNvGrpSpPr/>
          <p:nvPr/>
        </p:nvGrpSpPr>
        <p:grpSpPr>
          <a:xfrm>
            <a:off x="10530590" y="10310961"/>
            <a:ext cx="4377128" cy="1056807"/>
            <a:chOff x="10530590" y="2053652"/>
            <a:chExt cx="4377128" cy="105680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C784D91-8FE3-CA47-924E-5CA7D46F0AA8}"/>
                </a:ext>
              </a:extLst>
            </p:cNvPr>
            <p:cNvSpPr/>
            <p:nvPr/>
          </p:nvSpPr>
          <p:spPr>
            <a:xfrm>
              <a:off x="10530590" y="2053652"/>
              <a:ext cx="1971207" cy="3522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6DE7FE4-843D-0849-BECD-C8C1A2F94527}"/>
                </a:ext>
              </a:extLst>
            </p:cNvPr>
            <p:cNvSpPr/>
            <p:nvPr/>
          </p:nvSpPr>
          <p:spPr>
            <a:xfrm>
              <a:off x="10530590" y="2405921"/>
              <a:ext cx="4377128" cy="35226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4392D86-8E37-0245-B557-32457FD28F72}"/>
                </a:ext>
              </a:extLst>
            </p:cNvPr>
            <p:cNvSpPr/>
            <p:nvPr/>
          </p:nvSpPr>
          <p:spPr>
            <a:xfrm>
              <a:off x="10530590" y="2758190"/>
              <a:ext cx="2473377" cy="3522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02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90E356-7F1D-0346-A0B4-12AF10B6D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305924"/>
              </p:ext>
            </p:extLst>
          </p:nvPr>
        </p:nvGraphicFramePr>
        <p:xfrm>
          <a:off x="2637691" y="9390984"/>
          <a:ext cx="19150876" cy="3024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7719">
                  <a:extLst>
                    <a:ext uri="{9D8B030D-6E8A-4147-A177-3AD203B41FA5}">
                      <a16:colId xmlns:a16="http://schemas.microsoft.com/office/drawing/2014/main" val="4241520241"/>
                    </a:ext>
                  </a:extLst>
                </a:gridCol>
                <a:gridCol w="4787719">
                  <a:extLst>
                    <a:ext uri="{9D8B030D-6E8A-4147-A177-3AD203B41FA5}">
                      <a16:colId xmlns:a16="http://schemas.microsoft.com/office/drawing/2014/main" val="3385708125"/>
                    </a:ext>
                  </a:extLst>
                </a:gridCol>
                <a:gridCol w="4787719">
                  <a:extLst>
                    <a:ext uri="{9D8B030D-6E8A-4147-A177-3AD203B41FA5}">
                      <a16:colId xmlns:a16="http://schemas.microsoft.com/office/drawing/2014/main" val="344142005"/>
                    </a:ext>
                  </a:extLst>
                </a:gridCol>
                <a:gridCol w="4787719">
                  <a:extLst>
                    <a:ext uri="{9D8B030D-6E8A-4147-A177-3AD203B41FA5}">
                      <a16:colId xmlns:a16="http://schemas.microsoft.com/office/drawing/2014/main" val="29828621"/>
                    </a:ext>
                  </a:extLst>
                </a:gridCol>
              </a:tblGrid>
              <a:tr h="1008186">
                <a:tc>
                  <a:txBody>
                    <a:bodyPr/>
                    <a:lstStyle/>
                    <a:p>
                      <a:pPr algn="l"/>
                      <a:r>
                        <a:rPr lang="en-US" sz="36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Medium" pitchFamily="2" charset="77"/>
                        </a:rPr>
                        <a:t>   In Stock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 20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736654"/>
                  </a:ext>
                </a:extLst>
              </a:tr>
              <a:tr h="1008186">
                <a:tc>
                  <a:txBody>
                    <a:bodyPr/>
                    <a:lstStyle/>
                    <a:p>
                      <a:pPr algn="l"/>
                      <a:r>
                        <a:rPr lang="en-US" sz="36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Medium" pitchFamily="2" charset="77"/>
                        </a:rPr>
                        <a:t>   Purchased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15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34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67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659653"/>
                  </a:ext>
                </a:extLst>
              </a:tr>
              <a:tr h="1008186">
                <a:tc>
                  <a:txBody>
                    <a:bodyPr/>
                    <a:lstStyle/>
                    <a:p>
                      <a:pPr algn="l"/>
                      <a:r>
                        <a:rPr lang="en-US" sz="36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Medium" pitchFamily="2" charset="77"/>
                        </a:rPr>
                        <a:t>   Sold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87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34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69817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156DF42-F21A-3B48-A3FE-B02DC14B74AC}"/>
              </a:ext>
            </a:extLst>
          </p:cNvPr>
          <p:cNvSpPr/>
          <p:nvPr/>
        </p:nvSpPr>
        <p:spPr>
          <a:xfrm>
            <a:off x="6576644" y="9637172"/>
            <a:ext cx="527539" cy="5275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05D36D-DFFA-974E-8FC9-90C8AE834997}"/>
              </a:ext>
            </a:extLst>
          </p:cNvPr>
          <p:cNvSpPr/>
          <p:nvPr/>
        </p:nvSpPr>
        <p:spPr>
          <a:xfrm>
            <a:off x="6576644" y="10586741"/>
            <a:ext cx="527539" cy="5275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9D2A34-FB45-0441-8EE0-21F620D4F822}"/>
              </a:ext>
            </a:extLst>
          </p:cNvPr>
          <p:cNvSpPr/>
          <p:nvPr/>
        </p:nvSpPr>
        <p:spPr>
          <a:xfrm>
            <a:off x="6576644" y="11606649"/>
            <a:ext cx="527539" cy="5275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9" name="Chevron 38">
            <a:extLst>
              <a:ext uri="{FF2B5EF4-FFF2-40B4-BE49-F238E27FC236}">
                <a16:creationId xmlns:a16="http://schemas.microsoft.com/office/drawing/2014/main" id="{66306B0C-E6B0-D248-A245-64A4F69DAC08}"/>
              </a:ext>
            </a:extLst>
          </p:cNvPr>
          <p:cNvSpPr/>
          <p:nvPr/>
        </p:nvSpPr>
        <p:spPr>
          <a:xfrm>
            <a:off x="2637691" y="5139787"/>
            <a:ext cx="2483728" cy="248372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2565C2-B4B9-4349-A481-25D500170606}"/>
              </a:ext>
            </a:extLst>
          </p:cNvPr>
          <p:cNvSpPr txBox="1"/>
          <p:nvPr/>
        </p:nvSpPr>
        <p:spPr>
          <a:xfrm>
            <a:off x="8051404" y="8552134"/>
            <a:ext cx="344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January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018FFB-8C8F-8C4B-8F97-81602A48078A}"/>
              </a:ext>
            </a:extLst>
          </p:cNvPr>
          <p:cNvSpPr txBox="1"/>
          <p:nvPr/>
        </p:nvSpPr>
        <p:spPr>
          <a:xfrm>
            <a:off x="12876817" y="8552134"/>
            <a:ext cx="344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February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6EEA55-F591-AE44-839C-9B6151F8D2E2}"/>
              </a:ext>
            </a:extLst>
          </p:cNvPr>
          <p:cNvSpPr txBox="1"/>
          <p:nvPr/>
        </p:nvSpPr>
        <p:spPr>
          <a:xfrm>
            <a:off x="17617771" y="8552134"/>
            <a:ext cx="344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March</a:t>
            </a:r>
          </a:p>
        </p:txBody>
      </p:sp>
      <p:sp>
        <p:nvSpPr>
          <p:cNvPr id="16" name="CuadroTexto 350">
            <a:extLst>
              <a:ext uri="{FF2B5EF4-FFF2-40B4-BE49-F238E27FC236}">
                <a16:creationId xmlns:a16="http://schemas.microsoft.com/office/drawing/2014/main" id="{D8478577-10D5-864E-A995-A633E71AA2E1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7" name="CuadroTexto 351">
            <a:extLst>
              <a:ext uri="{FF2B5EF4-FFF2-40B4-BE49-F238E27FC236}">
                <a16:creationId xmlns:a16="http://schemas.microsoft.com/office/drawing/2014/main" id="{0B8A57CF-E1AE-FE4C-9248-D986C0C0AED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8" name="Rectangle 45">
            <a:extLst>
              <a:ext uri="{FF2B5EF4-FFF2-40B4-BE49-F238E27FC236}">
                <a16:creationId xmlns:a16="http://schemas.microsoft.com/office/drawing/2014/main" id="{FD8E7E94-4DF5-B140-B9CD-78630E7789E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DE36E0-C09C-0348-ACAC-74636C39A2FF}"/>
              </a:ext>
            </a:extLst>
          </p:cNvPr>
          <p:cNvGrpSpPr/>
          <p:nvPr/>
        </p:nvGrpSpPr>
        <p:grpSpPr>
          <a:xfrm>
            <a:off x="7730264" y="4451387"/>
            <a:ext cx="3747896" cy="3656148"/>
            <a:chOff x="7794318" y="4543655"/>
            <a:chExt cx="3747896" cy="365614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F028D0-6159-A040-9613-871D465906FF}"/>
                </a:ext>
              </a:extLst>
            </p:cNvPr>
            <p:cNvSpPr/>
            <p:nvPr/>
          </p:nvSpPr>
          <p:spPr>
            <a:xfrm>
              <a:off x="8279380" y="5978043"/>
              <a:ext cx="832342" cy="17121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78E421E-184A-7044-B530-4959CAC48D3D}"/>
                </a:ext>
              </a:extLst>
            </p:cNvPr>
            <p:cNvSpPr/>
            <p:nvPr/>
          </p:nvSpPr>
          <p:spPr>
            <a:xfrm>
              <a:off x="9440743" y="5406237"/>
              <a:ext cx="832342" cy="22839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61972D-7FD2-6B41-BF6F-CCF4B0D04F14}"/>
                </a:ext>
              </a:extLst>
            </p:cNvPr>
            <p:cNvSpPr/>
            <p:nvPr/>
          </p:nvSpPr>
          <p:spPr>
            <a:xfrm>
              <a:off x="10602105" y="4807770"/>
              <a:ext cx="832342" cy="28824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17B381-3B8E-A54F-B551-D6D0A5E24575}"/>
                </a:ext>
              </a:extLst>
            </p:cNvPr>
            <p:cNvSpPr txBox="1"/>
            <p:nvPr/>
          </p:nvSpPr>
          <p:spPr>
            <a:xfrm>
              <a:off x="8179247" y="7699666"/>
              <a:ext cx="105075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Jan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832477-5DF5-4D4C-AEBE-9A664C1B98A6}"/>
                </a:ext>
              </a:extLst>
            </p:cNvPr>
            <p:cNvSpPr txBox="1"/>
            <p:nvPr/>
          </p:nvSpPr>
          <p:spPr>
            <a:xfrm>
              <a:off x="9335352" y="7699666"/>
              <a:ext cx="105075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Feb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1F9E30-8051-5843-B2E0-DE0B2247AB0C}"/>
                </a:ext>
              </a:extLst>
            </p:cNvPr>
            <p:cNvSpPr txBox="1"/>
            <p:nvPr/>
          </p:nvSpPr>
          <p:spPr>
            <a:xfrm>
              <a:off x="10491456" y="7699666"/>
              <a:ext cx="105075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Mar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9124B34-443B-B948-8E99-17151A27687B}"/>
                </a:ext>
              </a:extLst>
            </p:cNvPr>
            <p:cNvGrpSpPr/>
            <p:nvPr/>
          </p:nvGrpSpPr>
          <p:grpSpPr>
            <a:xfrm>
              <a:off x="7794318" y="4543655"/>
              <a:ext cx="241265" cy="3370938"/>
              <a:chOff x="11884430" y="12757064"/>
              <a:chExt cx="398672" cy="6015231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A6F0367-A71D-234D-A190-7A67FAD87A27}"/>
                  </a:ext>
                </a:extLst>
              </p:cNvPr>
              <p:cNvSpPr txBox="1"/>
              <p:nvPr/>
            </p:nvSpPr>
            <p:spPr>
              <a:xfrm>
                <a:off x="11884430" y="13459681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6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59A027-556E-2942-B03D-005477051444}"/>
                  </a:ext>
                </a:extLst>
              </p:cNvPr>
              <p:cNvSpPr txBox="1"/>
              <p:nvPr/>
            </p:nvSpPr>
            <p:spPr>
              <a:xfrm>
                <a:off x="11884430" y="14218735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5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6D46062-E314-EA4E-9595-5EA61F4B2663}"/>
                  </a:ext>
                </a:extLst>
              </p:cNvPr>
              <p:cNvSpPr txBox="1"/>
              <p:nvPr/>
            </p:nvSpPr>
            <p:spPr>
              <a:xfrm>
                <a:off x="11884430" y="14962039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4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D64E5E8-432C-4843-8C64-7C823615D95A}"/>
                  </a:ext>
                </a:extLst>
              </p:cNvPr>
              <p:cNvSpPr txBox="1"/>
              <p:nvPr/>
            </p:nvSpPr>
            <p:spPr>
              <a:xfrm>
                <a:off x="11884430" y="15705343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3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40CA7FE-FF25-3E47-A4B3-C9C574057C68}"/>
                  </a:ext>
                </a:extLst>
              </p:cNvPr>
              <p:cNvSpPr txBox="1"/>
              <p:nvPr/>
            </p:nvSpPr>
            <p:spPr>
              <a:xfrm>
                <a:off x="11884430" y="16406847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B10B03-7DD2-374B-8EE3-CABD2AD8406A}"/>
                  </a:ext>
                </a:extLst>
              </p:cNvPr>
              <p:cNvSpPr txBox="1"/>
              <p:nvPr/>
            </p:nvSpPr>
            <p:spPr>
              <a:xfrm>
                <a:off x="11884430" y="17181652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AE94D-6838-1B40-B483-308516081652}"/>
                  </a:ext>
                </a:extLst>
              </p:cNvPr>
              <p:cNvSpPr txBox="1"/>
              <p:nvPr/>
            </p:nvSpPr>
            <p:spPr>
              <a:xfrm>
                <a:off x="11884430" y="17879831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B26AE96-A932-DF4A-9329-2698EF6A1925}"/>
                  </a:ext>
                </a:extLst>
              </p:cNvPr>
              <p:cNvSpPr txBox="1"/>
              <p:nvPr/>
            </p:nvSpPr>
            <p:spPr>
              <a:xfrm>
                <a:off x="11884430" y="12757064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7</a:t>
                </a: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D92A44-F07C-4749-B91E-F6A34CEAE6EC}"/>
              </a:ext>
            </a:extLst>
          </p:cNvPr>
          <p:cNvGrpSpPr/>
          <p:nvPr/>
        </p:nvGrpSpPr>
        <p:grpSpPr>
          <a:xfrm>
            <a:off x="12631154" y="4543655"/>
            <a:ext cx="3747896" cy="3656148"/>
            <a:chOff x="7794318" y="4543655"/>
            <a:chExt cx="3747896" cy="365614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469C531-DD11-8D40-8FE2-8BC0A9B6BE33}"/>
                </a:ext>
              </a:extLst>
            </p:cNvPr>
            <p:cNvSpPr/>
            <p:nvPr/>
          </p:nvSpPr>
          <p:spPr>
            <a:xfrm>
              <a:off x="8279380" y="5978043"/>
              <a:ext cx="832342" cy="17121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D467FCF-81D2-5044-AF15-5D1E52FCC0BD}"/>
                </a:ext>
              </a:extLst>
            </p:cNvPr>
            <p:cNvSpPr/>
            <p:nvPr/>
          </p:nvSpPr>
          <p:spPr>
            <a:xfrm>
              <a:off x="9440743" y="5406237"/>
              <a:ext cx="832342" cy="22839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EDFACB0-EB9E-324A-B092-4141389F8EF6}"/>
                </a:ext>
              </a:extLst>
            </p:cNvPr>
            <p:cNvSpPr/>
            <p:nvPr/>
          </p:nvSpPr>
          <p:spPr>
            <a:xfrm>
              <a:off x="10602105" y="4807770"/>
              <a:ext cx="832342" cy="28824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66392CB-D9D0-DD44-845D-31AC3C2289E3}"/>
                </a:ext>
              </a:extLst>
            </p:cNvPr>
            <p:cNvSpPr txBox="1"/>
            <p:nvPr/>
          </p:nvSpPr>
          <p:spPr>
            <a:xfrm>
              <a:off x="8179247" y="7699666"/>
              <a:ext cx="105075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Jan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33771E2-D32B-504A-B8E8-D025480C42A6}"/>
                </a:ext>
              </a:extLst>
            </p:cNvPr>
            <p:cNvSpPr txBox="1"/>
            <p:nvPr/>
          </p:nvSpPr>
          <p:spPr>
            <a:xfrm>
              <a:off x="9335352" y="7699666"/>
              <a:ext cx="105075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Feb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8BDD0C1-FFF1-1645-9F86-377CF70E8947}"/>
                </a:ext>
              </a:extLst>
            </p:cNvPr>
            <p:cNvSpPr txBox="1"/>
            <p:nvPr/>
          </p:nvSpPr>
          <p:spPr>
            <a:xfrm>
              <a:off x="10491456" y="7699666"/>
              <a:ext cx="105075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Mar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11A31B4-C8C2-E644-843E-1F073C7F14FE}"/>
                </a:ext>
              </a:extLst>
            </p:cNvPr>
            <p:cNvGrpSpPr/>
            <p:nvPr/>
          </p:nvGrpSpPr>
          <p:grpSpPr>
            <a:xfrm>
              <a:off x="7794318" y="4543655"/>
              <a:ext cx="241265" cy="3370938"/>
              <a:chOff x="11884430" y="12757064"/>
              <a:chExt cx="398672" cy="6015231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7133C11-37B9-0248-9752-942181A5D808}"/>
                  </a:ext>
                </a:extLst>
              </p:cNvPr>
              <p:cNvSpPr txBox="1"/>
              <p:nvPr/>
            </p:nvSpPr>
            <p:spPr>
              <a:xfrm>
                <a:off x="11884430" y="13459681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6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EAD0DD0-5A91-0A45-959B-C4C9770B3606}"/>
                  </a:ext>
                </a:extLst>
              </p:cNvPr>
              <p:cNvSpPr txBox="1"/>
              <p:nvPr/>
            </p:nvSpPr>
            <p:spPr>
              <a:xfrm>
                <a:off x="11884430" y="14218735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5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7592B03-77B4-634D-A95E-44EB482FA3ED}"/>
                  </a:ext>
                </a:extLst>
              </p:cNvPr>
              <p:cNvSpPr txBox="1"/>
              <p:nvPr/>
            </p:nvSpPr>
            <p:spPr>
              <a:xfrm>
                <a:off x="11884430" y="14962039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A6AB11-901A-6143-BAB5-A946D10927BF}"/>
                  </a:ext>
                </a:extLst>
              </p:cNvPr>
              <p:cNvSpPr txBox="1"/>
              <p:nvPr/>
            </p:nvSpPr>
            <p:spPr>
              <a:xfrm>
                <a:off x="11884430" y="15705343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3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2ACB7E6-5911-EA44-B961-59FBFF72D561}"/>
                  </a:ext>
                </a:extLst>
              </p:cNvPr>
              <p:cNvSpPr txBox="1"/>
              <p:nvPr/>
            </p:nvSpPr>
            <p:spPr>
              <a:xfrm>
                <a:off x="11884430" y="16406847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E3AE55-6304-9345-BD10-D8D7C00C0394}"/>
                  </a:ext>
                </a:extLst>
              </p:cNvPr>
              <p:cNvSpPr txBox="1"/>
              <p:nvPr/>
            </p:nvSpPr>
            <p:spPr>
              <a:xfrm>
                <a:off x="11884430" y="17181652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1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CDBA136-E8DE-924F-A552-741509AD1B7E}"/>
                  </a:ext>
                </a:extLst>
              </p:cNvPr>
              <p:cNvSpPr txBox="1"/>
              <p:nvPr/>
            </p:nvSpPr>
            <p:spPr>
              <a:xfrm>
                <a:off x="11884430" y="17879831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0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7DA37C8-A40A-B34F-B93A-07863335B67B}"/>
                  </a:ext>
                </a:extLst>
              </p:cNvPr>
              <p:cNvSpPr txBox="1"/>
              <p:nvPr/>
            </p:nvSpPr>
            <p:spPr>
              <a:xfrm>
                <a:off x="11884430" y="12757064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7</a:t>
                </a: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80C3821-3AAF-5D42-A97B-D41EBA054B59}"/>
              </a:ext>
            </a:extLst>
          </p:cNvPr>
          <p:cNvGrpSpPr/>
          <p:nvPr/>
        </p:nvGrpSpPr>
        <p:grpSpPr>
          <a:xfrm>
            <a:off x="17468221" y="4543655"/>
            <a:ext cx="3747896" cy="3656148"/>
            <a:chOff x="7794318" y="4543655"/>
            <a:chExt cx="3747896" cy="365614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DC53288-4BBB-5E4C-B6E3-17EC9BF7CD45}"/>
                </a:ext>
              </a:extLst>
            </p:cNvPr>
            <p:cNvSpPr/>
            <p:nvPr/>
          </p:nvSpPr>
          <p:spPr>
            <a:xfrm>
              <a:off x="8279380" y="5978043"/>
              <a:ext cx="832342" cy="17121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56C4107-4D5D-EB4B-AA59-FABED4B216FC}"/>
                </a:ext>
              </a:extLst>
            </p:cNvPr>
            <p:cNvSpPr/>
            <p:nvPr/>
          </p:nvSpPr>
          <p:spPr>
            <a:xfrm>
              <a:off x="9440743" y="5406237"/>
              <a:ext cx="832342" cy="22839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399B07B-8091-C14C-A2EE-65B9E7682B10}"/>
                </a:ext>
              </a:extLst>
            </p:cNvPr>
            <p:cNvSpPr/>
            <p:nvPr/>
          </p:nvSpPr>
          <p:spPr>
            <a:xfrm>
              <a:off x="10602105" y="4807770"/>
              <a:ext cx="832342" cy="28824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AF0ECEE-2B37-1A4C-94D6-0D197C0A89AF}"/>
                </a:ext>
              </a:extLst>
            </p:cNvPr>
            <p:cNvSpPr txBox="1"/>
            <p:nvPr/>
          </p:nvSpPr>
          <p:spPr>
            <a:xfrm>
              <a:off x="8179247" y="7699666"/>
              <a:ext cx="105075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Jan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7AEEEA7-C4F6-7B4A-85E2-134360074146}"/>
                </a:ext>
              </a:extLst>
            </p:cNvPr>
            <p:cNvSpPr txBox="1"/>
            <p:nvPr/>
          </p:nvSpPr>
          <p:spPr>
            <a:xfrm>
              <a:off x="9335352" y="7699666"/>
              <a:ext cx="105075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Feb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E9F58B5-7926-0B4C-B02C-6066D86CFA3D}"/>
                </a:ext>
              </a:extLst>
            </p:cNvPr>
            <p:cNvSpPr txBox="1"/>
            <p:nvPr/>
          </p:nvSpPr>
          <p:spPr>
            <a:xfrm>
              <a:off x="10491456" y="7699666"/>
              <a:ext cx="1050758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6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Mar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99B02DC-880C-E242-89FA-07F710A07713}"/>
                </a:ext>
              </a:extLst>
            </p:cNvPr>
            <p:cNvGrpSpPr/>
            <p:nvPr/>
          </p:nvGrpSpPr>
          <p:grpSpPr>
            <a:xfrm>
              <a:off x="7794318" y="4543655"/>
              <a:ext cx="241265" cy="3370938"/>
              <a:chOff x="11884430" y="12757064"/>
              <a:chExt cx="398672" cy="601523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6EA09CA-9164-5448-9165-EE2DD21A55FB}"/>
                  </a:ext>
                </a:extLst>
              </p:cNvPr>
              <p:cNvSpPr txBox="1"/>
              <p:nvPr/>
            </p:nvSpPr>
            <p:spPr>
              <a:xfrm>
                <a:off x="11884430" y="13459681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6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BDECF7E-AE29-1041-B0DA-A77347D53774}"/>
                  </a:ext>
                </a:extLst>
              </p:cNvPr>
              <p:cNvSpPr txBox="1"/>
              <p:nvPr/>
            </p:nvSpPr>
            <p:spPr>
              <a:xfrm>
                <a:off x="11884430" y="14218735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5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924D119-5F15-424F-872C-1F565C654FA7}"/>
                  </a:ext>
                </a:extLst>
              </p:cNvPr>
              <p:cNvSpPr txBox="1"/>
              <p:nvPr/>
            </p:nvSpPr>
            <p:spPr>
              <a:xfrm>
                <a:off x="11884430" y="14962039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4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D055C0-EDE1-1B4C-80A9-C37780A72B94}"/>
                  </a:ext>
                </a:extLst>
              </p:cNvPr>
              <p:cNvSpPr txBox="1"/>
              <p:nvPr/>
            </p:nvSpPr>
            <p:spPr>
              <a:xfrm>
                <a:off x="11884430" y="15705343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3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94C30EF-74EB-264A-B66E-85B9D9CC5F0A}"/>
                  </a:ext>
                </a:extLst>
              </p:cNvPr>
              <p:cNvSpPr txBox="1"/>
              <p:nvPr/>
            </p:nvSpPr>
            <p:spPr>
              <a:xfrm>
                <a:off x="11884430" y="16406847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2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27A3AB6-8182-CA4F-81E0-3730ACCB4605}"/>
                  </a:ext>
                </a:extLst>
              </p:cNvPr>
              <p:cNvSpPr txBox="1"/>
              <p:nvPr/>
            </p:nvSpPr>
            <p:spPr>
              <a:xfrm>
                <a:off x="11884430" y="17181652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1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113F564-F110-1B40-8494-9A3DBC542BBC}"/>
                  </a:ext>
                </a:extLst>
              </p:cNvPr>
              <p:cNvSpPr txBox="1"/>
              <p:nvPr/>
            </p:nvSpPr>
            <p:spPr>
              <a:xfrm>
                <a:off x="11884430" y="17879831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0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D055B2D-D264-4145-9B51-6E63E7803879}"/>
                  </a:ext>
                </a:extLst>
              </p:cNvPr>
              <p:cNvSpPr txBox="1"/>
              <p:nvPr/>
            </p:nvSpPr>
            <p:spPr>
              <a:xfrm>
                <a:off x="11884430" y="12757064"/>
                <a:ext cx="398672" cy="89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sz="16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644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E17D1B09-9AAC-0643-9BC4-2A012AEC2820}"/>
              </a:ext>
            </a:extLst>
          </p:cNvPr>
          <p:cNvGrpSpPr/>
          <p:nvPr/>
        </p:nvGrpSpPr>
        <p:grpSpPr>
          <a:xfrm>
            <a:off x="13251297" y="4016039"/>
            <a:ext cx="3794850" cy="3783623"/>
            <a:chOff x="3065929" y="5091954"/>
            <a:chExt cx="6060141" cy="6042212"/>
          </a:xfrm>
        </p:grpSpPr>
        <p:sp>
          <p:nvSpPr>
            <p:cNvPr id="52" name="Pie 51">
              <a:extLst>
                <a:ext uri="{FF2B5EF4-FFF2-40B4-BE49-F238E27FC236}">
                  <a16:creationId xmlns:a16="http://schemas.microsoft.com/office/drawing/2014/main" id="{0311D9E0-09A8-6847-93A9-BACEC9DEB9F9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535488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Pie 52">
              <a:extLst>
                <a:ext uri="{FF2B5EF4-FFF2-40B4-BE49-F238E27FC236}">
                  <a16:creationId xmlns:a16="http://schemas.microsoft.com/office/drawing/2014/main" id="{1164403A-CF2D-E247-ACEE-E332E758E6B1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5339107"/>
                <a:gd name="adj2" fmla="val 16204318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8EAF1F7-5670-D745-8E6B-7E91DC549DDE}"/>
                </a:ext>
              </a:extLst>
            </p:cNvPr>
            <p:cNvSpPr/>
            <p:nvPr/>
          </p:nvSpPr>
          <p:spPr>
            <a:xfrm>
              <a:off x="3870671" y="5868122"/>
              <a:ext cx="4489875" cy="448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9B28DFF-D556-C142-94B7-6984110F35E7}"/>
              </a:ext>
            </a:extLst>
          </p:cNvPr>
          <p:cNvGrpSpPr/>
          <p:nvPr/>
        </p:nvGrpSpPr>
        <p:grpSpPr>
          <a:xfrm>
            <a:off x="2547438" y="8399780"/>
            <a:ext cx="3794850" cy="3783623"/>
            <a:chOff x="3065929" y="5091954"/>
            <a:chExt cx="6060141" cy="6042212"/>
          </a:xfrm>
        </p:grpSpPr>
        <p:sp>
          <p:nvSpPr>
            <p:cNvPr id="56" name="Pie 55">
              <a:extLst>
                <a:ext uri="{FF2B5EF4-FFF2-40B4-BE49-F238E27FC236}">
                  <a16:creationId xmlns:a16="http://schemas.microsoft.com/office/drawing/2014/main" id="{9DCC469D-09A8-8C4C-8064-2E631E8D9B21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158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Pie 56">
              <a:extLst>
                <a:ext uri="{FF2B5EF4-FFF2-40B4-BE49-F238E27FC236}">
                  <a16:creationId xmlns:a16="http://schemas.microsoft.com/office/drawing/2014/main" id="{48F28B4E-6DB8-6744-8F3D-F01781DC88B1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10162"/>
                <a:gd name="adj2" fmla="val 16204318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C47D93D-1457-574E-B465-45A0662852B3}"/>
                </a:ext>
              </a:extLst>
            </p:cNvPr>
            <p:cNvSpPr/>
            <p:nvPr/>
          </p:nvSpPr>
          <p:spPr>
            <a:xfrm>
              <a:off x="3870671" y="5868122"/>
              <a:ext cx="4489875" cy="448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B98D63-2CCA-E74E-9BEC-22A0083D993E}"/>
              </a:ext>
            </a:extLst>
          </p:cNvPr>
          <p:cNvGrpSpPr/>
          <p:nvPr/>
        </p:nvGrpSpPr>
        <p:grpSpPr>
          <a:xfrm>
            <a:off x="13251297" y="8399780"/>
            <a:ext cx="3794850" cy="3783623"/>
            <a:chOff x="3065929" y="5091954"/>
            <a:chExt cx="6060141" cy="6042212"/>
          </a:xfrm>
        </p:grpSpPr>
        <p:sp>
          <p:nvSpPr>
            <p:cNvPr id="60" name="Pie 59">
              <a:extLst>
                <a:ext uri="{FF2B5EF4-FFF2-40B4-BE49-F238E27FC236}">
                  <a16:creationId xmlns:a16="http://schemas.microsoft.com/office/drawing/2014/main" id="{CE1A8974-07FC-3645-9320-B036D97EF78F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1074695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Pie 60">
              <a:extLst>
                <a:ext uri="{FF2B5EF4-FFF2-40B4-BE49-F238E27FC236}">
                  <a16:creationId xmlns:a16="http://schemas.microsoft.com/office/drawing/2014/main" id="{AB94A85D-3DAA-7446-AC79-64008A859075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10640790"/>
                <a:gd name="adj2" fmla="val 16204318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16A8CC3-686D-8D40-A4EA-54DCCDD4286C}"/>
                </a:ext>
              </a:extLst>
            </p:cNvPr>
            <p:cNvSpPr/>
            <p:nvPr/>
          </p:nvSpPr>
          <p:spPr>
            <a:xfrm>
              <a:off x="3870671" y="5868122"/>
              <a:ext cx="4489875" cy="448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3B4DD97-88E7-CD43-8EB7-871B383D8069}"/>
              </a:ext>
            </a:extLst>
          </p:cNvPr>
          <p:cNvGrpSpPr/>
          <p:nvPr/>
        </p:nvGrpSpPr>
        <p:grpSpPr>
          <a:xfrm>
            <a:off x="2547438" y="4016039"/>
            <a:ext cx="3794850" cy="3783623"/>
            <a:chOff x="3065929" y="5091954"/>
            <a:chExt cx="6060141" cy="6042212"/>
          </a:xfrm>
        </p:grpSpPr>
        <p:sp>
          <p:nvSpPr>
            <p:cNvPr id="26" name="Pie 25">
              <a:extLst>
                <a:ext uri="{FF2B5EF4-FFF2-40B4-BE49-F238E27FC236}">
                  <a16:creationId xmlns:a16="http://schemas.microsoft.com/office/drawing/2014/main" id="{F168760F-37D4-4F48-A490-0FBC6467280C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17922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Pie 48">
              <a:extLst>
                <a:ext uri="{FF2B5EF4-FFF2-40B4-BE49-F238E27FC236}">
                  <a16:creationId xmlns:a16="http://schemas.microsoft.com/office/drawing/2014/main" id="{B6EDF32C-CA3F-634F-9746-762B1096FB54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1746715"/>
                <a:gd name="adj2" fmla="val 16204318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AA4E406-844A-1540-ACFE-B31A57BC187A}"/>
                </a:ext>
              </a:extLst>
            </p:cNvPr>
            <p:cNvSpPr/>
            <p:nvPr/>
          </p:nvSpPr>
          <p:spPr>
            <a:xfrm>
              <a:off x="3870671" y="5868122"/>
              <a:ext cx="4489875" cy="448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CuadroTexto 350">
            <a:extLst>
              <a:ext uri="{FF2B5EF4-FFF2-40B4-BE49-F238E27FC236}">
                <a16:creationId xmlns:a16="http://schemas.microsoft.com/office/drawing/2014/main" id="{8DF5621B-FCE7-DD4F-8209-DE58C72FB3B9}"/>
              </a:ext>
            </a:extLst>
          </p:cNvPr>
          <p:cNvSpPr txBox="1"/>
          <p:nvPr/>
        </p:nvSpPr>
        <p:spPr>
          <a:xfrm>
            <a:off x="3717742" y="5476964"/>
            <a:ext cx="14542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26%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F9404C-AFFF-5147-A516-E8B00E6BE613}"/>
              </a:ext>
            </a:extLst>
          </p:cNvPr>
          <p:cNvSpPr txBox="1"/>
          <p:nvPr/>
        </p:nvSpPr>
        <p:spPr>
          <a:xfrm>
            <a:off x="6862328" y="5411814"/>
            <a:ext cx="4463106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E6B971-ACC0-DA47-901A-17C8C9946A3A}"/>
              </a:ext>
            </a:extLst>
          </p:cNvPr>
          <p:cNvSpPr txBox="1"/>
          <p:nvPr/>
        </p:nvSpPr>
        <p:spPr>
          <a:xfrm>
            <a:off x="6862328" y="4829684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Sells 2019</a:t>
            </a:r>
          </a:p>
        </p:txBody>
      </p:sp>
      <p:sp>
        <p:nvSpPr>
          <p:cNvPr id="34" name="CuadroTexto 350">
            <a:extLst>
              <a:ext uri="{FF2B5EF4-FFF2-40B4-BE49-F238E27FC236}">
                <a16:creationId xmlns:a16="http://schemas.microsoft.com/office/drawing/2014/main" id="{4B73B80B-81AE-7146-8902-F4D13DC53392}"/>
              </a:ext>
            </a:extLst>
          </p:cNvPr>
          <p:cNvSpPr txBox="1"/>
          <p:nvPr/>
        </p:nvSpPr>
        <p:spPr>
          <a:xfrm>
            <a:off x="14409359" y="5476964"/>
            <a:ext cx="14542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50%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64CA48-7BE0-EC4F-B46A-135ECF89D740}"/>
              </a:ext>
            </a:extLst>
          </p:cNvPr>
          <p:cNvSpPr txBox="1"/>
          <p:nvPr/>
        </p:nvSpPr>
        <p:spPr>
          <a:xfrm>
            <a:off x="17553946" y="5411814"/>
            <a:ext cx="4602671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75FEF9-410E-D046-BAC1-D86F46E40E3B}"/>
              </a:ext>
            </a:extLst>
          </p:cNvPr>
          <p:cNvSpPr txBox="1"/>
          <p:nvPr/>
        </p:nvSpPr>
        <p:spPr>
          <a:xfrm>
            <a:off x="17553946" y="4829684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Purchases 2019</a:t>
            </a:r>
          </a:p>
        </p:txBody>
      </p:sp>
      <p:sp>
        <p:nvSpPr>
          <p:cNvPr id="39" name="CuadroTexto 350">
            <a:extLst>
              <a:ext uri="{FF2B5EF4-FFF2-40B4-BE49-F238E27FC236}">
                <a16:creationId xmlns:a16="http://schemas.microsoft.com/office/drawing/2014/main" id="{8AD9D831-DC9F-EC40-A8CB-ED1FD70B09F4}"/>
              </a:ext>
            </a:extLst>
          </p:cNvPr>
          <p:cNvSpPr txBox="1"/>
          <p:nvPr/>
        </p:nvSpPr>
        <p:spPr>
          <a:xfrm>
            <a:off x="3717741" y="9879900"/>
            <a:ext cx="14542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25%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BFF829-3296-8B42-BC28-3A3482819F3E}"/>
              </a:ext>
            </a:extLst>
          </p:cNvPr>
          <p:cNvSpPr txBox="1"/>
          <p:nvPr/>
        </p:nvSpPr>
        <p:spPr>
          <a:xfrm>
            <a:off x="6862328" y="9814749"/>
            <a:ext cx="4463106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4309C6-C655-614F-AD05-6EDB2934632A}"/>
              </a:ext>
            </a:extLst>
          </p:cNvPr>
          <p:cNvSpPr txBox="1"/>
          <p:nvPr/>
        </p:nvSpPr>
        <p:spPr>
          <a:xfrm>
            <a:off x="6862328" y="9232620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Returns 2019</a:t>
            </a:r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76E7CAA8-057A-4B41-AAC5-ECEBF3B36295}"/>
              </a:ext>
            </a:extLst>
          </p:cNvPr>
          <p:cNvSpPr txBox="1"/>
          <p:nvPr/>
        </p:nvSpPr>
        <p:spPr>
          <a:xfrm>
            <a:off x="14409359" y="9879900"/>
            <a:ext cx="14542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75%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F87AAF-BDD1-194A-98FF-6D63CF34A29F}"/>
              </a:ext>
            </a:extLst>
          </p:cNvPr>
          <p:cNvSpPr txBox="1"/>
          <p:nvPr/>
        </p:nvSpPr>
        <p:spPr>
          <a:xfrm>
            <a:off x="17553946" y="9814749"/>
            <a:ext cx="4602671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DDCE09-32BE-C441-B281-923A40EF9D12}"/>
              </a:ext>
            </a:extLst>
          </p:cNvPr>
          <p:cNvSpPr txBox="1"/>
          <p:nvPr/>
        </p:nvSpPr>
        <p:spPr>
          <a:xfrm>
            <a:off x="17553946" y="9232620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Expenses 2019</a:t>
            </a:r>
          </a:p>
        </p:txBody>
      </p:sp>
      <p:sp>
        <p:nvSpPr>
          <p:cNvPr id="29" name="CuadroTexto 350">
            <a:extLst>
              <a:ext uri="{FF2B5EF4-FFF2-40B4-BE49-F238E27FC236}">
                <a16:creationId xmlns:a16="http://schemas.microsoft.com/office/drawing/2014/main" id="{B6B5C55D-420D-F14E-89CE-91727454626B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47" name="CuadroTexto 351">
            <a:extLst>
              <a:ext uri="{FF2B5EF4-FFF2-40B4-BE49-F238E27FC236}">
                <a16:creationId xmlns:a16="http://schemas.microsoft.com/office/drawing/2014/main" id="{A8EC9003-33EA-824F-B941-063827533ED1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48" name="Rectangle 45">
            <a:extLst>
              <a:ext uri="{FF2B5EF4-FFF2-40B4-BE49-F238E27FC236}">
                <a16:creationId xmlns:a16="http://schemas.microsoft.com/office/drawing/2014/main" id="{01A52CDB-DEBF-584C-98F1-3692EEE53C6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4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4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6CD6EE"/>
      </a:accent1>
      <a:accent2>
        <a:srgbClr val="4186BA"/>
      </a:accent2>
      <a:accent3>
        <a:srgbClr val="5F605F"/>
      </a:accent3>
      <a:accent4>
        <a:srgbClr val="C1BEBF"/>
      </a:accent4>
      <a:accent5>
        <a:srgbClr val="5DA4E5"/>
      </a:accent5>
      <a:accent6>
        <a:srgbClr val="485893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3084</TotalTime>
  <Words>1079</Words>
  <Application>Microsoft Macintosh PowerPoint</Application>
  <PresentationFormat>Custom</PresentationFormat>
  <Paragraphs>439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Luis Lopez</cp:lastModifiedBy>
  <cp:revision>427</cp:revision>
  <dcterms:created xsi:type="dcterms:W3CDTF">2020-05-04T13:20:50Z</dcterms:created>
  <dcterms:modified xsi:type="dcterms:W3CDTF">2020-11-20T15:16:36Z</dcterms:modified>
</cp:coreProperties>
</file>