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30" r:id="rId2"/>
    <p:sldId id="4440" r:id="rId3"/>
    <p:sldId id="4425" r:id="rId4"/>
    <p:sldId id="4433" r:id="rId5"/>
    <p:sldId id="4434" r:id="rId6"/>
    <p:sldId id="4423" r:id="rId7"/>
    <p:sldId id="4424" r:id="rId8"/>
    <p:sldId id="4426" r:id="rId9"/>
    <p:sldId id="4427" r:id="rId10"/>
    <p:sldId id="4428" r:id="rId11"/>
    <p:sldId id="4429" r:id="rId12"/>
    <p:sldId id="4431" r:id="rId13"/>
    <p:sldId id="4432" r:id="rId14"/>
    <p:sldId id="4435" r:id="rId15"/>
    <p:sldId id="4436" r:id="rId16"/>
    <p:sldId id="4437" r:id="rId17"/>
    <p:sldId id="4438" r:id="rId18"/>
    <p:sldId id="4439" r:id="rId19"/>
    <p:sldId id="4441" r:id="rId20"/>
    <p:sldId id="444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3" autoAdjust="0"/>
    <p:restoredTop sz="95986" autoAdjust="0"/>
  </p:normalViewPr>
  <p:slideViewPr>
    <p:cSldViewPr snapToGrid="0" snapToObjects="1">
      <p:cViewPr varScale="1">
        <p:scale>
          <a:sx n="59" d="100"/>
          <a:sy n="59" d="100"/>
        </p:scale>
        <p:origin x="728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8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1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41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6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10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96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43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47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87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6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6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58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72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5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9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93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7" name="Forma libre 467">
            <a:extLst>
              <a:ext uri="{FF2B5EF4-FFF2-40B4-BE49-F238E27FC236}">
                <a16:creationId xmlns:a16="http://schemas.microsoft.com/office/drawing/2014/main" id="{5E1B64DC-0C0E-5D46-9BF9-A87DC4277CEC}"/>
              </a:ext>
            </a:extLst>
          </p:cNvPr>
          <p:cNvSpPr/>
          <p:nvPr/>
        </p:nvSpPr>
        <p:spPr>
          <a:xfrm rot="20700000">
            <a:off x="17226903" y="7252117"/>
            <a:ext cx="4219986" cy="4219985"/>
          </a:xfrm>
          <a:custGeom>
            <a:avLst/>
            <a:gdLst>
              <a:gd name="connsiteX0" fmla="*/ 249023 w 331541"/>
              <a:gd name="connsiteY0" fmla="*/ 83051 h 331541"/>
              <a:gd name="connsiteX1" fmla="*/ 249023 w 331541"/>
              <a:gd name="connsiteY1" fmla="*/ 249023 h 331541"/>
              <a:gd name="connsiteX2" fmla="*/ 83051 w 331541"/>
              <a:gd name="connsiteY2" fmla="*/ 249023 h 331541"/>
              <a:gd name="connsiteX3" fmla="*/ 83051 w 331541"/>
              <a:gd name="connsiteY3" fmla="*/ 83051 h 331541"/>
              <a:gd name="connsiteX4" fmla="*/ 249023 w 331541"/>
              <a:gd name="connsiteY4" fmla="*/ 83051 h 33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541" h="331541">
                <a:moveTo>
                  <a:pt x="249023" y="83051"/>
                </a:moveTo>
                <a:cubicBezTo>
                  <a:pt x="294855" y="128883"/>
                  <a:pt x="294855" y="203191"/>
                  <a:pt x="249023" y="249023"/>
                </a:cubicBezTo>
                <a:cubicBezTo>
                  <a:pt x="203191" y="294855"/>
                  <a:pt x="128883" y="294854"/>
                  <a:pt x="83051" y="249023"/>
                </a:cubicBezTo>
                <a:cubicBezTo>
                  <a:pt x="37220" y="203191"/>
                  <a:pt x="37220" y="128883"/>
                  <a:pt x="83051" y="83051"/>
                </a:cubicBezTo>
                <a:cubicBezTo>
                  <a:pt x="128883" y="37220"/>
                  <a:pt x="203191" y="37220"/>
                  <a:pt x="249023" y="83051"/>
                </a:cubicBezTo>
                <a:close/>
              </a:path>
            </a:pathLst>
          </a:custGeom>
          <a:solidFill>
            <a:schemeClr val="accent6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468">
            <a:extLst>
              <a:ext uri="{FF2B5EF4-FFF2-40B4-BE49-F238E27FC236}">
                <a16:creationId xmlns:a16="http://schemas.microsoft.com/office/drawing/2014/main" id="{CBD78F5B-C438-144C-BD5D-EFC89D1EDAAF}"/>
              </a:ext>
            </a:extLst>
          </p:cNvPr>
          <p:cNvSpPr/>
          <p:nvPr/>
        </p:nvSpPr>
        <p:spPr>
          <a:xfrm>
            <a:off x="3444938" y="5954441"/>
            <a:ext cx="2393276" cy="2393275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469">
            <a:extLst>
              <a:ext uri="{FF2B5EF4-FFF2-40B4-BE49-F238E27FC236}">
                <a16:creationId xmlns:a16="http://schemas.microsoft.com/office/drawing/2014/main" id="{40D9759F-B3A9-314C-B069-3BBDE5795082}"/>
              </a:ext>
            </a:extLst>
          </p:cNvPr>
          <p:cNvSpPr/>
          <p:nvPr/>
        </p:nvSpPr>
        <p:spPr>
          <a:xfrm>
            <a:off x="5134298" y="7105359"/>
            <a:ext cx="13451192" cy="3585031"/>
          </a:xfrm>
          <a:custGeom>
            <a:avLst/>
            <a:gdLst>
              <a:gd name="connsiteX0" fmla="*/ 50 w 1056788"/>
              <a:gd name="connsiteY0" fmla="*/ 90038 h 281656"/>
              <a:gd name="connsiteX1" fmla="*/ 188975 w 1056788"/>
              <a:gd name="connsiteY1" fmla="*/ 269692 h 281656"/>
              <a:gd name="connsiteX2" fmla="*/ 473179 w 1056788"/>
              <a:gd name="connsiteY2" fmla="*/ 216262 h 281656"/>
              <a:gd name="connsiteX3" fmla="*/ 532113 w 1056788"/>
              <a:gd name="connsiteY3" fmla="*/ 159470 h 281656"/>
              <a:gd name="connsiteX4" fmla="*/ 606072 w 1056788"/>
              <a:gd name="connsiteY4" fmla="*/ 94021 h 281656"/>
              <a:gd name="connsiteX5" fmla="*/ 830653 w 1056788"/>
              <a:gd name="connsiteY5" fmla="*/ 4513 h 281656"/>
              <a:gd name="connsiteX6" fmla="*/ 985787 w 1056788"/>
              <a:gd name="connsiteY6" fmla="*/ 29724 h 281656"/>
              <a:gd name="connsiteX7" fmla="*/ 1053393 w 1056788"/>
              <a:gd name="connsiteY7" fmla="*/ 79378 h 281656"/>
              <a:gd name="connsiteX8" fmla="*/ 1057169 w 1056788"/>
              <a:gd name="connsiteY8" fmla="*/ 77168 h 281656"/>
              <a:gd name="connsiteX9" fmla="*/ 1010799 w 1056788"/>
              <a:gd name="connsiteY9" fmla="*/ 36877 h 281656"/>
              <a:gd name="connsiteX10" fmla="*/ 895734 w 1056788"/>
              <a:gd name="connsiteY10" fmla="*/ 2725 h 281656"/>
              <a:gd name="connsiteX11" fmla="*/ 652741 w 1056788"/>
              <a:gd name="connsiteY11" fmla="*/ 56999 h 281656"/>
              <a:gd name="connsiteX12" fmla="*/ 508068 w 1056788"/>
              <a:gd name="connsiteY12" fmla="*/ 177651 h 281656"/>
              <a:gd name="connsiteX13" fmla="*/ 416602 w 1056788"/>
              <a:gd name="connsiteY13" fmla="*/ 246654 h 281656"/>
              <a:gd name="connsiteX14" fmla="*/ 263257 w 1056788"/>
              <a:gd name="connsiteY14" fmla="*/ 277436 h 281656"/>
              <a:gd name="connsiteX15" fmla="*/ 91531 w 1056788"/>
              <a:gd name="connsiteY15" fmla="*/ 221097 h 281656"/>
              <a:gd name="connsiteX16" fmla="*/ 4417 w 1056788"/>
              <a:gd name="connsiteY16" fmla="*/ 90023 h 281656"/>
              <a:gd name="connsiteX17" fmla="*/ 50 w 1056788"/>
              <a:gd name="connsiteY17" fmla="*/ 90023 h 28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56788" h="281656">
                <a:moveTo>
                  <a:pt x="50" y="90038"/>
                </a:moveTo>
                <a:cubicBezTo>
                  <a:pt x="4770" y="186354"/>
                  <a:pt x="105959" y="246753"/>
                  <a:pt x="188975" y="269692"/>
                </a:cubicBezTo>
                <a:cubicBezTo>
                  <a:pt x="286112" y="296553"/>
                  <a:pt x="393441" y="279408"/>
                  <a:pt x="473179" y="216262"/>
                </a:cubicBezTo>
                <a:cubicBezTo>
                  <a:pt x="494615" y="199293"/>
                  <a:pt x="512796" y="178726"/>
                  <a:pt x="532113" y="159470"/>
                </a:cubicBezTo>
                <a:cubicBezTo>
                  <a:pt x="555451" y="136224"/>
                  <a:pt x="579856" y="113999"/>
                  <a:pt x="606072" y="94021"/>
                </a:cubicBezTo>
                <a:cubicBezTo>
                  <a:pt x="671237" y="44344"/>
                  <a:pt x="747922" y="8834"/>
                  <a:pt x="830653" y="4513"/>
                </a:cubicBezTo>
                <a:cubicBezTo>
                  <a:pt x="882672" y="1796"/>
                  <a:pt x="937537" y="9663"/>
                  <a:pt x="985787" y="29724"/>
                </a:cubicBezTo>
                <a:cubicBezTo>
                  <a:pt x="1009533" y="39601"/>
                  <a:pt x="1041121" y="55011"/>
                  <a:pt x="1053393" y="79378"/>
                </a:cubicBezTo>
                <a:cubicBezTo>
                  <a:pt x="1054659" y="81888"/>
                  <a:pt x="1058435" y="79678"/>
                  <a:pt x="1057169" y="77168"/>
                </a:cubicBezTo>
                <a:cubicBezTo>
                  <a:pt x="1048090" y="59141"/>
                  <a:pt x="1027829" y="46240"/>
                  <a:pt x="1010799" y="36877"/>
                </a:cubicBezTo>
                <a:cubicBezTo>
                  <a:pt x="975496" y="17475"/>
                  <a:pt x="935465" y="7567"/>
                  <a:pt x="895734" y="2725"/>
                </a:cubicBezTo>
                <a:cubicBezTo>
                  <a:pt x="810032" y="-7728"/>
                  <a:pt x="726456" y="12840"/>
                  <a:pt x="652741" y="56999"/>
                </a:cubicBezTo>
                <a:cubicBezTo>
                  <a:pt x="598375" y="89562"/>
                  <a:pt x="552089" y="132502"/>
                  <a:pt x="508068" y="177651"/>
                </a:cubicBezTo>
                <a:cubicBezTo>
                  <a:pt x="480969" y="205448"/>
                  <a:pt x="451752" y="229508"/>
                  <a:pt x="416602" y="246654"/>
                </a:cubicBezTo>
                <a:cubicBezTo>
                  <a:pt x="369105" y="269823"/>
                  <a:pt x="315974" y="280184"/>
                  <a:pt x="263257" y="277436"/>
                </a:cubicBezTo>
                <a:cubicBezTo>
                  <a:pt x="202819" y="274282"/>
                  <a:pt x="141998" y="254673"/>
                  <a:pt x="91531" y="221097"/>
                </a:cubicBezTo>
                <a:cubicBezTo>
                  <a:pt x="46757" y="191281"/>
                  <a:pt x="7172" y="146055"/>
                  <a:pt x="4417" y="90023"/>
                </a:cubicBezTo>
                <a:cubicBezTo>
                  <a:pt x="4286" y="87222"/>
                  <a:pt x="-89" y="87206"/>
                  <a:pt x="50" y="90023"/>
                </a:cubicBezTo>
                <a:close/>
              </a:path>
            </a:pathLst>
          </a:custGeom>
          <a:solidFill>
            <a:srgbClr val="33333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476">
            <a:extLst>
              <a:ext uri="{FF2B5EF4-FFF2-40B4-BE49-F238E27FC236}">
                <a16:creationId xmlns:a16="http://schemas.microsoft.com/office/drawing/2014/main" id="{62BB2617-BF36-4145-9BD8-83A6838FC0E4}"/>
              </a:ext>
            </a:extLst>
          </p:cNvPr>
          <p:cNvSpPr/>
          <p:nvPr/>
        </p:nvSpPr>
        <p:spPr>
          <a:xfrm>
            <a:off x="4706777" y="10536924"/>
            <a:ext cx="2051379" cy="2051379"/>
          </a:xfrm>
          <a:custGeom>
            <a:avLst/>
            <a:gdLst>
              <a:gd name="connsiteX0" fmla="*/ 161274 w 161166"/>
              <a:gd name="connsiteY0" fmla="*/ 80660 h 161166"/>
              <a:gd name="connsiteX1" fmla="*/ 80660 w 161166"/>
              <a:gd name="connsiteY1" fmla="*/ 161274 h 161166"/>
              <a:gd name="connsiteX2" fmla="*/ 46 w 161166"/>
              <a:gd name="connsiteY2" fmla="*/ 80660 h 161166"/>
              <a:gd name="connsiteX3" fmla="*/ 80660 w 161166"/>
              <a:gd name="connsiteY3" fmla="*/ 47 h 161166"/>
              <a:gd name="connsiteX4" fmla="*/ 161274 w 161166"/>
              <a:gd name="connsiteY4" fmla="*/ 80660 h 1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66" h="161166">
                <a:moveTo>
                  <a:pt x="161274" y="80660"/>
                </a:moveTo>
                <a:cubicBezTo>
                  <a:pt x="161274" y="125182"/>
                  <a:pt x="125182" y="161274"/>
                  <a:pt x="80660" y="161274"/>
                </a:cubicBezTo>
                <a:cubicBezTo>
                  <a:pt x="36138" y="161274"/>
                  <a:pt x="46" y="125182"/>
                  <a:pt x="46" y="80660"/>
                </a:cubicBezTo>
                <a:cubicBezTo>
                  <a:pt x="46" y="36138"/>
                  <a:pt x="36138" y="47"/>
                  <a:pt x="80660" y="47"/>
                </a:cubicBezTo>
                <a:cubicBezTo>
                  <a:pt x="125182" y="47"/>
                  <a:pt x="161274" y="36138"/>
                  <a:pt x="161274" y="80660"/>
                </a:cubicBez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477">
            <a:extLst>
              <a:ext uri="{FF2B5EF4-FFF2-40B4-BE49-F238E27FC236}">
                <a16:creationId xmlns:a16="http://schemas.microsoft.com/office/drawing/2014/main" id="{D4173EE0-E590-C345-8E94-30D68A8B7EF8}"/>
              </a:ext>
            </a:extLst>
          </p:cNvPr>
          <p:cNvSpPr/>
          <p:nvPr/>
        </p:nvSpPr>
        <p:spPr>
          <a:xfrm>
            <a:off x="8175752" y="7585383"/>
            <a:ext cx="2051379" cy="2051379"/>
          </a:xfrm>
          <a:custGeom>
            <a:avLst/>
            <a:gdLst>
              <a:gd name="connsiteX0" fmla="*/ 161274 w 161166"/>
              <a:gd name="connsiteY0" fmla="*/ 80660 h 161166"/>
              <a:gd name="connsiteX1" fmla="*/ 80660 w 161166"/>
              <a:gd name="connsiteY1" fmla="*/ 161274 h 161166"/>
              <a:gd name="connsiteX2" fmla="*/ 46 w 161166"/>
              <a:gd name="connsiteY2" fmla="*/ 80660 h 161166"/>
              <a:gd name="connsiteX3" fmla="*/ 80660 w 161166"/>
              <a:gd name="connsiteY3" fmla="*/ 46 h 161166"/>
              <a:gd name="connsiteX4" fmla="*/ 161274 w 161166"/>
              <a:gd name="connsiteY4" fmla="*/ 80660 h 1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66" h="161166">
                <a:moveTo>
                  <a:pt x="161274" y="80660"/>
                </a:moveTo>
                <a:cubicBezTo>
                  <a:pt x="161274" y="125182"/>
                  <a:pt x="125182" y="161274"/>
                  <a:pt x="80660" y="161274"/>
                </a:cubicBezTo>
                <a:cubicBezTo>
                  <a:pt x="36138" y="161274"/>
                  <a:pt x="46" y="125182"/>
                  <a:pt x="46" y="80660"/>
                </a:cubicBezTo>
                <a:cubicBezTo>
                  <a:pt x="46" y="36138"/>
                  <a:pt x="36138" y="46"/>
                  <a:pt x="80660" y="46"/>
                </a:cubicBezTo>
                <a:cubicBezTo>
                  <a:pt x="125182" y="46"/>
                  <a:pt x="161274" y="36138"/>
                  <a:pt x="161274" y="80660"/>
                </a:cubicBez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478">
            <a:extLst>
              <a:ext uri="{FF2B5EF4-FFF2-40B4-BE49-F238E27FC236}">
                <a16:creationId xmlns:a16="http://schemas.microsoft.com/office/drawing/2014/main" id="{B6E6EFA6-4A9E-5A42-A63C-53AB3D094ACD}"/>
              </a:ext>
            </a:extLst>
          </p:cNvPr>
          <p:cNvSpPr/>
          <p:nvPr/>
        </p:nvSpPr>
        <p:spPr>
          <a:xfrm>
            <a:off x="11771718" y="9436609"/>
            <a:ext cx="2051379" cy="2051379"/>
          </a:xfrm>
          <a:custGeom>
            <a:avLst/>
            <a:gdLst>
              <a:gd name="connsiteX0" fmla="*/ 161274 w 161166"/>
              <a:gd name="connsiteY0" fmla="*/ 80660 h 161166"/>
              <a:gd name="connsiteX1" fmla="*/ 80660 w 161166"/>
              <a:gd name="connsiteY1" fmla="*/ 161274 h 161166"/>
              <a:gd name="connsiteX2" fmla="*/ 46 w 161166"/>
              <a:gd name="connsiteY2" fmla="*/ 80660 h 161166"/>
              <a:gd name="connsiteX3" fmla="*/ 80660 w 161166"/>
              <a:gd name="connsiteY3" fmla="*/ 46 h 161166"/>
              <a:gd name="connsiteX4" fmla="*/ 161274 w 161166"/>
              <a:gd name="connsiteY4" fmla="*/ 80660 h 1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66" h="161166">
                <a:moveTo>
                  <a:pt x="161274" y="80660"/>
                </a:moveTo>
                <a:cubicBezTo>
                  <a:pt x="161274" y="125182"/>
                  <a:pt x="125182" y="161274"/>
                  <a:pt x="80660" y="161274"/>
                </a:cubicBezTo>
                <a:cubicBezTo>
                  <a:pt x="36138" y="161274"/>
                  <a:pt x="46" y="125182"/>
                  <a:pt x="46" y="80660"/>
                </a:cubicBezTo>
                <a:cubicBezTo>
                  <a:pt x="46" y="36138"/>
                  <a:pt x="36138" y="46"/>
                  <a:pt x="80660" y="46"/>
                </a:cubicBezTo>
                <a:cubicBezTo>
                  <a:pt x="125182" y="46"/>
                  <a:pt x="161274" y="36138"/>
                  <a:pt x="161274" y="80660"/>
                </a:cubicBez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479">
            <a:extLst>
              <a:ext uri="{FF2B5EF4-FFF2-40B4-BE49-F238E27FC236}">
                <a16:creationId xmlns:a16="http://schemas.microsoft.com/office/drawing/2014/main" id="{CE2EB1B4-4F32-A043-AEB8-B61F43F7A0D2}"/>
              </a:ext>
            </a:extLst>
          </p:cNvPr>
          <p:cNvSpPr/>
          <p:nvPr/>
        </p:nvSpPr>
        <p:spPr>
          <a:xfrm>
            <a:off x="13342588" y="4380841"/>
            <a:ext cx="2051379" cy="2051379"/>
          </a:xfrm>
          <a:custGeom>
            <a:avLst/>
            <a:gdLst>
              <a:gd name="connsiteX0" fmla="*/ 161274 w 161166"/>
              <a:gd name="connsiteY0" fmla="*/ 80660 h 161166"/>
              <a:gd name="connsiteX1" fmla="*/ 80660 w 161166"/>
              <a:gd name="connsiteY1" fmla="*/ 161274 h 161166"/>
              <a:gd name="connsiteX2" fmla="*/ 46 w 161166"/>
              <a:gd name="connsiteY2" fmla="*/ 80660 h 161166"/>
              <a:gd name="connsiteX3" fmla="*/ 80660 w 161166"/>
              <a:gd name="connsiteY3" fmla="*/ 46 h 161166"/>
              <a:gd name="connsiteX4" fmla="*/ 161274 w 161166"/>
              <a:gd name="connsiteY4" fmla="*/ 80660 h 1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66" h="161166">
                <a:moveTo>
                  <a:pt x="161274" y="80660"/>
                </a:moveTo>
                <a:cubicBezTo>
                  <a:pt x="161274" y="125182"/>
                  <a:pt x="125182" y="161274"/>
                  <a:pt x="80660" y="161274"/>
                </a:cubicBezTo>
                <a:cubicBezTo>
                  <a:pt x="36138" y="161274"/>
                  <a:pt x="46" y="125182"/>
                  <a:pt x="46" y="80660"/>
                </a:cubicBezTo>
                <a:cubicBezTo>
                  <a:pt x="46" y="36138"/>
                  <a:pt x="36138" y="46"/>
                  <a:pt x="80660" y="46"/>
                </a:cubicBezTo>
                <a:cubicBezTo>
                  <a:pt x="125182" y="46"/>
                  <a:pt x="161274" y="36138"/>
                  <a:pt x="161274" y="80660"/>
                </a:cubicBez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468">
            <a:extLst>
              <a:ext uri="{FF2B5EF4-FFF2-40B4-BE49-F238E27FC236}">
                <a16:creationId xmlns:a16="http://schemas.microsoft.com/office/drawing/2014/main" id="{3E3516BD-885B-E949-B507-6251229193A1}"/>
              </a:ext>
            </a:extLst>
          </p:cNvPr>
          <p:cNvSpPr/>
          <p:nvPr/>
        </p:nvSpPr>
        <p:spPr>
          <a:xfrm>
            <a:off x="6373116" y="9880009"/>
            <a:ext cx="411786" cy="411786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468">
            <a:extLst>
              <a:ext uri="{FF2B5EF4-FFF2-40B4-BE49-F238E27FC236}">
                <a16:creationId xmlns:a16="http://schemas.microsoft.com/office/drawing/2014/main" id="{CAF01E5B-22B3-7C4E-A19E-59571A9A386F}"/>
              </a:ext>
            </a:extLst>
          </p:cNvPr>
          <p:cNvSpPr/>
          <p:nvPr/>
        </p:nvSpPr>
        <p:spPr>
          <a:xfrm>
            <a:off x="9550656" y="10291489"/>
            <a:ext cx="411786" cy="411786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468">
            <a:extLst>
              <a:ext uri="{FF2B5EF4-FFF2-40B4-BE49-F238E27FC236}">
                <a16:creationId xmlns:a16="http://schemas.microsoft.com/office/drawing/2014/main" id="{9E25D658-D2A6-5341-AE09-32A821673D5D}"/>
              </a:ext>
            </a:extLst>
          </p:cNvPr>
          <p:cNvSpPr/>
          <p:nvPr/>
        </p:nvSpPr>
        <p:spPr>
          <a:xfrm>
            <a:off x="11699496" y="8874169"/>
            <a:ext cx="411786" cy="411786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9" name="Forma libre 468">
            <a:extLst>
              <a:ext uri="{FF2B5EF4-FFF2-40B4-BE49-F238E27FC236}">
                <a16:creationId xmlns:a16="http://schemas.microsoft.com/office/drawing/2014/main" id="{0AF5AF95-48BC-9047-9209-E0E00E612459}"/>
              </a:ext>
            </a:extLst>
          </p:cNvPr>
          <p:cNvSpPr/>
          <p:nvPr/>
        </p:nvSpPr>
        <p:spPr>
          <a:xfrm>
            <a:off x="14534136" y="7068229"/>
            <a:ext cx="411786" cy="411786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791304DB-0B87-A545-BD1B-71DD23ED12A1}"/>
              </a:ext>
            </a:extLst>
          </p:cNvPr>
          <p:cNvSpPr txBox="1"/>
          <p:nvPr/>
        </p:nvSpPr>
        <p:spPr>
          <a:xfrm>
            <a:off x="2930761" y="5083364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F3FF2AC5-4071-5642-929A-E1754C22AB5B}"/>
              </a:ext>
            </a:extLst>
          </p:cNvPr>
          <p:cNvSpPr txBox="1"/>
          <p:nvPr/>
        </p:nvSpPr>
        <p:spPr>
          <a:xfrm>
            <a:off x="6885290" y="11273009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1800A8E5-44B0-5645-BE78-3A8621089B57}"/>
              </a:ext>
            </a:extLst>
          </p:cNvPr>
          <p:cNvSpPr txBox="1"/>
          <p:nvPr/>
        </p:nvSpPr>
        <p:spPr>
          <a:xfrm>
            <a:off x="6701320" y="6772238"/>
            <a:ext cx="499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63B605C6-4DDB-EB46-A3B6-7B19AFE4BAD8}"/>
              </a:ext>
            </a:extLst>
          </p:cNvPr>
          <p:cNvSpPr txBox="1"/>
          <p:nvPr/>
        </p:nvSpPr>
        <p:spPr>
          <a:xfrm>
            <a:off x="11086592" y="11739985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Service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A71867D4-1138-0448-A48D-C1B1F25B3AAF}"/>
              </a:ext>
            </a:extLst>
          </p:cNvPr>
          <p:cNvSpPr txBox="1"/>
          <p:nvPr/>
        </p:nvSpPr>
        <p:spPr>
          <a:xfrm>
            <a:off x="15607259" y="4977716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DAE3BA4A-7257-614B-BDF9-A1D038CF47FB}"/>
              </a:ext>
            </a:extLst>
          </p:cNvPr>
          <p:cNvSpPr txBox="1"/>
          <p:nvPr/>
        </p:nvSpPr>
        <p:spPr>
          <a:xfrm>
            <a:off x="17626081" y="11040363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grpSp>
        <p:nvGrpSpPr>
          <p:cNvPr id="92" name="Gráfico 248">
            <a:extLst>
              <a:ext uri="{FF2B5EF4-FFF2-40B4-BE49-F238E27FC236}">
                <a16:creationId xmlns:a16="http://schemas.microsoft.com/office/drawing/2014/main" id="{FE86699E-6D7A-3E47-B451-E8B80B1D7796}"/>
              </a:ext>
            </a:extLst>
          </p:cNvPr>
          <p:cNvGrpSpPr/>
          <p:nvPr/>
        </p:nvGrpSpPr>
        <p:grpSpPr>
          <a:xfrm>
            <a:off x="4174491" y="6652624"/>
            <a:ext cx="933533" cy="933530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93" name="Forma libre 369">
              <a:extLst>
                <a:ext uri="{FF2B5EF4-FFF2-40B4-BE49-F238E27FC236}">
                  <a16:creationId xmlns:a16="http://schemas.microsoft.com/office/drawing/2014/main" id="{43206B37-81C8-0A46-A62F-FA6D4C39779E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4" name="Gráfico 232">
            <a:extLst>
              <a:ext uri="{FF2B5EF4-FFF2-40B4-BE49-F238E27FC236}">
                <a16:creationId xmlns:a16="http://schemas.microsoft.com/office/drawing/2014/main" id="{1A003D59-E6DB-B64A-B839-1C1DBB185BEF}"/>
              </a:ext>
            </a:extLst>
          </p:cNvPr>
          <p:cNvGrpSpPr/>
          <p:nvPr/>
        </p:nvGrpSpPr>
        <p:grpSpPr>
          <a:xfrm>
            <a:off x="13994932" y="5043118"/>
            <a:ext cx="746689" cy="814568"/>
            <a:chOff x="4023313" y="2932309"/>
            <a:chExt cx="523262" cy="570831"/>
          </a:xfrm>
          <a:solidFill>
            <a:schemeClr val="bg1"/>
          </a:solidFill>
        </p:grpSpPr>
        <p:sp>
          <p:nvSpPr>
            <p:cNvPr id="95" name="Forma libre 312">
              <a:extLst>
                <a:ext uri="{FF2B5EF4-FFF2-40B4-BE49-F238E27FC236}">
                  <a16:creationId xmlns:a16="http://schemas.microsoft.com/office/drawing/2014/main" id="{BC26BCDD-D2E4-FA4E-8EF9-E6C3CE65234A}"/>
                </a:ext>
              </a:extLst>
            </p:cNvPr>
            <p:cNvSpPr/>
            <p:nvPr/>
          </p:nvSpPr>
          <p:spPr>
            <a:xfrm>
              <a:off x="4023313" y="2979877"/>
              <a:ext cx="523262" cy="404340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Forma libre 313">
              <a:extLst>
                <a:ext uri="{FF2B5EF4-FFF2-40B4-BE49-F238E27FC236}">
                  <a16:creationId xmlns:a16="http://schemas.microsoft.com/office/drawing/2014/main" id="{3E5867CC-49E8-9D45-95B6-2E6D84DF5AED}"/>
                </a:ext>
              </a:extLst>
            </p:cNvPr>
            <p:cNvSpPr/>
            <p:nvPr/>
          </p:nvSpPr>
          <p:spPr>
            <a:xfrm>
              <a:off x="4118451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7" name="Forma libre 314">
              <a:extLst>
                <a:ext uri="{FF2B5EF4-FFF2-40B4-BE49-F238E27FC236}">
                  <a16:creationId xmlns:a16="http://schemas.microsoft.com/office/drawing/2014/main" id="{59B8AF61-691E-8946-8307-3E23A24E6352}"/>
                </a:ext>
              </a:extLst>
            </p:cNvPr>
            <p:cNvSpPr/>
            <p:nvPr/>
          </p:nvSpPr>
          <p:spPr>
            <a:xfrm>
              <a:off x="4403866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315">
              <a:extLst>
                <a:ext uri="{FF2B5EF4-FFF2-40B4-BE49-F238E27FC236}">
                  <a16:creationId xmlns:a16="http://schemas.microsoft.com/office/drawing/2014/main" id="{90A9468C-A903-0646-9077-1EA1F97AC356}"/>
                </a:ext>
              </a:extLst>
            </p:cNvPr>
            <p:cNvSpPr/>
            <p:nvPr/>
          </p:nvSpPr>
          <p:spPr>
            <a:xfrm>
              <a:off x="4189806" y="2932309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3" name="Gráfico 221">
            <a:extLst>
              <a:ext uri="{FF2B5EF4-FFF2-40B4-BE49-F238E27FC236}">
                <a16:creationId xmlns:a16="http://schemas.microsoft.com/office/drawing/2014/main" id="{0C999BF4-A886-B041-A3C8-4553FCAA3176}"/>
              </a:ext>
            </a:extLst>
          </p:cNvPr>
          <p:cNvSpPr/>
          <p:nvPr/>
        </p:nvSpPr>
        <p:spPr>
          <a:xfrm>
            <a:off x="5307617" y="11257927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24" name="Gráfico 22">
            <a:extLst>
              <a:ext uri="{FF2B5EF4-FFF2-40B4-BE49-F238E27FC236}">
                <a16:creationId xmlns:a16="http://schemas.microsoft.com/office/drawing/2014/main" id="{F07D0487-3D41-614A-A90F-D559ACFA16BD}"/>
              </a:ext>
            </a:extLst>
          </p:cNvPr>
          <p:cNvGrpSpPr/>
          <p:nvPr/>
        </p:nvGrpSpPr>
        <p:grpSpPr>
          <a:xfrm>
            <a:off x="8825620" y="8149803"/>
            <a:ext cx="785812" cy="78581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25" name="Forma libre 340">
              <a:extLst>
                <a:ext uri="{FF2B5EF4-FFF2-40B4-BE49-F238E27FC236}">
                  <a16:creationId xmlns:a16="http://schemas.microsoft.com/office/drawing/2014/main" id="{BA61B67A-9B64-224A-ABA4-F7904B023732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6" name="Forma libre 341">
              <a:extLst>
                <a:ext uri="{FF2B5EF4-FFF2-40B4-BE49-F238E27FC236}">
                  <a16:creationId xmlns:a16="http://schemas.microsoft.com/office/drawing/2014/main" id="{C30EFB93-F091-F044-ADA7-81C40BF193C5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7" name="Forma libre 342">
              <a:extLst>
                <a:ext uri="{FF2B5EF4-FFF2-40B4-BE49-F238E27FC236}">
                  <a16:creationId xmlns:a16="http://schemas.microsoft.com/office/drawing/2014/main" id="{48053A68-6B10-D948-AA31-E846B1B8C3DA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343">
              <a:extLst>
                <a:ext uri="{FF2B5EF4-FFF2-40B4-BE49-F238E27FC236}">
                  <a16:creationId xmlns:a16="http://schemas.microsoft.com/office/drawing/2014/main" id="{D30B0422-ABB3-F544-B2FB-3F363AA14558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344">
              <a:extLst>
                <a:ext uri="{FF2B5EF4-FFF2-40B4-BE49-F238E27FC236}">
                  <a16:creationId xmlns:a16="http://schemas.microsoft.com/office/drawing/2014/main" id="{4F90A805-8641-D94F-BBA3-836BDA736272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345">
              <a:extLst>
                <a:ext uri="{FF2B5EF4-FFF2-40B4-BE49-F238E27FC236}">
                  <a16:creationId xmlns:a16="http://schemas.microsoft.com/office/drawing/2014/main" id="{11DF9935-C28F-A14F-BF67-A0046A013878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346">
              <a:extLst>
                <a:ext uri="{FF2B5EF4-FFF2-40B4-BE49-F238E27FC236}">
                  <a16:creationId xmlns:a16="http://schemas.microsoft.com/office/drawing/2014/main" id="{8F180797-9963-2B4E-BE19-BC1018968A55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2" name="Gráfico 233">
            <a:extLst>
              <a:ext uri="{FF2B5EF4-FFF2-40B4-BE49-F238E27FC236}">
                <a16:creationId xmlns:a16="http://schemas.microsoft.com/office/drawing/2014/main" id="{01A849A6-191E-6446-8E4D-41DBBCA1F90A}"/>
              </a:ext>
            </a:extLst>
          </p:cNvPr>
          <p:cNvGrpSpPr/>
          <p:nvPr/>
        </p:nvGrpSpPr>
        <p:grpSpPr>
          <a:xfrm>
            <a:off x="12457240" y="10101820"/>
            <a:ext cx="746689" cy="746689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133" name="Forma libre 317">
              <a:extLst>
                <a:ext uri="{FF2B5EF4-FFF2-40B4-BE49-F238E27FC236}">
                  <a16:creationId xmlns:a16="http://schemas.microsoft.com/office/drawing/2014/main" id="{0D20AB1A-8937-E44E-A686-B7F1E00390D7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318">
              <a:extLst>
                <a:ext uri="{FF2B5EF4-FFF2-40B4-BE49-F238E27FC236}">
                  <a16:creationId xmlns:a16="http://schemas.microsoft.com/office/drawing/2014/main" id="{96C7CCE2-83A8-E440-952A-B376F9427F57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5" name="Gráfico 22">
            <a:extLst>
              <a:ext uri="{FF2B5EF4-FFF2-40B4-BE49-F238E27FC236}">
                <a16:creationId xmlns:a16="http://schemas.microsoft.com/office/drawing/2014/main" id="{3DA745BD-F2E5-C648-A6FE-31455C0D5595}"/>
              </a:ext>
            </a:extLst>
          </p:cNvPr>
          <p:cNvGrpSpPr/>
          <p:nvPr/>
        </p:nvGrpSpPr>
        <p:grpSpPr>
          <a:xfrm>
            <a:off x="18954358" y="8923526"/>
            <a:ext cx="785812" cy="78581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36" name="Forma libre 340">
              <a:extLst>
                <a:ext uri="{FF2B5EF4-FFF2-40B4-BE49-F238E27FC236}">
                  <a16:creationId xmlns:a16="http://schemas.microsoft.com/office/drawing/2014/main" id="{EECBE19D-3FA4-724F-B29B-C41583B00C43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341">
              <a:extLst>
                <a:ext uri="{FF2B5EF4-FFF2-40B4-BE49-F238E27FC236}">
                  <a16:creationId xmlns:a16="http://schemas.microsoft.com/office/drawing/2014/main" id="{483E4AD7-110D-9341-9B64-162D81BE663A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8" name="Forma libre 342">
              <a:extLst>
                <a:ext uri="{FF2B5EF4-FFF2-40B4-BE49-F238E27FC236}">
                  <a16:creationId xmlns:a16="http://schemas.microsoft.com/office/drawing/2014/main" id="{A6FE51CC-01DC-3649-B7C3-5E1F33CC087F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9" name="Forma libre 343">
              <a:extLst>
                <a:ext uri="{FF2B5EF4-FFF2-40B4-BE49-F238E27FC236}">
                  <a16:creationId xmlns:a16="http://schemas.microsoft.com/office/drawing/2014/main" id="{F6A32B7D-C052-1143-B83C-ABF6C637B4F3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0" name="Forma libre 344">
              <a:extLst>
                <a:ext uri="{FF2B5EF4-FFF2-40B4-BE49-F238E27FC236}">
                  <a16:creationId xmlns:a16="http://schemas.microsoft.com/office/drawing/2014/main" id="{A4BE7FCC-DF5F-B843-82BE-E40BD694193A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1" name="Forma libre 345">
              <a:extLst>
                <a:ext uri="{FF2B5EF4-FFF2-40B4-BE49-F238E27FC236}">
                  <a16:creationId xmlns:a16="http://schemas.microsoft.com/office/drawing/2014/main" id="{1CB0266D-A82C-904E-937C-7D3F7A1D8FDA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346">
              <a:extLst>
                <a:ext uri="{FF2B5EF4-FFF2-40B4-BE49-F238E27FC236}">
                  <a16:creationId xmlns:a16="http://schemas.microsoft.com/office/drawing/2014/main" id="{3305F2C3-C291-1F45-B08C-42D817A65415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3" name="Rectangle 56">
            <a:extLst>
              <a:ext uri="{FF2B5EF4-FFF2-40B4-BE49-F238E27FC236}">
                <a16:creationId xmlns:a16="http://schemas.microsoft.com/office/drawing/2014/main" id="{78BEC4DE-6FBB-664A-8DE8-89621BCD5810}"/>
              </a:ext>
            </a:extLst>
          </p:cNvPr>
          <p:cNvSpPr/>
          <p:nvPr/>
        </p:nvSpPr>
        <p:spPr>
          <a:xfrm>
            <a:off x="1901823" y="8541732"/>
            <a:ext cx="270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4" name="Rectangle 56">
            <a:extLst>
              <a:ext uri="{FF2B5EF4-FFF2-40B4-BE49-F238E27FC236}">
                <a16:creationId xmlns:a16="http://schemas.microsoft.com/office/drawing/2014/main" id="{00CA3C41-C00D-DF4F-BEE4-03A8667BB5B0}"/>
              </a:ext>
            </a:extLst>
          </p:cNvPr>
          <p:cNvSpPr/>
          <p:nvPr/>
        </p:nvSpPr>
        <p:spPr>
          <a:xfrm>
            <a:off x="20295330" y="5622685"/>
            <a:ext cx="270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91441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Forma libre 128">
            <a:extLst>
              <a:ext uri="{FF2B5EF4-FFF2-40B4-BE49-F238E27FC236}">
                <a16:creationId xmlns:a16="http://schemas.microsoft.com/office/drawing/2014/main" id="{96AD9F7B-2F01-5E45-85AC-2C3361316030}"/>
              </a:ext>
            </a:extLst>
          </p:cNvPr>
          <p:cNvSpPr/>
          <p:nvPr/>
        </p:nvSpPr>
        <p:spPr>
          <a:xfrm>
            <a:off x="4514570" y="5939715"/>
            <a:ext cx="3822595" cy="3330460"/>
          </a:xfrm>
          <a:custGeom>
            <a:avLst/>
            <a:gdLst>
              <a:gd name="connsiteX0" fmla="*/ 190801 w 256330"/>
              <a:gd name="connsiteY0" fmla="*/ 232 h 223330"/>
              <a:gd name="connsiteX1" fmla="*/ 66243 w 256330"/>
              <a:gd name="connsiteY1" fmla="*/ 232 h 223330"/>
              <a:gd name="connsiteX2" fmla="*/ 63004 w 256330"/>
              <a:gd name="connsiteY2" fmla="*/ 2104 h 223330"/>
              <a:gd name="connsiteX3" fmla="*/ 733 w 256330"/>
              <a:gd name="connsiteY3" fmla="*/ 109971 h 223330"/>
              <a:gd name="connsiteX4" fmla="*/ 733 w 256330"/>
              <a:gd name="connsiteY4" fmla="*/ 113708 h 223330"/>
              <a:gd name="connsiteX5" fmla="*/ 63004 w 256330"/>
              <a:gd name="connsiteY5" fmla="*/ 221574 h 223330"/>
              <a:gd name="connsiteX6" fmla="*/ 66243 w 256330"/>
              <a:gd name="connsiteY6" fmla="*/ 223447 h 223330"/>
              <a:gd name="connsiteX7" fmla="*/ 190801 w 256330"/>
              <a:gd name="connsiteY7" fmla="*/ 223447 h 223330"/>
              <a:gd name="connsiteX8" fmla="*/ 194040 w 256330"/>
              <a:gd name="connsiteY8" fmla="*/ 221574 h 223330"/>
              <a:gd name="connsiteX9" fmla="*/ 256311 w 256330"/>
              <a:gd name="connsiteY9" fmla="*/ 113739 h 223330"/>
              <a:gd name="connsiteX10" fmla="*/ 256311 w 256330"/>
              <a:gd name="connsiteY10" fmla="*/ 110001 h 223330"/>
              <a:gd name="connsiteX11" fmla="*/ 194040 w 256330"/>
              <a:gd name="connsiteY11" fmla="*/ 2135 h 223330"/>
              <a:gd name="connsiteX12" fmla="*/ 190801 w 256330"/>
              <a:gd name="connsiteY12" fmla="*/ 232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190801" y="232"/>
                </a:moveTo>
                <a:lnTo>
                  <a:pt x="66243" y="232"/>
                </a:lnTo>
                <a:cubicBezTo>
                  <a:pt x="64906" y="232"/>
                  <a:pt x="63671" y="946"/>
                  <a:pt x="63004" y="2104"/>
                </a:cubicBezTo>
                <a:lnTo>
                  <a:pt x="733" y="109971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04" y="221574"/>
                </a:lnTo>
                <a:cubicBezTo>
                  <a:pt x="63671" y="222733"/>
                  <a:pt x="64906" y="223447"/>
                  <a:pt x="66243" y="223447"/>
                </a:cubicBezTo>
                <a:lnTo>
                  <a:pt x="190801" y="223447"/>
                </a:lnTo>
                <a:cubicBezTo>
                  <a:pt x="192138" y="223447"/>
                  <a:pt x="193373" y="222733"/>
                  <a:pt x="194040" y="221574"/>
                </a:cubicBezTo>
                <a:lnTo>
                  <a:pt x="256311" y="113739"/>
                </a:lnTo>
                <a:cubicBezTo>
                  <a:pt x="256979" y="112582"/>
                  <a:pt x="256979" y="111158"/>
                  <a:pt x="256311" y="110001"/>
                </a:cubicBezTo>
                <a:lnTo>
                  <a:pt x="194040" y="2135"/>
                </a:lnTo>
                <a:cubicBezTo>
                  <a:pt x="193381" y="965"/>
                  <a:pt x="192144" y="238"/>
                  <a:pt x="190801" y="232"/>
                </a:cubicBezTo>
                <a:close/>
              </a:path>
            </a:pathLst>
          </a:custGeom>
          <a:solidFill>
            <a:schemeClr val="accent1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129">
            <a:extLst>
              <a:ext uri="{FF2B5EF4-FFF2-40B4-BE49-F238E27FC236}">
                <a16:creationId xmlns:a16="http://schemas.microsoft.com/office/drawing/2014/main" id="{8DA62DD0-5FE4-0C4A-BB98-40D7AC850423}"/>
              </a:ext>
            </a:extLst>
          </p:cNvPr>
          <p:cNvSpPr/>
          <p:nvPr/>
        </p:nvSpPr>
        <p:spPr>
          <a:xfrm>
            <a:off x="7396619" y="7603812"/>
            <a:ext cx="3822595" cy="3330460"/>
          </a:xfrm>
          <a:custGeom>
            <a:avLst/>
            <a:gdLst>
              <a:gd name="connsiteX0" fmla="*/ 66250 w 256330"/>
              <a:gd name="connsiteY0" fmla="*/ 223447 h 223330"/>
              <a:gd name="connsiteX1" fmla="*/ 190801 w 256330"/>
              <a:gd name="connsiteY1" fmla="*/ 223447 h 223330"/>
              <a:gd name="connsiteX2" fmla="*/ 194040 w 256330"/>
              <a:gd name="connsiteY2" fmla="*/ 221574 h 223330"/>
              <a:gd name="connsiteX3" fmla="*/ 256319 w 256330"/>
              <a:gd name="connsiteY3" fmla="*/ 113708 h 223330"/>
              <a:gd name="connsiteX4" fmla="*/ 256319 w 256330"/>
              <a:gd name="connsiteY4" fmla="*/ 109971 h 223330"/>
              <a:gd name="connsiteX5" fmla="*/ 194078 w 256330"/>
              <a:gd name="connsiteY5" fmla="*/ 2104 h 223330"/>
              <a:gd name="connsiteX6" fmla="*/ 190839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1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47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47"/>
                </a:moveTo>
                <a:lnTo>
                  <a:pt x="190801" y="223447"/>
                </a:lnTo>
                <a:cubicBezTo>
                  <a:pt x="192138" y="223447"/>
                  <a:pt x="193373" y="222733"/>
                  <a:pt x="194040" y="221574"/>
                </a:cubicBezTo>
                <a:lnTo>
                  <a:pt x="256319" y="113708"/>
                </a:lnTo>
                <a:cubicBezTo>
                  <a:pt x="256986" y="112552"/>
                  <a:pt x="256986" y="111127"/>
                  <a:pt x="256319" y="109971"/>
                </a:cubicBezTo>
                <a:lnTo>
                  <a:pt x="194078" y="2104"/>
                </a:lnTo>
                <a:cubicBezTo>
                  <a:pt x="193411" y="946"/>
                  <a:pt x="192176" y="232"/>
                  <a:pt x="190839" y="232"/>
                </a:cubicBezTo>
                <a:lnTo>
                  <a:pt x="66250" y="232"/>
                </a:lnTo>
                <a:cubicBezTo>
                  <a:pt x="64914" y="232"/>
                  <a:pt x="63679" y="946"/>
                  <a:pt x="63012" y="2104"/>
                </a:cubicBezTo>
                <a:lnTo>
                  <a:pt x="733" y="109971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9" y="222733"/>
                  <a:pt x="64914" y="223447"/>
                  <a:pt x="66250" y="223447"/>
                </a:cubicBezTo>
                <a:close/>
              </a:path>
            </a:pathLst>
          </a:custGeom>
          <a:solidFill>
            <a:schemeClr val="accent2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130">
            <a:extLst>
              <a:ext uri="{FF2B5EF4-FFF2-40B4-BE49-F238E27FC236}">
                <a16:creationId xmlns:a16="http://schemas.microsoft.com/office/drawing/2014/main" id="{855011B5-ACCA-9346-B0A5-530F450EBE3C}"/>
              </a:ext>
            </a:extLst>
          </p:cNvPr>
          <p:cNvSpPr/>
          <p:nvPr/>
        </p:nvSpPr>
        <p:spPr>
          <a:xfrm>
            <a:off x="10277520" y="5940177"/>
            <a:ext cx="3822595" cy="3330460"/>
          </a:xfrm>
          <a:custGeom>
            <a:avLst/>
            <a:gdLst>
              <a:gd name="connsiteX0" fmla="*/ 66250 w 256330"/>
              <a:gd name="connsiteY0" fmla="*/ 223454 h 223330"/>
              <a:gd name="connsiteX1" fmla="*/ 190809 w 256330"/>
              <a:gd name="connsiteY1" fmla="*/ 223454 h 223330"/>
              <a:gd name="connsiteX2" fmla="*/ 194047 w 256330"/>
              <a:gd name="connsiteY2" fmla="*/ 221582 h 223330"/>
              <a:gd name="connsiteX3" fmla="*/ 256319 w 256330"/>
              <a:gd name="connsiteY3" fmla="*/ 113708 h 223330"/>
              <a:gd name="connsiteX4" fmla="*/ 256319 w 256330"/>
              <a:gd name="connsiteY4" fmla="*/ 109970 h 223330"/>
              <a:gd name="connsiteX5" fmla="*/ 194047 w 256330"/>
              <a:gd name="connsiteY5" fmla="*/ 2104 h 223330"/>
              <a:gd name="connsiteX6" fmla="*/ 190809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0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54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54"/>
                </a:moveTo>
                <a:lnTo>
                  <a:pt x="190809" y="223454"/>
                </a:lnTo>
                <a:cubicBezTo>
                  <a:pt x="192145" y="223453"/>
                  <a:pt x="193379" y="222739"/>
                  <a:pt x="194047" y="221582"/>
                </a:cubicBezTo>
                <a:lnTo>
                  <a:pt x="256319" y="113708"/>
                </a:lnTo>
                <a:cubicBezTo>
                  <a:pt x="256987" y="112552"/>
                  <a:pt x="256987" y="111127"/>
                  <a:pt x="256319" y="109970"/>
                </a:cubicBezTo>
                <a:lnTo>
                  <a:pt x="194047" y="2104"/>
                </a:lnTo>
                <a:cubicBezTo>
                  <a:pt x="193379" y="947"/>
                  <a:pt x="192145" y="233"/>
                  <a:pt x="190809" y="232"/>
                </a:cubicBezTo>
                <a:lnTo>
                  <a:pt x="66250" y="232"/>
                </a:lnTo>
                <a:cubicBezTo>
                  <a:pt x="64914" y="232"/>
                  <a:pt x="63679" y="946"/>
                  <a:pt x="63012" y="2104"/>
                </a:cubicBezTo>
                <a:lnTo>
                  <a:pt x="733" y="109970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7" y="222736"/>
                  <a:pt x="64912" y="223453"/>
                  <a:pt x="66250" y="223454"/>
                </a:cubicBezTo>
                <a:close/>
              </a:path>
            </a:pathLst>
          </a:custGeom>
          <a:solidFill>
            <a:schemeClr val="accent3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131">
            <a:extLst>
              <a:ext uri="{FF2B5EF4-FFF2-40B4-BE49-F238E27FC236}">
                <a16:creationId xmlns:a16="http://schemas.microsoft.com/office/drawing/2014/main" id="{9B8441A6-C77B-2F4E-942E-09531808C095}"/>
              </a:ext>
            </a:extLst>
          </p:cNvPr>
          <p:cNvSpPr/>
          <p:nvPr/>
        </p:nvSpPr>
        <p:spPr>
          <a:xfrm>
            <a:off x="13159808" y="7603812"/>
            <a:ext cx="3822595" cy="3330460"/>
          </a:xfrm>
          <a:custGeom>
            <a:avLst/>
            <a:gdLst>
              <a:gd name="connsiteX0" fmla="*/ 66250 w 256330"/>
              <a:gd name="connsiteY0" fmla="*/ 223447 h 223330"/>
              <a:gd name="connsiteX1" fmla="*/ 190801 w 256330"/>
              <a:gd name="connsiteY1" fmla="*/ 223447 h 223330"/>
              <a:gd name="connsiteX2" fmla="*/ 194040 w 256330"/>
              <a:gd name="connsiteY2" fmla="*/ 221574 h 223330"/>
              <a:gd name="connsiteX3" fmla="*/ 256319 w 256330"/>
              <a:gd name="connsiteY3" fmla="*/ 113708 h 223330"/>
              <a:gd name="connsiteX4" fmla="*/ 256319 w 256330"/>
              <a:gd name="connsiteY4" fmla="*/ 109971 h 223330"/>
              <a:gd name="connsiteX5" fmla="*/ 194040 w 256330"/>
              <a:gd name="connsiteY5" fmla="*/ 2104 h 223330"/>
              <a:gd name="connsiteX6" fmla="*/ 190801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1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47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47"/>
                </a:moveTo>
                <a:lnTo>
                  <a:pt x="190801" y="223447"/>
                </a:lnTo>
                <a:cubicBezTo>
                  <a:pt x="192138" y="223447"/>
                  <a:pt x="193373" y="222733"/>
                  <a:pt x="194040" y="221574"/>
                </a:cubicBezTo>
                <a:lnTo>
                  <a:pt x="256319" y="113708"/>
                </a:lnTo>
                <a:cubicBezTo>
                  <a:pt x="256987" y="112552"/>
                  <a:pt x="256987" y="111127"/>
                  <a:pt x="256319" y="109971"/>
                </a:cubicBezTo>
                <a:lnTo>
                  <a:pt x="194040" y="2104"/>
                </a:lnTo>
                <a:cubicBezTo>
                  <a:pt x="193373" y="946"/>
                  <a:pt x="192138" y="232"/>
                  <a:pt x="190801" y="232"/>
                </a:cubicBezTo>
                <a:lnTo>
                  <a:pt x="66250" y="232"/>
                </a:lnTo>
                <a:cubicBezTo>
                  <a:pt x="64913" y="230"/>
                  <a:pt x="63678" y="945"/>
                  <a:pt x="63012" y="2104"/>
                </a:cubicBezTo>
                <a:lnTo>
                  <a:pt x="733" y="109971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8" y="222734"/>
                  <a:pt x="64913" y="223448"/>
                  <a:pt x="66250" y="223447"/>
                </a:cubicBezTo>
                <a:close/>
              </a:path>
            </a:pathLst>
          </a:custGeom>
          <a:solidFill>
            <a:schemeClr val="accent4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132">
            <a:extLst>
              <a:ext uri="{FF2B5EF4-FFF2-40B4-BE49-F238E27FC236}">
                <a16:creationId xmlns:a16="http://schemas.microsoft.com/office/drawing/2014/main" id="{709D5018-5C9F-C146-812A-403E2B82C043}"/>
              </a:ext>
            </a:extLst>
          </p:cNvPr>
          <p:cNvSpPr/>
          <p:nvPr/>
        </p:nvSpPr>
        <p:spPr>
          <a:xfrm>
            <a:off x="16040485" y="5940177"/>
            <a:ext cx="3822595" cy="3330460"/>
          </a:xfrm>
          <a:custGeom>
            <a:avLst/>
            <a:gdLst>
              <a:gd name="connsiteX0" fmla="*/ 66250 w 256330"/>
              <a:gd name="connsiteY0" fmla="*/ 223454 h 223330"/>
              <a:gd name="connsiteX1" fmla="*/ 190809 w 256330"/>
              <a:gd name="connsiteY1" fmla="*/ 223454 h 223330"/>
              <a:gd name="connsiteX2" fmla="*/ 194040 w 256330"/>
              <a:gd name="connsiteY2" fmla="*/ 221582 h 223330"/>
              <a:gd name="connsiteX3" fmla="*/ 256319 w 256330"/>
              <a:gd name="connsiteY3" fmla="*/ 113708 h 223330"/>
              <a:gd name="connsiteX4" fmla="*/ 256319 w 256330"/>
              <a:gd name="connsiteY4" fmla="*/ 109970 h 223330"/>
              <a:gd name="connsiteX5" fmla="*/ 194040 w 256330"/>
              <a:gd name="connsiteY5" fmla="*/ 2104 h 223330"/>
              <a:gd name="connsiteX6" fmla="*/ 190809 w 256330"/>
              <a:gd name="connsiteY6" fmla="*/ 232 h 223330"/>
              <a:gd name="connsiteX7" fmla="*/ 66250 w 256330"/>
              <a:gd name="connsiteY7" fmla="*/ 232 h 223330"/>
              <a:gd name="connsiteX8" fmla="*/ 63012 w 256330"/>
              <a:gd name="connsiteY8" fmla="*/ 2104 h 223330"/>
              <a:gd name="connsiteX9" fmla="*/ 733 w 256330"/>
              <a:gd name="connsiteY9" fmla="*/ 109970 h 223330"/>
              <a:gd name="connsiteX10" fmla="*/ 733 w 256330"/>
              <a:gd name="connsiteY10" fmla="*/ 113708 h 223330"/>
              <a:gd name="connsiteX11" fmla="*/ 63012 w 256330"/>
              <a:gd name="connsiteY11" fmla="*/ 221574 h 223330"/>
              <a:gd name="connsiteX12" fmla="*/ 66250 w 256330"/>
              <a:gd name="connsiteY12" fmla="*/ 223454 h 2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330" h="223330">
                <a:moveTo>
                  <a:pt x="66250" y="223454"/>
                </a:moveTo>
                <a:lnTo>
                  <a:pt x="190809" y="223454"/>
                </a:lnTo>
                <a:cubicBezTo>
                  <a:pt x="192143" y="223453"/>
                  <a:pt x="193375" y="222739"/>
                  <a:pt x="194040" y="221582"/>
                </a:cubicBezTo>
                <a:lnTo>
                  <a:pt x="256319" y="113708"/>
                </a:lnTo>
                <a:cubicBezTo>
                  <a:pt x="256987" y="112552"/>
                  <a:pt x="256987" y="111127"/>
                  <a:pt x="256319" y="109970"/>
                </a:cubicBezTo>
                <a:lnTo>
                  <a:pt x="194040" y="2104"/>
                </a:lnTo>
                <a:cubicBezTo>
                  <a:pt x="193375" y="947"/>
                  <a:pt x="192143" y="233"/>
                  <a:pt x="190809" y="232"/>
                </a:cubicBezTo>
                <a:lnTo>
                  <a:pt x="66250" y="232"/>
                </a:lnTo>
                <a:cubicBezTo>
                  <a:pt x="64914" y="232"/>
                  <a:pt x="63679" y="946"/>
                  <a:pt x="63012" y="2104"/>
                </a:cubicBezTo>
                <a:lnTo>
                  <a:pt x="733" y="109970"/>
                </a:lnTo>
                <a:cubicBezTo>
                  <a:pt x="65" y="111127"/>
                  <a:pt x="65" y="112552"/>
                  <a:pt x="733" y="113708"/>
                </a:cubicBezTo>
                <a:lnTo>
                  <a:pt x="63012" y="221574"/>
                </a:lnTo>
                <a:cubicBezTo>
                  <a:pt x="63677" y="222736"/>
                  <a:pt x="64912" y="223453"/>
                  <a:pt x="66250" y="223454"/>
                </a:cubicBezTo>
                <a:close/>
              </a:path>
            </a:pathLst>
          </a:custGeom>
          <a:solidFill>
            <a:schemeClr val="accent5"/>
          </a:soli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135">
            <a:extLst>
              <a:ext uri="{FF2B5EF4-FFF2-40B4-BE49-F238E27FC236}">
                <a16:creationId xmlns:a16="http://schemas.microsoft.com/office/drawing/2014/main" id="{FD5D02AF-F439-C040-AD52-B760126E4E0C}"/>
              </a:ext>
            </a:extLst>
          </p:cNvPr>
          <p:cNvSpPr/>
          <p:nvPr/>
        </p:nvSpPr>
        <p:spPr>
          <a:xfrm>
            <a:off x="9004420" y="5294456"/>
            <a:ext cx="549355" cy="11438"/>
          </a:xfrm>
          <a:custGeom>
            <a:avLst/>
            <a:gdLst>
              <a:gd name="connsiteX0" fmla="*/ 232 w 36837"/>
              <a:gd name="connsiteY0" fmla="*/ 232 h 0"/>
              <a:gd name="connsiteX1" fmla="*/ 37323 w 36837"/>
              <a:gd name="connsiteY1" fmla="*/ 23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37">
                <a:moveTo>
                  <a:pt x="232" y="232"/>
                </a:moveTo>
                <a:lnTo>
                  <a:pt x="37323" y="232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139">
            <a:extLst>
              <a:ext uri="{FF2B5EF4-FFF2-40B4-BE49-F238E27FC236}">
                <a16:creationId xmlns:a16="http://schemas.microsoft.com/office/drawing/2014/main" id="{55D8A3A5-89E1-8A49-97EE-F66A3928FBB0}"/>
              </a:ext>
            </a:extLst>
          </p:cNvPr>
          <p:cNvSpPr/>
          <p:nvPr/>
        </p:nvSpPr>
        <p:spPr>
          <a:xfrm>
            <a:off x="14793363" y="5294456"/>
            <a:ext cx="549355" cy="11438"/>
          </a:xfrm>
          <a:custGeom>
            <a:avLst/>
            <a:gdLst>
              <a:gd name="connsiteX0" fmla="*/ 232 w 36837"/>
              <a:gd name="connsiteY0" fmla="*/ 232 h 0"/>
              <a:gd name="connsiteX1" fmla="*/ 37331 w 36837"/>
              <a:gd name="connsiteY1" fmla="*/ 23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37">
                <a:moveTo>
                  <a:pt x="232" y="232"/>
                </a:moveTo>
                <a:lnTo>
                  <a:pt x="37331" y="232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6ED53E-8DD8-BE43-BD38-F46552FF44E2}"/>
              </a:ext>
            </a:extLst>
          </p:cNvPr>
          <p:cNvGrpSpPr/>
          <p:nvPr/>
        </p:nvGrpSpPr>
        <p:grpSpPr>
          <a:xfrm>
            <a:off x="9280932" y="6429279"/>
            <a:ext cx="5800485" cy="917346"/>
            <a:chOff x="9280932" y="5711625"/>
            <a:chExt cx="5800485" cy="1339059"/>
          </a:xfrm>
        </p:grpSpPr>
        <p:sp>
          <p:nvSpPr>
            <p:cNvPr id="63" name="Forma libre 137">
              <a:extLst>
                <a:ext uri="{FF2B5EF4-FFF2-40B4-BE49-F238E27FC236}">
                  <a16:creationId xmlns:a16="http://schemas.microsoft.com/office/drawing/2014/main" id="{4CD2E425-C583-4A46-A7B6-C92A65D33DBA}"/>
                </a:ext>
              </a:extLst>
            </p:cNvPr>
            <p:cNvSpPr/>
            <p:nvPr/>
          </p:nvSpPr>
          <p:spPr>
            <a:xfrm>
              <a:off x="9280932" y="5711625"/>
              <a:ext cx="11438" cy="1339059"/>
            </a:xfrm>
            <a:custGeom>
              <a:avLst/>
              <a:gdLst>
                <a:gd name="connsiteX0" fmla="*/ 232 w 0"/>
                <a:gd name="connsiteY0" fmla="*/ 89794 h 89792"/>
                <a:gd name="connsiteX1" fmla="*/ 232 w 0"/>
                <a:gd name="connsiteY1" fmla="*/ 232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89794"/>
                  </a:moveTo>
                  <a:lnTo>
                    <a:pt x="232" y="232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141">
              <a:extLst>
                <a:ext uri="{FF2B5EF4-FFF2-40B4-BE49-F238E27FC236}">
                  <a16:creationId xmlns:a16="http://schemas.microsoft.com/office/drawing/2014/main" id="{876DC903-20ED-CE49-A54E-FC51A51C3413}"/>
                </a:ext>
              </a:extLst>
            </p:cNvPr>
            <p:cNvSpPr/>
            <p:nvPr/>
          </p:nvSpPr>
          <p:spPr>
            <a:xfrm>
              <a:off x="15069979" y="5711625"/>
              <a:ext cx="11438" cy="1339059"/>
            </a:xfrm>
            <a:custGeom>
              <a:avLst/>
              <a:gdLst>
                <a:gd name="connsiteX0" fmla="*/ 232 w 0"/>
                <a:gd name="connsiteY0" fmla="*/ 89794 h 89792"/>
                <a:gd name="connsiteX1" fmla="*/ 232 w 0"/>
                <a:gd name="connsiteY1" fmla="*/ 232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89794"/>
                  </a:moveTo>
                  <a:lnTo>
                    <a:pt x="232" y="232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8" name="Forma libre 147">
            <a:extLst>
              <a:ext uri="{FF2B5EF4-FFF2-40B4-BE49-F238E27FC236}">
                <a16:creationId xmlns:a16="http://schemas.microsoft.com/office/drawing/2014/main" id="{B1827C04-1425-E34B-B92E-721E4068F293}"/>
              </a:ext>
            </a:extLst>
          </p:cNvPr>
          <p:cNvSpPr/>
          <p:nvPr/>
        </p:nvSpPr>
        <p:spPr>
          <a:xfrm>
            <a:off x="6151108" y="11603913"/>
            <a:ext cx="549355" cy="11438"/>
          </a:xfrm>
          <a:custGeom>
            <a:avLst/>
            <a:gdLst>
              <a:gd name="connsiteX0" fmla="*/ 232 w 36837"/>
              <a:gd name="connsiteY0" fmla="*/ 232 h 0"/>
              <a:gd name="connsiteX1" fmla="*/ 37331 w 36837"/>
              <a:gd name="connsiteY1" fmla="*/ 23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37">
                <a:moveTo>
                  <a:pt x="232" y="232"/>
                </a:moveTo>
                <a:lnTo>
                  <a:pt x="37331" y="232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2" name="Forma libre 151">
            <a:extLst>
              <a:ext uri="{FF2B5EF4-FFF2-40B4-BE49-F238E27FC236}">
                <a16:creationId xmlns:a16="http://schemas.microsoft.com/office/drawing/2014/main" id="{86A4EBC4-E34F-6C4C-8300-27BA00DFA07C}"/>
              </a:ext>
            </a:extLst>
          </p:cNvPr>
          <p:cNvSpPr/>
          <p:nvPr/>
        </p:nvSpPr>
        <p:spPr>
          <a:xfrm>
            <a:off x="11914177" y="11603913"/>
            <a:ext cx="549355" cy="11438"/>
          </a:xfrm>
          <a:custGeom>
            <a:avLst/>
            <a:gdLst>
              <a:gd name="connsiteX0" fmla="*/ 232 w 36837"/>
              <a:gd name="connsiteY0" fmla="*/ 232 h 0"/>
              <a:gd name="connsiteX1" fmla="*/ 37331 w 36837"/>
              <a:gd name="connsiteY1" fmla="*/ 23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37">
                <a:moveTo>
                  <a:pt x="232" y="232"/>
                </a:moveTo>
                <a:lnTo>
                  <a:pt x="37331" y="232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6" name="Forma libre 155">
            <a:extLst>
              <a:ext uri="{FF2B5EF4-FFF2-40B4-BE49-F238E27FC236}">
                <a16:creationId xmlns:a16="http://schemas.microsoft.com/office/drawing/2014/main" id="{A5997C0A-EC04-1B49-82BD-4B7C44AD0908}"/>
              </a:ext>
            </a:extLst>
          </p:cNvPr>
          <p:cNvSpPr/>
          <p:nvPr/>
        </p:nvSpPr>
        <p:spPr>
          <a:xfrm>
            <a:off x="17677127" y="11603913"/>
            <a:ext cx="549355" cy="11438"/>
          </a:xfrm>
          <a:custGeom>
            <a:avLst/>
            <a:gdLst>
              <a:gd name="connsiteX0" fmla="*/ 232 w 36837"/>
              <a:gd name="connsiteY0" fmla="*/ 232 h 0"/>
              <a:gd name="connsiteX1" fmla="*/ 37331 w 36837"/>
              <a:gd name="connsiteY1" fmla="*/ 23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37">
                <a:moveTo>
                  <a:pt x="232" y="232"/>
                </a:moveTo>
                <a:lnTo>
                  <a:pt x="37331" y="232"/>
                </a:lnTo>
              </a:path>
            </a:pathLst>
          </a:custGeom>
          <a:ln w="38100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507236-D8DE-E14F-819D-C15F3F8FCAF2}"/>
              </a:ext>
            </a:extLst>
          </p:cNvPr>
          <p:cNvGrpSpPr/>
          <p:nvPr/>
        </p:nvGrpSpPr>
        <p:grpSpPr>
          <a:xfrm>
            <a:off x="6427724" y="9460667"/>
            <a:ext cx="11537472" cy="907289"/>
            <a:chOff x="6427724" y="9851130"/>
            <a:chExt cx="11537472" cy="1339059"/>
          </a:xfrm>
        </p:grpSpPr>
        <p:sp>
          <p:nvSpPr>
            <p:cNvPr id="90" name="Forma libre 149">
              <a:extLst>
                <a:ext uri="{FF2B5EF4-FFF2-40B4-BE49-F238E27FC236}">
                  <a16:creationId xmlns:a16="http://schemas.microsoft.com/office/drawing/2014/main" id="{FF1BCAF7-04AE-FE40-A6DA-31ADD86FA488}"/>
                </a:ext>
              </a:extLst>
            </p:cNvPr>
            <p:cNvSpPr/>
            <p:nvPr/>
          </p:nvSpPr>
          <p:spPr>
            <a:xfrm>
              <a:off x="6427724" y="9851130"/>
              <a:ext cx="11438" cy="1339059"/>
            </a:xfrm>
            <a:custGeom>
              <a:avLst/>
              <a:gdLst>
                <a:gd name="connsiteX0" fmla="*/ 232 w 0"/>
                <a:gd name="connsiteY0" fmla="*/ 232 h 89792"/>
                <a:gd name="connsiteX1" fmla="*/ 232 w 0"/>
                <a:gd name="connsiteY1" fmla="*/ 89794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232"/>
                  </a:moveTo>
                  <a:lnTo>
                    <a:pt x="232" y="89794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4" name="Forma libre 153">
              <a:extLst>
                <a:ext uri="{FF2B5EF4-FFF2-40B4-BE49-F238E27FC236}">
                  <a16:creationId xmlns:a16="http://schemas.microsoft.com/office/drawing/2014/main" id="{F33170F8-108A-DB4C-9C91-3377FCE12591}"/>
                </a:ext>
              </a:extLst>
            </p:cNvPr>
            <p:cNvSpPr/>
            <p:nvPr/>
          </p:nvSpPr>
          <p:spPr>
            <a:xfrm>
              <a:off x="12190793" y="9851130"/>
              <a:ext cx="11438" cy="1339059"/>
            </a:xfrm>
            <a:custGeom>
              <a:avLst/>
              <a:gdLst>
                <a:gd name="connsiteX0" fmla="*/ 232 w 0"/>
                <a:gd name="connsiteY0" fmla="*/ 232 h 89792"/>
                <a:gd name="connsiteX1" fmla="*/ 232 w 0"/>
                <a:gd name="connsiteY1" fmla="*/ 89794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232"/>
                  </a:moveTo>
                  <a:lnTo>
                    <a:pt x="232" y="89794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8" name="Forma libre 157">
              <a:extLst>
                <a:ext uri="{FF2B5EF4-FFF2-40B4-BE49-F238E27FC236}">
                  <a16:creationId xmlns:a16="http://schemas.microsoft.com/office/drawing/2014/main" id="{4CD61C0D-437F-9E45-8ABF-8AE6E08A3E6E}"/>
                </a:ext>
              </a:extLst>
            </p:cNvPr>
            <p:cNvSpPr/>
            <p:nvPr/>
          </p:nvSpPr>
          <p:spPr>
            <a:xfrm>
              <a:off x="17953758" y="9851130"/>
              <a:ext cx="11438" cy="1339059"/>
            </a:xfrm>
            <a:custGeom>
              <a:avLst/>
              <a:gdLst>
                <a:gd name="connsiteX0" fmla="*/ 232 w 0"/>
                <a:gd name="connsiteY0" fmla="*/ 232 h 89792"/>
                <a:gd name="connsiteX1" fmla="*/ 232 w 0"/>
                <a:gd name="connsiteY1" fmla="*/ 89794 h 8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89792">
                  <a:moveTo>
                    <a:pt x="232" y="232"/>
                  </a:moveTo>
                  <a:lnTo>
                    <a:pt x="232" y="89794"/>
                  </a:lnTo>
                </a:path>
              </a:pathLst>
            </a:custGeom>
            <a:ln w="381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6" name="CuadroTexto 395">
            <a:extLst>
              <a:ext uri="{FF2B5EF4-FFF2-40B4-BE49-F238E27FC236}">
                <a16:creationId xmlns:a16="http://schemas.microsoft.com/office/drawing/2014/main" id="{6D84D585-E6B4-2C46-9A09-6AAD7E54670E}"/>
              </a:ext>
            </a:extLst>
          </p:cNvPr>
          <p:cNvSpPr txBox="1"/>
          <p:nvPr/>
        </p:nvSpPr>
        <p:spPr>
          <a:xfrm>
            <a:off x="4716909" y="11770682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147" name="CuadroTexto 395">
            <a:extLst>
              <a:ext uri="{FF2B5EF4-FFF2-40B4-BE49-F238E27FC236}">
                <a16:creationId xmlns:a16="http://schemas.microsoft.com/office/drawing/2014/main" id="{553FD3D3-9171-6549-9628-848899ACC3A2}"/>
              </a:ext>
            </a:extLst>
          </p:cNvPr>
          <p:cNvSpPr txBox="1"/>
          <p:nvPr/>
        </p:nvSpPr>
        <p:spPr>
          <a:xfrm>
            <a:off x="7606693" y="4418162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152" name="CuadroTexto 395">
            <a:extLst>
              <a:ext uri="{FF2B5EF4-FFF2-40B4-BE49-F238E27FC236}">
                <a16:creationId xmlns:a16="http://schemas.microsoft.com/office/drawing/2014/main" id="{E940DF87-453A-C546-B76F-0A6D8E63B223}"/>
              </a:ext>
            </a:extLst>
          </p:cNvPr>
          <p:cNvSpPr txBox="1"/>
          <p:nvPr/>
        </p:nvSpPr>
        <p:spPr>
          <a:xfrm>
            <a:off x="10277520" y="11770682"/>
            <a:ext cx="385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153" name="CuadroTexto 395">
            <a:extLst>
              <a:ext uri="{FF2B5EF4-FFF2-40B4-BE49-F238E27FC236}">
                <a16:creationId xmlns:a16="http://schemas.microsoft.com/office/drawing/2014/main" id="{292E815D-EDE7-FF4A-9429-7F4A020D8ACD}"/>
              </a:ext>
            </a:extLst>
          </p:cNvPr>
          <p:cNvSpPr txBox="1"/>
          <p:nvPr/>
        </p:nvSpPr>
        <p:spPr>
          <a:xfrm>
            <a:off x="13385701" y="4418162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154" name="CuadroTexto 395">
            <a:extLst>
              <a:ext uri="{FF2B5EF4-FFF2-40B4-BE49-F238E27FC236}">
                <a16:creationId xmlns:a16="http://schemas.microsoft.com/office/drawing/2014/main" id="{D533794E-F53A-9446-A142-8C146D93C1FF}"/>
              </a:ext>
            </a:extLst>
          </p:cNvPr>
          <p:cNvSpPr txBox="1"/>
          <p:nvPr/>
        </p:nvSpPr>
        <p:spPr>
          <a:xfrm>
            <a:off x="16311501" y="11770682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160" name="Rectangle 56">
            <a:extLst>
              <a:ext uri="{FF2B5EF4-FFF2-40B4-BE49-F238E27FC236}">
                <a16:creationId xmlns:a16="http://schemas.microsoft.com/office/drawing/2014/main" id="{50FA865D-0F07-174E-82D3-6686FA35AED5}"/>
              </a:ext>
            </a:extLst>
          </p:cNvPr>
          <p:cNvSpPr/>
          <p:nvPr/>
        </p:nvSpPr>
        <p:spPr>
          <a:xfrm>
            <a:off x="5115910" y="6480427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1" name="Rectangle 56">
            <a:extLst>
              <a:ext uri="{FF2B5EF4-FFF2-40B4-BE49-F238E27FC236}">
                <a16:creationId xmlns:a16="http://schemas.microsoft.com/office/drawing/2014/main" id="{A5922CE6-A7ED-404F-960E-A71766C4C97C}"/>
              </a:ext>
            </a:extLst>
          </p:cNvPr>
          <p:cNvSpPr/>
          <p:nvPr/>
        </p:nvSpPr>
        <p:spPr>
          <a:xfrm>
            <a:off x="7955530" y="8145657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2" name="Rectangle 56">
            <a:extLst>
              <a:ext uri="{FF2B5EF4-FFF2-40B4-BE49-F238E27FC236}">
                <a16:creationId xmlns:a16="http://schemas.microsoft.com/office/drawing/2014/main" id="{4B5B4CF5-6A3E-4B4E-81CE-697A01274317}"/>
              </a:ext>
            </a:extLst>
          </p:cNvPr>
          <p:cNvSpPr/>
          <p:nvPr/>
        </p:nvSpPr>
        <p:spPr>
          <a:xfrm>
            <a:off x="10896083" y="6480427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3" name="Rectangle 56">
            <a:extLst>
              <a:ext uri="{FF2B5EF4-FFF2-40B4-BE49-F238E27FC236}">
                <a16:creationId xmlns:a16="http://schemas.microsoft.com/office/drawing/2014/main" id="{8070ADD6-1522-7446-855C-5BB4C1AD070B}"/>
              </a:ext>
            </a:extLst>
          </p:cNvPr>
          <p:cNvSpPr/>
          <p:nvPr/>
        </p:nvSpPr>
        <p:spPr>
          <a:xfrm>
            <a:off x="13735703" y="8145657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4" name="Rectangle 56">
            <a:extLst>
              <a:ext uri="{FF2B5EF4-FFF2-40B4-BE49-F238E27FC236}">
                <a16:creationId xmlns:a16="http://schemas.microsoft.com/office/drawing/2014/main" id="{EAD907C9-A807-7A46-8E27-F5F022A30F20}"/>
              </a:ext>
            </a:extLst>
          </p:cNvPr>
          <p:cNvSpPr/>
          <p:nvPr/>
        </p:nvSpPr>
        <p:spPr>
          <a:xfrm>
            <a:off x="16641944" y="6480427"/>
            <a:ext cx="2635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165" name="Gráfico 248">
            <a:extLst>
              <a:ext uri="{FF2B5EF4-FFF2-40B4-BE49-F238E27FC236}">
                <a16:creationId xmlns:a16="http://schemas.microsoft.com/office/drawing/2014/main" id="{7417754A-1710-F743-A14A-34717CF8682C}"/>
              </a:ext>
            </a:extLst>
          </p:cNvPr>
          <p:cNvGrpSpPr/>
          <p:nvPr/>
        </p:nvGrpSpPr>
        <p:grpSpPr>
          <a:xfrm>
            <a:off x="6066031" y="10616969"/>
            <a:ext cx="715723" cy="715720"/>
            <a:chOff x="6293476" y="2836553"/>
            <a:chExt cx="654197" cy="654197"/>
          </a:xfrm>
          <a:solidFill>
            <a:schemeClr val="accent1"/>
          </a:solidFill>
        </p:grpSpPr>
        <p:sp>
          <p:nvSpPr>
            <p:cNvPr id="166" name="Forma libre 369">
              <a:extLst>
                <a:ext uri="{FF2B5EF4-FFF2-40B4-BE49-F238E27FC236}">
                  <a16:creationId xmlns:a16="http://schemas.microsoft.com/office/drawing/2014/main" id="{15495F3A-5814-7C4A-889F-1176D1DB9F5A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67" name="Gráfico 232">
            <a:extLst>
              <a:ext uri="{FF2B5EF4-FFF2-40B4-BE49-F238E27FC236}">
                <a16:creationId xmlns:a16="http://schemas.microsoft.com/office/drawing/2014/main" id="{AB539DC2-551A-A84A-A6A5-49C526BBF09C}"/>
              </a:ext>
            </a:extLst>
          </p:cNvPr>
          <p:cNvGrpSpPr/>
          <p:nvPr/>
        </p:nvGrpSpPr>
        <p:grpSpPr>
          <a:xfrm>
            <a:off x="17665545" y="10615921"/>
            <a:ext cx="572473" cy="624515"/>
            <a:chOff x="4023313" y="2932309"/>
            <a:chExt cx="523262" cy="570831"/>
          </a:xfrm>
          <a:solidFill>
            <a:schemeClr val="accent5"/>
          </a:solidFill>
        </p:grpSpPr>
        <p:sp>
          <p:nvSpPr>
            <p:cNvPr id="168" name="Forma libre 312">
              <a:extLst>
                <a:ext uri="{FF2B5EF4-FFF2-40B4-BE49-F238E27FC236}">
                  <a16:creationId xmlns:a16="http://schemas.microsoft.com/office/drawing/2014/main" id="{E8B43D5E-FECC-204F-81C4-72EFFD562D82}"/>
                </a:ext>
              </a:extLst>
            </p:cNvPr>
            <p:cNvSpPr/>
            <p:nvPr/>
          </p:nvSpPr>
          <p:spPr>
            <a:xfrm>
              <a:off x="4023313" y="2979877"/>
              <a:ext cx="523262" cy="404340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9" name="Forma libre 313">
              <a:extLst>
                <a:ext uri="{FF2B5EF4-FFF2-40B4-BE49-F238E27FC236}">
                  <a16:creationId xmlns:a16="http://schemas.microsoft.com/office/drawing/2014/main" id="{4B7C36EF-7BB4-444A-8C30-2024BF567FD8}"/>
                </a:ext>
              </a:extLst>
            </p:cNvPr>
            <p:cNvSpPr/>
            <p:nvPr/>
          </p:nvSpPr>
          <p:spPr>
            <a:xfrm>
              <a:off x="4118451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0" name="Forma libre 314">
              <a:extLst>
                <a:ext uri="{FF2B5EF4-FFF2-40B4-BE49-F238E27FC236}">
                  <a16:creationId xmlns:a16="http://schemas.microsoft.com/office/drawing/2014/main" id="{9EB765D3-B16E-DF44-9A43-B2EBD30721F2}"/>
                </a:ext>
              </a:extLst>
            </p:cNvPr>
            <p:cNvSpPr/>
            <p:nvPr/>
          </p:nvSpPr>
          <p:spPr>
            <a:xfrm>
              <a:off x="4403866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1" name="Forma libre 315">
              <a:extLst>
                <a:ext uri="{FF2B5EF4-FFF2-40B4-BE49-F238E27FC236}">
                  <a16:creationId xmlns:a16="http://schemas.microsoft.com/office/drawing/2014/main" id="{34F2E0EF-1B01-D549-95FB-DDE80A0CE659}"/>
                </a:ext>
              </a:extLst>
            </p:cNvPr>
            <p:cNvSpPr/>
            <p:nvPr/>
          </p:nvSpPr>
          <p:spPr>
            <a:xfrm>
              <a:off x="4189806" y="2932309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72" name="Gráfico 221">
            <a:extLst>
              <a:ext uri="{FF2B5EF4-FFF2-40B4-BE49-F238E27FC236}">
                <a16:creationId xmlns:a16="http://schemas.microsoft.com/office/drawing/2014/main" id="{6777F374-F8D6-4044-8DCB-015D9D09BFD3}"/>
              </a:ext>
            </a:extLst>
          </p:cNvPr>
          <p:cNvSpPr/>
          <p:nvPr/>
        </p:nvSpPr>
        <p:spPr>
          <a:xfrm>
            <a:off x="8972805" y="5585244"/>
            <a:ext cx="624512" cy="520427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73" name="Gráfico 22">
            <a:extLst>
              <a:ext uri="{FF2B5EF4-FFF2-40B4-BE49-F238E27FC236}">
                <a16:creationId xmlns:a16="http://schemas.microsoft.com/office/drawing/2014/main" id="{BB46626D-E223-144D-9126-0F33F334FB48}"/>
              </a:ext>
            </a:extLst>
          </p:cNvPr>
          <p:cNvGrpSpPr/>
          <p:nvPr/>
        </p:nvGrpSpPr>
        <p:grpSpPr>
          <a:xfrm>
            <a:off x="11875437" y="10634050"/>
            <a:ext cx="602468" cy="602468"/>
            <a:chOff x="8610000" y="1514163"/>
            <a:chExt cx="597977" cy="597977"/>
          </a:xfrm>
          <a:solidFill>
            <a:schemeClr val="accent3"/>
          </a:solidFill>
        </p:grpSpPr>
        <p:sp>
          <p:nvSpPr>
            <p:cNvPr id="174" name="Forma libre 340">
              <a:extLst>
                <a:ext uri="{FF2B5EF4-FFF2-40B4-BE49-F238E27FC236}">
                  <a16:creationId xmlns:a16="http://schemas.microsoft.com/office/drawing/2014/main" id="{43D126AE-77ED-B84E-A542-596E7CD22E63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341">
              <a:extLst>
                <a:ext uri="{FF2B5EF4-FFF2-40B4-BE49-F238E27FC236}">
                  <a16:creationId xmlns:a16="http://schemas.microsoft.com/office/drawing/2014/main" id="{26C1E4C8-20C6-734C-8FFE-1938C72C02B9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6" name="Forma libre 342">
              <a:extLst>
                <a:ext uri="{FF2B5EF4-FFF2-40B4-BE49-F238E27FC236}">
                  <a16:creationId xmlns:a16="http://schemas.microsoft.com/office/drawing/2014/main" id="{C061F5D7-C883-A94F-9F48-AA6C94D23700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343">
              <a:extLst>
                <a:ext uri="{FF2B5EF4-FFF2-40B4-BE49-F238E27FC236}">
                  <a16:creationId xmlns:a16="http://schemas.microsoft.com/office/drawing/2014/main" id="{19A3D44F-CF7C-EC40-9ABF-DF9E5ADD9011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8" name="Forma libre 344">
              <a:extLst>
                <a:ext uri="{FF2B5EF4-FFF2-40B4-BE49-F238E27FC236}">
                  <a16:creationId xmlns:a16="http://schemas.microsoft.com/office/drawing/2014/main" id="{DB6B2FEF-7E5B-4748-B9F7-F31B2BF9FF58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9" name="Forma libre 345">
              <a:extLst>
                <a:ext uri="{FF2B5EF4-FFF2-40B4-BE49-F238E27FC236}">
                  <a16:creationId xmlns:a16="http://schemas.microsoft.com/office/drawing/2014/main" id="{32EEB993-BF7D-7B49-A728-DE3289327F62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0" name="Forma libre 346">
              <a:extLst>
                <a:ext uri="{FF2B5EF4-FFF2-40B4-BE49-F238E27FC236}">
                  <a16:creationId xmlns:a16="http://schemas.microsoft.com/office/drawing/2014/main" id="{E16B367A-AC51-9C4E-A6E7-3C7B91395A9D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81" name="Gráfico 233">
            <a:extLst>
              <a:ext uri="{FF2B5EF4-FFF2-40B4-BE49-F238E27FC236}">
                <a16:creationId xmlns:a16="http://schemas.microsoft.com/office/drawing/2014/main" id="{4C5E7EA8-C918-7546-AE23-42153CC46110}"/>
              </a:ext>
            </a:extLst>
          </p:cNvPr>
          <p:cNvGrpSpPr/>
          <p:nvPr/>
        </p:nvGrpSpPr>
        <p:grpSpPr>
          <a:xfrm>
            <a:off x="14795180" y="5563081"/>
            <a:ext cx="572473" cy="572473"/>
            <a:chOff x="5171013" y="2936811"/>
            <a:chExt cx="570831" cy="570831"/>
          </a:xfrm>
          <a:solidFill>
            <a:schemeClr val="accent4"/>
          </a:solidFill>
        </p:grpSpPr>
        <p:sp>
          <p:nvSpPr>
            <p:cNvPr id="182" name="Forma libre 317">
              <a:extLst>
                <a:ext uri="{FF2B5EF4-FFF2-40B4-BE49-F238E27FC236}">
                  <a16:creationId xmlns:a16="http://schemas.microsoft.com/office/drawing/2014/main" id="{F363BA15-15FC-C544-9635-0736A347BFCB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3" name="Forma libre 318">
              <a:extLst>
                <a:ext uri="{FF2B5EF4-FFF2-40B4-BE49-F238E27FC236}">
                  <a16:creationId xmlns:a16="http://schemas.microsoft.com/office/drawing/2014/main" id="{B602A3A1-DBC5-0A48-99E6-F3F364039072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26653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Forma libre 27">
            <a:extLst>
              <a:ext uri="{FF2B5EF4-FFF2-40B4-BE49-F238E27FC236}">
                <a16:creationId xmlns:a16="http://schemas.microsoft.com/office/drawing/2014/main" id="{899A5E9A-1EF6-3946-A974-73705603A369}"/>
              </a:ext>
            </a:extLst>
          </p:cNvPr>
          <p:cNvSpPr/>
          <p:nvPr/>
        </p:nvSpPr>
        <p:spPr>
          <a:xfrm>
            <a:off x="2350810" y="7485441"/>
            <a:ext cx="4235046" cy="1774466"/>
          </a:xfrm>
          <a:custGeom>
            <a:avLst/>
            <a:gdLst>
              <a:gd name="connsiteX0" fmla="*/ 242325 w 274749"/>
              <a:gd name="connsiteY0" fmla="*/ 115326 h 115118"/>
              <a:gd name="connsiteX1" fmla="*/ 46 w 274749"/>
              <a:gd name="connsiteY1" fmla="*/ 115326 h 115118"/>
              <a:gd name="connsiteX2" fmla="*/ 32448 w 274749"/>
              <a:gd name="connsiteY2" fmla="*/ 57690 h 115118"/>
              <a:gd name="connsiteX3" fmla="*/ 46 w 274749"/>
              <a:gd name="connsiteY3" fmla="*/ 46 h 115118"/>
              <a:gd name="connsiteX4" fmla="*/ 242325 w 274749"/>
              <a:gd name="connsiteY4" fmla="*/ 46 h 115118"/>
              <a:gd name="connsiteX5" fmla="*/ 274727 w 274749"/>
              <a:gd name="connsiteY5" fmla="*/ 57690 h 115118"/>
              <a:gd name="connsiteX6" fmla="*/ 242325 w 274749"/>
              <a:gd name="connsiteY6" fmla="*/ 115326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25" y="115326"/>
                </a:moveTo>
                <a:lnTo>
                  <a:pt x="46" y="115326"/>
                </a:lnTo>
                <a:lnTo>
                  <a:pt x="32448" y="57690"/>
                </a:lnTo>
                <a:lnTo>
                  <a:pt x="46" y="46"/>
                </a:lnTo>
                <a:lnTo>
                  <a:pt x="242325" y="46"/>
                </a:lnTo>
                <a:lnTo>
                  <a:pt x="274727" y="57690"/>
                </a:lnTo>
                <a:lnTo>
                  <a:pt x="242325" y="115326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33">
            <a:extLst>
              <a:ext uri="{FF2B5EF4-FFF2-40B4-BE49-F238E27FC236}">
                <a16:creationId xmlns:a16="http://schemas.microsoft.com/office/drawing/2014/main" id="{424DB70C-EFB7-064C-9560-0484F94F67C0}"/>
              </a:ext>
            </a:extLst>
          </p:cNvPr>
          <p:cNvSpPr/>
          <p:nvPr/>
        </p:nvSpPr>
        <p:spPr>
          <a:xfrm>
            <a:off x="6532739" y="7485441"/>
            <a:ext cx="4235046" cy="1774466"/>
          </a:xfrm>
          <a:custGeom>
            <a:avLst/>
            <a:gdLst>
              <a:gd name="connsiteX0" fmla="*/ 242325 w 274749"/>
              <a:gd name="connsiteY0" fmla="*/ 115326 h 115118"/>
              <a:gd name="connsiteX1" fmla="*/ 46 w 274749"/>
              <a:gd name="connsiteY1" fmla="*/ 115326 h 115118"/>
              <a:gd name="connsiteX2" fmla="*/ 32448 w 274749"/>
              <a:gd name="connsiteY2" fmla="*/ 57690 h 115118"/>
              <a:gd name="connsiteX3" fmla="*/ 46 w 274749"/>
              <a:gd name="connsiteY3" fmla="*/ 46 h 115118"/>
              <a:gd name="connsiteX4" fmla="*/ 242325 w 274749"/>
              <a:gd name="connsiteY4" fmla="*/ 46 h 115118"/>
              <a:gd name="connsiteX5" fmla="*/ 274719 w 274749"/>
              <a:gd name="connsiteY5" fmla="*/ 57690 h 115118"/>
              <a:gd name="connsiteX6" fmla="*/ 242325 w 274749"/>
              <a:gd name="connsiteY6" fmla="*/ 115326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25" y="115326"/>
                </a:moveTo>
                <a:lnTo>
                  <a:pt x="46" y="115326"/>
                </a:lnTo>
                <a:lnTo>
                  <a:pt x="32448" y="57690"/>
                </a:lnTo>
                <a:lnTo>
                  <a:pt x="46" y="46"/>
                </a:lnTo>
                <a:lnTo>
                  <a:pt x="242325" y="46"/>
                </a:lnTo>
                <a:lnTo>
                  <a:pt x="274719" y="57690"/>
                </a:lnTo>
                <a:lnTo>
                  <a:pt x="242325" y="115326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34">
            <a:extLst>
              <a:ext uri="{FF2B5EF4-FFF2-40B4-BE49-F238E27FC236}">
                <a16:creationId xmlns:a16="http://schemas.microsoft.com/office/drawing/2014/main" id="{D71873B5-E2B4-2442-BC3B-97F9C12BC823}"/>
              </a:ext>
            </a:extLst>
          </p:cNvPr>
          <p:cNvSpPr/>
          <p:nvPr/>
        </p:nvSpPr>
        <p:spPr>
          <a:xfrm>
            <a:off x="10714667" y="7485441"/>
            <a:ext cx="4235046" cy="1774466"/>
          </a:xfrm>
          <a:custGeom>
            <a:avLst/>
            <a:gdLst>
              <a:gd name="connsiteX0" fmla="*/ 242317 w 274749"/>
              <a:gd name="connsiteY0" fmla="*/ 115326 h 115118"/>
              <a:gd name="connsiteX1" fmla="*/ 46 w 274749"/>
              <a:gd name="connsiteY1" fmla="*/ 115326 h 115118"/>
              <a:gd name="connsiteX2" fmla="*/ 32448 w 274749"/>
              <a:gd name="connsiteY2" fmla="*/ 57690 h 115118"/>
              <a:gd name="connsiteX3" fmla="*/ 46 w 274749"/>
              <a:gd name="connsiteY3" fmla="*/ 46 h 115118"/>
              <a:gd name="connsiteX4" fmla="*/ 242317 w 274749"/>
              <a:gd name="connsiteY4" fmla="*/ 46 h 115118"/>
              <a:gd name="connsiteX5" fmla="*/ 274719 w 274749"/>
              <a:gd name="connsiteY5" fmla="*/ 57690 h 115118"/>
              <a:gd name="connsiteX6" fmla="*/ 242317 w 274749"/>
              <a:gd name="connsiteY6" fmla="*/ 115326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17" y="115326"/>
                </a:moveTo>
                <a:lnTo>
                  <a:pt x="46" y="115326"/>
                </a:lnTo>
                <a:lnTo>
                  <a:pt x="32448" y="57690"/>
                </a:lnTo>
                <a:lnTo>
                  <a:pt x="46" y="46"/>
                </a:lnTo>
                <a:lnTo>
                  <a:pt x="242317" y="46"/>
                </a:lnTo>
                <a:lnTo>
                  <a:pt x="274719" y="57690"/>
                </a:lnTo>
                <a:lnTo>
                  <a:pt x="242317" y="115326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35">
            <a:extLst>
              <a:ext uri="{FF2B5EF4-FFF2-40B4-BE49-F238E27FC236}">
                <a16:creationId xmlns:a16="http://schemas.microsoft.com/office/drawing/2014/main" id="{50386326-3F23-3547-B81A-B85DB2D66AAE}"/>
              </a:ext>
            </a:extLst>
          </p:cNvPr>
          <p:cNvSpPr/>
          <p:nvPr/>
        </p:nvSpPr>
        <p:spPr>
          <a:xfrm>
            <a:off x="14896596" y="7485441"/>
            <a:ext cx="4235046" cy="1774466"/>
          </a:xfrm>
          <a:custGeom>
            <a:avLst/>
            <a:gdLst>
              <a:gd name="connsiteX0" fmla="*/ 242317 w 274749"/>
              <a:gd name="connsiteY0" fmla="*/ 115326 h 115118"/>
              <a:gd name="connsiteX1" fmla="*/ 46 w 274749"/>
              <a:gd name="connsiteY1" fmla="*/ 115326 h 115118"/>
              <a:gd name="connsiteX2" fmla="*/ 32448 w 274749"/>
              <a:gd name="connsiteY2" fmla="*/ 57690 h 115118"/>
              <a:gd name="connsiteX3" fmla="*/ 46 w 274749"/>
              <a:gd name="connsiteY3" fmla="*/ 46 h 115118"/>
              <a:gd name="connsiteX4" fmla="*/ 242317 w 274749"/>
              <a:gd name="connsiteY4" fmla="*/ 46 h 115118"/>
              <a:gd name="connsiteX5" fmla="*/ 274719 w 274749"/>
              <a:gd name="connsiteY5" fmla="*/ 57690 h 115118"/>
              <a:gd name="connsiteX6" fmla="*/ 242317 w 274749"/>
              <a:gd name="connsiteY6" fmla="*/ 115326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17" y="115326"/>
                </a:moveTo>
                <a:lnTo>
                  <a:pt x="46" y="115326"/>
                </a:lnTo>
                <a:lnTo>
                  <a:pt x="32448" y="57690"/>
                </a:lnTo>
                <a:lnTo>
                  <a:pt x="46" y="46"/>
                </a:lnTo>
                <a:lnTo>
                  <a:pt x="242317" y="46"/>
                </a:lnTo>
                <a:lnTo>
                  <a:pt x="274719" y="57690"/>
                </a:lnTo>
                <a:lnTo>
                  <a:pt x="242317" y="115326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39">
            <a:extLst>
              <a:ext uri="{FF2B5EF4-FFF2-40B4-BE49-F238E27FC236}">
                <a16:creationId xmlns:a16="http://schemas.microsoft.com/office/drawing/2014/main" id="{ED21CD0C-1CBE-2B47-AD16-A65D53C44853}"/>
              </a:ext>
            </a:extLst>
          </p:cNvPr>
          <p:cNvSpPr/>
          <p:nvPr/>
        </p:nvSpPr>
        <p:spPr>
          <a:xfrm>
            <a:off x="19078526" y="7485441"/>
            <a:ext cx="4235046" cy="1774466"/>
          </a:xfrm>
          <a:custGeom>
            <a:avLst/>
            <a:gdLst>
              <a:gd name="connsiteX0" fmla="*/ 242317 w 274749"/>
              <a:gd name="connsiteY0" fmla="*/ 115326 h 115118"/>
              <a:gd name="connsiteX1" fmla="*/ 46 w 274749"/>
              <a:gd name="connsiteY1" fmla="*/ 115326 h 115118"/>
              <a:gd name="connsiteX2" fmla="*/ 32448 w 274749"/>
              <a:gd name="connsiteY2" fmla="*/ 57690 h 115118"/>
              <a:gd name="connsiteX3" fmla="*/ 46 w 274749"/>
              <a:gd name="connsiteY3" fmla="*/ 46 h 115118"/>
              <a:gd name="connsiteX4" fmla="*/ 242317 w 274749"/>
              <a:gd name="connsiteY4" fmla="*/ 46 h 115118"/>
              <a:gd name="connsiteX5" fmla="*/ 274719 w 274749"/>
              <a:gd name="connsiteY5" fmla="*/ 57690 h 115118"/>
              <a:gd name="connsiteX6" fmla="*/ 242317 w 274749"/>
              <a:gd name="connsiteY6" fmla="*/ 115326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17" y="115326"/>
                </a:moveTo>
                <a:lnTo>
                  <a:pt x="46" y="115326"/>
                </a:lnTo>
                <a:lnTo>
                  <a:pt x="32448" y="57690"/>
                </a:lnTo>
                <a:lnTo>
                  <a:pt x="46" y="46"/>
                </a:lnTo>
                <a:lnTo>
                  <a:pt x="242317" y="46"/>
                </a:lnTo>
                <a:lnTo>
                  <a:pt x="274719" y="57690"/>
                </a:lnTo>
                <a:lnTo>
                  <a:pt x="242317" y="115326"/>
                </a:ln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40">
            <a:extLst>
              <a:ext uri="{FF2B5EF4-FFF2-40B4-BE49-F238E27FC236}">
                <a16:creationId xmlns:a16="http://schemas.microsoft.com/office/drawing/2014/main" id="{C2BA4C2D-759C-C64A-9AC7-32ABBB72DA69}"/>
              </a:ext>
            </a:extLst>
          </p:cNvPr>
          <p:cNvSpPr/>
          <p:nvPr/>
        </p:nvSpPr>
        <p:spPr>
          <a:xfrm>
            <a:off x="2726885" y="5506961"/>
            <a:ext cx="3513431" cy="1029190"/>
          </a:xfrm>
          <a:custGeom>
            <a:avLst/>
            <a:gdLst>
              <a:gd name="connsiteX0" fmla="*/ 227912 w 227934"/>
              <a:gd name="connsiteY0" fmla="*/ 66900 h 66768"/>
              <a:gd name="connsiteX1" fmla="*/ 227912 w 227934"/>
              <a:gd name="connsiteY1" fmla="*/ 10561 h 66768"/>
              <a:gd name="connsiteX2" fmla="*/ 217398 w 227934"/>
              <a:gd name="connsiteY2" fmla="*/ 46 h 66768"/>
              <a:gd name="connsiteX3" fmla="*/ 10561 w 227934"/>
              <a:gd name="connsiteY3" fmla="*/ 46 h 66768"/>
              <a:gd name="connsiteX4" fmla="*/ 46 w 227934"/>
              <a:gd name="connsiteY4" fmla="*/ 10561 h 66768"/>
              <a:gd name="connsiteX5" fmla="*/ 46 w 227934"/>
              <a:gd name="connsiteY5" fmla="*/ 66915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934" h="66768">
                <a:moveTo>
                  <a:pt x="227912" y="66900"/>
                </a:moveTo>
                <a:lnTo>
                  <a:pt x="227912" y="10561"/>
                </a:lnTo>
                <a:cubicBezTo>
                  <a:pt x="227912" y="4754"/>
                  <a:pt x="223205" y="46"/>
                  <a:pt x="217398" y="46"/>
                </a:cubicBezTo>
                <a:lnTo>
                  <a:pt x="10561" y="46"/>
                </a:lnTo>
                <a:cubicBezTo>
                  <a:pt x="4754" y="46"/>
                  <a:pt x="46" y="4754"/>
                  <a:pt x="46" y="10561"/>
                </a:cubicBezTo>
                <a:lnTo>
                  <a:pt x="46" y="66915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41">
            <a:extLst>
              <a:ext uri="{FF2B5EF4-FFF2-40B4-BE49-F238E27FC236}">
                <a16:creationId xmlns:a16="http://schemas.microsoft.com/office/drawing/2014/main" id="{AFC1CB04-C865-AE43-B9DC-94B8D80C68DC}"/>
              </a:ext>
            </a:extLst>
          </p:cNvPr>
          <p:cNvSpPr/>
          <p:nvPr/>
        </p:nvSpPr>
        <p:spPr>
          <a:xfrm>
            <a:off x="2726885" y="10683315"/>
            <a:ext cx="3513431" cy="1029190"/>
          </a:xfrm>
          <a:custGeom>
            <a:avLst/>
            <a:gdLst>
              <a:gd name="connsiteX0" fmla="*/ 46 w 227934"/>
              <a:gd name="connsiteY0" fmla="*/ 46 h 66768"/>
              <a:gd name="connsiteX1" fmla="*/ 46 w 227934"/>
              <a:gd name="connsiteY1" fmla="*/ 56393 h 66768"/>
              <a:gd name="connsiteX2" fmla="*/ 10561 w 227934"/>
              <a:gd name="connsiteY2" fmla="*/ 66907 h 66768"/>
              <a:gd name="connsiteX3" fmla="*/ 217398 w 227934"/>
              <a:gd name="connsiteY3" fmla="*/ 66907 h 66768"/>
              <a:gd name="connsiteX4" fmla="*/ 227912 w 227934"/>
              <a:gd name="connsiteY4" fmla="*/ 56393 h 66768"/>
              <a:gd name="connsiteX5" fmla="*/ 227912 w 227934"/>
              <a:gd name="connsiteY5" fmla="*/ 46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934" h="66768">
                <a:moveTo>
                  <a:pt x="46" y="46"/>
                </a:moveTo>
                <a:lnTo>
                  <a:pt x="46" y="56393"/>
                </a:lnTo>
                <a:cubicBezTo>
                  <a:pt x="46" y="62200"/>
                  <a:pt x="4754" y="66907"/>
                  <a:pt x="10561" y="66907"/>
                </a:cubicBezTo>
                <a:lnTo>
                  <a:pt x="217398" y="66907"/>
                </a:lnTo>
                <a:cubicBezTo>
                  <a:pt x="223205" y="66907"/>
                  <a:pt x="227912" y="62200"/>
                  <a:pt x="227912" y="56393"/>
                </a:cubicBezTo>
                <a:lnTo>
                  <a:pt x="227912" y="46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56">
            <a:extLst>
              <a:ext uri="{FF2B5EF4-FFF2-40B4-BE49-F238E27FC236}">
                <a16:creationId xmlns:a16="http://schemas.microsoft.com/office/drawing/2014/main" id="{C6C442C4-B0A2-254F-87D7-F932C955CC34}"/>
              </a:ext>
            </a:extLst>
          </p:cNvPr>
          <p:cNvSpPr/>
          <p:nvPr/>
        </p:nvSpPr>
        <p:spPr>
          <a:xfrm>
            <a:off x="6905022" y="5506961"/>
            <a:ext cx="3513431" cy="1029190"/>
          </a:xfrm>
          <a:custGeom>
            <a:avLst/>
            <a:gdLst>
              <a:gd name="connsiteX0" fmla="*/ 227912 w 227934"/>
              <a:gd name="connsiteY0" fmla="*/ 66900 h 66768"/>
              <a:gd name="connsiteX1" fmla="*/ 227912 w 227934"/>
              <a:gd name="connsiteY1" fmla="*/ 10561 h 66768"/>
              <a:gd name="connsiteX2" fmla="*/ 217398 w 227934"/>
              <a:gd name="connsiteY2" fmla="*/ 46 h 66768"/>
              <a:gd name="connsiteX3" fmla="*/ 10553 w 227934"/>
              <a:gd name="connsiteY3" fmla="*/ 46 h 66768"/>
              <a:gd name="connsiteX4" fmla="*/ 46 w 227934"/>
              <a:gd name="connsiteY4" fmla="*/ 10553 h 66768"/>
              <a:gd name="connsiteX5" fmla="*/ 46 w 227934"/>
              <a:gd name="connsiteY5" fmla="*/ 10561 h 66768"/>
              <a:gd name="connsiteX6" fmla="*/ 46 w 227934"/>
              <a:gd name="connsiteY6" fmla="*/ 66915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34" h="66768">
                <a:moveTo>
                  <a:pt x="227912" y="66900"/>
                </a:moveTo>
                <a:lnTo>
                  <a:pt x="227912" y="10561"/>
                </a:lnTo>
                <a:cubicBezTo>
                  <a:pt x="227912" y="4754"/>
                  <a:pt x="223205" y="46"/>
                  <a:pt x="217398" y="46"/>
                </a:cubicBezTo>
                <a:lnTo>
                  <a:pt x="10553" y="46"/>
                </a:lnTo>
                <a:cubicBezTo>
                  <a:pt x="4750" y="46"/>
                  <a:pt x="46" y="4750"/>
                  <a:pt x="46" y="10553"/>
                </a:cubicBezTo>
                <a:cubicBezTo>
                  <a:pt x="46" y="10555"/>
                  <a:pt x="46" y="10558"/>
                  <a:pt x="46" y="10561"/>
                </a:cubicBezTo>
                <a:lnTo>
                  <a:pt x="46" y="66915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57">
            <a:extLst>
              <a:ext uri="{FF2B5EF4-FFF2-40B4-BE49-F238E27FC236}">
                <a16:creationId xmlns:a16="http://schemas.microsoft.com/office/drawing/2014/main" id="{232FB490-3BFF-AC46-BCCA-5AE527DE94C3}"/>
              </a:ext>
            </a:extLst>
          </p:cNvPr>
          <p:cNvSpPr/>
          <p:nvPr/>
        </p:nvSpPr>
        <p:spPr>
          <a:xfrm>
            <a:off x="6905022" y="10683315"/>
            <a:ext cx="3513431" cy="1029190"/>
          </a:xfrm>
          <a:custGeom>
            <a:avLst/>
            <a:gdLst>
              <a:gd name="connsiteX0" fmla="*/ 46 w 227934"/>
              <a:gd name="connsiteY0" fmla="*/ 46 h 66768"/>
              <a:gd name="connsiteX1" fmla="*/ 46 w 227934"/>
              <a:gd name="connsiteY1" fmla="*/ 56393 h 66768"/>
              <a:gd name="connsiteX2" fmla="*/ 10545 w 227934"/>
              <a:gd name="connsiteY2" fmla="*/ 66907 h 66768"/>
              <a:gd name="connsiteX3" fmla="*/ 10553 w 227934"/>
              <a:gd name="connsiteY3" fmla="*/ 66907 h 66768"/>
              <a:gd name="connsiteX4" fmla="*/ 217398 w 227934"/>
              <a:gd name="connsiteY4" fmla="*/ 66907 h 66768"/>
              <a:gd name="connsiteX5" fmla="*/ 227912 w 227934"/>
              <a:gd name="connsiteY5" fmla="*/ 56393 h 66768"/>
              <a:gd name="connsiteX6" fmla="*/ 227912 w 227934"/>
              <a:gd name="connsiteY6" fmla="*/ 46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34" h="66768">
                <a:moveTo>
                  <a:pt x="46" y="46"/>
                </a:moveTo>
                <a:lnTo>
                  <a:pt x="46" y="56393"/>
                </a:lnTo>
                <a:cubicBezTo>
                  <a:pt x="42" y="62196"/>
                  <a:pt x="4743" y="66903"/>
                  <a:pt x="10545" y="66907"/>
                </a:cubicBezTo>
                <a:cubicBezTo>
                  <a:pt x="10548" y="66907"/>
                  <a:pt x="10550" y="66907"/>
                  <a:pt x="10553" y="66907"/>
                </a:cubicBezTo>
                <a:lnTo>
                  <a:pt x="217398" y="66907"/>
                </a:lnTo>
                <a:cubicBezTo>
                  <a:pt x="223205" y="66907"/>
                  <a:pt x="227912" y="62200"/>
                  <a:pt x="227912" y="56393"/>
                </a:cubicBezTo>
                <a:lnTo>
                  <a:pt x="227912" y="46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61">
            <a:extLst>
              <a:ext uri="{FF2B5EF4-FFF2-40B4-BE49-F238E27FC236}">
                <a16:creationId xmlns:a16="http://schemas.microsoft.com/office/drawing/2014/main" id="{F397A105-D53D-2F40-9625-AD96B011487C}"/>
              </a:ext>
            </a:extLst>
          </p:cNvPr>
          <p:cNvSpPr/>
          <p:nvPr/>
        </p:nvSpPr>
        <p:spPr>
          <a:xfrm>
            <a:off x="11083052" y="5506961"/>
            <a:ext cx="3513431" cy="1029190"/>
          </a:xfrm>
          <a:custGeom>
            <a:avLst/>
            <a:gdLst>
              <a:gd name="connsiteX0" fmla="*/ 227912 w 227934"/>
              <a:gd name="connsiteY0" fmla="*/ 66900 h 66768"/>
              <a:gd name="connsiteX1" fmla="*/ 227912 w 227934"/>
              <a:gd name="connsiteY1" fmla="*/ 10561 h 66768"/>
              <a:gd name="connsiteX2" fmla="*/ 217413 w 227934"/>
              <a:gd name="connsiteY2" fmla="*/ 46 h 66768"/>
              <a:gd name="connsiteX3" fmla="*/ 217406 w 227934"/>
              <a:gd name="connsiteY3" fmla="*/ 46 h 66768"/>
              <a:gd name="connsiteX4" fmla="*/ 10560 w 227934"/>
              <a:gd name="connsiteY4" fmla="*/ 46 h 66768"/>
              <a:gd name="connsiteX5" fmla="*/ 46 w 227934"/>
              <a:gd name="connsiteY5" fmla="*/ 10561 h 66768"/>
              <a:gd name="connsiteX6" fmla="*/ 46 w 227934"/>
              <a:gd name="connsiteY6" fmla="*/ 66915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34" h="66768">
                <a:moveTo>
                  <a:pt x="227912" y="66900"/>
                </a:moveTo>
                <a:lnTo>
                  <a:pt x="227912" y="10561"/>
                </a:lnTo>
                <a:cubicBezTo>
                  <a:pt x="227916" y="4758"/>
                  <a:pt x="223216" y="51"/>
                  <a:pt x="217413" y="46"/>
                </a:cubicBezTo>
                <a:cubicBezTo>
                  <a:pt x="217411" y="46"/>
                  <a:pt x="217408" y="46"/>
                  <a:pt x="217406" y="46"/>
                </a:cubicBezTo>
                <a:lnTo>
                  <a:pt x="10560" y="46"/>
                </a:lnTo>
                <a:cubicBezTo>
                  <a:pt x="4754" y="46"/>
                  <a:pt x="46" y="4754"/>
                  <a:pt x="46" y="10561"/>
                </a:cubicBezTo>
                <a:lnTo>
                  <a:pt x="46" y="66915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62">
            <a:extLst>
              <a:ext uri="{FF2B5EF4-FFF2-40B4-BE49-F238E27FC236}">
                <a16:creationId xmlns:a16="http://schemas.microsoft.com/office/drawing/2014/main" id="{17553E53-BB5C-6D46-9256-118079F4C832}"/>
              </a:ext>
            </a:extLst>
          </p:cNvPr>
          <p:cNvSpPr/>
          <p:nvPr/>
        </p:nvSpPr>
        <p:spPr>
          <a:xfrm>
            <a:off x="11083052" y="10683315"/>
            <a:ext cx="3513431" cy="1029190"/>
          </a:xfrm>
          <a:custGeom>
            <a:avLst/>
            <a:gdLst>
              <a:gd name="connsiteX0" fmla="*/ 46 w 227934"/>
              <a:gd name="connsiteY0" fmla="*/ 46 h 66768"/>
              <a:gd name="connsiteX1" fmla="*/ 46 w 227934"/>
              <a:gd name="connsiteY1" fmla="*/ 56393 h 66768"/>
              <a:gd name="connsiteX2" fmla="*/ 10560 w 227934"/>
              <a:gd name="connsiteY2" fmla="*/ 66907 h 66768"/>
              <a:gd name="connsiteX3" fmla="*/ 217406 w 227934"/>
              <a:gd name="connsiteY3" fmla="*/ 66907 h 66768"/>
              <a:gd name="connsiteX4" fmla="*/ 227912 w 227934"/>
              <a:gd name="connsiteY4" fmla="*/ 56401 h 66768"/>
              <a:gd name="connsiteX5" fmla="*/ 227912 w 227934"/>
              <a:gd name="connsiteY5" fmla="*/ 56393 h 66768"/>
              <a:gd name="connsiteX6" fmla="*/ 227912 w 227934"/>
              <a:gd name="connsiteY6" fmla="*/ 46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34" h="66768">
                <a:moveTo>
                  <a:pt x="46" y="46"/>
                </a:moveTo>
                <a:lnTo>
                  <a:pt x="46" y="56393"/>
                </a:lnTo>
                <a:cubicBezTo>
                  <a:pt x="46" y="62200"/>
                  <a:pt x="4754" y="66907"/>
                  <a:pt x="10560" y="66907"/>
                </a:cubicBezTo>
                <a:lnTo>
                  <a:pt x="217406" y="66907"/>
                </a:lnTo>
                <a:cubicBezTo>
                  <a:pt x="223208" y="66907"/>
                  <a:pt x="227912" y="62203"/>
                  <a:pt x="227912" y="56401"/>
                </a:cubicBezTo>
                <a:cubicBezTo>
                  <a:pt x="227912" y="56398"/>
                  <a:pt x="227912" y="56396"/>
                  <a:pt x="227912" y="56393"/>
                </a:cubicBezTo>
                <a:lnTo>
                  <a:pt x="227912" y="46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66">
            <a:extLst>
              <a:ext uri="{FF2B5EF4-FFF2-40B4-BE49-F238E27FC236}">
                <a16:creationId xmlns:a16="http://schemas.microsoft.com/office/drawing/2014/main" id="{EA3D1009-0F8A-0B46-BB18-C79973FF4D91}"/>
              </a:ext>
            </a:extLst>
          </p:cNvPr>
          <p:cNvSpPr/>
          <p:nvPr/>
        </p:nvSpPr>
        <p:spPr>
          <a:xfrm>
            <a:off x="15261188" y="5506961"/>
            <a:ext cx="3513431" cy="1029190"/>
          </a:xfrm>
          <a:custGeom>
            <a:avLst/>
            <a:gdLst>
              <a:gd name="connsiteX0" fmla="*/ 227912 w 227934"/>
              <a:gd name="connsiteY0" fmla="*/ 66900 h 66768"/>
              <a:gd name="connsiteX1" fmla="*/ 227912 w 227934"/>
              <a:gd name="connsiteY1" fmla="*/ 10561 h 66768"/>
              <a:gd name="connsiteX2" fmla="*/ 217398 w 227934"/>
              <a:gd name="connsiteY2" fmla="*/ 46 h 66768"/>
              <a:gd name="connsiteX3" fmla="*/ 10553 w 227934"/>
              <a:gd name="connsiteY3" fmla="*/ 46 h 66768"/>
              <a:gd name="connsiteX4" fmla="*/ 46 w 227934"/>
              <a:gd name="connsiteY4" fmla="*/ 10553 h 66768"/>
              <a:gd name="connsiteX5" fmla="*/ 46 w 227934"/>
              <a:gd name="connsiteY5" fmla="*/ 10561 h 66768"/>
              <a:gd name="connsiteX6" fmla="*/ 46 w 227934"/>
              <a:gd name="connsiteY6" fmla="*/ 66915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34" h="66768">
                <a:moveTo>
                  <a:pt x="227912" y="66900"/>
                </a:moveTo>
                <a:lnTo>
                  <a:pt x="227912" y="10561"/>
                </a:lnTo>
                <a:cubicBezTo>
                  <a:pt x="227912" y="4754"/>
                  <a:pt x="223205" y="46"/>
                  <a:pt x="217398" y="46"/>
                </a:cubicBezTo>
                <a:lnTo>
                  <a:pt x="10553" y="46"/>
                </a:lnTo>
                <a:cubicBezTo>
                  <a:pt x="4750" y="46"/>
                  <a:pt x="46" y="4750"/>
                  <a:pt x="46" y="10553"/>
                </a:cubicBezTo>
                <a:cubicBezTo>
                  <a:pt x="46" y="10555"/>
                  <a:pt x="46" y="10558"/>
                  <a:pt x="46" y="10561"/>
                </a:cubicBezTo>
                <a:lnTo>
                  <a:pt x="46" y="66915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67">
            <a:extLst>
              <a:ext uri="{FF2B5EF4-FFF2-40B4-BE49-F238E27FC236}">
                <a16:creationId xmlns:a16="http://schemas.microsoft.com/office/drawing/2014/main" id="{0EB7A86C-9269-3944-9561-17FB77AB2E34}"/>
              </a:ext>
            </a:extLst>
          </p:cNvPr>
          <p:cNvSpPr/>
          <p:nvPr/>
        </p:nvSpPr>
        <p:spPr>
          <a:xfrm>
            <a:off x="15261188" y="10683315"/>
            <a:ext cx="3513431" cy="1029190"/>
          </a:xfrm>
          <a:custGeom>
            <a:avLst/>
            <a:gdLst>
              <a:gd name="connsiteX0" fmla="*/ 46 w 227934"/>
              <a:gd name="connsiteY0" fmla="*/ 46 h 66768"/>
              <a:gd name="connsiteX1" fmla="*/ 46 w 227934"/>
              <a:gd name="connsiteY1" fmla="*/ 56393 h 66768"/>
              <a:gd name="connsiteX2" fmla="*/ 10545 w 227934"/>
              <a:gd name="connsiteY2" fmla="*/ 66907 h 66768"/>
              <a:gd name="connsiteX3" fmla="*/ 10553 w 227934"/>
              <a:gd name="connsiteY3" fmla="*/ 66907 h 66768"/>
              <a:gd name="connsiteX4" fmla="*/ 217398 w 227934"/>
              <a:gd name="connsiteY4" fmla="*/ 66907 h 66768"/>
              <a:gd name="connsiteX5" fmla="*/ 227912 w 227934"/>
              <a:gd name="connsiteY5" fmla="*/ 56393 h 66768"/>
              <a:gd name="connsiteX6" fmla="*/ 227912 w 227934"/>
              <a:gd name="connsiteY6" fmla="*/ 46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34" h="66768">
                <a:moveTo>
                  <a:pt x="46" y="46"/>
                </a:moveTo>
                <a:lnTo>
                  <a:pt x="46" y="56393"/>
                </a:lnTo>
                <a:cubicBezTo>
                  <a:pt x="42" y="62196"/>
                  <a:pt x="4743" y="66903"/>
                  <a:pt x="10545" y="66907"/>
                </a:cubicBezTo>
                <a:cubicBezTo>
                  <a:pt x="10548" y="66907"/>
                  <a:pt x="10550" y="66907"/>
                  <a:pt x="10553" y="66907"/>
                </a:cubicBezTo>
                <a:lnTo>
                  <a:pt x="217398" y="66907"/>
                </a:lnTo>
                <a:cubicBezTo>
                  <a:pt x="223205" y="66907"/>
                  <a:pt x="227912" y="62200"/>
                  <a:pt x="227912" y="56393"/>
                </a:cubicBezTo>
                <a:lnTo>
                  <a:pt x="227912" y="46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Forma libre 73">
            <a:extLst>
              <a:ext uri="{FF2B5EF4-FFF2-40B4-BE49-F238E27FC236}">
                <a16:creationId xmlns:a16="http://schemas.microsoft.com/office/drawing/2014/main" id="{50B50649-EB08-AF46-8C9C-36A15CEC0ED2}"/>
              </a:ext>
            </a:extLst>
          </p:cNvPr>
          <p:cNvSpPr/>
          <p:nvPr/>
        </p:nvSpPr>
        <p:spPr>
          <a:xfrm>
            <a:off x="19438739" y="5506961"/>
            <a:ext cx="3513431" cy="1029190"/>
          </a:xfrm>
          <a:custGeom>
            <a:avLst/>
            <a:gdLst>
              <a:gd name="connsiteX0" fmla="*/ 227981 w 227934"/>
              <a:gd name="connsiteY0" fmla="*/ 66900 h 66768"/>
              <a:gd name="connsiteX1" fmla="*/ 227981 w 227934"/>
              <a:gd name="connsiteY1" fmla="*/ 10561 h 66768"/>
              <a:gd name="connsiteX2" fmla="*/ 217482 w 227934"/>
              <a:gd name="connsiteY2" fmla="*/ 46 h 66768"/>
              <a:gd name="connsiteX3" fmla="*/ 217475 w 227934"/>
              <a:gd name="connsiteY3" fmla="*/ 46 h 66768"/>
              <a:gd name="connsiteX4" fmla="*/ 10591 w 227934"/>
              <a:gd name="connsiteY4" fmla="*/ 46 h 66768"/>
              <a:gd name="connsiteX5" fmla="*/ 46 w 227934"/>
              <a:gd name="connsiteY5" fmla="*/ 10530 h 66768"/>
              <a:gd name="connsiteX6" fmla="*/ 46 w 227934"/>
              <a:gd name="connsiteY6" fmla="*/ 10561 h 66768"/>
              <a:gd name="connsiteX7" fmla="*/ 46 w 227934"/>
              <a:gd name="connsiteY7" fmla="*/ 66915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34" h="66768">
                <a:moveTo>
                  <a:pt x="227981" y="66900"/>
                </a:moveTo>
                <a:lnTo>
                  <a:pt x="227981" y="10561"/>
                </a:lnTo>
                <a:cubicBezTo>
                  <a:pt x="227986" y="4758"/>
                  <a:pt x="223285" y="51"/>
                  <a:pt x="217482" y="46"/>
                </a:cubicBezTo>
                <a:cubicBezTo>
                  <a:pt x="217480" y="46"/>
                  <a:pt x="217477" y="46"/>
                  <a:pt x="217475" y="46"/>
                </a:cubicBezTo>
                <a:lnTo>
                  <a:pt x="10591" y="46"/>
                </a:lnTo>
                <a:cubicBezTo>
                  <a:pt x="4784" y="29"/>
                  <a:pt x="63" y="4723"/>
                  <a:pt x="46" y="10530"/>
                </a:cubicBezTo>
                <a:cubicBezTo>
                  <a:pt x="46" y="10540"/>
                  <a:pt x="46" y="10550"/>
                  <a:pt x="46" y="10561"/>
                </a:cubicBezTo>
                <a:lnTo>
                  <a:pt x="46" y="66915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74">
            <a:extLst>
              <a:ext uri="{FF2B5EF4-FFF2-40B4-BE49-F238E27FC236}">
                <a16:creationId xmlns:a16="http://schemas.microsoft.com/office/drawing/2014/main" id="{1889753A-0954-3B47-AF01-3F4F66D78602}"/>
              </a:ext>
            </a:extLst>
          </p:cNvPr>
          <p:cNvSpPr/>
          <p:nvPr/>
        </p:nvSpPr>
        <p:spPr>
          <a:xfrm>
            <a:off x="19438739" y="10683315"/>
            <a:ext cx="3513431" cy="1029190"/>
          </a:xfrm>
          <a:custGeom>
            <a:avLst/>
            <a:gdLst>
              <a:gd name="connsiteX0" fmla="*/ 46 w 227934"/>
              <a:gd name="connsiteY0" fmla="*/ 46 h 66768"/>
              <a:gd name="connsiteX1" fmla="*/ 46 w 227934"/>
              <a:gd name="connsiteY1" fmla="*/ 56393 h 66768"/>
              <a:gd name="connsiteX2" fmla="*/ 10560 w 227934"/>
              <a:gd name="connsiteY2" fmla="*/ 66907 h 66768"/>
              <a:gd name="connsiteX3" fmla="*/ 217406 w 227934"/>
              <a:gd name="connsiteY3" fmla="*/ 66907 h 66768"/>
              <a:gd name="connsiteX4" fmla="*/ 227981 w 227934"/>
              <a:gd name="connsiteY4" fmla="*/ 56470 h 66768"/>
              <a:gd name="connsiteX5" fmla="*/ 227981 w 227934"/>
              <a:gd name="connsiteY5" fmla="*/ 56393 h 66768"/>
              <a:gd name="connsiteX6" fmla="*/ 227981 w 227934"/>
              <a:gd name="connsiteY6" fmla="*/ 46 h 6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34" h="66768">
                <a:moveTo>
                  <a:pt x="46" y="46"/>
                </a:moveTo>
                <a:lnTo>
                  <a:pt x="46" y="56393"/>
                </a:lnTo>
                <a:cubicBezTo>
                  <a:pt x="46" y="62200"/>
                  <a:pt x="4754" y="66907"/>
                  <a:pt x="10560" y="66907"/>
                </a:cubicBezTo>
                <a:lnTo>
                  <a:pt x="217406" y="66907"/>
                </a:lnTo>
                <a:cubicBezTo>
                  <a:pt x="223208" y="66945"/>
                  <a:pt x="227943" y="62272"/>
                  <a:pt x="227981" y="56470"/>
                </a:cubicBezTo>
                <a:cubicBezTo>
                  <a:pt x="227981" y="56444"/>
                  <a:pt x="227981" y="56419"/>
                  <a:pt x="227981" y="56393"/>
                </a:cubicBezTo>
                <a:lnTo>
                  <a:pt x="227981" y="46"/>
                </a:lnTo>
              </a:path>
            </a:pathLst>
          </a:custGeom>
          <a:noFill/>
          <a:ln w="767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TextBox 75">
            <a:extLst>
              <a:ext uri="{FF2B5EF4-FFF2-40B4-BE49-F238E27FC236}">
                <a16:creationId xmlns:a16="http://schemas.microsoft.com/office/drawing/2014/main" id="{47ADBD83-D0CE-4E47-B1E3-5456347A93D6}"/>
              </a:ext>
            </a:extLst>
          </p:cNvPr>
          <p:cNvSpPr txBox="1"/>
          <p:nvPr/>
        </p:nvSpPr>
        <p:spPr>
          <a:xfrm>
            <a:off x="3033366" y="8132122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84" name="TextBox 75">
            <a:extLst>
              <a:ext uri="{FF2B5EF4-FFF2-40B4-BE49-F238E27FC236}">
                <a16:creationId xmlns:a16="http://schemas.microsoft.com/office/drawing/2014/main" id="{36D0ED28-AEE2-D047-93DD-D115B2FF5440}"/>
              </a:ext>
            </a:extLst>
          </p:cNvPr>
          <p:cNvSpPr txBox="1"/>
          <p:nvPr/>
        </p:nvSpPr>
        <p:spPr>
          <a:xfrm>
            <a:off x="7176243" y="8161619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85" name="TextBox 75">
            <a:extLst>
              <a:ext uri="{FF2B5EF4-FFF2-40B4-BE49-F238E27FC236}">
                <a16:creationId xmlns:a16="http://schemas.microsoft.com/office/drawing/2014/main" id="{13855D3D-C884-DC49-88AF-F04FFE6BDAFB}"/>
              </a:ext>
            </a:extLst>
          </p:cNvPr>
          <p:cNvSpPr txBox="1"/>
          <p:nvPr/>
        </p:nvSpPr>
        <p:spPr>
          <a:xfrm>
            <a:off x="11260270" y="8073129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86" name="TextBox 75">
            <a:extLst>
              <a:ext uri="{FF2B5EF4-FFF2-40B4-BE49-F238E27FC236}">
                <a16:creationId xmlns:a16="http://schemas.microsoft.com/office/drawing/2014/main" id="{A95FB865-86AB-7542-8E9B-0C469E073DF6}"/>
              </a:ext>
            </a:extLst>
          </p:cNvPr>
          <p:cNvSpPr txBox="1"/>
          <p:nvPr/>
        </p:nvSpPr>
        <p:spPr>
          <a:xfrm>
            <a:off x="15592689" y="8073129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87" name="TextBox 75">
            <a:extLst>
              <a:ext uri="{FF2B5EF4-FFF2-40B4-BE49-F238E27FC236}">
                <a16:creationId xmlns:a16="http://schemas.microsoft.com/office/drawing/2014/main" id="{BA1A74BB-840F-FD49-A41F-AAEF87425E44}"/>
              </a:ext>
            </a:extLst>
          </p:cNvPr>
          <p:cNvSpPr txBox="1"/>
          <p:nvPr/>
        </p:nvSpPr>
        <p:spPr>
          <a:xfrm>
            <a:off x="19678240" y="8046425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2B3C74C3-F6D5-0243-8360-F5D2EF1D18A2}"/>
              </a:ext>
            </a:extLst>
          </p:cNvPr>
          <p:cNvSpPr/>
          <p:nvPr/>
        </p:nvSpPr>
        <p:spPr>
          <a:xfrm>
            <a:off x="2951953" y="9813924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61F6809A-18C8-B34B-B633-B7F4598B7952}"/>
              </a:ext>
            </a:extLst>
          </p:cNvPr>
          <p:cNvSpPr/>
          <p:nvPr/>
        </p:nvSpPr>
        <p:spPr>
          <a:xfrm>
            <a:off x="7149098" y="9813924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35509EAC-33EA-A84C-B7FD-AFFC4226C883}"/>
              </a:ext>
            </a:extLst>
          </p:cNvPr>
          <p:cNvSpPr/>
          <p:nvPr/>
        </p:nvSpPr>
        <p:spPr>
          <a:xfrm>
            <a:off x="11315320" y="9813924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E2065AC9-02BF-B549-B72D-572959636D81}"/>
              </a:ext>
            </a:extLst>
          </p:cNvPr>
          <p:cNvSpPr/>
          <p:nvPr/>
        </p:nvSpPr>
        <p:spPr>
          <a:xfrm>
            <a:off x="15540781" y="9813924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04CC0154-3F91-1849-8769-42F6131EF225}"/>
              </a:ext>
            </a:extLst>
          </p:cNvPr>
          <p:cNvSpPr/>
          <p:nvPr/>
        </p:nvSpPr>
        <p:spPr>
          <a:xfrm>
            <a:off x="19674375" y="9813924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5" name="Forma libre 369">
            <a:extLst>
              <a:ext uri="{FF2B5EF4-FFF2-40B4-BE49-F238E27FC236}">
                <a16:creationId xmlns:a16="http://schemas.microsoft.com/office/drawing/2014/main" id="{D491A516-A9A6-044B-8CA0-CE5414BBE86A}"/>
              </a:ext>
            </a:extLst>
          </p:cNvPr>
          <p:cNvSpPr/>
          <p:nvPr/>
        </p:nvSpPr>
        <p:spPr>
          <a:xfrm>
            <a:off x="4201889" y="5947171"/>
            <a:ext cx="623571" cy="935354"/>
          </a:xfrm>
          <a:custGeom>
            <a:avLst/>
            <a:gdLst>
              <a:gd name="connsiteX0" fmla="*/ 219024 w 436983"/>
              <a:gd name="connsiteY0" fmla="*/ 958 h 655474"/>
              <a:gd name="connsiteX1" fmla="*/ 958 w 436983"/>
              <a:gd name="connsiteY1" fmla="*/ 219024 h 655474"/>
              <a:gd name="connsiteX2" fmla="*/ 62489 w 436983"/>
              <a:gd name="connsiteY2" fmla="*/ 377224 h 655474"/>
              <a:gd name="connsiteX3" fmla="*/ 82733 w 436983"/>
              <a:gd name="connsiteY3" fmla="*/ 409833 h 655474"/>
              <a:gd name="connsiteX4" fmla="*/ 82733 w 436983"/>
              <a:gd name="connsiteY4" fmla="*/ 437091 h 655474"/>
              <a:gd name="connsiteX5" fmla="*/ 109991 w 436983"/>
              <a:gd name="connsiteY5" fmla="*/ 484025 h 655474"/>
              <a:gd name="connsiteX6" fmla="*/ 109991 w 436983"/>
              <a:gd name="connsiteY6" fmla="*/ 570080 h 655474"/>
              <a:gd name="connsiteX7" fmla="*/ 125962 w 436983"/>
              <a:gd name="connsiteY7" fmla="*/ 608626 h 655474"/>
              <a:gd name="connsiteX8" fmla="*/ 141225 w 436983"/>
              <a:gd name="connsiteY8" fmla="*/ 623888 h 655474"/>
              <a:gd name="connsiteX9" fmla="*/ 141258 w 436983"/>
              <a:gd name="connsiteY9" fmla="*/ 623921 h 655474"/>
              <a:gd name="connsiteX10" fmla="*/ 152528 w 436983"/>
              <a:gd name="connsiteY10" fmla="*/ 635191 h 655474"/>
              <a:gd name="connsiteX11" fmla="*/ 200723 w 436983"/>
              <a:gd name="connsiteY11" fmla="*/ 655155 h 655474"/>
              <a:gd name="connsiteX12" fmla="*/ 237325 w 436983"/>
              <a:gd name="connsiteY12" fmla="*/ 655155 h 655474"/>
              <a:gd name="connsiteX13" fmla="*/ 285520 w 436983"/>
              <a:gd name="connsiteY13" fmla="*/ 635191 h 655474"/>
              <a:gd name="connsiteX14" fmla="*/ 296790 w 436983"/>
              <a:gd name="connsiteY14" fmla="*/ 623921 h 655474"/>
              <a:gd name="connsiteX15" fmla="*/ 296823 w 436983"/>
              <a:gd name="connsiteY15" fmla="*/ 623888 h 655474"/>
              <a:gd name="connsiteX16" fmla="*/ 312085 w 436983"/>
              <a:gd name="connsiteY16" fmla="*/ 608626 h 655474"/>
              <a:gd name="connsiteX17" fmla="*/ 328057 w 436983"/>
              <a:gd name="connsiteY17" fmla="*/ 570080 h 655474"/>
              <a:gd name="connsiteX18" fmla="*/ 328057 w 436983"/>
              <a:gd name="connsiteY18" fmla="*/ 484025 h 655474"/>
              <a:gd name="connsiteX19" fmla="*/ 355315 w 436983"/>
              <a:gd name="connsiteY19" fmla="*/ 437091 h 655474"/>
              <a:gd name="connsiteX20" fmla="*/ 355315 w 436983"/>
              <a:gd name="connsiteY20" fmla="*/ 409831 h 655474"/>
              <a:gd name="connsiteX21" fmla="*/ 375559 w 436983"/>
              <a:gd name="connsiteY21" fmla="*/ 377223 h 655474"/>
              <a:gd name="connsiteX22" fmla="*/ 437089 w 436983"/>
              <a:gd name="connsiteY22" fmla="*/ 219023 h 655474"/>
              <a:gd name="connsiteX23" fmla="*/ 219024 w 436983"/>
              <a:gd name="connsiteY23" fmla="*/ 958 h 655474"/>
              <a:gd name="connsiteX24" fmla="*/ 219024 w 436983"/>
              <a:gd name="connsiteY24" fmla="*/ 246282 h 655474"/>
              <a:gd name="connsiteX25" fmla="*/ 178137 w 436983"/>
              <a:gd name="connsiteY25" fmla="*/ 205395 h 655474"/>
              <a:gd name="connsiteX26" fmla="*/ 205395 w 436983"/>
              <a:gd name="connsiteY26" fmla="*/ 167018 h 655474"/>
              <a:gd name="connsiteX27" fmla="*/ 205395 w 436983"/>
              <a:gd name="connsiteY27" fmla="*/ 164508 h 655474"/>
              <a:gd name="connsiteX28" fmla="*/ 219024 w 436983"/>
              <a:gd name="connsiteY28" fmla="*/ 150878 h 655474"/>
              <a:gd name="connsiteX29" fmla="*/ 232654 w 436983"/>
              <a:gd name="connsiteY29" fmla="*/ 164508 h 655474"/>
              <a:gd name="connsiteX30" fmla="*/ 246283 w 436983"/>
              <a:gd name="connsiteY30" fmla="*/ 164508 h 655474"/>
              <a:gd name="connsiteX31" fmla="*/ 259913 w 436983"/>
              <a:gd name="connsiteY31" fmla="*/ 178137 h 655474"/>
              <a:gd name="connsiteX32" fmla="*/ 246283 w 436983"/>
              <a:gd name="connsiteY32" fmla="*/ 191767 h 655474"/>
              <a:gd name="connsiteX33" fmla="*/ 219024 w 436983"/>
              <a:gd name="connsiteY33" fmla="*/ 191767 h 655474"/>
              <a:gd name="connsiteX34" fmla="*/ 205395 w 436983"/>
              <a:gd name="connsiteY34" fmla="*/ 205396 h 655474"/>
              <a:gd name="connsiteX35" fmla="*/ 219024 w 436983"/>
              <a:gd name="connsiteY35" fmla="*/ 219026 h 655474"/>
              <a:gd name="connsiteX36" fmla="*/ 259912 w 436983"/>
              <a:gd name="connsiteY36" fmla="*/ 259913 h 655474"/>
              <a:gd name="connsiteX37" fmla="*/ 232654 w 436983"/>
              <a:gd name="connsiteY37" fmla="*/ 298290 h 655474"/>
              <a:gd name="connsiteX38" fmla="*/ 232654 w 436983"/>
              <a:gd name="connsiteY38" fmla="*/ 300800 h 655474"/>
              <a:gd name="connsiteX39" fmla="*/ 219024 w 436983"/>
              <a:gd name="connsiteY39" fmla="*/ 314430 h 655474"/>
              <a:gd name="connsiteX40" fmla="*/ 205395 w 436983"/>
              <a:gd name="connsiteY40" fmla="*/ 300800 h 655474"/>
              <a:gd name="connsiteX41" fmla="*/ 191765 w 436983"/>
              <a:gd name="connsiteY41" fmla="*/ 300800 h 655474"/>
              <a:gd name="connsiteX42" fmla="*/ 178136 w 436983"/>
              <a:gd name="connsiteY42" fmla="*/ 287171 h 655474"/>
              <a:gd name="connsiteX43" fmla="*/ 191765 w 436983"/>
              <a:gd name="connsiteY43" fmla="*/ 273541 h 655474"/>
              <a:gd name="connsiteX44" fmla="*/ 219024 w 436983"/>
              <a:gd name="connsiteY44" fmla="*/ 273541 h 655474"/>
              <a:gd name="connsiteX45" fmla="*/ 232654 w 436983"/>
              <a:gd name="connsiteY45" fmla="*/ 259912 h 655474"/>
              <a:gd name="connsiteX46" fmla="*/ 219024 w 436983"/>
              <a:gd name="connsiteY46" fmla="*/ 246282 h 655474"/>
              <a:gd name="connsiteX47" fmla="*/ 292813 w 436983"/>
              <a:gd name="connsiteY47" fmla="*/ 589352 h 655474"/>
              <a:gd name="connsiteX48" fmla="*/ 281527 w 436983"/>
              <a:gd name="connsiteY48" fmla="*/ 600638 h 655474"/>
              <a:gd name="connsiteX49" fmla="*/ 156523 w 436983"/>
              <a:gd name="connsiteY49" fmla="*/ 600638 h 655474"/>
              <a:gd name="connsiteX50" fmla="*/ 145237 w 436983"/>
              <a:gd name="connsiteY50" fmla="*/ 589352 h 655474"/>
              <a:gd name="connsiteX51" fmla="*/ 137913 w 436983"/>
              <a:gd name="connsiteY51" fmla="*/ 573381 h 655474"/>
              <a:gd name="connsiteX52" fmla="*/ 300138 w 436983"/>
              <a:gd name="connsiteY52" fmla="*/ 573381 h 655474"/>
              <a:gd name="connsiteX53" fmla="*/ 292813 w 436983"/>
              <a:gd name="connsiteY53" fmla="*/ 589352 h 655474"/>
              <a:gd name="connsiteX54" fmla="*/ 300799 w 436983"/>
              <a:gd name="connsiteY54" fmla="*/ 518864 h 655474"/>
              <a:gd name="connsiteX55" fmla="*/ 137250 w 436983"/>
              <a:gd name="connsiteY55" fmla="*/ 518864 h 655474"/>
              <a:gd name="connsiteX56" fmla="*/ 137250 w 436983"/>
              <a:gd name="connsiteY56" fmla="*/ 491606 h 655474"/>
              <a:gd name="connsiteX57" fmla="*/ 300799 w 436983"/>
              <a:gd name="connsiteY57" fmla="*/ 491606 h 655474"/>
              <a:gd name="connsiteX58" fmla="*/ 300799 w 436983"/>
              <a:gd name="connsiteY58" fmla="*/ 518864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36983" h="655474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Forma libre 312">
            <a:extLst>
              <a:ext uri="{FF2B5EF4-FFF2-40B4-BE49-F238E27FC236}">
                <a16:creationId xmlns:a16="http://schemas.microsoft.com/office/drawing/2014/main" id="{CDD5E293-A927-BA4B-B18C-26DD3E2A3A09}"/>
              </a:ext>
            </a:extLst>
          </p:cNvPr>
          <p:cNvSpPr/>
          <p:nvPr/>
        </p:nvSpPr>
        <p:spPr>
          <a:xfrm>
            <a:off x="20904076" y="5959936"/>
            <a:ext cx="746689" cy="576988"/>
          </a:xfrm>
          <a:custGeom>
            <a:avLst/>
            <a:gdLst>
              <a:gd name="connsiteX0" fmla="*/ 484961 w 523262"/>
              <a:gd name="connsiteY0" fmla="*/ 47570 h 404340"/>
              <a:gd name="connsiteX1" fmla="*/ 461908 w 523262"/>
              <a:gd name="connsiteY1" fmla="*/ 47570 h 404340"/>
              <a:gd name="connsiteX2" fmla="*/ 452919 w 523262"/>
              <a:gd name="connsiteY2" fmla="*/ 51669 h 404340"/>
              <a:gd name="connsiteX3" fmla="*/ 450131 w 523262"/>
              <a:gd name="connsiteY3" fmla="*/ 61146 h 404340"/>
              <a:gd name="connsiteX4" fmla="*/ 451909 w 523262"/>
              <a:gd name="connsiteY4" fmla="*/ 83247 h 404340"/>
              <a:gd name="connsiteX5" fmla="*/ 297308 w 523262"/>
              <a:gd name="connsiteY5" fmla="*/ 237847 h 404340"/>
              <a:gd name="connsiteX6" fmla="*/ 142708 w 523262"/>
              <a:gd name="connsiteY6" fmla="*/ 83247 h 404340"/>
              <a:gd name="connsiteX7" fmla="*/ 144485 w 523262"/>
              <a:gd name="connsiteY7" fmla="*/ 61146 h 404340"/>
              <a:gd name="connsiteX8" fmla="*/ 141698 w 523262"/>
              <a:gd name="connsiteY8" fmla="*/ 51669 h 404340"/>
              <a:gd name="connsiteX9" fmla="*/ 132708 w 523262"/>
              <a:gd name="connsiteY9" fmla="*/ 47570 h 404340"/>
              <a:gd name="connsiteX10" fmla="*/ 105105 w 523262"/>
              <a:gd name="connsiteY10" fmla="*/ 47570 h 404340"/>
              <a:gd name="connsiteX11" fmla="*/ 95445 w 523262"/>
              <a:gd name="connsiteY11" fmla="*/ 16689 h 404340"/>
              <a:gd name="connsiteX12" fmla="*/ 72736 w 523262"/>
              <a:gd name="connsiteY12" fmla="*/ 0 h 404340"/>
              <a:gd name="connsiteX13" fmla="*/ 11893 w 523262"/>
              <a:gd name="connsiteY13" fmla="*/ 0 h 404340"/>
              <a:gd name="connsiteX14" fmla="*/ 0 w 523262"/>
              <a:gd name="connsiteY14" fmla="*/ 11893 h 404340"/>
              <a:gd name="connsiteX15" fmla="*/ 0 w 523262"/>
              <a:gd name="connsiteY15" fmla="*/ 35677 h 404340"/>
              <a:gd name="connsiteX16" fmla="*/ 11893 w 523262"/>
              <a:gd name="connsiteY16" fmla="*/ 47570 h 404340"/>
              <a:gd name="connsiteX17" fmla="*/ 55258 w 523262"/>
              <a:gd name="connsiteY17" fmla="*/ 47570 h 404340"/>
              <a:gd name="connsiteX18" fmla="*/ 130437 w 523262"/>
              <a:gd name="connsiteY18" fmla="*/ 287839 h 404340"/>
              <a:gd name="connsiteX19" fmla="*/ 95139 w 523262"/>
              <a:gd name="connsiteY19" fmla="*/ 323137 h 404340"/>
              <a:gd name="connsiteX20" fmla="*/ 84826 w 523262"/>
              <a:gd name="connsiteY20" fmla="*/ 374969 h 404340"/>
              <a:gd name="connsiteX21" fmla="*/ 128773 w 523262"/>
              <a:gd name="connsiteY21" fmla="*/ 404340 h 404340"/>
              <a:gd name="connsiteX22" fmla="*/ 463801 w 523262"/>
              <a:gd name="connsiteY22" fmla="*/ 404340 h 404340"/>
              <a:gd name="connsiteX23" fmla="*/ 475694 w 523262"/>
              <a:gd name="connsiteY23" fmla="*/ 392447 h 404340"/>
              <a:gd name="connsiteX24" fmla="*/ 475694 w 523262"/>
              <a:gd name="connsiteY24" fmla="*/ 368663 h 404340"/>
              <a:gd name="connsiteX25" fmla="*/ 463801 w 523262"/>
              <a:gd name="connsiteY25" fmla="*/ 356770 h 404340"/>
              <a:gd name="connsiteX26" fmla="*/ 128773 w 523262"/>
              <a:gd name="connsiteY26" fmla="*/ 356770 h 404340"/>
              <a:gd name="connsiteX27" fmla="*/ 176341 w 523262"/>
              <a:gd name="connsiteY27" fmla="*/ 309201 h 404340"/>
              <a:gd name="connsiteX28" fmla="*/ 393585 w 523262"/>
              <a:gd name="connsiteY28" fmla="*/ 309201 h 404340"/>
              <a:gd name="connsiteX29" fmla="*/ 436637 w 523262"/>
              <a:gd name="connsiteY29" fmla="*/ 281886 h 404340"/>
              <a:gd name="connsiteX30" fmla="*/ 519628 w 523262"/>
              <a:gd name="connsiteY30" fmla="*/ 105533 h 404340"/>
              <a:gd name="connsiteX31" fmla="*/ 523262 w 523262"/>
              <a:gd name="connsiteY31" fmla="*/ 89239 h 404340"/>
              <a:gd name="connsiteX32" fmla="*/ 523262 w 523262"/>
              <a:gd name="connsiteY32" fmla="*/ 85871 h 404340"/>
              <a:gd name="connsiteX33" fmla="*/ 484961 w 523262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61908" y="47570"/>
                </a:lnTo>
                <a:cubicBezTo>
                  <a:pt x="458459" y="47570"/>
                  <a:pt x="455184" y="49068"/>
                  <a:pt x="452919" y="51669"/>
                </a:cubicBezTo>
                <a:cubicBezTo>
                  <a:pt x="450666" y="54270"/>
                  <a:pt x="449643" y="57732"/>
                  <a:pt x="450131" y="61146"/>
                </a:cubicBezTo>
                <a:cubicBezTo>
                  <a:pt x="451339" y="69600"/>
                  <a:pt x="451909" y="76626"/>
                  <a:pt x="451909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626"/>
                  <a:pt x="143276" y="69600"/>
                  <a:pt x="144485" y="61146"/>
                </a:cubicBezTo>
                <a:cubicBezTo>
                  <a:pt x="144973" y="57731"/>
                  <a:pt x="143951" y="54270"/>
                  <a:pt x="141698" y="51669"/>
                </a:cubicBezTo>
                <a:cubicBezTo>
                  <a:pt x="139433" y="49068"/>
                  <a:pt x="136158" y="47570"/>
                  <a:pt x="132708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8" name="Forma libre 313">
            <a:extLst>
              <a:ext uri="{FF2B5EF4-FFF2-40B4-BE49-F238E27FC236}">
                <a16:creationId xmlns:a16="http://schemas.microsoft.com/office/drawing/2014/main" id="{D335F66C-9E2C-D64A-ABB3-EC2FA55035AD}"/>
              </a:ext>
            </a:extLst>
          </p:cNvPr>
          <p:cNvSpPr/>
          <p:nvPr/>
        </p:nvSpPr>
        <p:spPr>
          <a:xfrm>
            <a:off x="21039837" y="6570862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9" name="Forma libre 314">
            <a:extLst>
              <a:ext uri="{FF2B5EF4-FFF2-40B4-BE49-F238E27FC236}">
                <a16:creationId xmlns:a16="http://schemas.microsoft.com/office/drawing/2014/main" id="{17EC77A5-A340-E041-A569-37C48C1CAEF4}"/>
              </a:ext>
            </a:extLst>
          </p:cNvPr>
          <p:cNvSpPr/>
          <p:nvPr/>
        </p:nvSpPr>
        <p:spPr>
          <a:xfrm>
            <a:off x="21447121" y="6570862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0" name="Forma libre 315">
            <a:extLst>
              <a:ext uri="{FF2B5EF4-FFF2-40B4-BE49-F238E27FC236}">
                <a16:creationId xmlns:a16="http://schemas.microsoft.com/office/drawing/2014/main" id="{CC9687E2-11B0-CD42-9265-64D744798AD7}"/>
              </a:ext>
            </a:extLst>
          </p:cNvPr>
          <p:cNvSpPr/>
          <p:nvPr/>
        </p:nvSpPr>
        <p:spPr>
          <a:xfrm>
            <a:off x="21141660" y="5892057"/>
            <a:ext cx="373343" cy="373344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1" name="Gráfico 221">
            <a:extLst>
              <a:ext uri="{FF2B5EF4-FFF2-40B4-BE49-F238E27FC236}">
                <a16:creationId xmlns:a16="http://schemas.microsoft.com/office/drawing/2014/main" id="{9E75C492-B381-1A43-A28A-1D1186868E4A}"/>
              </a:ext>
            </a:extLst>
          </p:cNvPr>
          <p:cNvSpPr/>
          <p:nvPr/>
        </p:nvSpPr>
        <p:spPr>
          <a:xfrm>
            <a:off x="8202478" y="5987411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Forma libre 340">
            <a:extLst>
              <a:ext uri="{FF2B5EF4-FFF2-40B4-BE49-F238E27FC236}">
                <a16:creationId xmlns:a16="http://schemas.microsoft.com/office/drawing/2014/main" id="{9CFF71A5-892F-8B4B-98C8-9CF6F837AE4B}"/>
              </a:ext>
            </a:extLst>
          </p:cNvPr>
          <p:cNvSpPr/>
          <p:nvPr/>
        </p:nvSpPr>
        <p:spPr>
          <a:xfrm>
            <a:off x="12780370" y="5903273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4" name="Forma libre 341">
            <a:extLst>
              <a:ext uri="{FF2B5EF4-FFF2-40B4-BE49-F238E27FC236}">
                <a16:creationId xmlns:a16="http://schemas.microsoft.com/office/drawing/2014/main" id="{75C52071-3BFF-C64F-8D31-956985909C2E}"/>
              </a:ext>
            </a:extLst>
          </p:cNvPr>
          <p:cNvSpPr/>
          <p:nvPr/>
        </p:nvSpPr>
        <p:spPr>
          <a:xfrm>
            <a:off x="12708882" y="6099865"/>
            <a:ext cx="323373" cy="162523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5" name="Forma libre 342">
            <a:extLst>
              <a:ext uri="{FF2B5EF4-FFF2-40B4-BE49-F238E27FC236}">
                <a16:creationId xmlns:a16="http://schemas.microsoft.com/office/drawing/2014/main" id="{4BD6FCC2-0E62-9646-9B1C-FE6FDBDA5638}"/>
              </a:ext>
            </a:extLst>
          </p:cNvPr>
          <p:cNvSpPr/>
          <p:nvPr/>
        </p:nvSpPr>
        <p:spPr>
          <a:xfrm>
            <a:off x="12548033" y="6332202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6" name="Forma libre 343">
            <a:extLst>
              <a:ext uri="{FF2B5EF4-FFF2-40B4-BE49-F238E27FC236}">
                <a16:creationId xmlns:a16="http://schemas.microsoft.com/office/drawing/2014/main" id="{EB1BB635-00BA-0F41-A352-470FF064FB30}"/>
              </a:ext>
            </a:extLst>
          </p:cNvPr>
          <p:cNvSpPr/>
          <p:nvPr/>
        </p:nvSpPr>
        <p:spPr>
          <a:xfrm>
            <a:off x="12476545" y="6528795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7" name="Forma libre 344">
            <a:extLst>
              <a:ext uri="{FF2B5EF4-FFF2-40B4-BE49-F238E27FC236}">
                <a16:creationId xmlns:a16="http://schemas.microsoft.com/office/drawing/2014/main" id="{9BC1CAED-FAD9-7E44-8B71-4C2F4565EB3B}"/>
              </a:ext>
            </a:extLst>
          </p:cNvPr>
          <p:cNvSpPr/>
          <p:nvPr/>
        </p:nvSpPr>
        <p:spPr>
          <a:xfrm>
            <a:off x="13012706" y="6332202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8" name="Forma libre 345">
            <a:extLst>
              <a:ext uri="{FF2B5EF4-FFF2-40B4-BE49-F238E27FC236}">
                <a16:creationId xmlns:a16="http://schemas.microsoft.com/office/drawing/2014/main" id="{FE57FB79-5E46-ED4A-A0CC-16D8295FA96C}"/>
              </a:ext>
            </a:extLst>
          </p:cNvPr>
          <p:cNvSpPr/>
          <p:nvPr/>
        </p:nvSpPr>
        <p:spPr>
          <a:xfrm>
            <a:off x="12941219" y="6528795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9" name="Forma libre 346">
            <a:extLst>
              <a:ext uri="{FF2B5EF4-FFF2-40B4-BE49-F238E27FC236}">
                <a16:creationId xmlns:a16="http://schemas.microsoft.com/office/drawing/2014/main" id="{ECB3B091-CB87-9B4D-80C8-A7393E9F994B}"/>
              </a:ext>
            </a:extLst>
          </p:cNvPr>
          <p:cNvSpPr/>
          <p:nvPr/>
        </p:nvSpPr>
        <p:spPr>
          <a:xfrm>
            <a:off x="12762495" y="6296458"/>
            <a:ext cx="216141" cy="216141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1" name="Forma libre 317">
            <a:extLst>
              <a:ext uri="{FF2B5EF4-FFF2-40B4-BE49-F238E27FC236}">
                <a16:creationId xmlns:a16="http://schemas.microsoft.com/office/drawing/2014/main" id="{F2CDA12B-6A37-7948-9836-4E372621E5D0}"/>
              </a:ext>
            </a:extLst>
          </p:cNvPr>
          <p:cNvSpPr/>
          <p:nvPr/>
        </p:nvSpPr>
        <p:spPr>
          <a:xfrm>
            <a:off x="16718966" y="5922651"/>
            <a:ext cx="746689" cy="572671"/>
          </a:xfrm>
          <a:custGeom>
            <a:avLst/>
            <a:gdLst>
              <a:gd name="connsiteX0" fmla="*/ 558938 w 570831"/>
              <a:gd name="connsiteY0" fmla="*/ 190278 h 437797"/>
              <a:gd name="connsiteX1" fmla="*/ 463072 w 570831"/>
              <a:gd name="connsiteY1" fmla="*/ 190278 h 437797"/>
              <a:gd name="connsiteX2" fmla="*/ 328838 w 570831"/>
              <a:gd name="connsiteY2" fmla="*/ 4981 h 437797"/>
              <a:gd name="connsiteX3" fmla="*/ 312248 w 570831"/>
              <a:gd name="connsiteY3" fmla="*/ 2217 h 437797"/>
              <a:gd name="connsiteX4" fmla="*/ 292894 w 570831"/>
              <a:gd name="connsiteY4" fmla="*/ 16043 h 437797"/>
              <a:gd name="connsiteX5" fmla="*/ 290130 w 570831"/>
              <a:gd name="connsiteY5" fmla="*/ 32632 h 437797"/>
              <a:gd name="connsiteX6" fmla="*/ 404335 w 570831"/>
              <a:gd name="connsiteY6" fmla="*/ 190277 h 437797"/>
              <a:gd name="connsiteX7" fmla="*/ 157105 w 570831"/>
              <a:gd name="connsiteY7" fmla="*/ 190277 h 437797"/>
              <a:gd name="connsiteX8" fmla="*/ 271306 w 570831"/>
              <a:gd name="connsiteY8" fmla="*/ 32632 h 437797"/>
              <a:gd name="connsiteX9" fmla="*/ 268543 w 570831"/>
              <a:gd name="connsiteY9" fmla="*/ 16043 h 437797"/>
              <a:gd name="connsiteX10" fmla="*/ 249189 w 570831"/>
              <a:gd name="connsiteY10" fmla="*/ 2217 h 437797"/>
              <a:gd name="connsiteX11" fmla="*/ 232599 w 570831"/>
              <a:gd name="connsiteY11" fmla="*/ 4981 h 437797"/>
              <a:gd name="connsiteX12" fmla="*/ 98362 w 570831"/>
              <a:gd name="connsiteY12" fmla="*/ 190278 h 437797"/>
              <a:gd name="connsiteX13" fmla="*/ 11893 w 570831"/>
              <a:gd name="connsiteY13" fmla="*/ 190278 h 437797"/>
              <a:gd name="connsiteX14" fmla="*/ 0 w 570831"/>
              <a:gd name="connsiteY14" fmla="*/ 202169 h 437797"/>
              <a:gd name="connsiteX15" fmla="*/ 0 w 570831"/>
              <a:gd name="connsiteY15" fmla="*/ 225954 h 437797"/>
              <a:gd name="connsiteX16" fmla="*/ 11893 w 570831"/>
              <a:gd name="connsiteY16" fmla="*/ 237846 h 437797"/>
              <a:gd name="connsiteX17" fmla="*/ 35570 w 570831"/>
              <a:gd name="connsiteY17" fmla="*/ 237846 h 437797"/>
              <a:gd name="connsiteX18" fmla="*/ 96556 w 570831"/>
              <a:gd name="connsiteY18" fmla="*/ 412108 h 437797"/>
              <a:gd name="connsiteX19" fmla="*/ 111305 w 570831"/>
              <a:gd name="connsiteY19" fmla="*/ 434383 h 437797"/>
              <a:gd name="connsiteX20" fmla="*/ 123779 w 570831"/>
              <a:gd name="connsiteY20" fmla="*/ 437054 h 437797"/>
              <a:gd name="connsiteX21" fmla="*/ 131491 w 570831"/>
              <a:gd name="connsiteY21" fmla="*/ 426904 h 437797"/>
              <a:gd name="connsiteX22" fmla="*/ 285416 w 570831"/>
              <a:gd name="connsiteY22" fmla="*/ 285416 h 437797"/>
              <a:gd name="connsiteX23" fmla="*/ 439343 w 570831"/>
              <a:gd name="connsiteY23" fmla="*/ 426904 h 437797"/>
              <a:gd name="connsiteX24" fmla="*/ 447054 w 570831"/>
              <a:gd name="connsiteY24" fmla="*/ 437054 h 437797"/>
              <a:gd name="connsiteX25" fmla="*/ 451188 w 570831"/>
              <a:gd name="connsiteY25" fmla="*/ 437798 h 437797"/>
              <a:gd name="connsiteX26" fmla="*/ 459527 w 570831"/>
              <a:gd name="connsiteY26" fmla="*/ 434383 h 437797"/>
              <a:gd name="connsiteX27" fmla="*/ 474276 w 570831"/>
              <a:gd name="connsiteY27" fmla="*/ 412085 h 437797"/>
              <a:gd name="connsiteX28" fmla="*/ 535260 w 570831"/>
              <a:gd name="connsiteY28" fmla="*/ 237846 h 437797"/>
              <a:gd name="connsiteX29" fmla="*/ 558938 w 570831"/>
              <a:gd name="connsiteY29" fmla="*/ 237846 h 437797"/>
              <a:gd name="connsiteX30" fmla="*/ 570831 w 570831"/>
              <a:gd name="connsiteY30" fmla="*/ 225954 h 437797"/>
              <a:gd name="connsiteX31" fmla="*/ 570831 w 570831"/>
              <a:gd name="connsiteY31" fmla="*/ 202169 h 437797"/>
              <a:gd name="connsiteX32" fmla="*/ 558938 w 570831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70" y="237846"/>
                </a:lnTo>
                <a:lnTo>
                  <a:pt x="96556" y="412108"/>
                </a:lnTo>
                <a:cubicBezTo>
                  <a:pt x="99367" y="420099"/>
                  <a:pt x="104198" y="427380"/>
                  <a:pt x="111305" y="434383"/>
                </a:cubicBezTo>
                <a:cubicBezTo>
                  <a:pt x="114581" y="437612"/>
                  <a:pt x="119481" y="438645"/>
                  <a:pt x="123779" y="437054"/>
                </a:cubicBezTo>
                <a:cubicBezTo>
                  <a:pt x="128099" y="435451"/>
                  <a:pt x="131118" y="431491"/>
                  <a:pt x="131491" y="426904"/>
                </a:cubicBezTo>
                <a:cubicBezTo>
                  <a:pt x="138179" y="347561"/>
                  <a:pt x="205770" y="285416"/>
                  <a:pt x="285416" y="285416"/>
                </a:cubicBezTo>
                <a:cubicBezTo>
                  <a:pt x="365061" y="285416"/>
                  <a:pt x="432653" y="347561"/>
                  <a:pt x="439343" y="426904"/>
                </a:cubicBezTo>
                <a:cubicBezTo>
                  <a:pt x="439714" y="431492"/>
                  <a:pt x="442734" y="435452"/>
                  <a:pt x="447054" y="437054"/>
                </a:cubicBezTo>
                <a:cubicBezTo>
                  <a:pt x="448401" y="437554"/>
                  <a:pt x="449795" y="437798"/>
                  <a:pt x="451188" y="437798"/>
                </a:cubicBezTo>
                <a:cubicBezTo>
                  <a:pt x="454254" y="437798"/>
                  <a:pt x="457274" y="436613"/>
                  <a:pt x="459527" y="434383"/>
                </a:cubicBezTo>
                <a:cubicBezTo>
                  <a:pt x="466634" y="427380"/>
                  <a:pt x="471465" y="420098"/>
                  <a:pt x="474276" y="412085"/>
                </a:cubicBezTo>
                <a:lnTo>
                  <a:pt x="535260" y="237846"/>
                </a:lnTo>
                <a:lnTo>
                  <a:pt x="558938" y="237846"/>
                </a:lnTo>
                <a:cubicBezTo>
                  <a:pt x="565512" y="237846"/>
                  <a:pt x="570831" y="232527"/>
                  <a:pt x="570831" y="225954"/>
                </a:cubicBezTo>
                <a:lnTo>
                  <a:pt x="570831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2" name="Forma libre 318">
            <a:extLst>
              <a:ext uri="{FF2B5EF4-FFF2-40B4-BE49-F238E27FC236}">
                <a16:creationId xmlns:a16="http://schemas.microsoft.com/office/drawing/2014/main" id="{2D464DDA-716C-5E4D-9609-F4FA0319B663}"/>
              </a:ext>
            </a:extLst>
          </p:cNvPr>
          <p:cNvSpPr/>
          <p:nvPr/>
        </p:nvSpPr>
        <p:spPr>
          <a:xfrm>
            <a:off x="16921194" y="6327107"/>
            <a:ext cx="342231" cy="342233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198685 w 261630"/>
              <a:gd name="connsiteY5" fmla="*/ 103547 h 261631"/>
              <a:gd name="connsiteX6" fmla="*/ 115438 w 261630"/>
              <a:gd name="connsiteY6" fmla="*/ 186793 h 261631"/>
              <a:gd name="connsiteX7" fmla="*/ 107030 w 261630"/>
              <a:gd name="connsiteY7" fmla="*/ 190277 h 261631"/>
              <a:gd name="connsiteX8" fmla="*/ 98621 w 261630"/>
              <a:gd name="connsiteY8" fmla="*/ 186793 h 261631"/>
              <a:gd name="connsiteX9" fmla="*/ 62944 w 261630"/>
              <a:gd name="connsiteY9" fmla="*/ 151116 h 261631"/>
              <a:gd name="connsiteX10" fmla="*/ 62944 w 261630"/>
              <a:gd name="connsiteY10" fmla="*/ 134300 h 261631"/>
              <a:gd name="connsiteX11" fmla="*/ 79760 w 261630"/>
              <a:gd name="connsiteY11" fmla="*/ 134300 h 261631"/>
              <a:gd name="connsiteX12" fmla="*/ 107029 w 261630"/>
              <a:gd name="connsiteY12" fmla="*/ 161569 h 261631"/>
              <a:gd name="connsiteX13" fmla="*/ 181867 w 261630"/>
              <a:gd name="connsiteY13" fmla="*/ 86731 h 261631"/>
              <a:gd name="connsiteX14" fmla="*/ 198683 w 261630"/>
              <a:gd name="connsiteY14" fmla="*/ 86731 h 261631"/>
              <a:gd name="connsiteX15" fmla="*/ 198685 w 261630"/>
              <a:gd name="connsiteY15" fmla="*/ 1035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ubicBezTo>
                  <a:pt x="202935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lose/>
                <a:moveTo>
                  <a:pt x="198685" y="103547"/>
                </a:moveTo>
                <a:lnTo>
                  <a:pt x="115438" y="186793"/>
                </a:lnTo>
                <a:cubicBezTo>
                  <a:pt x="113116" y="189116"/>
                  <a:pt x="110072" y="190277"/>
                  <a:pt x="107030" y="190277"/>
                </a:cubicBezTo>
                <a:cubicBezTo>
                  <a:pt x="103987" y="190277"/>
                  <a:pt x="100945" y="189116"/>
                  <a:pt x="98621" y="186793"/>
                </a:cubicBezTo>
                <a:lnTo>
                  <a:pt x="62944" y="151116"/>
                </a:lnTo>
                <a:cubicBezTo>
                  <a:pt x="58298" y="146471"/>
                  <a:pt x="58298" y="138945"/>
                  <a:pt x="62944" y="134300"/>
                </a:cubicBezTo>
                <a:cubicBezTo>
                  <a:pt x="67590" y="129656"/>
                  <a:pt x="75116" y="129654"/>
                  <a:pt x="79760" y="134300"/>
                </a:cubicBezTo>
                <a:lnTo>
                  <a:pt x="107029" y="161569"/>
                </a:lnTo>
                <a:lnTo>
                  <a:pt x="181867" y="86731"/>
                </a:lnTo>
                <a:cubicBezTo>
                  <a:pt x="186512" y="82085"/>
                  <a:pt x="194038" y="82085"/>
                  <a:pt x="198683" y="86731"/>
                </a:cubicBezTo>
                <a:cubicBezTo>
                  <a:pt x="203331" y="91376"/>
                  <a:pt x="203331" y="98902"/>
                  <a:pt x="198685" y="103547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90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" name="Forma libre 15">
            <a:extLst>
              <a:ext uri="{FF2B5EF4-FFF2-40B4-BE49-F238E27FC236}">
                <a16:creationId xmlns:a16="http://schemas.microsoft.com/office/drawing/2014/main" id="{3BC1333B-902F-D948-89B2-A8A7617E594D}"/>
              </a:ext>
            </a:extLst>
          </p:cNvPr>
          <p:cNvSpPr/>
          <p:nvPr/>
        </p:nvSpPr>
        <p:spPr>
          <a:xfrm>
            <a:off x="1201127" y="8768252"/>
            <a:ext cx="5856382" cy="3925558"/>
          </a:xfrm>
          <a:custGeom>
            <a:avLst/>
            <a:gdLst>
              <a:gd name="connsiteX0" fmla="*/ 46 w 399077"/>
              <a:gd name="connsiteY0" fmla="*/ 199562 h 399077"/>
              <a:gd name="connsiteX1" fmla="*/ 199562 w 399077"/>
              <a:gd name="connsiteY1" fmla="*/ 46 h 399077"/>
              <a:gd name="connsiteX2" fmla="*/ 199562 w 399077"/>
              <a:gd name="connsiteY2" fmla="*/ 46 h 399077"/>
              <a:gd name="connsiteX3" fmla="*/ 399086 w 399077"/>
              <a:gd name="connsiteY3" fmla="*/ 199562 h 399077"/>
              <a:gd name="connsiteX4" fmla="*/ 199562 w 399077"/>
              <a:gd name="connsiteY4" fmla="*/ 399086 h 399077"/>
              <a:gd name="connsiteX5" fmla="*/ 199562 w 399077"/>
              <a:gd name="connsiteY5" fmla="*/ 399086 h 399077"/>
              <a:gd name="connsiteX6" fmla="*/ 46 w 399077"/>
              <a:gd name="connsiteY6" fmla="*/ 199562 h 39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077" h="399077">
                <a:moveTo>
                  <a:pt x="46" y="199562"/>
                </a:moveTo>
                <a:lnTo>
                  <a:pt x="199562" y="46"/>
                </a:lnTo>
                <a:lnTo>
                  <a:pt x="199562" y="46"/>
                </a:lnTo>
                <a:lnTo>
                  <a:pt x="399086" y="199562"/>
                </a:lnTo>
                <a:lnTo>
                  <a:pt x="199562" y="399086"/>
                </a:lnTo>
                <a:lnTo>
                  <a:pt x="199562" y="399086"/>
                </a:lnTo>
                <a:lnTo>
                  <a:pt x="46" y="199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16">
            <a:extLst>
              <a:ext uri="{FF2B5EF4-FFF2-40B4-BE49-F238E27FC236}">
                <a16:creationId xmlns:a16="http://schemas.microsoft.com/office/drawing/2014/main" id="{8F9730CF-CE39-CF4A-AA5B-B2B2E20C6383}"/>
              </a:ext>
            </a:extLst>
          </p:cNvPr>
          <p:cNvSpPr/>
          <p:nvPr/>
        </p:nvSpPr>
        <p:spPr>
          <a:xfrm>
            <a:off x="5313778" y="4896814"/>
            <a:ext cx="5856382" cy="3925558"/>
          </a:xfrm>
          <a:custGeom>
            <a:avLst/>
            <a:gdLst>
              <a:gd name="connsiteX0" fmla="*/ 46 w 399077"/>
              <a:gd name="connsiteY0" fmla="*/ 199562 h 399077"/>
              <a:gd name="connsiteX1" fmla="*/ 199562 w 399077"/>
              <a:gd name="connsiteY1" fmla="*/ 46 h 399077"/>
              <a:gd name="connsiteX2" fmla="*/ 199562 w 399077"/>
              <a:gd name="connsiteY2" fmla="*/ 46 h 399077"/>
              <a:gd name="connsiteX3" fmla="*/ 399086 w 399077"/>
              <a:gd name="connsiteY3" fmla="*/ 199562 h 399077"/>
              <a:gd name="connsiteX4" fmla="*/ 199562 w 399077"/>
              <a:gd name="connsiteY4" fmla="*/ 399086 h 399077"/>
              <a:gd name="connsiteX5" fmla="*/ 199562 w 399077"/>
              <a:gd name="connsiteY5" fmla="*/ 399086 h 399077"/>
              <a:gd name="connsiteX6" fmla="*/ 46 w 399077"/>
              <a:gd name="connsiteY6" fmla="*/ 199562 h 39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077" h="399077">
                <a:moveTo>
                  <a:pt x="46" y="199562"/>
                </a:moveTo>
                <a:lnTo>
                  <a:pt x="199562" y="46"/>
                </a:lnTo>
                <a:lnTo>
                  <a:pt x="199562" y="46"/>
                </a:lnTo>
                <a:lnTo>
                  <a:pt x="399086" y="199562"/>
                </a:lnTo>
                <a:lnTo>
                  <a:pt x="199562" y="399086"/>
                </a:lnTo>
                <a:lnTo>
                  <a:pt x="199562" y="399086"/>
                </a:lnTo>
                <a:lnTo>
                  <a:pt x="46" y="199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17">
            <a:extLst>
              <a:ext uri="{FF2B5EF4-FFF2-40B4-BE49-F238E27FC236}">
                <a16:creationId xmlns:a16="http://schemas.microsoft.com/office/drawing/2014/main" id="{7A22E9F2-6E03-F44E-9E27-6F1C02EF5E5C}"/>
              </a:ext>
            </a:extLst>
          </p:cNvPr>
          <p:cNvSpPr/>
          <p:nvPr/>
        </p:nvSpPr>
        <p:spPr>
          <a:xfrm>
            <a:off x="9294988" y="8768252"/>
            <a:ext cx="5856382" cy="3925558"/>
          </a:xfrm>
          <a:custGeom>
            <a:avLst/>
            <a:gdLst>
              <a:gd name="connsiteX0" fmla="*/ 46 w 399077"/>
              <a:gd name="connsiteY0" fmla="*/ 199562 h 399077"/>
              <a:gd name="connsiteX1" fmla="*/ 199570 w 399077"/>
              <a:gd name="connsiteY1" fmla="*/ 46 h 399077"/>
              <a:gd name="connsiteX2" fmla="*/ 199570 w 399077"/>
              <a:gd name="connsiteY2" fmla="*/ 46 h 399077"/>
              <a:gd name="connsiteX3" fmla="*/ 399094 w 399077"/>
              <a:gd name="connsiteY3" fmla="*/ 199562 h 399077"/>
              <a:gd name="connsiteX4" fmla="*/ 199570 w 399077"/>
              <a:gd name="connsiteY4" fmla="*/ 399086 h 399077"/>
              <a:gd name="connsiteX5" fmla="*/ 199570 w 399077"/>
              <a:gd name="connsiteY5" fmla="*/ 399086 h 399077"/>
              <a:gd name="connsiteX6" fmla="*/ 46 w 399077"/>
              <a:gd name="connsiteY6" fmla="*/ 199562 h 39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077" h="399077">
                <a:moveTo>
                  <a:pt x="46" y="199562"/>
                </a:moveTo>
                <a:lnTo>
                  <a:pt x="199570" y="46"/>
                </a:lnTo>
                <a:lnTo>
                  <a:pt x="199570" y="46"/>
                </a:lnTo>
                <a:lnTo>
                  <a:pt x="399094" y="199562"/>
                </a:lnTo>
                <a:lnTo>
                  <a:pt x="199570" y="399086"/>
                </a:lnTo>
                <a:lnTo>
                  <a:pt x="199570" y="399086"/>
                </a:lnTo>
                <a:lnTo>
                  <a:pt x="46" y="199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18">
            <a:extLst>
              <a:ext uri="{FF2B5EF4-FFF2-40B4-BE49-F238E27FC236}">
                <a16:creationId xmlns:a16="http://schemas.microsoft.com/office/drawing/2014/main" id="{BBCB28AA-3A4E-2A4F-9096-41CDA8DEBAB8}"/>
              </a:ext>
            </a:extLst>
          </p:cNvPr>
          <p:cNvSpPr/>
          <p:nvPr/>
        </p:nvSpPr>
        <p:spPr>
          <a:xfrm>
            <a:off x="13338814" y="4896814"/>
            <a:ext cx="5856382" cy="3925558"/>
          </a:xfrm>
          <a:custGeom>
            <a:avLst/>
            <a:gdLst>
              <a:gd name="connsiteX0" fmla="*/ 46 w 399077"/>
              <a:gd name="connsiteY0" fmla="*/ 199562 h 399077"/>
              <a:gd name="connsiteX1" fmla="*/ 199570 w 399077"/>
              <a:gd name="connsiteY1" fmla="*/ 46 h 399077"/>
              <a:gd name="connsiteX2" fmla="*/ 199570 w 399077"/>
              <a:gd name="connsiteY2" fmla="*/ 46 h 399077"/>
              <a:gd name="connsiteX3" fmla="*/ 399086 w 399077"/>
              <a:gd name="connsiteY3" fmla="*/ 199562 h 399077"/>
              <a:gd name="connsiteX4" fmla="*/ 199570 w 399077"/>
              <a:gd name="connsiteY4" fmla="*/ 399086 h 399077"/>
              <a:gd name="connsiteX5" fmla="*/ 199570 w 399077"/>
              <a:gd name="connsiteY5" fmla="*/ 399086 h 399077"/>
              <a:gd name="connsiteX6" fmla="*/ 46 w 399077"/>
              <a:gd name="connsiteY6" fmla="*/ 199562 h 39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077" h="399077">
                <a:moveTo>
                  <a:pt x="46" y="199562"/>
                </a:moveTo>
                <a:lnTo>
                  <a:pt x="199570" y="46"/>
                </a:lnTo>
                <a:lnTo>
                  <a:pt x="199570" y="46"/>
                </a:lnTo>
                <a:lnTo>
                  <a:pt x="399086" y="199562"/>
                </a:lnTo>
                <a:lnTo>
                  <a:pt x="199570" y="399086"/>
                </a:lnTo>
                <a:lnTo>
                  <a:pt x="199570" y="399086"/>
                </a:lnTo>
                <a:lnTo>
                  <a:pt x="46" y="199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19">
            <a:extLst>
              <a:ext uri="{FF2B5EF4-FFF2-40B4-BE49-F238E27FC236}">
                <a16:creationId xmlns:a16="http://schemas.microsoft.com/office/drawing/2014/main" id="{922E316E-6AFC-D341-8995-08F8FFB75F8F}"/>
              </a:ext>
            </a:extLst>
          </p:cNvPr>
          <p:cNvSpPr/>
          <p:nvPr/>
        </p:nvSpPr>
        <p:spPr>
          <a:xfrm>
            <a:off x="17320141" y="8768252"/>
            <a:ext cx="5856382" cy="3925558"/>
          </a:xfrm>
          <a:custGeom>
            <a:avLst/>
            <a:gdLst>
              <a:gd name="connsiteX0" fmla="*/ 46 w 399077"/>
              <a:gd name="connsiteY0" fmla="*/ 199562 h 399077"/>
              <a:gd name="connsiteX1" fmla="*/ 199570 w 399077"/>
              <a:gd name="connsiteY1" fmla="*/ 46 h 399077"/>
              <a:gd name="connsiteX2" fmla="*/ 199570 w 399077"/>
              <a:gd name="connsiteY2" fmla="*/ 46 h 399077"/>
              <a:gd name="connsiteX3" fmla="*/ 399086 w 399077"/>
              <a:gd name="connsiteY3" fmla="*/ 199562 h 399077"/>
              <a:gd name="connsiteX4" fmla="*/ 199570 w 399077"/>
              <a:gd name="connsiteY4" fmla="*/ 399086 h 399077"/>
              <a:gd name="connsiteX5" fmla="*/ 199570 w 399077"/>
              <a:gd name="connsiteY5" fmla="*/ 399086 h 399077"/>
              <a:gd name="connsiteX6" fmla="*/ 46 w 399077"/>
              <a:gd name="connsiteY6" fmla="*/ 199562 h 39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077" h="399077">
                <a:moveTo>
                  <a:pt x="46" y="199562"/>
                </a:moveTo>
                <a:lnTo>
                  <a:pt x="199570" y="46"/>
                </a:lnTo>
                <a:lnTo>
                  <a:pt x="199570" y="46"/>
                </a:lnTo>
                <a:lnTo>
                  <a:pt x="399086" y="199562"/>
                </a:lnTo>
                <a:lnTo>
                  <a:pt x="199570" y="399086"/>
                </a:lnTo>
                <a:lnTo>
                  <a:pt x="199570" y="399086"/>
                </a:lnTo>
                <a:lnTo>
                  <a:pt x="46" y="1995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515">
            <a:extLst>
              <a:ext uri="{FF2B5EF4-FFF2-40B4-BE49-F238E27FC236}">
                <a16:creationId xmlns:a16="http://schemas.microsoft.com/office/drawing/2014/main" id="{2B9E1FF1-2C6A-BB45-90C7-2226889619CE}"/>
              </a:ext>
            </a:extLst>
          </p:cNvPr>
          <p:cNvSpPr/>
          <p:nvPr/>
        </p:nvSpPr>
        <p:spPr>
          <a:xfrm>
            <a:off x="2244915" y="8228185"/>
            <a:ext cx="4031896" cy="1132376"/>
          </a:xfrm>
          <a:custGeom>
            <a:avLst/>
            <a:gdLst>
              <a:gd name="connsiteX0" fmla="*/ 242325 w 274749"/>
              <a:gd name="connsiteY0" fmla="*/ 115318 h 115118"/>
              <a:gd name="connsiteX1" fmla="*/ 46 w 274749"/>
              <a:gd name="connsiteY1" fmla="*/ 115318 h 115118"/>
              <a:gd name="connsiteX2" fmla="*/ 32448 w 274749"/>
              <a:gd name="connsiteY2" fmla="*/ 57682 h 115118"/>
              <a:gd name="connsiteX3" fmla="*/ 46 w 274749"/>
              <a:gd name="connsiteY3" fmla="*/ 46 h 115118"/>
              <a:gd name="connsiteX4" fmla="*/ 242325 w 274749"/>
              <a:gd name="connsiteY4" fmla="*/ 46 h 115118"/>
              <a:gd name="connsiteX5" fmla="*/ 274727 w 274749"/>
              <a:gd name="connsiteY5" fmla="*/ 57682 h 115118"/>
              <a:gd name="connsiteX6" fmla="*/ 242325 w 274749"/>
              <a:gd name="connsiteY6" fmla="*/ 115318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25" y="115318"/>
                </a:moveTo>
                <a:lnTo>
                  <a:pt x="46" y="115318"/>
                </a:lnTo>
                <a:lnTo>
                  <a:pt x="32448" y="57682"/>
                </a:lnTo>
                <a:lnTo>
                  <a:pt x="46" y="46"/>
                </a:lnTo>
                <a:lnTo>
                  <a:pt x="242325" y="46"/>
                </a:lnTo>
                <a:lnTo>
                  <a:pt x="274727" y="57682"/>
                </a:lnTo>
                <a:lnTo>
                  <a:pt x="242325" y="115318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521">
            <a:extLst>
              <a:ext uri="{FF2B5EF4-FFF2-40B4-BE49-F238E27FC236}">
                <a16:creationId xmlns:a16="http://schemas.microsoft.com/office/drawing/2014/main" id="{87AC715D-FCAB-E146-801C-790B0D10875D}"/>
              </a:ext>
            </a:extLst>
          </p:cNvPr>
          <p:cNvSpPr/>
          <p:nvPr/>
        </p:nvSpPr>
        <p:spPr>
          <a:xfrm>
            <a:off x="6226241" y="8228185"/>
            <a:ext cx="4031896" cy="1132376"/>
          </a:xfrm>
          <a:custGeom>
            <a:avLst/>
            <a:gdLst>
              <a:gd name="connsiteX0" fmla="*/ 242325 w 274749"/>
              <a:gd name="connsiteY0" fmla="*/ 115318 h 115118"/>
              <a:gd name="connsiteX1" fmla="*/ 46 w 274749"/>
              <a:gd name="connsiteY1" fmla="*/ 115318 h 115118"/>
              <a:gd name="connsiteX2" fmla="*/ 32448 w 274749"/>
              <a:gd name="connsiteY2" fmla="*/ 57682 h 115118"/>
              <a:gd name="connsiteX3" fmla="*/ 46 w 274749"/>
              <a:gd name="connsiteY3" fmla="*/ 46 h 115118"/>
              <a:gd name="connsiteX4" fmla="*/ 242325 w 274749"/>
              <a:gd name="connsiteY4" fmla="*/ 46 h 115118"/>
              <a:gd name="connsiteX5" fmla="*/ 274719 w 274749"/>
              <a:gd name="connsiteY5" fmla="*/ 57682 h 115118"/>
              <a:gd name="connsiteX6" fmla="*/ 242325 w 274749"/>
              <a:gd name="connsiteY6" fmla="*/ 115318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25" y="115318"/>
                </a:moveTo>
                <a:lnTo>
                  <a:pt x="46" y="115318"/>
                </a:lnTo>
                <a:lnTo>
                  <a:pt x="32448" y="57682"/>
                </a:lnTo>
                <a:lnTo>
                  <a:pt x="46" y="46"/>
                </a:lnTo>
                <a:lnTo>
                  <a:pt x="242325" y="46"/>
                </a:lnTo>
                <a:lnTo>
                  <a:pt x="274719" y="57682"/>
                </a:lnTo>
                <a:lnTo>
                  <a:pt x="242325" y="115318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522">
            <a:extLst>
              <a:ext uri="{FF2B5EF4-FFF2-40B4-BE49-F238E27FC236}">
                <a16:creationId xmlns:a16="http://schemas.microsoft.com/office/drawing/2014/main" id="{2FFEA414-2D86-AC4C-A2C2-3A62D72F7699}"/>
              </a:ext>
            </a:extLst>
          </p:cNvPr>
          <p:cNvSpPr/>
          <p:nvPr/>
        </p:nvSpPr>
        <p:spPr>
          <a:xfrm>
            <a:off x="10207568" y="8228185"/>
            <a:ext cx="4031896" cy="1132376"/>
          </a:xfrm>
          <a:custGeom>
            <a:avLst/>
            <a:gdLst>
              <a:gd name="connsiteX0" fmla="*/ 242317 w 274749"/>
              <a:gd name="connsiteY0" fmla="*/ 115318 h 115118"/>
              <a:gd name="connsiteX1" fmla="*/ 46 w 274749"/>
              <a:gd name="connsiteY1" fmla="*/ 115318 h 115118"/>
              <a:gd name="connsiteX2" fmla="*/ 32448 w 274749"/>
              <a:gd name="connsiteY2" fmla="*/ 57682 h 115118"/>
              <a:gd name="connsiteX3" fmla="*/ 46 w 274749"/>
              <a:gd name="connsiteY3" fmla="*/ 46 h 115118"/>
              <a:gd name="connsiteX4" fmla="*/ 242317 w 274749"/>
              <a:gd name="connsiteY4" fmla="*/ 46 h 115118"/>
              <a:gd name="connsiteX5" fmla="*/ 274719 w 274749"/>
              <a:gd name="connsiteY5" fmla="*/ 57682 h 115118"/>
              <a:gd name="connsiteX6" fmla="*/ 242317 w 274749"/>
              <a:gd name="connsiteY6" fmla="*/ 115318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17" y="115318"/>
                </a:moveTo>
                <a:lnTo>
                  <a:pt x="46" y="115318"/>
                </a:lnTo>
                <a:lnTo>
                  <a:pt x="32448" y="57682"/>
                </a:lnTo>
                <a:lnTo>
                  <a:pt x="46" y="46"/>
                </a:lnTo>
                <a:lnTo>
                  <a:pt x="242317" y="46"/>
                </a:lnTo>
                <a:lnTo>
                  <a:pt x="274719" y="57682"/>
                </a:lnTo>
                <a:lnTo>
                  <a:pt x="242317" y="115318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523">
            <a:extLst>
              <a:ext uri="{FF2B5EF4-FFF2-40B4-BE49-F238E27FC236}">
                <a16:creationId xmlns:a16="http://schemas.microsoft.com/office/drawing/2014/main" id="{E89670F4-8690-2747-A904-D348FAC89B73}"/>
              </a:ext>
            </a:extLst>
          </p:cNvPr>
          <p:cNvSpPr/>
          <p:nvPr/>
        </p:nvSpPr>
        <p:spPr>
          <a:xfrm>
            <a:off x="14188895" y="8228185"/>
            <a:ext cx="4031896" cy="1132376"/>
          </a:xfrm>
          <a:custGeom>
            <a:avLst/>
            <a:gdLst>
              <a:gd name="connsiteX0" fmla="*/ 242317 w 274749"/>
              <a:gd name="connsiteY0" fmla="*/ 115318 h 115118"/>
              <a:gd name="connsiteX1" fmla="*/ 46 w 274749"/>
              <a:gd name="connsiteY1" fmla="*/ 115318 h 115118"/>
              <a:gd name="connsiteX2" fmla="*/ 32448 w 274749"/>
              <a:gd name="connsiteY2" fmla="*/ 57682 h 115118"/>
              <a:gd name="connsiteX3" fmla="*/ 46 w 274749"/>
              <a:gd name="connsiteY3" fmla="*/ 46 h 115118"/>
              <a:gd name="connsiteX4" fmla="*/ 242317 w 274749"/>
              <a:gd name="connsiteY4" fmla="*/ 46 h 115118"/>
              <a:gd name="connsiteX5" fmla="*/ 274719 w 274749"/>
              <a:gd name="connsiteY5" fmla="*/ 57682 h 115118"/>
              <a:gd name="connsiteX6" fmla="*/ 242317 w 274749"/>
              <a:gd name="connsiteY6" fmla="*/ 115318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17" y="115318"/>
                </a:moveTo>
                <a:lnTo>
                  <a:pt x="46" y="115318"/>
                </a:lnTo>
                <a:lnTo>
                  <a:pt x="32448" y="57682"/>
                </a:lnTo>
                <a:lnTo>
                  <a:pt x="46" y="46"/>
                </a:lnTo>
                <a:lnTo>
                  <a:pt x="242317" y="46"/>
                </a:lnTo>
                <a:lnTo>
                  <a:pt x="274719" y="57682"/>
                </a:lnTo>
                <a:lnTo>
                  <a:pt x="242317" y="115318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524">
            <a:extLst>
              <a:ext uri="{FF2B5EF4-FFF2-40B4-BE49-F238E27FC236}">
                <a16:creationId xmlns:a16="http://schemas.microsoft.com/office/drawing/2014/main" id="{D8526175-CE27-9C4D-9E55-96904F132050}"/>
              </a:ext>
            </a:extLst>
          </p:cNvPr>
          <p:cNvSpPr/>
          <p:nvPr/>
        </p:nvSpPr>
        <p:spPr>
          <a:xfrm>
            <a:off x="18170222" y="8228185"/>
            <a:ext cx="4031896" cy="1132376"/>
          </a:xfrm>
          <a:custGeom>
            <a:avLst/>
            <a:gdLst>
              <a:gd name="connsiteX0" fmla="*/ 242317 w 274749"/>
              <a:gd name="connsiteY0" fmla="*/ 115318 h 115118"/>
              <a:gd name="connsiteX1" fmla="*/ 46 w 274749"/>
              <a:gd name="connsiteY1" fmla="*/ 115318 h 115118"/>
              <a:gd name="connsiteX2" fmla="*/ 32441 w 274749"/>
              <a:gd name="connsiteY2" fmla="*/ 57682 h 115118"/>
              <a:gd name="connsiteX3" fmla="*/ 46 w 274749"/>
              <a:gd name="connsiteY3" fmla="*/ 46 h 115118"/>
              <a:gd name="connsiteX4" fmla="*/ 242317 w 274749"/>
              <a:gd name="connsiteY4" fmla="*/ 46 h 115118"/>
              <a:gd name="connsiteX5" fmla="*/ 274719 w 274749"/>
              <a:gd name="connsiteY5" fmla="*/ 57682 h 115118"/>
              <a:gd name="connsiteX6" fmla="*/ 242317 w 274749"/>
              <a:gd name="connsiteY6" fmla="*/ 115318 h 11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49" h="115118">
                <a:moveTo>
                  <a:pt x="242317" y="115318"/>
                </a:moveTo>
                <a:lnTo>
                  <a:pt x="46" y="115318"/>
                </a:lnTo>
                <a:lnTo>
                  <a:pt x="32441" y="57682"/>
                </a:lnTo>
                <a:lnTo>
                  <a:pt x="46" y="46"/>
                </a:lnTo>
                <a:lnTo>
                  <a:pt x="242317" y="46"/>
                </a:lnTo>
                <a:lnTo>
                  <a:pt x="274719" y="57682"/>
                </a:lnTo>
                <a:lnTo>
                  <a:pt x="242317" y="115318"/>
                </a:ln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76910C62-98D3-6145-B70F-9B2C970C7296}"/>
              </a:ext>
            </a:extLst>
          </p:cNvPr>
          <p:cNvSpPr/>
          <p:nvPr/>
        </p:nvSpPr>
        <p:spPr>
          <a:xfrm>
            <a:off x="2451574" y="10038533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68493792-5923-314B-BBE6-EB7D84E77A62}"/>
              </a:ext>
            </a:extLst>
          </p:cNvPr>
          <p:cNvSpPr/>
          <p:nvPr/>
        </p:nvSpPr>
        <p:spPr>
          <a:xfrm>
            <a:off x="6564225" y="6034173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EC373DF7-3F01-E442-8577-D414A6EE1F73}"/>
              </a:ext>
            </a:extLst>
          </p:cNvPr>
          <p:cNvSpPr/>
          <p:nvPr/>
        </p:nvSpPr>
        <p:spPr>
          <a:xfrm>
            <a:off x="10511081" y="10038533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39664232-0233-A14F-BABF-9111D5AE0D2C}"/>
              </a:ext>
            </a:extLst>
          </p:cNvPr>
          <p:cNvSpPr/>
          <p:nvPr/>
        </p:nvSpPr>
        <p:spPr>
          <a:xfrm>
            <a:off x="14572424" y="6034173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BE918C0A-F4A3-6C41-9FB5-1A55DB0FDC90}"/>
              </a:ext>
            </a:extLst>
          </p:cNvPr>
          <p:cNvSpPr/>
          <p:nvPr/>
        </p:nvSpPr>
        <p:spPr>
          <a:xfrm>
            <a:off x="18519280" y="10038533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4" name="TextBox 75">
            <a:extLst>
              <a:ext uri="{FF2B5EF4-FFF2-40B4-BE49-F238E27FC236}">
                <a16:creationId xmlns:a16="http://schemas.microsoft.com/office/drawing/2014/main" id="{96C08444-7CDF-1A4C-B143-FF2262D158A3}"/>
              </a:ext>
            </a:extLst>
          </p:cNvPr>
          <p:cNvSpPr txBox="1"/>
          <p:nvPr/>
        </p:nvSpPr>
        <p:spPr>
          <a:xfrm>
            <a:off x="2097336" y="8554155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85" name="TextBox 75">
            <a:extLst>
              <a:ext uri="{FF2B5EF4-FFF2-40B4-BE49-F238E27FC236}">
                <a16:creationId xmlns:a16="http://schemas.microsoft.com/office/drawing/2014/main" id="{E2B092CC-638A-F946-B089-ECA7ED3A9231}"/>
              </a:ext>
            </a:extLst>
          </p:cNvPr>
          <p:cNvSpPr txBox="1"/>
          <p:nvPr/>
        </p:nvSpPr>
        <p:spPr>
          <a:xfrm>
            <a:off x="6101898" y="8583652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86" name="TextBox 75">
            <a:extLst>
              <a:ext uri="{FF2B5EF4-FFF2-40B4-BE49-F238E27FC236}">
                <a16:creationId xmlns:a16="http://schemas.microsoft.com/office/drawing/2014/main" id="{C53E94D8-F240-3747-A3FB-6A3461EA1951}"/>
              </a:ext>
            </a:extLst>
          </p:cNvPr>
          <p:cNvSpPr txBox="1"/>
          <p:nvPr/>
        </p:nvSpPr>
        <p:spPr>
          <a:xfrm>
            <a:off x="10117464" y="8495162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87" name="TextBox 75">
            <a:extLst>
              <a:ext uri="{FF2B5EF4-FFF2-40B4-BE49-F238E27FC236}">
                <a16:creationId xmlns:a16="http://schemas.microsoft.com/office/drawing/2014/main" id="{051947D5-DAFA-9946-BAE8-5EFCECC35460}"/>
              </a:ext>
            </a:extLst>
          </p:cNvPr>
          <p:cNvSpPr txBox="1"/>
          <p:nvPr/>
        </p:nvSpPr>
        <p:spPr>
          <a:xfrm>
            <a:off x="14049780" y="8495162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99" name="TextBox 75">
            <a:extLst>
              <a:ext uri="{FF2B5EF4-FFF2-40B4-BE49-F238E27FC236}">
                <a16:creationId xmlns:a16="http://schemas.microsoft.com/office/drawing/2014/main" id="{D2FA9B5E-CA9F-5B40-8F8B-EC865351E2AF}"/>
              </a:ext>
            </a:extLst>
          </p:cNvPr>
          <p:cNvSpPr txBox="1"/>
          <p:nvPr/>
        </p:nvSpPr>
        <p:spPr>
          <a:xfrm>
            <a:off x="17970109" y="8468458"/>
            <a:ext cx="446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101" name="Forma libre 369">
            <a:extLst>
              <a:ext uri="{FF2B5EF4-FFF2-40B4-BE49-F238E27FC236}">
                <a16:creationId xmlns:a16="http://schemas.microsoft.com/office/drawing/2014/main" id="{234E0B0C-3CF6-9247-8B03-4E602A36C140}"/>
              </a:ext>
            </a:extLst>
          </p:cNvPr>
          <p:cNvSpPr/>
          <p:nvPr/>
        </p:nvSpPr>
        <p:spPr>
          <a:xfrm>
            <a:off x="4026043" y="6434214"/>
            <a:ext cx="623571" cy="935354"/>
          </a:xfrm>
          <a:custGeom>
            <a:avLst/>
            <a:gdLst>
              <a:gd name="connsiteX0" fmla="*/ 219024 w 436983"/>
              <a:gd name="connsiteY0" fmla="*/ 958 h 655474"/>
              <a:gd name="connsiteX1" fmla="*/ 958 w 436983"/>
              <a:gd name="connsiteY1" fmla="*/ 219024 h 655474"/>
              <a:gd name="connsiteX2" fmla="*/ 62489 w 436983"/>
              <a:gd name="connsiteY2" fmla="*/ 377224 h 655474"/>
              <a:gd name="connsiteX3" fmla="*/ 82733 w 436983"/>
              <a:gd name="connsiteY3" fmla="*/ 409833 h 655474"/>
              <a:gd name="connsiteX4" fmla="*/ 82733 w 436983"/>
              <a:gd name="connsiteY4" fmla="*/ 437091 h 655474"/>
              <a:gd name="connsiteX5" fmla="*/ 109991 w 436983"/>
              <a:gd name="connsiteY5" fmla="*/ 484025 h 655474"/>
              <a:gd name="connsiteX6" fmla="*/ 109991 w 436983"/>
              <a:gd name="connsiteY6" fmla="*/ 570080 h 655474"/>
              <a:gd name="connsiteX7" fmla="*/ 125962 w 436983"/>
              <a:gd name="connsiteY7" fmla="*/ 608626 h 655474"/>
              <a:gd name="connsiteX8" fmla="*/ 141225 w 436983"/>
              <a:gd name="connsiteY8" fmla="*/ 623888 h 655474"/>
              <a:gd name="connsiteX9" fmla="*/ 141258 w 436983"/>
              <a:gd name="connsiteY9" fmla="*/ 623921 h 655474"/>
              <a:gd name="connsiteX10" fmla="*/ 152528 w 436983"/>
              <a:gd name="connsiteY10" fmla="*/ 635191 h 655474"/>
              <a:gd name="connsiteX11" fmla="*/ 200723 w 436983"/>
              <a:gd name="connsiteY11" fmla="*/ 655155 h 655474"/>
              <a:gd name="connsiteX12" fmla="*/ 237325 w 436983"/>
              <a:gd name="connsiteY12" fmla="*/ 655155 h 655474"/>
              <a:gd name="connsiteX13" fmla="*/ 285520 w 436983"/>
              <a:gd name="connsiteY13" fmla="*/ 635191 h 655474"/>
              <a:gd name="connsiteX14" fmla="*/ 296790 w 436983"/>
              <a:gd name="connsiteY14" fmla="*/ 623921 h 655474"/>
              <a:gd name="connsiteX15" fmla="*/ 296823 w 436983"/>
              <a:gd name="connsiteY15" fmla="*/ 623888 h 655474"/>
              <a:gd name="connsiteX16" fmla="*/ 312085 w 436983"/>
              <a:gd name="connsiteY16" fmla="*/ 608626 h 655474"/>
              <a:gd name="connsiteX17" fmla="*/ 328057 w 436983"/>
              <a:gd name="connsiteY17" fmla="*/ 570080 h 655474"/>
              <a:gd name="connsiteX18" fmla="*/ 328057 w 436983"/>
              <a:gd name="connsiteY18" fmla="*/ 484025 h 655474"/>
              <a:gd name="connsiteX19" fmla="*/ 355315 w 436983"/>
              <a:gd name="connsiteY19" fmla="*/ 437091 h 655474"/>
              <a:gd name="connsiteX20" fmla="*/ 355315 w 436983"/>
              <a:gd name="connsiteY20" fmla="*/ 409831 h 655474"/>
              <a:gd name="connsiteX21" fmla="*/ 375559 w 436983"/>
              <a:gd name="connsiteY21" fmla="*/ 377223 h 655474"/>
              <a:gd name="connsiteX22" fmla="*/ 437089 w 436983"/>
              <a:gd name="connsiteY22" fmla="*/ 219023 h 655474"/>
              <a:gd name="connsiteX23" fmla="*/ 219024 w 436983"/>
              <a:gd name="connsiteY23" fmla="*/ 958 h 655474"/>
              <a:gd name="connsiteX24" fmla="*/ 219024 w 436983"/>
              <a:gd name="connsiteY24" fmla="*/ 246282 h 655474"/>
              <a:gd name="connsiteX25" fmla="*/ 178137 w 436983"/>
              <a:gd name="connsiteY25" fmla="*/ 205395 h 655474"/>
              <a:gd name="connsiteX26" fmla="*/ 205395 w 436983"/>
              <a:gd name="connsiteY26" fmla="*/ 167018 h 655474"/>
              <a:gd name="connsiteX27" fmla="*/ 205395 w 436983"/>
              <a:gd name="connsiteY27" fmla="*/ 164508 h 655474"/>
              <a:gd name="connsiteX28" fmla="*/ 219024 w 436983"/>
              <a:gd name="connsiteY28" fmla="*/ 150878 h 655474"/>
              <a:gd name="connsiteX29" fmla="*/ 232654 w 436983"/>
              <a:gd name="connsiteY29" fmla="*/ 164508 h 655474"/>
              <a:gd name="connsiteX30" fmla="*/ 246283 w 436983"/>
              <a:gd name="connsiteY30" fmla="*/ 164508 h 655474"/>
              <a:gd name="connsiteX31" fmla="*/ 259913 w 436983"/>
              <a:gd name="connsiteY31" fmla="*/ 178137 h 655474"/>
              <a:gd name="connsiteX32" fmla="*/ 246283 w 436983"/>
              <a:gd name="connsiteY32" fmla="*/ 191767 h 655474"/>
              <a:gd name="connsiteX33" fmla="*/ 219024 w 436983"/>
              <a:gd name="connsiteY33" fmla="*/ 191767 h 655474"/>
              <a:gd name="connsiteX34" fmla="*/ 205395 w 436983"/>
              <a:gd name="connsiteY34" fmla="*/ 205396 h 655474"/>
              <a:gd name="connsiteX35" fmla="*/ 219024 w 436983"/>
              <a:gd name="connsiteY35" fmla="*/ 219026 h 655474"/>
              <a:gd name="connsiteX36" fmla="*/ 259912 w 436983"/>
              <a:gd name="connsiteY36" fmla="*/ 259913 h 655474"/>
              <a:gd name="connsiteX37" fmla="*/ 232654 w 436983"/>
              <a:gd name="connsiteY37" fmla="*/ 298290 h 655474"/>
              <a:gd name="connsiteX38" fmla="*/ 232654 w 436983"/>
              <a:gd name="connsiteY38" fmla="*/ 300800 h 655474"/>
              <a:gd name="connsiteX39" fmla="*/ 219024 w 436983"/>
              <a:gd name="connsiteY39" fmla="*/ 314430 h 655474"/>
              <a:gd name="connsiteX40" fmla="*/ 205395 w 436983"/>
              <a:gd name="connsiteY40" fmla="*/ 300800 h 655474"/>
              <a:gd name="connsiteX41" fmla="*/ 191765 w 436983"/>
              <a:gd name="connsiteY41" fmla="*/ 300800 h 655474"/>
              <a:gd name="connsiteX42" fmla="*/ 178136 w 436983"/>
              <a:gd name="connsiteY42" fmla="*/ 287171 h 655474"/>
              <a:gd name="connsiteX43" fmla="*/ 191765 w 436983"/>
              <a:gd name="connsiteY43" fmla="*/ 273541 h 655474"/>
              <a:gd name="connsiteX44" fmla="*/ 219024 w 436983"/>
              <a:gd name="connsiteY44" fmla="*/ 273541 h 655474"/>
              <a:gd name="connsiteX45" fmla="*/ 232654 w 436983"/>
              <a:gd name="connsiteY45" fmla="*/ 259912 h 655474"/>
              <a:gd name="connsiteX46" fmla="*/ 219024 w 436983"/>
              <a:gd name="connsiteY46" fmla="*/ 246282 h 655474"/>
              <a:gd name="connsiteX47" fmla="*/ 292813 w 436983"/>
              <a:gd name="connsiteY47" fmla="*/ 589352 h 655474"/>
              <a:gd name="connsiteX48" fmla="*/ 281527 w 436983"/>
              <a:gd name="connsiteY48" fmla="*/ 600638 h 655474"/>
              <a:gd name="connsiteX49" fmla="*/ 156523 w 436983"/>
              <a:gd name="connsiteY49" fmla="*/ 600638 h 655474"/>
              <a:gd name="connsiteX50" fmla="*/ 145237 w 436983"/>
              <a:gd name="connsiteY50" fmla="*/ 589352 h 655474"/>
              <a:gd name="connsiteX51" fmla="*/ 137913 w 436983"/>
              <a:gd name="connsiteY51" fmla="*/ 573381 h 655474"/>
              <a:gd name="connsiteX52" fmla="*/ 300138 w 436983"/>
              <a:gd name="connsiteY52" fmla="*/ 573381 h 655474"/>
              <a:gd name="connsiteX53" fmla="*/ 292813 w 436983"/>
              <a:gd name="connsiteY53" fmla="*/ 589352 h 655474"/>
              <a:gd name="connsiteX54" fmla="*/ 300799 w 436983"/>
              <a:gd name="connsiteY54" fmla="*/ 518864 h 655474"/>
              <a:gd name="connsiteX55" fmla="*/ 137250 w 436983"/>
              <a:gd name="connsiteY55" fmla="*/ 518864 h 655474"/>
              <a:gd name="connsiteX56" fmla="*/ 137250 w 436983"/>
              <a:gd name="connsiteY56" fmla="*/ 491606 h 655474"/>
              <a:gd name="connsiteX57" fmla="*/ 300799 w 436983"/>
              <a:gd name="connsiteY57" fmla="*/ 491606 h 655474"/>
              <a:gd name="connsiteX58" fmla="*/ 300799 w 436983"/>
              <a:gd name="connsiteY58" fmla="*/ 518864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36983" h="655474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3" name="Forma libre 312">
            <a:extLst>
              <a:ext uri="{FF2B5EF4-FFF2-40B4-BE49-F238E27FC236}">
                <a16:creationId xmlns:a16="http://schemas.microsoft.com/office/drawing/2014/main" id="{5E0ED8CB-30AA-9748-BDAA-51DED4C15224}"/>
              </a:ext>
            </a:extLst>
          </p:cNvPr>
          <p:cNvSpPr/>
          <p:nvPr/>
        </p:nvSpPr>
        <p:spPr>
          <a:xfrm>
            <a:off x="19874987" y="6387265"/>
            <a:ext cx="746689" cy="576988"/>
          </a:xfrm>
          <a:custGeom>
            <a:avLst/>
            <a:gdLst>
              <a:gd name="connsiteX0" fmla="*/ 484961 w 523262"/>
              <a:gd name="connsiteY0" fmla="*/ 47570 h 404340"/>
              <a:gd name="connsiteX1" fmla="*/ 461908 w 523262"/>
              <a:gd name="connsiteY1" fmla="*/ 47570 h 404340"/>
              <a:gd name="connsiteX2" fmla="*/ 452919 w 523262"/>
              <a:gd name="connsiteY2" fmla="*/ 51669 h 404340"/>
              <a:gd name="connsiteX3" fmla="*/ 450131 w 523262"/>
              <a:gd name="connsiteY3" fmla="*/ 61146 h 404340"/>
              <a:gd name="connsiteX4" fmla="*/ 451909 w 523262"/>
              <a:gd name="connsiteY4" fmla="*/ 83247 h 404340"/>
              <a:gd name="connsiteX5" fmla="*/ 297308 w 523262"/>
              <a:gd name="connsiteY5" fmla="*/ 237847 h 404340"/>
              <a:gd name="connsiteX6" fmla="*/ 142708 w 523262"/>
              <a:gd name="connsiteY6" fmla="*/ 83247 h 404340"/>
              <a:gd name="connsiteX7" fmla="*/ 144485 w 523262"/>
              <a:gd name="connsiteY7" fmla="*/ 61146 h 404340"/>
              <a:gd name="connsiteX8" fmla="*/ 141698 w 523262"/>
              <a:gd name="connsiteY8" fmla="*/ 51669 h 404340"/>
              <a:gd name="connsiteX9" fmla="*/ 132708 w 523262"/>
              <a:gd name="connsiteY9" fmla="*/ 47570 h 404340"/>
              <a:gd name="connsiteX10" fmla="*/ 105105 w 523262"/>
              <a:gd name="connsiteY10" fmla="*/ 47570 h 404340"/>
              <a:gd name="connsiteX11" fmla="*/ 95445 w 523262"/>
              <a:gd name="connsiteY11" fmla="*/ 16689 h 404340"/>
              <a:gd name="connsiteX12" fmla="*/ 72736 w 523262"/>
              <a:gd name="connsiteY12" fmla="*/ 0 h 404340"/>
              <a:gd name="connsiteX13" fmla="*/ 11893 w 523262"/>
              <a:gd name="connsiteY13" fmla="*/ 0 h 404340"/>
              <a:gd name="connsiteX14" fmla="*/ 0 w 523262"/>
              <a:gd name="connsiteY14" fmla="*/ 11893 h 404340"/>
              <a:gd name="connsiteX15" fmla="*/ 0 w 523262"/>
              <a:gd name="connsiteY15" fmla="*/ 35677 h 404340"/>
              <a:gd name="connsiteX16" fmla="*/ 11893 w 523262"/>
              <a:gd name="connsiteY16" fmla="*/ 47570 h 404340"/>
              <a:gd name="connsiteX17" fmla="*/ 55258 w 523262"/>
              <a:gd name="connsiteY17" fmla="*/ 47570 h 404340"/>
              <a:gd name="connsiteX18" fmla="*/ 130437 w 523262"/>
              <a:gd name="connsiteY18" fmla="*/ 287839 h 404340"/>
              <a:gd name="connsiteX19" fmla="*/ 95139 w 523262"/>
              <a:gd name="connsiteY19" fmla="*/ 323137 h 404340"/>
              <a:gd name="connsiteX20" fmla="*/ 84826 w 523262"/>
              <a:gd name="connsiteY20" fmla="*/ 374969 h 404340"/>
              <a:gd name="connsiteX21" fmla="*/ 128773 w 523262"/>
              <a:gd name="connsiteY21" fmla="*/ 404340 h 404340"/>
              <a:gd name="connsiteX22" fmla="*/ 463801 w 523262"/>
              <a:gd name="connsiteY22" fmla="*/ 404340 h 404340"/>
              <a:gd name="connsiteX23" fmla="*/ 475694 w 523262"/>
              <a:gd name="connsiteY23" fmla="*/ 392447 h 404340"/>
              <a:gd name="connsiteX24" fmla="*/ 475694 w 523262"/>
              <a:gd name="connsiteY24" fmla="*/ 368663 h 404340"/>
              <a:gd name="connsiteX25" fmla="*/ 463801 w 523262"/>
              <a:gd name="connsiteY25" fmla="*/ 356770 h 404340"/>
              <a:gd name="connsiteX26" fmla="*/ 128773 w 523262"/>
              <a:gd name="connsiteY26" fmla="*/ 356770 h 404340"/>
              <a:gd name="connsiteX27" fmla="*/ 176341 w 523262"/>
              <a:gd name="connsiteY27" fmla="*/ 309201 h 404340"/>
              <a:gd name="connsiteX28" fmla="*/ 393585 w 523262"/>
              <a:gd name="connsiteY28" fmla="*/ 309201 h 404340"/>
              <a:gd name="connsiteX29" fmla="*/ 436637 w 523262"/>
              <a:gd name="connsiteY29" fmla="*/ 281886 h 404340"/>
              <a:gd name="connsiteX30" fmla="*/ 519628 w 523262"/>
              <a:gd name="connsiteY30" fmla="*/ 105533 h 404340"/>
              <a:gd name="connsiteX31" fmla="*/ 523262 w 523262"/>
              <a:gd name="connsiteY31" fmla="*/ 89239 h 404340"/>
              <a:gd name="connsiteX32" fmla="*/ 523262 w 523262"/>
              <a:gd name="connsiteY32" fmla="*/ 85871 h 404340"/>
              <a:gd name="connsiteX33" fmla="*/ 484961 w 523262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61908" y="47570"/>
                </a:lnTo>
                <a:cubicBezTo>
                  <a:pt x="458459" y="47570"/>
                  <a:pt x="455184" y="49068"/>
                  <a:pt x="452919" y="51669"/>
                </a:cubicBezTo>
                <a:cubicBezTo>
                  <a:pt x="450666" y="54270"/>
                  <a:pt x="449643" y="57732"/>
                  <a:pt x="450131" y="61146"/>
                </a:cubicBezTo>
                <a:cubicBezTo>
                  <a:pt x="451339" y="69600"/>
                  <a:pt x="451909" y="76626"/>
                  <a:pt x="451909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626"/>
                  <a:pt x="143276" y="69600"/>
                  <a:pt x="144485" y="61146"/>
                </a:cubicBezTo>
                <a:cubicBezTo>
                  <a:pt x="144973" y="57731"/>
                  <a:pt x="143951" y="54270"/>
                  <a:pt x="141698" y="51669"/>
                </a:cubicBezTo>
                <a:cubicBezTo>
                  <a:pt x="139433" y="49068"/>
                  <a:pt x="136158" y="47570"/>
                  <a:pt x="132708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4" name="Forma libre 313">
            <a:extLst>
              <a:ext uri="{FF2B5EF4-FFF2-40B4-BE49-F238E27FC236}">
                <a16:creationId xmlns:a16="http://schemas.microsoft.com/office/drawing/2014/main" id="{8F4178E3-C1DE-4249-B25B-CA81C34B34B6}"/>
              </a:ext>
            </a:extLst>
          </p:cNvPr>
          <p:cNvSpPr/>
          <p:nvPr/>
        </p:nvSpPr>
        <p:spPr>
          <a:xfrm>
            <a:off x="20010748" y="6998191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5" name="Forma libre 314">
            <a:extLst>
              <a:ext uri="{FF2B5EF4-FFF2-40B4-BE49-F238E27FC236}">
                <a16:creationId xmlns:a16="http://schemas.microsoft.com/office/drawing/2014/main" id="{BCD16A26-03A1-6749-9559-19DBE807A331}"/>
              </a:ext>
            </a:extLst>
          </p:cNvPr>
          <p:cNvSpPr/>
          <p:nvPr/>
        </p:nvSpPr>
        <p:spPr>
          <a:xfrm>
            <a:off x="20418032" y="6998191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Forma libre 315">
            <a:extLst>
              <a:ext uri="{FF2B5EF4-FFF2-40B4-BE49-F238E27FC236}">
                <a16:creationId xmlns:a16="http://schemas.microsoft.com/office/drawing/2014/main" id="{1038399E-8075-714F-8133-0D8A5BF3777C}"/>
              </a:ext>
            </a:extLst>
          </p:cNvPr>
          <p:cNvSpPr/>
          <p:nvPr/>
        </p:nvSpPr>
        <p:spPr>
          <a:xfrm>
            <a:off x="20112571" y="6319386"/>
            <a:ext cx="373343" cy="373344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Gráfico 221">
            <a:extLst>
              <a:ext uri="{FF2B5EF4-FFF2-40B4-BE49-F238E27FC236}">
                <a16:creationId xmlns:a16="http://schemas.microsoft.com/office/drawing/2014/main" id="{155EAD58-6101-3C40-84ED-3218C2562E43}"/>
              </a:ext>
            </a:extLst>
          </p:cNvPr>
          <p:cNvSpPr/>
          <p:nvPr/>
        </p:nvSpPr>
        <p:spPr>
          <a:xfrm>
            <a:off x="7849365" y="10270545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9" name="Forma libre 340">
            <a:extLst>
              <a:ext uri="{FF2B5EF4-FFF2-40B4-BE49-F238E27FC236}">
                <a16:creationId xmlns:a16="http://schemas.microsoft.com/office/drawing/2014/main" id="{8A499144-98FB-6041-BD29-B3DAE5026BDA}"/>
              </a:ext>
            </a:extLst>
          </p:cNvPr>
          <p:cNvSpPr/>
          <p:nvPr/>
        </p:nvSpPr>
        <p:spPr>
          <a:xfrm>
            <a:off x="12136893" y="6278137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0" name="Forma libre 341">
            <a:extLst>
              <a:ext uri="{FF2B5EF4-FFF2-40B4-BE49-F238E27FC236}">
                <a16:creationId xmlns:a16="http://schemas.microsoft.com/office/drawing/2014/main" id="{16DD87E2-C706-1D44-A21C-37A1515E6873}"/>
              </a:ext>
            </a:extLst>
          </p:cNvPr>
          <p:cNvSpPr/>
          <p:nvPr/>
        </p:nvSpPr>
        <p:spPr>
          <a:xfrm>
            <a:off x="12065405" y="6474729"/>
            <a:ext cx="323373" cy="162523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1" name="Forma libre 342">
            <a:extLst>
              <a:ext uri="{FF2B5EF4-FFF2-40B4-BE49-F238E27FC236}">
                <a16:creationId xmlns:a16="http://schemas.microsoft.com/office/drawing/2014/main" id="{129D6EB1-739C-DE40-ABB9-C08B8796B976}"/>
              </a:ext>
            </a:extLst>
          </p:cNvPr>
          <p:cNvSpPr/>
          <p:nvPr/>
        </p:nvSpPr>
        <p:spPr>
          <a:xfrm>
            <a:off x="11904556" y="6707066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2" name="Forma libre 343">
            <a:extLst>
              <a:ext uri="{FF2B5EF4-FFF2-40B4-BE49-F238E27FC236}">
                <a16:creationId xmlns:a16="http://schemas.microsoft.com/office/drawing/2014/main" id="{BB67CDCF-AD3A-024B-83A4-13725CDEDD8C}"/>
              </a:ext>
            </a:extLst>
          </p:cNvPr>
          <p:cNvSpPr/>
          <p:nvPr/>
        </p:nvSpPr>
        <p:spPr>
          <a:xfrm>
            <a:off x="11833068" y="6903659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Forma libre 344">
            <a:extLst>
              <a:ext uri="{FF2B5EF4-FFF2-40B4-BE49-F238E27FC236}">
                <a16:creationId xmlns:a16="http://schemas.microsoft.com/office/drawing/2014/main" id="{13F72AAC-3E39-7346-85AC-85ACF588239B}"/>
              </a:ext>
            </a:extLst>
          </p:cNvPr>
          <p:cNvSpPr/>
          <p:nvPr/>
        </p:nvSpPr>
        <p:spPr>
          <a:xfrm>
            <a:off x="12369229" y="6707066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4" name="Forma libre 345">
            <a:extLst>
              <a:ext uri="{FF2B5EF4-FFF2-40B4-BE49-F238E27FC236}">
                <a16:creationId xmlns:a16="http://schemas.microsoft.com/office/drawing/2014/main" id="{8B337C2E-EF68-544B-B0E4-A6B96259914D}"/>
              </a:ext>
            </a:extLst>
          </p:cNvPr>
          <p:cNvSpPr/>
          <p:nvPr/>
        </p:nvSpPr>
        <p:spPr>
          <a:xfrm>
            <a:off x="12297742" y="6903659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5" name="Forma libre 346">
            <a:extLst>
              <a:ext uri="{FF2B5EF4-FFF2-40B4-BE49-F238E27FC236}">
                <a16:creationId xmlns:a16="http://schemas.microsoft.com/office/drawing/2014/main" id="{9874937E-3BF7-3248-A788-4E1C202B5F40}"/>
              </a:ext>
            </a:extLst>
          </p:cNvPr>
          <p:cNvSpPr/>
          <p:nvPr/>
        </p:nvSpPr>
        <p:spPr>
          <a:xfrm>
            <a:off x="12119018" y="6671322"/>
            <a:ext cx="216141" cy="216141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7" name="Forma libre 317">
            <a:extLst>
              <a:ext uri="{FF2B5EF4-FFF2-40B4-BE49-F238E27FC236}">
                <a16:creationId xmlns:a16="http://schemas.microsoft.com/office/drawing/2014/main" id="{89392147-30F5-654A-BEE5-2E252A6C40CE}"/>
              </a:ext>
            </a:extLst>
          </p:cNvPr>
          <p:cNvSpPr/>
          <p:nvPr/>
        </p:nvSpPr>
        <p:spPr>
          <a:xfrm>
            <a:off x="15887935" y="10270545"/>
            <a:ext cx="746689" cy="572671"/>
          </a:xfrm>
          <a:custGeom>
            <a:avLst/>
            <a:gdLst>
              <a:gd name="connsiteX0" fmla="*/ 558938 w 570831"/>
              <a:gd name="connsiteY0" fmla="*/ 190278 h 437797"/>
              <a:gd name="connsiteX1" fmla="*/ 463072 w 570831"/>
              <a:gd name="connsiteY1" fmla="*/ 190278 h 437797"/>
              <a:gd name="connsiteX2" fmla="*/ 328838 w 570831"/>
              <a:gd name="connsiteY2" fmla="*/ 4981 h 437797"/>
              <a:gd name="connsiteX3" fmla="*/ 312248 w 570831"/>
              <a:gd name="connsiteY3" fmla="*/ 2217 h 437797"/>
              <a:gd name="connsiteX4" fmla="*/ 292894 w 570831"/>
              <a:gd name="connsiteY4" fmla="*/ 16043 h 437797"/>
              <a:gd name="connsiteX5" fmla="*/ 290130 w 570831"/>
              <a:gd name="connsiteY5" fmla="*/ 32632 h 437797"/>
              <a:gd name="connsiteX6" fmla="*/ 404335 w 570831"/>
              <a:gd name="connsiteY6" fmla="*/ 190277 h 437797"/>
              <a:gd name="connsiteX7" fmla="*/ 157105 w 570831"/>
              <a:gd name="connsiteY7" fmla="*/ 190277 h 437797"/>
              <a:gd name="connsiteX8" fmla="*/ 271306 w 570831"/>
              <a:gd name="connsiteY8" fmla="*/ 32632 h 437797"/>
              <a:gd name="connsiteX9" fmla="*/ 268543 w 570831"/>
              <a:gd name="connsiteY9" fmla="*/ 16043 h 437797"/>
              <a:gd name="connsiteX10" fmla="*/ 249189 w 570831"/>
              <a:gd name="connsiteY10" fmla="*/ 2217 h 437797"/>
              <a:gd name="connsiteX11" fmla="*/ 232599 w 570831"/>
              <a:gd name="connsiteY11" fmla="*/ 4981 h 437797"/>
              <a:gd name="connsiteX12" fmla="*/ 98362 w 570831"/>
              <a:gd name="connsiteY12" fmla="*/ 190278 h 437797"/>
              <a:gd name="connsiteX13" fmla="*/ 11893 w 570831"/>
              <a:gd name="connsiteY13" fmla="*/ 190278 h 437797"/>
              <a:gd name="connsiteX14" fmla="*/ 0 w 570831"/>
              <a:gd name="connsiteY14" fmla="*/ 202169 h 437797"/>
              <a:gd name="connsiteX15" fmla="*/ 0 w 570831"/>
              <a:gd name="connsiteY15" fmla="*/ 225954 h 437797"/>
              <a:gd name="connsiteX16" fmla="*/ 11893 w 570831"/>
              <a:gd name="connsiteY16" fmla="*/ 237846 h 437797"/>
              <a:gd name="connsiteX17" fmla="*/ 35570 w 570831"/>
              <a:gd name="connsiteY17" fmla="*/ 237846 h 437797"/>
              <a:gd name="connsiteX18" fmla="*/ 96556 w 570831"/>
              <a:gd name="connsiteY18" fmla="*/ 412108 h 437797"/>
              <a:gd name="connsiteX19" fmla="*/ 111305 w 570831"/>
              <a:gd name="connsiteY19" fmla="*/ 434383 h 437797"/>
              <a:gd name="connsiteX20" fmla="*/ 123779 w 570831"/>
              <a:gd name="connsiteY20" fmla="*/ 437054 h 437797"/>
              <a:gd name="connsiteX21" fmla="*/ 131491 w 570831"/>
              <a:gd name="connsiteY21" fmla="*/ 426904 h 437797"/>
              <a:gd name="connsiteX22" fmla="*/ 285416 w 570831"/>
              <a:gd name="connsiteY22" fmla="*/ 285416 h 437797"/>
              <a:gd name="connsiteX23" fmla="*/ 439343 w 570831"/>
              <a:gd name="connsiteY23" fmla="*/ 426904 h 437797"/>
              <a:gd name="connsiteX24" fmla="*/ 447054 w 570831"/>
              <a:gd name="connsiteY24" fmla="*/ 437054 h 437797"/>
              <a:gd name="connsiteX25" fmla="*/ 451188 w 570831"/>
              <a:gd name="connsiteY25" fmla="*/ 437798 h 437797"/>
              <a:gd name="connsiteX26" fmla="*/ 459527 w 570831"/>
              <a:gd name="connsiteY26" fmla="*/ 434383 h 437797"/>
              <a:gd name="connsiteX27" fmla="*/ 474276 w 570831"/>
              <a:gd name="connsiteY27" fmla="*/ 412085 h 437797"/>
              <a:gd name="connsiteX28" fmla="*/ 535260 w 570831"/>
              <a:gd name="connsiteY28" fmla="*/ 237846 h 437797"/>
              <a:gd name="connsiteX29" fmla="*/ 558938 w 570831"/>
              <a:gd name="connsiteY29" fmla="*/ 237846 h 437797"/>
              <a:gd name="connsiteX30" fmla="*/ 570831 w 570831"/>
              <a:gd name="connsiteY30" fmla="*/ 225954 h 437797"/>
              <a:gd name="connsiteX31" fmla="*/ 570831 w 570831"/>
              <a:gd name="connsiteY31" fmla="*/ 202169 h 437797"/>
              <a:gd name="connsiteX32" fmla="*/ 558938 w 570831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70" y="237846"/>
                </a:lnTo>
                <a:lnTo>
                  <a:pt x="96556" y="412108"/>
                </a:lnTo>
                <a:cubicBezTo>
                  <a:pt x="99367" y="420099"/>
                  <a:pt x="104198" y="427380"/>
                  <a:pt x="111305" y="434383"/>
                </a:cubicBezTo>
                <a:cubicBezTo>
                  <a:pt x="114581" y="437612"/>
                  <a:pt x="119481" y="438645"/>
                  <a:pt x="123779" y="437054"/>
                </a:cubicBezTo>
                <a:cubicBezTo>
                  <a:pt x="128099" y="435451"/>
                  <a:pt x="131118" y="431491"/>
                  <a:pt x="131491" y="426904"/>
                </a:cubicBezTo>
                <a:cubicBezTo>
                  <a:pt x="138179" y="347561"/>
                  <a:pt x="205770" y="285416"/>
                  <a:pt x="285416" y="285416"/>
                </a:cubicBezTo>
                <a:cubicBezTo>
                  <a:pt x="365061" y="285416"/>
                  <a:pt x="432653" y="347561"/>
                  <a:pt x="439343" y="426904"/>
                </a:cubicBezTo>
                <a:cubicBezTo>
                  <a:pt x="439714" y="431492"/>
                  <a:pt x="442734" y="435452"/>
                  <a:pt x="447054" y="437054"/>
                </a:cubicBezTo>
                <a:cubicBezTo>
                  <a:pt x="448401" y="437554"/>
                  <a:pt x="449795" y="437798"/>
                  <a:pt x="451188" y="437798"/>
                </a:cubicBezTo>
                <a:cubicBezTo>
                  <a:pt x="454254" y="437798"/>
                  <a:pt x="457274" y="436613"/>
                  <a:pt x="459527" y="434383"/>
                </a:cubicBezTo>
                <a:cubicBezTo>
                  <a:pt x="466634" y="427380"/>
                  <a:pt x="471465" y="420098"/>
                  <a:pt x="474276" y="412085"/>
                </a:cubicBezTo>
                <a:lnTo>
                  <a:pt x="535260" y="237846"/>
                </a:lnTo>
                <a:lnTo>
                  <a:pt x="558938" y="237846"/>
                </a:lnTo>
                <a:cubicBezTo>
                  <a:pt x="565512" y="237846"/>
                  <a:pt x="570831" y="232527"/>
                  <a:pt x="570831" y="225954"/>
                </a:cubicBezTo>
                <a:lnTo>
                  <a:pt x="570831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8" name="Forma libre 318">
            <a:extLst>
              <a:ext uri="{FF2B5EF4-FFF2-40B4-BE49-F238E27FC236}">
                <a16:creationId xmlns:a16="http://schemas.microsoft.com/office/drawing/2014/main" id="{E5A3C850-DD7C-FA46-9A25-610B4E289664}"/>
              </a:ext>
            </a:extLst>
          </p:cNvPr>
          <p:cNvSpPr/>
          <p:nvPr/>
        </p:nvSpPr>
        <p:spPr>
          <a:xfrm>
            <a:off x="16090163" y="10675001"/>
            <a:ext cx="342231" cy="342233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198685 w 261630"/>
              <a:gd name="connsiteY5" fmla="*/ 103547 h 261631"/>
              <a:gd name="connsiteX6" fmla="*/ 115438 w 261630"/>
              <a:gd name="connsiteY6" fmla="*/ 186793 h 261631"/>
              <a:gd name="connsiteX7" fmla="*/ 107030 w 261630"/>
              <a:gd name="connsiteY7" fmla="*/ 190277 h 261631"/>
              <a:gd name="connsiteX8" fmla="*/ 98621 w 261630"/>
              <a:gd name="connsiteY8" fmla="*/ 186793 h 261631"/>
              <a:gd name="connsiteX9" fmla="*/ 62944 w 261630"/>
              <a:gd name="connsiteY9" fmla="*/ 151116 h 261631"/>
              <a:gd name="connsiteX10" fmla="*/ 62944 w 261630"/>
              <a:gd name="connsiteY10" fmla="*/ 134300 h 261631"/>
              <a:gd name="connsiteX11" fmla="*/ 79760 w 261630"/>
              <a:gd name="connsiteY11" fmla="*/ 134300 h 261631"/>
              <a:gd name="connsiteX12" fmla="*/ 107029 w 261630"/>
              <a:gd name="connsiteY12" fmla="*/ 161569 h 261631"/>
              <a:gd name="connsiteX13" fmla="*/ 181867 w 261630"/>
              <a:gd name="connsiteY13" fmla="*/ 86731 h 261631"/>
              <a:gd name="connsiteX14" fmla="*/ 198683 w 261630"/>
              <a:gd name="connsiteY14" fmla="*/ 86731 h 261631"/>
              <a:gd name="connsiteX15" fmla="*/ 198685 w 261630"/>
              <a:gd name="connsiteY15" fmla="*/ 1035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ubicBezTo>
                  <a:pt x="202935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lose/>
                <a:moveTo>
                  <a:pt x="198685" y="103547"/>
                </a:moveTo>
                <a:lnTo>
                  <a:pt x="115438" y="186793"/>
                </a:lnTo>
                <a:cubicBezTo>
                  <a:pt x="113116" y="189116"/>
                  <a:pt x="110072" y="190277"/>
                  <a:pt x="107030" y="190277"/>
                </a:cubicBezTo>
                <a:cubicBezTo>
                  <a:pt x="103987" y="190277"/>
                  <a:pt x="100945" y="189116"/>
                  <a:pt x="98621" y="186793"/>
                </a:cubicBezTo>
                <a:lnTo>
                  <a:pt x="62944" y="151116"/>
                </a:lnTo>
                <a:cubicBezTo>
                  <a:pt x="58298" y="146471"/>
                  <a:pt x="58298" y="138945"/>
                  <a:pt x="62944" y="134300"/>
                </a:cubicBezTo>
                <a:cubicBezTo>
                  <a:pt x="67590" y="129656"/>
                  <a:pt x="75116" y="129654"/>
                  <a:pt x="79760" y="134300"/>
                </a:cubicBezTo>
                <a:lnTo>
                  <a:pt x="107029" y="161569"/>
                </a:lnTo>
                <a:lnTo>
                  <a:pt x="181867" y="86731"/>
                </a:lnTo>
                <a:cubicBezTo>
                  <a:pt x="186512" y="82085"/>
                  <a:pt x="194038" y="82085"/>
                  <a:pt x="198683" y="86731"/>
                </a:cubicBezTo>
                <a:cubicBezTo>
                  <a:pt x="203331" y="91376"/>
                  <a:pt x="203331" y="98902"/>
                  <a:pt x="198685" y="103547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83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" name="Forma libre 2">
            <a:extLst>
              <a:ext uri="{FF2B5EF4-FFF2-40B4-BE49-F238E27FC236}">
                <a16:creationId xmlns:a16="http://schemas.microsoft.com/office/drawing/2014/main" id="{1256CBE3-92B7-B34E-BD0F-28129F92947D}"/>
              </a:ext>
            </a:extLst>
          </p:cNvPr>
          <p:cNvSpPr/>
          <p:nvPr/>
        </p:nvSpPr>
        <p:spPr>
          <a:xfrm rot="5400000">
            <a:off x="13364856" y="3878032"/>
            <a:ext cx="3441284" cy="5050222"/>
          </a:xfrm>
          <a:custGeom>
            <a:avLst/>
            <a:gdLst>
              <a:gd name="connsiteX0" fmla="*/ 110552 w 195824"/>
              <a:gd name="connsiteY0" fmla="*/ 203328 h 287380"/>
              <a:gd name="connsiteX1" fmla="*/ 196765 w 195824"/>
              <a:gd name="connsiteY1" fmla="*/ 110705 h 287380"/>
              <a:gd name="connsiteX2" fmla="*/ 196765 w 195824"/>
              <a:gd name="connsiteY2" fmla="*/ 0 h 287380"/>
              <a:gd name="connsiteX3" fmla="*/ 55289 w 195824"/>
              <a:gd name="connsiteY3" fmla="*/ 64063 h 287380"/>
              <a:gd name="connsiteX4" fmla="*/ 0 w 195824"/>
              <a:gd name="connsiteY4" fmla="*/ 203328 h 287380"/>
              <a:gd name="connsiteX5" fmla="*/ 0 w 195824"/>
              <a:gd name="connsiteY5" fmla="*/ 223928 h 287380"/>
              <a:gd name="connsiteX6" fmla="*/ 0 w 195824"/>
              <a:gd name="connsiteY6" fmla="*/ 288296 h 287380"/>
              <a:gd name="connsiteX7" fmla="*/ 110552 w 195824"/>
              <a:gd name="connsiteY7" fmla="*/ 288296 h 287380"/>
              <a:gd name="connsiteX8" fmla="*/ 110552 w 195824"/>
              <a:gd name="connsiteY8" fmla="*/ 223928 h 287380"/>
              <a:gd name="connsiteX9" fmla="*/ 110552 w 195824"/>
              <a:gd name="connsiteY9" fmla="*/ 203328 h 2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824" h="287380">
                <a:moveTo>
                  <a:pt x="110552" y="203328"/>
                </a:moveTo>
                <a:cubicBezTo>
                  <a:pt x="110552" y="154346"/>
                  <a:pt x="148649" y="114139"/>
                  <a:pt x="196765" y="110705"/>
                </a:cubicBezTo>
                <a:lnTo>
                  <a:pt x="196765" y="0"/>
                </a:lnTo>
                <a:cubicBezTo>
                  <a:pt x="141096" y="1806"/>
                  <a:pt x="90995" y="26093"/>
                  <a:pt x="55289" y="64063"/>
                </a:cubicBezTo>
                <a:cubicBezTo>
                  <a:pt x="21032" y="100481"/>
                  <a:pt x="0" y="149489"/>
                  <a:pt x="0" y="203328"/>
                </a:cubicBezTo>
                <a:lnTo>
                  <a:pt x="0" y="223928"/>
                </a:lnTo>
                <a:lnTo>
                  <a:pt x="0" y="288296"/>
                </a:lnTo>
                <a:lnTo>
                  <a:pt x="110552" y="288296"/>
                </a:lnTo>
                <a:lnTo>
                  <a:pt x="110552" y="223928"/>
                </a:lnTo>
                <a:lnTo>
                  <a:pt x="110552" y="203328"/>
                </a:lnTo>
                <a:close/>
              </a:path>
            </a:pathLst>
          </a:custGeom>
          <a:solidFill>
            <a:schemeClr val="accent2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7" name="Forma libre 3">
            <a:extLst>
              <a:ext uri="{FF2B5EF4-FFF2-40B4-BE49-F238E27FC236}">
                <a16:creationId xmlns:a16="http://schemas.microsoft.com/office/drawing/2014/main" id="{50C318F7-6D2A-A64B-B362-A6DB84BB0296}"/>
              </a:ext>
            </a:extLst>
          </p:cNvPr>
          <p:cNvSpPr/>
          <p:nvPr/>
        </p:nvSpPr>
        <p:spPr>
          <a:xfrm rot="5400000">
            <a:off x="13364856" y="8109463"/>
            <a:ext cx="3441284" cy="5050222"/>
          </a:xfrm>
          <a:custGeom>
            <a:avLst/>
            <a:gdLst>
              <a:gd name="connsiteX0" fmla="*/ 86214 w 195824"/>
              <a:gd name="connsiteY0" fmla="*/ 203328 h 287380"/>
              <a:gd name="connsiteX1" fmla="*/ 0 w 195824"/>
              <a:gd name="connsiteY1" fmla="*/ 110705 h 287380"/>
              <a:gd name="connsiteX2" fmla="*/ 0 w 195824"/>
              <a:gd name="connsiteY2" fmla="*/ 0 h 287380"/>
              <a:gd name="connsiteX3" fmla="*/ 141477 w 195824"/>
              <a:gd name="connsiteY3" fmla="*/ 64063 h 287380"/>
              <a:gd name="connsiteX4" fmla="*/ 196766 w 195824"/>
              <a:gd name="connsiteY4" fmla="*/ 203328 h 287380"/>
              <a:gd name="connsiteX5" fmla="*/ 196766 w 195824"/>
              <a:gd name="connsiteY5" fmla="*/ 223928 h 287380"/>
              <a:gd name="connsiteX6" fmla="*/ 196766 w 195824"/>
              <a:gd name="connsiteY6" fmla="*/ 288296 h 287380"/>
              <a:gd name="connsiteX7" fmla="*/ 86189 w 195824"/>
              <a:gd name="connsiteY7" fmla="*/ 288296 h 287380"/>
              <a:gd name="connsiteX8" fmla="*/ 86189 w 195824"/>
              <a:gd name="connsiteY8" fmla="*/ 223928 h 287380"/>
              <a:gd name="connsiteX9" fmla="*/ 86189 w 195824"/>
              <a:gd name="connsiteY9" fmla="*/ 203328 h 2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824" h="287380">
                <a:moveTo>
                  <a:pt x="86214" y="203328"/>
                </a:moveTo>
                <a:cubicBezTo>
                  <a:pt x="86214" y="154346"/>
                  <a:pt x="48117" y="114139"/>
                  <a:pt x="0" y="110705"/>
                </a:cubicBezTo>
                <a:lnTo>
                  <a:pt x="0" y="0"/>
                </a:lnTo>
                <a:cubicBezTo>
                  <a:pt x="55671" y="1806"/>
                  <a:pt x="105771" y="26093"/>
                  <a:pt x="141477" y="64063"/>
                </a:cubicBezTo>
                <a:cubicBezTo>
                  <a:pt x="175734" y="100481"/>
                  <a:pt x="196766" y="149489"/>
                  <a:pt x="196766" y="203328"/>
                </a:cubicBezTo>
                <a:lnTo>
                  <a:pt x="196766" y="223928"/>
                </a:lnTo>
                <a:lnTo>
                  <a:pt x="196766" y="288296"/>
                </a:lnTo>
                <a:lnTo>
                  <a:pt x="86189" y="288296"/>
                </a:lnTo>
                <a:lnTo>
                  <a:pt x="86189" y="223928"/>
                </a:lnTo>
                <a:lnTo>
                  <a:pt x="86189" y="203328"/>
                </a:lnTo>
                <a:close/>
              </a:path>
            </a:pathLst>
          </a:custGeom>
          <a:solidFill>
            <a:schemeClr val="accent3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4">
            <a:extLst>
              <a:ext uri="{FF2B5EF4-FFF2-40B4-BE49-F238E27FC236}">
                <a16:creationId xmlns:a16="http://schemas.microsoft.com/office/drawing/2014/main" id="{B0CBD176-BA10-1C4E-B3A8-A6DE4D8D0E12}"/>
              </a:ext>
            </a:extLst>
          </p:cNvPr>
          <p:cNvSpPr/>
          <p:nvPr/>
        </p:nvSpPr>
        <p:spPr>
          <a:xfrm rot="5400000">
            <a:off x="7423037" y="3878032"/>
            <a:ext cx="3441284" cy="5050222"/>
          </a:xfrm>
          <a:custGeom>
            <a:avLst/>
            <a:gdLst>
              <a:gd name="connsiteX0" fmla="*/ 110552 w 195824"/>
              <a:gd name="connsiteY0" fmla="*/ 84968 h 287380"/>
              <a:gd name="connsiteX1" fmla="*/ 196765 w 195824"/>
              <a:gd name="connsiteY1" fmla="*/ 177591 h 287380"/>
              <a:gd name="connsiteX2" fmla="*/ 196765 w 195824"/>
              <a:gd name="connsiteY2" fmla="*/ 288297 h 287380"/>
              <a:gd name="connsiteX3" fmla="*/ 55289 w 195824"/>
              <a:gd name="connsiteY3" fmla="*/ 224234 h 287380"/>
              <a:gd name="connsiteX4" fmla="*/ 0 w 195824"/>
              <a:gd name="connsiteY4" fmla="*/ 84968 h 287380"/>
              <a:gd name="connsiteX5" fmla="*/ 0 w 195824"/>
              <a:gd name="connsiteY5" fmla="*/ 64368 h 287380"/>
              <a:gd name="connsiteX6" fmla="*/ 0 w 195824"/>
              <a:gd name="connsiteY6" fmla="*/ 0 h 287380"/>
              <a:gd name="connsiteX7" fmla="*/ 110552 w 195824"/>
              <a:gd name="connsiteY7" fmla="*/ 0 h 287380"/>
              <a:gd name="connsiteX8" fmla="*/ 110552 w 195824"/>
              <a:gd name="connsiteY8" fmla="*/ 64368 h 287380"/>
              <a:gd name="connsiteX9" fmla="*/ 110552 w 195824"/>
              <a:gd name="connsiteY9" fmla="*/ 84968 h 2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824" h="287380">
                <a:moveTo>
                  <a:pt x="110552" y="84968"/>
                </a:moveTo>
                <a:cubicBezTo>
                  <a:pt x="110552" y="133950"/>
                  <a:pt x="148649" y="174158"/>
                  <a:pt x="196765" y="177591"/>
                </a:cubicBezTo>
                <a:lnTo>
                  <a:pt x="196765" y="288297"/>
                </a:lnTo>
                <a:cubicBezTo>
                  <a:pt x="141096" y="286491"/>
                  <a:pt x="90995" y="262203"/>
                  <a:pt x="55289" y="224234"/>
                </a:cubicBezTo>
                <a:cubicBezTo>
                  <a:pt x="21032" y="187815"/>
                  <a:pt x="0" y="138808"/>
                  <a:pt x="0" y="84968"/>
                </a:cubicBezTo>
                <a:lnTo>
                  <a:pt x="0" y="64368"/>
                </a:lnTo>
                <a:lnTo>
                  <a:pt x="0" y="0"/>
                </a:lnTo>
                <a:lnTo>
                  <a:pt x="110552" y="0"/>
                </a:lnTo>
                <a:lnTo>
                  <a:pt x="110552" y="64368"/>
                </a:lnTo>
                <a:lnTo>
                  <a:pt x="110552" y="84968"/>
                </a:lnTo>
                <a:close/>
              </a:path>
            </a:pathLst>
          </a:custGeom>
          <a:solidFill>
            <a:schemeClr val="accent1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5">
            <a:extLst>
              <a:ext uri="{FF2B5EF4-FFF2-40B4-BE49-F238E27FC236}">
                <a16:creationId xmlns:a16="http://schemas.microsoft.com/office/drawing/2014/main" id="{D8182315-31DD-CA4A-9757-7529B20B3DE1}"/>
              </a:ext>
            </a:extLst>
          </p:cNvPr>
          <p:cNvSpPr/>
          <p:nvPr/>
        </p:nvSpPr>
        <p:spPr>
          <a:xfrm rot="5400000">
            <a:off x="7423037" y="8109463"/>
            <a:ext cx="3441284" cy="5050222"/>
          </a:xfrm>
          <a:custGeom>
            <a:avLst/>
            <a:gdLst>
              <a:gd name="connsiteX0" fmla="*/ 86214 w 195824"/>
              <a:gd name="connsiteY0" fmla="*/ 84968 h 287380"/>
              <a:gd name="connsiteX1" fmla="*/ 0 w 195824"/>
              <a:gd name="connsiteY1" fmla="*/ 177591 h 287380"/>
              <a:gd name="connsiteX2" fmla="*/ 0 w 195824"/>
              <a:gd name="connsiteY2" fmla="*/ 288297 h 287380"/>
              <a:gd name="connsiteX3" fmla="*/ 141477 w 195824"/>
              <a:gd name="connsiteY3" fmla="*/ 224234 h 287380"/>
              <a:gd name="connsiteX4" fmla="*/ 196766 w 195824"/>
              <a:gd name="connsiteY4" fmla="*/ 84968 h 287380"/>
              <a:gd name="connsiteX5" fmla="*/ 196766 w 195824"/>
              <a:gd name="connsiteY5" fmla="*/ 64368 h 287380"/>
              <a:gd name="connsiteX6" fmla="*/ 196766 w 195824"/>
              <a:gd name="connsiteY6" fmla="*/ 0 h 287380"/>
              <a:gd name="connsiteX7" fmla="*/ 86189 w 195824"/>
              <a:gd name="connsiteY7" fmla="*/ 0 h 287380"/>
              <a:gd name="connsiteX8" fmla="*/ 86189 w 195824"/>
              <a:gd name="connsiteY8" fmla="*/ 64368 h 287380"/>
              <a:gd name="connsiteX9" fmla="*/ 86189 w 195824"/>
              <a:gd name="connsiteY9" fmla="*/ 84968 h 28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824" h="287380">
                <a:moveTo>
                  <a:pt x="86214" y="84968"/>
                </a:moveTo>
                <a:cubicBezTo>
                  <a:pt x="86214" y="133950"/>
                  <a:pt x="48117" y="174158"/>
                  <a:pt x="0" y="177591"/>
                </a:cubicBezTo>
                <a:lnTo>
                  <a:pt x="0" y="288297"/>
                </a:lnTo>
                <a:cubicBezTo>
                  <a:pt x="55671" y="286491"/>
                  <a:pt x="105771" y="262203"/>
                  <a:pt x="141477" y="224234"/>
                </a:cubicBezTo>
                <a:cubicBezTo>
                  <a:pt x="175734" y="187815"/>
                  <a:pt x="196766" y="138808"/>
                  <a:pt x="196766" y="84968"/>
                </a:cubicBezTo>
                <a:lnTo>
                  <a:pt x="196766" y="64368"/>
                </a:lnTo>
                <a:lnTo>
                  <a:pt x="196766" y="0"/>
                </a:lnTo>
                <a:lnTo>
                  <a:pt x="86189" y="0"/>
                </a:lnTo>
                <a:lnTo>
                  <a:pt x="86189" y="64368"/>
                </a:lnTo>
                <a:lnTo>
                  <a:pt x="86189" y="84968"/>
                </a:lnTo>
                <a:close/>
              </a:path>
            </a:pathLst>
          </a:custGeom>
          <a:solidFill>
            <a:schemeClr val="accent4"/>
          </a:solidFill>
          <a:ln w="254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CDC6CF60-55EE-2C48-9082-7B1CE71BEF9F}"/>
              </a:ext>
            </a:extLst>
          </p:cNvPr>
          <p:cNvSpPr txBox="1"/>
          <p:nvPr/>
        </p:nvSpPr>
        <p:spPr>
          <a:xfrm>
            <a:off x="18289692" y="519295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Consideration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55CE56C3-D8E8-CA41-A542-17A6B1B5D195}"/>
              </a:ext>
            </a:extLst>
          </p:cNvPr>
          <p:cNvSpPr txBox="1"/>
          <p:nvPr/>
        </p:nvSpPr>
        <p:spPr>
          <a:xfrm>
            <a:off x="18342454" y="1024013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Advocacy</a:t>
            </a:r>
          </a:p>
        </p:txBody>
      </p:sp>
      <p:sp>
        <p:nvSpPr>
          <p:cNvPr id="68" name="TextBox 21">
            <a:extLst>
              <a:ext uri="{FF2B5EF4-FFF2-40B4-BE49-F238E27FC236}">
                <a16:creationId xmlns:a16="http://schemas.microsoft.com/office/drawing/2014/main" id="{89CD1E8F-0434-174E-9C06-099437EA0A6B}"/>
              </a:ext>
            </a:extLst>
          </p:cNvPr>
          <p:cNvSpPr txBox="1"/>
          <p:nvPr/>
        </p:nvSpPr>
        <p:spPr>
          <a:xfrm>
            <a:off x="1406558" y="519294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72" name="TextBox 21">
            <a:extLst>
              <a:ext uri="{FF2B5EF4-FFF2-40B4-BE49-F238E27FC236}">
                <a16:creationId xmlns:a16="http://schemas.microsoft.com/office/drawing/2014/main" id="{434C662F-8EB8-3F4C-9178-A37CB4DE8B5C}"/>
              </a:ext>
            </a:extLst>
          </p:cNvPr>
          <p:cNvSpPr txBox="1"/>
          <p:nvPr/>
        </p:nvSpPr>
        <p:spPr>
          <a:xfrm>
            <a:off x="1406558" y="1026706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Purchase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CD0869BF-D9C8-B94C-A53B-E23D1C25B7BA}"/>
              </a:ext>
            </a:extLst>
          </p:cNvPr>
          <p:cNvSpPr/>
          <p:nvPr/>
        </p:nvSpPr>
        <p:spPr>
          <a:xfrm>
            <a:off x="18289692" y="5839281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446864C6-4F7B-DD46-B139-A18AD232414F}"/>
              </a:ext>
            </a:extLst>
          </p:cNvPr>
          <p:cNvSpPr/>
          <p:nvPr/>
        </p:nvSpPr>
        <p:spPr>
          <a:xfrm>
            <a:off x="18289692" y="10886464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EFB49407-AB44-704A-803C-C93EC9120207}"/>
              </a:ext>
            </a:extLst>
          </p:cNvPr>
          <p:cNvSpPr/>
          <p:nvPr/>
        </p:nvSpPr>
        <p:spPr>
          <a:xfrm>
            <a:off x="1406557" y="5839281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5AFFE79E-0BE0-8049-949B-17D474CA4254}"/>
              </a:ext>
            </a:extLst>
          </p:cNvPr>
          <p:cNvSpPr/>
          <p:nvPr/>
        </p:nvSpPr>
        <p:spPr>
          <a:xfrm>
            <a:off x="1406558" y="10886464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121" name="Gráfico 282">
            <a:extLst>
              <a:ext uri="{FF2B5EF4-FFF2-40B4-BE49-F238E27FC236}">
                <a16:creationId xmlns:a16="http://schemas.microsoft.com/office/drawing/2014/main" id="{A2736499-5B27-074F-8C79-C70F117682CD}"/>
              </a:ext>
            </a:extLst>
          </p:cNvPr>
          <p:cNvGrpSpPr/>
          <p:nvPr/>
        </p:nvGrpSpPr>
        <p:grpSpPr>
          <a:xfrm>
            <a:off x="11081979" y="7448550"/>
            <a:ext cx="2107748" cy="2107742"/>
            <a:chOff x="564780" y="239858"/>
            <a:chExt cx="597977" cy="597977"/>
          </a:xfrm>
          <a:solidFill>
            <a:schemeClr val="tx2"/>
          </a:solidFill>
        </p:grpSpPr>
        <p:sp>
          <p:nvSpPr>
            <p:cNvPr id="122" name="Forma libre 285">
              <a:extLst>
                <a:ext uri="{FF2B5EF4-FFF2-40B4-BE49-F238E27FC236}">
                  <a16:creationId xmlns:a16="http://schemas.microsoft.com/office/drawing/2014/main" id="{EB5E0E42-7024-B64E-A63A-84DB55E5BAEE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286">
              <a:extLst>
                <a:ext uri="{FF2B5EF4-FFF2-40B4-BE49-F238E27FC236}">
                  <a16:creationId xmlns:a16="http://schemas.microsoft.com/office/drawing/2014/main" id="{DB9AD32E-EA6F-EE43-AC97-EF9CA1EB1F46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24" name="Gráfico 248">
            <a:extLst>
              <a:ext uri="{FF2B5EF4-FFF2-40B4-BE49-F238E27FC236}">
                <a16:creationId xmlns:a16="http://schemas.microsoft.com/office/drawing/2014/main" id="{D2EF1499-97FC-4D41-9924-92C70745AE1E}"/>
              </a:ext>
            </a:extLst>
          </p:cNvPr>
          <p:cNvGrpSpPr/>
          <p:nvPr/>
        </p:nvGrpSpPr>
        <p:grpSpPr>
          <a:xfrm>
            <a:off x="8187184" y="5721683"/>
            <a:ext cx="933533" cy="933530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125" name="Forma libre 369">
              <a:extLst>
                <a:ext uri="{FF2B5EF4-FFF2-40B4-BE49-F238E27FC236}">
                  <a16:creationId xmlns:a16="http://schemas.microsoft.com/office/drawing/2014/main" id="{2B15EDB2-D0E7-F248-B0DF-3E6597705553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6" name="Gráfico 221">
            <a:extLst>
              <a:ext uri="{FF2B5EF4-FFF2-40B4-BE49-F238E27FC236}">
                <a16:creationId xmlns:a16="http://schemas.microsoft.com/office/drawing/2014/main" id="{21AFD56E-BA0B-9A48-ACD6-9A200A5DCB68}"/>
              </a:ext>
            </a:extLst>
          </p:cNvPr>
          <p:cNvSpPr/>
          <p:nvPr/>
        </p:nvSpPr>
        <p:spPr>
          <a:xfrm>
            <a:off x="15031360" y="5788476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27" name="Gráfico 22">
            <a:extLst>
              <a:ext uri="{FF2B5EF4-FFF2-40B4-BE49-F238E27FC236}">
                <a16:creationId xmlns:a16="http://schemas.microsoft.com/office/drawing/2014/main" id="{11A94E2B-B871-6341-8AE6-1E93B2368781}"/>
              </a:ext>
            </a:extLst>
          </p:cNvPr>
          <p:cNvGrpSpPr/>
          <p:nvPr/>
        </p:nvGrpSpPr>
        <p:grpSpPr>
          <a:xfrm>
            <a:off x="14983572" y="10475226"/>
            <a:ext cx="785812" cy="78581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28" name="Forma libre 340">
              <a:extLst>
                <a:ext uri="{FF2B5EF4-FFF2-40B4-BE49-F238E27FC236}">
                  <a16:creationId xmlns:a16="http://schemas.microsoft.com/office/drawing/2014/main" id="{4F641E54-F7C4-3A49-B361-900E1137CA3B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341">
              <a:extLst>
                <a:ext uri="{FF2B5EF4-FFF2-40B4-BE49-F238E27FC236}">
                  <a16:creationId xmlns:a16="http://schemas.microsoft.com/office/drawing/2014/main" id="{849A0274-C70E-624F-9526-C3215EE0B9DF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0" name="Forma libre 342">
              <a:extLst>
                <a:ext uri="{FF2B5EF4-FFF2-40B4-BE49-F238E27FC236}">
                  <a16:creationId xmlns:a16="http://schemas.microsoft.com/office/drawing/2014/main" id="{1324E922-F43F-924C-9172-6CA0BE36A302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1" name="Forma libre 343">
              <a:extLst>
                <a:ext uri="{FF2B5EF4-FFF2-40B4-BE49-F238E27FC236}">
                  <a16:creationId xmlns:a16="http://schemas.microsoft.com/office/drawing/2014/main" id="{5FB7EA59-9FCA-714C-8BA9-1F257C962874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2" name="Forma libre 344">
              <a:extLst>
                <a:ext uri="{FF2B5EF4-FFF2-40B4-BE49-F238E27FC236}">
                  <a16:creationId xmlns:a16="http://schemas.microsoft.com/office/drawing/2014/main" id="{A50185F3-999F-5043-9671-2BAED4C37AAF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3" name="Forma libre 345">
              <a:extLst>
                <a:ext uri="{FF2B5EF4-FFF2-40B4-BE49-F238E27FC236}">
                  <a16:creationId xmlns:a16="http://schemas.microsoft.com/office/drawing/2014/main" id="{2E43A988-4D7C-3D42-B594-4FC5A4C09E51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4" name="Forma libre 346">
              <a:extLst>
                <a:ext uri="{FF2B5EF4-FFF2-40B4-BE49-F238E27FC236}">
                  <a16:creationId xmlns:a16="http://schemas.microsoft.com/office/drawing/2014/main" id="{E18284B5-C0AE-CB41-BB93-37B5045EDFB4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5" name="Gráfico 233">
            <a:extLst>
              <a:ext uri="{FF2B5EF4-FFF2-40B4-BE49-F238E27FC236}">
                <a16:creationId xmlns:a16="http://schemas.microsoft.com/office/drawing/2014/main" id="{E370D3F1-34F4-2F4E-8DDC-E5F47C1C8957}"/>
              </a:ext>
            </a:extLst>
          </p:cNvPr>
          <p:cNvGrpSpPr/>
          <p:nvPr/>
        </p:nvGrpSpPr>
        <p:grpSpPr>
          <a:xfrm>
            <a:off x="8431851" y="10670562"/>
            <a:ext cx="746689" cy="746689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136" name="Forma libre 317">
              <a:extLst>
                <a:ext uri="{FF2B5EF4-FFF2-40B4-BE49-F238E27FC236}">
                  <a16:creationId xmlns:a16="http://schemas.microsoft.com/office/drawing/2014/main" id="{3FEEA55A-1744-AE4F-9ADC-56BB25FF151F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7" name="Forma libre 318">
              <a:extLst>
                <a:ext uri="{FF2B5EF4-FFF2-40B4-BE49-F238E27FC236}">
                  <a16:creationId xmlns:a16="http://schemas.microsoft.com/office/drawing/2014/main" id="{F6D077A5-2366-A343-80D8-3DEC0AF273B6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06561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Donut 48">
            <a:extLst>
              <a:ext uri="{FF2B5EF4-FFF2-40B4-BE49-F238E27FC236}">
                <a16:creationId xmlns:a16="http://schemas.microsoft.com/office/drawing/2014/main" id="{1764896D-0007-E84C-ABD9-4B0834050DC1}"/>
              </a:ext>
            </a:extLst>
          </p:cNvPr>
          <p:cNvSpPr/>
          <p:nvPr/>
        </p:nvSpPr>
        <p:spPr>
          <a:xfrm>
            <a:off x="18247013" y="6659832"/>
            <a:ext cx="4491494" cy="3102588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1" y="559863"/>
                </a:moveTo>
                <a:lnTo>
                  <a:pt x="63532" y="629998"/>
                </a:lnTo>
                <a:lnTo>
                  <a:pt x="7070" y="700134"/>
                </a:lnTo>
                <a:cubicBezTo>
                  <a:pt x="1323" y="677346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8" y="1134768"/>
                  <a:pt x="88434" y="946939"/>
                </a:cubicBezTo>
                <a:lnTo>
                  <a:pt x="224629" y="777761"/>
                </a:lnTo>
                <a:cubicBezTo>
                  <a:pt x="283669" y="944377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1" y="315621"/>
                  <a:pt x="224630" y="482236"/>
                </a:cubicBezTo>
                <a:lnTo>
                  <a:pt x="88436" y="313058"/>
                </a:lnTo>
                <a:cubicBezTo>
                  <a:pt x="195571" y="125231"/>
                  <a:pt x="398161" y="0"/>
                  <a:pt x="63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Donut 48">
            <a:extLst>
              <a:ext uri="{FF2B5EF4-FFF2-40B4-BE49-F238E27FC236}">
                <a16:creationId xmlns:a16="http://schemas.microsoft.com/office/drawing/2014/main" id="{CB6096D4-4FB7-C14F-B270-91BC9818E79A}"/>
              </a:ext>
            </a:extLst>
          </p:cNvPr>
          <p:cNvSpPr/>
          <p:nvPr/>
        </p:nvSpPr>
        <p:spPr>
          <a:xfrm>
            <a:off x="14282324" y="6659832"/>
            <a:ext cx="4491494" cy="3102588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1" y="559863"/>
                </a:moveTo>
                <a:lnTo>
                  <a:pt x="63532" y="629998"/>
                </a:lnTo>
                <a:lnTo>
                  <a:pt x="7070" y="700134"/>
                </a:lnTo>
                <a:cubicBezTo>
                  <a:pt x="1323" y="677346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8" y="1134768"/>
                  <a:pt x="88434" y="946939"/>
                </a:cubicBezTo>
                <a:lnTo>
                  <a:pt x="224629" y="777761"/>
                </a:lnTo>
                <a:cubicBezTo>
                  <a:pt x="283669" y="944377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1" y="315621"/>
                  <a:pt x="224630" y="482236"/>
                </a:cubicBezTo>
                <a:lnTo>
                  <a:pt x="88436" y="313058"/>
                </a:lnTo>
                <a:cubicBezTo>
                  <a:pt x="195571" y="125231"/>
                  <a:pt x="398161" y="0"/>
                  <a:pt x="63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Donut 44">
            <a:extLst>
              <a:ext uri="{FF2B5EF4-FFF2-40B4-BE49-F238E27FC236}">
                <a16:creationId xmlns:a16="http://schemas.microsoft.com/office/drawing/2014/main" id="{A47D22E1-D605-4F4D-B97C-FADB87FDAA68}"/>
              </a:ext>
            </a:extLst>
          </p:cNvPr>
          <p:cNvSpPr/>
          <p:nvPr/>
        </p:nvSpPr>
        <p:spPr>
          <a:xfrm>
            <a:off x="10317630" y="6659832"/>
            <a:ext cx="4491494" cy="3102588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0" y="559864"/>
                </a:moveTo>
                <a:lnTo>
                  <a:pt x="63532" y="629999"/>
                </a:lnTo>
                <a:lnTo>
                  <a:pt x="7070" y="700135"/>
                </a:lnTo>
                <a:cubicBezTo>
                  <a:pt x="1323" y="677347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9" y="1134769"/>
                  <a:pt x="88434" y="946940"/>
                </a:cubicBezTo>
                <a:lnTo>
                  <a:pt x="224630" y="777762"/>
                </a:lnTo>
                <a:cubicBezTo>
                  <a:pt x="283669" y="944378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0" y="315622"/>
                  <a:pt x="224630" y="482237"/>
                </a:cubicBezTo>
                <a:lnTo>
                  <a:pt x="88435" y="313059"/>
                </a:lnTo>
                <a:cubicBezTo>
                  <a:pt x="195570" y="125231"/>
                  <a:pt x="398161" y="0"/>
                  <a:pt x="63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Donut 40">
            <a:extLst>
              <a:ext uri="{FF2B5EF4-FFF2-40B4-BE49-F238E27FC236}">
                <a16:creationId xmlns:a16="http://schemas.microsoft.com/office/drawing/2014/main" id="{E61910A1-C10C-194A-AC8C-9C649C99EC3F}"/>
              </a:ext>
            </a:extLst>
          </p:cNvPr>
          <p:cNvSpPr/>
          <p:nvPr/>
        </p:nvSpPr>
        <p:spPr>
          <a:xfrm>
            <a:off x="6352941" y="6659832"/>
            <a:ext cx="4491494" cy="3102588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0" y="559865"/>
                </a:moveTo>
                <a:lnTo>
                  <a:pt x="63532" y="630000"/>
                </a:lnTo>
                <a:lnTo>
                  <a:pt x="7070" y="700135"/>
                </a:lnTo>
                <a:cubicBezTo>
                  <a:pt x="1323" y="677348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9" y="1134769"/>
                  <a:pt x="88435" y="946940"/>
                </a:cubicBezTo>
                <a:lnTo>
                  <a:pt x="224630" y="777762"/>
                </a:lnTo>
                <a:cubicBezTo>
                  <a:pt x="283670" y="944378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8" y="197051"/>
                  <a:pt x="283670" y="315622"/>
                  <a:pt x="224630" y="482238"/>
                </a:cubicBezTo>
                <a:lnTo>
                  <a:pt x="88435" y="313060"/>
                </a:lnTo>
                <a:cubicBezTo>
                  <a:pt x="195570" y="125231"/>
                  <a:pt x="398160" y="0"/>
                  <a:pt x="63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Donut 27">
            <a:extLst>
              <a:ext uri="{FF2B5EF4-FFF2-40B4-BE49-F238E27FC236}">
                <a16:creationId xmlns:a16="http://schemas.microsoft.com/office/drawing/2014/main" id="{EF04CC4D-651C-E940-9C76-CABF48CCACBC}"/>
              </a:ext>
            </a:extLst>
          </p:cNvPr>
          <p:cNvSpPr/>
          <p:nvPr/>
        </p:nvSpPr>
        <p:spPr>
          <a:xfrm>
            <a:off x="2388247" y="6659832"/>
            <a:ext cx="4491494" cy="3102588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630000" y="197051"/>
                </a:moveTo>
                <a:cubicBezTo>
                  <a:pt x="390889" y="197051"/>
                  <a:pt x="197051" y="390889"/>
                  <a:pt x="197051" y="630000"/>
                </a:cubicBezTo>
                <a:cubicBezTo>
                  <a:pt x="197051" y="869111"/>
                  <a:pt x="390889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2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4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D0338CE8-6635-9642-81A9-63AEE99C055C}"/>
              </a:ext>
            </a:extLst>
          </p:cNvPr>
          <p:cNvSpPr txBox="1"/>
          <p:nvPr/>
        </p:nvSpPr>
        <p:spPr>
          <a:xfrm>
            <a:off x="1639142" y="5556474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B17F2CFA-980B-B640-B715-5E8F9C501CEA}"/>
              </a:ext>
            </a:extLst>
          </p:cNvPr>
          <p:cNvSpPr txBox="1"/>
          <p:nvPr/>
        </p:nvSpPr>
        <p:spPr>
          <a:xfrm>
            <a:off x="5605492" y="5556474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Supplies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E4FF4060-C730-4041-88CE-D487BED7071A}"/>
              </a:ext>
            </a:extLst>
          </p:cNvPr>
          <p:cNvSpPr txBox="1"/>
          <p:nvPr/>
        </p:nvSpPr>
        <p:spPr>
          <a:xfrm>
            <a:off x="9642179" y="5556474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A82FC161-6B58-B245-A65F-101C31809F19}"/>
              </a:ext>
            </a:extLst>
          </p:cNvPr>
          <p:cNvSpPr txBox="1"/>
          <p:nvPr/>
        </p:nvSpPr>
        <p:spPr>
          <a:xfrm>
            <a:off x="13589910" y="5556474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D54E3E5F-E969-C143-A9AF-C163A0023956}"/>
              </a:ext>
            </a:extLst>
          </p:cNvPr>
          <p:cNvSpPr txBox="1"/>
          <p:nvPr/>
        </p:nvSpPr>
        <p:spPr>
          <a:xfrm>
            <a:off x="17538983" y="5556474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Marketing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73656F43-6CFC-764F-90F7-B51E474EE6E6}"/>
              </a:ext>
            </a:extLst>
          </p:cNvPr>
          <p:cNvSpPr/>
          <p:nvPr/>
        </p:nvSpPr>
        <p:spPr>
          <a:xfrm>
            <a:off x="2237939" y="10281003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0873683F-9CE0-DF4C-92BD-D8A1D9B40C7D}"/>
              </a:ext>
            </a:extLst>
          </p:cNvPr>
          <p:cNvSpPr/>
          <p:nvPr/>
        </p:nvSpPr>
        <p:spPr>
          <a:xfrm>
            <a:off x="6274625" y="10281003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BC7B8BB3-3E08-8D4C-8B5D-155DDA86FDE6}"/>
              </a:ext>
            </a:extLst>
          </p:cNvPr>
          <p:cNvSpPr/>
          <p:nvPr/>
        </p:nvSpPr>
        <p:spPr>
          <a:xfrm>
            <a:off x="10240976" y="10281003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0D0089D7-5F0B-E948-8588-E6C6B03168B5}"/>
              </a:ext>
            </a:extLst>
          </p:cNvPr>
          <p:cNvSpPr/>
          <p:nvPr/>
        </p:nvSpPr>
        <p:spPr>
          <a:xfrm>
            <a:off x="14171429" y="10281003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D42A02F7-2365-FC4A-BE26-999AC43723B1}"/>
              </a:ext>
            </a:extLst>
          </p:cNvPr>
          <p:cNvSpPr/>
          <p:nvPr/>
        </p:nvSpPr>
        <p:spPr>
          <a:xfrm>
            <a:off x="18137780" y="10281003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3" name="Forma libre 369">
            <a:extLst>
              <a:ext uri="{FF2B5EF4-FFF2-40B4-BE49-F238E27FC236}">
                <a16:creationId xmlns:a16="http://schemas.microsoft.com/office/drawing/2014/main" id="{4AB9C84B-5D3B-FD45-B376-074012BB0A7B}"/>
              </a:ext>
            </a:extLst>
          </p:cNvPr>
          <p:cNvSpPr/>
          <p:nvPr/>
        </p:nvSpPr>
        <p:spPr>
          <a:xfrm>
            <a:off x="3674351" y="7714753"/>
            <a:ext cx="623571" cy="935354"/>
          </a:xfrm>
          <a:custGeom>
            <a:avLst/>
            <a:gdLst>
              <a:gd name="connsiteX0" fmla="*/ 219024 w 436983"/>
              <a:gd name="connsiteY0" fmla="*/ 958 h 655474"/>
              <a:gd name="connsiteX1" fmla="*/ 958 w 436983"/>
              <a:gd name="connsiteY1" fmla="*/ 219024 h 655474"/>
              <a:gd name="connsiteX2" fmla="*/ 62489 w 436983"/>
              <a:gd name="connsiteY2" fmla="*/ 377224 h 655474"/>
              <a:gd name="connsiteX3" fmla="*/ 82733 w 436983"/>
              <a:gd name="connsiteY3" fmla="*/ 409833 h 655474"/>
              <a:gd name="connsiteX4" fmla="*/ 82733 w 436983"/>
              <a:gd name="connsiteY4" fmla="*/ 437091 h 655474"/>
              <a:gd name="connsiteX5" fmla="*/ 109991 w 436983"/>
              <a:gd name="connsiteY5" fmla="*/ 484025 h 655474"/>
              <a:gd name="connsiteX6" fmla="*/ 109991 w 436983"/>
              <a:gd name="connsiteY6" fmla="*/ 570080 h 655474"/>
              <a:gd name="connsiteX7" fmla="*/ 125962 w 436983"/>
              <a:gd name="connsiteY7" fmla="*/ 608626 h 655474"/>
              <a:gd name="connsiteX8" fmla="*/ 141225 w 436983"/>
              <a:gd name="connsiteY8" fmla="*/ 623888 h 655474"/>
              <a:gd name="connsiteX9" fmla="*/ 141258 w 436983"/>
              <a:gd name="connsiteY9" fmla="*/ 623921 h 655474"/>
              <a:gd name="connsiteX10" fmla="*/ 152528 w 436983"/>
              <a:gd name="connsiteY10" fmla="*/ 635191 h 655474"/>
              <a:gd name="connsiteX11" fmla="*/ 200723 w 436983"/>
              <a:gd name="connsiteY11" fmla="*/ 655155 h 655474"/>
              <a:gd name="connsiteX12" fmla="*/ 237325 w 436983"/>
              <a:gd name="connsiteY12" fmla="*/ 655155 h 655474"/>
              <a:gd name="connsiteX13" fmla="*/ 285520 w 436983"/>
              <a:gd name="connsiteY13" fmla="*/ 635191 h 655474"/>
              <a:gd name="connsiteX14" fmla="*/ 296790 w 436983"/>
              <a:gd name="connsiteY14" fmla="*/ 623921 h 655474"/>
              <a:gd name="connsiteX15" fmla="*/ 296823 w 436983"/>
              <a:gd name="connsiteY15" fmla="*/ 623888 h 655474"/>
              <a:gd name="connsiteX16" fmla="*/ 312085 w 436983"/>
              <a:gd name="connsiteY16" fmla="*/ 608626 h 655474"/>
              <a:gd name="connsiteX17" fmla="*/ 328057 w 436983"/>
              <a:gd name="connsiteY17" fmla="*/ 570080 h 655474"/>
              <a:gd name="connsiteX18" fmla="*/ 328057 w 436983"/>
              <a:gd name="connsiteY18" fmla="*/ 484025 h 655474"/>
              <a:gd name="connsiteX19" fmla="*/ 355315 w 436983"/>
              <a:gd name="connsiteY19" fmla="*/ 437091 h 655474"/>
              <a:gd name="connsiteX20" fmla="*/ 355315 w 436983"/>
              <a:gd name="connsiteY20" fmla="*/ 409831 h 655474"/>
              <a:gd name="connsiteX21" fmla="*/ 375559 w 436983"/>
              <a:gd name="connsiteY21" fmla="*/ 377223 h 655474"/>
              <a:gd name="connsiteX22" fmla="*/ 437089 w 436983"/>
              <a:gd name="connsiteY22" fmla="*/ 219023 h 655474"/>
              <a:gd name="connsiteX23" fmla="*/ 219024 w 436983"/>
              <a:gd name="connsiteY23" fmla="*/ 958 h 655474"/>
              <a:gd name="connsiteX24" fmla="*/ 219024 w 436983"/>
              <a:gd name="connsiteY24" fmla="*/ 246282 h 655474"/>
              <a:gd name="connsiteX25" fmla="*/ 178137 w 436983"/>
              <a:gd name="connsiteY25" fmla="*/ 205395 h 655474"/>
              <a:gd name="connsiteX26" fmla="*/ 205395 w 436983"/>
              <a:gd name="connsiteY26" fmla="*/ 167018 h 655474"/>
              <a:gd name="connsiteX27" fmla="*/ 205395 w 436983"/>
              <a:gd name="connsiteY27" fmla="*/ 164508 h 655474"/>
              <a:gd name="connsiteX28" fmla="*/ 219024 w 436983"/>
              <a:gd name="connsiteY28" fmla="*/ 150878 h 655474"/>
              <a:gd name="connsiteX29" fmla="*/ 232654 w 436983"/>
              <a:gd name="connsiteY29" fmla="*/ 164508 h 655474"/>
              <a:gd name="connsiteX30" fmla="*/ 246283 w 436983"/>
              <a:gd name="connsiteY30" fmla="*/ 164508 h 655474"/>
              <a:gd name="connsiteX31" fmla="*/ 259913 w 436983"/>
              <a:gd name="connsiteY31" fmla="*/ 178137 h 655474"/>
              <a:gd name="connsiteX32" fmla="*/ 246283 w 436983"/>
              <a:gd name="connsiteY32" fmla="*/ 191767 h 655474"/>
              <a:gd name="connsiteX33" fmla="*/ 219024 w 436983"/>
              <a:gd name="connsiteY33" fmla="*/ 191767 h 655474"/>
              <a:gd name="connsiteX34" fmla="*/ 205395 w 436983"/>
              <a:gd name="connsiteY34" fmla="*/ 205396 h 655474"/>
              <a:gd name="connsiteX35" fmla="*/ 219024 w 436983"/>
              <a:gd name="connsiteY35" fmla="*/ 219026 h 655474"/>
              <a:gd name="connsiteX36" fmla="*/ 259912 w 436983"/>
              <a:gd name="connsiteY36" fmla="*/ 259913 h 655474"/>
              <a:gd name="connsiteX37" fmla="*/ 232654 w 436983"/>
              <a:gd name="connsiteY37" fmla="*/ 298290 h 655474"/>
              <a:gd name="connsiteX38" fmla="*/ 232654 w 436983"/>
              <a:gd name="connsiteY38" fmla="*/ 300800 h 655474"/>
              <a:gd name="connsiteX39" fmla="*/ 219024 w 436983"/>
              <a:gd name="connsiteY39" fmla="*/ 314430 h 655474"/>
              <a:gd name="connsiteX40" fmla="*/ 205395 w 436983"/>
              <a:gd name="connsiteY40" fmla="*/ 300800 h 655474"/>
              <a:gd name="connsiteX41" fmla="*/ 191765 w 436983"/>
              <a:gd name="connsiteY41" fmla="*/ 300800 h 655474"/>
              <a:gd name="connsiteX42" fmla="*/ 178136 w 436983"/>
              <a:gd name="connsiteY42" fmla="*/ 287171 h 655474"/>
              <a:gd name="connsiteX43" fmla="*/ 191765 w 436983"/>
              <a:gd name="connsiteY43" fmla="*/ 273541 h 655474"/>
              <a:gd name="connsiteX44" fmla="*/ 219024 w 436983"/>
              <a:gd name="connsiteY44" fmla="*/ 273541 h 655474"/>
              <a:gd name="connsiteX45" fmla="*/ 232654 w 436983"/>
              <a:gd name="connsiteY45" fmla="*/ 259912 h 655474"/>
              <a:gd name="connsiteX46" fmla="*/ 219024 w 436983"/>
              <a:gd name="connsiteY46" fmla="*/ 246282 h 655474"/>
              <a:gd name="connsiteX47" fmla="*/ 292813 w 436983"/>
              <a:gd name="connsiteY47" fmla="*/ 589352 h 655474"/>
              <a:gd name="connsiteX48" fmla="*/ 281527 w 436983"/>
              <a:gd name="connsiteY48" fmla="*/ 600638 h 655474"/>
              <a:gd name="connsiteX49" fmla="*/ 156523 w 436983"/>
              <a:gd name="connsiteY49" fmla="*/ 600638 h 655474"/>
              <a:gd name="connsiteX50" fmla="*/ 145237 w 436983"/>
              <a:gd name="connsiteY50" fmla="*/ 589352 h 655474"/>
              <a:gd name="connsiteX51" fmla="*/ 137913 w 436983"/>
              <a:gd name="connsiteY51" fmla="*/ 573381 h 655474"/>
              <a:gd name="connsiteX52" fmla="*/ 300138 w 436983"/>
              <a:gd name="connsiteY52" fmla="*/ 573381 h 655474"/>
              <a:gd name="connsiteX53" fmla="*/ 292813 w 436983"/>
              <a:gd name="connsiteY53" fmla="*/ 589352 h 655474"/>
              <a:gd name="connsiteX54" fmla="*/ 300799 w 436983"/>
              <a:gd name="connsiteY54" fmla="*/ 518864 h 655474"/>
              <a:gd name="connsiteX55" fmla="*/ 137250 w 436983"/>
              <a:gd name="connsiteY55" fmla="*/ 518864 h 655474"/>
              <a:gd name="connsiteX56" fmla="*/ 137250 w 436983"/>
              <a:gd name="connsiteY56" fmla="*/ 491606 h 655474"/>
              <a:gd name="connsiteX57" fmla="*/ 300799 w 436983"/>
              <a:gd name="connsiteY57" fmla="*/ 491606 h 655474"/>
              <a:gd name="connsiteX58" fmla="*/ 300799 w 436983"/>
              <a:gd name="connsiteY58" fmla="*/ 518864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36983" h="655474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5" name="Forma libre 312">
            <a:extLst>
              <a:ext uri="{FF2B5EF4-FFF2-40B4-BE49-F238E27FC236}">
                <a16:creationId xmlns:a16="http://schemas.microsoft.com/office/drawing/2014/main" id="{82B97E84-ABA2-6145-9CD1-3DCD1B8685DF}"/>
              </a:ext>
            </a:extLst>
          </p:cNvPr>
          <p:cNvSpPr/>
          <p:nvPr/>
        </p:nvSpPr>
        <p:spPr>
          <a:xfrm>
            <a:off x="19462144" y="7762687"/>
            <a:ext cx="746689" cy="576988"/>
          </a:xfrm>
          <a:custGeom>
            <a:avLst/>
            <a:gdLst>
              <a:gd name="connsiteX0" fmla="*/ 484961 w 523262"/>
              <a:gd name="connsiteY0" fmla="*/ 47570 h 404340"/>
              <a:gd name="connsiteX1" fmla="*/ 461908 w 523262"/>
              <a:gd name="connsiteY1" fmla="*/ 47570 h 404340"/>
              <a:gd name="connsiteX2" fmla="*/ 452919 w 523262"/>
              <a:gd name="connsiteY2" fmla="*/ 51669 h 404340"/>
              <a:gd name="connsiteX3" fmla="*/ 450131 w 523262"/>
              <a:gd name="connsiteY3" fmla="*/ 61146 h 404340"/>
              <a:gd name="connsiteX4" fmla="*/ 451909 w 523262"/>
              <a:gd name="connsiteY4" fmla="*/ 83247 h 404340"/>
              <a:gd name="connsiteX5" fmla="*/ 297308 w 523262"/>
              <a:gd name="connsiteY5" fmla="*/ 237847 h 404340"/>
              <a:gd name="connsiteX6" fmla="*/ 142708 w 523262"/>
              <a:gd name="connsiteY6" fmla="*/ 83247 h 404340"/>
              <a:gd name="connsiteX7" fmla="*/ 144485 w 523262"/>
              <a:gd name="connsiteY7" fmla="*/ 61146 h 404340"/>
              <a:gd name="connsiteX8" fmla="*/ 141698 w 523262"/>
              <a:gd name="connsiteY8" fmla="*/ 51669 h 404340"/>
              <a:gd name="connsiteX9" fmla="*/ 132708 w 523262"/>
              <a:gd name="connsiteY9" fmla="*/ 47570 h 404340"/>
              <a:gd name="connsiteX10" fmla="*/ 105105 w 523262"/>
              <a:gd name="connsiteY10" fmla="*/ 47570 h 404340"/>
              <a:gd name="connsiteX11" fmla="*/ 95445 w 523262"/>
              <a:gd name="connsiteY11" fmla="*/ 16689 h 404340"/>
              <a:gd name="connsiteX12" fmla="*/ 72736 w 523262"/>
              <a:gd name="connsiteY12" fmla="*/ 0 h 404340"/>
              <a:gd name="connsiteX13" fmla="*/ 11893 w 523262"/>
              <a:gd name="connsiteY13" fmla="*/ 0 h 404340"/>
              <a:gd name="connsiteX14" fmla="*/ 0 w 523262"/>
              <a:gd name="connsiteY14" fmla="*/ 11893 h 404340"/>
              <a:gd name="connsiteX15" fmla="*/ 0 w 523262"/>
              <a:gd name="connsiteY15" fmla="*/ 35677 h 404340"/>
              <a:gd name="connsiteX16" fmla="*/ 11893 w 523262"/>
              <a:gd name="connsiteY16" fmla="*/ 47570 h 404340"/>
              <a:gd name="connsiteX17" fmla="*/ 55258 w 523262"/>
              <a:gd name="connsiteY17" fmla="*/ 47570 h 404340"/>
              <a:gd name="connsiteX18" fmla="*/ 130437 w 523262"/>
              <a:gd name="connsiteY18" fmla="*/ 287839 h 404340"/>
              <a:gd name="connsiteX19" fmla="*/ 95139 w 523262"/>
              <a:gd name="connsiteY19" fmla="*/ 323137 h 404340"/>
              <a:gd name="connsiteX20" fmla="*/ 84826 w 523262"/>
              <a:gd name="connsiteY20" fmla="*/ 374969 h 404340"/>
              <a:gd name="connsiteX21" fmla="*/ 128773 w 523262"/>
              <a:gd name="connsiteY21" fmla="*/ 404340 h 404340"/>
              <a:gd name="connsiteX22" fmla="*/ 463801 w 523262"/>
              <a:gd name="connsiteY22" fmla="*/ 404340 h 404340"/>
              <a:gd name="connsiteX23" fmla="*/ 475694 w 523262"/>
              <a:gd name="connsiteY23" fmla="*/ 392447 h 404340"/>
              <a:gd name="connsiteX24" fmla="*/ 475694 w 523262"/>
              <a:gd name="connsiteY24" fmla="*/ 368663 h 404340"/>
              <a:gd name="connsiteX25" fmla="*/ 463801 w 523262"/>
              <a:gd name="connsiteY25" fmla="*/ 356770 h 404340"/>
              <a:gd name="connsiteX26" fmla="*/ 128773 w 523262"/>
              <a:gd name="connsiteY26" fmla="*/ 356770 h 404340"/>
              <a:gd name="connsiteX27" fmla="*/ 176341 w 523262"/>
              <a:gd name="connsiteY27" fmla="*/ 309201 h 404340"/>
              <a:gd name="connsiteX28" fmla="*/ 393585 w 523262"/>
              <a:gd name="connsiteY28" fmla="*/ 309201 h 404340"/>
              <a:gd name="connsiteX29" fmla="*/ 436637 w 523262"/>
              <a:gd name="connsiteY29" fmla="*/ 281886 h 404340"/>
              <a:gd name="connsiteX30" fmla="*/ 519628 w 523262"/>
              <a:gd name="connsiteY30" fmla="*/ 105533 h 404340"/>
              <a:gd name="connsiteX31" fmla="*/ 523262 w 523262"/>
              <a:gd name="connsiteY31" fmla="*/ 89239 h 404340"/>
              <a:gd name="connsiteX32" fmla="*/ 523262 w 523262"/>
              <a:gd name="connsiteY32" fmla="*/ 85871 h 404340"/>
              <a:gd name="connsiteX33" fmla="*/ 484961 w 523262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61908" y="47570"/>
                </a:lnTo>
                <a:cubicBezTo>
                  <a:pt x="458459" y="47570"/>
                  <a:pt x="455184" y="49068"/>
                  <a:pt x="452919" y="51669"/>
                </a:cubicBezTo>
                <a:cubicBezTo>
                  <a:pt x="450666" y="54270"/>
                  <a:pt x="449643" y="57732"/>
                  <a:pt x="450131" y="61146"/>
                </a:cubicBezTo>
                <a:cubicBezTo>
                  <a:pt x="451339" y="69600"/>
                  <a:pt x="451909" y="76626"/>
                  <a:pt x="451909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626"/>
                  <a:pt x="143276" y="69600"/>
                  <a:pt x="144485" y="61146"/>
                </a:cubicBezTo>
                <a:cubicBezTo>
                  <a:pt x="144973" y="57731"/>
                  <a:pt x="143951" y="54270"/>
                  <a:pt x="141698" y="51669"/>
                </a:cubicBezTo>
                <a:cubicBezTo>
                  <a:pt x="139433" y="49068"/>
                  <a:pt x="136158" y="47570"/>
                  <a:pt x="132708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6" name="Forma libre 313">
            <a:extLst>
              <a:ext uri="{FF2B5EF4-FFF2-40B4-BE49-F238E27FC236}">
                <a16:creationId xmlns:a16="http://schemas.microsoft.com/office/drawing/2014/main" id="{C75903D7-84BD-EE40-821C-A17AB02FC8B5}"/>
              </a:ext>
            </a:extLst>
          </p:cNvPr>
          <p:cNvSpPr/>
          <p:nvPr/>
        </p:nvSpPr>
        <p:spPr>
          <a:xfrm>
            <a:off x="19597905" y="8373613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7" name="Forma libre 314">
            <a:extLst>
              <a:ext uri="{FF2B5EF4-FFF2-40B4-BE49-F238E27FC236}">
                <a16:creationId xmlns:a16="http://schemas.microsoft.com/office/drawing/2014/main" id="{9701882C-062C-F64A-8745-5618373CF204}"/>
              </a:ext>
            </a:extLst>
          </p:cNvPr>
          <p:cNvSpPr/>
          <p:nvPr/>
        </p:nvSpPr>
        <p:spPr>
          <a:xfrm>
            <a:off x="20005189" y="8373613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8" name="Forma libre 315">
            <a:extLst>
              <a:ext uri="{FF2B5EF4-FFF2-40B4-BE49-F238E27FC236}">
                <a16:creationId xmlns:a16="http://schemas.microsoft.com/office/drawing/2014/main" id="{A49E20FD-D029-F543-B6A2-3EB06559C16F}"/>
              </a:ext>
            </a:extLst>
          </p:cNvPr>
          <p:cNvSpPr/>
          <p:nvPr/>
        </p:nvSpPr>
        <p:spPr>
          <a:xfrm>
            <a:off x="19699728" y="7694808"/>
            <a:ext cx="373343" cy="373344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9" name="Gráfico 221">
            <a:extLst>
              <a:ext uri="{FF2B5EF4-FFF2-40B4-BE49-F238E27FC236}">
                <a16:creationId xmlns:a16="http://schemas.microsoft.com/office/drawing/2014/main" id="{5006BEFC-350F-3749-901F-C69CFE9AC3AC}"/>
              </a:ext>
            </a:extLst>
          </p:cNvPr>
          <p:cNvSpPr/>
          <p:nvPr/>
        </p:nvSpPr>
        <p:spPr>
          <a:xfrm>
            <a:off x="7569433" y="7790162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1" name="Forma libre 340">
            <a:extLst>
              <a:ext uri="{FF2B5EF4-FFF2-40B4-BE49-F238E27FC236}">
                <a16:creationId xmlns:a16="http://schemas.microsoft.com/office/drawing/2014/main" id="{07DDD78C-31D2-BB4B-A782-9828C8C54E06}"/>
              </a:ext>
            </a:extLst>
          </p:cNvPr>
          <p:cNvSpPr/>
          <p:nvPr/>
        </p:nvSpPr>
        <p:spPr>
          <a:xfrm>
            <a:off x="11795635" y="7706024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2" name="Forma libre 341">
            <a:extLst>
              <a:ext uri="{FF2B5EF4-FFF2-40B4-BE49-F238E27FC236}">
                <a16:creationId xmlns:a16="http://schemas.microsoft.com/office/drawing/2014/main" id="{717B143A-89F5-284E-94D4-ABEE99B05694}"/>
              </a:ext>
            </a:extLst>
          </p:cNvPr>
          <p:cNvSpPr/>
          <p:nvPr/>
        </p:nvSpPr>
        <p:spPr>
          <a:xfrm>
            <a:off x="11724147" y="7902616"/>
            <a:ext cx="323373" cy="162523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3" name="Forma libre 342">
            <a:extLst>
              <a:ext uri="{FF2B5EF4-FFF2-40B4-BE49-F238E27FC236}">
                <a16:creationId xmlns:a16="http://schemas.microsoft.com/office/drawing/2014/main" id="{7C2B4280-1E59-DA4B-8BD3-FC10209578BA}"/>
              </a:ext>
            </a:extLst>
          </p:cNvPr>
          <p:cNvSpPr/>
          <p:nvPr/>
        </p:nvSpPr>
        <p:spPr>
          <a:xfrm>
            <a:off x="11563298" y="8134953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4" name="Forma libre 343">
            <a:extLst>
              <a:ext uri="{FF2B5EF4-FFF2-40B4-BE49-F238E27FC236}">
                <a16:creationId xmlns:a16="http://schemas.microsoft.com/office/drawing/2014/main" id="{55E79A7E-4CF4-1840-8AB5-17E4D5D4ABBD}"/>
              </a:ext>
            </a:extLst>
          </p:cNvPr>
          <p:cNvSpPr/>
          <p:nvPr/>
        </p:nvSpPr>
        <p:spPr>
          <a:xfrm>
            <a:off x="11491810" y="8331546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5" name="Forma libre 344">
            <a:extLst>
              <a:ext uri="{FF2B5EF4-FFF2-40B4-BE49-F238E27FC236}">
                <a16:creationId xmlns:a16="http://schemas.microsoft.com/office/drawing/2014/main" id="{D0B33C96-1631-C34E-8D35-96531259CD34}"/>
              </a:ext>
            </a:extLst>
          </p:cNvPr>
          <p:cNvSpPr/>
          <p:nvPr/>
        </p:nvSpPr>
        <p:spPr>
          <a:xfrm>
            <a:off x="12027971" y="8134953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6" name="Forma libre 345">
            <a:extLst>
              <a:ext uri="{FF2B5EF4-FFF2-40B4-BE49-F238E27FC236}">
                <a16:creationId xmlns:a16="http://schemas.microsoft.com/office/drawing/2014/main" id="{3204BDB6-BC5D-BC4B-8BF3-2EA6C54C8316}"/>
              </a:ext>
            </a:extLst>
          </p:cNvPr>
          <p:cNvSpPr/>
          <p:nvPr/>
        </p:nvSpPr>
        <p:spPr>
          <a:xfrm>
            <a:off x="11956484" y="8331546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7" name="Forma libre 346">
            <a:extLst>
              <a:ext uri="{FF2B5EF4-FFF2-40B4-BE49-F238E27FC236}">
                <a16:creationId xmlns:a16="http://schemas.microsoft.com/office/drawing/2014/main" id="{6C03F82E-AEBD-4547-B483-B8596660F5B5}"/>
              </a:ext>
            </a:extLst>
          </p:cNvPr>
          <p:cNvSpPr/>
          <p:nvPr/>
        </p:nvSpPr>
        <p:spPr>
          <a:xfrm>
            <a:off x="11777760" y="8099209"/>
            <a:ext cx="216141" cy="216141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9" name="Forma libre 317">
            <a:extLst>
              <a:ext uri="{FF2B5EF4-FFF2-40B4-BE49-F238E27FC236}">
                <a16:creationId xmlns:a16="http://schemas.microsoft.com/office/drawing/2014/main" id="{BD03BE38-3915-ED40-8917-810217C86ABC}"/>
              </a:ext>
            </a:extLst>
          </p:cNvPr>
          <p:cNvSpPr/>
          <p:nvPr/>
        </p:nvSpPr>
        <p:spPr>
          <a:xfrm>
            <a:off x="15488048" y="7725402"/>
            <a:ext cx="746689" cy="572671"/>
          </a:xfrm>
          <a:custGeom>
            <a:avLst/>
            <a:gdLst>
              <a:gd name="connsiteX0" fmla="*/ 558938 w 570831"/>
              <a:gd name="connsiteY0" fmla="*/ 190278 h 437797"/>
              <a:gd name="connsiteX1" fmla="*/ 463072 w 570831"/>
              <a:gd name="connsiteY1" fmla="*/ 190278 h 437797"/>
              <a:gd name="connsiteX2" fmla="*/ 328838 w 570831"/>
              <a:gd name="connsiteY2" fmla="*/ 4981 h 437797"/>
              <a:gd name="connsiteX3" fmla="*/ 312248 w 570831"/>
              <a:gd name="connsiteY3" fmla="*/ 2217 h 437797"/>
              <a:gd name="connsiteX4" fmla="*/ 292894 w 570831"/>
              <a:gd name="connsiteY4" fmla="*/ 16043 h 437797"/>
              <a:gd name="connsiteX5" fmla="*/ 290130 w 570831"/>
              <a:gd name="connsiteY5" fmla="*/ 32632 h 437797"/>
              <a:gd name="connsiteX6" fmla="*/ 404335 w 570831"/>
              <a:gd name="connsiteY6" fmla="*/ 190277 h 437797"/>
              <a:gd name="connsiteX7" fmla="*/ 157105 w 570831"/>
              <a:gd name="connsiteY7" fmla="*/ 190277 h 437797"/>
              <a:gd name="connsiteX8" fmla="*/ 271306 w 570831"/>
              <a:gd name="connsiteY8" fmla="*/ 32632 h 437797"/>
              <a:gd name="connsiteX9" fmla="*/ 268543 w 570831"/>
              <a:gd name="connsiteY9" fmla="*/ 16043 h 437797"/>
              <a:gd name="connsiteX10" fmla="*/ 249189 w 570831"/>
              <a:gd name="connsiteY10" fmla="*/ 2217 h 437797"/>
              <a:gd name="connsiteX11" fmla="*/ 232599 w 570831"/>
              <a:gd name="connsiteY11" fmla="*/ 4981 h 437797"/>
              <a:gd name="connsiteX12" fmla="*/ 98362 w 570831"/>
              <a:gd name="connsiteY12" fmla="*/ 190278 h 437797"/>
              <a:gd name="connsiteX13" fmla="*/ 11893 w 570831"/>
              <a:gd name="connsiteY13" fmla="*/ 190278 h 437797"/>
              <a:gd name="connsiteX14" fmla="*/ 0 w 570831"/>
              <a:gd name="connsiteY14" fmla="*/ 202169 h 437797"/>
              <a:gd name="connsiteX15" fmla="*/ 0 w 570831"/>
              <a:gd name="connsiteY15" fmla="*/ 225954 h 437797"/>
              <a:gd name="connsiteX16" fmla="*/ 11893 w 570831"/>
              <a:gd name="connsiteY16" fmla="*/ 237846 h 437797"/>
              <a:gd name="connsiteX17" fmla="*/ 35570 w 570831"/>
              <a:gd name="connsiteY17" fmla="*/ 237846 h 437797"/>
              <a:gd name="connsiteX18" fmla="*/ 96556 w 570831"/>
              <a:gd name="connsiteY18" fmla="*/ 412108 h 437797"/>
              <a:gd name="connsiteX19" fmla="*/ 111305 w 570831"/>
              <a:gd name="connsiteY19" fmla="*/ 434383 h 437797"/>
              <a:gd name="connsiteX20" fmla="*/ 123779 w 570831"/>
              <a:gd name="connsiteY20" fmla="*/ 437054 h 437797"/>
              <a:gd name="connsiteX21" fmla="*/ 131491 w 570831"/>
              <a:gd name="connsiteY21" fmla="*/ 426904 h 437797"/>
              <a:gd name="connsiteX22" fmla="*/ 285416 w 570831"/>
              <a:gd name="connsiteY22" fmla="*/ 285416 h 437797"/>
              <a:gd name="connsiteX23" fmla="*/ 439343 w 570831"/>
              <a:gd name="connsiteY23" fmla="*/ 426904 h 437797"/>
              <a:gd name="connsiteX24" fmla="*/ 447054 w 570831"/>
              <a:gd name="connsiteY24" fmla="*/ 437054 h 437797"/>
              <a:gd name="connsiteX25" fmla="*/ 451188 w 570831"/>
              <a:gd name="connsiteY25" fmla="*/ 437798 h 437797"/>
              <a:gd name="connsiteX26" fmla="*/ 459527 w 570831"/>
              <a:gd name="connsiteY26" fmla="*/ 434383 h 437797"/>
              <a:gd name="connsiteX27" fmla="*/ 474276 w 570831"/>
              <a:gd name="connsiteY27" fmla="*/ 412085 h 437797"/>
              <a:gd name="connsiteX28" fmla="*/ 535260 w 570831"/>
              <a:gd name="connsiteY28" fmla="*/ 237846 h 437797"/>
              <a:gd name="connsiteX29" fmla="*/ 558938 w 570831"/>
              <a:gd name="connsiteY29" fmla="*/ 237846 h 437797"/>
              <a:gd name="connsiteX30" fmla="*/ 570831 w 570831"/>
              <a:gd name="connsiteY30" fmla="*/ 225954 h 437797"/>
              <a:gd name="connsiteX31" fmla="*/ 570831 w 570831"/>
              <a:gd name="connsiteY31" fmla="*/ 202169 h 437797"/>
              <a:gd name="connsiteX32" fmla="*/ 558938 w 570831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70" y="237846"/>
                </a:lnTo>
                <a:lnTo>
                  <a:pt x="96556" y="412108"/>
                </a:lnTo>
                <a:cubicBezTo>
                  <a:pt x="99367" y="420099"/>
                  <a:pt x="104198" y="427380"/>
                  <a:pt x="111305" y="434383"/>
                </a:cubicBezTo>
                <a:cubicBezTo>
                  <a:pt x="114581" y="437612"/>
                  <a:pt x="119481" y="438645"/>
                  <a:pt x="123779" y="437054"/>
                </a:cubicBezTo>
                <a:cubicBezTo>
                  <a:pt x="128099" y="435451"/>
                  <a:pt x="131118" y="431491"/>
                  <a:pt x="131491" y="426904"/>
                </a:cubicBezTo>
                <a:cubicBezTo>
                  <a:pt x="138179" y="347561"/>
                  <a:pt x="205770" y="285416"/>
                  <a:pt x="285416" y="285416"/>
                </a:cubicBezTo>
                <a:cubicBezTo>
                  <a:pt x="365061" y="285416"/>
                  <a:pt x="432653" y="347561"/>
                  <a:pt x="439343" y="426904"/>
                </a:cubicBezTo>
                <a:cubicBezTo>
                  <a:pt x="439714" y="431492"/>
                  <a:pt x="442734" y="435452"/>
                  <a:pt x="447054" y="437054"/>
                </a:cubicBezTo>
                <a:cubicBezTo>
                  <a:pt x="448401" y="437554"/>
                  <a:pt x="449795" y="437798"/>
                  <a:pt x="451188" y="437798"/>
                </a:cubicBezTo>
                <a:cubicBezTo>
                  <a:pt x="454254" y="437798"/>
                  <a:pt x="457274" y="436613"/>
                  <a:pt x="459527" y="434383"/>
                </a:cubicBezTo>
                <a:cubicBezTo>
                  <a:pt x="466634" y="427380"/>
                  <a:pt x="471465" y="420098"/>
                  <a:pt x="474276" y="412085"/>
                </a:cubicBezTo>
                <a:lnTo>
                  <a:pt x="535260" y="237846"/>
                </a:lnTo>
                <a:lnTo>
                  <a:pt x="558938" y="237846"/>
                </a:lnTo>
                <a:cubicBezTo>
                  <a:pt x="565512" y="237846"/>
                  <a:pt x="570831" y="232527"/>
                  <a:pt x="570831" y="225954"/>
                </a:cubicBezTo>
                <a:lnTo>
                  <a:pt x="570831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0" name="Forma libre 318">
            <a:extLst>
              <a:ext uri="{FF2B5EF4-FFF2-40B4-BE49-F238E27FC236}">
                <a16:creationId xmlns:a16="http://schemas.microsoft.com/office/drawing/2014/main" id="{3394F432-6998-514C-8806-B1847A5581A0}"/>
              </a:ext>
            </a:extLst>
          </p:cNvPr>
          <p:cNvSpPr/>
          <p:nvPr/>
        </p:nvSpPr>
        <p:spPr>
          <a:xfrm>
            <a:off x="15690276" y="8129858"/>
            <a:ext cx="342231" cy="342233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198685 w 261630"/>
              <a:gd name="connsiteY5" fmla="*/ 103547 h 261631"/>
              <a:gd name="connsiteX6" fmla="*/ 115438 w 261630"/>
              <a:gd name="connsiteY6" fmla="*/ 186793 h 261631"/>
              <a:gd name="connsiteX7" fmla="*/ 107030 w 261630"/>
              <a:gd name="connsiteY7" fmla="*/ 190277 h 261631"/>
              <a:gd name="connsiteX8" fmla="*/ 98621 w 261630"/>
              <a:gd name="connsiteY8" fmla="*/ 186793 h 261631"/>
              <a:gd name="connsiteX9" fmla="*/ 62944 w 261630"/>
              <a:gd name="connsiteY9" fmla="*/ 151116 h 261631"/>
              <a:gd name="connsiteX10" fmla="*/ 62944 w 261630"/>
              <a:gd name="connsiteY10" fmla="*/ 134300 h 261631"/>
              <a:gd name="connsiteX11" fmla="*/ 79760 w 261630"/>
              <a:gd name="connsiteY11" fmla="*/ 134300 h 261631"/>
              <a:gd name="connsiteX12" fmla="*/ 107029 w 261630"/>
              <a:gd name="connsiteY12" fmla="*/ 161569 h 261631"/>
              <a:gd name="connsiteX13" fmla="*/ 181867 w 261630"/>
              <a:gd name="connsiteY13" fmla="*/ 86731 h 261631"/>
              <a:gd name="connsiteX14" fmla="*/ 198683 w 261630"/>
              <a:gd name="connsiteY14" fmla="*/ 86731 h 261631"/>
              <a:gd name="connsiteX15" fmla="*/ 198685 w 261630"/>
              <a:gd name="connsiteY15" fmla="*/ 1035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ubicBezTo>
                  <a:pt x="202935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lose/>
                <a:moveTo>
                  <a:pt x="198685" y="103547"/>
                </a:moveTo>
                <a:lnTo>
                  <a:pt x="115438" y="186793"/>
                </a:lnTo>
                <a:cubicBezTo>
                  <a:pt x="113116" y="189116"/>
                  <a:pt x="110072" y="190277"/>
                  <a:pt x="107030" y="190277"/>
                </a:cubicBezTo>
                <a:cubicBezTo>
                  <a:pt x="103987" y="190277"/>
                  <a:pt x="100945" y="189116"/>
                  <a:pt x="98621" y="186793"/>
                </a:cubicBezTo>
                <a:lnTo>
                  <a:pt x="62944" y="151116"/>
                </a:lnTo>
                <a:cubicBezTo>
                  <a:pt x="58298" y="146471"/>
                  <a:pt x="58298" y="138945"/>
                  <a:pt x="62944" y="134300"/>
                </a:cubicBezTo>
                <a:cubicBezTo>
                  <a:pt x="67590" y="129656"/>
                  <a:pt x="75116" y="129654"/>
                  <a:pt x="79760" y="134300"/>
                </a:cubicBezTo>
                <a:lnTo>
                  <a:pt x="107029" y="161569"/>
                </a:lnTo>
                <a:lnTo>
                  <a:pt x="181867" y="86731"/>
                </a:lnTo>
                <a:cubicBezTo>
                  <a:pt x="186512" y="82085"/>
                  <a:pt x="194038" y="82085"/>
                  <a:pt x="198683" y="86731"/>
                </a:cubicBezTo>
                <a:cubicBezTo>
                  <a:pt x="203331" y="91376"/>
                  <a:pt x="203331" y="98902"/>
                  <a:pt x="198685" y="103547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23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" name="Forma libre 84">
            <a:extLst>
              <a:ext uri="{FF2B5EF4-FFF2-40B4-BE49-F238E27FC236}">
                <a16:creationId xmlns:a16="http://schemas.microsoft.com/office/drawing/2014/main" id="{81E1D04D-A8A5-8E42-930C-9D21C9BC1FCE}"/>
              </a:ext>
            </a:extLst>
          </p:cNvPr>
          <p:cNvSpPr/>
          <p:nvPr/>
        </p:nvSpPr>
        <p:spPr>
          <a:xfrm>
            <a:off x="4602932" y="6270406"/>
            <a:ext cx="11394" cy="1906381"/>
          </a:xfrm>
          <a:custGeom>
            <a:avLst/>
            <a:gdLst>
              <a:gd name="connsiteX0" fmla="*/ 42 w 0"/>
              <a:gd name="connsiteY0" fmla="*/ 162613 h 161933"/>
              <a:gd name="connsiteX1" fmla="*/ 42 w 0"/>
              <a:gd name="connsiteY1" fmla="*/ 42 h 16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1933">
                <a:moveTo>
                  <a:pt x="42" y="162613"/>
                </a:moveTo>
                <a:lnTo>
                  <a:pt x="42" y="42"/>
                </a:lnTo>
              </a:path>
            </a:pathLst>
          </a:custGeom>
          <a:ln w="50800" cap="flat">
            <a:solidFill>
              <a:schemeClr val="tx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86">
            <a:extLst>
              <a:ext uri="{FF2B5EF4-FFF2-40B4-BE49-F238E27FC236}">
                <a16:creationId xmlns:a16="http://schemas.microsoft.com/office/drawing/2014/main" id="{CCFDC817-6346-9947-8502-5FFD2F528322}"/>
              </a:ext>
            </a:extLst>
          </p:cNvPr>
          <p:cNvSpPr/>
          <p:nvPr/>
        </p:nvSpPr>
        <p:spPr>
          <a:xfrm>
            <a:off x="9655342" y="9231164"/>
            <a:ext cx="11394" cy="1752785"/>
          </a:xfrm>
          <a:custGeom>
            <a:avLst/>
            <a:gdLst>
              <a:gd name="connsiteX0" fmla="*/ 42 w 0"/>
              <a:gd name="connsiteY0" fmla="*/ 149382 h 148886"/>
              <a:gd name="connsiteX1" fmla="*/ 42 w 0"/>
              <a:gd name="connsiteY1" fmla="*/ 42 h 14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8886">
                <a:moveTo>
                  <a:pt x="42" y="149382"/>
                </a:moveTo>
                <a:lnTo>
                  <a:pt x="42" y="42"/>
                </a:lnTo>
              </a:path>
            </a:pathLst>
          </a:custGeom>
          <a:ln w="50800" cap="flat">
            <a:solidFill>
              <a:schemeClr val="tx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88">
            <a:extLst>
              <a:ext uri="{FF2B5EF4-FFF2-40B4-BE49-F238E27FC236}">
                <a16:creationId xmlns:a16="http://schemas.microsoft.com/office/drawing/2014/main" id="{F97F8089-D386-3348-BBEF-9851ED09952F}"/>
              </a:ext>
            </a:extLst>
          </p:cNvPr>
          <p:cNvSpPr/>
          <p:nvPr/>
        </p:nvSpPr>
        <p:spPr>
          <a:xfrm>
            <a:off x="14613825" y="6270406"/>
            <a:ext cx="11394" cy="1906381"/>
          </a:xfrm>
          <a:custGeom>
            <a:avLst/>
            <a:gdLst>
              <a:gd name="connsiteX0" fmla="*/ 42 w 0"/>
              <a:gd name="connsiteY0" fmla="*/ 162613 h 161933"/>
              <a:gd name="connsiteX1" fmla="*/ 42 w 0"/>
              <a:gd name="connsiteY1" fmla="*/ 42 h 16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1933">
                <a:moveTo>
                  <a:pt x="42" y="162613"/>
                </a:moveTo>
                <a:lnTo>
                  <a:pt x="42" y="42"/>
                </a:lnTo>
              </a:path>
            </a:pathLst>
          </a:custGeom>
          <a:ln w="50800" cap="flat">
            <a:solidFill>
              <a:schemeClr val="tx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90">
            <a:extLst>
              <a:ext uri="{FF2B5EF4-FFF2-40B4-BE49-F238E27FC236}">
                <a16:creationId xmlns:a16="http://schemas.microsoft.com/office/drawing/2014/main" id="{E6DCBE55-730C-E645-9B3A-212824A306E4}"/>
              </a:ext>
            </a:extLst>
          </p:cNvPr>
          <p:cNvSpPr/>
          <p:nvPr/>
        </p:nvSpPr>
        <p:spPr>
          <a:xfrm>
            <a:off x="19747865" y="9231164"/>
            <a:ext cx="11394" cy="1752785"/>
          </a:xfrm>
          <a:custGeom>
            <a:avLst/>
            <a:gdLst>
              <a:gd name="connsiteX0" fmla="*/ 42 w 0"/>
              <a:gd name="connsiteY0" fmla="*/ 149382 h 148886"/>
              <a:gd name="connsiteX1" fmla="*/ 42 w 0"/>
              <a:gd name="connsiteY1" fmla="*/ 42 h 14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8886">
                <a:moveTo>
                  <a:pt x="42" y="149382"/>
                </a:moveTo>
                <a:lnTo>
                  <a:pt x="42" y="42"/>
                </a:lnTo>
              </a:path>
            </a:pathLst>
          </a:custGeom>
          <a:ln w="50800" cap="flat">
            <a:solidFill>
              <a:schemeClr val="tx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Forma libre 78">
            <a:extLst>
              <a:ext uri="{FF2B5EF4-FFF2-40B4-BE49-F238E27FC236}">
                <a16:creationId xmlns:a16="http://schemas.microsoft.com/office/drawing/2014/main" id="{511594CC-0C2B-784E-A4FD-BC36EB784428}"/>
              </a:ext>
            </a:extLst>
          </p:cNvPr>
          <p:cNvSpPr/>
          <p:nvPr/>
        </p:nvSpPr>
        <p:spPr>
          <a:xfrm>
            <a:off x="2306504" y="4737086"/>
            <a:ext cx="19620462" cy="7562260"/>
          </a:xfrm>
          <a:custGeom>
            <a:avLst/>
            <a:gdLst>
              <a:gd name="connsiteX0" fmla="*/ 42 w 1320794"/>
              <a:gd name="connsiteY0" fmla="*/ 435628 h 642361"/>
              <a:gd name="connsiteX1" fmla="*/ 137386 w 1320794"/>
              <a:gd name="connsiteY1" fmla="*/ 642696 h 642361"/>
              <a:gd name="connsiteX2" fmla="*/ 494745 w 1320794"/>
              <a:gd name="connsiteY2" fmla="*/ 32820 h 642361"/>
              <a:gd name="connsiteX3" fmla="*/ 828543 w 1320794"/>
              <a:gd name="connsiteY3" fmla="*/ 631690 h 642361"/>
              <a:gd name="connsiteX4" fmla="*/ 1162334 w 1320794"/>
              <a:gd name="connsiteY4" fmla="*/ 42 h 642361"/>
              <a:gd name="connsiteX5" fmla="*/ 1321259 w 1320794"/>
              <a:gd name="connsiteY5" fmla="*/ 249067 h 6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794" h="642361">
                <a:moveTo>
                  <a:pt x="42" y="435628"/>
                </a:moveTo>
                <a:lnTo>
                  <a:pt x="137386" y="642696"/>
                </a:lnTo>
                <a:lnTo>
                  <a:pt x="494745" y="32820"/>
                </a:lnTo>
                <a:lnTo>
                  <a:pt x="828543" y="631690"/>
                </a:lnTo>
                <a:lnTo>
                  <a:pt x="1162334" y="42"/>
                </a:lnTo>
                <a:lnTo>
                  <a:pt x="1321259" y="249067"/>
                </a:lnTo>
              </a:path>
            </a:pathLst>
          </a:custGeom>
          <a:noFill/>
          <a:ln w="50800" cap="flat">
            <a:solidFill>
              <a:schemeClr val="tx1">
                <a:lumMod val="20000"/>
                <a:lumOff val="8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79">
            <a:extLst>
              <a:ext uri="{FF2B5EF4-FFF2-40B4-BE49-F238E27FC236}">
                <a16:creationId xmlns:a16="http://schemas.microsoft.com/office/drawing/2014/main" id="{82F17826-2D29-1D42-9173-15C9C1994C30}"/>
              </a:ext>
            </a:extLst>
          </p:cNvPr>
          <p:cNvSpPr/>
          <p:nvPr/>
        </p:nvSpPr>
        <p:spPr>
          <a:xfrm>
            <a:off x="17182085" y="7973087"/>
            <a:ext cx="4776865" cy="1310065"/>
          </a:xfrm>
          <a:custGeom>
            <a:avLst/>
            <a:gdLst>
              <a:gd name="connsiteX0" fmla="*/ 46 w 321564"/>
              <a:gd name="connsiteY0" fmla="*/ 46 h 111281"/>
              <a:gd name="connsiteX1" fmla="*/ 321857 w 321564"/>
              <a:gd name="connsiteY1" fmla="*/ 46 h 111281"/>
              <a:gd name="connsiteX2" fmla="*/ 321857 w 321564"/>
              <a:gd name="connsiteY2" fmla="*/ 111619 h 111281"/>
              <a:gd name="connsiteX3" fmla="*/ 46 w 321564"/>
              <a:gd name="connsiteY3" fmla="*/ 111619 h 1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" h="111281">
                <a:moveTo>
                  <a:pt x="46" y="46"/>
                </a:moveTo>
                <a:lnTo>
                  <a:pt x="321857" y="46"/>
                </a:lnTo>
                <a:lnTo>
                  <a:pt x="321857" y="111619"/>
                </a:lnTo>
                <a:lnTo>
                  <a:pt x="46" y="111619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1" name="Forma libre 80">
            <a:extLst>
              <a:ext uri="{FF2B5EF4-FFF2-40B4-BE49-F238E27FC236}">
                <a16:creationId xmlns:a16="http://schemas.microsoft.com/office/drawing/2014/main" id="{6CCF2914-D39D-0542-AA11-3C853CA1A92B}"/>
              </a:ext>
            </a:extLst>
          </p:cNvPr>
          <p:cNvSpPr/>
          <p:nvPr/>
        </p:nvSpPr>
        <p:spPr>
          <a:xfrm>
            <a:off x="12223498" y="7973087"/>
            <a:ext cx="5346897" cy="1310065"/>
          </a:xfrm>
          <a:custGeom>
            <a:avLst/>
            <a:gdLst>
              <a:gd name="connsiteX0" fmla="*/ 321864 w 359937"/>
              <a:gd name="connsiteY0" fmla="*/ 17529 h 111281"/>
              <a:gd name="connsiteX1" fmla="*/ 321864 w 359937"/>
              <a:gd name="connsiteY1" fmla="*/ 46 h 111281"/>
              <a:gd name="connsiteX2" fmla="*/ 46 w 359937"/>
              <a:gd name="connsiteY2" fmla="*/ 46 h 111281"/>
              <a:gd name="connsiteX3" fmla="*/ 46 w 359937"/>
              <a:gd name="connsiteY3" fmla="*/ 111612 h 111281"/>
              <a:gd name="connsiteX4" fmla="*/ 321864 w 359937"/>
              <a:gd name="connsiteY4" fmla="*/ 111612 h 111281"/>
              <a:gd name="connsiteX5" fmla="*/ 321864 w 359937"/>
              <a:gd name="connsiteY5" fmla="*/ 94129 h 111281"/>
              <a:gd name="connsiteX6" fmla="*/ 360168 w 359937"/>
              <a:gd name="connsiteY6" fmla="*/ 55825 h 111281"/>
              <a:gd name="connsiteX7" fmla="*/ 321864 w 359937"/>
              <a:gd name="connsiteY7" fmla="*/ 17529 h 1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9937" h="111281">
                <a:moveTo>
                  <a:pt x="321864" y="17529"/>
                </a:moveTo>
                <a:lnTo>
                  <a:pt x="321864" y="46"/>
                </a:lnTo>
                <a:lnTo>
                  <a:pt x="46" y="46"/>
                </a:lnTo>
                <a:lnTo>
                  <a:pt x="46" y="111612"/>
                </a:lnTo>
                <a:lnTo>
                  <a:pt x="321864" y="111612"/>
                </a:lnTo>
                <a:lnTo>
                  <a:pt x="321864" y="94129"/>
                </a:lnTo>
                <a:lnTo>
                  <a:pt x="360168" y="55825"/>
                </a:lnTo>
                <a:lnTo>
                  <a:pt x="321864" y="17529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81">
            <a:extLst>
              <a:ext uri="{FF2B5EF4-FFF2-40B4-BE49-F238E27FC236}">
                <a16:creationId xmlns:a16="http://schemas.microsoft.com/office/drawing/2014/main" id="{A6BEC5B0-96A4-9244-88B3-85096EA964F5}"/>
              </a:ext>
            </a:extLst>
          </p:cNvPr>
          <p:cNvSpPr/>
          <p:nvPr/>
        </p:nvSpPr>
        <p:spPr>
          <a:xfrm>
            <a:off x="7265032" y="7973087"/>
            <a:ext cx="5346897" cy="1310065"/>
          </a:xfrm>
          <a:custGeom>
            <a:avLst/>
            <a:gdLst>
              <a:gd name="connsiteX0" fmla="*/ 321857 w 359937"/>
              <a:gd name="connsiteY0" fmla="*/ 17529 h 111281"/>
              <a:gd name="connsiteX1" fmla="*/ 321857 w 359937"/>
              <a:gd name="connsiteY1" fmla="*/ 46 h 111281"/>
              <a:gd name="connsiteX2" fmla="*/ 46 w 359937"/>
              <a:gd name="connsiteY2" fmla="*/ 46 h 111281"/>
              <a:gd name="connsiteX3" fmla="*/ 46 w 359937"/>
              <a:gd name="connsiteY3" fmla="*/ 111612 h 111281"/>
              <a:gd name="connsiteX4" fmla="*/ 321857 w 359937"/>
              <a:gd name="connsiteY4" fmla="*/ 111612 h 111281"/>
              <a:gd name="connsiteX5" fmla="*/ 321857 w 359937"/>
              <a:gd name="connsiteY5" fmla="*/ 94129 h 111281"/>
              <a:gd name="connsiteX6" fmla="*/ 360160 w 359937"/>
              <a:gd name="connsiteY6" fmla="*/ 55825 h 111281"/>
              <a:gd name="connsiteX7" fmla="*/ 321857 w 359937"/>
              <a:gd name="connsiteY7" fmla="*/ 17529 h 1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9937" h="111281">
                <a:moveTo>
                  <a:pt x="321857" y="17529"/>
                </a:moveTo>
                <a:lnTo>
                  <a:pt x="321857" y="46"/>
                </a:lnTo>
                <a:lnTo>
                  <a:pt x="46" y="46"/>
                </a:lnTo>
                <a:lnTo>
                  <a:pt x="46" y="111612"/>
                </a:lnTo>
                <a:lnTo>
                  <a:pt x="321857" y="111612"/>
                </a:lnTo>
                <a:lnTo>
                  <a:pt x="321857" y="94129"/>
                </a:lnTo>
                <a:lnTo>
                  <a:pt x="360160" y="55825"/>
                </a:lnTo>
                <a:lnTo>
                  <a:pt x="321857" y="17529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82">
            <a:extLst>
              <a:ext uri="{FF2B5EF4-FFF2-40B4-BE49-F238E27FC236}">
                <a16:creationId xmlns:a16="http://schemas.microsoft.com/office/drawing/2014/main" id="{32F5763E-40E1-8244-B07F-98E4C38ED323}"/>
              </a:ext>
            </a:extLst>
          </p:cNvPr>
          <p:cNvSpPr/>
          <p:nvPr/>
        </p:nvSpPr>
        <p:spPr>
          <a:xfrm>
            <a:off x="2306445" y="7973087"/>
            <a:ext cx="5346897" cy="1310065"/>
          </a:xfrm>
          <a:custGeom>
            <a:avLst/>
            <a:gdLst>
              <a:gd name="connsiteX0" fmla="*/ 321857 w 359937"/>
              <a:gd name="connsiteY0" fmla="*/ 17529 h 111281"/>
              <a:gd name="connsiteX1" fmla="*/ 321857 w 359937"/>
              <a:gd name="connsiteY1" fmla="*/ 46 h 111281"/>
              <a:gd name="connsiteX2" fmla="*/ 46 w 359937"/>
              <a:gd name="connsiteY2" fmla="*/ 46 h 111281"/>
              <a:gd name="connsiteX3" fmla="*/ 46 w 359937"/>
              <a:gd name="connsiteY3" fmla="*/ 17529 h 111281"/>
              <a:gd name="connsiteX4" fmla="*/ 38350 w 359937"/>
              <a:gd name="connsiteY4" fmla="*/ 55825 h 111281"/>
              <a:gd name="connsiteX5" fmla="*/ 46 w 359937"/>
              <a:gd name="connsiteY5" fmla="*/ 94129 h 111281"/>
              <a:gd name="connsiteX6" fmla="*/ 46 w 359937"/>
              <a:gd name="connsiteY6" fmla="*/ 111612 h 111281"/>
              <a:gd name="connsiteX7" fmla="*/ 321857 w 359937"/>
              <a:gd name="connsiteY7" fmla="*/ 111612 h 111281"/>
              <a:gd name="connsiteX8" fmla="*/ 321857 w 359937"/>
              <a:gd name="connsiteY8" fmla="*/ 94129 h 111281"/>
              <a:gd name="connsiteX9" fmla="*/ 360160 w 359937"/>
              <a:gd name="connsiteY9" fmla="*/ 55825 h 111281"/>
              <a:gd name="connsiteX10" fmla="*/ 321857 w 359937"/>
              <a:gd name="connsiteY10" fmla="*/ 17529 h 1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937" h="111281">
                <a:moveTo>
                  <a:pt x="321857" y="17529"/>
                </a:moveTo>
                <a:lnTo>
                  <a:pt x="321857" y="46"/>
                </a:lnTo>
                <a:lnTo>
                  <a:pt x="46" y="46"/>
                </a:lnTo>
                <a:lnTo>
                  <a:pt x="46" y="17529"/>
                </a:lnTo>
                <a:lnTo>
                  <a:pt x="38350" y="55825"/>
                </a:lnTo>
                <a:lnTo>
                  <a:pt x="46" y="94129"/>
                </a:lnTo>
                <a:lnTo>
                  <a:pt x="46" y="111612"/>
                </a:lnTo>
                <a:lnTo>
                  <a:pt x="321857" y="111612"/>
                </a:lnTo>
                <a:lnTo>
                  <a:pt x="321857" y="94129"/>
                </a:lnTo>
                <a:lnTo>
                  <a:pt x="360160" y="55825"/>
                </a:lnTo>
                <a:lnTo>
                  <a:pt x="321857" y="17529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83">
            <a:extLst>
              <a:ext uri="{FF2B5EF4-FFF2-40B4-BE49-F238E27FC236}">
                <a16:creationId xmlns:a16="http://schemas.microsoft.com/office/drawing/2014/main" id="{F5E2786C-5A8F-6A44-BB40-F16A42AE7359}"/>
              </a:ext>
            </a:extLst>
          </p:cNvPr>
          <p:cNvSpPr/>
          <p:nvPr/>
        </p:nvSpPr>
        <p:spPr>
          <a:xfrm>
            <a:off x="2306504" y="4987384"/>
            <a:ext cx="4776865" cy="1310065"/>
          </a:xfrm>
          <a:custGeom>
            <a:avLst/>
            <a:gdLst>
              <a:gd name="connsiteX0" fmla="*/ 42 w 321564"/>
              <a:gd name="connsiteY0" fmla="*/ 42 h 111281"/>
              <a:gd name="connsiteX1" fmla="*/ 321852 w 321564"/>
              <a:gd name="connsiteY1" fmla="*/ 42 h 111281"/>
              <a:gd name="connsiteX2" fmla="*/ 321852 w 321564"/>
              <a:gd name="connsiteY2" fmla="*/ 111615 h 111281"/>
              <a:gd name="connsiteX3" fmla="*/ 42 w 321564"/>
              <a:gd name="connsiteY3" fmla="*/ 111615 h 1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" h="111281">
                <a:moveTo>
                  <a:pt x="42" y="42"/>
                </a:moveTo>
                <a:lnTo>
                  <a:pt x="321852" y="42"/>
                </a:lnTo>
                <a:lnTo>
                  <a:pt x="321852" y="111615"/>
                </a:lnTo>
                <a:lnTo>
                  <a:pt x="42" y="1116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85">
            <a:extLst>
              <a:ext uri="{FF2B5EF4-FFF2-40B4-BE49-F238E27FC236}">
                <a16:creationId xmlns:a16="http://schemas.microsoft.com/office/drawing/2014/main" id="{9C3C31C7-2D7A-CA4A-AC45-2228569FE0C7}"/>
              </a:ext>
            </a:extLst>
          </p:cNvPr>
          <p:cNvSpPr/>
          <p:nvPr/>
        </p:nvSpPr>
        <p:spPr>
          <a:xfrm>
            <a:off x="7295571" y="10989281"/>
            <a:ext cx="4776865" cy="1310065"/>
          </a:xfrm>
          <a:custGeom>
            <a:avLst/>
            <a:gdLst>
              <a:gd name="connsiteX0" fmla="*/ 42 w 321564"/>
              <a:gd name="connsiteY0" fmla="*/ 42 h 111281"/>
              <a:gd name="connsiteX1" fmla="*/ 321853 w 321564"/>
              <a:gd name="connsiteY1" fmla="*/ 42 h 111281"/>
              <a:gd name="connsiteX2" fmla="*/ 321853 w 321564"/>
              <a:gd name="connsiteY2" fmla="*/ 111615 h 111281"/>
              <a:gd name="connsiteX3" fmla="*/ 42 w 321564"/>
              <a:gd name="connsiteY3" fmla="*/ 111615 h 1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" h="111281">
                <a:moveTo>
                  <a:pt x="42" y="42"/>
                </a:moveTo>
                <a:lnTo>
                  <a:pt x="321853" y="42"/>
                </a:lnTo>
                <a:lnTo>
                  <a:pt x="321853" y="111615"/>
                </a:lnTo>
                <a:lnTo>
                  <a:pt x="42" y="1116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87">
            <a:extLst>
              <a:ext uri="{FF2B5EF4-FFF2-40B4-BE49-F238E27FC236}">
                <a16:creationId xmlns:a16="http://schemas.microsoft.com/office/drawing/2014/main" id="{912B2D90-1440-E048-8457-3D51C6D16438}"/>
              </a:ext>
            </a:extLst>
          </p:cNvPr>
          <p:cNvSpPr/>
          <p:nvPr/>
        </p:nvSpPr>
        <p:spPr>
          <a:xfrm>
            <a:off x="12254052" y="4987384"/>
            <a:ext cx="4776865" cy="1310065"/>
          </a:xfrm>
          <a:custGeom>
            <a:avLst/>
            <a:gdLst>
              <a:gd name="connsiteX0" fmla="*/ 42 w 321564"/>
              <a:gd name="connsiteY0" fmla="*/ 42 h 111281"/>
              <a:gd name="connsiteX1" fmla="*/ 321853 w 321564"/>
              <a:gd name="connsiteY1" fmla="*/ 42 h 111281"/>
              <a:gd name="connsiteX2" fmla="*/ 321853 w 321564"/>
              <a:gd name="connsiteY2" fmla="*/ 111615 h 111281"/>
              <a:gd name="connsiteX3" fmla="*/ 42 w 321564"/>
              <a:gd name="connsiteY3" fmla="*/ 111615 h 1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" h="111281">
                <a:moveTo>
                  <a:pt x="42" y="42"/>
                </a:moveTo>
                <a:lnTo>
                  <a:pt x="321853" y="42"/>
                </a:lnTo>
                <a:lnTo>
                  <a:pt x="321853" y="111615"/>
                </a:lnTo>
                <a:lnTo>
                  <a:pt x="42" y="1116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89">
            <a:extLst>
              <a:ext uri="{FF2B5EF4-FFF2-40B4-BE49-F238E27FC236}">
                <a16:creationId xmlns:a16="http://schemas.microsoft.com/office/drawing/2014/main" id="{FEDC85C6-95B7-3840-9A2C-1BAE6AE8FF13}"/>
              </a:ext>
            </a:extLst>
          </p:cNvPr>
          <p:cNvSpPr/>
          <p:nvPr/>
        </p:nvSpPr>
        <p:spPr>
          <a:xfrm>
            <a:off x="17359654" y="10989281"/>
            <a:ext cx="4776865" cy="1310065"/>
          </a:xfrm>
          <a:custGeom>
            <a:avLst/>
            <a:gdLst>
              <a:gd name="connsiteX0" fmla="*/ 42 w 321564"/>
              <a:gd name="connsiteY0" fmla="*/ 42 h 111281"/>
              <a:gd name="connsiteX1" fmla="*/ 321853 w 321564"/>
              <a:gd name="connsiteY1" fmla="*/ 42 h 111281"/>
              <a:gd name="connsiteX2" fmla="*/ 321853 w 321564"/>
              <a:gd name="connsiteY2" fmla="*/ 111615 h 111281"/>
              <a:gd name="connsiteX3" fmla="*/ 42 w 321564"/>
              <a:gd name="connsiteY3" fmla="*/ 111615 h 11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564" h="111281">
                <a:moveTo>
                  <a:pt x="42" y="42"/>
                </a:moveTo>
                <a:lnTo>
                  <a:pt x="321853" y="42"/>
                </a:lnTo>
                <a:lnTo>
                  <a:pt x="321853" y="111615"/>
                </a:lnTo>
                <a:lnTo>
                  <a:pt x="42" y="1116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91">
            <a:extLst>
              <a:ext uri="{FF2B5EF4-FFF2-40B4-BE49-F238E27FC236}">
                <a16:creationId xmlns:a16="http://schemas.microsoft.com/office/drawing/2014/main" id="{241DC1A7-D13D-6143-8925-1A1BAE151394}"/>
              </a:ext>
            </a:extLst>
          </p:cNvPr>
          <p:cNvSpPr/>
          <p:nvPr/>
        </p:nvSpPr>
        <p:spPr>
          <a:xfrm>
            <a:off x="4772740" y="10134612"/>
            <a:ext cx="1356668" cy="1329756"/>
          </a:xfrm>
          <a:custGeom>
            <a:avLst/>
            <a:gdLst>
              <a:gd name="connsiteX0" fmla="*/ 91972 w 91327"/>
              <a:gd name="connsiteY0" fmla="*/ 46009 h 91327"/>
              <a:gd name="connsiteX1" fmla="*/ 46009 w 91327"/>
              <a:gd name="connsiteY1" fmla="*/ 91972 h 91327"/>
              <a:gd name="connsiteX2" fmla="*/ 47 w 91327"/>
              <a:gd name="connsiteY2" fmla="*/ 46009 h 91327"/>
              <a:gd name="connsiteX3" fmla="*/ 46009 w 91327"/>
              <a:gd name="connsiteY3" fmla="*/ 46 h 91327"/>
              <a:gd name="connsiteX4" fmla="*/ 91972 w 91327"/>
              <a:gd name="connsiteY4" fmla="*/ 46009 h 9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7" h="91327">
                <a:moveTo>
                  <a:pt x="91972" y="46009"/>
                </a:moveTo>
                <a:cubicBezTo>
                  <a:pt x="91972" y="71394"/>
                  <a:pt x="71394" y="91972"/>
                  <a:pt x="46009" y="91972"/>
                </a:cubicBezTo>
                <a:cubicBezTo>
                  <a:pt x="20625" y="91972"/>
                  <a:pt x="47" y="71394"/>
                  <a:pt x="47" y="46009"/>
                </a:cubicBezTo>
                <a:cubicBezTo>
                  <a:pt x="47" y="20625"/>
                  <a:pt x="20625" y="46"/>
                  <a:pt x="46009" y="46"/>
                </a:cubicBezTo>
                <a:cubicBezTo>
                  <a:pt x="71394" y="46"/>
                  <a:pt x="91972" y="20625"/>
                  <a:pt x="91972" y="46009"/>
                </a:cubicBez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92">
            <a:extLst>
              <a:ext uri="{FF2B5EF4-FFF2-40B4-BE49-F238E27FC236}">
                <a16:creationId xmlns:a16="http://schemas.microsoft.com/office/drawing/2014/main" id="{5AD77D0C-632B-B94F-8620-426314C1B1B8}"/>
              </a:ext>
            </a:extLst>
          </p:cNvPr>
          <p:cNvSpPr/>
          <p:nvPr/>
        </p:nvSpPr>
        <p:spPr>
          <a:xfrm>
            <a:off x="9708024" y="5601956"/>
            <a:ext cx="1356668" cy="1329756"/>
          </a:xfrm>
          <a:custGeom>
            <a:avLst/>
            <a:gdLst>
              <a:gd name="connsiteX0" fmla="*/ 91973 w 91327"/>
              <a:gd name="connsiteY0" fmla="*/ 46009 h 91327"/>
              <a:gd name="connsiteX1" fmla="*/ 46010 w 91327"/>
              <a:gd name="connsiteY1" fmla="*/ 91972 h 91327"/>
              <a:gd name="connsiteX2" fmla="*/ 47 w 91327"/>
              <a:gd name="connsiteY2" fmla="*/ 46009 h 91327"/>
              <a:gd name="connsiteX3" fmla="*/ 46010 w 91327"/>
              <a:gd name="connsiteY3" fmla="*/ 46 h 91327"/>
              <a:gd name="connsiteX4" fmla="*/ 91973 w 91327"/>
              <a:gd name="connsiteY4" fmla="*/ 46009 h 9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7" h="91327">
                <a:moveTo>
                  <a:pt x="91973" y="46009"/>
                </a:moveTo>
                <a:cubicBezTo>
                  <a:pt x="91973" y="71394"/>
                  <a:pt x="71394" y="91972"/>
                  <a:pt x="46010" y="91972"/>
                </a:cubicBezTo>
                <a:cubicBezTo>
                  <a:pt x="20625" y="91972"/>
                  <a:pt x="47" y="71394"/>
                  <a:pt x="47" y="46009"/>
                </a:cubicBezTo>
                <a:cubicBezTo>
                  <a:pt x="47" y="20625"/>
                  <a:pt x="20625" y="46"/>
                  <a:pt x="46010" y="46"/>
                </a:cubicBezTo>
                <a:cubicBezTo>
                  <a:pt x="71394" y="46"/>
                  <a:pt x="91973" y="20625"/>
                  <a:pt x="91973" y="46009"/>
                </a:cubicBez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93">
            <a:extLst>
              <a:ext uri="{FF2B5EF4-FFF2-40B4-BE49-F238E27FC236}">
                <a16:creationId xmlns:a16="http://schemas.microsoft.com/office/drawing/2014/main" id="{2EB31D6B-9EB2-4B44-AABE-2215E74905BA}"/>
              </a:ext>
            </a:extLst>
          </p:cNvPr>
          <p:cNvSpPr/>
          <p:nvPr/>
        </p:nvSpPr>
        <p:spPr>
          <a:xfrm>
            <a:off x="14898315" y="10134612"/>
            <a:ext cx="1356668" cy="1329756"/>
          </a:xfrm>
          <a:custGeom>
            <a:avLst/>
            <a:gdLst>
              <a:gd name="connsiteX0" fmla="*/ 91972 w 91327"/>
              <a:gd name="connsiteY0" fmla="*/ 46009 h 91327"/>
              <a:gd name="connsiteX1" fmla="*/ 46009 w 91327"/>
              <a:gd name="connsiteY1" fmla="*/ 91972 h 91327"/>
              <a:gd name="connsiteX2" fmla="*/ 46 w 91327"/>
              <a:gd name="connsiteY2" fmla="*/ 46009 h 91327"/>
              <a:gd name="connsiteX3" fmla="*/ 46009 w 91327"/>
              <a:gd name="connsiteY3" fmla="*/ 46 h 91327"/>
              <a:gd name="connsiteX4" fmla="*/ 91972 w 91327"/>
              <a:gd name="connsiteY4" fmla="*/ 46009 h 9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7" h="91327">
                <a:moveTo>
                  <a:pt x="91972" y="46009"/>
                </a:moveTo>
                <a:cubicBezTo>
                  <a:pt x="91972" y="71394"/>
                  <a:pt x="71394" y="91972"/>
                  <a:pt x="46009" y="91972"/>
                </a:cubicBezTo>
                <a:cubicBezTo>
                  <a:pt x="20625" y="91972"/>
                  <a:pt x="46" y="71394"/>
                  <a:pt x="46" y="46009"/>
                </a:cubicBezTo>
                <a:cubicBezTo>
                  <a:pt x="46" y="20625"/>
                  <a:pt x="20625" y="46"/>
                  <a:pt x="46009" y="46"/>
                </a:cubicBezTo>
                <a:cubicBezTo>
                  <a:pt x="71394" y="46"/>
                  <a:pt x="91972" y="20625"/>
                  <a:pt x="91972" y="46009"/>
                </a:cubicBez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94">
            <a:extLst>
              <a:ext uri="{FF2B5EF4-FFF2-40B4-BE49-F238E27FC236}">
                <a16:creationId xmlns:a16="http://schemas.microsoft.com/office/drawing/2014/main" id="{51D21672-900D-8247-89F3-1D9A837ABBD8}"/>
              </a:ext>
            </a:extLst>
          </p:cNvPr>
          <p:cNvSpPr/>
          <p:nvPr/>
        </p:nvSpPr>
        <p:spPr>
          <a:xfrm>
            <a:off x="20025902" y="5601956"/>
            <a:ext cx="1356668" cy="1329756"/>
          </a:xfrm>
          <a:custGeom>
            <a:avLst/>
            <a:gdLst>
              <a:gd name="connsiteX0" fmla="*/ 91972 w 91327"/>
              <a:gd name="connsiteY0" fmla="*/ 46009 h 91327"/>
              <a:gd name="connsiteX1" fmla="*/ 46009 w 91327"/>
              <a:gd name="connsiteY1" fmla="*/ 91972 h 91327"/>
              <a:gd name="connsiteX2" fmla="*/ 46 w 91327"/>
              <a:gd name="connsiteY2" fmla="*/ 46009 h 91327"/>
              <a:gd name="connsiteX3" fmla="*/ 46009 w 91327"/>
              <a:gd name="connsiteY3" fmla="*/ 46 h 91327"/>
              <a:gd name="connsiteX4" fmla="*/ 91972 w 91327"/>
              <a:gd name="connsiteY4" fmla="*/ 46009 h 9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27" h="91327">
                <a:moveTo>
                  <a:pt x="91972" y="46009"/>
                </a:moveTo>
                <a:cubicBezTo>
                  <a:pt x="91972" y="71394"/>
                  <a:pt x="71394" y="91972"/>
                  <a:pt x="46009" y="91972"/>
                </a:cubicBezTo>
                <a:cubicBezTo>
                  <a:pt x="20625" y="91972"/>
                  <a:pt x="46" y="71394"/>
                  <a:pt x="46" y="46009"/>
                </a:cubicBezTo>
                <a:cubicBezTo>
                  <a:pt x="46" y="20625"/>
                  <a:pt x="20625" y="46"/>
                  <a:pt x="46009" y="46"/>
                </a:cubicBezTo>
                <a:cubicBezTo>
                  <a:pt x="71394" y="46"/>
                  <a:pt x="91972" y="20625"/>
                  <a:pt x="91972" y="46009"/>
                </a:cubicBez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24ED4BA1-7D08-7B48-882B-DCE27F7FA3F8}"/>
              </a:ext>
            </a:extLst>
          </p:cNvPr>
          <p:cNvSpPr txBox="1"/>
          <p:nvPr/>
        </p:nvSpPr>
        <p:spPr>
          <a:xfrm>
            <a:off x="2744566" y="830495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D89DFFBD-014F-8942-9BC0-E75F60256B2F}"/>
              </a:ext>
            </a:extLst>
          </p:cNvPr>
          <p:cNvSpPr/>
          <p:nvPr/>
        </p:nvSpPr>
        <p:spPr>
          <a:xfrm>
            <a:off x="2436282" y="5150366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C925E833-7A73-D84B-979D-B17A056DEE64}"/>
              </a:ext>
            </a:extLst>
          </p:cNvPr>
          <p:cNvSpPr/>
          <p:nvPr/>
        </p:nvSpPr>
        <p:spPr>
          <a:xfrm>
            <a:off x="12407394" y="5150366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9CE8DBF5-DA81-4846-9ED9-4E471CC635F8}"/>
              </a:ext>
            </a:extLst>
          </p:cNvPr>
          <p:cNvSpPr/>
          <p:nvPr/>
        </p:nvSpPr>
        <p:spPr>
          <a:xfrm>
            <a:off x="7439861" y="11167259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FCFFC998-6069-7340-BF13-4EF436DC9A00}"/>
              </a:ext>
            </a:extLst>
          </p:cNvPr>
          <p:cNvSpPr/>
          <p:nvPr/>
        </p:nvSpPr>
        <p:spPr>
          <a:xfrm>
            <a:off x="17528895" y="11167259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8" name="TextBox 21">
            <a:extLst>
              <a:ext uri="{FF2B5EF4-FFF2-40B4-BE49-F238E27FC236}">
                <a16:creationId xmlns:a16="http://schemas.microsoft.com/office/drawing/2014/main" id="{45B4D99C-363A-344F-B067-508031093FB9}"/>
              </a:ext>
            </a:extLst>
          </p:cNvPr>
          <p:cNvSpPr txBox="1"/>
          <p:nvPr/>
        </p:nvSpPr>
        <p:spPr>
          <a:xfrm>
            <a:off x="7597059" y="830495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69" name="TextBox 21">
            <a:extLst>
              <a:ext uri="{FF2B5EF4-FFF2-40B4-BE49-F238E27FC236}">
                <a16:creationId xmlns:a16="http://schemas.microsoft.com/office/drawing/2014/main" id="{0BFFFF45-5C52-0140-9F49-FC1316E90932}"/>
              </a:ext>
            </a:extLst>
          </p:cNvPr>
          <p:cNvSpPr txBox="1"/>
          <p:nvPr/>
        </p:nvSpPr>
        <p:spPr>
          <a:xfrm>
            <a:off x="12559794" y="830495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Consideration</a:t>
            </a:r>
          </a:p>
        </p:txBody>
      </p:sp>
      <p:sp>
        <p:nvSpPr>
          <p:cNvPr id="70" name="TextBox 21">
            <a:extLst>
              <a:ext uri="{FF2B5EF4-FFF2-40B4-BE49-F238E27FC236}">
                <a16:creationId xmlns:a16="http://schemas.microsoft.com/office/drawing/2014/main" id="{8B2758C5-B73F-CF43-AB66-068199F220D5}"/>
              </a:ext>
            </a:extLst>
          </p:cNvPr>
          <p:cNvSpPr txBox="1"/>
          <p:nvPr/>
        </p:nvSpPr>
        <p:spPr>
          <a:xfrm>
            <a:off x="17374438" y="8304953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Pre-Order</a:t>
            </a:r>
          </a:p>
        </p:txBody>
      </p:sp>
      <p:grpSp>
        <p:nvGrpSpPr>
          <p:cNvPr id="71" name="Gráfico 248">
            <a:extLst>
              <a:ext uri="{FF2B5EF4-FFF2-40B4-BE49-F238E27FC236}">
                <a16:creationId xmlns:a16="http://schemas.microsoft.com/office/drawing/2014/main" id="{5E7D2BEE-7501-4C40-8337-64A1237217D1}"/>
              </a:ext>
            </a:extLst>
          </p:cNvPr>
          <p:cNvGrpSpPr/>
          <p:nvPr/>
        </p:nvGrpSpPr>
        <p:grpSpPr>
          <a:xfrm>
            <a:off x="5066666" y="10413029"/>
            <a:ext cx="799496" cy="799493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72" name="Forma libre 369">
              <a:extLst>
                <a:ext uri="{FF2B5EF4-FFF2-40B4-BE49-F238E27FC236}">
                  <a16:creationId xmlns:a16="http://schemas.microsoft.com/office/drawing/2014/main" id="{A656A60F-A5D1-8B4A-944E-210E40204224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3" name="Gráfico 221">
            <a:extLst>
              <a:ext uri="{FF2B5EF4-FFF2-40B4-BE49-F238E27FC236}">
                <a16:creationId xmlns:a16="http://schemas.microsoft.com/office/drawing/2014/main" id="{0AED03E9-324D-8249-A1D2-0C384D080C50}"/>
              </a:ext>
            </a:extLst>
          </p:cNvPr>
          <p:cNvSpPr/>
          <p:nvPr/>
        </p:nvSpPr>
        <p:spPr>
          <a:xfrm>
            <a:off x="10078354" y="5996165"/>
            <a:ext cx="697609" cy="581341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5" name="Gráfico 22">
            <a:extLst>
              <a:ext uri="{FF2B5EF4-FFF2-40B4-BE49-F238E27FC236}">
                <a16:creationId xmlns:a16="http://schemas.microsoft.com/office/drawing/2014/main" id="{2DDB7212-7061-E949-A077-1DAEF9E4FA5A}"/>
              </a:ext>
            </a:extLst>
          </p:cNvPr>
          <p:cNvGrpSpPr/>
          <p:nvPr/>
        </p:nvGrpSpPr>
        <p:grpSpPr>
          <a:xfrm>
            <a:off x="15241999" y="10439726"/>
            <a:ext cx="672985" cy="672985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77" name="Forma libre 340">
              <a:extLst>
                <a:ext uri="{FF2B5EF4-FFF2-40B4-BE49-F238E27FC236}">
                  <a16:creationId xmlns:a16="http://schemas.microsoft.com/office/drawing/2014/main" id="{8076E27A-4823-9F45-9584-A7C7AAC7AAD9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9" name="Forma libre 341">
              <a:extLst>
                <a:ext uri="{FF2B5EF4-FFF2-40B4-BE49-F238E27FC236}">
                  <a16:creationId xmlns:a16="http://schemas.microsoft.com/office/drawing/2014/main" id="{B842CA06-5E4C-7148-BF09-7401F3A0323D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342">
              <a:extLst>
                <a:ext uri="{FF2B5EF4-FFF2-40B4-BE49-F238E27FC236}">
                  <a16:creationId xmlns:a16="http://schemas.microsoft.com/office/drawing/2014/main" id="{84984A25-7D92-B54D-83C9-D782921DA8D7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343">
              <a:extLst>
                <a:ext uri="{FF2B5EF4-FFF2-40B4-BE49-F238E27FC236}">
                  <a16:creationId xmlns:a16="http://schemas.microsoft.com/office/drawing/2014/main" id="{9422D1BB-7557-7046-90A7-C99642968EE2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344">
              <a:extLst>
                <a:ext uri="{FF2B5EF4-FFF2-40B4-BE49-F238E27FC236}">
                  <a16:creationId xmlns:a16="http://schemas.microsoft.com/office/drawing/2014/main" id="{A6E2BABF-26D9-514A-B0AE-EB5DBF13AE5A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8" name="Forma libre 345">
              <a:extLst>
                <a:ext uri="{FF2B5EF4-FFF2-40B4-BE49-F238E27FC236}">
                  <a16:creationId xmlns:a16="http://schemas.microsoft.com/office/drawing/2014/main" id="{7E9CBA8C-F99A-FF43-B007-D5382F52C496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346">
              <a:extLst>
                <a:ext uri="{FF2B5EF4-FFF2-40B4-BE49-F238E27FC236}">
                  <a16:creationId xmlns:a16="http://schemas.microsoft.com/office/drawing/2014/main" id="{42CEAF4C-FB17-EF45-8A19-6B2AFE84F1E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0" name="Gráfico 233">
            <a:extLst>
              <a:ext uri="{FF2B5EF4-FFF2-40B4-BE49-F238E27FC236}">
                <a16:creationId xmlns:a16="http://schemas.microsoft.com/office/drawing/2014/main" id="{7C09FF1D-19B1-DF45-B445-0C4D491545EB}"/>
              </a:ext>
            </a:extLst>
          </p:cNvPr>
          <p:cNvGrpSpPr/>
          <p:nvPr/>
        </p:nvGrpSpPr>
        <p:grpSpPr>
          <a:xfrm>
            <a:off x="20423416" y="5967095"/>
            <a:ext cx="639479" cy="639479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91" name="Forma libre 317">
              <a:extLst>
                <a:ext uri="{FF2B5EF4-FFF2-40B4-BE49-F238E27FC236}">
                  <a16:creationId xmlns:a16="http://schemas.microsoft.com/office/drawing/2014/main" id="{3D42F16B-D94E-704B-A88C-775468F6AEF4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318">
              <a:extLst>
                <a:ext uri="{FF2B5EF4-FFF2-40B4-BE49-F238E27FC236}">
                  <a16:creationId xmlns:a16="http://schemas.microsoft.com/office/drawing/2014/main" id="{A625CA69-7BFD-914B-AF75-2FEEAE62D99E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735703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Forma libre 6">
            <a:extLst>
              <a:ext uri="{FF2B5EF4-FFF2-40B4-BE49-F238E27FC236}">
                <a16:creationId xmlns:a16="http://schemas.microsoft.com/office/drawing/2014/main" id="{54AB8D33-8B01-8144-A743-24EB5FEE9081}"/>
              </a:ext>
            </a:extLst>
          </p:cNvPr>
          <p:cNvSpPr/>
          <p:nvPr/>
        </p:nvSpPr>
        <p:spPr>
          <a:xfrm>
            <a:off x="5145348" y="9149482"/>
            <a:ext cx="3353317" cy="3288547"/>
          </a:xfrm>
          <a:custGeom>
            <a:avLst/>
            <a:gdLst>
              <a:gd name="connsiteX0" fmla="*/ 373752 w 373751"/>
              <a:gd name="connsiteY0" fmla="*/ 186899 h 373751"/>
              <a:gd name="connsiteX1" fmla="*/ 186899 w 373751"/>
              <a:gd name="connsiteY1" fmla="*/ 373752 h 373751"/>
              <a:gd name="connsiteX2" fmla="*/ 46 w 373751"/>
              <a:gd name="connsiteY2" fmla="*/ 186899 h 373751"/>
              <a:gd name="connsiteX3" fmla="*/ 186899 w 373751"/>
              <a:gd name="connsiteY3" fmla="*/ 46 h 373751"/>
              <a:gd name="connsiteX4" fmla="*/ 373752 w 373751"/>
              <a:gd name="connsiteY4" fmla="*/ 186899 h 37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51" h="373751">
                <a:moveTo>
                  <a:pt x="373752" y="186899"/>
                </a:moveTo>
                <a:cubicBezTo>
                  <a:pt x="373752" y="290095"/>
                  <a:pt x="290095" y="373752"/>
                  <a:pt x="186899" y="373752"/>
                </a:cubicBezTo>
                <a:cubicBezTo>
                  <a:pt x="83703" y="373752"/>
                  <a:pt x="46" y="290095"/>
                  <a:pt x="46" y="186899"/>
                </a:cubicBezTo>
                <a:cubicBezTo>
                  <a:pt x="46" y="83703"/>
                  <a:pt x="83703" y="46"/>
                  <a:pt x="186899" y="46"/>
                </a:cubicBezTo>
                <a:cubicBezTo>
                  <a:pt x="290095" y="46"/>
                  <a:pt x="373752" y="83703"/>
                  <a:pt x="373752" y="186899"/>
                </a:cubicBez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7">
            <a:extLst>
              <a:ext uri="{FF2B5EF4-FFF2-40B4-BE49-F238E27FC236}">
                <a16:creationId xmlns:a16="http://schemas.microsoft.com/office/drawing/2014/main" id="{62272DF6-CF49-6247-90EB-0EE3AE964C19}"/>
              </a:ext>
            </a:extLst>
          </p:cNvPr>
          <p:cNvSpPr/>
          <p:nvPr/>
        </p:nvSpPr>
        <p:spPr>
          <a:xfrm>
            <a:off x="10514925" y="9149482"/>
            <a:ext cx="3353317" cy="3288547"/>
          </a:xfrm>
          <a:custGeom>
            <a:avLst/>
            <a:gdLst>
              <a:gd name="connsiteX0" fmla="*/ 373752 w 373751"/>
              <a:gd name="connsiteY0" fmla="*/ 186899 h 373751"/>
              <a:gd name="connsiteX1" fmla="*/ 186899 w 373751"/>
              <a:gd name="connsiteY1" fmla="*/ 373752 h 373751"/>
              <a:gd name="connsiteX2" fmla="*/ 46 w 373751"/>
              <a:gd name="connsiteY2" fmla="*/ 186899 h 373751"/>
              <a:gd name="connsiteX3" fmla="*/ 186899 w 373751"/>
              <a:gd name="connsiteY3" fmla="*/ 46 h 373751"/>
              <a:gd name="connsiteX4" fmla="*/ 373752 w 373751"/>
              <a:gd name="connsiteY4" fmla="*/ 186899 h 37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51" h="373751">
                <a:moveTo>
                  <a:pt x="373752" y="186899"/>
                </a:moveTo>
                <a:cubicBezTo>
                  <a:pt x="373752" y="290095"/>
                  <a:pt x="290095" y="373752"/>
                  <a:pt x="186899" y="373752"/>
                </a:cubicBezTo>
                <a:cubicBezTo>
                  <a:pt x="83703" y="373752"/>
                  <a:pt x="46" y="290095"/>
                  <a:pt x="46" y="186899"/>
                </a:cubicBezTo>
                <a:cubicBezTo>
                  <a:pt x="46" y="83703"/>
                  <a:pt x="83703" y="46"/>
                  <a:pt x="186899" y="46"/>
                </a:cubicBezTo>
                <a:cubicBezTo>
                  <a:pt x="290095" y="46"/>
                  <a:pt x="373752" y="83703"/>
                  <a:pt x="373752" y="186899"/>
                </a:cubicBez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8">
            <a:extLst>
              <a:ext uri="{FF2B5EF4-FFF2-40B4-BE49-F238E27FC236}">
                <a16:creationId xmlns:a16="http://schemas.microsoft.com/office/drawing/2014/main" id="{9D68F77C-32D1-BD43-993F-9D42D7D3695F}"/>
              </a:ext>
            </a:extLst>
          </p:cNvPr>
          <p:cNvSpPr/>
          <p:nvPr/>
        </p:nvSpPr>
        <p:spPr>
          <a:xfrm>
            <a:off x="15884493" y="9149482"/>
            <a:ext cx="3353317" cy="3288547"/>
          </a:xfrm>
          <a:custGeom>
            <a:avLst/>
            <a:gdLst>
              <a:gd name="connsiteX0" fmla="*/ 373752 w 373751"/>
              <a:gd name="connsiteY0" fmla="*/ 186899 h 373751"/>
              <a:gd name="connsiteX1" fmla="*/ 186899 w 373751"/>
              <a:gd name="connsiteY1" fmla="*/ 373752 h 373751"/>
              <a:gd name="connsiteX2" fmla="*/ 46 w 373751"/>
              <a:gd name="connsiteY2" fmla="*/ 186899 h 373751"/>
              <a:gd name="connsiteX3" fmla="*/ 186899 w 373751"/>
              <a:gd name="connsiteY3" fmla="*/ 46 h 373751"/>
              <a:gd name="connsiteX4" fmla="*/ 373752 w 373751"/>
              <a:gd name="connsiteY4" fmla="*/ 186899 h 37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51" h="373751">
                <a:moveTo>
                  <a:pt x="373752" y="186899"/>
                </a:moveTo>
                <a:cubicBezTo>
                  <a:pt x="373752" y="290095"/>
                  <a:pt x="290095" y="373752"/>
                  <a:pt x="186899" y="373752"/>
                </a:cubicBezTo>
                <a:cubicBezTo>
                  <a:pt x="83703" y="373752"/>
                  <a:pt x="46" y="290095"/>
                  <a:pt x="46" y="186899"/>
                </a:cubicBezTo>
                <a:cubicBezTo>
                  <a:pt x="46" y="83703"/>
                  <a:pt x="83703" y="46"/>
                  <a:pt x="186899" y="46"/>
                </a:cubicBezTo>
                <a:cubicBezTo>
                  <a:pt x="290095" y="46"/>
                  <a:pt x="373752" y="83703"/>
                  <a:pt x="373752" y="186899"/>
                </a:cubicBez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9">
            <a:extLst>
              <a:ext uri="{FF2B5EF4-FFF2-40B4-BE49-F238E27FC236}">
                <a16:creationId xmlns:a16="http://schemas.microsoft.com/office/drawing/2014/main" id="{E5F6B5D2-7278-9145-B1E2-8AE7F7A36976}"/>
              </a:ext>
            </a:extLst>
          </p:cNvPr>
          <p:cNvSpPr/>
          <p:nvPr/>
        </p:nvSpPr>
        <p:spPr>
          <a:xfrm>
            <a:off x="7830132" y="4879357"/>
            <a:ext cx="3353317" cy="3288547"/>
          </a:xfrm>
          <a:custGeom>
            <a:avLst/>
            <a:gdLst>
              <a:gd name="connsiteX0" fmla="*/ 373752 w 373751"/>
              <a:gd name="connsiteY0" fmla="*/ 186899 h 373751"/>
              <a:gd name="connsiteX1" fmla="*/ 186899 w 373751"/>
              <a:gd name="connsiteY1" fmla="*/ 373752 h 373751"/>
              <a:gd name="connsiteX2" fmla="*/ 46 w 373751"/>
              <a:gd name="connsiteY2" fmla="*/ 186899 h 373751"/>
              <a:gd name="connsiteX3" fmla="*/ 186899 w 373751"/>
              <a:gd name="connsiteY3" fmla="*/ 46 h 373751"/>
              <a:gd name="connsiteX4" fmla="*/ 373752 w 373751"/>
              <a:gd name="connsiteY4" fmla="*/ 186899 h 37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51" h="373751">
                <a:moveTo>
                  <a:pt x="373752" y="186899"/>
                </a:moveTo>
                <a:cubicBezTo>
                  <a:pt x="373752" y="290095"/>
                  <a:pt x="290095" y="373752"/>
                  <a:pt x="186899" y="373752"/>
                </a:cubicBezTo>
                <a:cubicBezTo>
                  <a:pt x="83703" y="373752"/>
                  <a:pt x="46" y="290095"/>
                  <a:pt x="46" y="186899"/>
                </a:cubicBezTo>
                <a:cubicBezTo>
                  <a:pt x="46" y="83703"/>
                  <a:pt x="83703" y="46"/>
                  <a:pt x="186899" y="46"/>
                </a:cubicBezTo>
                <a:cubicBezTo>
                  <a:pt x="290095" y="46"/>
                  <a:pt x="373752" y="83703"/>
                  <a:pt x="373752" y="186899"/>
                </a:cubicBez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10">
            <a:extLst>
              <a:ext uri="{FF2B5EF4-FFF2-40B4-BE49-F238E27FC236}">
                <a16:creationId xmlns:a16="http://schemas.microsoft.com/office/drawing/2014/main" id="{5BBB587D-3A16-3244-8D5A-4CEB3E1EF5BC}"/>
              </a:ext>
            </a:extLst>
          </p:cNvPr>
          <p:cNvSpPr/>
          <p:nvPr/>
        </p:nvSpPr>
        <p:spPr>
          <a:xfrm>
            <a:off x="13199709" y="4879357"/>
            <a:ext cx="3353317" cy="3288547"/>
          </a:xfrm>
          <a:custGeom>
            <a:avLst/>
            <a:gdLst>
              <a:gd name="connsiteX0" fmla="*/ 373752 w 373751"/>
              <a:gd name="connsiteY0" fmla="*/ 186899 h 373751"/>
              <a:gd name="connsiteX1" fmla="*/ 186899 w 373751"/>
              <a:gd name="connsiteY1" fmla="*/ 373752 h 373751"/>
              <a:gd name="connsiteX2" fmla="*/ 46 w 373751"/>
              <a:gd name="connsiteY2" fmla="*/ 186899 h 373751"/>
              <a:gd name="connsiteX3" fmla="*/ 186899 w 373751"/>
              <a:gd name="connsiteY3" fmla="*/ 46 h 373751"/>
              <a:gd name="connsiteX4" fmla="*/ 373752 w 373751"/>
              <a:gd name="connsiteY4" fmla="*/ 186899 h 37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751" h="373751">
                <a:moveTo>
                  <a:pt x="373752" y="186899"/>
                </a:moveTo>
                <a:cubicBezTo>
                  <a:pt x="373752" y="290095"/>
                  <a:pt x="290095" y="373752"/>
                  <a:pt x="186899" y="373752"/>
                </a:cubicBezTo>
                <a:cubicBezTo>
                  <a:pt x="83703" y="373752"/>
                  <a:pt x="46" y="290095"/>
                  <a:pt x="46" y="186899"/>
                </a:cubicBezTo>
                <a:cubicBezTo>
                  <a:pt x="46" y="83703"/>
                  <a:pt x="83703" y="46"/>
                  <a:pt x="186899" y="46"/>
                </a:cubicBezTo>
                <a:cubicBezTo>
                  <a:pt x="290095" y="46"/>
                  <a:pt x="373752" y="83703"/>
                  <a:pt x="373752" y="186899"/>
                </a:cubicBez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543">
            <a:extLst>
              <a:ext uri="{FF2B5EF4-FFF2-40B4-BE49-F238E27FC236}">
                <a16:creationId xmlns:a16="http://schemas.microsoft.com/office/drawing/2014/main" id="{047A91E7-CBD5-964B-89AB-3DEAB696912B}"/>
              </a:ext>
            </a:extLst>
          </p:cNvPr>
          <p:cNvSpPr/>
          <p:nvPr/>
        </p:nvSpPr>
        <p:spPr>
          <a:xfrm>
            <a:off x="5356101" y="7900248"/>
            <a:ext cx="13668030" cy="1541249"/>
          </a:xfrm>
          <a:custGeom>
            <a:avLst/>
            <a:gdLst>
              <a:gd name="connsiteX0" fmla="*/ 1519553 w 1523403"/>
              <a:gd name="connsiteY0" fmla="*/ 153860 h 328471"/>
              <a:gd name="connsiteX1" fmla="*/ 1498294 w 1523403"/>
              <a:gd name="connsiteY1" fmla="*/ 153860 h 328471"/>
              <a:gd name="connsiteX2" fmla="*/ 1498294 w 1523403"/>
              <a:gd name="connsiteY2" fmla="*/ 153860 h 328471"/>
              <a:gd name="connsiteX3" fmla="*/ 1220774 w 1523403"/>
              <a:gd name="connsiteY3" fmla="*/ 153860 h 328471"/>
              <a:gd name="connsiteX4" fmla="*/ 1220774 w 1523403"/>
              <a:gd name="connsiteY4" fmla="*/ 153860 h 328471"/>
              <a:gd name="connsiteX5" fmla="*/ 1220774 w 1523403"/>
              <a:gd name="connsiteY5" fmla="*/ 153860 h 328471"/>
              <a:gd name="connsiteX6" fmla="*/ 1071335 w 1523403"/>
              <a:gd name="connsiteY6" fmla="*/ 4451 h 328471"/>
              <a:gd name="connsiteX7" fmla="*/ 1050083 w 1523403"/>
              <a:gd name="connsiteY7" fmla="*/ 4444 h 328471"/>
              <a:gd name="connsiteX8" fmla="*/ 1050076 w 1523403"/>
              <a:gd name="connsiteY8" fmla="*/ 4451 h 328471"/>
              <a:gd name="connsiteX9" fmla="*/ 900721 w 1523403"/>
              <a:gd name="connsiteY9" fmla="*/ 153837 h 328471"/>
              <a:gd name="connsiteX10" fmla="*/ 900721 w 1523403"/>
              <a:gd name="connsiteY10" fmla="*/ 153837 h 328471"/>
              <a:gd name="connsiteX11" fmla="*/ 900721 w 1523403"/>
              <a:gd name="connsiteY11" fmla="*/ 153837 h 328471"/>
              <a:gd name="connsiteX12" fmla="*/ 623170 w 1523403"/>
              <a:gd name="connsiteY12" fmla="*/ 153837 h 328471"/>
              <a:gd name="connsiteX13" fmla="*/ 623170 w 1523403"/>
              <a:gd name="connsiteY13" fmla="*/ 153837 h 328471"/>
              <a:gd name="connsiteX14" fmla="*/ 623170 w 1523403"/>
              <a:gd name="connsiteY14" fmla="*/ 153837 h 328471"/>
              <a:gd name="connsiteX15" fmla="*/ 473700 w 1523403"/>
              <a:gd name="connsiteY15" fmla="*/ 4451 h 328471"/>
              <a:gd name="connsiteX16" fmla="*/ 452449 w 1523403"/>
              <a:gd name="connsiteY16" fmla="*/ 4444 h 328471"/>
              <a:gd name="connsiteX17" fmla="*/ 452441 w 1523403"/>
              <a:gd name="connsiteY17" fmla="*/ 4451 h 328471"/>
              <a:gd name="connsiteX18" fmla="*/ 303033 w 1523403"/>
              <a:gd name="connsiteY18" fmla="*/ 153860 h 328471"/>
              <a:gd name="connsiteX19" fmla="*/ 303033 w 1523403"/>
              <a:gd name="connsiteY19" fmla="*/ 153860 h 328471"/>
              <a:gd name="connsiteX20" fmla="*/ 303033 w 1523403"/>
              <a:gd name="connsiteY20" fmla="*/ 153860 h 328471"/>
              <a:gd name="connsiteX21" fmla="*/ 25520 w 1523403"/>
              <a:gd name="connsiteY21" fmla="*/ 153860 h 328471"/>
              <a:gd name="connsiteX22" fmla="*/ 25520 w 1523403"/>
              <a:gd name="connsiteY22" fmla="*/ 153860 h 328471"/>
              <a:gd name="connsiteX23" fmla="*/ 4261 w 1523403"/>
              <a:gd name="connsiteY23" fmla="*/ 154240 h 328471"/>
              <a:gd name="connsiteX24" fmla="*/ 4261 w 1523403"/>
              <a:gd name="connsiteY24" fmla="*/ 175118 h 328471"/>
              <a:gd name="connsiteX25" fmla="*/ 153670 w 1523403"/>
              <a:gd name="connsiteY25" fmla="*/ 324527 h 328471"/>
              <a:gd name="connsiteX26" fmla="*/ 174921 w 1523403"/>
              <a:gd name="connsiteY26" fmla="*/ 324534 h 328471"/>
              <a:gd name="connsiteX27" fmla="*/ 174929 w 1523403"/>
              <a:gd name="connsiteY27" fmla="*/ 324527 h 328471"/>
              <a:gd name="connsiteX28" fmla="*/ 324314 w 1523403"/>
              <a:gd name="connsiteY28" fmla="*/ 175141 h 328471"/>
              <a:gd name="connsiteX29" fmla="*/ 324314 w 1523403"/>
              <a:gd name="connsiteY29" fmla="*/ 175141 h 328471"/>
              <a:gd name="connsiteX30" fmla="*/ 324314 w 1523403"/>
              <a:gd name="connsiteY30" fmla="*/ 175141 h 328471"/>
              <a:gd name="connsiteX31" fmla="*/ 601873 w 1523403"/>
              <a:gd name="connsiteY31" fmla="*/ 175141 h 328471"/>
              <a:gd name="connsiteX32" fmla="*/ 601873 w 1523403"/>
              <a:gd name="connsiteY32" fmla="*/ 175141 h 328471"/>
              <a:gd name="connsiteX33" fmla="*/ 751281 w 1523403"/>
              <a:gd name="connsiteY33" fmla="*/ 324550 h 328471"/>
              <a:gd name="connsiteX34" fmla="*/ 772533 w 1523403"/>
              <a:gd name="connsiteY34" fmla="*/ 324557 h 328471"/>
              <a:gd name="connsiteX35" fmla="*/ 772540 w 1523403"/>
              <a:gd name="connsiteY35" fmla="*/ 324550 h 328471"/>
              <a:gd name="connsiteX36" fmla="*/ 921949 w 1523403"/>
              <a:gd name="connsiteY36" fmla="*/ 175141 h 328471"/>
              <a:gd name="connsiteX37" fmla="*/ 921949 w 1523403"/>
              <a:gd name="connsiteY37" fmla="*/ 175141 h 328471"/>
              <a:gd name="connsiteX38" fmla="*/ 1199469 w 1523403"/>
              <a:gd name="connsiteY38" fmla="*/ 175141 h 328471"/>
              <a:gd name="connsiteX39" fmla="*/ 1199469 w 1523403"/>
              <a:gd name="connsiteY39" fmla="*/ 175141 h 328471"/>
              <a:gd name="connsiteX40" fmla="*/ 1199469 w 1523403"/>
              <a:gd name="connsiteY40" fmla="*/ 175141 h 328471"/>
              <a:gd name="connsiteX41" fmla="*/ 1348916 w 1523403"/>
              <a:gd name="connsiteY41" fmla="*/ 324527 h 328471"/>
              <a:gd name="connsiteX42" fmla="*/ 1370167 w 1523403"/>
              <a:gd name="connsiteY42" fmla="*/ 324534 h 328471"/>
              <a:gd name="connsiteX43" fmla="*/ 1370175 w 1523403"/>
              <a:gd name="connsiteY43" fmla="*/ 324527 h 328471"/>
              <a:gd name="connsiteX44" fmla="*/ 1519576 w 1523403"/>
              <a:gd name="connsiteY44" fmla="*/ 175118 h 328471"/>
              <a:gd name="connsiteX45" fmla="*/ 1519571 w 1523403"/>
              <a:gd name="connsiteY45" fmla="*/ 153878 h 328471"/>
              <a:gd name="connsiteX46" fmla="*/ 1519553 w 1523403"/>
              <a:gd name="connsiteY46" fmla="*/ 153860 h 32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523403" h="328471">
                <a:moveTo>
                  <a:pt x="1519553" y="153860"/>
                </a:moveTo>
                <a:cubicBezTo>
                  <a:pt x="1513682" y="147991"/>
                  <a:pt x="1504165" y="147991"/>
                  <a:pt x="1498294" y="153860"/>
                </a:cubicBezTo>
                <a:lnTo>
                  <a:pt x="1498294" y="153860"/>
                </a:lnTo>
                <a:cubicBezTo>
                  <a:pt x="1421656" y="230490"/>
                  <a:pt x="1297412" y="230490"/>
                  <a:pt x="1220774" y="153860"/>
                </a:cubicBezTo>
                <a:lnTo>
                  <a:pt x="1220774" y="153860"/>
                </a:lnTo>
                <a:lnTo>
                  <a:pt x="1220774" y="153860"/>
                </a:lnTo>
                <a:lnTo>
                  <a:pt x="1071335" y="4451"/>
                </a:lnTo>
                <a:cubicBezTo>
                  <a:pt x="1065468" y="-1419"/>
                  <a:pt x="1055954" y="-1422"/>
                  <a:pt x="1050083" y="4444"/>
                </a:cubicBezTo>
                <a:cubicBezTo>
                  <a:pt x="1050081" y="4446"/>
                  <a:pt x="1050078" y="4449"/>
                  <a:pt x="1050076" y="4451"/>
                </a:cubicBezTo>
                <a:lnTo>
                  <a:pt x="900721" y="153837"/>
                </a:lnTo>
                <a:lnTo>
                  <a:pt x="900721" y="153837"/>
                </a:lnTo>
                <a:lnTo>
                  <a:pt x="900721" y="153837"/>
                </a:lnTo>
                <a:cubicBezTo>
                  <a:pt x="824083" y="230483"/>
                  <a:pt x="699816" y="230483"/>
                  <a:pt x="623170" y="153837"/>
                </a:cubicBezTo>
                <a:lnTo>
                  <a:pt x="623170" y="153837"/>
                </a:lnTo>
                <a:lnTo>
                  <a:pt x="623170" y="153837"/>
                </a:lnTo>
                <a:lnTo>
                  <a:pt x="473700" y="4451"/>
                </a:lnTo>
                <a:cubicBezTo>
                  <a:pt x="467834" y="-1419"/>
                  <a:pt x="458319" y="-1422"/>
                  <a:pt x="452449" y="4444"/>
                </a:cubicBezTo>
                <a:cubicBezTo>
                  <a:pt x="452446" y="4446"/>
                  <a:pt x="452444" y="4449"/>
                  <a:pt x="452441" y="4451"/>
                </a:cubicBezTo>
                <a:lnTo>
                  <a:pt x="303033" y="153860"/>
                </a:lnTo>
                <a:lnTo>
                  <a:pt x="303033" y="153860"/>
                </a:lnTo>
                <a:lnTo>
                  <a:pt x="303033" y="153860"/>
                </a:lnTo>
                <a:cubicBezTo>
                  <a:pt x="226402" y="230490"/>
                  <a:pt x="102151" y="230490"/>
                  <a:pt x="25520" y="153860"/>
                </a:cubicBezTo>
                <a:lnTo>
                  <a:pt x="25520" y="153860"/>
                </a:lnTo>
                <a:cubicBezTo>
                  <a:pt x="19544" y="148094"/>
                  <a:pt x="10027" y="148265"/>
                  <a:pt x="4261" y="154240"/>
                </a:cubicBezTo>
                <a:cubicBezTo>
                  <a:pt x="-1359" y="160065"/>
                  <a:pt x="-1359" y="169293"/>
                  <a:pt x="4261" y="175118"/>
                </a:cubicBezTo>
                <a:lnTo>
                  <a:pt x="153670" y="324527"/>
                </a:lnTo>
                <a:cubicBezTo>
                  <a:pt x="159536" y="330397"/>
                  <a:pt x="169051" y="330400"/>
                  <a:pt x="174921" y="324534"/>
                </a:cubicBezTo>
                <a:cubicBezTo>
                  <a:pt x="174924" y="324532"/>
                  <a:pt x="174926" y="324529"/>
                  <a:pt x="174929" y="324527"/>
                </a:cubicBezTo>
                <a:lnTo>
                  <a:pt x="324314" y="175141"/>
                </a:lnTo>
                <a:lnTo>
                  <a:pt x="324314" y="175141"/>
                </a:lnTo>
                <a:lnTo>
                  <a:pt x="324314" y="175141"/>
                </a:lnTo>
                <a:cubicBezTo>
                  <a:pt x="400960" y="98495"/>
                  <a:pt x="525227" y="98495"/>
                  <a:pt x="601873" y="175141"/>
                </a:cubicBezTo>
                <a:lnTo>
                  <a:pt x="601873" y="175141"/>
                </a:lnTo>
                <a:lnTo>
                  <a:pt x="751281" y="324550"/>
                </a:lnTo>
                <a:cubicBezTo>
                  <a:pt x="757148" y="330420"/>
                  <a:pt x="766662" y="330424"/>
                  <a:pt x="772533" y="324557"/>
                </a:cubicBezTo>
                <a:cubicBezTo>
                  <a:pt x="772535" y="324555"/>
                  <a:pt x="772538" y="324553"/>
                  <a:pt x="772540" y="324550"/>
                </a:cubicBezTo>
                <a:lnTo>
                  <a:pt x="921949" y="175141"/>
                </a:lnTo>
                <a:lnTo>
                  <a:pt x="921949" y="175141"/>
                </a:lnTo>
                <a:cubicBezTo>
                  <a:pt x="998587" y="98503"/>
                  <a:pt x="1122831" y="98503"/>
                  <a:pt x="1199469" y="175141"/>
                </a:cubicBezTo>
                <a:lnTo>
                  <a:pt x="1199469" y="175141"/>
                </a:lnTo>
                <a:lnTo>
                  <a:pt x="1199469" y="175141"/>
                </a:lnTo>
                <a:lnTo>
                  <a:pt x="1348916" y="324527"/>
                </a:lnTo>
                <a:cubicBezTo>
                  <a:pt x="1354782" y="330397"/>
                  <a:pt x="1364297" y="330400"/>
                  <a:pt x="1370167" y="324534"/>
                </a:cubicBezTo>
                <a:cubicBezTo>
                  <a:pt x="1370170" y="324532"/>
                  <a:pt x="1370173" y="324529"/>
                  <a:pt x="1370175" y="324527"/>
                </a:cubicBezTo>
                <a:lnTo>
                  <a:pt x="1519576" y="175118"/>
                </a:lnTo>
                <a:cubicBezTo>
                  <a:pt x="1525440" y="169252"/>
                  <a:pt x="1525437" y="159742"/>
                  <a:pt x="1519571" y="153878"/>
                </a:cubicBezTo>
                <a:cubicBezTo>
                  <a:pt x="1519565" y="153872"/>
                  <a:pt x="1519559" y="153866"/>
                  <a:pt x="1519553" y="15386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544">
            <a:extLst>
              <a:ext uri="{FF2B5EF4-FFF2-40B4-BE49-F238E27FC236}">
                <a16:creationId xmlns:a16="http://schemas.microsoft.com/office/drawing/2014/main" id="{127A6CA3-7D2A-5A4C-972B-2B6211206F93}"/>
              </a:ext>
            </a:extLst>
          </p:cNvPr>
          <p:cNvSpPr/>
          <p:nvPr/>
        </p:nvSpPr>
        <p:spPr>
          <a:xfrm>
            <a:off x="5893132" y="6809573"/>
            <a:ext cx="1852242" cy="1816464"/>
          </a:xfrm>
          <a:custGeom>
            <a:avLst/>
            <a:gdLst>
              <a:gd name="connsiteX0" fmla="*/ 207060 w 206446"/>
              <a:gd name="connsiteY0" fmla="*/ 103553 h 206446"/>
              <a:gd name="connsiteX1" fmla="*/ 103553 w 206446"/>
              <a:gd name="connsiteY1" fmla="*/ 207060 h 206446"/>
              <a:gd name="connsiteX2" fmla="*/ 46 w 206446"/>
              <a:gd name="connsiteY2" fmla="*/ 103553 h 206446"/>
              <a:gd name="connsiteX3" fmla="*/ 103553 w 206446"/>
              <a:gd name="connsiteY3" fmla="*/ 46 h 206446"/>
              <a:gd name="connsiteX4" fmla="*/ 207060 w 206446"/>
              <a:gd name="connsiteY4" fmla="*/ 103553 h 20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46" h="206446">
                <a:moveTo>
                  <a:pt x="207060" y="103553"/>
                </a:moveTo>
                <a:cubicBezTo>
                  <a:pt x="207060" y="160719"/>
                  <a:pt x="160719" y="207060"/>
                  <a:pt x="103553" y="207060"/>
                </a:cubicBezTo>
                <a:cubicBezTo>
                  <a:pt x="46388" y="207060"/>
                  <a:pt x="46" y="160719"/>
                  <a:pt x="46" y="103553"/>
                </a:cubicBezTo>
                <a:cubicBezTo>
                  <a:pt x="46" y="46388"/>
                  <a:pt x="46388" y="46"/>
                  <a:pt x="103553" y="46"/>
                </a:cubicBezTo>
                <a:cubicBezTo>
                  <a:pt x="160719" y="46"/>
                  <a:pt x="207060" y="46388"/>
                  <a:pt x="207060" y="103553"/>
                </a:cubicBez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545">
            <a:extLst>
              <a:ext uri="{FF2B5EF4-FFF2-40B4-BE49-F238E27FC236}">
                <a16:creationId xmlns:a16="http://schemas.microsoft.com/office/drawing/2014/main" id="{AFD3D2E8-38FA-CB40-93B5-B513FD365B06}"/>
              </a:ext>
            </a:extLst>
          </p:cNvPr>
          <p:cNvSpPr/>
          <p:nvPr/>
        </p:nvSpPr>
        <p:spPr>
          <a:xfrm>
            <a:off x="11262699" y="6809573"/>
            <a:ext cx="1852242" cy="1816464"/>
          </a:xfrm>
          <a:custGeom>
            <a:avLst/>
            <a:gdLst>
              <a:gd name="connsiteX0" fmla="*/ 207061 w 206446"/>
              <a:gd name="connsiteY0" fmla="*/ 103553 h 206446"/>
              <a:gd name="connsiteX1" fmla="*/ 103553 w 206446"/>
              <a:gd name="connsiteY1" fmla="*/ 207060 h 206446"/>
              <a:gd name="connsiteX2" fmla="*/ 46 w 206446"/>
              <a:gd name="connsiteY2" fmla="*/ 103553 h 206446"/>
              <a:gd name="connsiteX3" fmla="*/ 103553 w 206446"/>
              <a:gd name="connsiteY3" fmla="*/ 46 h 206446"/>
              <a:gd name="connsiteX4" fmla="*/ 207061 w 206446"/>
              <a:gd name="connsiteY4" fmla="*/ 103553 h 20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46" h="206446">
                <a:moveTo>
                  <a:pt x="207061" y="103553"/>
                </a:moveTo>
                <a:cubicBezTo>
                  <a:pt x="207061" y="160719"/>
                  <a:pt x="160719" y="207060"/>
                  <a:pt x="103553" y="207060"/>
                </a:cubicBezTo>
                <a:cubicBezTo>
                  <a:pt x="46388" y="207060"/>
                  <a:pt x="46" y="160719"/>
                  <a:pt x="46" y="103553"/>
                </a:cubicBezTo>
                <a:cubicBezTo>
                  <a:pt x="46" y="46388"/>
                  <a:pt x="46388" y="46"/>
                  <a:pt x="103553" y="46"/>
                </a:cubicBezTo>
                <a:cubicBezTo>
                  <a:pt x="160719" y="46"/>
                  <a:pt x="207061" y="46388"/>
                  <a:pt x="207061" y="103553"/>
                </a:cubicBez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546">
            <a:extLst>
              <a:ext uri="{FF2B5EF4-FFF2-40B4-BE49-F238E27FC236}">
                <a16:creationId xmlns:a16="http://schemas.microsoft.com/office/drawing/2014/main" id="{6009CB76-60C9-774F-896F-A6225C5A651D}"/>
              </a:ext>
            </a:extLst>
          </p:cNvPr>
          <p:cNvSpPr/>
          <p:nvPr/>
        </p:nvSpPr>
        <p:spPr>
          <a:xfrm>
            <a:off x="16632276" y="6809573"/>
            <a:ext cx="1852242" cy="1816464"/>
          </a:xfrm>
          <a:custGeom>
            <a:avLst/>
            <a:gdLst>
              <a:gd name="connsiteX0" fmla="*/ 207060 w 206446"/>
              <a:gd name="connsiteY0" fmla="*/ 103553 h 206446"/>
              <a:gd name="connsiteX1" fmla="*/ 103553 w 206446"/>
              <a:gd name="connsiteY1" fmla="*/ 207060 h 206446"/>
              <a:gd name="connsiteX2" fmla="*/ 46 w 206446"/>
              <a:gd name="connsiteY2" fmla="*/ 103553 h 206446"/>
              <a:gd name="connsiteX3" fmla="*/ 103553 w 206446"/>
              <a:gd name="connsiteY3" fmla="*/ 46 h 206446"/>
              <a:gd name="connsiteX4" fmla="*/ 207060 w 206446"/>
              <a:gd name="connsiteY4" fmla="*/ 103553 h 20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46" h="206446">
                <a:moveTo>
                  <a:pt x="207060" y="103553"/>
                </a:moveTo>
                <a:cubicBezTo>
                  <a:pt x="207060" y="160719"/>
                  <a:pt x="160718" y="207060"/>
                  <a:pt x="103553" y="207060"/>
                </a:cubicBezTo>
                <a:cubicBezTo>
                  <a:pt x="46388" y="207060"/>
                  <a:pt x="46" y="160719"/>
                  <a:pt x="46" y="103553"/>
                </a:cubicBezTo>
                <a:cubicBezTo>
                  <a:pt x="46" y="46388"/>
                  <a:pt x="46388" y="46"/>
                  <a:pt x="103553" y="46"/>
                </a:cubicBezTo>
                <a:cubicBezTo>
                  <a:pt x="160718" y="46"/>
                  <a:pt x="207060" y="46388"/>
                  <a:pt x="207060" y="103553"/>
                </a:cubicBez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547">
            <a:extLst>
              <a:ext uri="{FF2B5EF4-FFF2-40B4-BE49-F238E27FC236}">
                <a16:creationId xmlns:a16="http://schemas.microsoft.com/office/drawing/2014/main" id="{B039110F-2C88-F74C-BB62-9C8C80649F95}"/>
              </a:ext>
            </a:extLst>
          </p:cNvPr>
          <p:cNvSpPr/>
          <p:nvPr/>
        </p:nvSpPr>
        <p:spPr>
          <a:xfrm>
            <a:off x="8577915" y="8715708"/>
            <a:ext cx="1852242" cy="1816464"/>
          </a:xfrm>
          <a:custGeom>
            <a:avLst/>
            <a:gdLst>
              <a:gd name="connsiteX0" fmla="*/ 207060 w 206446"/>
              <a:gd name="connsiteY0" fmla="*/ 103553 h 206446"/>
              <a:gd name="connsiteX1" fmla="*/ 103553 w 206446"/>
              <a:gd name="connsiteY1" fmla="*/ 207060 h 206446"/>
              <a:gd name="connsiteX2" fmla="*/ 46 w 206446"/>
              <a:gd name="connsiteY2" fmla="*/ 103553 h 206446"/>
              <a:gd name="connsiteX3" fmla="*/ 103553 w 206446"/>
              <a:gd name="connsiteY3" fmla="*/ 46 h 206446"/>
              <a:gd name="connsiteX4" fmla="*/ 207060 w 206446"/>
              <a:gd name="connsiteY4" fmla="*/ 103553 h 20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46" h="206446">
                <a:moveTo>
                  <a:pt x="207060" y="103553"/>
                </a:moveTo>
                <a:cubicBezTo>
                  <a:pt x="207060" y="160719"/>
                  <a:pt x="160719" y="207060"/>
                  <a:pt x="103553" y="207060"/>
                </a:cubicBezTo>
                <a:cubicBezTo>
                  <a:pt x="46388" y="207060"/>
                  <a:pt x="46" y="160719"/>
                  <a:pt x="46" y="103553"/>
                </a:cubicBezTo>
                <a:cubicBezTo>
                  <a:pt x="46" y="46388"/>
                  <a:pt x="46388" y="46"/>
                  <a:pt x="103553" y="46"/>
                </a:cubicBezTo>
                <a:cubicBezTo>
                  <a:pt x="160719" y="46"/>
                  <a:pt x="207060" y="46388"/>
                  <a:pt x="207060" y="103553"/>
                </a:cubicBez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Forma libre 548">
            <a:extLst>
              <a:ext uri="{FF2B5EF4-FFF2-40B4-BE49-F238E27FC236}">
                <a16:creationId xmlns:a16="http://schemas.microsoft.com/office/drawing/2014/main" id="{893BDB9E-D190-394C-9BC7-332CC7740888}"/>
              </a:ext>
            </a:extLst>
          </p:cNvPr>
          <p:cNvSpPr/>
          <p:nvPr/>
        </p:nvSpPr>
        <p:spPr>
          <a:xfrm>
            <a:off x="13947492" y="8715708"/>
            <a:ext cx="1852242" cy="1816464"/>
          </a:xfrm>
          <a:custGeom>
            <a:avLst/>
            <a:gdLst>
              <a:gd name="connsiteX0" fmla="*/ 207060 w 206446"/>
              <a:gd name="connsiteY0" fmla="*/ 103553 h 206446"/>
              <a:gd name="connsiteX1" fmla="*/ 103553 w 206446"/>
              <a:gd name="connsiteY1" fmla="*/ 207060 h 206446"/>
              <a:gd name="connsiteX2" fmla="*/ 46 w 206446"/>
              <a:gd name="connsiteY2" fmla="*/ 103553 h 206446"/>
              <a:gd name="connsiteX3" fmla="*/ 103553 w 206446"/>
              <a:gd name="connsiteY3" fmla="*/ 46 h 206446"/>
              <a:gd name="connsiteX4" fmla="*/ 207060 w 206446"/>
              <a:gd name="connsiteY4" fmla="*/ 103553 h 20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46" h="206446">
                <a:moveTo>
                  <a:pt x="207060" y="103553"/>
                </a:moveTo>
                <a:cubicBezTo>
                  <a:pt x="207060" y="160719"/>
                  <a:pt x="160719" y="207060"/>
                  <a:pt x="103553" y="207060"/>
                </a:cubicBezTo>
                <a:cubicBezTo>
                  <a:pt x="46388" y="207060"/>
                  <a:pt x="46" y="160719"/>
                  <a:pt x="46" y="103553"/>
                </a:cubicBezTo>
                <a:cubicBezTo>
                  <a:pt x="46" y="46388"/>
                  <a:pt x="46388" y="46"/>
                  <a:pt x="103553" y="46"/>
                </a:cubicBezTo>
                <a:cubicBezTo>
                  <a:pt x="160719" y="46"/>
                  <a:pt x="207060" y="46388"/>
                  <a:pt x="207060" y="103553"/>
                </a:cubicBez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413586DB-7C69-2E42-9768-28C3F6BBC3EE}"/>
              </a:ext>
            </a:extLst>
          </p:cNvPr>
          <p:cNvSpPr txBox="1"/>
          <p:nvPr/>
        </p:nvSpPr>
        <p:spPr>
          <a:xfrm>
            <a:off x="4483066" y="1053217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C3E4C588-AE79-014E-B928-2915D8648764}"/>
              </a:ext>
            </a:extLst>
          </p:cNvPr>
          <p:cNvSpPr txBox="1"/>
          <p:nvPr/>
        </p:nvSpPr>
        <p:spPr>
          <a:xfrm>
            <a:off x="7221462" y="6182439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Supplies</a:t>
            </a:r>
          </a:p>
        </p:txBody>
      </p:sp>
      <p:sp>
        <p:nvSpPr>
          <p:cNvPr id="93" name="CuadroTexto 395">
            <a:extLst>
              <a:ext uri="{FF2B5EF4-FFF2-40B4-BE49-F238E27FC236}">
                <a16:creationId xmlns:a16="http://schemas.microsoft.com/office/drawing/2014/main" id="{7733F001-F178-0B4C-B203-A11F79C0C278}"/>
              </a:ext>
            </a:extLst>
          </p:cNvPr>
          <p:cNvSpPr txBox="1"/>
          <p:nvPr/>
        </p:nvSpPr>
        <p:spPr>
          <a:xfrm>
            <a:off x="9906251" y="1053217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94" name="CuadroTexto 395">
            <a:extLst>
              <a:ext uri="{FF2B5EF4-FFF2-40B4-BE49-F238E27FC236}">
                <a16:creationId xmlns:a16="http://schemas.microsoft.com/office/drawing/2014/main" id="{AC3C18E1-CF75-B546-A862-3D9B91EC263F}"/>
              </a:ext>
            </a:extLst>
          </p:cNvPr>
          <p:cNvSpPr txBox="1"/>
          <p:nvPr/>
        </p:nvSpPr>
        <p:spPr>
          <a:xfrm>
            <a:off x="12591039" y="6219947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FDAD4CA4-BE48-3E4C-A35F-4A00B67E21C8}"/>
              </a:ext>
            </a:extLst>
          </p:cNvPr>
          <p:cNvSpPr txBox="1"/>
          <p:nvPr/>
        </p:nvSpPr>
        <p:spPr>
          <a:xfrm>
            <a:off x="15329436" y="10532172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Marketing</a:t>
            </a:r>
          </a:p>
        </p:txBody>
      </p:sp>
      <p:grpSp>
        <p:nvGrpSpPr>
          <p:cNvPr id="101" name="Gráfico 248">
            <a:extLst>
              <a:ext uri="{FF2B5EF4-FFF2-40B4-BE49-F238E27FC236}">
                <a16:creationId xmlns:a16="http://schemas.microsoft.com/office/drawing/2014/main" id="{43E81F29-ED49-564E-8DAC-A7C8E6831604}"/>
              </a:ext>
            </a:extLst>
          </p:cNvPr>
          <p:cNvGrpSpPr/>
          <p:nvPr/>
        </p:nvGrpSpPr>
        <p:grpSpPr>
          <a:xfrm>
            <a:off x="6393473" y="7268727"/>
            <a:ext cx="827989" cy="827986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102" name="Forma libre 369">
              <a:extLst>
                <a:ext uri="{FF2B5EF4-FFF2-40B4-BE49-F238E27FC236}">
                  <a16:creationId xmlns:a16="http://schemas.microsoft.com/office/drawing/2014/main" id="{D01334C2-762B-124B-8E57-ED8BF510802A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3" name="Gráfico 232">
            <a:extLst>
              <a:ext uri="{FF2B5EF4-FFF2-40B4-BE49-F238E27FC236}">
                <a16:creationId xmlns:a16="http://schemas.microsoft.com/office/drawing/2014/main" id="{160FB223-225A-1B4A-ABD6-67AEB8002DB0}"/>
              </a:ext>
            </a:extLst>
          </p:cNvPr>
          <p:cNvGrpSpPr/>
          <p:nvPr/>
        </p:nvGrpSpPr>
        <p:grpSpPr>
          <a:xfrm>
            <a:off x="17227262" y="7322330"/>
            <a:ext cx="662269" cy="722474"/>
            <a:chOff x="4023313" y="2932309"/>
            <a:chExt cx="523262" cy="570831"/>
          </a:xfrm>
          <a:solidFill>
            <a:schemeClr val="bg1"/>
          </a:solidFill>
        </p:grpSpPr>
        <p:sp>
          <p:nvSpPr>
            <p:cNvPr id="104" name="Forma libre 312">
              <a:extLst>
                <a:ext uri="{FF2B5EF4-FFF2-40B4-BE49-F238E27FC236}">
                  <a16:creationId xmlns:a16="http://schemas.microsoft.com/office/drawing/2014/main" id="{D1EA6885-E3BC-F141-9F75-EF3DB17B1CD5}"/>
                </a:ext>
              </a:extLst>
            </p:cNvPr>
            <p:cNvSpPr/>
            <p:nvPr/>
          </p:nvSpPr>
          <p:spPr>
            <a:xfrm>
              <a:off x="4023313" y="2979877"/>
              <a:ext cx="523262" cy="404340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313">
              <a:extLst>
                <a:ext uri="{FF2B5EF4-FFF2-40B4-BE49-F238E27FC236}">
                  <a16:creationId xmlns:a16="http://schemas.microsoft.com/office/drawing/2014/main" id="{2D759DF9-754A-B54D-AA18-DA23DA6D166E}"/>
                </a:ext>
              </a:extLst>
            </p:cNvPr>
            <p:cNvSpPr/>
            <p:nvPr/>
          </p:nvSpPr>
          <p:spPr>
            <a:xfrm>
              <a:off x="4118451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314">
              <a:extLst>
                <a:ext uri="{FF2B5EF4-FFF2-40B4-BE49-F238E27FC236}">
                  <a16:creationId xmlns:a16="http://schemas.microsoft.com/office/drawing/2014/main" id="{AB5AEFE2-762D-B441-8084-3F5D22FEED53}"/>
                </a:ext>
              </a:extLst>
            </p:cNvPr>
            <p:cNvSpPr/>
            <p:nvPr/>
          </p:nvSpPr>
          <p:spPr>
            <a:xfrm>
              <a:off x="4403866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315">
              <a:extLst>
                <a:ext uri="{FF2B5EF4-FFF2-40B4-BE49-F238E27FC236}">
                  <a16:creationId xmlns:a16="http://schemas.microsoft.com/office/drawing/2014/main" id="{E4F61A92-05CE-F34D-AF90-00F42B519F08}"/>
                </a:ext>
              </a:extLst>
            </p:cNvPr>
            <p:cNvSpPr/>
            <p:nvPr/>
          </p:nvSpPr>
          <p:spPr>
            <a:xfrm>
              <a:off x="4189806" y="2932309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8" name="Gráfico 221">
            <a:extLst>
              <a:ext uri="{FF2B5EF4-FFF2-40B4-BE49-F238E27FC236}">
                <a16:creationId xmlns:a16="http://schemas.microsoft.com/office/drawing/2014/main" id="{5B850583-A912-F144-A4D6-5EF9F3BAF841}"/>
              </a:ext>
            </a:extLst>
          </p:cNvPr>
          <p:cNvSpPr/>
          <p:nvPr/>
        </p:nvSpPr>
        <p:spPr>
          <a:xfrm>
            <a:off x="9160947" y="9333838"/>
            <a:ext cx="722471" cy="602059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9" name="Gráfico 22">
            <a:extLst>
              <a:ext uri="{FF2B5EF4-FFF2-40B4-BE49-F238E27FC236}">
                <a16:creationId xmlns:a16="http://schemas.microsoft.com/office/drawing/2014/main" id="{DBFF8301-0D7C-7A49-8EEE-60690195EBEA}"/>
              </a:ext>
            </a:extLst>
          </p:cNvPr>
          <p:cNvGrpSpPr/>
          <p:nvPr/>
        </p:nvGrpSpPr>
        <p:grpSpPr>
          <a:xfrm>
            <a:off x="11875750" y="7323444"/>
            <a:ext cx="696969" cy="696969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10" name="Forma libre 340">
              <a:extLst>
                <a:ext uri="{FF2B5EF4-FFF2-40B4-BE49-F238E27FC236}">
                  <a16:creationId xmlns:a16="http://schemas.microsoft.com/office/drawing/2014/main" id="{4E09C537-9D06-F34A-99C9-2E9C78B9056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1">
              <a:extLst>
                <a:ext uri="{FF2B5EF4-FFF2-40B4-BE49-F238E27FC236}">
                  <a16:creationId xmlns:a16="http://schemas.microsoft.com/office/drawing/2014/main" id="{5D9D9811-13E8-D748-AD56-8693CFC53C32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342">
              <a:extLst>
                <a:ext uri="{FF2B5EF4-FFF2-40B4-BE49-F238E27FC236}">
                  <a16:creationId xmlns:a16="http://schemas.microsoft.com/office/drawing/2014/main" id="{094978BF-40C4-DF4B-BB0A-7F303990EC8D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3" name="Forma libre 343">
              <a:extLst>
                <a:ext uri="{FF2B5EF4-FFF2-40B4-BE49-F238E27FC236}">
                  <a16:creationId xmlns:a16="http://schemas.microsoft.com/office/drawing/2014/main" id="{DEAC2765-05DC-364C-ACDD-D2116B6652A1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Forma libre 344">
              <a:extLst>
                <a:ext uri="{FF2B5EF4-FFF2-40B4-BE49-F238E27FC236}">
                  <a16:creationId xmlns:a16="http://schemas.microsoft.com/office/drawing/2014/main" id="{70B91AE4-BDD8-5F49-9FFD-7B6AAF9A5F6C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345">
              <a:extLst>
                <a:ext uri="{FF2B5EF4-FFF2-40B4-BE49-F238E27FC236}">
                  <a16:creationId xmlns:a16="http://schemas.microsoft.com/office/drawing/2014/main" id="{8FE4479F-3EA7-1543-A35E-C0BC285951EA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6" name="Forma libre 346">
              <a:extLst>
                <a:ext uri="{FF2B5EF4-FFF2-40B4-BE49-F238E27FC236}">
                  <a16:creationId xmlns:a16="http://schemas.microsoft.com/office/drawing/2014/main" id="{EE229D75-FF82-9B42-884E-AB3421D070A8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7" name="Gráfico 233">
            <a:extLst>
              <a:ext uri="{FF2B5EF4-FFF2-40B4-BE49-F238E27FC236}">
                <a16:creationId xmlns:a16="http://schemas.microsoft.com/office/drawing/2014/main" id="{AA78DC7C-B978-B045-8878-237E336DFE3D}"/>
              </a:ext>
            </a:extLst>
          </p:cNvPr>
          <p:cNvGrpSpPr/>
          <p:nvPr/>
        </p:nvGrpSpPr>
        <p:grpSpPr>
          <a:xfrm>
            <a:off x="14545230" y="9258579"/>
            <a:ext cx="662269" cy="662269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118" name="Forma libre 317">
              <a:extLst>
                <a:ext uri="{FF2B5EF4-FFF2-40B4-BE49-F238E27FC236}">
                  <a16:creationId xmlns:a16="http://schemas.microsoft.com/office/drawing/2014/main" id="{8277298A-FDCE-7E41-B9D9-B952A7AA4EBE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9" name="Forma libre 318">
              <a:extLst>
                <a:ext uri="{FF2B5EF4-FFF2-40B4-BE49-F238E27FC236}">
                  <a16:creationId xmlns:a16="http://schemas.microsoft.com/office/drawing/2014/main" id="{F77EFB35-7371-D840-A4AD-66E609B994FD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0" name="Rectangle 56">
            <a:extLst>
              <a:ext uri="{FF2B5EF4-FFF2-40B4-BE49-F238E27FC236}">
                <a16:creationId xmlns:a16="http://schemas.microsoft.com/office/drawing/2014/main" id="{05F87FC6-74EF-B047-BFD6-262C1BA758FA}"/>
              </a:ext>
            </a:extLst>
          </p:cNvPr>
          <p:cNvSpPr/>
          <p:nvPr/>
        </p:nvSpPr>
        <p:spPr>
          <a:xfrm>
            <a:off x="19685582" y="7407848"/>
            <a:ext cx="25603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3E4A5BA8-2175-244B-AA36-5E976B933A20}"/>
              </a:ext>
            </a:extLst>
          </p:cNvPr>
          <p:cNvSpPr/>
          <p:nvPr/>
        </p:nvSpPr>
        <p:spPr>
          <a:xfrm>
            <a:off x="2131704" y="7407848"/>
            <a:ext cx="25603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64107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2106BCF-522F-D549-9996-EB8D38100A84}"/>
              </a:ext>
            </a:extLst>
          </p:cNvPr>
          <p:cNvSpPr/>
          <p:nvPr/>
        </p:nvSpPr>
        <p:spPr>
          <a:xfrm>
            <a:off x="2455565" y="6042698"/>
            <a:ext cx="5055575" cy="2510403"/>
          </a:xfrm>
          <a:prstGeom prst="rightArrow">
            <a:avLst>
              <a:gd name="adj1" fmla="val 6839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77744FB0-5EFE-B74B-922A-1E5B82817DF5}"/>
              </a:ext>
            </a:extLst>
          </p:cNvPr>
          <p:cNvSpPr/>
          <p:nvPr/>
        </p:nvSpPr>
        <p:spPr>
          <a:xfrm>
            <a:off x="6040013" y="8682960"/>
            <a:ext cx="5055575" cy="2510403"/>
          </a:xfrm>
          <a:prstGeom prst="rightArrow">
            <a:avLst>
              <a:gd name="adj1" fmla="val 68391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07B2CFE4-A6C0-D24C-B282-842CC439EC8E}"/>
              </a:ext>
            </a:extLst>
          </p:cNvPr>
          <p:cNvSpPr/>
          <p:nvPr/>
        </p:nvSpPr>
        <p:spPr>
          <a:xfrm>
            <a:off x="9661037" y="6042698"/>
            <a:ext cx="5055575" cy="2510403"/>
          </a:xfrm>
          <a:prstGeom prst="rightArrow">
            <a:avLst>
              <a:gd name="adj1" fmla="val 6839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83ABCC78-C49D-FE48-AA86-0CCFF353DB08}"/>
              </a:ext>
            </a:extLst>
          </p:cNvPr>
          <p:cNvSpPr/>
          <p:nvPr/>
        </p:nvSpPr>
        <p:spPr>
          <a:xfrm>
            <a:off x="13245485" y="8682960"/>
            <a:ext cx="5055575" cy="2510403"/>
          </a:xfrm>
          <a:prstGeom prst="rightArrow">
            <a:avLst>
              <a:gd name="adj1" fmla="val 68391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49760CB3-1FC5-544F-A002-EEB839BB111B}"/>
              </a:ext>
            </a:extLst>
          </p:cNvPr>
          <p:cNvSpPr/>
          <p:nvPr/>
        </p:nvSpPr>
        <p:spPr>
          <a:xfrm>
            <a:off x="16866509" y="6042698"/>
            <a:ext cx="5055575" cy="2510403"/>
          </a:xfrm>
          <a:prstGeom prst="rightArrow">
            <a:avLst>
              <a:gd name="adj1" fmla="val 68391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2CE2A27C-1947-4C4A-BBEC-949CA90DF23C}"/>
              </a:ext>
            </a:extLst>
          </p:cNvPr>
          <p:cNvSpPr txBox="1"/>
          <p:nvPr/>
        </p:nvSpPr>
        <p:spPr>
          <a:xfrm>
            <a:off x="2492141" y="7012181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BDDCFDA7-DB17-3F48-B0B3-4C2A2C1603CF}"/>
              </a:ext>
            </a:extLst>
          </p:cNvPr>
          <p:cNvSpPr/>
          <p:nvPr/>
        </p:nvSpPr>
        <p:spPr>
          <a:xfrm>
            <a:off x="2492141" y="8479949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40EA8105-2EB4-CB47-A1DC-57152A9D5991}"/>
              </a:ext>
            </a:extLst>
          </p:cNvPr>
          <p:cNvSpPr txBox="1"/>
          <p:nvPr/>
        </p:nvSpPr>
        <p:spPr>
          <a:xfrm>
            <a:off x="6076590" y="964570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DA246090-ABBE-9F4E-9DF5-7262D1143095}"/>
              </a:ext>
            </a:extLst>
          </p:cNvPr>
          <p:cNvSpPr txBox="1"/>
          <p:nvPr/>
        </p:nvSpPr>
        <p:spPr>
          <a:xfrm>
            <a:off x="9770765" y="7012181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BBCE0F1B-8815-0847-A793-4FBFC9A5AF21}"/>
              </a:ext>
            </a:extLst>
          </p:cNvPr>
          <p:cNvSpPr txBox="1"/>
          <p:nvPr/>
        </p:nvSpPr>
        <p:spPr>
          <a:xfrm>
            <a:off x="13355214" y="964570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74F99A5E-AD05-F144-B6C5-550DB97C422E}"/>
              </a:ext>
            </a:extLst>
          </p:cNvPr>
          <p:cNvSpPr txBox="1"/>
          <p:nvPr/>
        </p:nvSpPr>
        <p:spPr>
          <a:xfrm>
            <a:off x="16829933" y="7012181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325B930B-BA44-4E40-850F-C3A29A3A38C4}"/>
              </a:ext>
            </a:extLst>
          </p:cNvPr>
          <p:cNvSpPr/>
          <p:nvPr/>
        </p:nvSpPr>
        <p:spPr>
          <a:xfrm>
            <a:off x="6040013" y="11089657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D9B7DD86-91C5-E64F-BD95-3A58EFEB906C}"/>
              </a:ext>
            </a:extLst>
          </p:cNvPr>
          <p:cNvSpPr/>
          <p:nvPr/>
        </p:nvSpPr>
        <p:spPr>
          <a:xfrm>
            <a:off x="9624461" y="4785773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F568BB58-B9DA-C140-8BF3-DECD81666C2F}"/>
              </a:ext>
            </a:extLst>
          </p:cNvPr>
          <p:cNvSpPr/>
          <p:nvPr/>
        </p:nvSpPr>
        <p:spPr>
          <a:xfrm>
            <a:off x="13245485" y="11089657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36830B82-2B9F-244E-873F-0D2676761720}"/>
              </a:ext>
            </a:extLst>
          </p:cNvPr>
          <p:cNvSpPr/>
          <p:nvPr/>
        </p:nvSpPr>
        <p:spPr>
          <a:xfrm>
            <a:off x="16829933" y="4785773"/>
            <a:ext cx="33675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981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45AAE5C5-8CC5-5142-967B-E73729462F07}"/>
              </a:ext>
            </a:extLst>
          </p:cNvPr>
          <p:cNvSpPr/>
          <p:nvPr/>
        </p:nvSpPr>
        <p:spPr>
          <a:xfrm>
            <a:off x="1723145" y="8435582"/>
            <a:ext cx="2427729" cy="2427729"/>
          </a:xfrm>
          <a:prstGeom prst="ellipse">
            <a:avLst/>
          </a:prstGeom>
          <a:solidFill>
            <a:schemeClr val="accent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376D7365-C294-9C4B-A7CE-417453B5E8F7}"/>
              </a:ext>
            </a:extLst>
          </p:cNvPr>
          <p:cNvSpPr/>
          <p:nvPr/>
        </p:nvSpPr>
        <p:spPr>
          <a:xfrm rot="10800000" flipH="1">
            <a:off x="5981109" y="6352938"/>
            <a:ext cx="2427729" cy="2427729"/>
          </a:xfrm>
          <a:prstGeom prst="ellipse">
            <a:avLst/>
          </a:prstGeom>
          <a:solidFill>
            <a:schemeClr val="accent2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32D7BBEB-850E-FF40-88F1-80B0BDCD5280}"/>
              </a:ext>
            </a:extLst>
          </p:cNvPr>
          <p:cNvSpPr/>
          <p:nvPr/>
        </p:nvSpPr>
        <p:spPr>
          <a:xfrm rot="10800000" flipH="1">
            <a:off x="14510465" y="6352938"/>
            <a:ext cx="2427729" cy="2427729"/>
          </a:xfrm>
          <a:prstGeom prst="ellipse">
            <a:avLst/>
          </a:prstGeom>
          <a:solidFill>
            <a:schemeClr val="accent4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E553819D-3373-E540-B761-D717A34A2592}"/>
              </a:ext>
            </a:extLst>
          </p:cNvPr>
          <p:cNvSpPr/>
          <p:nvPr/>
        </p:nvSpPr>
        <p:spPr>
          <a:xfrm>
            <a:off x="10252501" y="8435582"/>
            <a:ext cx="2427729" cy="2427729"/>
          </a:xfrm>
          <a:prstGeom prst="ellipse">
            <a:avLst/>
          </a:prstGeom>
          <a:solidFill>
            <a:schemeClr val="accent3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ight Arrow 15">
            <a:extLst>
              <a:ext uri="{FF2B5EF4-FFF2-40B4-BE49-F238E27FC236}">
                <a16:creationId xmlns:a16="http://schemas.microsoft.com/office/drawing/2014/main" id="{E3D2C835-9E77-1340-89CD-FF6902307166}"/>
              </a:ext>
            </a:extLst>
          </p:cNvPr>
          <p:cNvSpPr/>
          <p:nvPr/>
        </p:nvSpPr>
        <p:spPr>
          <a:xfrm>
            <a:off x="19963578" y="8158691"/>
            <a:ext cx="3147056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id="{F438AACB-6FAB-F849-A063-DA668B05273A}"/>
              </a:ext>
            </a:extLst>
          </p:cNvPr>
          <p:cNvSpPr/>
          <p:nvPr/>
        </p:nvSpPr>
        <p:spPr>
          <a:xfrm>
            <a:off x="18749716" y="8409706"/>
            <a:ext cx="2427729" cy="2427729"/>
          </a:xfrm>
          <a:prstGeom prst="ellipse">
            <a:avLst/>
          </a:prstGeom>
          <a:solidFill>
            <a:schemeClr val="accent5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DF5DCF48-D77C-0149-914A-6E8C0BB0F7D4}"/>
              </a:ext>
            </a:extLst>
          </p:cNvPr>
          <p:cNvSpPr txBox="1"/>
          <p:nvPr/>
        </p:nvSpPr>
        <p:spPr>
          <a:xfrm>
            <a:off x="1267015" y="594419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0A1390E3-E047-244F-B872-69AEF800C19C}"/>
              </a:ext>
            </a:extLst>
          </p:cNvPr>
          <p:cNvSpPr txBox="1"/>
          <p:nvPr/>
        </p:nvSpPr>
        <p:spPr>
          <a:xfrm>
            <a:off x="9201868" y="594419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D91C8D1C-2019-B64A-A2F3-A6C6E07AC3B3}"/>
              </a:ext>
            </a:extLst>
          </p:cNvPr>
          <p:cNvSpPr txBox="1"/>
          <p:nvPr/>
        </p:nvSpPr>
        <p:spPr>
          <a:xfrm>
            <a:off x="17681642" y="5944193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E6EC2D81-3F42-F047-BF9C-E6645926B7BA}"/>
              </a:ext>
            </a:extLst>
          </p:cNvPr>
          <p:cNvSpPr txBox="1"/>
          <p:nvPr/>
        </p:nvSpPr>
        <p:spPr>
          <a:xfrm>
            <a:off x="4925823" y="9403220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Performances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564E512C-61CD-E04F-9A1F-00725E3A5112}"/>
              </a:ext>
            </a:extLst>
          </p:cNvPr>
          <p:cNvSpPr txBox="1"/>
          <p:nvPr/>
        </p:nvSpPr>
        <p:spPr>
          <a:xfrm>
            <a:off x="13446147" y="940685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Pre-Orders</a:t>
            </a:r>
          </a:p>
        </p:txBody>
      </p:sp>
      <p:grpSp>
        <p:nvGrpSpPr>
          <p:cNvPr id="66" name="Gráfico 248">
            <a:extLst>
              <a:ext uri="{FF2B5EF4-FFF2-40B4-BE49-F238E27FC236}">
                <a16:creationId xmlns:a16="http://schemas.microsoft.com/office/drawing/2014/main" id="{AE45AC6D-1218-3A46-9DC9-42674A9F10A5}"/>
              </a:ext>
            </a:extLst>
          </p:cNvPr>
          <p:cNvGrpSpPr/>
          <p:nvPr/>
        </p:nvGrpSpPr>
        <p:grpSpPr>
          <a:xfrm>
            <a:off x="2486327" y="9185696"/>
            <a:ext cx="933533" cy="933530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67" name="Forma libre 369">
              <a:extLst>
                <a:ext uri="{FF2B5EF4-FFF2-40B4-BE49-F238E27FC236}">
                  <a16:creationId xmlns:a16="http://schemas.microsoft.com/office/drawing/2014/main" id="{5D2BA09C-2887-5B4D-9041-AFAF036B868E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8" name="Gráfico 232">
            <a:extLst>
              <a:ext uri="{FF2B5EF4-FFF2-40B4-BE49-F238E27FC236}">
                <a16:creationId xmlns:a16="http://schemas.microsoft.com/office/drawing/2014/main" id="{372D506E-C76F-3C42-9FC7-4A58998FFF79}"/>
              </a:ext>
            </a:extLst>
          </p:cNvPr>
          <p:cNvGrpSpPr/>
          <p:nvPr/>
        </p:nvGrpSpPr>
        <p:grpSpPr>
          <a:xfrm>
            <a:off x="19599742" y="9242635"/>
            <a:ext cx="746689" cy="814568"/>
            <a:chOff x="4023313" y="2932309"/>
            <a:chExt cx="523262" cy="570831"/>
          </a:xfrm>
          <a:solidFill>
            <a:schemeClr val="bg1"/>
          </a:solidFill>
        </p:grpSpPr>
        <p:sp>
          <p:nvSpPr>
            <p:cNvPr id="69" name="Forma libre 312">
              <a:extLst>
                <a:ext uri="{FF2B5EF4-FFF2-40B4-BE49-F238E27FC236}">
                  <a16:creationId xmlns:a16="http://schemas.microsoft.com/office/drawing/2014/main" id="{9E33087E-71D6-0F46-8542-FA20B1398CBB}"/>
                </a:ext>
              </a:extLst>
            </p:cNvPr>
            <p:cNvSpPr/>
            <p:nvPr/>
          </p:nvSpPr>
          <p:spPr>
            <a:xfrm>
              <a:off x="4023313" y="2979877"/>
              <a:ext cx="523262" cy="404340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313">
              <a:extLst>
                <a:ext uri="{FF2B5EF4-FFF2-40B4-BE49-F238E27FC236}">
                  <a16:creationId xmlns:a16="http://schemas.microsoft.com/office/drawing/2014/main" id="{A655E0D0-F246-C141-B5C2-6073371D517F}"/>
                </a:ext>
              </a:extLst>
            </p:cNvPr>
            <p:cNvSpPr/>
            <p:nvPr/>
          </p:nvSpPr>
          <p:spPr>
            <a:xfrm>
              <a:off x="4118451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1" name="Forma libre 314">
              <a:extLst>
                <a:ext uri="{FF2B5EF4-FFF2-40B4-BE49-F238E27FC236}">
                  <a16:creationId xmlns:a16="http://schemas.microsoft.com/office/drawing/2014/main" id="{1479E591-AAF3-EA4D-956E-B5282933AB74}"/>
                </a:ext>
              </a:extLst>
            </p:cNvPr>
            <p:cNvSpPr/>
            <p:nvPr/>
          </p:nvSpPr>
          <p:spPr>
            <a:xfrm>
              <a:off x="4403866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2" name="Forma libre 315">
              <a:extLst>
                <a:ext uri="{FF2B5EF4-FFF2-40B4-BE49-F238E27FC236}">
                  <a16:creationId xmlns:a16="http://schemas.microsoft.com/office/drawing/2014/main" id="{BCC93EC0-FCCB-EA4C-A478-5935DEEDD19A}"/>
                </a:ext>
              </a:extLst>
            </p:cNvPr>
            <p:cNvSpPr/>
            <p:nvPr/>
          </p:nvSpPr>
          <p:spPr>
            <a:xfrm>
              <a:off x="4189806" y="2932309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3" name="Gráfico 221">
            <a:extLst>
              <a:ext uri="{FF2B5EF4-FFF2-40B4-BE49-F238E27FC236}">
                <a16:creationId xmlns:a16="http://schemas.microsoft.com/office/drawing/2014/main" id="{55AE5AC7-D418-D046-ACC0-D62B9E36196F}"/>
              </a:ext>
            </a:extLst>
          </p:cNvPr>
          <p:cNvSpPr/>
          <p:nvPr/>
        </p:nvSpPr>
        <p:spPr>
          <a:xfrm>
            <a:off x="6801114" y="7182543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74" name="Gráfico 22">
            <a:extLst>
              <a:ext uri="{FF2B5EF4-FFF2-40B4-BE49-F238E27FC236}">
                <a16:creationId xmlns:a16="http://schemas.microsoft.com/office/drawing/2014/main" id="{C1EAA633-797B-3640-8258-F3DA605F7E4F}"/>
              </a:ext>
            </a:extLst>
          </p:cNvPr>
          <p:cNvGrpSpPr/>
          <p:nvPr/>
        </p:nvGrpSpPr>
        <p:grpSpPr>
          <a:xfrm>
            <a:off x="11091915" y="9218908"/>
            <a:ext cx="785812" cy="785812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75" name="Forma libre 340">
              <a:extLst>
                <a:ext uri="{FF2B5EF4-FFF2-40B4-BE49-F238E27FC236}">
                  <a16:creationId xmlns:a16="http://schemas.microsoft.com/office/drawing/2014/main" id="{F8DC4786-681C-2642-BEA7-213CF18CDC43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6" name="Forma libre 341">
              <a:extLst>
                <a:ext uri="{FF2B5EF4-FFF2-40B4-BE49-F238E27FC236}">
                  <a16:creationId xmlns:a16="http://schemas.microsoft.com/office/drawing/2014/main" id="{416488D4-9286-1747-B7C1-52056CE72DAC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342">
              <a:extLst>
                <a:ext uri="{FF2B5EF4-FFF2-40B4-BE49-F238E27FC236}">
                  <a16:creationId xmlns:a16="http://schemas.microsoft.com/office/drawing/2014/main" id="{9AAA6B20-D742-3444-9F24-DC6B4AA36216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343">
              <a:extLst>
                <a:ext uri="{FF2B5EF4-FFF2-40B4-BE49-F238E27FC236}">
                  <a16:creationId xmlns:a16="http://schemas.microsoft.com/office/drawing/2014/main" id="{17A9B86D-0AD9-8443-8D53-97E43FECF3EF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9" name="Forma libre 344">
              <a:extLst>
                <a:ext uri="{FF2B5EF4-FFF2-40B4-BE49-F238E27FC236}">
                  <a16:creationId xmlns:a16="http://schemas.microsoft.com/office/drawing/2014/main" id="{D1C1E9C0-497F-4B45-9E89-E298A4EB4F3F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345">
              <a:extLst>
                <a:ext uri="{FF2B5EF4-FFF2-40B4-BE49-F238E27FC236}">
                  <a16:creationId xmlns:a16="http://schemas.microsoft.com/office/drawing/2014/main" id="{E7D3AC5E-6570-124C-8E83-25A11B7D99E2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1" name="Forma libre 346">
              <a:extLst>
                <a:ext uri="{FF2B5EF4-FFF2-40B4-BE49-F238E27FC236}">
                  <a16:creationId xmlns:a16="http://schemas.microsoft.com/office/drawing/2014/main" id="{1DB900E7-012C-FD4A-B840-F11853BF85F1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2" name="Gráfico 233">
            <a:extLst>
              <a:ext uri="{FF2B5EF4-FFF2-40B4-BE49-F238E27FC236}">
                <a16:creationId xmlns:a16="http://schemas.microsoft.com/office/drawing/2014/main" id="{2A59045B-381F-CF48-BF93-AC5D5701B8CB}"/>
              </a:ext>
            </a:extLst>
          </p:cNvPr>
          <p:cNvGrpSpPr/>
          <p:nvPr/>
        </p:nvGrpSpPr>
        <p:grpSpPr>
          <a:xfrm>
            <a:off x="15378056" y="7191020"/>
            <a:ext cx="746689" cy="746689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83" name="Forma libre 317">
              <a:extLst>
                <a:ext uri="{FF2B5EF4-FFF2-40B4-BE49-F238E27FC236}">
                  <a16:creationId xmlns:a16="http://schemas.microsoft.com/office/drawing/2014/main" id="{D27984B7-EF5F-194C-A266-B3213261E2D5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318">
              <a:extLst>
                <a:ext uri="{FF2B5EF4-FFF2-40B4-BE49-F238E27FC236}">
                  <a16:creationId xmlns:a16="http://schemas.microsoft.com/office/drawing/2014/main" id="{2731C323-98CA-794C-BDA3-848BBAE6E8CA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0" name="Right Arrow 3">
            <a:extLst>
              <a:ext uri="{FF2B5EF4-FFF2-40B4-BE49-F238E27FC236}">
                <a16:creationId xmlns:a16="http://schemas.microsoft.com/office/drawing/2014/main" id="{1EAE17E3-F2EC-604B-9469-2C23CCA23F90}"/>
              </a:ext>
            </a:extLst>
          </p:cNvPr>
          <p:cNvSpPr/>
          <p:nvPr/>
        </p:nvSpPr>
        <p:spPr>
          <a:xfrm>
            <a:off x="2937006" y="8184567"/>
            <a:ext cx="3864107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ight Arrow 6">
            <a:extLst>
              <a:ext uri="{FF2B5EF4-FFF2-40B4-BE49-F238E27FC236}">
                <a16:creationId xmlns:a16="http://schemas.microsoft.com/office/drawing/2014/main" id="{80FDE15A-38D5-F64D-9B0F-DA1017FE1BD1}"/>
              </a:ext>
            </a:extLst>
          </p:cNvPr>
          <p:cNvSpPr/>
          <p:nvPr/>
        </p:nvSpPr>
        <p:spPr>
          <a:xfrm rot="10800000" flipH="1">
            <a:off x="7208398" y="8148276"/>
            <a:ext cx="3864106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ight Arrow 9">
            <a:extLst>
              <a:ext uri="{FF2B5EF4-FFF2-40B4-BE49-F238E27FC236}">
                <a16:creationId xmlns:a16="http://schemas.microsoft.com/office/drawing/2014/main" id="{4804F235-686E-2648-944A-6938867F4531}"/>
              </a:ext>
            </a:extLst>
          </p:cNvPr>
          <p:cNvSpPr/>
          <p:nvPr/>
        </p:nvSpPr>
        <p:spPr>
          <a:xfrm>
            <a:off x="11466362" y="8184567"/>
            <a:ext cx="3864107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12">
            <a:extLst>
              <a:ext uri="{FF2B5EF4-FFF2-40B4-BE49-F238E27FC236}">
                <a16:creationId xmlns:a16="http://schemas.microsoft.com/office/drawing/2014/main" id="{FC9F8566-0BE0-F640-AAE5-AE58111FA159}"/>
              </a:ext>
            </a:extLst>
          </p:cNvPr>
          <p:cNvSpPr/>
          <p:nvPr/>
        </p:nvSpPr>
        <p:spPr>
          <a:xfrm rot="10800000" flipH="1">
            <a:off x="15705613" y="8148276"/>
            <a:ext cx="3864107" cy="898120"/>
          </a:xfrm>
          <a:prstGeom prst="rightArrow">
            <a:avLst>
              <a:gd name="adj1" fmla="val 44246"/>
              <a:gd name="adj2" fmla="val 7691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22C9FBD5-FA14-844B-9D35-5C1E4CA7B575}"/>
              </a:ext>
            </a:extLst>
          </p:cNvPr>
          <p:cNvSpPr/>
          <p:nvPr/>
        </p:nvSpPr>
        <p:spPr>
          <a:xfrm>
            <a:off x="1316144" y="6590524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6C1CD4CA-892D-B446-9FC3-A22ECEBCDF3C}"/>
              </a:ext>
            </a:extLst>
          </p:cNvPr>
          <p:cNvSpPr/>
          <p:nvPr/>
        </p:nvSpPr>
        <p:spPr>
          <a:xfrm>
            <a:off x="9250997" y="6590524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44BFAF9C-FA1C-8347-9218-EF4BF5FA935A}"/>
              </a:ext>
            </a:extLst>
          </p:cNvPr>
          <p:cNvSpPr/>
          <p:nvPr/>
        </p:nvSpPr>
        <p:spPr>
          <a:xfrm>
            <a:off x="17730133" y="6590524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9" name="Rectangle 56">
            <a:extLst>
              <a:ext uri="{FF2B5EF4-FFF2-40B4-BE49-F238E27FC236}">
                <a16:creationId xmlns:a16="http://schemas.microsoft.com/office/drawing/2014/main" id="{2C0F86A5-5044-E44F-A2E3-B1C01D218305}"/>
              </a:ext>
            </a:extLst>
          </p:cNvPr>
          <p:cNvSpPr/>
          <p:nvPr/>
        </p:nvSpPr>
        <p:spPr>
          <a:xfrm>
            <a:off x="4943538" y="10057202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90" name="Rectangle 56">
            <a:extLst>
              <a:ext uri="{FF2B5EF4-FFF2-40B4-BE49-F238E27FC236}">
                <a16:creationId xmlns:a16="http://schemas.microsoft.com/office/drawing/2014/main" id="{4CEFFCA9-CCFA-FE41-A452-B6FB8370844E}"/>
              </a:ext>
            </a:extLst>
          </p:cNvPr>
          <p:cNvSpPr/>
          <p:nvPr/>
        </p:nvSpPr>
        <p:spPr>
          <a:xfrm>
            <a:off x="13490884" y="10057202"/>
            <a:ext cx="4466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264524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2" name="Forma libre 40">
            <a:extLst>
              <a:ext uri="{FF2B5EF4-FFF2-40B4-BE49-F238E27FC236}">
                <a16:creationId xmlns:a16="http://schemas.microsoft.com/office/drawing/2014/main" id="{05A49035-D3CF-8640-BFBA-934A2343FE89}"/>
              </a:ext>
            </a:extLst>
          </p:cNvPr>
          <p:cNvSpPr/>
          <p:nvPr/>
        </p:nvSpPr>
        <p:spPr>
          <a:xfrm>
            <a:off x="4580812" y="5147303"/>
            <a:ext cx="2308962" cy="784044"/>
          </a:xfrm>
          <a:custGeom>
            <a:avLst/>
            <a:gdLst>
              <a:gd name="connsiteX0" fmla="*/ 96876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6 w 108211"/>
              <a:gd name="connsiteY3" fmla="*/ 46 h 39140"/>
              <a:gd name="connsiteX4" fmla="*/ 108764 w 108211"/>
              <a:gd name="connsiteY4" fmla="*/ 19670 h 39140"/>
              <a:gd name="connsiteX5" fmla="*/ 96876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70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41">
            <a:extLst>
              <a:ext uri="{FF2B5EF4-FFF2-40B4-BE49-F238E27FC236}">
                <a16:creationId xmlns:a16="http://schemas.microsoft.com/office/drawing/2014/main" id="{B8BB0575-8146-E14D-8835-FB4D70E484FE}"/>
              </a:ext>
            </a:extLst>
          </p:cNvPr>
          <p:cNvSpPr/>
          <p:nvPr/>
        </p:nvSpPr>
        <p:spPr>
          <a:xfrm>
            <a:off x="2805050" y="4728078"/>
            <a:ext cx="3831875" cy="1614221"/>
          </a:xfrm>
          <a:custGeom>
            <a:avLst/>
            <a:gdLst>
              <a:gd name="connsiteX0" fmla="*/ 46 w 179585"/>
              <a:gd name="connsiteY0" fmla="*/ 46 h 80583"/>
              <a:gd name="connsiteX1" fmla="*/ 179961 w 179585"/>
              <a:gd name="connsiteY1" fmla="*/ 46 h 80583"/>
              <a:gd name="connsiteX2" fmla="*/ 179961 w 179585"/>
              <a:gd name="connsiteY2" fmla="*/ 81151 h 80583"/>
              <a:gd name="connsiteX3" fmla="*/ 46 w 179585"/>
              <a:gd name="connsiteY3" fmla="*/ 81151 h 8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85" h="80583">
                <a:moveTo>
                  <a:pt x="46" y="46"/>
                </a:moveTo>
                <a:lnTo>
                  <a:pt x="179961" y="46"/>
                </a:lnTo>
                <a:lnTo>
                  <a:pt x="179961" y="81151"/>
                </a:lnTo>
                <a:lnTo>
                  <a:pt x="46" y="81151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84">
            <a:extLst>
              <a:ext uri="{FF2B5EF4-FFF2-40B4-BE49-F238E27FC236}">
                <a16:creationId xmlns:a16="http://schemas.microsoft.com/office/drawing/2014/main" id="{35CC5C1C-DA15-FF42-88C5-FA5C87572605}"/>
              </a:ext>
            </a:extLst>
          </p:cNvPr>
          <p:cNvSpPr/>
          <p:nvPr/>
        </p:nvSpPr>
        <p:spPr>
          <a:xfrm>
            <a:off x="8562198" y="5147303"/>
            <a:ext cx="2308962" cy="784044"/>
          </a:xfrm>
          <a:custGeom>
            <a:avLst/>
            <a:gdLst>
              <a:gd name="connsiteX0" fmla="*/ 96877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7 w 108211"/>
              <a:gd name="connsiteY3" fmla="*/ 46 h 39140"/>
              <a:gd name="connsiteX4" fmla="*/ 108764 w 108211"/>
              <a:gd name="connsiteY4" fmla="*/ 19670 h 39140"/>
              <a:gd name="connsiteX5" fmla="*/ 96877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70"/>
                </a:lnTo>
                <a:lnTo>
                  <a:pt x="96877" y="39286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85">
            <a:extLst>
              <a:ext uri="{FF2B5EF4-FFF2-40B4-BE49-F238E27FC236}">
                <a16:creationId xmlns:a16="http://schemas.microsoft.com/office/drawing/2014/main" id="{4258AADF-5C09-D742-92D1-CC0E0CBA8EE0}"/>
              </a:ext>
            </a:extLst>
          </p:cNvPr>
          <p:cNvSpPr/>
          <p:nvPr/>
        </p:nvSpPr>
        <p:spPr>
          <a:xfrm>
            <a:off x="6786927" y="4727758"/>
            <a:ext cx="3831875" cy="1614221"/>
          </a:xfrm>
          <a:custGeom>
            <a:avLst/>
            <a:gdLst>
              <a:gd name="connsiteX0" fmla="*/ 179954 w 179585"/>
              <a:gd name="connsiteY0" fmla="*/ 46 h 80583"/>
              <a:gd name="connsiteX1" fmla="*/ 179954 w 179585"/>
              <a:gd name="connsiteY1" fmla="*/ 81144 h 80583"/>
              <a:gd name="connsiteX2" fmla="*/ 46 w 179585"/>
              <a:gd name="connsiteY2" fmla="*/ 81144 h 80583"/>
              <a:gd name="connsiteX3" fmla="*/ 46 w 179585"/>
              <a:gd name="connsiteY3" fmla="*/ 60246 h 80583"/>
              <a:gd name="connsiteX4" fmla="*/ 231 w 179585"/>
              <a:gd name="connsiteY4" fmla="*/ 60246 h 80583"/>
              <a:gd name="connsiteX5" fmla="*/ 12095 w 179585"/>
              <a:gd name="connsiteY5" fmla="*/ 40591 h 80583"/>
              <a:gd name="connsiteX6" fmla="*/ 231 w 179585"/>
              <a:gd name="connsiteY6" fmla="*/ 20990 h 80583"/>
              <a:gd name="connsiteX7" fmla="*/ 46 w 179585"/>
              <a:gd name="connsiteY7" fmla="*/ 20990 h 80583"/>
              <a:gd name="connsiteX8" fmla="*/ 46 w 179585"/>
              <a:gd name="connsiteY8" fmla="*/ 46 h 80583"/>
              <a:gd name="connsiteX9" fmla="*/ 179954 w 179585"/>
              <a:gd name="connsiteY9" fmla="*/ 46 h 8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585" h="80583">
                <a:moveTo>
                  <a:pt x="179954" y="46"/>
                </a:moveTo>
                <a:lnTo>
                  <a:pt x="179954" y="81144"/>
                </a:lnTo>
                <a:lnTo>
                  <a:pt x="46" y="81144"/>
                </a:lnTo>
                <a:lnTo>
                  <a:pt x="46" y="60246"/>
                </a:lnTo>
                <a:lnTo>
                  <a:pt x="231" y="60246"/>
                </a:lnTo>
                <a:lnTo>
                  <a:pt x="12095" y="40591"/>
                </a:lnTo>
                <a:lnTo>
                  <a:pt x="231" y="20990"/>
                </a:lnTo>
                <a:lnTo>
                  <a:pt x="46" y="20990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86">
            <a:extLst>
              <a:ext uri="{FF2B5EF4-FFF2-40B4-BE49-F238E27FC236}">
                <a16:creationId xmlns:a16="http://schemas.microsoft.com/office/drawing/2014/main" id="{7B17B9A2-BB7B-BF4C-9741-3272892CB8D2}"/>
              </a:ext>
            </a:extLst>
          </p:cNvPr>
          <p:cNvSpPr/>
          <p:nvPr/>
        </p:nvSpPr>
        <p:spPr>
          <a:xfrm>
            <a:off x="12551607" y="5147303"/>
            <a:ext cx="2308962" cy="784044"/>
          </a:xfrm>
          <a:custGeom>
            <a:avLst/>
            <a:gdLst>
              <a:gd name="connsiteX0" fmla="*/ 96877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7 w 108211"/>
              <a:gd name="connsiteY3" fmla="*/ 46 h 39140"/>
              <a:gd name="connsiteX4" fmla="*/ 108764 w 108211"/>
              <a:gd name="connsiteY4" fmla="*/ 19670 h 39140"/>
              <a:gd name="connsiteX5" fmla="*/ 96877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70"/>
                </a:lnTo>
                <a:lnTo>
                  <a:pt x="96877" y="39286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Forma libre 98">
            <a:extLst>
              <a:ext uri="{FF2B5EF4-FFF2-40B4-BE49-F238E27FC236}">
                <a16:creationId xmlns:a16="http://schemas.microsoft.com/office/drawing/2014/main" id="{9107C19F-08E7-CB4D-B5ED-903239F30E96}"/>
              </a:ext>
            </a:extLst>
          </p:cNvPr>
          <p:cNvSpPr/>
          <p:nvPr/>
        </p:nvSpPr>
        <p:spPr>
          <a:xfrm>
            <a:off x="10776166" y="4727758"/>
            <a:ext cx="3831875" cy="1614221"/>
          </a:xfrm>
          <a:custGeom>
            <a:avLst/>
            <a:gdLst>
              <a:gd name="connsiteX0" fmla="*/ 179961 w 179585"/>
              <a:gd name="connsiteY0" fmla="*/ 46 h 80583"/>
              <a:gd name="connsiteX1" fmla="*/ 179961 w 179585"/>
              <a:gd name="connsiteY1" fmla="*/ 81144 h 80583"/>
              <a:gd name="connsiteX2" fmla="*/ 46 w 179585"/>
              <a:gd name="connsiteY2" fmla="*/ 81144 h 80583"/>
              <a:gd name="connsiteX3" fmla="*/ 46 w 179585"/>
              <a:gd name="connsiteY3" fmla="*/ 60246 h 80583"/>
              <a:gd name="connsiteX4" fmla="*/ 231 w 179585"/>
              <a:gd name="connsiteY4" fmla="*/ 60246 h 80583"/>
              <a:gd name="connsiteX5" fmla="*/ 12095 w 179585"/>
              <a:gd name="connsiteY5" fmla="*/ 40591 h 80583"/>
              <a:gd name="connsiteX6" fmla="*/ 231 w 179585"/>
              <a:gd name="connsiteY6" fmla="*/ 20990 h 80583"/>
              <a:gd name="connsiteX7" fmla="*/ 46 w 179585"/>
              <a:gd name="connsiteY7" fmla="*/ 20990 h 80583"/>
              <a:gd name="connsiteX8" fmla="*/ 46 w 179585"/>
              <a:gd name="connsiteY8" fmla="*/ 46 h 80583"/>
              <a:gd name="connsiteX9" fmla="*/ 179961 w 179585"/>
              <a:gd name="connsiteY9" fmla="*/ 46 h 8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585" h="80583">
                <a:moveTo>
                  <a:pt x="179961" y="46"/>
                </a:moveTo>
                <a:lnTo>
                  <a:pt x="179961" y="81144"/>
                </a:lnTo>
                <a:lnTo>
                  <a:pt x="46" y="81144"/>
                </a:lnTo>
                <a:lnTo>
                  <a:pt x="46" y="60246"/>
                </a:lnTo>
                <a:lnTo>
                  <a:pt x="231" y="60246"/>
                </a:lnTo>
                <a:lnTo>
                  <a:pt x="12095" y="40591"/>
                </a:lnTo>
                <a:lnTo>
                  <a:pt x="231" y="20990"/>
                </a:lnTo>
                <a:lnTo>
                  <a:pt x="46" y="20990"/>
                </a:lnTo>
                <a:lnTo>
                  <a:pt x="46" y="46"/>
                </a:lnTo>
                <a:lnTo>
                  <a:pt x="179961" y="46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99">
            <a:extLst>
              <a:ext uri="{FF2B5EF4-FFF2-40B4-BE49-F238E27FC236}">
                <a16:creationId xmlns:a16="http://schemas.microsoft.com/office/drawing/2014/main" id="{16DF2DF3-C19F-8B48-A499-7D60A7B846E8}"/>
              </a:ext>
            </a:extLst>
          </p:cNvPr>
          <p:cNvSpPr/>
          <p:nvPr/>
        </p:nvSpPr>
        <p:spPr>
          <a:xfrm>
            <a:off x="16541016" y="5147303"/>
            <a:ext cx="2308962" cy="784044"/>
          </a:xfrm>
          <a:custGeom>
            <a:avLst/>
            <a:gdLst>
              <a:gd name="connsiteX0" fmla="*/ 96869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69 w 108211"/>
              <a:gd name="connsiteY3" fmla="*/ 46 h 39140"/>
              <a:gd name="connsiteX4" fmla="*/ 108764 w 108211"/>
              <a:gd name="connsiteY4" fmla="*/ 19670 h 39140"/>
              <a:gd name="connsiteX5" fmla="*/ 96869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69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69" y="46"/>
                </a:lnTo>
                <a:lnTo>
                  <a:pt x="108764" y="19670"/>
                </a:lnTo>
                <a:lnTo>
                  <a:pt x="96869" y="39286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100">
            <a:extLst>
              <a:ext uri="{FF2B5EF4-FFF2-40B4-BE49-F238E27FC236}">
                <a16:creationId xmlns:a16="http://schemas.microsoft.com/office/drawing/2014/main" id="{079106DF-0516-734C-B5D5-DD6D2727EB45}"/>
              </a:ext>
            </a:extLst>
          </p:cNvPr>
          <p:cNvSpPr/>
          <p:nvPr/>
        </p:nvSpPr>
        <p:spPr>
          <a:xfrm>
            <a:off x="14765575" y="4727758"/>
            <a:ext cx="3831875" cy="1614221"/>
          </a:xfrm>
          <a:custGeom>
            <a:avLst/>
            <a:gdLst>
              <a:gd name="connsiteX0" fmla="*/ 179954 w 179585"/>
              <a:gd name="connsiteY0" fmla="*/ 46 h 80583"/>
              <a:gd name="connsiteX1" fmla="*/ 179954 w 179585"/>
              <a:gd name="connsiteY1" fmla="*/ 81144 h 80583"/>
              <a:gd name="connsiteX2" fmla="*/ 46 w 179585"/>
              <a:gd name="connsiteY2" fmla="*/ 81144 h 80583"/>
              <a:gd name="connsiteX3" fmla="*/ 46 w 179585"/>
              <a:gd name="connsiteY3" fmla="*/ 60246 h 80583"/>
              <a:gd name="connsiteX4" fmla="*/ 231 w 179585"/>
              <a:gd name="connsiteY4" fmla="*/ 60246 h 80583"/>
              <a:gd name="connsiteX5" fmla="*/ 12095 w 179585"/>
              <a:gd name="connsiteY5" fmla="*/ 40591 h 80583"/>
              <a:gd name="connsiteX6" fmla="*/ 231 w 179585"/>
              <a:gd name="connsiteY6" fmla="*/ 20990 h 80583"/>
              <a:gd name="connsiteX7" fmla="*/ 46 w 179585"/>
              <a:gd name="connsiteY7" fmla="*/ 20990 h 80583"/>
              <a:gd name="connsiteX8" fmla="*/ 46 w 179585"/>
              <a:gd name="connsiteY8" fmla="*/ 46 h 80583"/>
              <a:gd name="connsiteX9" fmla="*/ 179954 w 179585"/>
              <a:gd name="connsiteY9" fmla="*/ 46 h 8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585" h="80583">
                <a:moveTo>
                  <a:pt x="179954" y="46"/>
                </a:moveTo>
                <a:lnTo>
                  <a:pt x="179954" y="81144"/>
                </a:lnTo>
                <a:lnTo>
                  <a:pt x="46" y="81144"/>
                </a:lnTo>
                <a:lnTo>
                  <a:pt x="46" y="60246"/>
                </a:lnTo>
                <a:lnTo>
                  <a:pt x="231" y="60246"/>
                </a:lnTo>
                <a:lnTo>
                  <a:pt x="12095" y="40591"/>
                </a:lnTo>
                <a:lnTo>
                  <a:pt x="231" y="20990"/>
                </a:lnTo>
                <a:lnTo>
                  <a:pt x="46" y="20990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79" name="Forma libre 102">
            <a:extLst>
              <a:ext uri="{FF2B5EF4-FFF2-40B4-BE49-F238E27FC236}">
                <a16:creationId xmlns:a16="http://schemas.microsoft.com/office/drawing/2014/main" id="{77689752-DD2E-FE44-99F8-05B80137C6FF}"/>
              </a:ext>
            </a:extLst>
          </p:cNvPr>
          <p:cNvSpPr/>
          <p:nvPr/>
        </p:nvSpPr>
        <p:spPr>
          <a:xfrm>
            <a:off x="18754984" y="4727758"/>
            <a:ext cx="3831875" cy="1614221"/>
          </a:xfrm>
          <a:custGeom>
            <a:avLst/>
            <a:gdLst>
              <a:gd name="connsiteX0" fmla="*/ 179954 w 179585"/>
              <a:gd name="connsiteY0" fmla="*/ 46 h 80583"/>
              <a:gd name="connsiteX1" fmla="*/ 179954 w 179585"/>
              <a:gd name="connsiteY1" fmla="*/ 81144 h 80583"/>
              <a:gd name="connsiteX2" fmla="*/ 46 w 179585"/>
              <a:gd name="connsiteY2" fmla="*/ 81144 h 80583"/>
              <a:gd name="connsiteX3" fmla="*/ 46 w 179585"/>
              <a:gd name="connsiteY3" fmla="*/ 60246 h 80583"/>
              <a:gd name="connsiteX4" fmla="*/ 231 w 179585"/>
              <a:gd name="connsiteY4" fmla="*/ 60246 h 80583"/>
              <a:gd name="connsiteX5" fmla="*/ 12095 w 179585"/>
              <a:gd name="connsiteY5" fmla="*/ 40591 h 80583"/>
              <a:gd name="connsiteX6" fmla="*/ 231 w 179585"/>
              <a:gd name="connsiteY6" fmla="*/ 20990 h 80583"/>
              <a:gd name="connsiteX7" fmla="*/ 46 w 179585"/>
              <a:gd name="connsiteY7" fmla="*/ 20990 h 80583"/>
              <a:gd name="connsiteX8" fmla="*/ 46 w 179585"/>
              <a:gd name="connsiteY8" fmla="*/ 46 h 80583"/>
              <a:gd name="connsiteX9" fmla="*/ 179954 w 179585"/>
              <a:gd name="connsiteY9" fmla="*/ 46 h 8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585" h="80583">
                <a:moveTo>
                  <a:pt x="179954" y="46"/>
                </a:moveTo>
                <a:lnTo>
                  <a:pt x="179954" y="81144"/>
                </a:lnTo>
                <a:lnTo>
                  <a:pt x="46" y="81144"/>
                </a:lnTo>
                <a:lnTo>
                  <a:pt x="46" y="60246"/>
                </a:lnTo>
                <a:lnTo>
                  <a:pt x="231" y="60246"/>
                </a:lnTo>
                <a:lnTo>
                  <a:pt x="12095" y="40591"/>
                </a:lnTo>
                <a:lnTo>
                  <a:pt x="231" y="20990"/>
                </a:lnTo>
                <a:lnTo>
                  <a:pt x="46" y="20990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106">
            <a:extLst>
              <a:ext uri="{FF2B5EF4-FFF2-40B4-BE49-F238E27FC236}">
                <a16:creationId xmlns:a16="http://schemas.microsoft.com/office/drawing/2014/main" id="{068A6EB2-CCEA-D84A-B165-89E1AFE53391}"/>
              </a:ext>
            </a:extLst>
          </p:cNvPr>
          <p:cNvSpPr/>
          <p:nvPr/>
        </p:nvSpPr>
        <p:spPr>
          <a:xfrm>
            <a:off x="4580812" y="7521749"/>
            <a:ext cx="2308962" cy="784044"/>
          </a:xfrm>
          <a:custGeom>
            <a:avLst/>
            <a:gdLst>
              <a:gd name="connsiteX0" fmla="*/ 96876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6 w 108211"/>
              <a:gd name="connsiteY3" fmla="*/ 46 h 39140"/>
              <a:gd name="connsiteX4" fmla="*/ 108764 w 108211"/>
              <a:gd name="connsiteY4" fmla="*/ 19663 h 39140"/>
              <a:gd name="connsiteX5" fmla="*/ 96876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107">
            <a:extLst>
              <a:ext uri="{FF2B5EF4-FFF2-40B4-BE49-F238E27FC236}">
                <a16:creationId xmlns:a16="http://schemas.microsoft.com/office/drawing/2014/main" id="{2D46A301-38D3-E14C-8C5B-FCA3A36EDDE5}"/>
              </a:ext>
            </a:extLst>
          </p:cNvPr>
          <p:cNvSpPr/>
          <p:nvPr/>
        </p:nvSpPr>
        <p:spPr>
          <a:xfrm>
            <a:off x="2805050" y="6460987"/>
            <a:ext cx="3831875" cy="2905589"/>
          </a:xfrm>
          <a:custGeom>
            <a:avLst/>
            <a:gdLst>
              <a:gd name="connsiteX0" fmla="*/ 46 w 179585"/>
              <a:gd name="connsiteY0" fmla="*/ 46 h 145049"/>
              <a:gd name="connsiteX1" fmla="*/ 179961 w 179585"/>
              <a:gd name="connsiteY1" fmla="*/ 46 h 145049"/>
              <a:gd name="connsiteX2" fmla="*/ 179961 w 179585"/>
              <a:gd name="connsiteY2" fmla="*/ 145196 h 145049"/>
              <a:gd name="connsiteX3" fmla="*/ 46 w 179585"/>
              <a:gd name="connsiteY3" fmla="*/ 14519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85" h="145049">
                <a:moveTo>
                  <a:pt x="46" y="46"/>
                </a:moveTo>
                <a:lnTo>
                  <a:pt x="179961" y="46"/>
                </a:lnTo>
                <a:lnTo>
                  <a:pt x="179961" y="145196"/>
                </a:lnTo>
                <a:lnTo>
                  <a:pt x="46" y="145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108">
            <a:extLst>
              <a:ext uri="{FF2B5EF4-FFF2-40B4-BE49-F238E27FC236}">
                <a16:creationId xmlns:a16="http://schemas.microsoft.com/office/drawing/2014/main" id="{21CBC7E9-894C-3246-831E-CD5331348A60}"/>
              </a:ext>
            </a:extLst>
          </p:cNvPr>
          <p:cNvSpPr/>
          <p:nvPr/>
        </p:nvSpPr>
        <p:spPr>
          <a:xfrm>
            <a:off x="8562689" y="7521749"/>
            <a:ext cx="2308962" cy="784044"/>
          </a:xfrm>
          <a:custGeom>
            <a:avLst/>
            <a:gdLst>
              <a:gd name="connsiteX0" fmla="*/ 96876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6 w 108211"/>
              <a:gd name="connsiteY3" fmla="*/ 46 h 39140"/>
              <a:gd name="connsiteX4" fmla="*/ 108764 w 108211"/>
              <a:gd name="connsiteY4" fmla="*/ 19663 h 39140"/>
              <a:gd name="connsiteX5" fmla="*/ 96876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109">
            <a:extLst>
              <a:ext uri="{FF2B5EF4-FFF2-40B4-BE49-F238E27FC236}">
                <a16:creationId xmlns:a16="http://schemas.microsoft.com/office/drawing/2014/main" id="{E70E586B-E822-0E4C-9587-967CC0BF81A2}"/>
              </a:ext>
            </a:extLst>
          </p:cNvPr>
          <p:cNvSpPr/>
          <p:nvPr/>
        </p:nvSpPr>
        <p:spPr>
          <a:xfrm>
            <a:off x="6786927" y="6460987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Forma libre 110">
            <a:extLst>
              <a:ext uri="{FF2B5EF4-FFF2-40B4-BE49-F238E27FC236}">
                <a16:creationId xmlns:a16="http://schemas.microsoft.com/office/drawing/2014/main" id="{E27FFEC1-860F-EF47-900A-7BF997A96506}"/>
              </a:ext>
            </a:extLst>
          </p:cNvPr>
          <p:cNvSpPr/>
          <p:nvPr/>
        </p:nvSpPr>
        <p:spPr>
          <a:xfrm>
            <a:off x="12552098" y="7521749"/>
            <a:ext cx="2308962" cy="784044"/>
          </a:xfrm>
          <a:custGeom>
            <a:avLst/>
            <a:gdLst>
              <a:gd name="connsiteX0" fmla="*/ 96869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69 w 108211"/>
              <a:gd name="connsiteY3" fmla="*/ 46 h 39140"/>
              <a:gd name="connsiteX4" fmla="*/ 108764 w 108211"/>
              <a:gd name="connsiteY4" fmla="*/ 19663 h 39140"/>
              <a:gd name="connsiteX5" fmla="*/ 96869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69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69" y="46"/>
                </a:lnTo>
                <a:lnTo>
                  <a:pt x="108764" y="19663"/>
                </a:lnTo>
                <a:lnTo>
                  <a:pt x="96869" y="392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6" name="Forma libre 111">
            <a:extLst>
              <a:ext uri="{FF2B5EF4-FFF2-40B4-BE49-F238E27FC236}">
                <a16:creationId xmlns:a16="http://schemas.microsoft.com/office/drawing/2014/main" id="{D6B5053D-8B56-C441-964A-E4531B77772A}"/>
              </a:ext>
            </a:extLst>
          </p:cNvPr>
          <p:cNvSpPr/>
          <p:nvPr/>
        </p:nvSpPr>
        <p:spPr>
          <a:xfrm>
            <a:off x="10776166" y="6460987"/>
            <a:ext cx="3831875" cy="2905589"/>
          </a:xfrm>
          <a:custGeom>
            <a:avLst/>
            <a:gdLst>
              <a:gd name="connsiteX0" fmla="*/ 179961 w 179585"/>
              <a:gd name="connsiteY0" fmla="*/ 46 h 145049"/>
              <a:gd name="connsiteX1" fmla="*/ 179961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61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61" y="46"/>
                </a:moveTo>
                <a:lnTo>
                  <a:pt x="179961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61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7" name="Forma libre 112">
            <a:extLst>
              <a:ext uri="{FF2B5EF4-FFF2-40B4-BE49-F238E27FC236}">
                <a16:creationId xmlns:a16="http://schemas.microsoft.com/office/drawing/2014/main" id="{74FD63C5-CE96-6E47-81B3-C8AF2D7E935B}"/>
              </a:ext>
            </a:extLst>
          </p:cNvPr>
          <p:cNvSpPr/>
          <p:nvPr/>
        </p:nvSpPr>
        <p:spPr>
          <a:xfrm>
            <a:off x="16541336" y="7521749"/>
            <a:ext cx="2308962" cy="784044"/>
          </a:xfrm>
          <a:custGeom>
            <a:avLst/>
            <a:gdLst>
              <a:gd name="connsiteX0" fmla="*/ 96877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7 w 108211"/>
              <a:gd name="connsiteY3" fmla="*/ 46 h 39140"/>
              <a:gd name="connsiteX4" fmla="*/ 108764 w 108211"/>
              <a:gd name="connsiteY4" fmla="*/ 19663 h 39140"/>
              <a:gd name="connsiteX5" fmla="*/ 96877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63"/>
                </a:lnTo>
                <a:lnTo>
                  <a:pt x="96877" y="392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Forma libre 113">
            <a:extLst>
              <a:ext uri="{FF2B5EF4-FFF2-40B4-BE49-F238E27FC236}">
                <a16:creationId xmlns:a16="http://schemas.microsoft.com/office/drawing/2014/main" id="{835759BB-5C98-2947-8C61-DF6F4B25CA52}"/>
              </a:ext>
            </a:extLst>
          </p:cNvPr>
          <p:cNvSpPr/>
          <p:nvPr/>
        </p:nvSpPr>
        <p:spPr>
          <a:xfrm>
            <a:off x="14765575" y="6460987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0" name="Forma libre 115">
            <a:extLst>
              <a:ext uri="{FF2B5EF4-FFF2-40B4-BE49-F238E27FC236}">
                <a16:creationId xmlns:a16="http://schemas.microsoft.com/office/drawing/2014/main" id="{06E03C1C-8139-3F40-AEFD-2147B4DFA5B5}"/>
              </a:ext>
            </a:extLst>
          </p:cNvPr>
          <p:cNvSpPr/>
          <p:nvPr/>
        </p:nvSpPr>
        <p:spPr>
          <a:xfrm>
            <a:off x="18754984" y="6460987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TextBox 75">
            <a:extLst>
              <a:ext uri="{FF2B5EF4-FFF2-40B4-BE49-F238E27FC236}">
                <a16:creationId xmlns:a16="http://schemas.microsoft.com/office/drawing/2014/main" id="{77B1934F-1892-B248-8FB1-3ACC7A286231}"/>
              </a:ext>
            </a:extLst>
          </p:cNvPr>
          <p:cNvSpPr txBox="1"/>
          <p:nvPr/>
        </p:nvSpPr>
        <p:spPr>
          <a:xfrm>
            <a:off x="3000005" y="5226671"/>
            <a:ext cx="363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128" name="TextBox 75">
            <a:extLst>
              <a:ext uri="{FF2B5EF4-FFF2-40B4-BE49-F238E27FC236}">
                <a16:creationId xmlns:a16="http://schemas.microsoft.com/office/drawing/2014/main" id="{B1A30378-9797-FC48-8F6D-897D6DDA3955}"/>
              </a:ext>
            </a:extLst>
          </p:cNvPr>
          <p:cNvSpPr txBox="1"/>
          <p:nvPr/>
        </p:nvSpPr>
        <p:spPr>
          <a:xfrm>
            <a:off x="6884404" y="5226671"/>
            <a:ext cx="363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129" name="TextBox 75">
            <a:extLst>
              <a:ext uri="{FF2B5EF4-FFF2-40B4-BE49-F238E27FC236}">
                <a16:creationId xmlns:a16="http://schemas.microsoft.com/office/drawing/2014/main" id="{B93058F9-C1BA-EC45-9BE2-75543D1F97C2}"/>
              </a:ext>
            </a:extLst>
          </p:cNvPr>
          <p:cNvSpPr txBox="1"/>
          <p:nvPr/>
        </p:nvSpPr>
        <p:spPr>
          <a:xfrm>
            <a:off x="10877494" y="5226671"/>
            <a:ext cx="363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Consideration</a:t>
            </a:r>
          </a:p>
        </p:txBody>
      </p:sp>
      <p:sp>
        <p:nvSpPr>
          <p:cNvPr id="130" name="TextBox 75">
            <a:extLst>
              <a:ext uri="{FF2B5EF4-FFF2-40B4-BE49-F238E27FC236}">
                <a16:creationId xmlns:a16="http://schemas.microsoft.com/office/drawing/2014/main" id="{C5A9A78E-EBBA-364D-AE51-B91C1469279E}"/>
              </a:ext>
            </a:extLst>
          </p:cNvPr>
          <p:cNvSpPr txBox="1"/>
          <p:nvPr/>
        </p:nvSpPr>
        <p:spPr>
          <a:xfrm>
            <a:off x="14863052" y="5226671"/>
            <a:ext cx="363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131" name="TextBox 75">
            <a:extLst>
              <a:ext uri="{FF2B5EF4-FFF2-40B4-BE49-F238E27FC236}">
                <a16:creationId xmlns:a16="http://schemas.microsoft.com/office/drawing/2014/main" id="{1F200127-7AD5-BE4F-92AE-E8E636536C2B}"/>
              </a:ext>
            </a:extLst>
          </p:cNvPr>
          <p:cNvSpPr txBox="1"/>
          <p:nvPr/>
        </p:nvSpPr>
        <p:spPr>
          <a:xfrm>
            <a:off x="18852460" y="5226671"/>
            <a:ext cx="3636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133" name="Forma libre 106">
            <a:extLst>
              <a:ext uri="{FF2B5EF4-FFF2-40B4-BE49-F238E27FC236}">
                <a16:creationId xmlns:a16="http://schemas.microsoft.com/office/drawing/2014/main" id="{EF9A90A7-7B1F-1A40-8494-239D52F24552}"/>
              </a:ext>
            </a:extLst>
          </p:cNvPr>
          <p:cNvSpPr/>
          <p:nvPr/>
        </p:nvSpPr>
        <p:spPr>
          <a:xfrm>
            <a:off x="4580812" y="10546005"/>
            <a:ext cx="2308962" cy="784044"/>
          </a:xfrm>
          <a:custGeom>
            <a:avLst/>
            <a:gdLst>
              <a:gd name="connsiteX0" fmla="*/ 96876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6 w 108211"/>
              <a:gd name="connsiteY3" fmla="*/ 46 h 39140"/>
              <a:gd name="connsiteX4" fmla="*/ 108764 w 108211"/>
              <a:gd name="connsiteY4" fmla="*/ 19663 h 39140"/>
              <a:gd name="connsiteX5" fmla="*/ 96876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4" name="Forma libre 107">
            <a:extLst>
              <a:ext uri="{FF2B5EF4-FFF2-40B4-BE49-F238E27FC236}">
                <a16:creationId xmlns:a16="http://schemas.microsoft.com/office/drawing/2014/main" id="{4390D285-8338-7340-AE05-035B3DADA8F7}"/>
              </a:ext>
            </a:extLst>
          </p:cNvPr>
          <p:cNvSpPr/>
          <p:nvPr/>
        </p:nvSpPr>
        <p:spPr>
          <a:xfrm>
            <a:off x="2805050" y="9485243"/>
            <a:ext cx="3831875" cy="2905589"/>
          </a:xfrm>
          <a:custGeom>
            <a:avLst/>
            <a:gdLst>
              <a:gd name="connsiteX0" fmla="*/ 46 w 179585"/>
              <a:gd name="connsiteY0" fmla="*/ 46 h 145049"/>
              <a:gd name="connsiteX1" fmla="*/ 179961 w 179585"/>
              <a:gd name="connsiteY1" fmla="*/ 46 h 145049"/>
              <a:gd name="connsiteX2" fmla="*/ 179961 w 179585"/>
              <a:gd name="connsiteY2" fmla="*/ 145196 h 145049"/>
              <a:gd name="connsiteX3" fmla="*/ 46 w 179585"/>
              <a:gd name="connsiteY3" fmla="*/ 14519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85" h="145049">
                <a:moveTo>
                  <a:pt x="46" y="46"/>
                </a:moveTo>
                <a:lnTo>
                  <a:pt x="179961" y="46"/>
                </a:lnTo>
                <a:lnTo>
                  <a:pt x="179961" y="145196"/>
                </a:lnTo>
                <a:lnTo>
                  <a:pt x="46" y="145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5" name="Forma libre 108">
            <a:extLst>
              <a:ext uri="{FF2B5EF4-FFF2-40B4-BE49-F238E27FC236}">
                <a16:creationId xmlns:a16="http://schemas.microsoft.com/office/drawing/2014/main" id="{6BA61A66-A23E-8441-9031-82FDD30F2F5B}"/>
              </a:ext>
            </a:extLst>
          </p:cNvPr>
          <p:cNvSpPr/>
          <p:nvPr/>
        </p:nvSpPr>
        <p:spPr>
          <a:xfrm>
            <a:off x="8562689" y="10546005"/>
            <a:ext cx="2308962" cy="784044"/>
          </a:xfrm>
          <a:custGeom>
            <a:avLst/>
            <a:gdLst>
              <a:gd name="connsiteX0" fmla="*/ 96876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6 w 108211"/>
              <a:gd name="connsiteY3" fmla="*/ 46 h 39140"/>
              <a:gd name="connsiteX4" fmla="*/ 108764 w 108211"/>
              <a:gd name="connsiteY4" fmla="*/ 19663 h 39140"/>
              <a:gd name="connsiteX5" fmla="*/ 96876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6" name="Forma libre 109">
            <a:extLst>
              <a:ext uri="{FF2B5EF4-FFF2-40B4-BE49-F238E27FC236}">
                <a16:creationId xmlns:a16="http://schemas.microsoft.com/office/drawing/2014/main" id="{AF32D0A5-1887-0C4E-B782-F0185F0608AE}"/>
              </a:ext>
            </a:extLst>
          </p:cNvPr>
          <p:cNvSpPr/>
          <p:nvPr/>
        </p:nvSpPr>
        <p:spPr>
          <a:xfrm>
            <a:off x="6786927" y="9485243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7" name="Forma libre 110">
            <a:extLst>
              <a:ext uri="{FF2B5EF4-FFF2-40B4-BE49-F238E27FC236}">
                <a16:creationId xmlns:a16="http://schemas.microsoft.com/office/drawing/2014/main" id="{BB9E5804-F582-1843-AB2A-D12A442C00A6}"/>
              </a:ext>
            </a:extLst>
          </p:cNvPr>
          <p:cNvSpPr/>
          <p:nvPr/>
        </p:nvSpPr>
        <p:spPr>
          <a:xfrm>
            <a:off x="12552098" y="10546005"/>
            <a:ext cx="2308962" cy="784044"/>
          </a:xfrm>
          <a:custGeom>
            <a:avLst/>
            <a:gdLst>
              <a:gd name="connsiteX0" fmla="*/ 96869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69 w 108211"/>
              <a:gd name="connsiteY3" fmla="*/ 46 h 39140"/>
              <a:gd name="connsiteX4" fmla="*/ 108764 w 108211"/>
              <a:gd name="connsiteY4" fmla="*/ 19663 h 39140"/>
              <a:gd name="connsiteX5" fmla="*/ 96869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69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69" y="46"/>
                </a:lnTo>
                <a:lnTo>
                  <a:pt x="108764" y="19663"/>
                </a:lnTo>
                <a:lnTo>
                  <a:pt x="96869" y="392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8" name="Forma libre 111">
            <a:extLst>
              <a:ext uri="{FF2B5EF4-FFF2-40B4-BE49-F238E27FC236}">
                <a16:creationId xmlns:a16="http://schemas.microsoft.com/office/drawing/2014/main" id="{EFFE7FBC-DB4C-D445-AB9F-4A18796A1DC1}"/>
              </a:ext>
            </a:extLst>
          </p:cNvPr>
          <p:cNvSpPr/>
          <p:nvPr/>
        </p:nvSpPr>
        <p:spPr>
          <a:xfrm>
            <a:off x="10776166" y="9485243"/>
            <a:ext cx="3831875" cy="2905589"/>
          </a:xfrm>
          <a:custGeom>
            <a:avLst/>
            <a:gdLst>
              <a:gd name="connsiteX0" fmla="*/ 179961 w 179585"/>
              <a:gd name="connsiteY0" fmla="*/ 46 h 145049"/>
              <a:gd name="connsiteX1" fmla="*/ 179961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61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61" y="46"/>
                </a:moveTo>
                <a:lnTo>
                  <a:pt x="179961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61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9" name="Forma libre 112">
            <a:extLst>
              <a:ext uri="{FF2B5EF4-FFF2-40B4-BE49-F238E27FC236}">
                <a16:creationId xmlns:a16="http://schemas.microsoft.com/office/drawing/2014/main" id="{DB919A66-3DBC-1549-924D-0499967DE1BF}"/>
              </a:ext>
            </a:extLst>
          </p:cNvPr>
          <p:cNvSpPr/>
          <p:nvPr/>
        </p:nvSpPr>
        <p:spPr>
          <a:xfrm>
            <a:off x="16541336" y="10546005"/>
            <a:ext cx="2308962" cy="784044"/>
          </a:xfrm>
          <a:custGeom>
            <a:avLst/>
            <a:gdLst>
              <a:gd name="connsiteX0" fmla="*/ 96877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7 w 108211"/>
              <a:gd name="connsiteY3" fmla="*/ 46 h 39140"/>
              <a:gd name="connsiteX4" fmla="*/ 108764 w 108211"/>
              <a:gd name="connsiteY4" fmla="*/ 19663 h 39140"/>
              <a:gd name="connsiteX5" fmla="*/ 96877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63"/>
                </a:lnTo>
                <a:lnTo>
                  <a:pt x="96877" y="392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0" name="Forma libre 113">
            <a:extLst>
              <a:ext uri="{FF2B5EF4-FFF2-40B4-BE49-F238E27FC236}">
                <a16:creationId xmlns:a16="http://schemas.microsoft.com/office/drawing/2014/main" id="{7AD91B9A-7022-964B-8574-5180C540EB9B}"/>
              </a:ext>
            </a:extLst>
          </p:cNvPr>
          <p:cNvSpPr/>
          <p:nvPr/>
        </p:nvSpPr>
        <p:spPr>
          <a:xfrm>
            <a:off x="14765575" y="9485243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2" name="Forma libre 115">
            <a:extLst>
              <a:ext uri="{FF2B5EF4-FFF2-40B4-BE49-F238E27FC236}">
                <a16:creationId xmlns:a16="http://schemas.microsoft.com/office/drawing/2014/main" id="{02E1AF8B-A9E7-1547-8FFA-68B5DD34928F}"/>
              </a:ext>
            </a:extLst>
          </p:cNvPr>
          <p:cNvSpPr/>
          <p:nvPr/>
        </p:nvSpPr>
        <p:spPr>
          <a:xfrm>
            <a:off x="18754984" y="9485243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3" name="Rectangle 56">
            <a:extLst>
              <a:ext uri="{FF2B5EF4-FFF2-40B4-BE49-F238E27FC236}">
                <a16:creationId xmlns:a16="http://schemas.microsoft.com/office/drawing/2014/main" id="{69D82531-76B9-1446-BEBD-6D1BF963A735}"/>
              </a:ext>
            </a:extLst>
          </p:cNvPr>
          <p:cNvSpPr/>
          <p:nvPr/>
        </p:nvSpPr>
        <p:spPr>
          <a:xfrm>
            <a:off x="3268294" y="7221273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4" name="Rectangle 56">
            <a:extLst>
              <a:ext uri="{FF2B5EF4-FFF2-40B4-BE49-F238E27FC236}">
                <a16:creationId xmlns:a16="http://schemas.microsoft.com/office/drawing/2014/main" id="{72A32B90-89EB-6242-9452-A9603384803B}"/>
              </a:ext>
            </a:extLst>
          </p:cNvPr>
          <p:cNvSpPr/>
          <p:nvPr/>
        </p:nvSpPr>
        <p:spPr>
          <a:xfrm>
            <a:off x="7250171" y="7221273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5" name="Rectangle 56">
            <a:extLst>
              <a:ext uri="{FF2B5EF4-FFF2-40B4-BE49-F238E27FC236}">
                <a16:creationId xmlns:a16="http://schemas.microsoft.com/office/drawing/2014/main" id="{1014CD38-9D59-204A-AACC-4ACBB25E3023}"/>
              </a:ext>
            </a:extLst>
          </p:cNvPr>
          <p:cNvSpPr/>
          <p:nvPr/>
        </p:nvSpPr>
        <p:spPr>
          <a:xfrm>
            <a:off x="11239409" y="7221273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6" name="Rectangle 56">
            <a:extLst>
              <a:ext uri="{FF2B5EF4-FFF2-40B4-BE49-F238E27FC236}">
                <a16:creationId xmlns:a16="http://schemas.microsoft.com/office/drawing/2014/main" id="{B135A962-34D0-1042-B0B7-01F042B5D30E}"/>
              </a:ext>
            </a:extLst>
          </p:cNvPr>
          <p:cNvSpPr/>
          <p:nvPr/>
        </p:nvSpPr>
        <p:spPr>
          <a:xfrm>
            <a:off x="15228407" y="7221273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7" name="Rectangle 56">
            <a:extLst>
              <a:ext uri="{FF2B5EF4-FFF2-40B4-BE49-F238E27FC236}">
                <a16:creationId xmlns:a16="http://schemas.microsoft.com/office/drawing/2014/main" id="{2483048C-1687-FE42-BBC5-228AAA2248EE}"/>
              </a:ext>
            </a:extLst>
          </p:cNvPr>
          <p:cNvSpPr/>
          <p:nvPr/>
        </p:nvSpPr>
        <p:spPr>
          <a:xfrm>
            <a:off x="19218227" y="7221273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8" name="Rectangle 56">
            <a:extLst>
              <a:ext uri="{FF2B5EF4-FFF2-40B4-BE49-F238E27FC236}">
                <a16:creationId xmlns:a16="http://schemas.microsoft.com/office/drawing/2014/main" id="{1C66BD86-C78F-C64E-8F65-4E299903B620}"/>
              </a:ext>
            </a:extLst>
          </p:cNvPr>
          <p:cNvSpPr/>
          <p:nvPr/>
        </p:nvSpPr>
        <p:spPr>
          <a:xfrm>
            <a:off x="3268294" y="10243979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9" name="Rectangle 56">
            <a:extLst>
              <a:ext uri="{FF2B5EF4-FFF2-40B4-BE49-F238E27FC236}">
                <a16:creationId xmlns:a16="http://schemas.microsoft.com/office/drawing/2014/main" id="{7902C595-3023-354F-8743-AB0437804B97}"/>
              </a:ext>
            </a:extLst>
          </p:cNvPr>
          <p:cNvSpPr/>
          <p:nvPr/>
        </p:nvSpPr>
        <p:spPr>
          <a:xfrm>
            <a:off x="7250171" y="10243979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6850BC9D-D1DD-1C49-B8BF-136F44EA254E}"/>
              </a:ext>
            </a:extLst>
          </p:cNvPr>
          <p:cNvSpPr/>
          <p:nvPr/>
        </p:nvSpPr>
        <p:spPr>
          <a:xfrm>
            <a:off x="11239409" y="10243979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1" name="Rectangle 56">
            <a:extLst>
              <a:ext uri="{FF2B5EF4-FFF2-40B4-BE49-F238E27FC236}">
                <a16:creationId xmlns:a16="http://schemas.microsoft.com/office/drawing/2014/main" id="{8DE1A5DA-3764-E74E-8A5D-D5E750B5D4BC}"/>
              </a:ext>
            </a:extLst>
          </p:cNvPr>
          <p:cNvSpPr/>
          <p:nvPr/>
        </p:nvSpPr>
        <p:spPr>
          <a:xfrm>
            <a:off x="15228407" y="10243979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2" name="Rectangle 56">
            <a:extLst>
              <a:ext uri="{FF2B5EF4-FFF2-40B4-BE49-F238E27FC236}">
                <a16:creationId xmlns:a16="http://schemas.microsoft.com/office/drawing/2014/main" id="{1D849C4A-69ED-3B4B-BF77-24E3911317E3}"/>
              </a:ext>
            </a:extLst>
          </p:cNvPr>
          <p:cNvSpPr/>
          <p:nvPr/>
        </p:nvSpPr>
        <p:spPr>
          <a:xfrm>
            <a:off x="19218227" y="10243979"/>
            <a:ext cx="2905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3" name="TextBox 75">
            <a:extLst>
              <a:ext uri="{FF2B5EF4-FFF2-40B4-BE49-F238E27FC236}">
                <a16:creationId xmlns:a16="http://schemas.microsoft.com/office/drawing/2014/main" id="{789EBD10-7257-1946-9D1D-29D13CA7888E}"/>
              </a:ext>
            </a:extLst>
          </p:cNvPr>
          <p:cNvSpPr txBox="1"/>
          <p:nvPr/>
        </p:nvSpPr>
        <p:spPr>
          <a:xfrm rot="16200000">
            <a:off x="295495" y="7590605"/>
            <a:ext cx="36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Approach</a:t>
            </a:r>
          </a:p>
        </p:txBody>
      </p:sp>
      <p:sp>
        <p:nvSpPr>
          <p:cNvPr id="154" name="TextBox 75">
            <a:extLst>
              <a:ext uri="{FF2B5EF4-FFF2-40B4-BE49-F238E27FC236}">
                <a16:creationId xmlns:a16="http://schemas.microsoft.com/office/drawing/2014/main" id="{04E185B3-8184-524D-96C2-980F7E6FF6D9}"/>
              </a:ext>
            </a:extLst>
          </p:cNvPr>
          <p:cNvSpPr txBox="1"/>
          <p:nvPr/>
        </p:nvSpPr>
        <p:spPr>
          <a:xfrm rot="16200000">
            <a:off x="295496" y="10613311"/>
            <a:ext cx="36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26684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 283">
            <a:extLst>
              <a:ext uri="{FF2B5EF4-FFF2-40B4-BE49-F238E27FC236}">
                <a16:creationId xmlns:a16="http://schemas.microsoft.com/office/drawing/2014/main" id="{074C995E-FC32-4E48-8802-09E69F4B6FCE}"/>
              </a:ext>
            </a:extLst>
          </p:cNvPr>
          <p:cNvSpPr/>
          <p:nvPr/>
        </p:nvSpPr>
        <p:spPr>
          <a:xfrm>
            <a:off x="7140331" y="488300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284">
            <a:extLst>
              <a:ext uri="{FF2B5EF4-FFF2-40B4-BE49-F238E27FC236}">
                <a16:creationId xmlns:a16="http://schemas.microsoft.com/office/drawing/2014/main" id="{BEC042D6-8064-2349-A161-2A6B9B3BB130}"/>
              </a:ext>
            </a:extLst>
          </p:cNvPr>
          <p:cNvSpPr/>
          <p:nvPr/>
        </p:nvSpPr>
        <p:spPr>
          <a:xfrm>
            <a:off x="10970383" y="488300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1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1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285">
            <a:extLst>
              <a:ext uri="{FF2B5EF4-FFF2-40B4-BE49-F238E27FC236}">
                <a16:creationId xmlns:a16="http://schemas.microsoft.com/office/drawing/2014/main" id="{E5FF9202-308E-2E46-B8DC-0238AD75F6F0}"/>
              </a:ext>
            </a:extLst>
          </p:cNvPr>
          <p:cNvSpPr/>
          <p:nvPr/>
        </p:nvSpPr>
        <p:spPr>
          <a:xfrm>
            <a:off x="14800449" y="488300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286">
            <a:extLst>
              <a:ext uri="{FF2B5EF4-FFF2-40B4-BE49-F238E27FC236}">
                <a16:creationId xmlns:a16="http://schemas.microsoft.com/office/drawing/2014/main" id="{422714B6-5DC2-BD41-9FBA-49F644E6E4FB}"/>
              </a:ext>
            </a:extLst>
          </p:cNvPr>
          <p:cNvSpPr/>
          <p:nvPr/>
        </p:nvSpPr>
        <p:spPr>
          <a:xfrm>
            <a:off x="18630515" y="488300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287">
            <a:extLst>
              <a:ext uri="{FF2B5EF4-FFF2-40B4-BE49-F238E27FC236}">
                <a16:creationId xmlns:a16="http://schemas.microsoft.com/office/drawing/2014/main" id="{E985DC8F-9C6D-624D-8C11-AF9E2AC167FE}"/>
              </a:ext>
            </a:extLst>
          </p:cNvPr>
          <p:cNvSpPr/>
          <p:nvPr/>
        </p:nvSpPr>
        <p:spPr>
          <a:xfrm>
            <a:off x="3318618" y="488300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6 w 291633"/>
              <a:gd name="connsiteY2" fmla="*/ 46 h 129700"/>
              <a:gd name="connsiteX3" fmla="*/ 249048 w 291633"/>
              <a:gd name="connsiteY3" fmla="*/ 46 h 129700"/>
              <a:gd name="connsiteX4" fmla="*/ 292210 w 291633"/>
              <a:gd name="connsiteY4" fmla="*/ 64965 h 129700"/>
              <a:gd name="connsiteX5" fmla="*/ 249048 w 291633"/>
              <a:gd name="connsiteY5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6" y="46"/>
                </a:lnTo>
                <a:lnTo>
                  <a:pt x="249048" y="46"/>
                </a:lnTo>
                <a:lnTo>
                  <a:pt x="292210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288">
            <a:extLst>
              <a:ext uri="{FF2B5EF4-FFF2-40B4-BE49-F238E27FC236}">
                <a16:creationId xmlns:a16="http://schemas.microsoft.com/office/drawing/2014/main" id="{C4355DD4-650A-3041-A17D-303E9A2DFE4C}"/>
              </a:ext>
            </a:extLst>
          </p:cNvPr>
          <p:cNvSpPr/>
          <p:nvPr/>
        </p:nvSpPr>
        <p:spPr>
          <a:xfrm>
            <a:off x="1510907" y="6532047"/>
            <a:ext cx="1568686" cy="2629063"/>
          </a:xfrm>
          <a:custGeom>
            <a:avLst/>
            <a:gdLst>
              <a:gd name="connsiteX0" fmla="*/ 46 w 106676"/>
              <a:gd name="connsiteY0" fmla="*/ 46 h 238679"/>
              <a:gd name="connsiteX1" fmla="*/ 106669 w 106676"/>
              <a:gd name="connsiteY1" fmla="*/ 46 h 238679"/>
              <a:gd name="connsiteX2" fmla="*/ 106669 w 106676"/>
              <a:gd name="connsiteY2" fmla="*/ 239048 h 238679"/>
              <a:gd name="connsiteX3" fmla="*/ 46 w 106676"/>
              <a:gd name="connsiteY3" fmla="*/ 239048 h 2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6" h="238679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tx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1" name="Forma libre 289">
            <a:extLst>
              <a:ext uri="{FF2B5EF4-FFF2-40B4-BE49-F238E27FC236}">
                <a16:creationId xmlns:a16="http://schemas.microsoft.com/office/drawing/2014/main" id="{BA2F8E9D-8D2C-1141-BD36-227119A18128}"/>
              </a:ext>
            </a:extLst>
          </p:cNvPr>
          <p:cNvSpPr/>
          <p:nvPr/>
        </p:nvSpPr>
        <p:spPr>
          <a:xfrm>
            <a:off x="1510907" y="9778483"/>
            <a:ext cx="1568686" cy="2629063"/>
          </a:xfrm>
          <a:custGeom>
            <a:avLst/>
            <a:gdLst>
              <a:gd name="connsiteX0" fmla="*/ 46 w 106676"/>
              <a:gd name="connsiteY0" fmla="*/ 46 h 238679"/>
              <a:gd name="connsiteX1" fmla="*/ 106669 w 106676"/>
              <a:gd name="connsiteY1" fmla="*/ 46 h 238679"/>
              <a:gd name="connsiteX2" fmla="*/ 106669 w 106676"/>
              <a:gd name="connsiteY2" fmla="*/ 239048 h 238679"/>
              <a:gd name="connsiteX3" fmla="*/ 46 w 106676"/>
              <a:gd name="connsiteY3" fmla="*/ 239048 h 2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6" h="238679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tx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91">
            <a:extLst>
              <a:ext uri="{FF2B5EF4-FFF2-40B4-BE49-F238E27FC236}">
                <a16:creationId xmlns:a16="http://schemas.microsoft.com/office/drawing/2014/main" id="{7BA77070-3A5F-7D41-B1BD-37A341B652F3}"/>
              </a:ext>
            </a:extLst>
          </p:cNvPr>
          <p:cNvSpPr/>
          <p:nvPr/>
        </p:nvSpPr>
        <p:spPr>
          <a:xfrm>
            <a:off x="1458655" y="9480536"/>
            <a:ext cx="21295864" cy="45719"/>
          </a:xfrm>
          <a:custGeom>
            <a:avLst/>
            <a:gdLst>
              <a:gd name="connsiteX0" fmla="*/ 371 w 1336143"/>
              <a:gd name="connsiteY0" fmla="*/ 371 h 0"/>
              <a:gd name="connsiteX1" fmla="*/ 1336077 w 1336143"/>
              <a:gd name="connsiteY1" fmla="*/ 37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6143">
                <a:moveTo>
                  <a:pt x="371" y="371"/>
                </a:moveTo>
                <a:lnTo>
                  <a:pt x="1336077" y="371"/>
                </a:lnTo>
              </a:path>
            </a:pathLst>
          </a:custGeom>
          <a:ln w="38100" cap="flat">
            <a:solidFill>
              <a:schemeClr val="bg1">
                <a:lumMod val="85000"/>
              </a:schemeClr>
            </a:solidFill>
            <a:custDash>
              <a:ds d="375750" sp="375750"/>
            </a:custDash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2BE75DCE-941B-FB4F-A35A-D1D89AFAAC3D}"/>
              </a:ext>
            </a:extLst>
          </p:cNvPr>
          <p:cNvSpPr txBox="1"/>
          <p:nvPr/>
        </p:nvSpPr>
        <p:spPr>
          <a:xfrm>
            <a:off x="3624108" y="5282424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5E31D5B3-C8D6-6543-A025-DFE7D73A67B5}"/>
              </a:ext>
            </a:extLst>
          </p:cNvPr>
          <p:cNvSpPr txBox="1"/>
          <p:nvPr/>
        </p:nvSpPr>
        <p:spPr>
          <a:xfrm>
            <a:off x="8007181" y="5282424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312C1678-47F9-2443-9E60-982AD9CD8ABE}"/>
              </a:ext>
            </a:extLst>
          </p:cNvPr>
          <p:cNvSpPr txBox="1"/>
          <p:nvPr/>
        </p:nvSpPr>
        <p:spPr>
          <a:xfrm>
            <a:off x="11815309" y="5282424"/>
            <a:ext cx="410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EE4C47A5-03B8-DB49-A523-22CEB12BE180}"/>
              </a:ext>
            </a:extLst>
          </p:cNvPr>
          <p:cNvSpPr txBox="1"/>
          <p:nvPr/>
        </p:nvSpPr>
        <p:spPr>
          <a:xfrm>
            <a:off x="15600282" y="5282424"/>
            <a:ext cx="320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F5CEB3B6-B142-9141-9FDB-7E93BCE222E7}"/>
              </a:ext>
            </a:extLst>
          </p:cNvPr>
          <p:cNvSpPr txBox="1"/>
          <p:nvPr/>
        </p:nvSpPr>
        <p:spPr>
          <a:xfrm>
            <a:off x="19430348" y="5282424"/>
            <a:ext cx="252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CA70FF42-38B2-6541-9581-A51F15E4B7E3}"/>
              </a:ext>
            </a:extLst>
          </p:cNvPr>
          <p:cNvSpPr txBox="1"/>
          <p:nvPr/>
        </p:nvSpPr>
        <p:spPr>
          <a:xfrm rot="16200000">
            <a:off x="584436" y="7537573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Approach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272BBD70-57B5-4C47-9117-1A7F64394C79}"/>
              </a:ext>
            </a:extLst>
          </p:cNvPr>
          <p:cNvSpPr txBox="1"/>
          <p:nvPr/>
        </p:nvSpPr>
        <p:spPr>
          <a:xfrm rot="16200000">
            <a:off x="584437" y="10800627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Experience</a:t>
            </a:r>
          </a:p>
        </p:txBody>
      </p:sp>
      <p:sp>
        <p:nvSpPr>
          <p:cNvPr id="57" name="Forma libre 292">
            <a:extLst>
              <a:ext uri="{FF2B5EF4-FFF2-40B4-BE49-F238E27FC236}">
                <a16:creationId xmlns:a16="http://schemas.microsoft.com/office/drawing/2014/main" id="{4C3D769F-B7C4-C84C-988C-BBB3FDC05AC6}"/>
              </a:ext>
            </a:extLst>
          </p:cNvPr>
          <p:cNvSpPr/>
          <p:nvPr/>
        </p:nvSpPr>
        <p:spPr>
          <a:xfrm>
            <a:off x="22776312" y="9481230"/>
            <a:ext cx="33851" cy="8449"/>
          </a:xfrm>
          <a:custGeom>
            <a:avLst/>
            <a:gdLst>
              <a:gd name="connsiteX0" fmla="*/ 371 w 2302"/>
              <a:gd name="connsiteY0" fmla="*/ 371 h 0"/>
              <a:gd name="connsiteX1" fmla="*/ 2290 w 2302"/>
              <a:gd name="connsiteY1" fmla="*/ 37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2">
                <a:moveTo>
                  <a:pt x="371" y="371"/>
                </a:moveTo>
                <a:lnTo>
                  <a:pt x="2290" y="371"/>
                </a:lnTo>
              </a:path>
            </a:pathLst>
          </a:custGeom>
          <a:ln w="613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6" name="Forma libre 283">
            <a:extLst>
              <a:ext uri="{FF2B5EF4-FFF2-40B4-BE49-F238E27FC236}">
                <a16:creationId xmlns:a16="http://schemas.microsoft.com/office/drawing/2014/main" id="{1F188B46-D131-D64E-9A49-ACABD952F664}"/>
              </a:ext>
            </a:extLst>
          </p:cNvPr>
          <p:cNvSpPr/>
          <p:nvPr/>
        </p:nvSpPr>
        <p:spPr>
          <a:xfrm>
            <a:off x="7140331" y="6532047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7" name="Forma libre 284">
            <a:extLst>
              <a:ext uri="{FF2B5EF4-FFF2-40B4-BE49-F238E27FC236}">
                <a16:creationId xmlns:a16="http://schemas.microsoft.com/office/drawing/2014/main" id="{1A9451C2-B35D-184F-80EE-E8537A3CEC3E}"/>
              </a:ext>
            </a:extLst>
          </p:cNvPr>
          <p:cNvSpPr/>
          <p:nvPr/>
        </p:nvSpPr>
        <p:spPr>
          <a:xfrm>
            <a:off x="10970383" y="6532047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1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1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8" name="Forma libre 285">
            <a:extLst>
              <a:ext uri="{FF2B5EF4-FFF2-40B4-BE49-F238E27FC236}">
                <a16:creationId xmlns:a16="http://schemas.microsoft.com/office/drawing/2014/main" id="{9655FAB4-BE10-DF45-801F-B48659FADE05}"/>
              </a:ext>
            </a:extLst>
          </p:cNvPr>
          <p:cNvSpPr/>
          <p:nvPr/>
        </p:nvSpPr>
        <p:spPr>
          <a:xfrm>
            <a:off x="14800449" y="6532047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9" name="Forma libre 286">
            <a:extLst>
              <a:ext uri="{FF2B5EF4-FFF2-40B4-BE49-F238E27FC236}">
                <a16:creationId xmlns:a16="http://schemas.microsoft.com/office/drawing/2014/main" id="{ADBDEFF8-4F12-4745-99C1-9CF05487AE02}"/>
              </a:ext>
            </a:extLst>
          </p:cNvPr>
          <p:cNvSpPr/>
          <p:nvPr/>
        </p:nvSpPr>
        <p:spPr>
          <a:xfrm>
            <a:off x="18630515" y="6532047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0" name="Forma libre 287">
            <a:extLst>
              <a:ext uri="{FF2B5EF4-FFF2-40B4-BE49-F238E27FC236}">
                <a16:creationId xmlns:a16="http://schemas.microsoft.com/office/drawing/2014/main" id="{8D5B0BC3-CF50-C14E-B6A3-68F280A86D99}"/>
              </a:ext>
            </a:extLst>
          </p:cNvPr>
          <p:cNvSpPr/>
          <p:nvPr/>
        </p:nvSpPr>
        <p:spPr>
          <a:xfrm>
            <a:off x="3318618" y="6532047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6 w 291633"/>
              <a:gd name="connsiteY2" fmla="*/ 46 h 129700"/>
              <a:gd name="connsiteX3" fmla="*/ 249048 w 291633"/>
              <a:gd name="connsiteY3" fmla="*/ 46 h 129700"/>
              <a:gd name="connsiteX4" fmla="*/ 292210 w 291633"/>
              <a:gd name="connsiteY4" fmla="*/ 64965 h 129700"/>
              <a:gd name="connsiteX5" fmla="*/ 249048 w 291633"/>
              <a:gd name="connsiteY5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6" y="46"/>
                </a:lnTo>
                <a:lnTo>
                  <a:pt x="249048" y="46"/>
                </a:lnTo>
                <a:lnTo>
                  <a:pt x="292210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Forma libre 292">
            <a:extLst>
              <a:ext uri="{FF2B5EF4-FFF2-40B4-BE49-F238E27FC236}">
                <a16:creationId xmlns:a16="http://schemas.microsoft.com/office/drawing/2014/main" id="{1329180C-A56B-9946-BF66-922FCD010566}"/>
              </a:ext>
            </a:extLst>
          </p:cNvPr>
          <p:cNvSpPr/>
          <p:nvPr/>
        </p:nvSpPr>
        <p:spPr>
          <a:xfrm>
            <a:off x="22776312" y="12727666"/>
            <a:ext cx="33851" cy="8449"/>
          </a:xfrm>
          <a:custGeom>
            <a:avLst/>
            <a:gdLst>
              <a:gd name="connsiteX0" fmla="*/ 371 w 2302"/>
              <a:gd name="connsiteY0" fmla="*/ 371 h 0"/>
              <a:gd name="connsiteX1" fmla="*/ 2290 w 2302"/>
              <a:gd name="connsiteY1" fmla="*/ 37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2">
                <a:moveTo>
                  <a:pt x="371" y="371"/>
                </a:moveTo>
                <a:lnTo>
                  <a:pt x="2290" y="371"/>
                </a:lnTo>
              </a:path>
            </a:pathLst>
          </a:custGeom>
          <a:ln w="613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8" name="Forma libre 283">
            <a:extLst>
              <a:ext uri="{FF2B5EF4-FFF2-40B4-BE49-F238E27FC236}">
                <a16:creationId xmlns:a16="http://schemas.microsoft.com/office/drawing/2014/main" id="{99615B01-993E-3F40-9DEB-2ECE07CBCF9A}"/>
              </a:ext>
            </a:extLst>
          </p:cNvPr>
          <p:cNvSpPr/>
          <p:nvPr/>
        </p:nvSpPr>
        <p:spPr>
          <a:xfrm>
            <a:off x="7140331" y="9778483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9" name="Forma libre 284">
            <a:extLst>
              <a:ext uri="{FF2B5EF4-FFF2-40B4-BE49-F238E27FC236}">
                <a16:creationId xmlns:a16="http://schemas.microsoft.com/office/drawing/2014/main" id="{4BC72641-9EB6-5547-9856-A881FB528843}"/>
              </a:ext>
            </a:extLst>
          </p:cNvPr>
          <p:cNvSpPr/>
          <p:nvPr/>
        </p:nvSpPr>
        <p:spPr>
          <a:xfrm>
            <a:off x="10970383" y="9778483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1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1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0" name="Forma libre 285">
            <a:extLst>
              <a:ext uri="{FF2B5EF4-FFF2-40B4-BE49-F238E27FC236}">
                <a16:creationId xmlns:a16="http://schemas.microsoft.com/office/drawing/2014/main" id="{A8997D4E-EBF6-184F-BC85-4B054CCB0C48}"/>
              </a:ext>
            </a:extLst>
          </p:cNvPr>
          <p:cNvSpPr/>
          <p:nvPr/>
        </p:nvSpPr>
        <p:spPr>
          <a:xfrm>
            <a:off x="14800449" y="9778483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1" name="Forma libre 286">
            <a:extLst>
              <a:ext uri="{FF2B5EF4-FFF2-40B4-BE49-F238E27FC236}">
                <a16:creationId xmlns:a16="http://schemas.microsoft.com/office/drawing/2014/main" id="{E1E9121D-0797-9E45-8F30-30622B45115B}"/>
              </a:ext>
            </a:extLst>
          </p:cNvPr>
          <p:cNvSpPr/>
          <p:nvPr/>
        </p:nvSpPr>
        <p:spPr>
          <a:xfrm>
            <a:off x="18630515" y="9778483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2" name="Forma libre 287">
            <a:extLst>
              <a:ext uri="{FF2B5EF4-FFF2-40B4-BE49-F238E27FC236}">
                <a16:creationId xmlns:a16="http://schemas.microsoft.com/office/drawing/2014/main" id="{8D16C51A-5AE2-D54B-9EFA-B37E761F0CB9}"/>
              </a:ext>
            </a:extLst>
          </p:cNvPr>
          <p:cNvSpPr/>
          <p:nvPr/>
        </p:nvSpPr>
        <p:spPr>
          <a:xfrm>
            <a:off x="3318618" y="9778483"/>
            <a:ext cx="4288480" cy="262906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6 w 291633"/>
              <a:gd name="connsiteY2" fmla="*/ 46 h 129700"/>
              <a:gd name="connsiteX3" fmla="*/ 249048 w 291633"/>
              <a:gd name="connsiteY3" fmla="*/ 46 h 129700"/>
              <a:gd name="connsiteX4" fmla="*/ 292210 w 291633"/>
              <a:gd name="connsiteY4" fmla="*/ 64965 h 129700"/>
              <a:gd name="connsiteX5" fmla="*/ 249048 w 291633"/>
              <a:gd name="connsiteY5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6" y="46"/>
                </a:lnTo>
                <a:lnTo>
                  <a:pt x="249048" y="46"/>
                </a:lnTo>
                <a:lnTo>
                  <a:pt x="292210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AA201FEF-D7A2-D24A-B6E6-4AA498FB0A4E}"/>
              </a:ext>
            </a:extLst>
          </p:cNvPr>
          <p:cNvSpPr txBox="1"/>
          <p:nvPr/>
        </p:nvSpPr>
        <p:spPr>
          <a:xfrm>
            <a:off x="3710493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C9808B06-D888-5D4B-B09C-85FFAD197BE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1D2D3259-F366-244B-AA8A-A532F604A38E}"/>
              </a:ext>
            </a:extLst>
          </p:cNvPr>
          <p:cNvSpPr/>
          <p:nvPr/>
        </p:nvSpPr>
        <p:spPr>
          <a:xfrm>
            <a:off x="3624108" y="7113619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AAD68F07-F262-1E4B-AA5B-14D095FA8148}"/>
              </a:ext>
            </a:extLst>
          </p:cNvPr>
          <p:cNvSpPr/>
          <p:nvPr/>
        </p:nvSpPr>
        <p:spPr>
          <a:xfrm>
            <a:off x="7912588" y="7113619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094E0AEC-454C-684B-A4FE-4BF85ED2C285}"/>
              </a:ext>
            </a:extLst>
          </p:cNvPr>
          <p:cNvSpPr/>
          <p:nvPr/>
        </p:nvSpPr>
        <p:spPr>
          <a:xfrm>
            <a:off x="11808125" y="7113619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FB7AA224-9004-1F4C-A4B3-ECE3DC0205FB}"/>
              </a:ext>
            </a:extLst>
          </p:cNvPr>
          <p:cNvSpPr/>
          <p:nvPr/>
        </p:nvSpPr>
        <p:spPr>
          <a:xfrm>
            <a:off x="15638177" y="7113619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DD0F5B9E-DFC4-514F-905D-A6A9F737B422}"/>
              </a:ext>
            </a:extLst>
          </p:cNvPr>
          <p:cNvSpPr/>
          <p:nvPr/>
        </p:nvSpPr>
        <p:spPr>
          <a:xfrm>
            <a:off x="19468243" y="7113619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EC9F6CE0-35A1-2346-AE1F-6CF77F0E1CFC}"/>
              </a:ext>
            </a:extLst>
          </p:cNvPr>
          <p:cNvSpPr/>
          <p:nvPr/>
        </p:nvSpPr>
        <p:spPr>
          <a:xfrm>
            <a:off x="3624108" y="10360055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836C40F3-E99C-BC4F-9542-63ECC0FF7BDF}"/>
              </a:ext>
            </a:extLst>
          </p:cNvPr>
          <p:cNvSpPr/>
          <p:nvPr/>
        </p:nvSpPr>
        <p:spPr>
          <a:xfrm>
            <a:off x="7912588" y="10360055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D32CA9CC-575B-294C-A9B5-CC712C4A92D3}"/>
              </a:ext>
            </a:extLst>
          </p:cNvPr>
          <p:cNvSpPr/>
          <p:nvPr/>
        </p:nvSpPr>
        <p:spPr>
          <a:xfrm>
            <a:off x="11808125" y="10360055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31F30243-62FF-3B4B-A63B-3694AB96A997}"/>
              </a:ext>
            </a:extLst>
          </p:cNvPr>
          <p:cNvSpPr/>
          <p:nvPr/>
        </p:nvSpPr>
        <p:spPr>
          <a:xfrm>
            <a:off x="15638177" y="10360055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0C9F42C7-38F7-F54E-98AE-D9FC20FBC3E7}"/>
              </a:ext>
            </a:extLst>
          </p:cNvPr>
          <p:cNvSpPr/>
          <p:nvPr/>
        </p:nvSpPr>
        <p:spPr>
          <a:xfrm>
            <a:off x="19468243" y="10360055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776731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0" name="Forma libre 106">
            <a:extLst>
              <a:ext uri="{FF2B5EF4-FFF2-40B4-BE49-F238E27FC236}">
                <a16:creationId xmlns:a16="http://schemas.microsoft.com/office/drawing/2014/main" id="{068A6EB2-CCEA-D84A-B165-89E1AFE53391}"/>
              </a:ext>
            </a:extLst>
          </p:cNvPr>
          <p:cNvSpPr/>
          <p:nvPr/>
        </p:nvSpPr>
        <p:spPr>
          <a:xfrm>
            <a:off x="4020105" y="6944333"/>
            <a:ext cx="2308962" cy="784044"/>
          </a:xfrm>
          <a:custGeom>
            <a:avLst/>
            <a:gdLst>
              <a:gd name="connsiteX0" fmla="*/ 96876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6 w 108211"/>
              <a:gd name="connsiteY3" fmla="*/ 46 h 39140"/>
              <a:gd name="connsiteX4" fmla="*/ 108764 w 108211"/>
              <a:gd name="connsiteY4" fmla="*/ 19663 h 39140"/>
              <a:gd name="connsiteX5" fmla="*/ 96876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107">
            <a:extLst>
              <a:ext uri="{FF2B5EF4-FFF2-40B4-BE49-F238E27FC236}">
                <a16:creationId xmlns:a16="http://schemas.microsoft.com/office/drawing/2014/main" id="{2D46A301-38D3-E14C-8C5B-FCA3A36EDDE5}"/>
              </a:ext>
            </a:extLst>
          </p:cNvPr>
          <p:cNvSpPr/>
          <p:nvPr/>
        </p:nvSpPr>
        <p:spPr>
          <a:xfrm>
            <a:off x="2244343" y="5883571"/>
            <a:ext cx="3831875" cy="2905589"/>
          </a:xfrm>
          <a:custGeom>
            <a:avLst/>
            <a:gdLst>
              <a:gd name="connsiteX0" fmla="*/ 46 w 179585"/>
              <a:gd name="connsiteY0" fmla="*/ 46 h 145049"/>
              <a:gd name="connsiteX1" fmla="*/ 179961 w 179585"/>
              <a:gd name="connsiteY1" fmla="*/ 46 h 145049"/>
              <a:gd name="connsiteX2" fmla="*/ 179961 w 179585"/>
              <a:gd name="connsiteY2" fmla="*/ 145196 h 145049"/>
              <a:gd name="connsiteX3" fmla="*/ 46 w 179585"/>
              <a:gd name="connsiteY3" fmla="*/ 14519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85" h="145049">
                <a:moveTo>
                  <a:pt x="46" y="46"/>
                </a:moveTo>
                <a:lnTo>
                  <a:pt x="179961" y="46"/>
                </a:lnTo>
                <a:lnTo>
                  <a:pt x="179961" y="145196"/>
                </a:lnTo>
                <a:lnTo>
                  <a:pt x="46" y="145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108">
            <a:extLst>
              <a:ext uri="{FF2B5EF4-FFF2-40B4-BE49-F238E27FC236}">
                <a16:creationId xmlns:a16="http://schemas.microsoft.com/office/drawing/2014/main" id="{21CBC7E9-894C-3246-831E-CD5331348A60}"/>
              </a:ext>
            </a:extLst>
          </p:cNvPr>
          <p:cNvSpPr/>
          <p:nvPr/>
        </p:nvSpPr>
        <p:spPr>
          <a:xfrm>
            <a:off x="8001982" y="6944333"/>
            <a:ext cx="2308962" cy="784044"/>
          </a:xfrm>
          <a:custGeom>
            <a:avLst/>
            <a:gdLst>
              <a:gd name="connsiteX0" fmla="*/ 96876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6 w 108211"/>
              <a:gd name="connsiteY3" fmla="*/ 46 h 39140"/>
              <a:gd name="connsiteX4" fmla="*/ 108764 w 108211"/>
              <a:gd name="connsiteY4" fmla="*/ 19663 h 39140"/>
              <a:gd name="connsiteX5" fmla="*/ 96876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109">
            <a:extLst>
              <a:ext uri="{FF2B5EF4-FFF2-40B4-BE49-F238E27FC236}">
                <a16:creationId xmlns:a16="http://schemas.microsoft.com/office/drawing/2014/main" id="{E70E586B-E822-0E4C-9587-967CC0BF81A2}"/>
              </a:ext>
            </a:extLst>
          </p:cNvPr>
          <p:cNvSpPr/>
          <p:nvPr/>
        </p:nvSpPr>
        <p:spPr>
          <a:xfrm>
            <a:off x="6226220" y="5883571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Forma libre 110">
            <a:extLst>
              <a:ext uri="{FF2B5EF4-FFF2-40B4-BE49-F238E27FC236}">
                <a16:creationId xmlns:a16="http://schemas.microsoft.com/office/drawing/2014/main" id="{E27FFEC1-860F-EF47-900A-7BF997A96506}"/>
              </a:ext>
            </a:extLst>
          </p:cNvPr>
          <p:cNvSpPr/>
          <p:nvPr/>
        </p:nvSpPr>
        <p:spPr>
          <a:xfrm>
            <a:off x="11991391" y="6944333"/>
            <a:ext cx="2308962" cy="784044"/>
          </a:xfrm>
          <a:custGeom>
            <a:avLst/>
            <a:gdLst>
              <a:gd name="connsiteX0" fmla="*/ 96869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69 w 108211"/>
              <a:gd name="connsiteY3" fmla="*/ 46 h 39140"/>
              <a:gd name="connsiteX4" fmla="*/ 108764 w 108211"/>
              <a:gd name="connsiteY4" fmla="*/ 19663 h 39140"/>
              <a:gd name="connsiteX5" fmla="*/ 96869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69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69" y="46"/>
                </a:lnTo>
                <a:lnTo>
                  <a:pt x="108764" y="19663"/>
                </a:lnTo>
                <a:lnTo>
                  <a:pt x="96869" y="3928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6" name="Forma libre 111">
            <a:extLst>
              <a:ext uri="{FF2B5EF4-FFF2-40B4-BE49-F238E27FC236}">
                <a16:creationId xmlns:a16="http://schemas.microsoft.com/office/drawing/2014/main" id="{D6B5053D-8B56-C441-964A-E4531B77772A}"/>
              </a:ext>
            </a:extLst>
          </p:cNvPr>
          <p:cNvSpPr/>
          <p:nvPr/>
        </p:nvSpPr>
        <p:spPr>
          <a:xfrm>
            <a:off x="10215459" y="5883571"/>
            <a:ext cx="3831875" cy="2905589"/>
          </a:xfrm>
          <a:custGeom>
            <a:avLst/>
            <a:gdLst>
              <a:gd name="connsiteX0" fmla="*/ 179961 w 179585"/>
              <a:gd name="connsiteY0" fmla="*/ 46 h 145049"/>
              <a:gd name="connsiteX1" fmla="*/ 179961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61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61" y="46"/>
                </a:moveTo>
                <a:lnTo>
                  <a:pt x="179961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61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7" name="Forma libre 112">
            <a:extLst>
              <a:ext uri="{FF2B5EF4-FFF2-40B4-BE49-F238E27FC236}">
                <a16:creationId xmlns:a16="http://schemas.microsoft.com/office/drawing/2014/main" id="{74FD63C5-CE96-6E47-81B3-C8AF2D7E935B}"/>
              </a:ext>
            </a:extLst>
          </p:cNvPr>
          <p:cNvSpPr/>
          <p:nvPr/>
        </p:nvSpPr>
        <p:spPr>
          <a:xfrm>
            <a:off x="15980629" y="6944333"/>
            <a:ext cx="2308962" cy="784044"/>
          </a:xfrm>
          <a:custGeom>
            <a:avLst/>
            <a:gdLst>
              <a:gd name="connsiteX0" fmla="*/ 96877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7 w 108211"/>
              <a:gd name="connsiteY3" fmla="*/ 46 h 39140"/>
              <a:gd name="connsiteX4" fmla="*/ 108764 w 108211"/>
              <a:gd name="connsiteY4" fmla="*/ 19663 h 39140"/>
              <a:gd name="connsiteX5" fmla="*/ 96877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63"/>
                </a:lnTo>
                <a:lnTo>
                  <a:pt x="96877" y="3928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Forma libre 113">
            <a:extLst>
              <a:ext uri="{FF2B5EF4-FFF2-40B4-BE49-F238E27FC236}">
                <a16:creationId xmlns:a16="http://schemas.microsoft.com/office/drawing/2014/main" id="{835759BB-5C98-2947-8C61-DF6F4B25CA52}"/>
              </a:ext>
            </a:extLst>
          </p:cNvPr>
          <p:cNvSpPr/>
          <p:nvPr/>
        </p:nvSpPr>
        <p:spPr>
          <a:xfrm>
            <a:off x="14204868" y="5883571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0" name="Forma libre 115">
            <a:extLst>
              <a:ext uri="{FF2B5EF4-FFF2-40B4-BE49-F238E27FC236}">
                <a16:creationId xmlns:a16="http://schemas.microsoft.com/office/drawing/2014/main" id="{06E03C1C-8139-3F40-AEFD-2147B4DFA5B5}"/>
              </a:ext>
            </a:extLst>
          </p:cNvPr>
          <p:cNvSpPr/>
          <p:nvPr/>
        </p:nvSpPr>
        <p:spPr>
          <a:xfrm>
            <a:off x="18194277" y="5883571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3" name="Forma libre 106">
            <a:extLst>
              <a:ext uri="{FF2B5EF4-FFF2-40B4-BE49-F238E27FC236}">
                <a16:creationId xmlns:a16="http://schemas.microsoft.com/office/drawing/2014/main" id="{EF9A90A7-7B1F-1A40-8494-239D52F24552}"/>
              </a:ext>
            </a:extLst>
          </p:cNvPr>
          <p:cNvSpPr/>
          <p:nvPr/>
        </p:nvSpPr>
        <p:spPr>
          <a:xfrm>
            <a:off x="4020105" y="9968589"/>
            <a:ext cx="2308962" cy="784044"/>
          </a:xfrm>
          <a:custGeom>
            <a:avLst/>
            <a:gdLst>
              <a:gd name="connsiteX0" fmla="*/ 96876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6 w 108211"/>
              <a:gd name="connsiteY3" fmla="*/ 46 h 39140"/>
              <a:gd name="connsiteX4" fmla="*/ 108764 w 108211"/>
              <a:gd name="connsiteY4" fmla="*/ 19663 h 39140"/>
              <a:gd name="connsiteX5" fmla="*/ 96876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4" name="Forma libre 107">
            <a:extLst>
              <a:ext uri="{FF2B5EF4-FFF2-40B4-BE49-F238E27FC236}">
                <a16:creationId xmlns:a16="http://schemas.microsoft.com/office/drawing/2014/main" id="{4390D285-8338-7340-AE05-035B3DADA8F7}"/>
              </a:ext>
            </a:extLst>
          </p:cNvPr>
          <p:cNvSpPr/>
          <p:nvPr/>
        </p:nvSpPr>
        <p:spPr>
          <a:xfrm>
            <a:off x="2244343" y="8907827"/>
            <a:ext cx="3831875" cy="2905589"/>
          </a:xfrm>
          <a:custGeom>
            <a:avLst/>
            <a:gdLst>
              <a:gd name="connsiteX0" fmla="*/ 46 w 179585"/>
              <a:gd name="connsiteY0" fmla="*/ 46 h 145049"/>
              <a:gd name="connsiteX1" fmla="*/ 179961 w 179585"/>
              <a:gd name="connsiteY1" fmla="*/ 46 h 145049"/>
              <a:gd name="connsiteX2" fmla="*/ 179961 w 179585"/>
              <a:gd name="connsiteY2" fmla="*/ 145196 h 145049"/>
              <a:gd name="connsiteX3" fmla="*/ 46 w 179585"/>
              <a:gd name="connsiteY3" fmla="*/ 14519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85" h="145049">
                <a:moveTo>
                  <a:pt x="46" y="46"/>
                </a:moveTo>
                <a:lnTo>
                  <a:pt x="179961" y="46"/>
                </a:lnTo>
                <a:lnTo>
                  <a:pt x="179961" y="145196"/>
                </a:lnTo>
                <a:lnTo>
                  <a:pt x="46" y="1451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5" name="Forma libre 108">
            <a:extLst>
              <a:ext uri="{FF2B5EF4-FFF2-40B4-BE49-F238E27FC236}">
                <a16:creationId xmlns:a16="http://schemas.microsoft.com/office/drawing/2014/main" id="{6BA61A66-A23E-8441-9031-82FDD30F2F5B}"/>
              </a:ext>
            </a:extLst>
          </p:cNvPr>
          <p:cNvSpPr/>
          <p:nvPr/>
        </p:nvSpPr>
        <p:spPr>
          <a:xfrm>
            <a:off x="8001982" y="9968589"/>
            <a:ext cx="2308962" cy="784044"/>
          </a:xfrm>
          <a:custGeom>
            <a:avLst/>
            <a:gdLst>
              <a:gd name="connsiteX0" fmla="*/ 96876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6 w 108211"/>
              <a:gd name="connsiteY3" fmla="*/ 46 h 39140"/>
              <a:gd name="connsiteX4" fmla="*/ 108764 w 108211"/>
              <a:gd name="connsiteY4" fmla="*/ 19663 h 39140"/>
              <a:gd name="connsiteX5" fmla="*/ 96876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6" name="Forma libre 109">
            <a:extLst>
              <a:ext uri="{FF2B5EF4-FFF2-40B4-BE49-F238E27FC236}">
                <a16:creationId xmlns:a16="http://schemas.microsoft.com/office/drawing/2014/main" id="{AF32D0A5-1887-0C4E-B782-F0185F0608AE}"/>
              </a:ext>
            </a:extLst>
          </p:cNvPr>
          <p:cNvSpPr/>
          <p:nvPr/>
        </p:nvSpPr>
        <p:spPr>
          <a:xfrm>
            <a:off x="6226220" y="8907827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7" name="Forma libre 110">
            <a:extLst>
              <a:ext uri="{FF2B5EF4-FFF2-40B4-BE49-F238E27FC236}">
                <a16:creationId xmlns:a16="http://schemas.microsoft.com/office/drawing/2014/main" id="{BB9E5804-F582-1843-AB2A-D12A442C00A6}"/>
              </a:ext>
            </a:extLst>
          </p:cNvPr>
          <p:cNvSpPr/>
          <p:nvPr/>
        </p:nvSpPr>
        <p:spPr>
          <a:xfrm>
            <a:off x="11991391" y="9968589"/>
            <a:ext cx="2308962" cy="784044"/>
          </a:xfrm>
          <a:custGeom>
            <a:avLst/>
            <a:gdLst>
              <a:gd name="connsiteX0" fmla="*/ 96869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69 w 108211"/>
              <a:gd name="connsiteY3" fmla="*/ 46 h 39140"/>
              <a:gd name="connsiteX4" fmla="*/ 108764 w 108211"/>
              <a:gd name="connsiteY4" fmla="*/ 19663 h 39140"/>
              <a:gd name="connsiteX5" fmla="*/ 96869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69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69" y="46"/>
                </a:lnTo>
                <a:lnTo>
                  <a:pt x="108764" y="19663"/>
                </a:lnTo>
                <a:lnTo>
                  <a:pt x="96869" y="3928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8" name="Forma libre 111">
            <a:extLst>
              <a:ext uri="{FF2B5EF4-FFF2-40B4-BE49-F238E27FC236}">
                <a16:creationId xmlns:a16="http://schemas.microsoft.com/office/drawing/2014/main" id="{EFFE7FBC-DB4C-D445-AB9F-4A18796A1DC1}"/>
              </a:ext>
            </a:extLst>
          </p:cNvPr>
          <p:cNvSpPr/>
          <p:nvPr/>
        </p:nvSpPr>
        <p:spPr>
          <a:xfrm>
            <a:off x="10215459" y="8907827"/>
            <a:ext cx="3831875" cy="2905589"/>
          </a:xfrm>
          <a:custGeom>
            <a:avLst/>
            <a:gdLst>
              <a:gd name="connsiteX0" fmla="*/ 179961 w 179585"/>
              <a:gd name="connsiteY0" fmla="*/ 46 h 145049"/>
              <a:gd name="connsiteX1" fmla="*/ 179961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61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61" y="46"/>
                </a:moveTo>
                <a:lnTo>
                  <a:pt x="179961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61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9" name="Forma libre 112">
            <a:extLst>
              <a:ext uri="{FF2B5EF4-FFF2-40B4-BE49-F238E27FC236}">
                <a16:creationId xmlns:a16="http://schemas.microsoft.com/office/drawing/2014/main" id="{DB919A66-3DBC-1549-924D-0499967DE1BF}"/>
              </a:ext>
            </a:extLst>
          </p:cNvPr>
          <p:cNvSpPr/>
          <p:nvPr/>
        </p:nvSpPr>
        <p:spPr>
          <a:xfrm>
            <a:off x="15980629" y="9968589"/>
            <a:ext cx="2308962" cy="784044"/>
          </a:xfrm>
          <a:custGeom>
            <a:avLst/>
            <a:gdLst>
              <a:gd name="connsiteX0" fmla="*/ 96877 w 108211"/>
              <a:gd name="connsiteY0" fmla="*/ 39286 h 39140"/>
              <a:gd name="connsiteX1" fmla="*/ 46 w 108211"/>
              <a:gd name="connsiteY1" fmla="*/ 39286 h 39140"/>
              <a:gd name="connsiteX2" fmla="*/ 46 w 108211"/>
              <a:gd name="connsiteY2" fmla="*/ 46 h 39140"/>
              <a:gd name="connsiteX3" fmla="*/ 96877 w 108211"/>
              <a:gd name="connsiteY3" fmla="*/ 46 h 39140"/>
              <a:gd name="connsiteX4" fmla="*/ 108764 w 108211"/>
              <a:gd name="connsiteY4" fmla="*/ 19663 h 39140"/>
              <a:gd name="connsiteX5" fmla="*/ 96877 w 108211"/>
              <a:gd name="connsiteY5" fmla="*/ 39286 h 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211" h="39140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63"/>
                </a:lnTo>
                <a:lnTo>
                  <a:pt x="96877" y="3928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0" name="Forma libre 113">
            <a:extLst>
              <a:ext uri="{FF2B5EF4-FFF2-40B4-BE49-F238E27FC236}">
                <a16:creationId xmlns:a16="http://schemas.microsoft.com/office/drawing/2014/main" id="{7AD91B9A-7022-964B-8574-5180C540EB9B}"/>
              </a:ext>
            </a:extLst>
          </p:cNvPr>
          <p:cNvSpPr/>
          <p:nvPr/>
        </p:nvSpPr>
        <p:spPr>
          <a:xfrm>
            <a:off x="14204868" y="8907827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2" name="Forma libre 115">
            <a:extLst>
              <a:ext uri="{FF2B5EF4-FFF2-40B4-BE49-F238E27FC236}">
                <a16:creationId xmlns:a16="http://schemas.microsoft.com/office/drawing/2014/main" id="{02E1AF8B-A9E7-1547-8FFA-68B5DD34928F}"/>
              </a:ext>
            </a:extLst>
          </p:cNvPr>
          <p:cNvSpPr/>
          <p:nvPr/>
        </p:nvSpPr>
        <p:spPr>
          <a:xfrm>
            <a:off x="18194277" y="8907827"/>
            <a:ext cx="3831875" cy="2905589"/>
          </a:xfrm>
          <a:custGeom>
            <a:avLst/>
            <a:gdLst>
              <a:gd name="connsiteX0" fmla="*/ 179954 w 179585"/>
              <a:gd name="connsiteY0" fmla="*/ 46 h 145049"/>
              <a:gd name="connsiteX1" fmla="*/ 179954 w 179585"/>
              <a:gd name="connsiteY1" fmla="*/ 145196 h 145049"/>
              <a:gd name="connsiteX2" fmla="*/ 46 w 179585"/>
              <a:gd name="connsiteY2" fmla="*/ 145196 h 145049"/>
              <a:gd name="connsiteX3" fmla="*/ 46 w 179585"/>
              <a:gd name="connsiteY3" fmla="*/ 92226 h 145049"/>
              <a:gd name="connsiteX4" fmla="*/ 11957 w 179585"/>
              <a:gd name="connsiteY4" fmla="*/ 72617 h 145049"/>
              <a:gd name="connsiteX5" fmla="*/ 46 w 179585"/>
              <a:gd name="connsiteY5" fmla="*/ 53016 h 145049"/>
              <a:gd name="connsiteX6" fmla="*/ 46 w 179585"/>
              <a:gd name="connsiteY6" fmla="*/ 46 h 145049"/>
              <a:gd name="connsiteX7" fmla="*/ 179954 w 179585"/>
              <a:gd name="connsiteY7" fmla="*/ 46 h 14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585" h="145049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3" name="Rectangle 56">
            <a:extLst>
              <a:ext uri="{FF2B5EF4-FFF2-40B4-BE49-F238E27FC236}">
                <a16:creationId xmlns:a16="http://schemas.microsoft.com/office/drawing/2014/main" id="{69D82531-76B9-1446-BEBD-6D1BF963A735}"/>
              </a:ext>
            </a:extLst>
          </p:cNvPr>
          <p:cNvSpPr/>
          <p:nvPr/>
        </p:nvSpPr>
        <p:spPr>
          <a:xfrm>
            <a:off x="2740766" y="6470859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4" name="Rectangle 56">
            <a:extLst>
              <a:ext uri="{FF2B5EF4-FFF2-40B4-BE49-F238E27FC236}">
                <a16:creationId xmlns:a16="http://schemas.microsoft.com/office/drawing/2014/main" id="{72A32B90-89EB-6242-9452-A9603384803B}"/>
              </a:ext>
            </a:extLst>
          </p:cNvPr>
          <p:cNvSpPr/>
          <p:nvPr/>
        </p:nvSpPr>
        <p:spPr>
          <a:xfrm>
            <a:off x="6722643" y="6470859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5" name="Rectangle 56">
            <a:extLst>
              <a:ext uri="{FF2B5EF4-FFF2-40B4-BE49-F238E27FC236}">
                <a16:creationId xmlns:a16="http://schemas.microsoft.com/office/drawing/2014/main" id="{1014CD38-9D59-204A-AACC-4ACBB25E3023}"/>
              </a:ext>
            </a:extLst>
          </p:cNvPr>
          <p:cNvSpPr/>
          <p:nvPr/>
        </p:nvSpPr>
        <p:spPr>
          <a:xfrm>
            <a:off x="10711881" y="6470859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6" name="Rectangle 56">
            <a:extLst>
              <a:ext uri="{FF2B5EF4-FFF2-40B4-BE49-F238E27FC236}">
                <a16:creationId xmlns:a16="http://schemas.microsoft.com/office/drawing/2014/main" id="{B135A962-34D0-1042-B0B7-01F042B5D30E}"/>
              </a:ext>
            </a:extLst>
          </p:cNvPr>
          <p:cNvSpPr/>
          <p:nvPr/>
        </p:nvSpPr>
        <p:spPr>
          <a:xfrm>
            <a:off x="14700879" y="6470859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7" name="Rectangle 56">
            <a:extLst>
              <a:ext uri="{FF2B5EF4-FFF2-40B4-BE49-F238E27FC236}">
                <a16:creationId xmlns:a16="http://schemas.microsoft.com/office/drawing/2014/main" id="{2483048C-1687-FE42-BBC5-228AAA2248EE}"/>
              </a:ext>
            </a:extLst>
          </p:cNvPr>
          <p:cNvSpPr/>
          <p:nvPr/>
        </p:nvSpPr>
        <p:spPr>
          <a:xfrm>
            <a:off x="18690699" y="6470859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8" name="Rectangle 56">
            <a:extLst>
              <a:ext uri="{FF2B5EF4-FFF2-40B4-BE49-F238E27FC236}">
                <a16:creationId xmlns:a16="http://schemas.microsoft.com/office/drawing/2014/main" id="{1C66BD86-C78F-C64E-8F65-4E299903B620}"/>
              </a:ext>
            </a:extLst>
          </p:cNvPr>
          <p:cNvSpPr/>
          <p:nvPr/>
        </p:nvSpPr>
        <p:spPr>
          <a:xfrm>
            <a:off x="2740766" y="9493565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49" name="Rectangle 56">
            <a:extLst>
              <a:ext uri="{FF2B5EF4-FFF2-40B4-BE49-F238E27FC236}">
                <a16:creationId xmlns:a16="http://schemas.microsoft.com/office/drawing/2014/main" id="{7902C595-3023-354F-8743-AB0437804B97}"/>
              </a:ext>
            </a:extLst>
          </p:cNvPr>
          <p:cNvSpPr/>
          <p:nvPr/>
        </p:nvSpPr>
        <p:spPr>
          <a:xfrm>
            <a:off x="6722643" y="9493565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6850BC9D-D1DD-1C49-B8BF-136F44EA254E}"/>
              </a:ext>
            </a:extLst>
          </p:cNvPr>
          <p:cNvSpPr/>
          <p:nvPr/>
        </p:nvSpPr>
        <p:spPr>
          <a:xfrm>
            <a:off x="10711881" y="9493565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1" name="Rectangle 56">
            <a:extLst>
              <a:ext uri="{FF2B5EF4-FFF2-40B4-BE49-F238E27FC236}">
                <a16:creationId xmlns:a16="http://schemas.microsoft.com/office/drawing/2014/main" id="{8DE1A5DA-3764-E74E-8A5D-D5E750B5D4BC}"/>
              </a:ext>
            </a:extLst>
          </p:cNvPr>
          <p:cNvSpPr/>
          <p:nvPr/>
        </p:nvSpPr>
        <p:spPr>
          <a:xfrm>
            <a:off x="14700879" y="9493565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2" name="Rectangle 56">
            <a:extLst>
              <a:ext uri="{FF2B5EF4-FFF2-40B4-BE49-F238E27FC236}">
                <a16:creationId xmlns:a16="http://schemas.microsoft.com/office/drawing/2014/main" id="{1D849C4A-69ED-3B4B-BF77-24E3911317E3}"/>
              </a:ext>
            </a:extLst>
          </p:cNvPr>
          <p:cNvSpPr/>
          <p:nvPr/>
        </p:nvSpPr>
        <p:spPr>
          <a:xfrm>
            <a:off x="18690699" y="9493565"/>
            <a:ext cx="2839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53" name="TextBox 75">
            <a:extLst>
              <a:ext uri="{FF2B5EF4-FFF2-40B4-BE49-F238E27FC236}">
                <a16:creationId xmlns:a16="http://schemas.microsoft.com/office/drawing/2014/main" id="{789EBD10-7257-1946-9D1D-29D13CA7888E}"/>
              </a:ext>
            </a:extLst>
          </p:cNvPr>
          <p:cNvSpPr txBox="1"/>
          <p:nvPr/>
        </p:nvSpPr>
        <p:spPr>
          <a:xfrm rot="16200000">
            <a:off x="-92214" y="7013189"/>
            <a:ext cx="36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Approach</a:t>
            </a:r>
          </a:p>
        </p:txBody>
      </p:sp>
      <p:sp>
        <p:nvSpPr>
          <p:cNvPr id="154" name="TextBox 75">
            <a:extLst>
              <a:ext uri="{FF2B5EF4-FFF2-40B4-BE49-F238E27FC236}">
                <a16:creationId xmlns:a16="http://schemas.microsoft.com/office/drawing/2014/main" id="{04E185B3-8184-524D-96C2-980F7E6FF6D9}"/>
              </a:ext>
            </a:extLst>
          </p:cNvPr>
          <p:cNvSpPr txBox="1"/>
          <p:nvPr/>
        </p:nvSpPr>
        <p:spPr>
          <a:xfrm rot="16200000">
            <a:off x="-92213" y="10035895"/>
            <a:ext cx="36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Experience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20D9B6-1CE0-2243-A408-4C2F42BE0210}"/>
              </a:ext>
            </a:extLst>
          </p:cNvPr>
          <p:cNvGrpSpPr/>
          <p:nvPr/>
        </p:nvGrpSpPr>
        <p:grpSpPr>
          <a:xfrm>
            <a:off x="5219493" y="7817873"/>
            <a:ext cx="1896838" cy="1896838"/>
            <a:chOff x="1723145" y="8435582"/>
            <a:chExt cx="2427729" cy="2427729"/>
          </a:xfrm>
        </p:grpSpPr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07723DA8-8DCE-554F-B2FA-5FAD88E12820}"/>
                </a:ext>
              </a:extLst>
            </p:cNvPr>
            <p:cNvSpPr/>
            <p:nvPr/>
          </p:nvSpPr>
          <p:spPr>
            <a:xfrm>
              <a:off x="1723145" y="8435582"/>
              <a:ext cx="2427729" cy="2427729"/>
            </a:xfrm>
            <a:prstGeom prst="ellipse">
              <a:avLst/>
            </a:prstGeom>
            <a:solidFill>
              <a:schemeClr val="accent1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1" name="Gráfico 248">
              <a:extLst>
                <a:ext uri="{FF2B5EF4-FFF2-40B4-BE49-F238E27FC236}">
                  <a16:creationId xmlns:a16="http://schemas.microsoft.com/office/drawing/2014/main" id="{B6EF9E51-7FED-3C48-BC5E-213C3A44180E}"/>
                </a:ext>
              </a:extLst>
            </p:cNvPr>
            <p:cNvGrpSpPr/>
            <p:nvPr/>
          </p:nvGrpSpPr>
          <p:grpSpPr>
            <a:xfrm>
              <a:off x="2486327" y="9185696"/>
              <a:ext cx="933533" cy="933530"/>
              <a:chOff x="6293476" y="2836553"/>
              <a:chExt cx="654197" cy="654197"/>
            </a:xfrm>
            <a:solidFill>
              <a:schemeClr val="bg1"/>
            </a:solidFill>
          </p:grpSpPr>
          <p:sp>
            <p:nvSpPr>
              <p:cNvPr id="54" name="Forma libre 369">
                <a:extLst>
                  <a:ext uri="{FF2B5EF4-FFF2-40B4-BE49-F238E27FC236}">
                    <a16:creationId xmlns:a16="http://schemas.microsoft.com/office/drawing/2014/main" id="{8533F0EC-2BEF-6D42-89E1-14B7D75ECEF4}"/>
                  </a:ext>
                </a:extLst>
              </p:cNvPr>
              <p:cNvSpPr/>
              <p:nvPr/>
            </p:nvSpPr>
            <p:spPr>
              <a:xfrm>
                <a:off x="6401550" y="2835595"/>
                <a:ext cx="436983" cy="655475"/>
              </a:xfrm>
              <a:custGeom>
                <a:avLst/>
                <a:gdLst>
                  <a:gd name="connsiteX0" fmla="*/ 219024 w 436983"/>
                  <a:gd name="connsiteY0" fmla="*/ 958 h 655474"/>
                  <a:gd name="connsiteX1" fmla="*/ 958 w 436983"/>
                  <a:gd name="connsiteY1" fmla="*/ 219024 h 655474"/>
                  <a:gd name="connsiteX2" fmla="*/ 62489 w 436983"/>
                  <a:gd name="connsiteY2" fmla="*/ 377224 h 655474"/>
                  <a:gd name="connsiteX3" fmla="*/ 82733 w 436983"/>
                  <a:gd name="connsiteY3" fmla="*/ 409833 h 655474"/>
                  <a:gd name="connsiteX4" fmla="*/ 82733 w 436983"/>
                  <a:gd name="connsiteY4" fmla="*/ 437091 h 655474"/>
                  <a:gd name="connsiteX5" fmla="*/ 109991 w 436983"/>
                  <a:gd name="connsiteY5" fmla="*/ 484025 h 655474"/>
                  <a:gd name="connsiteX6" fmla="*/ 109991 w 436983"/>
                  <a:gd name="connsiteY6" fmla="*/ 570080 h 655474"/>
                  <a:gd name="connsiteX7" fmla="*/ 125962 w 436983"/>
                  <a:gd name="connsiteY7" fmla="*/ 608626 h 655474"/>
                  <a:gd name="connsiteX8" fmla="*/ 141225 w 436983"/>
                  <a:gd name="connsiteY8" fmla="*/ 623888 h 655474"/>
                  <a:gd name="connsiteX9" fmla="*/ 141258 w 436983"/>
                  <a:gd name="connsiteY9" fmla="*/ 623921 h 655474"/>
                  <a:gd name="connsiteX10" fmla="*/ 152528 w 436983"/>
                  <a:gd name="connsiteY10" fmla="*/ 635191 h 655474"/>
                  <a:gd name="connsiteX11" fmla="*/ 200723 w 436983"/>
                  <a:gd name="connsiteY11" fmla="*/ 655155 h 655474"/>
                  <a:gd name="connsiteX12" fmla="*/ 237325 w 436983"/>
                  <a:gd name="connsiteY12" fmla="*/ 655155 h 655474"/>
                  <a:gd name="connsiteX13" fmla="*/ 285520 w 436983"/>
                  <a:gd name="connsiteY13" fmla="*/ 635191 h 655474"/>
                  <a:gd name="connsiteX14" fmla="*/ 296790 w 436983"/>
                  <a:gd name="connsiteY14" fmla="*/ 623921 h 655474"/>
                  <a:gd name="connsiteX15" fmla="*/ 296823 w 436983"/>
                  <a:gd name="connsiteY15" fmla="*/ 623888 h 655474"/>
                  <a:gd name="connsiteX16" fmla="*/ 312085 w 436983"/>
                  <a:gd name="connsiteY16" fmla="*/ 608626 h 655474"/>
                  <a:gd name="connsiteX17" fmla="*/ 328057 w 436983"/>
                  <a:gd name="connsiteY17" fmla="*/ 570080 h 655474"/>
                  <a:gd name="connsiteX18" fmla="*/ 328057 w 436983"/>
                  <a:gd name="connsiteY18" fmla="*/ 484025 h 655474"/>
                  <a:gd name="connsiteX19" fmla="*/ 355315 w 436983"/>
                  <a:gd name="connsiteY19" fmla="*/ 437091 h 655474"/>
                  <a:gd name="connsiteX20" fmla="*/ 355315 w 436983"/>
                  <a:gd name="connsiteY20" fmla="*/ 409831 h 655474"/>
                  <a:gd name="connsiteX21" fmla="*/ 375559 w 436983"/>
                  <a:gd name="connsiteY21" fmla="*/ 377223 h 655474"/>
                  <a:gd name="connsiteX22" fmla="*/ 437089 w 436983"/>
                  <a:gd name="connsiteY22" fmla="*/ 219023 h 655474"/>
                  <a:gd name="connsiteX23" fmla="*/ 219024 w 436983"/>
                  <a:gd name="connsiteY23" fmla="*/ 958 h 655474"/>
                  <a:gd name="connsiteX24" fmla="*/ 219024 w 436983"/>
                  <a:gd name="connsiteY24" fmla="*/ 246282 h 655474"/>
                  <a:gd name="connsiteX25" fmla="*/ 178137 w 436983"/>
                  <a:gd name="connsiteY25" fmla="*/ 205395 h 655474"/>
                  <a:gd name="connsiteX26" fmla="*/ 205395 w 436983"/>
                  <a:gd name="connsiteY26" fmla="*/ 167018 h 655474"/>
                  <a:gd name="connsiteX27" fmla="*/ 205395 w 436983"/>
                  <a:gd name="connsiteY27" fmla="*/ 164508 h 655474"/>
                  <a:gd name="connsiteX28" fmla="*/ 219024 w 436983"/>
                  <a:gd name="connsiteY28" fmla="*/ 150878 h 655474"/>
                  <a:gd name="connsiteX29" fmla="*/ 232654 w 436983"/>
                  <a:gd name="connsiteY29" fmla="*/ 164508 h 655474"/>
                  <a:gd name="connsiteX30" fmla="*/ 246283 w 436983"/>
                  <a:gd name="connsiteY30" fmla="*/ 164508 h 655474"/>
                  <a:gd name="connsiteX31" fmla="*/ 259913 w 436983"/>
                  <a:gd name="connsiteY31" fmla="*/ 178137 h 655474"/>
                  <a:gd name="connsiteX32" fmla="*/ 246283 w 436983"/>
                  <a:gd name="connsiteY32" fmla="*/ 191767 h 655474"/>
                  <a:gd name="connsiteX33" fmla="*/ 219024 w 436983"/>
                  <a:gd name="connsiteY33" fmla="*/ 191767 h 655474"/>
                  <a:gd name="connsiteX34" fmla="*/ 205395 w 436983"/>
                  <a:gd name="connsiteY34" fmla="*/ 205396 h 655474"/>
                  <a:gd name="connsiteX35" fmla="*/ 219024 w 436983"/>
                  <a:gd name="connsiteY35" fmla="*/ 219026 h 655474"/>
                  <a:gd name="connsiteX36" fmla="*/ 259912 w 436983"/>
                  <a:gd name="connsiteY36" fmla="*/ 259913 h 655474"/>
                  <a:gd name="connsiteX37" fmla="*/ 232654 w 436983"/>
                  <a:gd name="connsiteY37" fmla="*/ 298290 h 655474"/>
                  <a:gd name="connsiteX38" fmla="*/ 232654 w 436983"/>
                  <a:gd name="connsiteY38" fmla="*/ 300800 h 655474"/>
                  <a:gd name="connsiteX39" fmla="*/ 219024 w 436983"/>
                  <a:gd name="connsiteY39" fmla="*/ 314430 h 655474"/>
                  <a:gd name="connsiteX40" fmla="*/ 205395 w 436983"/>
                  <a:gd name="connsiteY40" fmla="*/ 300800 h 655474"/>
                  <a:gd name="connsiteX41" fmla="*/ 191765 w 436983"/>
                  <a:gd name="connsiteY41" fmla="*/ 300800 h 655474"/>
                  <a:gd name="connsiteX42" fmla="*/ 178136 w 436983"/>
                  <a:gd name="connsiteY42" fmla="*/ 287171 h 655474"/>
                  <a:gd name="connsiteX43" fmla="*/ 191765 w 436983"/>
                  <a:gd name="connsiteY43" fmla="*/ 273541 h 655474"/>
                  <a:gd name="connsiteX44" fmla="*/ 219024 w 436983"/>
                  <a:gd name="connsiteY44" fmla="*/ 273541 h 655474"/>
                  <a:gd name="connsiteX45" fmla="*/ 232654 w 436983"/>
                  <a:gd name="connsiteY45" fmla="*/ 259912 h 655474"/>
                  <a:gd name="connsiteX46" fmla="*/ 219024 w 436983"/>
                  <a:gd name="connsiteY46" fmla="*/ 246282 h 655474"/>
                  <a:gd name="connsiteX47" fmla="*/ 292813 w 436983"/>
                  <a:gd name="connsiteY47" fmla="*/ 589352 h 655474"/>
                  <a:gd name="connsiteX48" fmla="*/ 281527 w 436983"/>
                  <a:gd name="connsiteY48" fmla="*/ 600638 h 655474"/>
                  <a:gd name="connsiteX49" fmla="*/ 156523 w 436983"/>
                  <a:gd name="connsiteY49" fmla="*/ 600638 h 655474"/>
                  <a:gd name="connsiteX50" fmla="*/ 145237 w 436983"/>
                  <a:gd name="connsiteY50" fmla="*/ 589352 h 655474"/>
                  <a:gd name="connsiteX51" fmla="*/ 137913 w 436983"/>
                  <a:gd name="connsiteY51" fmla="*/ 573381 h 655474"/>
                  <a:gd name="connsiteX52" fmla="*/ 300138 w 436983"/>
                  <a:gd name="connsiteY52" fmla="*/ 573381 h 655474"/>
                  <a:gd name="connsiteX53" fmla="*/ 292813 w 436983"/>
                  <a:gd name="connsiteY53" fmla="*/ 589352 h 655474"/>
                  <a:gd name="connsiteX54" fmla="*/ 300799 w 436983"/>
                  <a:gd name="connsiteY54" fmla="*/ 518864 h 655474"/>
                  <a:gd name="connsiteX55" fmla="*/ 137250 w 436983"/>
                  <a:gd name="connsiteY55" fmla="*/ 518864 h 655474"/>
                  <a:gd name="connsiteX56" fmla="*/ 137250 w 436983"/>
                  <a:gd name="connsiteY56" fmla="*/ 491606 h 655474"/>
                  <a:gd name="connsiteX57" fmla="*/ 300799 w 436983"/>
                  <a:gd name="connsiteY57" fmla="*/ 491606 h 655474"/>
                  <a:gd name="connsiteX58" fmla="*/ 300799 w 436983"/>
                  <a:gd name="connsiteY58" fmla="*/ 518864 h 65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6983" h="655474">
                    <a:moveTo>
                      <a:pt x="219024" y="958"/>
                    </a:moveTo>
                    <a:cubicBezTo>
                      <a:pt x="98785" y="958"/>
                      <a:pt x="958" y="98785"/>
                      <a:pt x="958" y="219024"/>
                    </a:cubicBezTo>
                    <a:cubicBezTo>
                      <a:pt x="958" y="301118"/>
                      <a:pt x="37986" y="346917"/>
                      <a:pt x="62489" y="377224"/>
                    </a:cubicBezTo>
                    <a:cubicBezTo>
                      <a:pt x="73349" y="390653"/>
                      <a:pt x="82733" y="402260"/>
                      <a:pt x="82733" y="409833"/>
                    </a:cubicBezTo>
                    <a:lnTo>
                      <a:pt x="82733" y="437091"/>
                    </a:lnTo>
                    <a:cubicBezTo>
                      <a:pt x="82733" y="457183"/>
                      <a:pt x="93775" y="474570"/>
                      <a:pt x="109991" y="484025"/>
                    </a:cubicBezTo>
                    <a:lnTo>
                      <a:pt x="109991" y="570080"/>
                    </a:lnTo>
                    <a:cubicBezTo>
                      <a:pt x="109991" y="584428"/>
                      <a:pt x="115807" y="598483"/>
                      <a:pt x="125962" y="608626"/>
                    </a:cubicBezTo>
                    <a:lnTo>
                      <a:pt x="141225" y="623888"/>
                    </a:lnTo>
                    <a:lnTo>
                      <a:pt x="141258" y="623921"/>
                    </a:lnTo>
                    <a:lnTo>
                      <a:pt x="152528" y="635191"/>
                    </a:lnTo>
                    <a:cubicBezTo>
                      <a:pt x="165399" y="648061"/>
                      <a:pt x="182516" y="655155"/>
                      <a:pt x="200723" y="655155"/>
                    </a:cubicBezTo>
                    <a:lnTo>
                      <a:pt x="237325" y="655155"/>
                    </a:lnTo>
                    <a:cubicBezTo>
                      <a:pt x="255533" y="655155"/>
                      <a:pt x="272649" y="648061"/>
                      <a:pt x="285520" y="635191"/>
                    </a:cubicBezTo>
                    <a:lnTo>
                      <a:pt x="296790" y="623921"/>
                    </a:lnTo>
                    <a:lnTo>
                      <a:pt x="296823" y="623888"/>
                    </a:lnTo>
                    <a:lnTo>
                      <a:pt x="312085" y="608626"/>
                    </a:lnTo>
                    <a:cubicBezTo>
                      <a:pt x="322241" y="598483"/>
                      <a:pt x="328057" y="584428"/>
                      <a:pt x="328057" y="570080"/>
                    </a:cubicBezTo>
                    <a:lnTo>
                      <a:pt x="328057" y="484025"/>
                    </a:lnTo>
                    <a:cubicBezTo>
                      <a:pt x="344272" y="474570"/>
                      <a:pt x="355315" y="457183"/>
                      <a:pt x="355315" y="437091"/>
                    </a:cubicBezTo>
                    <a:lnTo>
                      <a:pt x="355315" y="409831"/>
                    </a:lnTo>
                    <a:cubicBezTo>
                      <a:pt x="355315" y="402258"/>
                      <a:pt x="364698" y="390653"/>
                      <a:pt x="375559" y="377223"/>
                    </a:cubicBezTo>
                    <a:cubicBezTo>
                      <a:pt x="400062" y="346916"/>
                      <a:pt x="437089" y="301117"/>
                      <a:pt x="437089" y="219023"/>
                    </a:cubicBezTo>
                    <a:cubicBezTo>
                      <a:pt x="437090" y="98785"/>
                      <a:pt x="339264" y="958"/>
                      <a:pt x="219024" y="958"/>
                    </a:cubicBezTo>
                    <a:close/>
                    <a:moveTo>
                      <a:pt x="219024" y="246282"/>
                    </a:moveTo>
                    <a:cubicBezTo>
                      <a:pt x="196478" y="246282"/>
                      <a:pt x="178137" y="227942"/>
                      <a:pt x="178137" y="205395"/>
                    </a:cubicBezTo>
                    <a:cubicBezTo>
                      <a:pt x="178137" y="187650"/>
                      <a:pt x="189565" y="172663"/>
                      <a:pt x="205395" y="167018"/>
                    </a:cubicBezTo>
                    <a:lnTo>
                      <a:pt x="205395" y="164508"/>
                    </a:lnTo>
                    <a:cubicBezTo>
                      <a:pt x="205395" y="156974"/>
                      <a:pt x="211491" y="150878"/>
                      <a:pt x="219024" y="150878"/>
                    </a:cubicBezTo>
                    <a:cubicBezTo>
                      <a:pt x="226558" y="150878"/>
                      <a:pt x="232654" y="156974"/>
                      <a:pt x="232654" y="164508"/>
                    </a:cubicBezTo>
                    <a:lnTo>
                      <a:pt x="246283" y="164508"/>
                    </a:lnTo>
                    <a:cubicBezTo>
                      <a:pt x="253817" y="164508"/>
                      <a:pt x="259913" y="170604"/>
                      <a:pt x="259913" y="178137"/>
                    </a:cubicBezTo>
                    <a:cubicBezTo>
                      <a:pt x="259913" y="185671"/>
                      <a:pt x="253817" y="191767"/>
                      <a:pt x="246283" y="191767"/>
                    </a:cubicBezTo>
                    <a:lnTo>
                      <a:pt x="219024" y="191767"/>
                    </a:lnTo>
                    <a:cubicBezTo>
                      <a:pt x="211505" y="191767"/>
                      <a:pt x="205395" y="197875"/>
                      <a:pt x="205395" y="205396"/>
                    </a:cubicBezTo>
                    <a:cubicBezTo>
                      <a:pt x="205395" y="212917"/>
                      <a:pt x="211504" y="219026"/>
                      <a:pt x="219024" y="219026"/>
                    </a:cubicBezTo>
                    <a:cubicBezTo>
                      <a:pt x="241571" y="219026"/>
                      <a:pt x="259912" y="237366"/>
                      <a:pt x="259912" y="259913"/>
                    </a:cubicBezTo>
                    <a:cubicBezTo>
                      <a:pt x="259912" y="277658"/>
                      <a:pt x="248484" y="292645"/>
                      <a:pt x="232654" y="298290"/>
                    </a:cubicBezTo>
                    <a:lnTo>
                      <a:pt x="232654" y="300800"/>
                    </a:lnTo>
                    <a:cubicBezTo>
                      <a:pt x="232654" y="308334"/>
                      <a:pt x="226558" y="314430"/>
                      <a:pt x="219024" y="314430"/>
                    </a:cubicBezTo>
                    <a:cubicBezTo>
                      <a:pt x="211491" y="314430"/>
                      <a:pt x="205395" y="308334"/>
                      <a:pt x="205395" y="300800"/>
                    </a:cubicBezTo>
                    <a:lnTo>
                      <a:pt x="191765" y="300800"/>
                    </a:lnTo>
                    <a:cubicBezTo>
                      <a:pt x="184232" y="300800"/>
                      <a:pt x="178136" y="294704"/>
                      <a:pt x="178136" y="287171"/>
                    </a:cubicBezTo>
                    <a:cubicBezTo>
                      <a:pt x="178136" y="279637"/>
                      <a:pt x="184232" y="273541"/>
                      <a:pt x="191765" y="273541"/>
                    </a:cubicBezTo>
                    <a:lnTo>
                      <a:pt x="219024" y="273541"/>
                    </a:lnTo>
                    <a:cubicBezTo>
                      <a:pt x="226544" y="273541"/>
                      <a:pt x="232654" y="267432"/>
                      <a:pt x="232654" y="259912"/>
                    </a:cubicBezTo>
                    <a:cubicBezTo>
                      <a:pt x="232654" y="252391"/>
                      <a:pt x="226544" y="246282"/>
                      <a:pt x="219024" y="246282"/>
                    </a:cubicBezTo>
                    <a:close/>
                    <a:moveTo>
                      <a:pt x="292813" y="589352"/>
                    </a:moveTo>
                    <a:lnTo>
                      <a:pt x="281527" y="600638"/>
                    </a:lnTo>
                    <a:lnTo>
                      <a:pt x="156523" y="600638"/>
                    </a:lnTo>
                    <a:lnTo>
                      <a:pt x="145237" y="589352"/>
                    </a:lnTo>
                    <a:cubicBezTo>
                      <a:pt x="140969" y="585085"/>
                      <a:pt x="138673" y="579341"/>
                      <a:pt x="137913" y="573381"/>
                    </a:cubicBezTo>
                    <a:lnTo>
                      <a:pt x="300138" y="573381"/>
                    </a:lnTo>
                    <a:cubicBezTo>
                      <a:pt x="299377" y="579341"/>
                      <a:pt x="297081" y="585085"/>
                      <a:pt x="292813" y="589352"/>
                    </a:cubicBezTo>
                    <a:close/>
                    <a:moveTo>
                      <a:pt x="300799" y="518864"/>
                    </a:moveTo>
                    <a:lnTo>
                      <a:pt x="137250" y="518864"/>
                    </a:lnTo>
                    <a:lnTo>
                      <a:pt x="137250" y="491606"/>
                    </a:lnTo>
                    <a:lnTo>
                      <a:pt x="300799" y="491606"/>
                    </a:lnTo>
                    <a:lnTo>
                      <a:pt x="300799" y="5188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4FD8563-B626-D548-97E3-2A4312217271}"/>
              </a:ext>
            </a:extLst>
          </p:cNvPr>
          <p:cNvGrpSpPr/>
          <p:nvPr/>
        </p:nvGrpSpPr>
        <p:grpSpPr>
          <a:xfrm>
            <a:off x="21077731" y="7651058"/>
            <a:ext cx="1896838" cy="1896838"/>
            <a:chOff x="18749716" y="8409706"/>
            <a:chExt cx="2427729" cy="2427729"/>
          </a:xfrm>
        </p:grpSpPr>
        <p:sp>
          <p:nvSpPr>
            <p:cNvPr id="56" name="Oval 16">
              <a:extLst>
                <a:ext uri="{FF2B5EF4-FFF2-40B4-BE49-F238E27FC236}">
                  <a16:creationId xmlns:a16="http://schemas.microsoft.com/office/drawing/2014/main" id="{6B1D75B6-6DAC-0943-9129-52C6B858DFD4}"/>
                </a:ext>
              </a:extLst>
            </p:cNvPr>
            <p:cNvSpPr/>
            <p:nvPr/>
          </p:nvSpPr>
          <p:spPr>
            <a:xfrm>
              <a:off x="18749716" y="8409706"/>
              <a:ext cx="2427729" cy="2427729"/>
            </a:xfrm>
            <a:prstGeom prst="ellipse">
              <a:avLst/>
            </a:prstGeom>
            <a:solidFill>
              <a:schemeClr val="accent5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Gráfico 232">
              <a:extLst>
                <a:ext uri="{FF2B5EF4-FFF2-40B4-BE49-F238E27FC236}">
                  <a16:creationId xmlns:a16="http://schemas.microsoft.com/office/drawing/2014/main" id="{85EBE203-573B-7647-A80F-5380A75AE312}"/>
                </a:ext>
              </a:extLst>
            </p:cNvPr>
            <p:cNvGrpSpPr/>
            <p:nvPr/>
          </p:nvGrpSpPr>
          <p:grpSpPr>
            <a:xfrm>
              <a:off x="19599742" y="9242635"/>
              <a:ext cx="746689" cy="814568"/>
              <a:chOff x="4023313" y="2932309"/>
              <a:chExt cx="523262" cy="570831"/>
            </a:xfrm>
            <a:solidFill>
              <a:schemeClr val="bg1"/>
            </a:solidFill>
          </p:grpSpPr>
          <p:sp>
            <p:nvSpPr>
              <p:cNvPr id="58" name="Forma libre 312">
                <a:extLst>
                  <a:ext uri="{FF2B5EF4-FFF2-40B4-BE49-F238E27FC236}">
                    <a16:creationId xmlns:a16="http://schemas.microsoft.com/office/drawing/2014/main" id="{2E60C368-74AB-9F45-8295-4BA2628738C8}"/>
                  </a:ext>
                </a:extLst>
              </p:cNvPr>
              <p:cNvSpPr/>
              <p:nvPr/>
            </p:nvSpPr>
            <p:spPr>
              <a:xfrm>
                <a:off x="4023313" y="2979877"/>
                <a:ext cx="523262" cy="404340"/>
              </a:xfrm>
              <a:custGeom>
                <a:avLst/>
                <a:gdLst>
                  <a:gd name="connsiteX0" fmla="*/ 484961 w 523262"/>
                  <a:gd name="connsiteY0" fmla="*/ 47570 h 404340"/>
                  <a:gd name="connsiteX1" fmla="*/ 461908 w 523262"/>
                  <a:gd name="connsiteY1" fmla="*/ 47570 h 404340"/>
                  <a:gd name="connsiteX2" fmla="*/ 452919 w 523262"/>
                  <a:gd name="connsiteY2" fmla="*/ 51669 h 404340"/>
                  <a:gd name="connsiteX3" fmla="*/ 450131 w 523262"/>
                  <a:gd name="connsiteY3" fmla="*/ 61146 h 404340"/>
                  <a:gd name="connsiteX4" fmla="*/ 451909 w 523262"/>
                  <a:gd name="connsiteY4" fmla="*/ 83247 h 404340"/>
                  <a:gd name="connsiteX5" fmla="*/ 297308 w 523262"/>
                  <a:gd name="connsiteY5" fmla="*/ 237847 h 404340"/>
                  <a:gd name="connsiteX6" fmla="*/ 142708 w 523262"/>
                  <a:gd name="connsiteY6" fmla="*/ 83247 h 404340"/>
                  <a:gd name="connsiteX7" fmla="*/ 144485 w 523262"/>
                  <a:gd name="connsiteY7" fmla="*/ 61146 h 404340"/>
                  <a:gd name="connsiteX8" fmla="*/ 141698 w 523262"/>
                  <a:gd name="connsiteY8" fmla="*/ 51669 h 404340"/>
                  <a:gd name="connsiteX9" fmla="*/ 132708 w 523262"/>
                  <a:gd name="connsiteY9" fmla="*/ 47570 h 404340"/>
                  <a:gd name="connsiteX10" fmla="*/ 105105 w 523262"/>
                  <a:gd name="connsiteY10" fmla="*/ 47570 h 404340"/>
                  <a:gd name="connsiteX11" fmla="*/ 95445 w 523262"/>
                  <a:gd name="connsiteY11" fmla="*/ 16689 h 404340"/>
                  <a:gd name="connsiteX12" fmla="*/ 72736 w 523262"/>
                  <a:gd name="connsiteY12" fmla="*/ 0 h 404340"/>
                  <a:gd name="connsiteX13" fmla="*/ 11893 w 523262"/>
                  <a:gd name="connsiteY13" fmla="*/ 0 h 404340"/>
                  <a:gd name="connsiteX14" fmla="*/ 0 w 523262"/>
                  <a:gd name="connsiteY14" fmla="*/ 11893 h 404340"/>
                  <a:gd name="connsiteX15" fmla="*/ 0 w 523262"/>
                  <a:gd name="connsiteY15" fmla="*/ 35677 h 404340"/>
                  <a:gd name="connsiteX16" fmla="*/ 11893 w 523262"/>
                  <a:gd name="connsiteY16" fmla="*/ 47570 h 404340"/>
                  <a:gd name="connsiteX17" fmla="*/ 55258 w 523262"/>
                  <a:gd name="connsiteY17" fmla="*/ 47570 h 404340"/>
                  <a:gd name="connsiteX18" fmla="*/ 130437 w 523262"/>
                  <a:gd name="connsiteY18" fmla="*/ 287839 h 404340"/>
                  <a:gd name="connsiteX19" fmla="*/ 95139 w 523262"/>
                  <a:gd name="connsiteY19" fmla="*/ 323137 h 404340"/>
                  <a:gd name="connsiteX20" fmla="*/ 84826 w 523262"/>
                  <a:gd name="connsiteY20" fmla="*/ 374969 h 404340"/>
                  <a:gd name="connsiteX21" fmla="*/ 128773 w 523262"/>
                  <a:gd name="connsiteY21" fmla="*/ 404340 h 404340"/>
                  <a:gd name="connsiteX22" fmla="*/ 463801 w 523262"/>
                  <a:gd name="connsiteY22" fmla="*/ 404340 h 404340"/>
                  <a:gd name="connsiteX23" fmla="*/ 475694 w 523262"/>
                  <a:gd name="connsiteY23" fmla="*/ 392447 h 404340"/>
                  <a:gd name="connsiteX24" fmla="*/ 475694 w 523262"/>
                  <a:gd name="connsiteY24" fmla="*/ 368663 h 404340"/>
                  <a:gd name="connsiteX25" fmla="*/ 463801 w 523262"/>
                  <a:gd name="connsiteY25" fmla="*/ 356770 h 404340"/>
                  <a:gd name="connsiteX26" fmla="*/ 128773 w 523262"/>
                  <a:gd name="connsiteY26" fmla="*/ 356770 h 404340"/>
                  <a:gd name="connsiteX27" fmla="*/ 176341 w 523262"/>
                  <a:gd name="connsiteY27" fmla="*/ 309201 h 404340"/>
                  <a:gd name="connsiteX28" fmla="*/ 393585 w 523262"/>
                  <a:gd name="connsiteY28" fmla="*/ 309201 h 404340"/>
                  <a:gd name="connsiteX29" fmla="*/ 436637 w 523262"/>
                  <a:gd name="connsiteY29" fmla="*/ 281886 h 404340"/>
                  <a:gd name="connsiteX30" fmla="*/ 519628 w 523262"/>
                  <a:gd name="connsiteY30" fmla="*/ 105533 h 404340"/>
                  <a:gd name="connsiteX31" fmla="*/ 523262 w 523262"/>
                  <a:gd name="connsiteY31" fmla="*/ 89239 h 404340"/>
                  <a:gd name="connsiteX32" fmla="*/ 523262 w 523262"/>
                  <a:gd name="connsiteY32" fmla="*/ 85871 h 404340"/>
                  <a:gd name="connsiteX33" fmla="*/ 484961 w 523262"/>
                  <a:gd name="connsiteY33" fmla="*/ 47570 h 40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3262" h="404340">
                    <a:moveTo>
                      <a:pt x="484961" y="47570"/>
                    </a:moveTo>
                    <a:lnTo>
                      <a:pt x="461908" y="47570"/>
                    </a:lnTo>
                    <a:cubicBezTo>
                      <a:pt x="458459" y="47570"/>
                      <a:pt x="455184" y="49068"/>
                      <a:pt x="452919" y="51669"/>
                    </a:cubicBezTo>
                    <a:cubicBezTo>
                      <a:pt x="450666" y="54270"/>
                      <a:pt x="449643" y="57732"/>
                      <a:pt x="450131" y="61146"/>
                    </a:cubicBezTo>
                    <a:cubicBezTo>
                      <a:pt x="451339" y="69600"/>
                      <a:pt x="451909" y="76626"/>
                      <a:pt x="451909" y="83247"/>
                    </a:cubicBezTo>
                    <a:cubicBezTo>
                      <a:pt x="451909" y="168491"/>
                      <a:pt x="382552" y="237847"/>
                      <a:pt x="297308" y="237847"/>
                    </a:cubicBezTo>
                    <a:cubicBezTo>
                      <a:pt x="212065" y="237847"/>
                      <a:pt x="142708" y="168491"/>
                      <a:pt x="142708" y="83247"/>
                    </a:cubicBezTo>
                    <a:cubicBezTo>
                      <a:pt x="142708" y="76626"/>
                      <a:pt x="143276" y="69600"/>
                      <a:pt x="144485" y="61146"/>
                    </a:cubicBezTo>
                    <a:cubicBezTo>
                      <a:pt x="144973" y="57731"/>
                      <a:pt x="143951" y="54270"/>
                      <a:pt x="141698" y="51669"/>
                    </a:cubicBezTo>
                    <a:cubicBezTo>
                      <a:pt x="139433" y="49068"/>
                      <a:pt x="136158" y="47570"/>
                      <a:pt x="132708" y="47570"/>
                    </a:cubicBezTo>
                    <a:lnTo>
                      <a:pt x="105105" y="47570"/>
                    </a:lnTo>
                    <a:lnTo>
                      <a:pt x="95445" y="16689"/>
                    </a:lnTo>
                    <a:cubicBezTo>
                      <a:pt x="92339" y="6760"/>
                      <a:pt x="83141" y="0"/>
                      <a:pt x="72736" y="0"/>
                    </a:cubicBezTo>
                    <a:lnTo>
                      <a:pt x="11893" y="0"/>
                    </a:lnTo>
                    <a:cubicBezTo>
                      <a:pt x="5325" y="0"/>
                      <a:pt x="0" y="5324"/>
                      <a:pt x="0" y="11893"/>
                    </a:cubicBezTo>
                    <a:lnTo>
                      <a:pt x="0" y="35677"/>
                    </a:lnTo>
                    <a:cubicBezTo>
                      <a:pt x="0" y="42245"/>
                      <a:pt x="5325" y="47570"/>
                      <a:pt x="11893" y="47570"/>
                    </a:cubicBezTo>
                    <a:lnTo>
                      <a:pt x="55258" y="47570"/>
                    </a:lnTo>
                    <a:lnTo>
                      <a:pt x="130437" y="287839"/>
                    </a:lnTo>
                    <a:lnTo>
                      <a:pt x="95139" y="323137"/>
                    </a:lnTo>
                    <a:cubicBezTo>
                      <a:pt x="81482" y="336784"/>
                      <a:pt x="77440" y="357131"/>
                      <a:pt x="84826" y="374969"/>
                    </a:cubicBezTo>
                    <a:cubicBezTo>
                      <a:pt x="92213" y="392808"/>
                      <a:pt x="109470" y="404340"/>
                      <a:pt x="128773" y="404340"/>
                    </a:cubicBezTo>
                    <a:lnTo>
                      <a:pt x="463801" y="404340"/>
                    </a:lnTo>
                    <a:cubicBezTo>
                      <a:pt x="470369" y="404340"/>
                      <a:pt x="475694" y="399015"/>
                      <a:pt x="475694" y="392447"/>
                    </a:cubicBezTo>
                    <a:lnTo>
                      <a:pt x="475694" y="368663"/>
                    </a:lnTo>
                    <a:cubicBezTo>
                      <a:pt x="475694" y="362094"/>
                      <a:pt x="470369" y="356770"/>
                      <a:pt x="463801" y="356770"/>
                    </a:cubicBezTo>
                    <a:lnTo>
                      <a:pt x="128773" y="356770"/>
                    </a:lnTo>
                    <a:lnTo>
                      <a:pt x="176341" y="309201"/>
                    </a:lnTo>
                    <a:lnTo>
                      <a:pt x="393585" y="309201"/>
                    </a:lnTo>
                    <a:cubicBezTo>
                      <a:pt x="411923" y="309201"/>
                      <a:pt x="428820" y="298481"/>
                      <a:pt x="436637" y="281886"/>
                    </a:cubicBezTo>
                    <a:lnTo>
                      <a:pt x="519628" y="105533"/>
                    </a:lnTo>
                    <a:cubicBezTo>
                      <a:pt x="522008" y="100458"/>
                      <a:pt x="523262" y="94826"/>
                      <a:pt x="523262" y="89239"/>
                    </a:cubicBezTo>
                    <a:lnTo>
                      <a:pt x="523262" y="85871"/>
                    </a:lnTo>
                    <a:cubicBezTo>
                      <a:pt x="523262" y="64747"/>
                      <a:pt x="506085" y="47570"/>
                      <a:pt x="484961" y="4757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9" name="Forma libre 313">
                <a:extLst>
                  <a:ext uri="{FF2B5EF4-FFF2-40B4-BE49-F238E27FC236}">
                    <a16:creationId xmlns:a16="http://schemas.microsoft.com/office/drawing/2014/main" id="{39AB3EF7-3C1D-1D43-B55E-896FC71117DD}"/>
                  </a:ext>
                </a:extLst>
              </p:cNvPr>
              <p:cNvSpPr/>
              <p:nvPr/>
            </p:nvSpPr>
            <p:spPr>
              <a:xfrm>
                <a:off x="4118451" y="3408000"/>
                <a:ext cx="95139" cy="95139"/>
              </a:xfrm>
              <a:custGeom>
                <a:avLst/>
                <a:gdLst>
                  <a:gd name="connsiteX0" fmla="*/ 95139 w 95139"/>
                  <a:gd name="connsiteY0" fmla="*/ 47570 h 95139"/>
                  <a:gd name="connsiteX1" fmla="*/ 47570 w 95139"/>
                  <a:gd name="connsiteY1" fmla="*/ 95139 h 95139"/>
                  <a:gd name="connsiteX2" fmla="*/ 0 w 95139"/>
                  <a:gd name="connsiteY2" fmla="*/ 47570 h 95139"/>
                  <a:gd name="connsiteX3" fmla="*/ 47570 w 95139"/>
                  <a:gd name="connsiteY3" fmla="*/ 0 h 95139"/>
                  <a:gd name="connsiteX4" fmla="*/ 95139 w 95139"/>
                  <a:gd name="connsiteY4" fmla="*/ 47570 h 95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39" h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0" name="Forma libre 314">
                <a:extLst>
                  <a:ext uri="{FF2B5EF4-FFF2-40B4-BE49-F238E27FC236}">
                    <a16:creationId xmlns:a16="http://schemas.microsoft.com/office/drawing/2014/main" id="{0D1FEA6D-DE94-1C46-85CE-F83F8672CC97}"/>
                  </a:ext>
                </a:extLst>
              </p:cNvPr>
              <p:cNvSpPr/>
              <p:nvPr/>
            </p:nvSpPr>
            <p:spPr>
              <a:xfrm>
                <a:off x="4403866" y="3408000"/>
                <a:ext cx="95139" cy="95139"/>
              </a:xfrm>
              <a:custGeom>
                <a:avLst/>
                <a:gdLst>
                  <a:gd name="connsiteX0" fmla="*/ 95139 w 95139"/>
                  <a:gd name="connsiteY0" fmla="*/ 47570 h 95139"/>
                  <a:gd name="connsiteX1" fmla="*/ 47570 w 95139"/>
                  <a:gd name="connsiteY1" fmla="*/ 95139 h 95139"/>
                  <a:gd name="connsiteX2" fmla="*/ 0 w 95139"/>
                  <a:gd name="connsiteY2" fmla="*/ 47570 h 95139"/>
                  <a:gd name="connsiteX3" fmla="*/ 47570 w 95139"/>
                  <a:gd name="connsiteY3" fmla="*/ 0 h 95139"/>
                  <a:gd name="connsiteX4" fmla="*/ 95139 w 95139"/>
                  <a:gd name="connsiteY4" fmla="*/ 47570 h 95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39" h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1" name="Forma libre 315">
                <a:extLst>
                  <a:ext uri="{FF2B5EF4-FFF2-40B4-BE49-F238E27FC236}">
                    <a16:creationId xmlns:a16="http://schemas.microsoft.com/office/drawing/2014/main" id="{58001D1A-3582-3249-9026-7DD63C5C1352}"/>
                  </a:ext>
                </a:extLst>
              </p:cNvPr>
              <p:cNvSpPr/>
              <p:nvPr/>
            </p:nvSpPr>
            <p:spPr>
              <a:xfrm>
                <a:off x="4189806" y="2932309"/>
                <a:ext cx="261630" cy="261631"/>
              </a:xfrm>
              <a:custGeom>
                <a:avLst/>
                <a:gdLst>
                  <a:gd name="connsiteX0" fmla="*/ 130815 w 261630"/>
                  <a:gd name="connsiteY0" fmla="*/ 261631 h 261631"/>
                  <a:gd name="connsiteX1" fmla="*/ 261630 w 261630"/>
                  <a:gd name="connsiteY1" fmla="*/ 130816 h 261631"/>
                  <a:gd name="connsiteX2" fmla="*/ 130815 w 261630"/>
                  <a:gd name="connsiteY2" fmla="*/ 0 h 261631"/>
                  <a:gd name="connsiteX3" fmla="*/ 0 w 261630"/>
                  <a:gd name="connsiteY3" fmla="*/ 130815 h 261631"/>
                  <a:gd name="connsiteX4" fmla="*/ 130815 w 261630"/>
                  <a:gd name="connsiteY4" fmla="*/ 261631 h 261631"/>
                  <a:gd name="connsiteX5" fmla="*/ 62945 w 261630"/>
                  <a:gd name="connsiteY5" fmla="*/ 134299 h 261631"/>
                  <a:gd name="connsiteX6" fmla="*/ 79761 w 261630"/>
                  <a:gd name="connsiteY6" fmla="*/ 134299 h 261631"/>
                  <a:gd name="connsiteX7" fmla="*/ 107030 w 261630"/>
                  <a:gd name="connsiteY7" fmla="*/ 161567 h 261631"/>
                  <a:gd name="connsiteX8" fmla="*/ 181868 w 261630"/>
                  <a:gd name="connsiteY8" fmla="*/ 86730 h 261631"/>
                  <a:gd name="connsiteX9" fmla="*/ 198684 w 261630"/>
                  <a:gd name="connsiteY9" fmla="*/ 86730 h 261631"/>
                  <a:gd name="connsiteX10" fmla="*/ 198684 w 261630"/>
                  <a:gd name="connsiteY10" fmla="*/ 103546 h 261631"/>
                  <a:gd name="connsiteX11" fmla="*/ 115437 w 261630"/>
                  <a:gd name="connsiteY11" fmla="*/ 186792 h 261631"/>
                  <a:gd name="connsiteX12" fmla="*/ 107029 w 261630"/>
                  <a:gd name="connsiteY12" fmla="*/ 190276 h 261631"/>
                  <a:gd name="connsiteX13" fmla="*/ 98620 w 261630"/>
                  <a:gd name="connsiteY13" fmla="*/ 186792 h 261631"/>
                  <a:gd name="connsiteX14" fmla="*/ 62943 w 261630"/>
                  <a:gd name="connsiteY14" fmla="*/ 151115 h 261631"/>
                  <a:gd name="connsiteX15" fmla="*/ 62945 w 261630"/>
                  <a:gd name="connsiteY15" fmla="*/ 134299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1630" h="261631">
                    <a:moveTo>
                      <a:pt x="130815" y="261631"/>
                    </a:moveTo>
                    <a:cubicBezTo>
                      <a:pt x="202947" y="261631"/>
                      <a:pt x="261630" y="202948"/>
                      <a:pt x="261630" y="130816"/>
                    </a:cubicBezTo>
                    <a:cubicBezTo>
                      <a:pt x="261630" y="58684"/>
                      <a:pt x="202947" y="0"/>
                      <a:pt x="130815" y="0"/>
                    </a:cubicBezTo>
                    <a:cubicBezTo>
                      <a:pt x="58683" y="0"/>
                      <a:pt x="0" y="58683"/>
                      <a:pt x="0" y="130815"/>
                    </a:cubicBezTo>
                    <a:cubicBezTo>
                      <a:pt x="0" y="202947"/>
                      <a:pt x="58683" y="261631"/>
                      <a:pt x="130815" y="261631"/>
                    </a:cubicBezTo>
                    <a:close/>
                    <a:moveTo>
                      <a:pt x="62945" y="134299"/>
                    </a:moveTo>
                    <a:cubicBezTo>
                      <a:pt x="67591" y="129653"/>
                      <a:pt x="75117" y="129653"/>
                      <a:pt x="79761" y="134299"/>
                    </a:cubicBezTo>
                    <a:lnTo>
                      <a:pt x="107030" y="161567"/>
                    </a:lnTo>
                    <a:lnTo>
                      <a:pt x="181868" y="86730"/>
                    </a:lnTo>
                    <a:cubicBezTo>
                      <a:pt x="186513" y="82084"/>
                      <a:pt x="194039" y="82084"/>
                      <a:pt x="198684" y="86730"/>
                    </a:cubicBezTo>
                    <a:cubicBezTo>
                      <a:pt x="203330" y="91375"/>
                      <a:pt x="203330" y="98901"/>
                      <a:pt x="198684" y="103546"/>
                    </a:cubicBezTo>
                    <a:lnTo>
                      <a:pt x="115437" y="186792"/>
                    </a:lnTo>
                    <a:cubicBezTo>
                      <a:pt x="113115" y="189115"/>
                      <a:pt x="110071" y="190276"/>
                      <a:pt x="107029" y="190276"/>
                    </a:cubicBezTo>
                    <a:cubicBezTo>
                      <a:pt x="103986" y="190276"/>
                      <a:pt x="100943" y="189115"/>
                      <a:pt x="98620" y="186792"/>
                    </a:cubicBezTo>
                    <a:lnTo>
                      <a:pt x="62943" y="151115"/>
                    </a:lnTo>
                    <a:cubicBezTo>
                      <a:pt x="58299" y="146471"/>
                      <a:pt x="58299" y="138945"/>
                      <a:pt x="62945" y="134299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6117C89-1332-E643-9EE4-8E8C3D938962}"/>
              </a:ext>
            </a:extLst>
          </p:cNvPr>
          <p:cNvGrpSpPr/>
          <p:nvPr/>
        </p:nvGrpSpPr>
        <p:grpSpPr>
          <a:xfrm>
            <a:off x="9151498" y="7805376"/>
            <a:ext cx="1896838" cy="1896838"/>
            <a:chOff x="5981109" y="6352938"/>
            <a:chExt cx="2427729" cy="2427729"/>
          </a:xfrm>
        </p:grpSpPr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F648D9E7-3A12-2F4A-82B9-1B2F64CE6E76}"/>
                </a:ext>
              </a:extLst>
            </p:cNvPr>
            <p:cNvSpPr/>
            <p:nvPr/>
          </p:nvSpPr>
          <p:spPr>
            <a:xfrm rot="10800000" flipH="1">
              <a:off x="5981109" y="6352938"/>
              <a:ext cx="2427729" cy="2427729"/>
            </a:xfrm>
            <a:prstGeom prst="ellipse">
              <a:avLst/>
            </a:prstGeom>
            <a:solidFill>
              <a:schemeClr val="accent2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Gráfico 221">
              <a:extLst>
                <a:ext uri="{FF2B5EF4-FFF2-40B4-BE49-F238E27FC236}">
                  <a16:creationId xmlns:a16="http://schemas.microsoft.com/office/drawing/2014/main" id="{9433C48A-1087-A344-8D1F-3DE8A8FE813A}"/>
                </a:ext>
              </a:extLst>
            </p:cNvPr>
            <p:cNvSpPr/>
            <p:nvPr/>
          </p:nvSpPr>
          <p:spPr>
            <a:xfrm>
              <a:off x="6801114" y="7182543"/>
              <a:ext cx="814565" cy="678804"/>
            </a:xfrm>
            <a:custGeom>
              <a:avLst/>
              <a:gdLst>
                <a:gd name="connsiteX0" fmla="*/ 561819 w 570828"/>
                <a:gd name="connsiteY0" fmla="*/ 105009 h 475690"/>
                <a:gd name="connsiteX1" fmla="*/ 538278 w 570828"/>
                <a:gd name="connsiteY1" fmla="*/ 99122 h 475690"/>
                <a:gd name="connsiteX2" fmla="*/ 536850 w 570828"/>
                <a:gd name="connsiteY2" fmla="*/ 95614 h 475690"/>
                <a:gd name="connsiteX3" fmla="*/ 549323 w 570828"/>
                <a:gd name="connsiteY3" fmla="*/ 74826 h 475690"/>
                <a:gd name="connsiteX4" fmla="*/ 547535 w 570828"/>
                <a:gd name="connsiteY4" fmla="*/ 60297 h 475690"/>
                <a:gd name="connsiteX5" fmla="*/ 510534 w 570828"/>
                <a:gd name="connsiteY5" fmla="*/ 23297 h 475690"/>
                <a:gd name="connsiteX6" fmla="*/ 496005 w 570828"/>
                <a:gd name="connsiteY6" fmla="*/ 21509 h 475690"/>
                <a:gd name="connsiteX7" fmla="*/ 475217 w 570828"/>
                <a:gd name="connsiteY7" fmla="*/ 33981 h 475690"/>
                <a:gd name="connsiteX8" fmla="*/ 471709 w 570828"/>
                <a:gd name="connsiteY8" fmla="*/ 32553 h 475690"/>
                <a:gd name="connsiteX9" fmla="*/ 465822 w 570828"/>
                <a:gd name="connsiteY9" fmla="*/ 9012 h 475690"/>
                <a:gd name="connsiteX10" fmla="*/ 454289 w 570828"/>
                <a:gd name="connsiteY10" fmla="*/ 0 h 475690"/>
                <a:gd name="connsiteX11" fmla="*/ 401958 w 570828"/>
                <a:gd name="connsiteY11" fmla="*/ 0 h 475690"/>
                <a:gd name="connsiteX12" fmla="*/ 390425 w 570828"/>
                <a:gd name="connsiteY12" fmla="*/ 9012 h 475690"/>
                <a:gd name="connsiteX13" fmla="*/ 384537 w 570828"/>
                <a:gd name="connsiteY13" fmla="*/ 32553 h 475690"/>
                <a:gd name="connsiteX14" fmla="*/ 381030 w 570828"/>
                <a:gd name="connsiteY14" fmla="*/ 33981 h 475690"/>
                <a:gd name="connsiteX15" fmla="*/ 360241 w 570828"/>
                <a:gd name="connsiteY15" fmla="*/ 21509 h 475690"/>
                <a:gd name="connsiteX16" fmla="*/ 345713 w 570828"/>
                <a:gd name="connsiteY16" fmla="*/ 23297 h 475690"/>
                <a:gd name="connsiteX17" fmla="*/ 308713 w 570828"/>
                <a:gd name="connsiteY17" fmla="*/ 60297 h 475690"/>
                <a:gd name="connsiteX18" fmla="*/ 306924 w 570828"/>
                <a:gd name="connsiteY18" fmla="*/ 74826 h 475690"/>
                <a:gd name="connsiteX19" fmla="*/ 319398 w 570828"/>
                <a:gd name="connsiteY19" fmla="*/ 95614 h 475690"/>
                <a:gd name="connsiteX20" fmla="*/ 317970 w 570828"/>
                <a:gd name="connsiteY20" fmla="*/ 99122 h 475690"/>
                <a:gd name="connsiteX21" fmla="*/ 294428 w 570828"/>
                <a:gd name="connsiteY21" fmla="*/ 105009 h 475690"/>
                <a:gd name="connsiteX22" fmla="*/ 285417 w 570828"/>
                <a:gd name="connsiteY22" fmla="*/ 116542 h 475690"/>
                <a:gd name="connsiteX23" fmla="*/ 285417 w 570828"/>
                <a:gd name="connsiteY23" fmla="*/ 168873 h 475690"/>
                <a:gd name="connsiteX24" fmla="*/ 294428 w 570828"/>
                <a:gd name="connsiteY24" fmla="*/ 180406 h 475690"/>
                <a:gd name="connsiteX25" fmla="*/ 317970 w 570828"/>
                <a:gd name="connsiteY25" fmla="*/ 186294 h 475690"/>
                <a:gd name="connsiteX26" fmla="*/ 319398 w 570828"/>
                <a:gd name="connsiteY26" fmla="*/ 189801 h 475690"/>
                <a:gd name="connsiteX27" fmla="*/ 306924 w 570828"/>
                <a:gd name="connsiteY27" fmla="*/ 210590 h 475690"/>
                <a:gd name="connsiteX28" fmla="*/ 306264 w 570828"/>
                <a:gd name="connsiteY28" fmla="*/ 213704 h 475690"/>
                <a:gd name="connsiteX29" fmla="*/ 306088 w 570828"/>
                <a:gd name="connsiteY29" fmla="*/ 213343 h 475690"/>
                <a:gd name="connsiteX30" fmla="*/ 262351 w 570828"/>
                <a:gd name="connsiteY30" fmla="*/ 169606 h 475690"/>
                <a:gd name="connsiteX31" fmla="*/ 247823 w 570828"/>
                <a:gd name="connsiteY31" fmla="*/ 167818 h 475690"/>
                <a:gd name="connsiteX32" fmla="*/ 227326 w 570828"/>
                <a:gd name="connsiteY32" fmla="*/ 180128 h 475690"/>
                <a:gd name="connsiteX33" fmla="*/ 214748 w 570828"/>
                <a:gd name="connsiteY33" fmla="*/ 174902 h 475690"/>
                <a:gd name="connsiteX34" fmla="*/ 208942 w 570828"/>
                <a:gd name="connsiteY34" fmla="*/ 151709 h 475690"/>
                <a:gd name="connsiteX35" fmla="*/ 197409 w 570828"/>
                <a:gd name="connsiteY35" fmla="*/ 142709 h 475690"/>
                <a:gd name="connsiteX36" fmla="*/ 135579 w 570828"/>
                <a:gd name="connsiteY36" fmla="*/ 142709 h 475690"/>
                <a:gd name="connsiteX37" fmla="*/ 124046 w 570828"/>
                <a:gd name="connsiteY37" fmla="*/ 151709 h 475690"/>
                <a:gd name="connsiteX38" fmla="*/ 118240 w 570828"/>
                <a:gd name="connsiteY38" fmla="*/ 174902 h 475690"/>
                <a:gd name="connsiteX39" fmla="*/ 105663 w 570828"/>
                <a:gd name="connsiteY39" fmla="*/ 180128 h 475690"/>
                <a:gd name="connsiteX40" fmla="*/ 85165 w 570828"/>
                <a:gd name="connsiteY40" fmla="*/ 167818 h 475690"/>
                <a:gd name="connsiteX41" fmla="*/ 70637 w 570828"/>
                <a:gd name="connsiteY41" fmla="*/ 169606 h 475690"/>
                <a:gd name="connsiteX42" fmla="*/ 26900 w 570828"/>
                <a:gd name="connsiteY42" fmla="*/ 213343 h 475690"/>
                <a:gd name="connsiteX43" fmla="*/ 25112 w 570828"/>
                <a:gd name="connsiteY43" fmla="*/ 227871 h 475690"/>
                <a:gd name="connsiteX44" fmla="*/ 37423 w 570828"/>
                <a:gd name="connsiteY44" fmla="*/ 248368 h 475690"/>
                <a:gd name="connsiteX45" fmla="*/ 32196 w 570828"/>
                <a:gd name="connsiteY45" fmla="*/ 260946 h 475690"/>
                <a:gd name="connsiteX46" fmla="*/ 9004 w 570828"/>
                <a:gd name="connsiteY46" fmla="*/ 266752 h 475690"/>
                <a:gd name="connsiteX47" fmla="*/ 0 w 570828"/>
                <a:gd name="connsiteY47" fmla="*/ 278285 h 475690"/>
                <a:gd name="connsiteX48" fmla="*/ 0 w 570828"/>
                <a:gd name="connsiteY48" fmla="*/ 340115 h 475690"/>
                <a:gd name="connsiteX49" fmla="*/ 9001 w 570828"/>
                <a:gd name="connsiteY49" fmla="*/ 351648 h 475690"/>
                <a:gd name="connsiteX50" fmla="*/ 32193 w 570828"/>
                <a:gd name="connsiteY50" fmla="*/ 357454 h 475690"/>
                <a:gd name="connsiteX51" fmla="*/ 37420 w 570828"/>
                <a:gd name="connsiteY51" fmla="*/ 370031 h 475690"/>
                <a:gd name="connsiteX52" fmla="*/ 25109 w 570828"/>
                <a:gd name="connsiteY52" fmla="*/ 390529 h 475690"/>
                <a:gd name="connsiteX53" fmla="*/ 26897 w 570828"/>
                <a:gd name="connsiteY53" fmla="*/ 405057 h 475690"/>
                <a:gd name="connsiteX54" fmla="*/ 70634 w 570828"/>
                <a:gd name="connsiteY54" fmla="*/ 448794 h 475690"/>
                <a:gd name="connsiteX55" fmla="*/ 85162 w 570828"/>
                <a:gd name="connsiteY55" fmla="*/ 450582 h 475690"/>
                <a:gd name="connsiteX56" fmla="*/ 105659 w 570828"/>
                <a:gd name="connsiteY56" fmla="*/ 438271 h 475690"/>
                <a:gd name="connsiteX57" fmla="*/ 118237 w 570828"/>
                <a:gd name="connsiteY57" fmla="*/ 443498 h 475690"/>
                <a:gd name="connsiteX58" fmla="*/ 124043 w 570828"/>
                <a:gd name="connsiteY58" fmla="*/ 466690 h 475690"/>
                <a:gd name="connsiteX59" fmla="*/ 135576 w 570828"/>
                <a:gd name="connsiteY59" fmla="*/ 475691 h 475690"/>
                <a:gd name="connsiteX60" fmla="*/ 197406 w 570828"/>
                <a:gd name="connsiteY60" fmla="*/ 475691 h 475690"/>
                <a:gd name="connsiteX61" fmla="*/ 208939 w 570828"/>
                <a:gd name="connsiteY61" fmla="*/ 466690 h 475690"/>
                <a:gd name="connsiteX62" fmla="*/ 214745 w 570828"/>
                <a:gd name="connsiteY62" fmla="*/ 443498 h 475690"/>
                <a:gd name="connsiteX63" fmla="*/ 227322 w 570828"/>
                <a:gd name="connsiteY63" fmla="*/ 438271 h 475690"/>
                <a:gd name="connsiteX64" fmla="*/ 247820 w 570828"/>
                <a:gd name="connsiteY64" fmla="*/ 450582 h 475690"/>
                <a:gd name="connsiteX65" fmla="*/ 262348 w 570828"/>
                <a:gd name="connsiteY65" fmla="*/ 448794 h 475690"/>
                <a:gd name="connsiteX66" fmla="*/ 306085 w 570828"/>
                <a:gd name="connsiteY66" fmla="*/ 405057 h 475690"/>
                <a:gd name="connsiteX67" fmla="*/ 307873 w 570828"/>
                <a:gd name="connsiteY67" fmla="*/ 390529 h 475690"/>
                <a:gd name="connsiteX68" fmla="*/ 295562 w 570828"/>
                <a:gd name="connsiteY68" fmla="*/ 370031 h 475690"/>
                <a:gd name="connsiteX69" fmla="*/ 300789 w 570828"/>
                <a:gd name="connsiteY69" fmla="*/ 357454 h 475690"/>
                <a:gd name="connsiteX70" fmla="*/ 323981 w 570828"/>
                <a:gd name="connsiteY70" fmla="*/ 351648 h 475690"/>
                <a:gd name="connsiteX71" fmla="*/ 332982 w 570828"/>
                <a:gd name="connsiteY71" fmla="*/ 340115 h 475690"/>
                <a:gd name="connsiteX72" fmla="*/ 332982 w 570828"/>
                <a:gd name="connsiteY72" fmla="*/ 278285 h 475690"/>
                <a:gd name="connsiteX73" fmla="*/ 323981 w 570828"/>
                <a:gd name="connsiteY73" fmla="*/ 266752 h 475690"/>
                <a:gd name="connsiteX74" fmla="*/ 300789 w 570828"/>
                <a:gd name="connsiteY74" fmla="*/ 260946 h 475690"/>
                <a:gd name="connsiteX75" fmla="*/ 295562 w 570828"/>
                <a:gd name="connsiteY75" fmla="*/ 248368 h 475690"/>
                <a:gd name="connsiteX76" fmla="*/ 307873 w 570828"/>
                <a:gd name="connsiteY76" fmla="*/ 227871 h 475690"/>
                <a:gd name="connsiteX77" fmla="*/ 308533 w 570828"/>
                <a:gd name="connsiteY77" fmla="*/ 224757 h 475690"/>
                <a:gd name="connsiteX78" fmla="*/ 308709 w 570828"/>
                <a:gd name="connsiteY78" fmla="*/ 225118 h 475690"/>
                <a:gd name="connsiteX79" fmla="*/ 345711 w 570828"/>
                <a:gd name="connsiteY79" fmla="*/ 262120 h 475690"/>
                <a:gd name="connsiteX80" fmla="*/ 360239 w 570828"/>
                <a:gd name="connsiteY80" fmla="*/ 263908 h 475690"/>
                <a:gd name="connsiteX81" fmla="*/ 381027 w 570828"/>
                <a:gd name="connsiteY81" fmla="*/ 251434 h 475690"/>
                <a:gd name="connsiteX82" fmla="*/ 384535 w 570828"/>
                <a:gd name="connsiteY82" fmla="*/ 252863 h 475690"/>
                <a:gd name="connsiteX83" fmla="*/ 390423 w 570828"/>
                <a:gd name="connsiteY83" fmla="*/ 276404 h 475690"/>
                <a:gd name="connsiteX84" fmla="*/ 401955 w 570828"/>
                <a:gd name="connsiteY84" fmla="*/ 285416 h 475690"/>
                <a:gd name="connsiteX85" fmla="*/ 454287 w 570828"/>
                <a:gd name="connsiteY85" fmla="*/ 285416 h 475690"/>
                <a:gd name="connsiteX86" fmla="*/ 465819 w 570828"/>
                <a:gd name="connsiteY86" fmla="*/ 276404 h 475690"/>
                <a:gd name="connsiteX87" fmla="*/ 471707 w 570828"/>
                <a:gd name="connsiteY87" fmla="*/ 252863 h 475690"/>
                <a:gd name="connsiteX88" fmla="*/ 475215 w 570828"/>
                <a:gd name="connsiteY88" fmla="*/ 251434 h 475690"/>
                <a:gd name="connsiteX89" fmla="*/ 496003 w 570828"/>
                <a:gd name="connsiteY89" fmla="*/ 263908 h 475690"/>
                <a:gd name="connsiteX90" fmla="*/ 510531 w 570828"/>
                <a:gd name="connsiteY90" fmla="*/ 262120 h 475690"/>
                <a:gd name="connsiteX91" fmla="*/ 547533 w 570828"/>
                <a:gd name="connsiteY91" fmla="*/ 225118 h 475690"/>
                <a:gd name="connsiteX92" fmla="*/ 549321 w 570828"/>
                <a:gd name="connsiteY92" fmla="*/ 210590 h 475690"/>
                <a:gd name="connsiteX93" fmla="*/ 536848 w 570828"/>
                <a:gd name="connsiteY93" fmla="*/ 189801 h 475690"/>
                <a:gd name="connsiteX94" fmla="*/ 538276 w 570828"/>
                <a:gd name="connsiteY94" fmla="*/ 186294 h 475690"/>
                <a:gd name="connsiteX95" fmla="*/ 561817 w 570828"/>
                <a:gd name="connsiteY95" fmla="*/ 180406 h 475690"/>
                <a:gd name="connsiteX96" fmla="*/ 570829 w 570828"/>
                <a:gd name="connsiteY96" fmla="*/ 168873 h 475690"/>
                <a:gd name="connsiteX97" fmla="*/ 570829 w 570828"/>
                <a:gd name="connsiteY97" fmla="*/ 116542 h 475690"/>
                <a:gd name="connsiteX98" fmla="*/ 561819 w 570828"/>
                <a:gd name="connsiteY98" fmla="*/ 105009 h 475690"/>
                <a:gd name="connsiteX99" fmla="*/ 166492 w 570828"/>
                <a:gd name="connsiteY99" fmla="*/ 380554 h 475690"/>
                <a:gd name="connsiteX100" fmla="*/ 95138 w 570828"/>
                <a:gd name="connsiteY100" fmla="*/ 309200 h 475690"/>
                <a:gd name="connsiteX101" fmla="*/ 166492 w 570828"/>
                <a:gd name="connsiteY101" fmla="*/ 237846 h 475690"/>
                <a:gd name="connsiteX102" fmla="*/ 237846 w 570828"/>
                <a:gd name="connsiteY102" fmla="*/ 309200 h 475690"/>
                <a:gd name="connsiteX103" fmla="*/ 166492 w 570828"/>
                <a:gd name="connsiteY103" fmla="*/ 380554 h 475690"/>
                <a:gd name="connsiteX104" fmla="*/ 428123 w 570828"/>
                <a:gd name="connsiteY104" fmla="*/ 190276 h 475690"/>
                <a:gd name="connsiteX105" fmla="*/ 380554 w 570828"/>
                <a:gd name="connsiteY105" fmla="*/ 142707 h 475690"/>
                <a:gd name="connsiteX106" fmla="*/ 428123 w 570828"/>
                <a:gd name="connsiteY106" fmla="*/ 95138 h 475690"/>
                <a:gd name="connsiteX107" fmla="*/ 475693 w 570828"/>
                <a:gd name="connsiteY107" fmla="*/ 142708 h 475690"/>
                <a:gd name="connsiteX108" fmla="*/ 428123 w 570828"/>
                <a:gd name="connsiteY108" fmla="*/ 190276 h 4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570828" h="475690">
                  <a:moveTo>
                    <a:pt x="561819" y="105009"/>
                  </a:moveTo>
                  <a:lnTo>
                    <a:pt x="538278" y="99122"/>
                  </a:lnTo>
                  <a:cubicBezTo>
                    <a:pt x="537825" y="97937"/>
                    <a:pt x="537337" y="96776"/>
                    <a:pt x="536850" y="95614"/>
                  </a:cubicBezTo>
                  <a:lnTo>
                    <a:pt x="549323" y="74826"/>
                  </a:lnTo>
                  <a:cubicBezTo>
                    <a:pt x="552134" y="70145"/>
                    <a:pt x="551390" y="64153"/>
                    <a:pt x="547535" y="60297"/>
                  </a:cubicBezTo>
                  <a:lnTo>
                    <a:pt x="510534" y="23297"/>
                  </a:lnTo>
                  <a:cubicBezTo>
                    <a:pt x="506666" y="19406"/>
                    <a:pt x="500686" y="18698"/>
                    <a:pt x="496005" y="21509"/>
                  </a:cubicBezTo>
                  <a:lnTo>
                    <a:pt x="475217" y="33981"/>
                  </a:lnTo>
                  <a:cubicBezTo>
                    <a:pt x="474055" y="33482"/>
                    <a:pt x="472882" y="33006"/>
                    <a:pt x="471709" y="32553"/>
                  </a:cubicBezTo>
                  <a:lnTo>
                    <a:pt x="465822" y="9012"/>
                  </a:lnTo>
                  <a:cubicBezTo>
                    <a:pt x="464497" y="3716"/>
                    <a:pt x="459748" y="0"/>
                    <a:pt x="454289" y="0"/>
                  </a:cubicBezTo>
                  <a:lnTo>
                    <a:pt x="401958" y="0"/>
                  </a:lnTo>
                  <a:cubicBezTo>
                    <a:pt x="396499" y="0"/>
                    <a:pt x="391750" y="3716"/>
                    <a:pt x="390425" y="9012"/>
                  </a:cubicBezTo>
                  <a:lnTo>
                    <a:pt x="384537" y="32553"/>
                  </a:lnTo>
                  <a:cubicBezTo>
                    <a:pt x="383364" y="33006"/>
                    <a:pt x="382191" y="33482"/>
                    <a:pt x="381030" y="33981"/>
                  </a:cubicBezTo>
                  <a:lnTo>
                    <a:pt x="360241" y="21509"/>
                  </a:lnTo>
                  <a:cubicBezTo>
                    <a:pt x="355561" y="18721"/>
                    <a:pt x="349568" y="19429"/>
                    <a:pt x="345713" y="23297"/>
                  </a:cubicBezTo>
                  <a:lnTo>
                    <a:pt x="308713" y="60297"/>
                  </a:lnTo>
                  <a:cubicBezTo>
                    <a:pt x="304857" y="64153"/>
                    <a:pt x="304114" y="70145"/>
                    <a:pt x="306924" y="74826"/>
                  </a:cubicBezTo>
                  <a:lnTo>
                    <a:pt x="319398" y="95614"/>
                  </a:lnTo>
                  <a:cubicBezTo>
                    <a:pt x="318909" y="96776"/>
                    <a:pt x="318422" y="97937"/>
                    <a:pt x="317970" y="99122"/>
                  </a:cubicBezTo>
                  <a:lnTo>
                    <a:pt x="294428" y="105009"/>
                  </a:lnTo>
                  <a:cubicBezTo>
                    <a:pt x="289133" y="106334"/>
                    <a:pt x="285417" y="111083"/>
                    <a:pt x="285417" y="116542"/>
                  </a:cubicBezTo>
                  <a:lnTo>
                    <a:pt x="285417" y="168873"/>
                  </a:lnTo>
                  <a:cubicBezTo>
                    <a:pt x="285417" y="174332"/>
                    <a:pt x="289133" y="179082"/>
                    <a:pt x="294428" y="180406"/>
                  </a:cubicBezTo>
                  <a:lnTo>
                    <a:pt x="317970" y="186294"/>
                  </a:lnTo>
                  <a:cubicBezTo>
                    <a:pt x="318422" y="187479"/>
                    <a:pt x="318898" y="188640"/>
                    <a:pt x="319398" y="189801"/>
                  </a:cubicBezTo>
                  <a:lnTo>
                    <a:pt x="306924" y="210590"/>
                  </a:lnTo>
                  <a:cubicBezTo>
                    <a:pt x="306347" y="211552"/>
                    <a:pt x="306545" y="212661"/>
                    <a:pt x="306264" y="213704"/>
                  </a:cubicBezTo>
                  <a:cubicBezTo>
                    <a:pt x="306168" y="213601"/>
                    <a:pt x="306188" y="213443"/>
                    <a:pt x="306088" y="213343"/>
                  </a:cubicBezTo>
                  <a:lnTo>
                    <a:pt x="262351" y="169606"/>
                  </a:lnTo>
                  <a:cubicBezTo>
                    <a:pt x="258484" y="165738"/>
                    <a:pt x="252480" y="165007"/>
                    <a:pt x="247823" y="167818"/>
                  </a:cubicBezTo>
                  <a:lnTo>
                    <a:pt x="227326" y="180128"/>
                  </a:lnTo>
                  <a:cubicBezTo>
                    <a:pt x="223203" y="178177"/>
                    <a:pt x="218998" y="176435"/>
                    <a:pt x="214748" y="174902"/>
                  </a:cubicBezTo>
                  <a:lnTo>
                    <a:pt x="208942" y="151709"/>
                  </a:lnTo>
                  <a:cubicBezTo>
                    <a:pt x="207617" y="146425"/>
                    <a:pt x="202868" y="142709"/>
                    <a:pt x="197409" y="142709"/>
                  </a:cubicBezTo>
                  <a:lnTo>
                    <a:pt x="135579" y="142709"/>
                  </a:lnTo>
                  <a:cubicBezTo>
                    <a:pt x="130120" y="142709"/>
                    <a:pt x="125371" y="146425"/>
                    <a:pt x="124046" y="151709"/>
                  </a:cubicBezTo>
                  <a:lnTo>
                    <a:pt x="118240" y="174902"/>
                  </a:lnTo>
                  <a:cubicBezTo>
                    <a:pt x="113989" y="176435"/>
                    <a:pt x="109786" y="178177"/>
                    <a:pt x="105663" y="180128"/>
                  </a:cubicBezTo>
                  <a:lnTo>
                    <a:pt x="85165" y="167818"/>
                  </a:lnTo>
                  <a:cubicBezTo>
                    <a:pt x="80520" y="165019"/>
                    <a:pt x="74492" y="165738"/>
                    <a:pt x="70637" y="169606"/>
                  </a:cubicBezTo>
                  <a:lnTo>
                    <a:pt x="26900" y="213343"/>
                  </a:lnTo>
                  <a:cubicBezTo>
                    <a:pt x="23045" y="217198"/>
                    <a:pt x="22301" y="223190"/>
                    <a:pt x="25112" y="227871"/>
                  </a:cubicBezTo>
                  <a:lnTo>
                    <a:pt x="37423" y="248368"/>
                  </a:lnTo>
                  <a:cubicBezTo>
                    <a:pt x="35472" y="252491"/>
                    <a:pt x="33729" y="256696"/>
                    <a:pt x="32196" y="260946"/>
                  </a:cubicBezTo>
                  <a:lnTo>
                    <a:pt x="9004" y="266752"/>
                  </a:lnTo>
                  <a:cubicBezTo>
                    <a:pt x="3716" y="268077"/>
                    <a:pt x="0" y="272826"/>
                    <a:pt x="0" y="278285"/>
                  </a:cubicBezTo>
                  <a:lnTo>
                    <a:pt x="0" y="340115"/>
                  </a:lnTo>
                  <a:cubicBezTo>
                    <a:pt x="0" y="345574"/>
                    <a:pt x="3716" y="350323"/>
                    <a:pt x="9001" y="351648"/>
                  </a:cubicBezTo>
                  <a:lnTo>
                    <a:pt x="32193" y="357454"/>
                  </a:lnTo>
                  <a:cubicBezTo>
                    <a:pt x="33726" y="361705"/>
                    <a:pt x="35468" y="365908"/>
                    <a:pt x="37420" y="370031"/>
                  </a:cubicBezTo>
                  <a:lnTo>
                    <a:pt x="25109" y="390529"/>
                  </a:lnTo>
                  <a:cubicBezTo>
                    <a:pt x="22298" y="395209"/>
                    <a:pt x="23042" y="401202"/>
                    <a:pt x="26897" y="405057"/>
                  </a:cubicBezTo>
                  <a:lnTo>
                    <a:pt x="70634" y="448794"/>
                  </a:lnTo>
                  <a:cubicBezTo>
                    <a:pt x="74489" y="452638"/>
                    <a:pt x="80505" y="453358"/>
                    <a:pt x="85162" y="450582"/>
                  </a:cubicBezTo>
                  <a:lnTo>
                    <a:pt x="105659" y="438271"/>
                  </a:lnTo>
                  <a:cubicBezTo>
                    <a:pt x="109782" y="440222"/>
                    <a:pt x="113987" y="441965"/>
                    <a:pt x="118237" y="443498"/>
                  </a:cubicBezTo>
                  <a:lnTo>
                    <a:pt x="124043" y="466690"/>
                  </a:lnTo>
                  <a:cubicBezTo>
                    <a:pt x="125368" y="471975"/>
                    <a:pt x="130117" y="475691"/>
                    <a:pt x="135576" y="475691"/>
                  </a:cubicBezTo>
                  <a:lnTo>
                    <a:pt x="197406" y="475691"/>
                  </a:lnTo>
                  <a:cubicBezTo>
                    <a:pt x="202865" y="475691"/>
                    <a:pt x="207614" y="471975"/>
                    <a:pt x="208939" y="466690"/>
                  </a:cubicBezTo>
                  <a:lnTo>
                    <a:pt x="214745" y="443498"/>
                  </a:lnTo>
                  <a:cubicBezTo>
                    <a:pt x="218996" y="441965"/>
                    <a:pt x="223199" y="440222"/>
                    <a:pt x="227322" y="438271"/>
                  </a:cubicBezTo>
                  <a:lnTo>
                    <a:pt x="247820" y="450582"/>
                  </a:lnTo>
                  <a:cubicBezTo>
                    <a:pt x="252489" y="453369"/>
                    <a:pt x="258504" y="452638"/>
                    <a:pt x="262348" y="448794"/>
                  </a:cubicBezTo>
                  <a:lnTo>
                    <a:pt x="306085" y="405057"/>
                  </a:lnTo>
                  <a:cubicBezTo>
                    <a:pt x="309940" y="401202"/>
                    <a:pt x="310684" y="395209"/>
                    <a:pt x="307873" y="390529"/>
                  </a:cubicBezTo>
                  <a:lnTo>
                    <a:pt x="295562" y="370031"/>
                  </a:lnTo>
                  <a:cubicBezTo>
                    <a:pt x="297513" y="365908"/>
                    <a:pt x="299256" y="361704"/>
                    <a:pt x="300789" y="357454"/>
                  </a:cubicBezTo>
                  <a:lnTo>
                    <a:pt x="323981" y="351648"/>
                  </a:lnTo>
                  <a:cubicBezTo>
                    <a:pt x="329266" y="350323"/>
                    <a:pt x="332982" y="345574"/>
                    <a:pt x="332982" y="340115"/>
                  </a:cubicBezTo>
                  <a:lnTo>
                    <a:pt x="332982" y="278285"/>
                  </a:lnTo>
                  <a:cubicBezTo>
                    <a:pt x="332982" y="272826"/>
                    <a:pt x="329266" y="268077"/>
                    <a:pt x="323981" y="266752"/>
                  </a:cubicBezTo>
                  <a:lnTo>
                    <a:pt x="300789" y="260946"/>
                  </a:lnTo>
                  <a:cubicBezTo>
                    <a:pt x="299256" y="256694"/>
                    <a:pt x="297513" y="252491"/>
                    <a:pt x="295562" y="248368"/>
                  </a:cubicBezTo>
                  <a:lnTo>
                    <a:pt x="307873" y="227871"/>
                  </a:lnTo>
                  <a:cubicBezTo>
                    <a:pt x="308451" y="226909"/>
                    <a:pt x="308252" y="225799"/>
                    <a:pt x="308533" y="224757"/>
                  </a:cubicBezTo>
                  <a:cubicBezTo>
                    <a:pt x="308629" y="224859"/>
                    <a:pt x="308609" y="225018"/>
                    <a:pt x="308709" y="225118"/>
                  </a:cubicBezTo>
                  <a:lnTo>
                    <a:pt x="345711" y="262120"/>
                  </a:lnTo>
                  <a:cubicBezTo>
                    <a:pt x="349566" y="265987"/>
                    <a:pt x="355547" y="266684"/>
                    <a:pt x="360239" y="263908"/>
                  </a:cubicBezTo>
                  <a:lnTo>
                    <a:pt x="381027" y="251434"/>
                  </a:lnTo>
                  <a:cubicBezTo>
                    <a:pt x="382189" y="251934"/>
                    <a:pt x="383350" y="252410"/>
                    <a:pt x="384535" y="252863"/>
                  </a:cubicBezTo>
                  <a:lnTo>
                    <a:pt x="390423" y="276404"/>
                  </a:lnTo>
                  <a:cubicBezTo>
                    <a:pt x="391747" y="281700"/>
                    <a:pt x="396497" y="285416"/>
                    <a:pt x="401955" y="285416"/>
                  </a:cubicBezTo>
                  <a:lnTo>
                    <a:pt x="454287" y="285416"/>
                  </a:lnTo>
                  <a:cubicBezTo>
                    <a:pt x="459745" y="285416"/>
                    <a:pt x="464495" y="281700"/>
                    <a:pt x="465819" y="276404"/>
                  </a:cubicBezTo>
                  <a:lnTo>
                    <a:pt x="471707" y="252863"/>
                  </a:lnTo>
                  <a:cubicBezTo>
                    <a:pt x="472892" y="252410"/>
                    <a:pt x="474053" y="251934"/>
                    <a:pt x="475215" y="251434"/>
                  </a:cubicBezTo>
                  <a:lnTo>
                    <a:pt x="496003" y="263908"/>
                  </a:lnTo>
                  <a:cubicBezTo>
                    <a:pt x="500695" y="266695"/>
                    <a:pt x="506687" y="265964"/>
                    <a:pt x="510531" y="262120"/>
                  </a:cubicBezTo>
                  <a:lnTo>
                    <a:pt x="547533" y="225118"/>
                  </a:lnTo>
                  <a:cubicBezTo>
                    <a:pt x="551388" y="221263"/>
                    <a:pt x="552132" y="215270"/>
                    <a:pt x="549321" y="210590"/>
                  </a:cubicBezTo>
                  <a:lnTo>
                    <a:pt x="536848" y="189801"/>
                  </a:lnTo>
                  <a:cubicBezTo>
                    <a:pt x="537347" y="188640"/>
                    <a:pt x="537823" y="187479"/>
                    <a:pt x="538276" y="186294"/>
                  </a:cubicBezTo>
                  <a:lnTo>
                    <a:pt x="561817" y="180406"/>
                  </a:lnTo>
                  <a:cubicBezTo>
                    <a:pt x="567113" y="179082"/>
                    <a:pt x="570829" y="174332"/>
                    <a:pt x="570829" y="168873"/>
                  </a:cubicBezTo>
                  <a:lnTo>
                    <a:pt x="570829" y="116542"/>
                  </a:lnTo>
                  <a:cubicBezTo>
                    <a:pt x="570831" y="111083"/>
                    <a:pt x="567115" y="106334"/>
                    <a:pt x="561819" y="105009"/>
                  </a:cubicBezTo>
                  <a:close/>
                  <a:moveTo>
                    <a:pt x="166492" y="380554"/>
                  </a:moveTo>
                  <a:cubicBezTo>
                    <a:pt x="127145" y="380554"/>
                    <a:pt x="95138" y="348547"/>
                    <a:pt x="95138" y="309200"/>
                  </a:cubicBezTo>
                  <a:cubicBezTo>
                    <a:pt x="95138" y="269853"/>
                    <a:pt x="127145" y="237846"/>
                    <a:pt x="166492" y="237846"/>
                  </a:cubicBezTo>
                  <a:cubicBezTo>
                    <a:pt x="205839" y="237846"/>
                    <a:pt x="237846" y="269853"/>
                    <a:pt x="237846" y="309200"/>
                  </a:cubicBezTo>
                  <a:cubicBezTo>
                    <a:pt x="237846" y="348547"/>
                    <a:pt x="205839" y="380554"/>
                    <a:pt x="166492" y="380554"/>
                  </a:cubicBezTo>
                  <a:close/>
                  <a:moveTo>
                    <a:pt x="428123" y="190276"/>
                  </a:moveTo>
                  <a:cubicBezTo>
                    <a:pt x="401888" y="190276"/>
                    <a:pt x="380554" y="168943"/>
                    <a:pt x="380554" y="142707"/>
                  </a:cubicBezTo>
                  <a:cubicBezTo>
                    <a:pt x="380554" y="116471"/>
                    <a:pt x="401888" y="95138"/>
                    <a:pt x="428123" y="95138"/>
                  </a:cubicBezTo>
                  <a:cubicBezTo>
                    <a:pt x="454358" y="95138"/>
                    <a:pt x="475693" y="116472"/>
                    <a:pt x="475693" y="142708"/>
                  </a:cubicBezTo>
                  <a:cubicBezTo>
                    <a:pt x="475693" y="168944"/>
                    <a:pt x="454358" y="190276"/>
                    <a:pt x="428123" y="190276"/>
                  </a:cubicBez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CD0B63A-B1C4-054E-9CDF-A6A38542D6CC}"/>
              </a:ext>
            </a:extLst>
          </p:cNvPr>
          <p:cNvGrpSpPr/>
          <p:nvPr/>
        </p:nvGrpSpPr>
        <p:grpSpPr>
          <a:xfrm>
            <a:off x="13134891" y="7769725"/>
            <a:ext cx="1896838" cy="1896838"/>
            <a:chOff x="10252501" y="8435582"/>
            <a:chExt cx="2427729" cy="2427729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1A976071-74E8-0B46-8DC8-23B6CB718858}"/>
                </a:ext>
              </a:extLst>
            </p:cNvPr>
            <p:cNvSpPr/>
            <p:nvPr/>
          </p:nvSpPr>
          <p:spPr>
            <a:xfrm>
              <a:off x="10252501" y="8435582"/>
              <a:ext cx="2427729" cy="2427729"/>
            </a:xfrm>
            <a:prstGeom prst="ellipse">
              <a:avLst/>
            </a:prstGeom>
            <a:solidFill>
              <a:schemeClr val="accent3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7" name="Gráfico 22">
              <a:extLst>
                <a:ext uri="{FF2B5EF4-FFF2-40B4-BE49-F238E27FC236}">
                  <a16:creationId xmlns:a16="http://schemas.microsoft.com/office/drawing/2014/main" id="{412B76B8-7367-2F46-82DC-611BEFFA15B8}"/>
                </a:ext>
              </a:extLst>
            </p:cNvPr>
            <p:cNvGrpSpPr/>
            <p:nvPr/>
          </p:nvGrpSpPr>
          <p:grpSpPr>
            <a:xfrm>
              <a:off x="11091915" y="9218908"/>
              <a:ext cx="785812" cy="785812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68" name="Forma libre 340">
                <a:extLst>
                  <a:ext uri="{FF2B5EF4-FFF2-40B4-BE49-F238E27FC236}">
                    <a16:creationId xmlns:a16="http://schemas.microsoft.com/office/drawing/2014/main" id="{E0B6408A-3B61-9B44-B46C-7277904F4DF9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9" name="Forma libre 341">
                <a:extLst>
                  <a:ext uri="{FF2B5EF4-FFF2-40B4-BE49-F238E27FC236}">
                    <a16:creationId xmlns:a16="http://schemas.microsoft.com/office/drawing/2014/main" id="{D2A672CF-DA00-1E41-9287-203871CCD7E5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0" name="Forma libre 342">
                <a:extLst>
                  <a:ext uri="{FF2B5EF4-FFF2-40B4-BE49-F238E27FC236}">
                    <a16:creationId xmlns:a16="http://schemas.microsoft.com/office/drawing/2014/main" id="{DB5B3665-072A-0B4C-8819-121711AC1241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1" name="Forma libre 343">
                <a:extLst>
                  <a:ext uri="{FF2B5EF4-FFF2-40B4-BE49-F238E27FC236}">
                    <a16:creationId xmlns:a16="http://schemas.microsoft.com/office/drawing/2014/main" id="{2A2DEDDF-30F8-3B49-A803-0CC731B5E6BD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8" name="Forma libre 344">
                <a:extLst>
                  <a:ext uri="{FF2B5EF4-FFF2-40B4-BE49-F238E27FC236}">
                    <a16:creationId xmlns:a16="http://schemas.microsoft.com/office/drawing/2014/main" id="{C61CA61B-873C-6A43-834F-CC5F04DFC98E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5" name="Forma libre 345">
                <a:extLst>
                  <a:ext uri="{FF2B5EF4-FFF2-40B4-BE49-F238E27FC236}">
                    <a16:creationId xmlns:a16="http://schemas.microsoft.com/office/drawing/2014/main" id="{EB966E0D-CDF9-364B-B444-675BB0E7D23F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9" name="Forma libre 346">
                <a:extLst>
                  <a:ext uri="{FF2B5EF4-FFF2-40B4-BE49-F238E27FC236}">
                    <a16:creationId xmlns:a16="http://schemas.microsoft.com/office/drawing/2014/main" id="{34F8041E-7793-F34F-809E-9A6D2E6030BD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C1CCAEE-B17F-5441-8799-057FD8D79BCA}"/>
              </a:ext>
            </a:extLst>
          </p:cNvPr>
          <p:cNvGrpSpPr/>
          <p:nvPr/>
        </p:nvGrpSpPr>
        <p:grpSpPr>
          <a:xfrm>
            <a:off x="17144608" y="7668118"/>
            <a:ext cx="1896838" cy="1896838"/>
            <a:chOff x="14510465" y="6352938"/>
            <a:chExt cx="2427729" cy="2427729"/>
          </a:xfrm>
        </p:grpSpPr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E975195F-7E01-FD40-A32C-062D7F8A3F42}"/>
                </a:ext>
              </a:extLst>
            </p:cNvPr>
            <p:cNvSpPr/>
            <p:nvPr/>
          </p:nvSpPr>
          <p:spPr>
            <a:xfrm rot="10800000" flipH="1">
              <a:off x="14510465" y="6352938"/>
              <a:ext cx="2427729" cy="2427729"/>
            </a:xfrm>
            <a:prstGeom prst="ellipse">
              <a:avLst/>
            </a:prstGeom>
            <a:solidFill>
              <a:schemeClr val="accent4"/>
            </a:solidFill>
            <a:ln w="152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4" name="Gráfico 233">
              <a:extLst>
                <a:ext uri="{FF2B5EF4-FFF2-40B4-BE49-F238E27FC236}">
                  <a16:creationId xmlns:a16="http://schemas.microsoft.com/office/drawing/2014/main" id="{472FB99B-5BB7-AD42-BCB5-F8DBD482EC0C}"/>
                </a:ext>
              </a:extLst>
            </p:cNvPr>
            <p:cNvGrpSpPr/>
            <p:nvPr/>
          </p:nvGrpSpPr>
          <p:grpSpPr>
            <a:xfrm>
              <a:off x="15378056" y="7191020"/>
              <a:ext cx="746689" cy="746689"/>
              <a:chOff x="5171013" y="2936811"/>
              <a:chExt cx="570831" cy="570831"/>
            </a:xfrm>
            <a:solidFill>
              <a:schemeClr val="bg1"/>
            </a:solidFill>
          </p:grpSpPr>
          <p:sp>
            <p:nvSpPr>
              <p:cNvPr id="95" name="Forma libre 317">
                <a:extLst>
                  <a:ext uri="{FF2B5EF4-FFF2-40B4-BE49-F238E27FC236}">
                    <a16:creationId xmlns:a16="http://schemas.microsoft.com/office/drawing/2014/main" id="{19682E02-FF86-5D49-B630-D08168515FE9}"/>
                  </a:ext>
                </a:extLst>
              </p:cNvPr>
              <p:cNvSpPr/>
              <p:nvPr/>
            </p:nvSpPr>
            <p:spPr>
              <a:xfrm>
                <a:off x="5171013" y="2936811"/>
                <a:ext cx="570831" cy="437797"/>
              </a:xfrm>
              <a:custGeom>
                <a:avLst/>
                <a:gdLst>
                  <a:gd name="connsiteX0" fmla="*/ 558938 w 570831"/>
                  <a:gd name="connsiteY0" fmla="*/ 190278 h 437797"/>
                  <a:gd name="connsiteX1" fmla="*/ 463072 w 570831"/>
                  <a:gd name="connsiteY1" fmla="*/ 190278 h 437797"/>
                  <a:gd name="connsiteX2" fmla="*/ 328838 w 570831"/>
                  <a:gd name="connsiteY2" fmla="*/ 4981 h 437797"/>
                  <a:gd name="connsiteX3" fmla="*/ 312248 w 570831"/>
                  <a:gd name="connsiteY3" fmla="*/ 2217 h 437797"/>
                  <a:gd name="connsiteX4" fmla="*/ 292894 w 570831"/>
                  <a:gd name="connsiteY4" fmla="*/ 16043 h 437797"/>
                  <a:gd name="connsiteX5" fmla="*/ 290130 w 570831"/>
                  <a:gd name="connsiteY5" fmla="*/ 32632 h 437797"/>
                  <a:gd name="connsiteX6" fmla="*/ 404335 w 570831"/>
                  <a:gd name="connsiteY6" fmla="*/ 190277 h 437797"/>
                  <a:gd name="connsiteX7" fmla="*/ 157105 w 570831"/>
                  <a:gd name="connsiteY7" fmla="*/ 190277 h 437797"/>
                  <a:gd name="connsiteX8" fmla="*/ 271306 w 570831"/>
                  <a:gd name="connsiteY8" fmla="*/ 32632 h 437797"/>
                  <a:gd name="connsiteX9" fmla="*/ 268543 w 570831"/>
                  <a:gd name="connsiteY9" fmla="*/ 16043 h 437797"/>
                  <a:gd name="connsiteX10" fmla="*/ 249189 w 570831"/>
                  <a:gd name="connsiteY10" fmla="*/ 2217 h 437797"/>
                  <a:gd name="connsiteX11" fmla="*/ 232599 w 570831"/>
                  <a:gd name="connsiteY11" fmla="*/ 4981 h 437797"/>
                  <a:gd name="connsiteX12" fmla="*/ 98362 w 570831"/>
                  <a:gd name="connsiteY12" fmla="*/ 190278 h 437797"/>
                  <a:gd name="connsiteX13" fmla="*/ 11893 w 570831"/>
                  <a:gd name="connsiteY13" fmla="*/ 190278 h 437797"/>
                  <a:gd name="connsiteX14" fmla="*/ 0 w 570831"/>
                  <a:gd name="connsiteY14" fmla="*/ 202169 h 437797"/>
                  <a:gd name="connsiteX15" fmla="*/ 0 w 570831"/>
                  <a:gd name="connsiteY15" fmla="*/ 225954 h 437797"/>
                  <a:gd name="connsiteX16" fmla="*/ 11893 w 570831"/>
                  <a:gd name="connsiteY16" fmla="*/ 237846 h 437797"/>
                  <a:gd name="connsiteX17" fmla="*/ 35570 w 570831"/>
                  <a:gd name="connsiteY17" fmla="*/ 237846 h 437797"/>
                  <a:gd name="connsiteX18" fmla="*/ 96556 w 570831"/>
                  <a:gd name="connsiteY18" fmla="*/ 412108 h 437797"/>
                  <a:gd name="connsiteX19" fmla="*/ 111305 w 570831"/>
                  <a:gd name="connsiteY19" fmla="*/ 434383 h 437797"/>
                  <a:gd name="connsiteX20" fmla="*/ 123779 w 570831"/>
                  <a:gd name="connsiteY20" fmla="*/ 437054 h 437797"/>
                  <a:gd name="connsiteX21" fmla="*/ 131491 w 570831"/>
                  <a:gd name="connsiteY21" fmla="*/ 426904 h 437797"/>
                  <a:gd name="connsiteX22" fmla="*/ 285416 w 570831"/>
                  <a:gd name="connsiteY22" fmla="*/ 285416 h 437797"/>
                  <a:gd name="connsiteX23" fmla="*/ 439343 w 570831"/>
                  <a:gd name="connsiteY23" fmla="*/ 426904 h 437797"/>
                  <a:gd name="connsiteX24" fmla="*/ 447054 w 570831"/>
                  <a:gd name="connsiteY24" fmla="*/ 437054 h 437797"/>
                  <a:gd name="connsiteX25" fmla="*/ 451188 w 570831"/>
                  <a:gd name="connsiteY25" fmla="*/ 437798 h 437797"/>
                  <a:gd name="connsiteX26" fmla="*/ 459527 w 570831"/>
                  <a:gd name="connsiteY26" fmla="*/ 434383 h 437797"/>
                  <a:gd name="connsiteX27" fmla="*/ 474276 w 570831"/>
                  <a:gd name="connsiteY27" fmla="*/ 412085 h 437797"/>
                  <a:gd name="connsiteX28" fmla="*/ 535260 w 570831"/>
                  <a:gd name="connsiteY28" fmla="*/ 237846 h 437797"/>
                  <a:gd name="connsiteX29" fmla="*/ 558938 w 570831"/>
                  <a:gd name="connsiteY29" fmla="*/ 237846 h 437797"/>
                  <a:gd name="connsiteX30" fmla="*/ 570831 w 570831"/>
                  <a:gd name="connsiteY30" fmla="*/ 225954 h 437797"/>
                  <a:gd name="connsiteX31" fmla="*/ 570831 w 570831"/>
                  <a:gd name="connsiteY31" fmla="*/ 202169 h 437797"/>
                  <a:gd name="connsiteX32" fmla="*/ 558938 w 570831"/>
                  <a:gd name="connsiteY32" fmla="*/ 190278 h 43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70831" h="437797">
                    <a:moveTo>
                      <a:pt x="558938" y="190278"/>
                    </a:moveTo>
                    <a:lnTo>
                      <a:pt x="463072" y="190278"/>
                    </a:lnTo>
                    <a:lnTo>
                      <a:pt x="328838" y="4981"/>
                    </a:lnTo>
                    <a:cubicBezTo>
                      <a:pt x="325020" y="-364"/>
                      <a:pt x="317593" y="-1602"/>
                      <a:pt x="312248" y="2217"/>
                    </a:cubicBezTo>
                    <a:lnTo>
                      <a:pt x="292894" y="16043"/>
                    </a:lnTo>
                    <a:cubicBezTo>
                      <a:pt x="287549" y="19860"/>
                      <a:pt x="286312" y="27288"/>
                      <a:pt x="290130" y="32632"/>
                    </a:cubicBezTo>
                    <a:lnTo>
                      <a:pt x="404335" y="190277"/>
                    </a:lnTo>
                    <a:lnTo>
                      <a:pt x="157105" y="190277"/>
                    </a:lnTo>
                    <a:lnTo>
                      <a:pt x="271306" y="32632"/>
                    </a:lnTo>
                    <a:cubicBezTo>
                      <a:pt x="275124" y="27288"/>
                      <a:pt x="273887" y="19861"/>
                      <a:pt x="268543" y="16043"/>
                    </a:cubicBezTo>
                    <a:lnTo>
                      <a:pt x="249189" y="2217"/>
                    </a:lnTo>
                    <a:cubicBezTo>
                      <a:pt x="243844" y="-1600"/>
                      <a:pt x="236417" y="-364"/>
                      <a:pt x="232599" y="4981"/>
                    </a:cubicBezTo>
                    <a:lnTo>
                      <a:pt x="98362" y="190278"/>
                    </a:lnTo>
                    <a:lnTo>
                      <a:pt x="11893" y="190278"/>
                    </a:lnTo>
                    <a:cubicBezTo>
                      <a:pt x="5319" y="190278"/>
                      <a:pt x="0" y="195597"/>
                      <a:pt x="0" y="202169"/>
                    </a:cubicBezTo>
                    <a:lnTo>
                      <a:pt x="0" y="225954"/>
                    </a:lnTo>
                    <a:cubicBezTo>
                      <a:pt x="0" y="232527"/>
                      <a:pt x="5319" y="237846"/>
                      <a:pt x="11893" y="237846"/>
                    </a:cubicBezTo>
                    <a:lnTo>
                      <a:pt x="35570" y="237846"/>
                    </a:lnTo>
                    <a:lnTo>
                      <a:pt x="96556" y="412108"/>
                    </a:lnTo>
                    <a:cubicBezTo>
                      <a:pt x="99367" y="420099"/>
                      <a:pt x="104198" y="427380"/>
                      <a:pt x="111305" y="434383"/>
                    </a:cubicBezTo>
                    <a:cubicBezTo>
                      <a:pt x="114581" y="437612"/>
                      <a:pt x="119481" y="438645"/>
                      <a:pt x="123779" y="437054"/>
                    </a:cubicBezTo>
                    <a:cubicBezTo>
                      <a:pt x="128099" y="435451"/>
                      <a:pt x="131118" y="431491"/>
                      <a:pt x="131491" y="426904"/>
                    </a:cubicBezTo>
                    <a:cubicBezTo>
                      <a:pt x="138179" y="347561"/>
                      <a:pt x="205770" y="285416"/>
                      <a:pt x="285416" y="285416"/>
                    </a:cubicBezTo>
                    <a:cubicBezTo>
                      <a:pt x="365061" y="285416"/>
                      <a:pt x="432653" y="347561"/>
                      <a:pt x="439343" y="426904"/>
                    </a:cubicBezTo>
                    <a:cubicBezTo>
                      <a:pt x="439714" y="431492"/>
                      <a:pt x="442734" y="435452"/>
                      <a:pt x="447054" y="437054"/>
                    </a:cubicBezTo>
                    <a:cubicBezTo>
                      <a:pt x="448401" y="437554"/>
                      <a:pt x="449795" y="437798"/>
                      <a:pt x="451188" y="437798"/>
                    </a:cubicBezTo>
                    <a:cubicBezTo>
                      <a:pt x="454254" y="437798"/>
                      <a:pt x="457274" y="436613"/>
                      <a:pt x="459527" y="434383"/>
                    </a:cubicBezTo>
                    <a:cubicBezTo>
                      <a:pt x="466634" y="427380"/>
                      <a:pt x="471465" y="420098"/>
                      <a:pt x="474276" y="412085"/>
                    </a:cubicBezTo>
                    <a:lnTo>
                      <a:pt x="535260" y="237846"/>
                    </a:lnTo>
                    <a:lnTo>
                      <a:pt x="558938" y="237846"/>
                    </a:lnTo>
                    <a:cubicBezTo>
                      <a:pt x="565512" y="237846"/>
                      <a:pt x="570831" y="232527"/>
                      <a:pt x="570831" y="225954"/>
                    </a:cubicBezTo>
                    <a:lnTo>
                      <a:pt x="570831" y="202169"/>
                    </a:lnTo>
                    <a:cubicBezTo>
                      <a:pt x="570831" y="195597"/>
                      <a:pt x="565512" y="190278"/>
                      <a:pt x="558938" y="19027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6" name="Forma libre 318">
                <a:extLst>
                  <a:ext uri="{FF2B5EF4-FFF2-40B4-BE49-F238E27FC236}">
                    <a16:creationId xmlns:a16="http://schemas.microsoft.com/office/drawing/2014/main" id="{A13981CB-4C3D-E84A-873A-FDCABE20A939}"/>
                  </a:ext>
                </a:extLst>
              </p:cNvPr>
              <p:cNvSpPr/>
              <p:nvPr/>
            </p:nvSpPr>
            <p:spPr>
              <a:xfrm>
                <a:off x="5325613" y="3246011"/>
                <a:ext cx="261630" cy="261631"/>
              </a:xfrm>
              <a:custGeom>
                <a:avLst/>
                <a:gdLst>
                  <a:gd name="connsiteX0" fmla="*/ 130815 w 261630"/>
                  <a:gd name="connsiteY0" fmla="*/ 0 h 261631"/>
                  <a:gd name="connsiteX1" fmla="*/ 0 w 261630"/>
                  <a:gd name="connsiteY1" fmla="*/ 130815 h 261631"/>
                  <a:gd name="connsiteX2" fmla="*/ 130815 w 261630"/>
                  <a:gd name="connsiteY2" fmla="*/ 261631 h 261631"/>
                  <a:gd name="connsiteX3" fmla="*/ 261630 w 261630"/>
                  <a:gd name="connsiteY3" fmla="*/ 130816 h 261631"/>
                  <a:gd name="connsiteX4" fmla="*/ 130815 w 261630"/>
                  <a:gd name="connsiteY4" fmla="*/ 0 h 261631"/>
                  <a:gd name="connsiteX5" fmla="*/ 198685 w 261630"/>
                  <a:gd name="connsiteY5" fmla="*/ 103547 h 261631"/>
                  <a:gd name="connsiteX6" fmla="*/ 115438 w 261630"/>
                  <a:gd name="connsiteY6" fmla="*/ 186793 h 261631"/>
                  <a:gd name="connsiteX7" fmla="*/ 107030 w 261630"/>
                  <a:gd name="connsiteY7" fmla="*/ 190277 h 261631"/>
                  <a:gd name="connsiteX8" fmla="*/ 98621 w 261630"/>
                  <a:gd name="connsiteY8" fmla="*/ 186793 h 261631"/>
                  <a:gd name="connsiteX9" fmla="*/ 62944 w 261630"/>
                  <a:gd name="connsiteY9" fmla="*/ 151116 h 261631"/>
                  <a:gd name="connsiteX10" fmla="*/ 62944 w 261630"/>
                  <a:gd name="connsiteY10" fmla="*/ 134300 h 261631"/>
                  <a:gd name="connsiteX11" fmla="*/ 79760 w 261630"/>
                  <a:gd name="connsiteY11" fmla="*/ 134300 h 261631"/>
                  <a:gd name="connsiteX12" fmla="*/ 107029 w 261630"/>
                  <a:gd name="connsiteY12" fmla="*/ 161569 h 261631"/>
                  <a:gd name="connsiteX13" fmla="*/ 181867 w 261630"/>
                  <a:gd name="connsiteY13" fmla="*/ 86731 h 261631"/>
                  <a:gd name="connsiteX14" fmla="*/ 198683 w 261630"/>
                  <a:gd name="connsiteY14" fmla="*/ 86731 h 261631"/>
                  <a:gd name="connsiteX15" fmla="*/ 198685 w 261630"/>
                  <a:gd name="connsiteY15" fmla="*/ 103547 h 26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1630" h="261631">
                    <a:moveTo>
                      <a:pt x="130815" y="0"/>
                    </a:moveTo>
                    <a:cubicBezTo>
                      <a:pt x="58694" y="0"/>
                      <a:pt x="0" y="58683"/>
                      <a:pt x="0" y="130815"/>
                    </a:cubicBezTo>
                    <a:cubicBezTo>
                      <a:pt x="0" y="202947"/>
                      <a:pt x="58695" y="261631"/>
                      <a:pt x="130815" y="261631"/>
                    </a:cubicBezTo>
                    <a:cubicBezTo>
                      <a:pt x="202935" y="261631"/>
                      <a:pt x="261630" y="202948"/>
                      <a:pt x="261630" y="130816"/>
                    </a:cubicBezTo>
                    <a:cubicBezTo>
                      <a:pt x="261630" y="58684"/>
                      <a:pt x="202936" y="0"/>
                      <a:pt x="130815" y="0"/>
                    </a:cubicBezTo>
                    <a:close/>
                    <a:moveTo>
                      <a:pt x="198685" y="103547"/>
                    </a:moveTo>
                    <a:lnTo>
                      <a:pt x="115438" y="186793"/>
                    </a:lnTo>
                    <a:cubicBezTo>
                      <a:pt x="113116" y="189116"/>
                      <a:pt x="110072" y="190277"/>
                      <a:pt x="107030" y="190277"/>
                    </a:cubicBezTo>
                    <a:cubicBezTo>
                      <a:pt x="103987" y="190277"/>
                      <a:pt x="100945" y="189116"/>
                      <a:pt x="98621" y="186793"/>
                    </a:cubicBezTo>
                    <a:lnTo>
                      <a:pt x="62944" y="151116"/>
                    </a:lnTo>
                    <a:cubicBezTo>
                      <a:pt x="58298" y="146471"/>
                      <a:pt x="58298" y="138945"/>
                      <a:pt x="62944" y="134300"/>
                    </a:cubicBezTo>
                    <a:cubicBezTo>
                      <a:pt x="67590" y="129656"/>
                      <a:pt x="75116" y="129654"/>
                      <a:pt x="79760" y="134300"/>
                    </a:cubicBezTo>
                    <a:lnTo>
                      <a:pt x="107029" y="161569"/>
                    </a:lnTo>
                    <a:lnTo>
                      <a:pt x="181867" y="86731"/>
                    </a:lnTo>
                    <a:cubicBezTo>
                      <a:pt x="186512" y="82085"/>
                      <a:pt x="194038" y="82085"/>
                      <a:pt x="198683" y="86731"/>
                    </a:cubicBezTo>
                    <a:cubicBezTo>
                      <a:pt x="203331" y="91376"/>
                      <a:pt x="203331" y="98902"/>
                      <a:pt x="198685" y="103547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sp>
        <p:nvSpPr>
          <p:cNvPr id="97" name="TextBox 75">
            <a:extLst>
              <a:ext uri="{FF2B5EF4-FFF2-40B4-BE49-F238E27FC236}">
                <a16:creationId xmlns:a16="http://schemas.microsoft.com/office/drawing/2014/main" id="{5B9984B5-13A0-F844-B778-4276D0B9D7C4}"/>
              </a:ext>
            </a:extLst>
          </p:cNvPr>
          <p:cNvSpPr txBox="1"/>
          <p:nvPr/>
        </p:nvSpPr>
        <p:spPr>
          <a:xfrm>
            <a:off x="2341819" y="5056436"/>
            <a:ext cx="36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98" name="TextBox 75">
            <a:extLst>
              <a:ext uri="{FF2B5EF4-FFF2-40B4-BE49-F238E27FC236}">
                <a16:creationId xmlns:a16="http://schemas.microsoft.com/office/drawing/2014/main" id="{CE17F24B-6D12-4147-B05A-E7CBEECD880D}"/>
              </a:ext>
            </a:extLst>
          </p:cNvPr>
          <p:cNvSpPr txBox="1"/>
          <p:nvPr/>
        </p:nvSpPr>
        <p:spPr>
          <a:xfrm>
            <a:off x="6423490" y="5056436"/>
            <a:ext cx="36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Performance</a:t>
            </a:r>
          </a:p>
        </p:txBody>
      </p:sp>
      <p:sp>
        <p:nvSpPr>
          <p:cNvPr id="99" name="TextBox 75">
            <a:extLst>
              <a:ext uri="{FF2B5EF4-FFF2-40B4-BE49-F238E27FC236}">
                <a16:creationId xmlns:a16="http://schemas.microsoft.com/office/drawing/2014/main" id="{8C6440D4-1F9C-0747-8605-3D9DFE2C2DF0}"/>
              </a:ext>
            </a:extLst>
          </p:cNvPr>
          <p:cNvSpPr txBox="1"/>
          <p:nvPr/>
        </p:nvSpPr>
        <p:spPr>
          <a:xfrm>
            <a:off x="10215459" y="5056436"/>
            <a:ext cx="36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Consideration</a:t>
            </a:r>
          </a:p>
        </p:txBody>
      </p:sp>
      <p:sp>
        <p:nvSpPr>
          <p:cNvPr id="100" name="TextBox 75">
            <a:extLst>
              <a:ext uri="{FF2B5EF4-FFF2-40B4-BE49-F238E27FC236}">
                <a16:creationId xmlns:a16="http://schemas.microsoft.com/office/drawing/2014/main" id="{91E58B0C-02EC-814E-AE90-FB1542D1526C}"/>
              </a:ext>
            </a:extLst>
          </p:cNvPr>
          <p:cNvSpPr txBox="1"/>
          <p:nvPr/>
        </p:nvSpPr>
        <p:spPr>
          <a:xfrm>
            <a:off x="14309632" y="5056436"/>
            <a:ext cx="36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101" name="TextBox 75">
            <a:extLst>
              <a:ext uri="{FF2B5EF4-FFF2-40B4-BE49-F238E27FC236}">
                <a16:creationId xmlns:a16="http://schemas.microsoft.com/office/drawing/2014/main" id="{D7FE4CD0-1181-9340-9A0C-A64E79336FF6}"/>
              </a:ext>
            </a:extLst>
          </p:cNvPr>
          <p:cNvSpPr txBox="1"/>
          <p:nvPr/>
        </p:nvSpPr>
        <p:spPr>
          <a:xfrm>
            <a:off x="18291753" y="5056436"/>
            <a:ext cx="3636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2797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93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" name="Forma libre 283">
            <a:extLst>
              <a:ext uri="{FF2B5EF4-FFF2-40B4-BE49-F238E27FC236}">
                <a16:creationId xmlns:a16="http://schemas.microsoft.com/office/drawing/2014/main" id="{5597C983-C12D-B347-A075-579F283E85B9}"/>
              </a:ext>
            </a:extLst>
          </p:cNvPr>
          <p:cNvSpPr/>
          <p:nvPr/>
        </p:nvSpPr>
        <p:spPr>
          <a:xfrm>
            <a:off x="7140331" y="476108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284">
            <a:extLst>
              <a:ext uri="{FF2B5EF4-FFF2-40B4-BE49-F238E27FC236}">
                <a16:creationId xmlns:a16="http://schemas.microsoft.com/office/drawing/2014/main" id="{3423BED9-D70A-5B41-9086-3D6F51A7D2D5}"/>
              </a:ext>
            </a:extLst>
          </p:cNvPr>
          <p:cNvSpPr/>
          <p:nvPr/>
        </p:nvSpPr>
        <p:spPr>
          <a:xfrm>
            <a:off x="10970383" y="476108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1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1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9" name="Forma libre 285">
            <a:extLst>
              <a:ext uri="{FF2B5EF4-FFF2-40B4-BE49-F238E27FC236}">
                <a16:creationId xmlns:a16="http://schemas.microsoft.com/office/drawing/2014/main" id="{CE6B6FB6-A48B-6042-8AC2-6BD12A816A47}"/>
              </a:ext>
            </a:extLst>
          </p:cNvPr>
          <p:cNvSpPr/>
          <p:nvPr/>
        </p:nvSpPr>
        <p:spPr>
          <a:xfrm>
            <a:off x="14800449" y="476108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1" name="Forma libre 286">
            <a:extLst>
              <a:ext uri="{FF2B5EF4-FFF2-40B4-BE49-F238E27FC236}">
                <a16:creationId xmlns:a16="http://schemas.microsoft.com/office/drawing/2014/main" id="{31E9870A-D8DD-0D49-A861-DF8CB7CB1BFB}"/>
              </a:ext>
            </a:extLst>
          </p:cNvPr>
          <p:cNvSpPr/>
          <p:nvPr/>
        </p:nvSpPr>
        <p:spPr>
          <a:xfrm>
            <a:off x="18630515" y="476108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287">
            <a:extLst>
              <a:ext uri="{FF2B5EF4-FFF2-40B4-BE49-F238E27FC236}">
                <a16:creationId xmlns:a16="http://schemas.microsoft.com/office/drawing/2014/main" id="{C024792E-C477-2B41-A435-DB66629A9D73}"/>
              </a:ext>
            </a:extLst>
          </p:cNvPr>
          <p:cNvSpPr/>
          <p:nvPr/>
        </p:nvSpPr>
        <p:spPr>
          <a:xfrm>
            <a:off x="3318618" y="4761085"/>
            <a:ext cx="4288480" cy="1428653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6 w 291633"/>
              <a:gd name="connsiteY2" fmla="*/ 46 h 129700"/>
              <a:gd name="connsiteX3" fmla="*/ 249048 w 291633"/>
              <a:gd name="connsiteY3" fmla="*/ 46 h 129700"/>
              <a:gd name="connsiteX4" fmla="*/ 292210 w 291633"/>
              <a:gd name="connsiteY4" fmla="*/ 64965 h 129700"/>
              <a:gd name="connsiteX5" fmla="*/ 249048 w 291633"/>
              <a:gd name="connsiteY5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6" y="46"/>
                </a:lnTo>
                <a:lnTo>
                  <a:pt x="249048" y="46"/>
                </a:lnTo>
                <a:lnTo>
                  <a:pt x="292210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288">
            <a:extLst>
              <a:ext uri="{FF2B5EF4-FFF2-40B4-BE49-F238E27FC236}">
                <a16:creationId xmlns:a16="http://schemas.microsoft.com/office/drawing/2014/main" id="{EB93B0E8-E302-8E4C-BC49-F2CC08AB53C6}"/>
              </a:ext>
            </a:extLst>
          </p:cNvPr>
          <p:cNvSpPr/>
          <p:nvPr/>
        </p:nvSpPr>
        <p:spPr>
          <a:xfrm>
            <a:off x="1458655" y="6410127"/>
            <a:ext cx="1568686" cy="2629063"/>
          </a:xfrm>
          <a:custGeom>
            <a:avLst/>
            <a:gdLst>
              <a:gd name="connsiteX0" fmla="*/ 46 w 106676"/>
              <a:gd name="connsiteY0" fmla="*/ 46 h 238679"/>
              <a:gd name="connsiteX1" fmla="*/ 106669 w 106676"/>
              <a:gd name="connsiteY1" fmla="*/ 46 h 238679"/>
              <a:gd name="connsiteX2" fmla="*/ 106669 w 106676"/>
              <a:gd name="connsiteY2" fmla="*/ 239048 h 238679"/>
              <a:gd name="connsiteX3" fmla="*/ 46 w 106676"/>
              <a:gd name="connsiteY3" fmla="*/ 239048 h 2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6" h="238679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tx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4" name="Forma libre 289">
            <a:extLst>
              <a:ext uri="{FF2B5EF4-FFF2-40B4-BE49-F238E27FC236}">
                <a16:creationId xmlns:a16="http://schemas.microsoft.com/office/drawing/2014/main" id="{029829A1-651D-9B48-B4BE-D216F47C0E43}"/>
              </a:ext>
            </a:extLst>
          </p:cNvPr>
          <p:cNvSpPr/>
          <p:nvPr/>
        </p:nvSpPr>
        <p:spPr>
          <a:xfrm>
            <a:off x="1458655" y="9656563"/>
            <a:ext cx="1568686" cy="2629063"/>
          </a:xfrm>
          <a:custGeom>
            <a:avLst/>
            <a:gdLst>
              <a:gd name="connsiteX0" fmla="*/ 46 w 106676"/>
              <a:gd name="connsiteY0" fmla="*/ 46 h 238679"/>
              <a:gd name="connsiteX1" fmla="*/ 106669 w 106676"/>
              <a:gd name="connsiteY1" fmla="*/ 46 h 238679"/>
              <a:gd name="connsiteX2" fmla="*/ 106669 w 106676"/>
              <a:gd name="connsiteY2" fmla="*/ 239048 h 238679"/>
              <a:gd name="connsiteX3" fmla="*/ 46 w 106676"/>
              <a:gd name="connsiteY3" fmla="*/ 239048 h 2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6" h="238679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tx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90">
            <a:extLst>
              <a:ext uri="{FF2B5EF4-FFF2-40B4-BE49-F238E27FC236}">
                <a16:creationId xmlns:a16="http://schemas.microsoft.com/office/drawing/2014/main" id="{D847F62E-B170-884D-B1A4-AC538515A58E}"/>
              </a:ext>
            </a:extLst>
          </p:cNvPr>
          <p:cNvSpPr/>
          <p:nvPr/>
        </p:nvSpPr>
        <p:spPr>
          <a:xfrm>
            <a:off x="3021783" y="9359310"/>
            <a:ext cx="33851" cy="8449"/>
          </a:xfrm>
          <a:custGeom>
            <a:avLst/>
            <a:gdLst>
              <a:gd name="connsiteX0" fmla="*/ 371 w 2302"/>
              <a:gd name="connsiteY0" fmla="*/ 371 h 0"/>
              <a:gd name="connsiteX1" fmla="*/ 2289 w 2302"/>
              <a:gd name="connsiteY1" fmla="*/ 37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2">
                <a:moveTo>
                  <a:pt x="371" y="371"/>
                </a:moveTo>
                <a:lnTo>
                  <a:pt x="2289" y="371"/>
                </a:lnTo>
              </a:path>
            </a:pathLst>
          </a:custGeom>
          <a:ln w="613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291">
            <a:extLst>
              <a:ext uri="{FF2B5EF4-FFF2-40B4-BE49-F238E27FC236}">
                <a16:creationId xmlns:a16="http://schemas.microsoft.com/office/drawing/2014/main" id="{5C876A58-6D94-DC4F-A60C-8661D1B615A5}"/>
              </a:ext>
            </a:extLst>
          </p:cNvPr>
          <p:cNvSpPr/>
          <p:nvPr/>
        </p:nvSpPr>
        <p:spPr>
          <a:xfrm>
            <a:off x="3106527" y="9359310"/>
            <a:ext cx="19647992" cy="8449"/>
          </a:xfrm>
          <a:custGeom>
            <a:avLst/>
            <a:gdLst>
              <a:gd name="connsiteX0" fmla="*/ 371 w 1336143"/>
              <a:gd name="connsiteY0" fmla="*/ 371 h 0"/>
              <a:gd name="connsiteX1" fmla="*/ 1336077 w 1336143"/>
              <a:gd name="connsiteY1" fmla="*/ 37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6143">
                <a:moveTo>
                  <a:pt x="371" y="371"/>
                </a:moveTo>
                <a:lnTo>
                  <a:pt x="1336077" y="371"/>
                </a:lnTo>
              </a:path>
            </a:pathLst>
          </a:custGeom>
          <a:ln w="38100" cap="flat">
            <a:solidFill>
              <a:schemeClr val="bg1">
                <a:lumMod val="85000"/>
              </a:schemeClr>
            </a:solidFill>
            <a:custDash>
              <a:ds d="375750" sp="375750"/>
            </a:custDash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292">
            <a:extLst>
              <a:ext uri="{FF2B5EF4-FFF2-40B4-BE49-F238E27FC236}">
                <a16:creationId xmlns:a16="http://schemas.microsoft.com/office/drawing/2014/main" id="{FD8988BC-B2B2-C84F-9BF5-B67D4F9452FE}"/>
              </a:ext>
            </a:extLst>
          </p:cNvPr>
          <p:cNvSpPr/>
          <p:nvPr/>
        </p:nvSpPr>
        <p:spPr>
          <a:xfrm>
            <a:off x="22776312" y="9359310"/>
            <a:ext cx="33851" cy="8449"/>
          </a:xfrm>
          <a:custGeom>
            <a:avLst/>
            <a:gdLst>
              <a:gd name="connsiteX0" fmla="*/ 371 w 2302"/>
              <a:gd name="connsiteY0" fmla="*/ 371 h 0"/>
              <a:gd name="connsiteX1" fmla="*/ 2290 w 2302"/>
              <a:gd name="connsiteY1" fmla="*/ 37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2">
                <a:moveTo>
                  <a:pt x="371" y="371"/>
                </a:moveTo>
                <a:lnTo>
                  <a:pt x="2290" y="371"/>
                </a:lnTo>
              </a:path>
            </a:pathLst>
          </a:custGeom>
          <a:ln w="6137" cap="flat">
            <a:solidFill>
              <a:srgbClr val="BCBEC0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8D7427F3-0EF4-5942-87B3-74EF73A531B1}"/>
              </a:ext>
            </a:extLst>
          </p:cNvPr>
          <p:cNvSpPr txBox="1"/>
          <p:nvPr/>
        </p:nvSpPr>
        <p:spPr>
          <a:xfrm>
            <a:off x="3624108" y="5160504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F24AA793-2988-6841-822D-781F7D3E27FC}"/>
              </a:ext>
            </a:extLst>
          </p:cNvPr>
          <p:cNvSpPr txBox="1"/>
          <p:nvPr/>
        </p:nvSpPr>
        <p:spPr>
          <a:xfrm>
            <a:off x="8007181" y="5160504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D3ABD213-2877-BD49-8004-4D7F7439F487}"/>
              </a:ext>
            </a:extLst>
          </p:cNvPr>
          <p:cNvSpPr txBox="1"/>
          <p:nvPr/>
        </p:nvSpPr>
        <p:spPr>
          <a:xfrm>
            <a:off x="11815309" y="5160504"/>
            <a:ext cx="410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6926B20D-BB05-2C49-8B4F-7999408873AE}"/>
              </a:ext>
            </a:extLst>
          </p:cNvPr>
          <p:cNvSpPr txBox="1"/>
          <p:nvPr/>
        </p:nvSpPr>
        <p:spPr>
          <a:xfrm>
            <a:off x="15600282" y="5160504"/>
            <a:ext cx="3201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C7DAF27F-AC37-3143-A5C3-1E346EABF31D}"/>
              </a:ext>
            </a:extLst>
          </p:cNvPr>
          <p:cNvSpPr txBox="1"/>
          <p:nvPr/>
        </p:nvSpPr>
        <p:spPr>
          <a:xfrm>
            <a:off x="19430348" y="5160504"/>
            <a:ext cx="252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ACE08DAC-C928-1846-ABDA-8692C3C61B50}"/>
              </a:ext>
            </a:extLst>
          </p:cNvPr>
          <p:cNvSpPr txBox="1"/>
          <p:nvPr/>
        </p:nvSpPr>
        <p:spPr>
          <a:xfrm rot="16200000">
            <a:off x="532184" y="7415653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Approach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394205FA-D338-7D4D-BFBE-E4F01352E9D1}"/>
              </a:ext>
            </a:extLst>
          </p:cNvPr>
          <p:cNvSpPr txBox="1"/>
          <p:nvPr/>
        </p:nvSpPr>
        <p:spPr>
          <a:xfrm rot="16200000">
            <a:off x="532185" y="10678707"/>
            <a:ext cx="3421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Experience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69B68A61-7E42-4E43-8DD1-16E0866048AA}"/>
              </a:ext>
            </a:extLst>
          </p:cNvPr>
          <p:cNvSpPr/>
          <p:nvPr/>
        </p:nvSpPr>
        <p:spPr>
          <a:xfrm>
            <a:off x="3624108" y="7032160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F911EF75-CF06-5C46-B857-C6E73E821F86}"/>
              </a:ext>
            </a:extLst>
          </p:cNvPr>
          <p:cNvSpPr/>
          <p:nvPr/>
        </p:nvSpPr>
        <p:spPr>
          <a:xfrm>
            <a:off x="3624108" y="10278596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33CE443E-9ED7-664B-B0C6-D5C1CA1B845B}"/>
              </a:ext>
            </a:extLst>
          </p:cNvPr>
          <p:cNvSpPr/>
          <p:nvPr/>
        </p:nvSpPr>
        <p:spPr>
          <a:xfrm>
            <a:off x="7526459" y="7032160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6554BB40-BD9A-C04B-B246-3C7B5697DD54}"/>
              </a:ext>
            </a:extLst>
          </p:cNvPr>
          <p:cNvSpPr/>
          <p:nvPr/>
        </p:nvSpPr>
        <p:spPr>
          <a:xfrm>
            <a:off x="7526459" y="10278596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5" name="Rectangle 56">
            <a:extLst>
              <a:ext uri="{FF2B5EF4-FFF2-40B4-BE49-F238E27FC236}">
                <a16:creationId xmlns:a16="http://schemas.microsoft.com/office/drawing/2014/main" id="{7D3FE43D-CDD2-9344-9E9E-0720DFE22C9F}"/>
              </a:ext>
            </a:extLst>
          </p:cNvPr>
          <p:cNvSpPr/>
          <p:nvPr/>
        </p:nvSpPr>
        <p:spPr>
          <a:xfrm>
            <a:off x="11428811" y="7032160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96B3AF67-1CE2-584F-9D77-12DB13EFE337}"/>
              </a:ext>
            </a:extLst>
          </p:cNvPr>
          <p:cNvSpPr/>
          <p:nvPr/>
        </p:nvSpPr>
        <p:spPr>
          <a:xfrm>
            <a:off x="11428811" y="10278596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00B0020C-5EE2-ED42-980D-CD5071CC1FEE}"/>
              </a:ext>
            </a:extLst>
          </p:cNvPr>
          <p:cNvSpPr/>
          <p:nvPr/>
        </p:nvSpPr>
        <p:spPr>
          <a:xfrm>
            <a:off x="15331163" y="7032160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98A6FCE0-38A1-4C4D-AFDE-C4A5E34079E2}"/>
              </a:ext>
            </a:extLst>
          </p:cNvPr>
          <p:cNvSpPr/>
          <p:nvPr/>
        </p:nvSpPr>
        <p:spPr>
          <a:xfrm>
            <a:off x="15331163" y="10278596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B2329A0F-54C4-DC4A-8F8C-6630723FEAB4}"/>
              </a:ext>
            </a:extLst>
          </p:cNvPr>
          <p:cNvSpPr/>
          <p:nvPr/>
        </p:nvSpPr>
        <p:spPr>
          <a:xfrm>
            <a:off x="19233515" y="7032160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6914E503-E158-FA49-AA8B-806E0085C0A2}"/>
              </a:ext>
            </a:extLst>
          </p:cNvPr>
          <p:cNvSpPr/>
          <p:nvPr/>
        </p:nvSpPr>
        <p:spPr>
          <a:xfrm>
            <a:off x="19233515" y="10278596"/>
            <a:ext cx="3136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302200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0914C4-24B6-044C-BA64-CEFD4E220E12}"/>
              </a:ext>
            </a:extLst>
          </p:cNvPr>
          <p:cNvSpPr/>
          <p:nvPr/>
        </p:nvSpPr>
        <p:spPr>
          <a:xfrm>
            <a:off x="6704001" y="4380988"/>
            <a:ext cx="2568218" cy="2568218"/>
          </a:xfrm>
          <a:prstGeom prst="ellips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86F962-05FA-924E-AD70-D91E13606874}"/>
              </a:ext>
            </a:extLst>
          </p:cNvPr>
          <p:cNvSpPr/>
          <p:nvPr/>
        </p:nvSpPr>
        <p:spPr>
          <a:xfrm>
            <a:off x="10808913" y="4380988"/>
            <a:ext cx="2568218" cy="2568218"/>
          </a:xfrm>
          <a:prstGeom prst="ellips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8565C3-D189-B842-90FA-8DCB12ED406A}"/>
              </a:ext>
            </a:extLst>
          </p:cNvPr>
          <p:cNvSpPr/>
          <p:nvPr/>
        </p:nvSpPr>
        <p:spPr>
          <a:xfrm>
            <a:off x="14913825" y="4380988"/>
            <a:ext cx="2568218" cy="2568218"/>
          </a:xfrm>
          <a:prstGeom prst="ellips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10DFAF-4E9C-9F4C-BBC8-5D61393FFF6A}"/>
              </a:ext>
            </a:extLst>
          </p:cNvPr>
          <p:cNvSpPr/>
          <p:nvPr/>
        </p:nvSpPr>
        <p:spPr>
          <a:xfrm>
            <a:off x="19018742" y="4380988"/>
            <a:ext cx="2568218" cy="2568218"/>
          </a:xfrm>
          <a:prstGeom prst="ellipse">
            <a:avLst/>
          </a:prstGeom>
          <a:solidFill>
            <a:schemeClr val="accent5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612850BE-1AAF-E34F-9713-7244B34D16ED}"/>
              </a:ext>
            </a:extLst>
          </p:cNvPr>
          <p:cNvSpPr/>
          <p:nvPr/>
        </p:nvSpPr>
        <p:spPr>
          <a:xfrm>
            <a:off x="2761582" y="4380988"/>
            <a:ext cx="2568218" cy="2568218"/>
          </a:xfrm>
          <a:prstGeom prst="ellips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B1CDF143-F41B-DC4F-81B2-1D561A9947B0}"/>
              </a:ext>
            </a:extLst>
          </p:cNvPr>
          <p:cNvSpPr/>
          <p:nvPr/>
        </p:nvSpPr>
        <p:spPr>
          <a:xfrm>
            <a:off x="6403713" y="8471829"/>
            <a:ext cx="3731100" cy="3866595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535DB42E-D4BD-D442-BA17-72DBE632AEFF}"/>
              </a:ext>
            </a:extLst>
          </p:cNvPr>
          <p:cNvSpPr/>
          <p:nvPr/>
        </p:nvSpPr>
        <p:spPr>
          <a:xfrm>
            <a:off x="10498922" y="8471829"/>
            <a:ext cx="3731100" cy="3866595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F8A6616-77CF-B04C-9AD1-573B604284A3}"/>
              </a:ext>
            </a:extLst>
          </p:cNvPr>
          <p:cNvSpPr/>
          <p:nvPr/>
        </p:nvSpPr>
        <p:spPr>
          <a:xfrm>
            <a:off x="14594131" y="8471829"/>
            <a:ext cx="3731100" cy="3866595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92665B-4843-0748-94F1-6A5819B2BFDC}"/>
              </a:ext>
            </a:extLst>
          </p:cNvPr>
          <p:cNvSpPr/>
          <p:nvPr/>
        </p:nvSpPr>
        <p:spPr>
          <a:xfrm>
            <a:off x="18689338" y="8471829"/>
            <a:ext cx="3227017" cy="3866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Chevron 92">
            <a:extLst>
              <a:ext uri="{FF2B5EF4-FFF2-40B4-BE49-F238E27FC236}">
                <a16:creationId xmlns:a16="http://schemas.microsoft.com/office/drawing/2014/main" id="{B7A9C656-0348-8949-9094-8CD19322AAAC}"/>
              </a:ext>
            </a:extLst>
          </p:cNvPr>
          <p:cNvSpPr/>
          <p:nvPr/>
        </p:nvSpPr>
        <p:spPr>
          <a:xfrm>
            <a:off x="9869428" y="5263335"/>
            <a:ext cx="342276" cy="80352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Chevron 93">
            <a:extLst>
              <a:ext uri="{FF2B5EF4-FFF2-40B4-BE49-F238E27FC236}">
                <a16:creationId xmlns:a16="http://schemas.microsoft.com/office/drawing/2014/main" id="{DEAB17D7-AB1C-D149-AFEA-50629AEB0C36}"/>
              </a:ext>
            </a:extLst>
          </p:cNvPr>
          <p:cNvSpPr/>
          <p:nvPr/>
        </p:nvSpPr>
        <p:spPr>
          <a:xfrm>
            <a:off x="13974340" y="5263333"/>
            <a:ext cx="342276" cy="80352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Chevron 94">
            <a:extLst>
              <a:ext uri="{FF2B5EF4-FFF2-40B4-BE49-F238E27FC236}">
                <a16:creationId xmlns:a16="http://schemas.microsoft.com/office/drawing/2014/main" id="{64D33BF1-1941-874D-BF78-2B47B3560DEB}"/>
              </a:ext>
            </a:extLst>
          </p:cNvPr>
          <p:cNvSpPr/>
          <p:nvPr/>
        </p:nvSpPr>
        <p:spPr>
          <a:xfrm>
            <a:off x="18079253" y="5263331"/>
            <a:ext cx="342276" cy="80352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8AA44EC6-A60D-8748-A7D4-A7935FCC5E77}"/>
              </a:ext>
            </a:extLst>
          </p:cNvPr>
          <p:cNvSpPr/>
          <p:nvPr/>
        </p:nvSpPr>
        <p:spPr>
          <a:xfrm>
            <a:off x="2461294" y="8471829"/>
            <a:ext cx="3731100" cy="3866595"/>
          </a:xfrm>
          <a:custGeom>
            <a:avLst/>
            <a:gdLst/>
            <a:ahLst/>
            <a:cxnLst/>
            <a:rect l="l" t="t" r="r" b="b"/>
            <a:pathLst>
              <a:path w="1980220" h="1656184">
                <a:moveTo>
                  <a:pt x="0" y="0"/>
                </a:moveTo>
                <a:lnTo>
                  <a:pt x="1656184" y="0"/>
                </a:lnTo>
                <a:lnTo>
                  <a:pt x="1656184" y="640151"/>
                </a:lnTo>
                <a:lnTo>
                  <a:pt x="1980220" y="828092"/>
                </a:lnTo>
                <a:lnTo>
                  <a:pt x="1656184" y="1016033"/>
                </a:lnTo>
                <a:lnTo>
                  <a:pt x="1656184" y="1656184"/>
                </a:lnTo>
                <a:lnTo>
                  <a:pt x="0" y="16561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Chevron 92">
            <a:extLst>
              <a:ext uri="{FF2B5EF4-FFF2-40B4-BE49-F238E27FC236}">
                <a16:creationId xmlns:a16="http://schemas.microsoft.com/office/drawing/2014/main" id="{8311F24C-15EE-3A4B-A8CA-FDD998D120F9}"/>
              </a:ext>
            </a:extLst>
          </p:cNvPr>
          <p:cNvSpPr/>
          <p:nvPr/>
        </p:nvSpPr>
        <p:spPr>
          <a:xfrm>
            <a:off x="5885445" y="5263335"/>
            <a:ext cx="342276" cy="80352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7DAFD2E8-0A7B-CE40-93A1-623A2BAFCC63}"/>
              </a:ext>
            </a:extLst>
          </p:cNvPr>
          <p:cNvSpPr txBox="1"/>
          <p:nvPr/>
        </p:nvSpPr>
        <p:spPr>
          <a:xfrm>
            <a:off x="1763117" y="7412848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5488EA54-4B32-FF42-B030-A7B01FCE7100}"/>
              </a:ext>
            </a:extLst>
          </p:cNvPr>
          <p:cNvSpPr txBox="1"/>
          <p:nvPr/>
        </p:nvSpPr>
        <p:spPr>
          <a:xfrm>
            <a:off x="5705536" y="7412848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Performance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543FBF22-C641-6740-A914-A5D7D5D4D030}"/>
              </a:ext>
            </a:extLst>
          </p:cNvPr>
          <p:cNvSpPr txBox="1"/>
          <p:nvPr/>
        </p:nvSpPr>
        <p:spPr>
          <a:xfrm>
            <a:off x="9810448" y="7412848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8EF1B9AB-5C83-4640-A277-5E59CF1181B5}"/>
              </a:ext>
            </a:extLst>
          </p:cNvPr>
          <p:cNvSpPr txBox="1"/>
          <p:nvPr/>
        </p:nvSpPr>
        <p:spPr>
          <a:xfrm>
            <a:off x="13915360" y="7412848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B961384E-80D4-9B46-8B57-8A0DF23CB16E}"/>
              </a:ext>
            </a:extLst>
          </p:cNvPr>
          <p:cNvSpPr txBox="1"/>
          <p:nvPr/>
        </p:nvSpPr>
        <p:spPr>
          <a:xfrm>
            <a:off x="18020272" y="7412848"/>
            <a:ext cx="4565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67" name="Forma libre 369">
            <a:extLst>
              <a:ext uri="{FF2B5EF4-FFF2-40B4-BE49-F238E27FC236}">
                <a16:creationId xmlns:a16="http://schemas.microsoft.com/office/drawing/2014/main" id="{3E9E4D68-6EF1-F044-8234-F5D85E037086}"/>
              </a:ext>
            </a:extLst>
          </p:cNvPr>
          <p:cNvSpPr/>
          <p:nvPr/>
        </p:nvSpPr>
        <p:spPr>
          <a:xfrm>
            <a:off x="3744689" y="5198376"/>
            <a:ext cx="623571" cy="935354"/>
          </a:xfrm>
          <a:custGeom>
            <a:avLst/>
            <a:gdLst>
              <a:gd name="connsiteX0" fmla="*/ 219024 w 436983"/>
              <a:gd name="connsiteY0" fmla="*/ 958 h 655474"/>
              <a:gd name="connsiteX1" fmla="*/ 958 w 436983"/>
              <a:gd name="connsiteY1" fmla="*/ 219024 h 655474"/>
              <a:gd name="connsiteX2" fmla="*/ 62489 w 436983"/>
              <a:gd name="connsiteY2" fmla="*/ 377224 h 655474"/>
              <a:gd name="connsiteX3" fmla="*/ 82733 w 436983"/>
              <a:gd name="connsiteY3" fmla="*/ 409833 h 655474"/>
              <a:gd name="connsiteX4" fmla="*/ 82733 w 436983"/>
              <a:gd name="connsiteY4" fmla="*/ 437091 h 655474"/>
              <a:gd name="connsiteX5" fmla="*/ 109991 w 436983"/>
              <a:gd name="connsiteY5" fmla="*/ 484025 h 655474"/>
              <a:gd name="connsiteX6" fmla="*/ 109991 w 436983"/>
              <a:gd name="connsiteY6" fmla="*/ 570080 h 655474"/>
              <a:gd name="connsiteX7" fmla="*/ 125962 w 436983"/>
              <a:gd name="connsiteY7" fmla="*/ 608626 h 655474"/>
              <a:gd name="connsiteX8" fmla="*/ 141225 w 436983"/>
              <a:gd name="connsiteY8" fmla="*/ 623888 h 655474"/>
              <a:gd name="connsiteX9" fmla="*/ 141258 w 436983"/>
              <a:gd name="connsiteY9" fmla="*/ 623921 h 655474"/>
              <a:gd name="connsiteX10" fmla="*/ 152528 w 436983"/>
              <a:gd name="connsiteY10" fmla="*/ 635191 h 655474"/>
              <a:gd name="connsiteX11" fmla="*/ 200723 w 436983"/>
              <a:gd name="connsiteY11" fmla="*/ 655155 h 655474"/>
              <a:gd name="connsiteX12" fmla="*/ 237325 w 436983"/>
              <a:gd name="connsiteY12" fmla="*/ 655155 h 655474"/>
              <a:gd name="connsiteX13" fmla="*/ 285520 w 436983"/>
              <a:gd name="connsiteY13" fmla="*/ 635191 h 655474"/>
              <a:gd name="connsiteX14" fmla="*/ 296790 w 436983"/>
              <a:gd name="connsiteY14" fmla="*/ 623921 h 655474"/>
              <a:gd name="connsiteX15" fmla="*/ 296823 w 436983"/>
              <a:gd name="connsiteY15" fmla="*/ 623888 h 655474"/>
              <a:gd name="connsiteX16" fmla="*/ 312085 w 436983"/>
              <a:gd name="connsiteY16" fmla="*/ 608626 h 655474"/>
              <a:gd name="connsiteX17" fmla="*/ 328057 w 436983"/>
              <a:gd name="connsiteY17" fmla="*/ 570080 h 655474"/>
              <a:gd name="connsiteX18" fmla="*/ 328057 w 436983"/>
              <a:gd name="connsiteY18" fmla="*/ 484025 h 655474"/>
              <a:gd name="connsiteX19" fmla="*/ 355315 w 436983"/>
              <a:gd name="connsiteY19" fmla="*/ 437091 h 655474"/>
              <a:gd name="connsiteX20" fmla="*/ 355315 w 436983"/>
              <a:gd name="connsiteY20" fmla="*/ 409831 h 655474"/>
              <a:gd name="connsiteX21" fmla="*/ 375559 w 436983"/>
              <a:gd name="connsiteY21" fmla="*/ 377223 h 655474"/>
              <a:gd name="connsiteX22" fmla="*/ 437089 w 436983"/>
              <a:gd name="connsiteY22" fmla="*/ 219023 h 655474"/>
              <a:gd name="connsiteX23" fmla="*/ 219024 w 436983"/>
              <a:gd name="connsiteY23" fmla="*/ 958 h 655474"/>
              <a:gd name="connsiteX24" fmla="*/ 219024 w 436983"/>
              <a:gd name="connsiteY24" fmla="*/ 246282 h 655474"/>
              <a:gd name="connsiteX25" fmla="*/ 178137 w 436983"/>
              <a:gd name="connsiteY25" fmla="*/ 205395 h 655474"/>
              <a:gd name="connsiteX26" fmla="*/ 205395 w 436983"/>
              <a:gd name="connsiteY26" fmla="*/ 167018 h 655474"/>
              <a:gd name="connsiteX27" fmla="*/ 205395 w 436983"/>
              <a:gd name="connsiteY27" fmla="*/ 164508 h 655474"/>
              <a:gd name="connsiteX28" fmla="*/ 219024 w 436983"/>
              <a:gd name="connsiteY28" fmla="*/ 150878 h 655474"/>
              <a:gd name="connsiteX29" fmla="*/ 232654 w 436983"/>
              <a:gd name="connsiteY29" fmla="*/ 164508 h 655474"/>
              <a:gd name="connsiteX30" fmla="*/ 246283 w 436983"/>
              <a:gd name="connsiteY30" fmla="*/ 164508 h 655474"/>
              <a:gd name="connsiteX31" fmla="*/ 259913 w 436983"/>
              <a:gd name="connsiteY31" fmla="*/ 178137 h 655474"/>
              <a:gd name="connsiteX32" fmla="*/ 246283 w 436983"/>
              <a:gd name="connsiteY32" fmla="*/ 191767 h 655474"/>
              <a:gd name="connsiteX33" fmla="*/ 219024 w 436983"/>
              <a:gd name="connsiteY33" fmla="*/ 191767 h 655474"/>
              <a:gd name="connsiteX34" fmla="*/ 205395 w 436983"/>
              <a:gd name="connsiteY34" fmla="*/ 205396 h 655474"/>
              <a:gd name="connsiteX35" fmla="*/ 219024 w 436983"/>
              <a:gd name="connsiteY35" fmla="*/ 219026 h 655474"/>
              <a:gd name="connsiteX36" fmla="*/ 259912 w 436983"/>
              <a:gd name="connsiteY36" fmla="*/ 259913 h 655474"/>
              <a:gd name="connsiteX37" fmla="*/ 232654 w 436983"/>
              <a:gd name="connsiteY37" fmla="*/ 298290 h 655474"/>
              <a:gd name="connsiteX38" fmla="*/ 232654 w 436983"/>
              <a:gd name="connsiteY38" fmla="*/ 300800 h 655474"/>
              <a:gd name="connsiteX39" fmla="*/ 219024 w 436983"/>
              <a:gd name="connsiteY39" fmla="*/ 314430 h 655474"/>
              <a:gd name="connsiteX40" fmla="*/ 205395 w 436983"/>
              <a:gd name="connsiteY40" fmla="*/ 300800 h 655474"/>
              <a:gd name="connsiteX41" fmla="*/ 191765 w 436983"/>
              <a:gd name="connsiteY41" fmla="*/ 300800 h 655474"/>
              <a:gd name="connsiteX42" fmla="*/ 178136 w 436983"/>
              <a:gd name="connsiteY42" fmla="*/ 287171 h 655474"/>
              <a:gd name="connsiteX43" fmla="*/ 191765 w 436983"/>
              <a:gd name="connsiteY43" fmla="*/ 273541 h 655474"/>
              <a:gd name="connsiteX44" fmla="*/ 219024 w 436983"/>
              <a:gd name="connsiteY44" fmla="*/ 273541 h 655474"/>
              <a:gd name="connsiteX45" fmla="*/ 232654 w 436983"/>
              <a:gd name="connsiteY45" fmla="*/ 259912 h 655474"/>
              <a:gd name="connsiteX46" fmla="*/ 219024 w 436983"/>
              <a:gd name="connsiteY46" fmla="*/ 246282 h 655474"/>
              <a:gd name="connsiteX47" fmla="*/ 292813 w 436983"/>
              <a:gd name="connsiteY47" fmla="*/ 589352 h 655474"/>
              <a:gd name="connsiteX48" fmla="*/ 281527 w 436983"/>
              <a:gd name="connsiteY48" fmla="*/ 600638 h 655474"/>
              <a:gd name="connsiteX49" fmla="*/ 156523 w 436983"/>
              <a:gd name="connsiteY49" fmla="*/ 600638 h 655474"/>
              <a:gd name="connsiteX50" fmla="*/ 145237 w 436983"/>
              <a:gd name="connsiteY50" fmla="*/ 589352 h 655474"/>
              <a:gd name="connsiteX51" fmla="*/ 137913 w 436983"/>
              <a:gd name="connsiteY51" fmla="*/ 573381 h 655474"/>
              <a:gd name="connsiteX52" fmla="*/ 300138 w 436983"/>
              <a:gd name="connsiteY52" fmla="*/ 573381 h 655474"/>
              <a:gd name="connsiteX53" fmla="*/ 292813 w 436983"/>
              <a:gd name="connsiteY53" fmla="*/ 589352 h 655474"/>
              <a:gd name="connsiteX54" fmla="*/ 300799 w 436983"/>
              <a:gd name="connsiteY54" fmla="*/ 518864 h 655474"/>
              <a:gd name="connsiteX55" fmla="*/ 137250 w 436983"/>
              <a:gd name="connsiteY55" fmla="*/ 518864 h 655474"/>
              <a:gd name="connsiteX56" fmla="*/ 137250 w 436983"/>
              <a:gd name="connsiteY56" fmla="*/ 491606 h 655474"/>
              <a:gd name="connsiteX57" fmla="*/ 300799 w 436983"/>
              <a:gd name="connsiteY57" fmla="*/ 491606 h 655474"/>
              <a:gd name="connsiteX58" fmla="*/ 300799 w 436983"/>
              <a:gd name="connsiteY58" fmla="*/ 518864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36983" h="655474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312">
            <a:extLst>
              <a:ext uri="{FF2B5EF4-FFF2-40B4-BE49-F238E27FC236}">
                <a16:creationId xmlns:a16="http://schemas.microsoft.com/office/drawing/2014/main" id="{D33BAED5-96D3-8948-8BF5-675C91187D19}"/>
              </a:ext>
            </a:extLst>
          </p:cNvPr>
          <p:cNvSpPr/>
          <p:nvPr/>
        </p:nvSpPr>
        <p:spPr>
          <a:xfrm>
            <a:off x="19948108" y="5335833"/>
            <a:ext cx="746689" cy="576988"/>
          </a:xfrm>
          <a:custGeom>
            <a:avLst/>
            <a:gdLst>
              <a:gd name="connsiteX0" fmla="*/ 484961 w 523262"/>
              <a:gd name="connsiteY0" fmla="*/ 47570 h 404340"/>
              <a:gd name="connsiteX1" fmla="*/ 461908 w 523262"/>
              <a:gd name="connsiteY1" fmla="*/ 47570 h 404340"/>
              <a:gd name="connsiteX2" fmla="*/ 452919 w 523262"/>
              <a:gd name="connsiteY2" fmla="*/ 51669 h 404340"/>
              <a:gd name="connsiteX3" fmla="*/ 450131 w 523262"/>
              <a:gd name="connsiteY3" fmla="*/ 61146 h 404340"/>
              <a:gd name="connsiteX4" fmla="*/ 451909 w 523262"/>
              <a:gd name="connsiteY4" fmla="*/ 83247 h 404340"/>
              <a:gd name="connsiteX5" fmla="*/ 297308 w 523262"/>
              <a:gd name="connsiteY5" fmla="*/ 237847 h 404340"/>
              <a:gd name="connsiteX6" fmla="*/ 142708 w 523262"/>
              <a:gd name="connsiteY6" fmla="*/ 83247 h 404340"/>
              <a:gd name="connsiteX7" fmla="*/ 144485 w 523262"/>
              <a:gd name="connsiteY7" fmla="*/ 61146 h 404340"/>
              <a:gd name="connsiteX8" fmla="*/ 141698 w 523262"/>
              <a:gd name="connsiteY8" fmla="*/ 51669 h 404340"/>
              <a:gd name="connsiteX9" fmla="*/ 132708 w 523262"/>
              <a:gd name="connsiteY9" fmla="*/ 47570 h 404340"/>
              <a:gd name="connsiteX10" fmla="*/ 105105 w 523262"/>
              <a:gd name="connsiteY10" fmla="*/ 47570 h 404340"/>
              <a:gd name="connsiteX11" fmla="*/ 95445 w 523262"/>
              <a:gd name="connsiteY11" fmla="*/ 16689 h 404340"/>
              <a:gd name="connsiteX12" fmla="*/ 72736 w 523262"/>
              <a:gd name="connsiteY12" fmla="*/ 0 h 404340"/>
              <a:gd name="connsiteX13" fmla="*/ 11893 w 523262"/>
              <a:gd name="connsiteY13" fmla="*/ 0 h 404340"/>
              <a:gd name="connsiteX14" fmla="*/ 0 w 523262"/>
              <a:gd name="connsiteY14" fmla="*/ 11893 h 404340"/>
              <a:gd name="connsiteX15" fmla="*/ 0 w 523262"/>
              <a:gd name="connsiteY15" fmla="*/ 35677 h 404340"/>
              <a:gd name="connsiteX16" fmla="*/ 11893 w 523262"/>
              <a:gd name="connsiteY16" fmla="*/ 47570 h 404340"/>
              <a:gd name="connsiteX17" fmla="*/ 55258 w 523262"/>
              <a:gd name="connsiteY17" fmla="*/ 47570 h 404340"/>
              <a:gd name="connsiteX18" fmla="*/ 130437 w 523262"/>
              <a:gd name="connsiteY18" fmla="*/ 287839 h 404340"/>
              <a:gd name="connsiteX19" fmla="*/ 95139 w 523262"/>
              <a:gd name="connsiteY19" fmla="*/ 323137 h 404340"/>
              <a:gd name="connsiteX20" fmla="*/ 84826 w 523262"/>
              <a:gd name="connsiteY20" fmla="*/ 374969 h 404340"/>
              <a:gd name="connsiteX21" fmla="*/ 128773 w 523262"/>
              <a:gd name="connsiteY21" fmla="*/ 404340 h 404340"/>
              <a:gd name="connsiteX22" fmla="*/ 463801 w 523262"/>
              <a:gd name="connsiteY22" fmla="*/ 404340 h 404340"/>
              <a:gd name="connsiteX23" fmla="*/ 475694 w 523262"/>
              <a:gd name="connsiteY23" fmla="*/ 392447 h 404340"/>
              <a:gd name="connsiteX24" fmla="*/ 475694 w 523262"/>
              <a:gd name="connsiteY24" fmla="*/ 368663 h 404340"/>
              <a:gd name="connsiteX25" fmla="*/ 463801 w 523262"/>
              <a:gd name="connsiteY25" fmla="*/ 356770 h 404340"/>
              <a:gd name="connsiteX26" fmla="*/ 128773 w 523262"/>
              <a:gd name="connsiteY26" fmla="*/ 356770 h 404340"/>
              <a:gd name="connsiteX27" fmla="*/ 176341 w 523262"/>
              <a:gd name="connsiteY27" fmla="*/ 309201 h 404340"/>
              <a:gd name="connsiteX28" fmla="*/ 393585 w 523262"/>
              <a:gd name="connsiteY28" fmla="*/ 309201 h 404340"/>
              <a:gd name="connsiteX29" fmla="*/ 436637 w 523262"/>
              <a:gd name="connsiteY29" fmla="*/ 281886 h 404340"/>
              <a:gd name="connsiteX30" fmla="*/ 519628 w 523262"/>
              <a:gd name="connsiteY30" fmla="*/ 105533 h 404340"/>
              <a:gd name="connsiteX31" fmla="*/ 523262 w 523262"/>
              <a:gd name="connsiteY31" fmla="*/ 89239 h 404340"/>
              <a:gd name="connsiteX32" fmla="*/ 523262 w 523262"/>
              <a:gd name="connsiteY32" fmla="*/ 85871 h 404340"/>
              <a:gd name="connsiteX33" fmla="*/ 484961 w 523262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61908" y="47570"/>
                </a:lnTo>
                <a:cubicBezTo>
                  <a:pt x="458459" y="47570"/>
                  <a:pt x="455184" y="49068"/>
                  <a:pt x="452919" y="51669"/>
                </a:cubicBezTo>
                <a:cubicBezTo>
                  <a:pt x="450666" y="54270"/>
                  <a:pt x="449643" y="57732"/>
                  <a:pt x="450131" y="61146"/>
                </a:cubicBezTo>
                <a:cubicBezTo>
                  <a:pt x="451339" y="69600"/>
                  <a:pt x="451909" y="76626"/>
                  <a:pt x="451909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626"/>
                  <a:pt x="143276" y="69600"/>
                  <a:pt x="144485" y="61146"/>
                </a:cubicBezTo>
                <a:cubicBezTo>
                  <a:pt x="144973" y="57731"/>
                  <a:pt x="143951" y="54270"/>
                  <a:pt x="141698" y="51669"/>
                </a:cubicBezTo>
                <a:cubicBezTo>
                  <a:pt x="139433" y="49068"/>
                  <a:pt x="136158" y="47570"/>
                  <a:pt x="132708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313">
            <a:extLst>
              <a:ext uri="{FF2B5EF4-FFF2-40B4-BE49-F238E27FC236}">
                <a16:creationId xmlns:a16="http://schemas.microsoft.com/office/drawing/2014/main" id="{5371AD4B-14E3-3642-A1AA-F86356F9CEA6}"/>
              </a:ext>
            </a:extLst>
          </p:cNvPr>
          <p:cNvSpPr/>
          <p:nvPr/>
        </p:nvSpPr>
        <p:spPr>
          <a:xfrm>
            <a:off x="20083869" y="5946759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314">
            <a:extLst>
              <a:ext uri="{FF2B5EF4-FFF2-40B4-BE49-F238E27FC236}">
                <a16:creationId xmlns:a16="http://schemas.microsoft.com/office/drawing/2014/main" id="{2544CF55-FD76-A847-B1D8-171852D3B55D}"/>
              </a:ext>
            </a:extLst>
          </p:cNvPr>
          <p:cNvSpPr/>
          <p:nvPr/>
        </p:nvSpPr>
        <p:spPr>
          <a:xfrm>
            <a:off x="20491153" y="5946759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4" name="Forma libre 315">
            <a:extLst>
              <a:ext uri="{FF2B5EF4-FFF2-40B4-BE49-F238E27FC236}">
                <a16:creationId xmlns:a16="http://schemas.microsoft.com/office/drawing/2014/main" id="{25C732EA-8A3F-E040-9A14-0EEB9224E871}"/>
              </a:ext>
            </a:extLst>
          </p:cNvPr>
          <p:cNvSpPr/>
          <p:nvPr/>
        </p:nvSpPr>
        <p:spPr>
          <a:xfrm>
            <a:off x="20185692" y="5267954"/>
            <a:ext cx="373343" cy="373344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5" name="Gráfico 221">
            <a:extLst>
              <a:ext uri="{FF2B5EF4-FFF2-40B4-BE49-F238E27FC236}">
                <a16:creationId xmlns:a16="http://schemas.microsoft.com/office/drawing/2014/main" id="{43D514F0-AC47-8948-B25B-743806356C5E}"/>
              </a:ext>
            </a:extLst>
          </p:cNvPr>
          <p:cNvSpPr/>
          <p:nvPr/>
        </p:nvSpPr>
        <p:spPr>
          <a:xfrm>
            <a:off x="7620586" y="5280180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340">
            <a:extLst>
              <a:ext uri="{FF2B5EF4-FFF2-40B4-BE49-F238E27FC236}">
                <a16:creationId xmlns:a16="http://schemas.microsoft.com/office/drawing/2014/main" id="{41AC2049-CD7C-8942-8E5F-00940BBCFE81}"/>
              </a:ext>
            </a:extLst>
          </p:cNvPr>
          <p:cNvSpPr/>
          <p:nvPr/>
        </p:nvSpPr>
        <p:spPr>
          <a:xfrm>
            <a:off x="12032222" y="5196042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8" name="Forma libre 341">
            <a:extLst>
              <a:ext uri="{FF2B5EF4-FFF2-40B4-BE49-F238E27FC236}">
                <a16:creationId xmlns:a16="http://schemas.microsoft.com/office/drawing/2014/main" id="{69DDD391-0298-874E-8014-86C9F2E6CD04}"/>
              </a:ext>
            </a:extLst>
          </p:cNvPr>
          <p:cNvSpPr/>
          <p:nvPr/>
        </p:nvSpPr>
        <p:spPr>
          <a:xfrm>
            <a:off x="11960734" y="5392634"/>
            <a:ext cx="323373" cy="162523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9" name="Forma libre 342">
            <a:extLst>
              <a:ext uri="{FF2B5EF4-FFF2-40B4-BE49-F238E27FC236}">
                <a16:creationId xmlns:a16="http://schemas.microsoft.com/office/drawing/2014/main" id="{5E58EFA9-70EE-F347-ACA9-FA7FB70664C9}"/>
              </a:ext>
            </a:extLst>
          </p:cNvPr>
          <p:cNvSpPr/>
          <p:nvPr/>
        </p:nvSpPr>
        <p:spPr>
          <a:xfrm>
            <a:off x="11799885" y="5624971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Forma libre 343">
            <a:extLst>
              <a:ext uri="{FF2B5EF4-FFF2-40B4-BE49-F238E27FC236}">
                <a16:creationId xmlns:a16="http://schemas.microsoft.com/office/drawing/2014/main" id="{6A550ADC-8293-D844-8AA0-D78577C209F1}"/>
              </a:ext>
            </a:extLst>
          </p:cNvPr>
          <p:cNvSpPr/>
          <p:nvPr/>
        </p:nvSpPr>
        <p:spPr>
          <a:xfrm>
            <a:off x="11728397" y="5821564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344">
            <a:extLst>
              <a:ext uri="{FF2B5EF4-FFF2-40B4-BE49-F238E27FC236}">
                <a16:creationId xmlns:a16="http://schemas.microsoft.com/office/drawing/2014/main" id="{022B646D-C298-854D-B367-6DE9594CCE8F}"/>
              </a:ext>
            </a:extLst>
          </p:cNvPr>
          <p:cNvSpPr/>
          <p:nvPr/>
        </p:nvSpPr>
        <p:spPr>
          <a:xfrm>
            <a:off x="12264558" y="5624971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345">
            <a:extLst>
              <a:ext uri="{FF2B5EF4-FFF2-40B4-BE49-F238E27FC236}">
                <a16:creationId xmlns:a16="http://schemas.microsoft.com/office/drawing/2014/main" id="{2907A884-1E29-3240-A1A9-808543066C31}"/>
              </a:ext>
            </a:extLst>
          </p:cNvPr>
          <p:cNvSpPr/>
          <p:nvPr/>
        </p:nvSpPr>
        <p:spPr>
          <a:xfrm>
            <a:off x="12193071" y="5821564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346">
            <a:extLst>
              <a:ext uri="{FF2B5EF4-FFF2-40B4-BE49-F238E27FC236}">
                <a16:creationId xmlns:a16="http://schemas.microsoft.com/office/drawing/2014/main" id="{2FFBC799-4110-344F-A126-C97F22974B35}"/>
              </a:ext>
            </a:extLst>
          </p:cNvPr>
          <p:cNvSpPr/>
          <p:nvPr/>
        </p:nvSpPr>
        <p:spPr>
          <a:xfrm>
            <a:off x="12014347" y="5589227"/>
            <a:ext cx="216141" cy="216141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5" name="Forma libre 317">
            <a:extLst>
              <a:ext uri="{FF2B5EF4-FFF2-40B4-BE49-F238E27FC236}">
                <a16:creationId xmlns:a16="http://schemas.microsoft.com/office/drawing/2014/main" id="{31CB07DD-FF6D-154B-9A68-01EEEB834EC3}"/>
              </a:ext>
            </a:extLst>
          </p:cNvPr>
          <p:cNvSpPr/>
          <p:nvPr/>
        </p:nvSpPr>
        <p:spPr>
          <a:xfrm>
            <a:off x="15846126" y="5298548"/>
            <a:ext cx="746689" cy="572671"/>
          </a:xfrm>
          <a:custGeom>
            <a:avLst/>
            <a:gdLst>
              <a:gd name="connsiteX0" fmla="*/ 558938 w 570831"/>
              <a:gd name="connsiteY0" fmla="*/ 190278 h 437797"/>
              <a:gd name="connsiteX1" fmla="*/ 463072 w 570831"/>
              <a:gd name="connsiteY1" fmla="*/ 190278 h 437797"/>
              <a:gd name="connsiteX2" fmla="*/ 328838 w 570831"/>
              <a:gd name="connsiteY2" fmla="*/ 4981 h 437797"/>
              <a:gd name="connsiteX3" fmla="*/ 312248 w 570831"/>
              <a:gd name="connsiteY3" fmla="*/ 2217 h 437797"/>
              <a:gd name="connsiteX4" fmla="*/ 292894 w 570831"/>
              <a:gd name="connsiteY4" fmla="*/ 16043 h 437797"/>
              <a:gd name="connsiteX5" fmla="*/ 290130 w 570831"/>
              <a:gd name="connsiteY5" fmla="*/ 32632 h 437797"/>
              <a:gd name="connsiteX6" fmla="*/ 404335 w 570831"/>
              <a:gd name="connsiteY6" fmla="*/ 190277 h 437797"/>
              <a:gd name="connsiteX7" fmla="*/ 157105 w 570831"/>
              <a:gd name="connsiteY7" fmla="*/ 190277 h 437797"/>
              <a:gd name="connsiteX8" fmla="*/ 271306 w 570831"/>
              <a:gd name="connsiteY8" fmla="*/ 32632 h 437797"/>
              <a:gd name="connsiteX9" fmla="*/ 268543 w 570831"/>
              <a:gd name="connsiteY9" fmla="*/ 16043 h 437797"/>
              <a:gd name="connsiteX10" fmla="*/ 249189 w 570831"/>
              <a:gd name="connsiteY10" fmla="*/ 2217 h 437797"/>
              <a:gd name="connsiteX11" fmla="*/ 232599 w 570831"/>
              <a:gd name="connsiteY11" fmla="*/ 4981 h 437797"/>
              <a:gd name="connsiteX12" fmla="*/ 98362 w 570831"/>
              <a:gd name="connsiteY12" fmla="*/ 190278 h 437797"/>
              <a:gd name="connsiteX13" fmla="*/ 11893 w 570831"/>
              <a:gd name="connsiteY13" fmla="*/ 190278 h 437797"/>
              <a:gd name="connsiteX14" fmla="*/ 0 w 570831"/>
              <a:gd name="connsiteY14" fmla="*/ 202169 h 437797"/>
              <a:gd name="connsiteX15" fmla="*/ 0 w 570831"/>
              <a:gd name="connsiteY15" fmla="*/ 225954 h 437797"/>
              <a:gd name="connsiteX16" fmla="*/ 11893 w 570831"/>
              <a:gd name="connsiteY16" fmla="*/ 237846 h 437797"/>
              <a:gd name="connsiteX17" fmla="*/ 35570 w 570831"/>
              <a:gd name="connsiteY17" fmla="*/ 237846 h 437797"/>
              <a:gd name="connsiteX18" fmla="*/ 96556 w 570831"/>
              <a:gd name="connsiteY18" fmla="*/ 412108 h 437797"/>
              <a:gd name="connsiteX19" fmla="*/ 111305 w 570831"/>
              <a:gd name="connsiteY19" fmla="*/ 434383 h 437797"/>
              <a:gd name="connsiteX20" fmla="*/ 123779 w 570831"/>
              <a:gd name="connsiteY20" fmla="*/ 437054 h 437797"/>
              <a:gd name="connsiteX21" fmla="*/ 131491 w 570831"/>
              <a:gd name="connsiteY21" fmla="*/ 426904 h 437797"/>
              <a:gd name="connsiteX22" fmla="*/ 285416 w 570831"/>
              <a:gd name="connsiteY22" fmla="*/ 285416 h 437797"/>
              <a:gd name="connsiteX23" fmla="*/ 439343 w 570831"/>
              <a:gd name="connsiteY23" fmla="*/ 426904 h 437797"/>
              <a:gd name="connsiteX24" fmla="*/ 447054 w 570831"/>
              <a:gd name="connsiteY24" fmla="*/ 437054 h 437797"/>
              <a:gd name="connsiteX25" fmla="*/ 451188 w 570831"/>
              <a:gd name="connsiteY25" fmla="*/ 437798 h 437797"/>
              <a:gd name="connsiteX26" fmla="*/ 459527 w 570831"/>
              <a:gd name="connsiteY26" fmla="*/ 434383 h 437797"/>
              <a:gd name="connsiteX27" fmla="*/ 474276 w 570831"/>
              <a:gd name="connsiteY27" fmla="*/ 412085 h 437797"/>
              <a:gd name="connsiteX28" fmla="*/ 535260 w 570831"/>
              <a:gd name="connsiteY28" fmla="*/ 237846 h 437797"/>
              <a:gd name="connsiteX29" fmla="*/ 558938 w 570831"/>
              <a:gd name="connsiteY29" fmla="*/ 237846 h 437797"/>
              <a:gd name="connsiteX30" fmla="*/ 570831 w 570831"/>
              <a:gd name="connsiteY30" fmla="*/ 225954 h 437797"/>
              <a:gd name="connsiteX31" fmla="*/ 570831 w 570831"/>
              <a:gd name="connsiteY31" fmla="*/ 202169 h 437797"/>
              <a:gd name="connsiteX32" fmla="*/ 558938 w 570831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70" y="237846"/>
                </a:lnTo>
                <a:lnTo>
                  <a:pt x="96556" y="412108"/>
                </a:lnTo>
                <a:cubicBezTo>
                  <a:pt x="99367" y="420099"/>
                  <a:pt x="104198" y="427380"/>
                  <a:pt x="111305" y="434383"/>
                </a:cubicBezTo>
                <a:cubicBezTo>
                  <a:pt x="114581" y="437612"/>
                  <a:pt x="119481" y="438645"/>
                  <a:pt x="123779" y="437054"/>
                </a:cubicBezTo>
                <a:cubicBezTo>
                  <a:pt x="128099" y="435451"/>
                  <a:pt x="131118" y="431491"/>
                  <a:pt x="131491" y="426904"/>
                </a:cubicBezTo>
                <a:cubicBezTo>
                  <a:pt x="138179" y="347561"/>
                  <a:pt x="205770" y="285416"/>
                  <a:pt x="285416" y="285416"/>
                </a:cubicBezTo>
                <a:cubicBezTo>
                  <a:pt x="365061" y="285416"/>
                  <a:pt x="432653" y="347561"/>
                  <a:pt x="439343" y="426904"/>
                </a:cubicBezTo>
                <a:cubicBezTo>
                  <a:pt x="439714" y="431492"/>
                  <a:pt x="442734" y="435452"/>
                  <a:pt x="447054" y="437054"/>
                </a:cubicBezTo>
                <a:cubicBezTo>
                  <a:pt x="448401" y="437554"/>
                  <a:pt x="449795" y="437798"/>
                  <a:pt x="451188" y="437798"/>
                </a:cubicBezTo>
                <a:cubicBezTo>
                  <a:pt x="454254" y="437798"/>
                  <a:pt x="457274" y="436613"/>
                  <a:pt x="459527" y="434383"/>
                </a:cubicBezTo>
                <a:cubicBezTo>
                  <a:pt x="466634" y="427380"/>
                  <a:pt x="471465" y="420098"/>
                  <a:pt x="474276" y="412085"/>
                </a:cubicBezTo>
                <a:lnTo>
                  <a:pt x="535260" y="237846"/>
                </a:lnTo>
                <a:lnTo>
                  <a:pt x="558938" y="237846"/>
                </a:lnTo>
                <a:cubicBezTo>
                  <a:pt x="565512" y="237846"/>
                  <a:pt x="570831" y="232527"/>
                  <a:pt x="570831" y="225954"/>
                </a:cubicBezTo>
                <a:lnTo>
                  <a:pt x="570831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6" name="Forma libre 318">
            <a:extLst>
              <a:ext uri="{FF2B5EF4-FFF2-40B4-BE49-F238E27FC236}">
                <a16:creationId xmlns:a16="http://schemas.microsoft.com/office/drawing/2014/main" id="{36DEDDA8-1CAB-4148-AA72-630FFFCD41AC}"/>
              </a:ext>
            </a:extLst>
          </p:cNvPr>
          <p:cNvSpPr/>
          <p:nvPr/>
        </p:nvSpPr>
        <p:spPr>
          <a:xfrm>
            <a:off x="16048354" y="5703004"/>
            <a:ext cx="342231" cy="342233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198685 w 261630"/>
              <a:gd name="connsiteY5" fmla="*/ 103547 h 261631"/>
              <a:gd name="connsiteX6" fmla="*/ 115438 w 261630"/>
              <a:gd name="connsiteY6" fmla="*/ 186793 h 261631"/>
              <a:gd name="connsiteX7" fmla="*/ 107030 w 261630"/>
              <a:gd name="connsiteY7" fmla="*/ 190277 h 261631"/>
              <a:gd name="connsiteX8" fmla="*/ 98621 w 261630"/>
              <a:gd name="connsiteY8" fmla="*/ 186793 h 261631"/>
              <a:gd name="connsiteX9" fmla="*/ 62944 w 261630"/>
              <a:gd name="connsiteY9" fmla="*/ 151116 h 261631"/>
              <a:gd name="connsiteX10" fmla="*/ 62944 w 261630"/>
              <a:gd name="connsiteY10" fmla="*/ 134300 h 261631"/>
              <a:gd name="connsiteX11" fmla="*/ 79760 w 261630"/>
              <a:gd name="connsiteY11" fmla="*/ 134300 h 261631"/>
              <a:gd name="connsiteX12" fmla="*/ 107029 w 261630"/>
              <a:gd name="connsiteY12" fmla="*/ 161569 h 261631"/>
              <a:gd name="connsiteX13" fmla="*/ 181867 w 261630"/>
              <a:gd name="connsiteY13" fmla="*/ 86731 h 261631"/>
              <a:gd name="connsiteX14" fmla="*/ 198683 w 261630"/>
              <a:gd name="connsiteY14" fmla="*/ 86731 h 261631"/>
              <a:gd name="connsiteX15" fmla="*/ 198685 w 261630"/>
              <a:gd name="connsiteY15" fmla="*/ 1035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ubicBezTo>
                  <a:pt x="202935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lose/>
                <a:moveTo>
                  <a:pt x="198685" y="103547"/>
                </a:moveTo>
                <a:lnTo>
                  <a:pt x="115438" y="186793"/>
                </a:lnTo>
                <a:cubicBezTo>
                  <a:pt x="113116" y="189116"/>
                  <a:pt x="110072" y="190277"/>
                  <a:pt x="107030" y="190277"/>
                </a:cubicBezTo>
                <a:cubicBezTo>
                  <a:pt x="103987" y="190277"/>
                  <a:pt x="100945" y="189116"/>
                  <a:pt x="98621" y="186793"/>
                </a:cubicBezTo>
                <a:lnTo>
                  <a:pt x="62944" y="151116"/>
                </a:lnTo>
                <a:cubicBezTo>
                  <a:pt x="58298" y="146471"/>
                  <a:pt x="58298" y="138945"/>
                  <a:pt x="62944" y="134300"/>
                </a:cubicBezTo>
                <a:cubicBezTo>
                  <a:pt x="67590" y="129656"/>
                  <a:pt x="75116" y="129654"/>
                  <a:pt x="79760" y="134300"/>
                </a:cubicBezTo>
                <a:lnTo>
                  <a:pt x="107029" y="161569"/>
                </a:lnTo>
                <a:lnTo>
                  <a:pt x="181867" y="86731"/>
                </a:lnTo>
                <a:cubicBezTo>
                  <a:pt x="186512" y="82085"/>
                  <a:pt x="194038" y="82085"/>
                  <a:pt x="198683" y="86731"/>
                </a:cubicBezTo>
                <a:cubicBezTo>
                  <a:pt x="203331" y="91376"/>
                  <a:pt x="203331" y="98902"/>
                  <a:pt x="198685" y="103547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55DAC6C0-9FCE-1A43-90EB-910D242D9214}"/>
              </a:ext>
            </a:extLst>
          </p:cNvPr>
          <p:cNvSpPr/>
          <p:nvPr/>
        </p:nvSpPr>
        <p:spPr>
          <a:xfrm>
            <a:off x="3000536" y="9066298"/>
            <a:ext cx="23355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947A811C-4987-C448-91DE-D4D6591DAE11}"/>
              </a:ext>
            </a:extLst>
          </p:cNvPr>
          <p:cNvSpPr/>
          <p:nvPr/>
        </p:nvSpPr>
        <p:spPr>
          <a:xfrm>
            <a:off x="6976786" y="9066298"/>
            <a:ext cx="23355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BDBE5413-5415-6446-A4AA-9B41EEDFD81A}"/>
              </a:ext>
            </a:extLst>
          </p:cNvPr>
          <p:cNvSpPr/>
          <p:nvPr/>
        </p:nvSpPr>
        <p:spPr>
          <a:xfrm>
            <a:off x="11036172" y="9066298"/>
            <a:ext cx="23355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296F9134-DFB2-904C-8D39-4C54FC51A6C4}"/>
              </a:ext>
            </a:extLst>
          </p:cNvPr>
          <p:cNvSpPr/>
          <p:nvPr/>
        </p:nvSpPr>
        <p:spPr>
          <a:xfrm>
            <a:off x="15095549" y="9066298"/>
            <a:ext cx="23355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B5C47595-D5BE-FF49-A54A-CA5B3996208B}"/>
              </a:ext>
            </a:extLst>
          </p:cNvPr>
          <p:cNvSpPr/>
          <p:nvPr/>
        </p:nvSpPr>
        <p:spPr>
          <a:xfrm>
            <a:off x="19235854" y="9066298"/>
            <a:ext cx="23355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19579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3B520C-CB8F-8B4C-8466-B70BBB7ED24B}"/>
              </a:ext>
            </a:extLst>
          </p:cNvPr>
          <p:cNvGrpSpPr/>
          <p:nvPr/>
        </p:nvGrpSpPr>
        <p:grpSpPr>
          <a:xfrm>
            <a:off x="3325792" y="4634913"/>
            <a:ext cx="6773334" cy="7928270"/>
            <a:chOff x="1456265" y="3894667"/>
            <a:chExt cx="6773334" cy="8675941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B8B742E-8F12-B045-9968-8991C7C13714}"/>
                </a:ext>
              </a:extLst>
            </p:cNvPr>
            <p:cNvSpPr/>
            <p:nvPr/>
          </p:nvSpPr>
          <p:spPr>
            <a:xfrm>
              <a:off x="1456265" y="3894667"/>
              <a:ext cx="6773333" cy="169333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F454C30-85C2-8E43-8E3B-C6D1913CC3A8}"/>
                </a:ext>
              </a:extLst>
            </p:cNvPr>
            <p:cNvSpPr/>
            <p:nvPr/>
          </p:nvSpPr>
          <p:spPr>
            <a:xfrm>
              <a:off x="1456266" y="5640319"/>
              <a:ext cx="6773333" cy="169333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424E1F0-998F-E24F-AB70-E13D524293C5}"/>
                </a:ext>
              </a:extLst>
            </p:cNvPr>
            <p:cNvSpPr/>
            <p:nvPr/>
          </p:nvSpPr>
          <p:spPr>
            <a:xfrm>
              <a:off x="1456266" y="7385971"/>
              <a:ext cx="6773333" cy="169333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BF99C1A-54C7-514C-8EF2-23CDE66744BE}"/>
                </a:ext>
              </a:extLst>
            </p:cNvPr>
            <p:cNvSpPr/>
            <p:nvPr/>
          </p:nvSpPr>
          <p:spPr>
            <a:xfrm>
              <a:off x="1456266" y="9131623"/>
              <a:ext cx="6773333" cy="169333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F83B50F4-DE32-8946-AA03-93074256AD50}"/>
                </a:ext>
              </a:extLst>
            </p:cNvPr>
            <p:cNvSpPr/>
            <p:nvPr/>
          </p:nvSpPr>
          <p:spPr>
            <a:xfrm>
              <a:off x="1456266" y="10877275"/>
              <a:ext cx="6773333" cy="1693333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9B75AA69-1BC2-5C4C-B43F-380457D6254E}"/>
              </a:ext>
            </a:extLst>
          </p:cNvPr>
          <p:cNvSpPr txBox="1"/>
          <p:nvPr/>
        </p:nvSpPr>
        <p:spPr>
          <a:xfrm>
            <a:off x="3852194" y="5141627"/>
            <a:ext cx="378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9CBADD3F-389A-AD45-BF8B-E0254AB77872}"/>
              </a:ext>
            </a:extLst>
          </p:cNvPr>
          <p:cNvSpPr txBox="1"/>
          <p:nvPr/>
        </p:nvSpPr>
        <p:spPr>
          <a:xfrm>
            <a:off x="3852194" y="6736843"/>
            <a:ext cx="378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Supplies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5E7D657C-B469-8A49-9941-037B19053425}"/>
              </a:ext>
            </a:extLst>
          </p:cNvPr>
          <p:cNvSpPr txBox="1"/>
          <p:nvPr/>
        </p:nvSpPr>
        <p:spPr>
          <a:xfrm>
            <a:off x="3852194" y="8332059"/>
            <a:ext cx="378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608CDCD4-20BC-9340-8B82-09BB7C48ECBB}"/>
              </a:ext>
            </a:extLst>
          </p:cNvPr>
          <p:cNvSpPr txBox="1"/>
          <p:nvPr/>
        </p:nvSpPr>
        <p:spPr>
          <a:xfrm>
            <a:off x="3852194" y="9927275"/>
            <a:ext cx="378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1C42113A-BB1E-464D-845C-FCD1D423EF7D}"/>
              </a:ext>
            </a:extLst>
          </p:cNvPr>
          <p:cNvSpPr txBox="1"/>
          <p:nvPr/>
        </p:nvSpPr>
        <p:spPr>
          <a:xfrm>
            <a:off x="3852194" y="11522491"/>
            <a:ext cx="3787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Marketing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04C3459-FF3C-3B4C-9CC6-5BD96F994E84}"/>
              </a:ext>
            </a:extLst>
          </p:cNvPr>
          <p:cNvSpPr/>
          <p:nvPr/>
        </p:nvSpPr>
        <p:spPr>
          <a:xfrm>
            <a:off x="8433527" y="4848544"/>
            <a:ext cx="1120140" cy="11201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FD0AFBE-265E-F243-8B6A-B55D7809096B}"/>
              </a:ext>
            </a:extLst>
          </p:cNvPr>
          <p:cNvSpPr/>
          <p:nvPr/>
        </p:nvSpPr>
        <p:spPr>
          <a:xfrm>
            <a:off x="8433527" y="6443952"/>
            <a:ext cx="1120140" cy="11201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4804302-AC47-0F4B-935B-D8FEA2E589B7}"/>
              </a:ext>
            </a:extLst>
          </p:cNvPr>
          <p:cNvSpPr/>
          <p:nvPr/>
        </p:nvSpPr>
        <p:spPr>
          <a:xfrm>
            <a:off x="8433527" y="8038978"/>
            <a:ext cx="1120140" cy="11201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D4E1A21-1E18-C647-84C0-EFE7D59A7FBD}"/>
              </a:ext>
            </a:extLst>
          </p:cNvPr>
          <p:cNvSpPr/>
          <p:nvPr/>
        </p:nvSpPr>
        <p:spPr>
          <a:xfrm>
            <a:off x="8433527" y="9634192"/>
            <a:ext cx="1120140" cy="11201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EDB071F-97AE-A24F-B888-E0A4D63B8755}"/>
              </a:ext>
            </a:extLst>
          </p:cNvPr>
          <p:cNvSpPr/>
          <p:nvPr/>
        </p:nvSpPr>
        <p:spPr>
          <a:xfrm>
            <a:off x="8433527" y="11229408"/>
            <a:ext cx="1120140" cy="112014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92" name="CuadroTexto 351">
            <a:extLst>
              <a:ext uri="{FF2B5EF4-FFF2-40B4-BE49-F238E27FC236}">
                <a16:creationId xmlns:a16="http://schemas.microsoft.com/office/drawing/2014/main" id="{785720DF-3848-F34C-B624-B4ACA360EB2A}"/>
              </a:ext>
            </a:extLst>
          </p:cNvPr>
          <p:cNvSpPr txBox="1"/>
          <p:nvPr/>
        </p:nvSpPr>
        <p:spPr>
          <a:xfrm>
            <a:off x="10596090" y="5188544"/>
            <a:ext cx="107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93" name="CuadroTexto 351">
            <a:extLst>
              <a:ext uri="{FF2B5EF4-FFF2-40B4-BE49-F238E27FC236}">
                <a16:creationId xmlns:a16="http://schemas.microsoft.com/office/drawing/2014/main" id="{D2122D2C-EBA6-144A-913D-55E3F5643B67}"/>
              </a:ext>
            </a:extLst>
          </p:cNvPr>
          <p:cNvSpPr txBox="1"/>
          <p:nvPr/>
        </p:nvSpPr>
        <p:spPr>
          <a:xfrm>
            <a:off x="10596090" y="6783760"/>
            <a:ext cx="107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94" name="CuadroTexto 351">
            <a:extLst>
              <a:ext uri="{FF2B5EF4-FFF2-40B4-BE49-F238E27FC236}">
                <a16:creationId xmlns:a16="http://schemas.microsoft.com/office/drawing/2014/main" id="{0F39C9C7-A2C2-C444-8527-E831F17DA18C}"/>
              </a:ext>
            </a:extLst>
          </p:cNvPr>
          <p:cNvSpPr txBox="1"/>
          <p:nvPr/>
        </p:nvSpPr>
        <p:spPr>
          <a:xfrm>
            <a:off x="10596090" y="8372701"/>
            <a:ext cx="107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sp>
        <p:nvSpPr>
          <p:cNvPr id="95" name="CuadroTexto 351">
            <a:extLst>
              <a:ext uri="{FF2B5EF4-FFF2-40B4-BE49-F238E27FC236}">
                <a16:creationId xmlns:a16="http://schemas.microsoft.com/office/drawing/2014/main" id="{27C2188C-C45C-344B-AA05-A92D36EE68EF}"/>
              </a:ext>
            </a:extLst>
          </p:cNvPr>
          <p:cNvSpPr txBox="1"/>
          <p:nvPr/>
        </p:nvSpPr>
        <p:spPr>
          <a:xfrm>
            <a:off x="10596090" y="9974192"/>
            <a:ext cx="107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</a:t>
            </a:r>
          </a:p>
        </p:txBody>
      </p:sp>
      <p:sp>
        <p:nvSpPr>
          <p:cNvPr id="96" name="CuadroTexto 351">
            <a:extLst>
              <a:ext uri="{FF2B5EF4-FFF2-40B4-BE49-F238E27FC236}">
                <a16:creationId xmlns:a16="http://schemas.microsoft.com/office/drawing/2014/main" id="{7114A866-08B4-7343-9D71-EC891CD9FAAF}"/>
              </a:ext>
            </a:extLst>
          </p:cNvPr>
          <p:cNvSpPr txBox="1"/>
          <p:nvPr/>
        </p:nvSpPr>
        <p:spPr>
          <a:xfrm>
            <a:off x="10596090" y="11575683"/>
            <a:ext cx="107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</a:t>
            </a:r>
          </a:p>
        </p:txBody>
      </p:sp>
      <p:grpSp>
        <p:nvGrpSpPr>
          <p:cNvPr id="97" name="Gráfico 248">
            <a:extLst>
              <a:ext uri="{FF2B5EF4-FFF2-40B4-BE49-F238E27FC236}">
                <a16:creationId xmlns:a16="http://schemas.microsoft.com/office/drawing/2014/main" id="{95404AD9-8162-AC46-A6CF-F01C22FDE92A}"/>
              </a:ext>
            </a:extLst>
          </p:cNvPr>
          <p:cNvGrpSpPr/>
          <p:nvPr/>
        </p:nvGrpSpPr>
        <p:grpSpPr>
          <a:xfrm>
            <a:off x="8703904" y="5126703"/>
            <a:ext cx="584777" cy="584775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98" name="Forma libre 369">
              <a:extLst>
                <a:ext uri="{FF2B5EF4-FFF2-40B4-BE49-F238E27FC236}">
                  <a16:creationId xmlns:a16="http://schemas.microsoft.com/office/drawing/2014/main" id="{B594DFE3-3218-9E45-A9DD-2BBCAD755DD5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99" name="Gráfico 232">
            <a:extLst>
              <a:ext uri="{FF2B5EF4-FFF2-40B4-BE49-F238E27FC236}">
                <a16:creationId xmlns:a16="http://schemas.microsoft.com/office/drawing/2014/main" id="{29DB68D2-B68A-BF4A-8EBF-C41153B40B5A}"/>
              </a:ext>
            </a:extLst>
          </p:cNvPr>
          <p:cNvGrpSpPr/>
          <p:nvPr/>
        </p:nvGrpSpPr>
        <p:grpSpPr>
          <a:xfrm>
            <a:off x="8774830" y="11534350"/>
            <a:ext cx="467736" cy="510256"/>
            <a:chOff x="4023313" y="2932309"/>
            <a:chExt cx="523262" cy="570831"/>
          </a:xfrm>
          <a:solidFill>
            <a:schemeClr val="bg1"/>
          </a:solidFill>
        </p:grpSpPr>
        <p:sp>
          <p:nvSpPr>
            <p:cNvPr id="100" name="Forma libre 312">
              <a:extLst>
                <a:ext uri="{FF2B5EF4-FFF2-40B4-BE49-F238E27FC236}">
                  <a16:creationId xmlns:a16="http://schemas.microsoft.com/office/drawing/2014/main" id="{5483451A-E03B-AA44-91D7-28C01032158A}"/>
                </a:ext>
              </a:extLst>
            </p:cNvPr>
            <p:cNvSpPr/>
            <p:nvPr/>
          </p:nvSpPr>
          <p:spPr>
            <a:xfrm>
              <a:off x="4023313" y="2979877"/>
              <a:ext cx="523262" cy="404340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313">
              <a:extLst>
                <a:ext uri="{FF2B5EF4-FFF2-40B4-BE49-F238E27FC236}">
                  <a16:creationId xmlns:a16="http://schemas.microsoft.com/office/drawing/2014/main" id="{920C2A91-465B-F54C-8738-FA542F45566A}"/>
                </a:ext>
              </a:extLst>
            </p:cNvPr>
            <p:cNvSpPr/>
            <p:nvPr/>
          </p:nvSpPr>
          <p:spPr>
            <a:xfrm>
              <a:off x="4118451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314">
              <a:extLst>
                <a:ext uri="{FF2B5EF4-FFF2-40B4-BE49-F238E27FC236}">
                  <a16:creationId xmlns:a16="http://schemas.microsoft.com/office/drawing/2014/main" id="{0466135F-5877-B842-A045-17BF4C117BBA}"/>
                </a:ext>
              </a:extLst>
            </p:cNvPr>
            <p:cNvSpPr/>
            <p:nvPr/>
          </p:nvSpPr>
          <p:spPr>
            <a:xfrm>
              <a:off x="4403866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315">
              <a:extLst>
                <a:ext uri="{FF2B5EF4-FFF2-40B4-BE49-F238E27FC236}">
                  <a16:creationId xmlns:a16="http://schemas.microsoft.com/office/drawing/2014/main" id="{2CF632C9-3A77-B542-92C6-D7DDC12670D2}"/>
                </a:ext>
              </a:extLst>
            </p:cNvPr>
            <p:cNvSpPr/>
            <p:nvPr/>
          </p:nvSpPr>
          <p:spPr>
            <a:xfrm>
              <a:off x="4189806" y="2932309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04" name="Gráfico 221">
            <a:extLst>
              <a:ext uri="{FF2B5EF4-FFF2-40B4-BE49-F238E27FC236}">
                <a16:creationId xmlns:a16="http://schemas.microsoft.com/office/drawing/2014/main" id="{FE0A9C4A-F77F-D645-BF9C-F4F7C0E118B1}"/>
              </a:ext>
            </a:extLst>
          </p:cNvPr>
          <p:cNvSpPr/>
          <p:nvPr/>
        </p:nvSpPr>
        <p:spPr>
          <a:xfrm>
            <a:off x="8712688" y="6763021"/>
            <a:ext cx="510253" cy="425211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05" name="Gráfico 22">
            <a:extLst>
              <a:ext uri="{FF2B5EF4-FFF2-40B4-BE49-F238E27FC236}">
                <a16:creationId xmlns:a16="http://schemas.microsoft.com/office/drawing/2014/main" id="{440C4CFF-B9F4-6C47-AC30-0246F8942121}"/>
              </a:ext>
            </a:extLst>
          </p:cNvPr>
          <p:cNvGrpSpPr/>
          <p:nvPr/>
        </p:nvGrpSpPr>
        <p:grpSpPr>
          <a:xfrm>
            <a:off x="8749710" y="8332059"/>
            <a:ext cx="492243" cy="492243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06" name="Forma libre 340">
              <a:extLst>
                <a:ext uri="{FF2B5EF4-FFF2-40B4-BE49-F238E27FC236}">
                  <a16:creationId xmlns:a16="http://schemas.microsoft.com/office/drawing/2014/main" id="{4AB01F46-0CAD-884E-94C3-55495DD1C1ED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7" name="Forma libre 341">
              <a:extLst>
                <a:ext uri="{FF2B5EF4-FFF2-40B4-BE49-F238E27FC236}">
                  <a16:creationId xmlns:a16="http://schemas.microsoft.com/office/drawing/2014/main" id="{11C97164-323F-8840-9742-8912BAF441B6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8" name="Forma libre 342">
              <a:extLst>
                <a:ext uri="{FF2B5EF4-FFF2-40B4-BE49-F238E27FC236}">
                  <a16:creationId xmlns:a16="http://schemas.microsoft.com/office/drawing/2014/main" id="{E480E302-F91C-9243-90D4-8CA415AA1BDA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343">
              <a:extLst>
                <a:ext uri="{FF2B5EF4-FFF2-40B4-BE49-F238E27FC236}">
                  <a16:creationId xmlns:a16="http://schemas.microsoft.com/office/drawing/2014/main" id="{0CDBC71A-6D64-EC47-9DDB-9C90149A4A87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0" name="Forma libre 344">
              <a:extLst>
                <a:ext uri="{FF2B5EF4-FFF2-40B4-BE49-F238E27FC236}">
                  <a16:creationId xmlns:a16="http://schemas.microsoft.com/office/drawing/2014/main" id="{B7EAC571-C581-524F-824B-0A3D2AFCE8DB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5">
              <a:extLst>
                <a:ext uri="{FF2B5EF4-FFF2-40B4-BE49-F238E27FC236}">
                  <a16:creationId xmlns:a16="http://schemas.microsoft.com/office/drawing/2014/main" id="{7801777F-A4EB-CF42-B8C7-052F4A3F34AA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2" name="Forma libre 346">
              <a:extLst>
                <a:ext uri="{FF2B5EF4-FFF2-40B4-BE49-F238E27FC236}">
                  <a16:creationId xmlns:a16="http://schemas.microsoft.com/office/drawing/2014/main" id="{391E9D00-3E04-E74A-91D6-7CBDF98C91CF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3" name="Gráfico 233">
            <a:extLst>
              <a:ext uri="{FF2B5EF4-FFF2-40B4-BE49-F238E27FC236}">
                <a16:creationId xmlns:a16="http://schemas.microsoft.com/office/drawing/2014/main" id="{BB6FE8E4-B35F-CB40-BCB2-50C346E351C8}"/>
              </a:ext>
            </a:extLst>
          </p:cNvPr>
          <p:cNvGrpSpPr/>
          <p:nvPr/>
        </p:nvGrpSpPr>
        <p:grpSpPr>
          <a:xfrm>
            <a:off x="8755206" y="9969222"/>
            <a:ext cx="467735" cy="467735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114" name="Forma libre 317">
              <a:extLst>
                <a:ext uri="{FF2B5EF4-FFF2-40B4-BE49-F238E27FC236}">
                  <a16:creationId xmlns:a16="http://schemas.microsoft.com/office/drawing/2014/main" id="{5913EFA4-D4AB-2A45-B013-5B4E64418BC0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5" name="Forma libre 318">
              <a:extLst>
                <a:ext uri="{FF2B5EF4-FFF2-40B4-BE49-F238E27FC236}">
                  <a16:creationId xmlns:a16="http://schemas.microsoft.com/office/drawing/2014/main" id="{15CCD37D-C23D-2642-8963-33C6C4C5299C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" name="Triangle 2">
            <a:extLst>
              <a:ext uri="{FF2B5EF4-FFF2-40B4-BE49-F238E27FC236}">
                <a16:creationId xmlns:a16="http://schemas.microsoft.com/office/drawing/2014/main" id="{B60BECA9-2DA7-304A-A7A4-30A00F88AEE5}"/>
              </a:ext>
            </a:extLst>
          </p:cNvPr>
          <p:cNvSpPr/>
          <p:nvPr/>
        </p:nvSpPr>
        <p:spPr>
          <a:xfrm rot="5400000">
            <a:off x="9933605" y="5204100"/>
            <a:ext cx="533400" cy="45982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riangle 115">
            <a:extLst>
              <a:ext uri="{FF2B5EF4-FFF2-40B4-BE49-F238E27FC236}">
                <a16:creationId xmlns:a16="http://schemas.microsoft.com/office/drawing/2014/main" id="{AD953039-C4AA-A949-A663-2E8C36691D04}"/>
              </a:ext>
            </a:extLst>
          </p:cNvPr>
          <p:cNvSpPr/>
          <p:nvPr/>
        </p:nvSpPr>
        <p:spPr>
          <a:xfrm rot="5400000">
            <a:off x="9933605" y="6808480"/>
            <a:ext cx="533400" cy="45982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4B9C0010-9148-3142-9210-E02BEABF4A0B}"/>
              </a:ext>
            </a:extLst>
          </p:cNvPr>
          <p:cNvSpPr/>
          <p:nvPr/>
        </p:nvSpPr>
        <p:spPr>
          <a:xfrm rot="5400000">
            <a:off x="9933605" y="8367457"/>
            <a:ext cx="533400" cy="45982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riangle 117">
            <a:extLst>
              <a:ext uri="{FF2B5EF4-FFF2-40B4-BE49-F238E27FC236}">
                <a16:creationId xmlns:a16="http://schemas.microsoft.com/office/drawing/2014/main" id="{E7B3B073-7DD4-3C4B-96D1-E6A5272532E5}"/>
              </a:ext>
            </a:extLst>
          </p:cNvPr>
          <p:cNvSpPr/>
          <p:nvPr/>
        </p:nvSpPr>
        <p:spPr>
          <a:xfrm rot="5400000">
            <a:off x="9933605" y="9956414"/>
            <a:ext cx="533400" cy="45982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riangle 118">
            <a:extLst>
              <a:ext uri="{FF2B5EF4-FFF2-40B4-BE49-F238E27FC236}">
                <a16:creationId xmlns:a16="http://schemas.microsoft.com/office/drawing/2014/main" id="{EF511DFF-1719-8647-8AAC-BBE71C5F1EAB}"/>
              </a:ext>
            </a:extLst>
          </p:cNvPr>
          <p:cNvSpPr/>
          <p:nvPr/>
        </p:nvSpPr>
        <p:spPr>
          <a:xfrm rot="5400000">
            <a:off x="9933605" y="11560361"/>
            <a:ext cx="533400" cy="45982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5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6" name="Forma libre 11">
            <a:extLst>
              <a:ext uri="{FF2B5EF4-FFF2-40B4-BE49-F238E27FC236}">
                <a16:creationId xmlns:a16="http://schemas.microsoft.com/office/drawing/2014/main" id="{2F15A3B3-85E6-E643-B427-4DB5C0EE86FA}"/>
              </a:ext>
            </a:extLst>
          </p:cNvPr>
          <p:cNvSpPr/>
          <p:nvPr/>
        </p:nvSpPr>
        <p:spPr>
          <a:xfrm>
            <a:off x="3212693" y="4965352"/>
            <a:ext cx="3292055" cy="3292053"/>
          </a:xfrm>
          <a:custGeom>
            <a:avLst/>
            <a:gdLst>
              <a:gd name="connsiteX0" fmla="*/ 242148 w 241749"/>
              <a:gd name="connsiteY0" fmla="*/ 121097 h 241749"/>
              <a:gd name="connsiteX1" fmla="*/ 121097 w 241749"/>
              <a:gd name="connsiteY1" fmla="*/ 242148 h 241749"/>
              <a:gd name="connsiteX2" fmla="*/ 46 w 241749"/>
              <a:gd name="connsiteY2" fmla="*/ 121097 h 241749"/>
              <a:gd name="connsiteX3" fmla="*/ 121097 w 241749"/>
              <a:gd name="connsiteY3" fmla="*/ 46 h 241749"/>
              <a:gd name="connsiteX4" fmla="*/ 242148 w 241749"/>
              <a:gd name="connsiteY4" fmla="*/ 121082 h 241749"/>
              <a:gd name="connsiteX5" fmla="*/ 242148 w 241749"/>
              <a:gd name="connsiteY5" fmla="*/ 121097 h 24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49" h="241749">
                <a:moveTo>
                  <a:pt x="242148" y="121097"/>
                </a:moveTo>
                <a:cubicBezTo>
                  <a:pt x="242148" y="187952"/>
                  <a:pt x="187952" y="242148"/>
                  <a:pt x="121097" y="242148"/>
                </a:cubicBezTo>
                <a:cubicBezTo>
                  <a:pt x="54243" y="242148"/>
                  <a:pt x="46" y="187952"/>
                  <a:pt x="46" y="121097"/>
                </a:cubicBezTo>
                <a:cubicBezTo>
                  <a:pt x="46" y="54243"/>
                  <a:pt x="54243" y="46"/>
                  <a:pt x="121097" y="46"/>
                </a:cubicBezTo>
                <a:cubicBezTo>
                  <a:pt x="187948" y="42"/>
                  <a:pt x="242144" y="54232"/>
                  <a:pt x="242148" y="121082"/>
                </a:cubicBezTo>
                <a:cubicBezTo>
                  <a:pt x="242148" y="121087"/>
                  <a:pt x="242148" y="121092"/>
                  <a:pt x="242148" y="121097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12">
            <a:extLst>
              <a:ext uri="{FF2B5EF4-FFF2-40B4-BE49-F238E27FC236}">
                <a16:creationId xmlns:a16="http://schemas.microsoft.com/office/drawing/2014/main" id="{8CD566AB-10FA-7546-90B2-D7169F14D04B}"/>
              </a:ext>
            </a:extLst>
          </p:cNvPr>
          <p:cNvSpPr/>
          <p:nvPr/>
        </p:nvSpPr>
        <p:spPr>
          <a:xfrm>
            <a:off x="7970811" y="4965352"/>
            <a:ext cx="3292055" cy="3292053"/>
          </a:xfrm>
          <a:custGeom>
            <a:avLst/>
            <a:gdLst>
              <a:gd name="connsiteX0" fmla="*/ 242148 w 241749"/>
              <a:gd name="connsiteY0" fmla="*/ 121097 h 241749"/>
              <a:gd name="connsiteX1" fmla="*/ 121097 w 241749"/>
              <a:gd name="connsiteY1" fmla="*/ 242148 h 241749"/>
              <a:gd name="connsiteX2" fmla="*/ 46 w 241749"/>
              <a:gd name="connsiteY2" fmla="*/ 121097 h 241749"/>
              <a:gd name="connsiteX3" fmla="*/ 121097 w 241749"/>
              <a:gd name="connsiteY3" fmla="*/ 46 h 241749"/>
              <a:gd name="connsiteX4" fmla="*/ 242148 w 241749"/>
              <a:gd name="connsiteY4" fmla="*/ 121082 h 241749"/>
              <a:gd name="connsiteX5" fmla="*/ 242148 w 241749"/>
              <a:gd name="connsiteY5" fmla="*/ 121097 h 24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49" h="241749">
                <a:moveTo>
                  <a:pt x="242148" y="121097"/>
                </a:moveTo>
                <a:cubicBezTo>
                  <a:pt x="242148" y="187952"/>
                  <a:pt x="187952" y="242148"/>
                  <a:pt x="121097" y="242148"/>
                </a:cubicBezTo>
                <a:cubicBezTo>
                  <a:pt x="54243" y="242148"/>
                  <a:pt x="46" y="187952"/>
                  <a:pt x="46" y="121097"/>
                </a:cubicBezTo>
                <a:cubicBezTo>
                  <a:pt x="46" y="54243"/>
                  <a:pt x="54243" y="46"/>
                  <a:pt x="121097" y="46"/>
                </a:cubicBezTo>
                <a:cubicBezTo>
                  <a:pt x="187948" y="42"/>
                  <a:pt x="242144" y="54232"/>
                  <a:pt x="242148" y="121082"/>
                </a:cubicBezTo>
                <a:cubicBezTo>
                  <a:pt x="242148" y="121087"/>
                  <a:pt x="242148" y="121092"/>
                  <a:pt x="242148" y="121097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Forma libre 13">
            <a:extLst>
              <a:ext uri="{FF2B5EF4-FFF2-40B4-BE49-F238E27FC236}">
                <a16:creationId xmlns:a16="http://schemas.microsoft.com/office/drawing/2014/main" id="{DA31D30F-C432-CB4F-9801-67E8AB61F11E}"/>
              </a:ext>
            </a:extLst>
          </p:cNvPr>
          <p:cNvSpPr/>
          <p:nvPr/>
        </p:nvSpPr>
        <p:spPr>
          <a:xfrm>
            <a:off x="12935017" y="4965352"/>
            <a:ext cx="3292055" cy="3292053"/>
          </a:xfrm>
          <a:custGeom>
            <a:avLst/>
            <a:gdLst>
              <a:gd name="connsiteX0" fmla="*/ 242148 w 241749"/>
              <a:gd name="connsiteY0" fmla="*/ 121097 h 241749"/>
              <a:gd name="connsiteX1" fmla="*/ 121097 w 241749"/>
              <a:gd name="connsiteY1" fmla="*/ 242148 h 241749"/>
              <a:gd name="connsiteX2" fmla="*/ 46 w 241749"/>
              <a:gd name="connsiteY2" fmla="*/ 121097 h 241749"/>
              <a:gd name="connsiteX3" fmla="*/ 121097 w 241749"/>
              <a:gd name="connsiteY3" fmla="*/ 46 h 241749"/>
              <a:gd name="connsiteX4" fmla="*/ 242148 w 241749"/>
              <a:gd name="connsiteY4" fmla="*/ 121082 h 241749"/>
              <a:gd name="connsiteX5" fmla="*/ 242148 w 241749"/>
              <a:gd name="connsiteY5" fmla="*/ 121097 h 24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49" h="241749">
                <a:moveTo>
                  <a:pt x="242148" y="121097"/>
                </a:moveTo>
                <a:cubicBezTo>
                  <a:pt x="242148" y="187952"/>
                  <a:pt x="187952" y="242148"/>
                  <a:pt x="121097" y="242148"/>
                </a:cubicBezTo>
                <a:cubicBezTo>
                  <a:pt x="54243" y="242148"/>
                  <a:pt x="46" y="187952"/>
                  <a:pt x="46" y="121097"/>
                </a:cubicBezTo>
                <a:cubicBezTo>
                  <a:pt x="46" y="54243"/>
                  <a:pt x="54243" y="46"/>
                  <a:pt x="121097" y="46"/>
                </a:cubicBezTo>
                <a:cubicBezTo>
                  <a:pt x="187948" y="42"/>
                  <a:pt x="242144" y="54232"/>
                  <a:pt x="242148" y="121082"/>
                </a:cubicBezTo>
                <a:cubicBezTo>
                  <a:pt x="242148" y="121087"/>
                  <a:pt x="242148" y="121092"/>
                  <a:pt x="242148" y="121097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9" name="Forma libre 14">
            <a:extLst>
              <a:ext uri="{FF2B5EF4-FFF2-40B4-BE49-F238E27FC236}">
                <a16:creationId xmlns:a16="http://schemas.microsoft.com/office/drawing/2014/main" id="{75E4F393-F075-9F4B-9B79-D52EB2F5AE0C}"/>
              </a:ext>
            </a:extLst>
          </p:cNvPr>
          <p:cNvSpPr/>
          <p:nvPr/>
        </p:nvSpPr>
        <p:spPr>
          <a:xfrm>
            <a:off x="18002283" y="4965352"/>
            <a:ext cx="3292055" cy="3292053"/>
          </a:xfrm>
          <a:custGeom>
            <a:avLst/>
            <a:gdLst>
              <a:gd name="connsiteX0" fmla="*/ 242148 w 241749"/>
              <a:gd name="connsiteY0" fmla="*/ 121097 h 241749"/>
              <a:gd name="connsiteX1" fmla="*/ 121097 w 241749"/>
              <a:gd name="connsiteY1" fmla="*/ 242148 h 241749"/>
              <a:gd name="connsiteX2" fmla="*/ 46 w 241749"/>
              <a:gd name="connsiteY2" fmla="*/ 121097 h 241749"/>
              <a:gd name="connsiteX3" fmla="*/ 121097 w 241749"/>
              <a:gd name="connsiteY3" fmla="*/ 46 h 241749"/>
              <a:gd name="connsiteX4" fmla="*/ 242148 w 241749"/>
              <a:gd name="connsiteY4" fmla="*/ 121082 h 241749"/>
              <a:gd name="connsiteX5" fmla="*/ 242148 w 241749"/>
              <a:gd name="connsiteY5" fmla="*/ 121097 h 24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49" h="241749">
                <a:moveTo>
                  <a:pt x="242148" y="121097"/>
                </a:moveTo>
                <a:cubicBezTo>
                  <a:pt x="242148" y="187952"/>
                  <a:pt x="187952" y="242148"/>
                  <a:pt x="121097" y="242148"/>
                </a:cubicBezTo>
                <a:cubicBezTo>
                  <a:pt x="54243" y="242148"/>
                  <a:pt x="46" y="187952"/>
                  <a:pt x="46" y="121097"/>
                </a:cubicBezTo>
                <a:cubicBezTo>
                  <a:pt x="46" y="54243"/>
                  <a:pt x="54243" y="46"/>
                  <a:pt x="121097" y="46"/>
                </a:cubicBezTo>
                <a:cubicBezTo>
                  <a:pt x="187948" y="42"/>
                  <a:pt x="242144" y="54232"/>
                  <a:pt x="242148" y="121082"/>
                </a:cubicBezTo>
                <a:cubicBezTo>
                  <a:pt x="242148" y="121087"/>
                  <a:pt x="242148" y="121092"/>
                  <a:pt x="242148" y="12109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Forma libre 539">
            <a:extLst>
              <a:ext uri="{FF2B5EF4-FFF2-40B4-BE49-F238E27FC236}">
                <a16:creationId xmlns:a16="http://schemas.microsoft.com/office/drawing/2014/main" id="{1C4C8943-4B64-EA41-A0CF-F92EEF946411}"/>
              </a:ext>
            </a:extLst>
          </p:cNvPr>
          <p:cNvSpPr/>
          <p:nvPr/>
        </p:nvSpPr>
        <p:spPr>
          <a:xfrm>
            <a:off x="17205813" y="7961752"/>
            <a:ext cx="4828344" cy="1672152"/>
          </a:xfrm>
          <a:custGeom>
            <a:avLst/>
            <a:gdLst>
              <a:gd name="connsiteX0" fmla="*/ 46 w 354565"/>
              <a:gd name="connsiteY0" fmla="*/ 46 h 122793"/>
              <a:gd name="connsiteX1" fmla="*/ 355241 w 354565"/>
              <a:gd name="connsiteY1" fmla="*/ 46 h 122793"/>
              <a:gd name="connsiteX2" fmla="*/ 355241 w 354565"/>
              <a:gd name="connsiteY2" fmla="*/ 123185 h 122793"/>
              <a:gd name="connsiteX3" fmla="*/ 46 w 354565"/>
              <a:gd name="connsiteY3" fmla="*/ 123185 h 12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65" h="122793">
                <a:moveTo>
                  <a:pt x="46" y="46"/>
                </a:moveTo>
                <a:lnTo>
                  <a:pt x="355241" y="46"/>
                </a:lnTo>
                <a:lnTo>
                  <a:pt x="355241" y="123185"/>
                </a:lnTo>
                <a:lnTo>
                  <a:pt x="46" y="123185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1" name="Forma libre 540">
            <a:extLst>
              <a:ext uri="{FF2B5EF4-FFF2-40B4-BE49-F238E27FC236}">
                <a16:creationId xmlns:a16="http://schemas.microsoft.com/office/drawing/2014/main" id="{66FFF84F-FD45-5E4A-AE5D-8344110D2530}"/>
              </a:ext>
            </a:extLst>
          </p:cNvPr>
          <p:cNvSpPr/>
          <p:nvPr/>
        </p:nvSpPr>
        <p:spPr>
          <a:xfrm>
            <a:off x="12188825" y="7961752"/>
            <a:ext cx="5413603" cy="1672152"/>
          </a:xfrm>
          <a:custGeom>
            <a:avLst/>
            <a:gdLst>
              <a:gd name="connsiteX0" fmla="*/ 355241 w 397542"/>
              <a:gd name="connsiteY0" fmla="*/ 19340 h 122793"/>
              <a:gd name="connsiteX1" fmla="*/ 355241 w 397542"/>
              <a:gd name="connsiteY1" fmla="*/ 46 h 122793"/>
              <a:gd name="connsiteX2" fmla="*/ 46 w 397542"/>
              <a:gd name="connsiteY2" fmla="*/ 46 h 122793"/>
              <a:gd name="connsiteX3" fmla="*/ 46 w 397542"/>
              <a:gd name="connsiteY3" fmla="*/ 123193 h 122793"/>
              <a:gd name="connsiteX4" fmla="*/ 355241 w 397542"/>
              <a:gd name="connsiteY4" fmla="*/ 123193 h 122793"/>
              <a:gd name="connsiteX5" fmla="*/ 355241 w 397542"/>
              <a:gd name="connsiteY5" fmla="*/ 103891 h 122793"/>
              <a:gd name="connsiteX6" fmla="*/ 397520 w 397542"/>
              <a:gd name="connsiteY6" fmla="*/ 61620 h 122793"/>
              <a:gd name="connsiteX7" fmla="*/ 355241 w 397542"/>
              <a:gd name="connsiteY7" fmla="*/ 19340 h 12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2" h="122793">
                <a:moveTo>
                  <a:pt x="355241" y="19340"/>
                </a:moveTo>
                <a:lnTo>
                  <a:pt x="355241" y="46"/>
                </a:lnTo>
                <a:lnTo>
                  <a:pt x="46" y="46"/>
                </a:lnTo>
                <a:lnTo>
                  <a:pt x="46" y="123193"/>
                </a:lnTo>
                <a:lnTo>
                  <a:pt x="355241" y="123193"/>
                </a:lnTo>
                <a:lnTo>
                  <a:pt x="355241" y="103891"/>
                </a:lnTo>
                <a:lnTo>
                  <a:pt x="397520" y="61620"/>
                </a:lnTo>
                <a:lnTo>
                  <a:pt x="355241" y="19340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541">
            <a:extLst>
              <a:ext uri="{FF2B5EF4-FFF2-40B4-BE49-F238E27FC236}">
                <a16:creationId xmlns:a16="http://schemas.microsoft.com/office/drawing/2014/main" id="{0B150D4F-C572-D745-B834-5B17EBBE6D1E}"/>
              </a:ext>
            </a:extLst>
          </p:cNvPr>
          <p:cNvSpPr/>
          <p:nvPr/>
        </p:nvSpPr>
        <p:spPr>
          <a:xfrm>
            <a:off x="7171835" y="7961752"/>
            <a:ext cx="5413603" cy="1672152"/>
          </a:xfrm>
          <a:custGeom>
            <a:avLst/>
            <a:gdLst>
              <a:gd name="connsiteX0" fmla="*/ 355241 w 397542"/>
              <a:gd name="connsiteY0" fmla="*/ 19340 h 122793"/>
              <a:gd name="connsiteX1" fmla="*/ 355241 w 397542"/>
              <a:gd name="connsiteY1" fmla="*/ 46 h 122793"/>
              <a:gd name="connsiteX2" fmla="*/ 46 w 397542"/>
              <a:gd name="connsiteY2" fmla="*/ 46 h 122793"/>
              <a:gd name="connsiteX3" fmla="*/ 46 w 397542"/>
              <a:gd name="connsiteY3" fmla="*/ 123193 h 122793"/>
              <a:gd name="connsiteX4" fmla="*/ 355241 w 397542"/>
              <a:gd name="connsiteY4" fmla="*/ 123193 h 122793"/>
              <a:gd name="connsiteX5" fmla="*/ 355241 w 397542"/>
              <a:gd name="connsiteY5" fmla="*/ 103891 h 122793"/>
              <a:gd name="connsiteX6" fmla="*/ 397520 w 397542"/>
              <a:gd name="connsiteY6" fmla="*/ 61620 h 122793"/>
              <a:gd name="connsiteX7" fmla="*/ 355241 w 397542"/>
              <a:gd name="connsiteY7" fmla="*/ 19340 h 12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2" h="122793">
                <a:moveTo>
                  <a:pt x="355241" y="19340"/>
                </a:moveTo>
                <a:lnTo>
                  <a:pt x="355241" y="46"/>
                </a:lnTo>
                <a:lnTo>
                  <a:pt x="46" y="46"/>
                </a:lnTo>
                <a:lnTo>
                  <a:pt x="46" y="123193"/>
                </a:lnTo>
                <a:lnTo>
                  <a:pt x="355241" y="123193"/>
                </a:lnTo>
                <a:lnTo>
                  <a:pt x="355241" y="103891"/>
                </a:lnTo>
                <a:lnTo>
                  <a:pt x="397520" y="61620"/>
                </a:lnTo>
                <a:lnTo>
                  <a:pt x="355241" y="19340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542">
            <a:extLst>
              <a:ext uri="{FF2B5EF4-FFF2-40B4-BE49-F238E27FC236}">
                <a16:creationId xmlns:a16="http://schemas.microsoft.com/office/drawing/2014/main" id="{FEA2A85E-BF6F-C340-B0ED-34F0648FFA40}"/>
              </a:ext>
            </a:extLst>
          </p:cNvPr>
          <p:cNvSpPr/>
          <p:nvPr/>
        </p:nvSpPr>
        <p:spPr>
          <a:xfrm>
            <a:off x="2154847" y="7961752"/>
            <a:ext cx="5413603" cy="1672152"/>
          </a:xfrm>
          <a:custGeom>
            <a:avLst/>
            <a:gdLst>
              <a:gd name="connsiteX0" fmla="*/ 355241 w 397542"/>
              <a:gd name="connsiteY0" fmla="*/ 19340 h 122793"/>
              <a:gd name="connsiteX1" fmla="*/ 355241 w 397542"/>
              <a:gd name="connsiteY1" fmla="*/ 46 h 122793"/>
              <a:gd name="connsiteX2" fmla="*/ 46 w 397542"/>
              <a:gd name="connsiteY2" fmla="*/ 46 h 122793"/>
              <a:gd name="connsiteX3" fmla="*/ 46 w 397542"/>
              <a:gd name="connsiteY3" fmla="*/ 19340 h 122793"/>
              <a:gd name="connsiteX4" fmla="*/ 42326 w 397542"/>
              <a:gd name="connsiteY4" fmla="*/ 61620 h 122793"/>
              <a:gd name="connsiteX5" fmla="*/ 46 w 397542"/>
              <a:gd name="connsiteY5" fmla="*/ 103891 h 122793"/>
              <a:gd name="connsiteX6" fmla="*/ 46 w 397542"/>
              <a:gd name="connsiteY6" fmla="*/ 123193 h 122793"/>
              <a:gd name="connsiteX7" fmla="*/ 355241 w 397542"/>
              <a:gd name="connsiteY7" fmla="*/ 123193 h 122793"/>
              <a:gd name="connsiteX8" fmla="*/ 355241 w 397542"/>
              <a:gd name="connsiteY8" fmla="*/ 103891 h 122793"/>
              <a:gd name="connsiteX9" fmla="*/ 397520 w 397542"/>
              <a:gd name="connsiteY9" fmla="*/ 61620 h 122793"/>
              <a:gd name="connsiteX10" fmla="*/ 355241 w 397542"/>
              <a:gd name="connsiteY10" fmla="*/ 19340 h 12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542" h="122793">
                <a:moveTo>
                  <a:pt x="355241" y="19340"/>
                </a:moveTo>
                <a:lnTo>
                  <a:pt x="355241" y="46"/>
                </a:lnTo>
                <a:lnTo>
                  <a:pt x="46" y="46"/>
                </a:lnTo>
                <a:lnTo>
                  <a:pt x="46" y="19340"/>
                </a:lnTo>
                <a:lnTo>
                  <a:pt x="42326" y="61620"/>
                </a:lnTo>
                <a:lnTo>
                  <a:pt x="46" y="103891"/>
                </a:lnTo>
                <a:lnTo>
                  <a:pt x="46" y="123193"/>
                </a:lnTo>
                <a:lnTo>
                  <a:pt x="355241" y="123193"/>
                </a:lnTo>
                <a:lnTo>
                  <a:pt x="355241" y="103891"/>
                </a:lnTo>
                <a:lnTo>
                  <a:pt x="397520" y="61620"/>
                </a:lnTo>
                <a:lnTo>
                  <a:pt x="355241" y="19340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2F58147E-C591-6547-A5C3-89B4E6A371C1}"/>
              </a:ext>
            </a:extLst>
          </p:cNvPr>
          <p:cNvSpPr txBox="1"/>
          <p:nvPr/>
        </p:nvSpPr>
        <p:spPr>
          <a:xfrm>
            <a:off x="2335758" y="849824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4D1966D7-DD20-A042-9585-D992BDE8EDC4}"/>
              </a:ext>
            </a:extLst>
          </p:cNvPr>
          <p:cNvSpPr/>
          <p:nvPr/>
        </p:nvSpPr>
        <p:spPr>
          <a:xfrm>
            <a:off x="2637111" y="10037460"/>
            <a:ext cx="4293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F59E3795-3845-E14C-B250-286FF7D7EFF5}"/>
              </a:ext>
            </a:extLst>
          </p:cNvPr>
          <p:cNvSpPr txBox="1"/>
          <p:nvPr/>
        </p:nvSpPr>
        <p:spPr>
          <a:xfrm>
            <a:off x="7430447" y="849824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D15F2E05-E351-634F-8A46-9A8956B378B3}"/>
              </a:ext>
            </a:extLst>
          </p:cNvPr>
          <p:cNvSpPr/>
          <p:nvPr/>
        </p:nvSpPr>
        <p:spPr>
          <a:xfrm>
            <a:off x="7731800" y="10037460"/>
            <a:ext cx="4293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4FFDF174-7D67-884F-A596-507B035E9A1C}"/>
              </a:ext>
            </a:extLst>
          </p:cNvPr>
          <p:cNvSpPr txBox="1"/>
          <p:nvPr/>
        </p:nvSpPr>
        <p:spPr>
          <a:xfrm>
            <a:off x="12404527" y="849824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49" name="Rectangle 56">
            <a:extLst>
              <a:ext uri="{FF2B5EF4-FFF2-40B4-BE49-F238E27FC236}">
                <a16:creationId xmlns:a16="http://schemas.microsoft.com/office/drawing/2014/main" id="{C31E3BDA-F48C-1140-ADD8-A0104A11FBE5}"/>
              </a:ext>
            </a:extLst>
          </p:cNvPr>
          <p:cNvSpPr/>
          <p:nvPr/>
        </p:nvSpPr>
        <p:spPr>
          <a:xfrm>
            <a:off x="12705880" y="10037460"/>
            <a:ext cx="4293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AE297F48-1660-BB4E-96D7-D571723932E4}"/>
              </a:ext>
            </a:extLst>
          </p:cNvPr>
          <p:cNvSpPr txBox="1"/>
          <p:nvPr/>
        </p:nvSpPr>
        <p:spPr>
          <a:xfrm>
            <a:off x="17326421" y="8498245"/>
            <a:ext cx="489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9C36E9A0-7992-9244-9FE1-C47CC2F8A166}"/>
              </a:ext>
            </a:extLst>
          </p:cNvPr>
          <p:cNvSpPr/>
          <p:nvPr/>
        </p:nvSpPr>
        <p:spPr>
          <a:xfrm>
            <a:off x="17720899" y="10037460"/>
            <a:ext cx="42936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06A2B1-EC48-FE44-A707-7789859E5F75}"/>
              </a:ext>
            </a:extLst>
          </p:cNvPr>
          <p:cNvCxnSpPr>
            <a:cxnSpLocks/>
          </p:cNvCxnSpPr>
          <p:nvPr/>
        </p:nvCxnSpPr>
        <p:spPr>
          <a:xfrm>
            <a:off x="7314710" y="10037460"/>
            <a:ext cx="0" cy="2425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DC850C-5774-2841-9CA2-D908F447BF51}"/>
              </a:ext>
            </a:extLst>
          </p:cNvPr>
          <p:cNvCxnSpPr>
            <a:cxnSpLocks/>
          </p:cNvCxnSpPr>
          <p:nvPr/>
        </p:nvCxnSpPr>
        <p:spPr>
          <a:xfrm>
            <a:off x="12343910" y="10037460"/>
            <a:ext cx="0" cy="2425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B2FD65-568F-AC4E-8610-0AE34711CE91}"/>
              </a:ext>
            </a:extLst>
          </p:cNvPr>
          <p:cNvCxnSpPr>
            <a:cxnSpLocks/>
          </p:cNvCxnSpPr>
          <p:nvPr/>
        </p:nvCxnSpPr>
        <p:spPr>
          <a:xfrm>
            <a:off x="17344535" y="10037460"/>
            <a:ext cx="0" cy="2425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orma libre 369">
            <a:extLst>
              <a:ext uri="{FF2B5EF4-FFF2-40B4-BE49-F238E27FC236}">
                <a16:creationId xmlns:a16="http://schemas.microsoft.com/office/drawing/2014/main" id="{0C3DEAD1-316F-4946-AB30-4BD9A9388B9A}"/>
              </a:ext>
            </a:extLst>
          </p:cNvPr>
          <p:cNvSpPr/>
          <p:nvPr/>
        </p:nvSpPr>
        <p:spPr>
          <a:xfrm>
            <a:off x="4476641" y="5866086"/>
            <a:ext cx="801785" cy="1202674"/>
          </a:xfrm>
          <a:custGeom>
            <a:avLst/>
            <a:gdLst>
              <a:gd name="connsiteX0" fmla="*/ 219024 w 436983"/>
              <a:gd name="connsiteY0" fmla="*/ 958 h 655474"/>
              <a:gd name="connsiteX1" fmla="*/ 958 w 436983"/>
              <a:gd name="connsiteY1" fmla="*/ 219024 h 655474"/>
              <a:gd name="connsiteX2" fmla="*/ 62489 w 436983"/>
              <a:gd name="connsiteY2" fmla="*/ 377224 h 655474"/>
              <a:gd name="connsiteX3" fmla="*/ 82733 w 436983"/>
              <a:gd name="connsiteY3" fmla="*/ 409833 h 655474"/>
              <a:gd name="connsiteX4" fmla="*/ 82733 w 436983"/>
              <a:gd name="connsiteY4" fmla="*/ 437091 h 655474"/>
              <a:gd name="connsiteX5" fmla="*/ 109991 w 436983"/>
              <a:gd name="connsiteY5" fmla="*/ 484025 h 655474"/>
              <a:gd name="connsiteX6" fmla="*/ 109991 w 436983"/>
              <a:gd name="connsiteY6" fmla="*/ 570080 h 655474"/>
              <a:gd name="connsiteX7" fmla="*/ 125962 w 436983"/>
              <a:gd name="connsiteY7" fmla="*/ 608626 h 655474"/>
              <a:gd name="connsiteX8" fmla="*/ 141225 w 436983"/>
              <a:gd name="connsiteY8" fmla="*/ 623888 h 655474"/>
              <a:gd name="connsiteX9" fmla="*/ 141258 w 436983"/>
              <a:gd name="connsiteY9" fmla="*/ 623921 h 655474"/>
              <a:gd name="connsiteX10" fmla="*/ 152528 w 436983"/>
              <a:gd name="connsiteY10" fmla="*/ 635191 h 655474"/>
              <a:gd name="connsiteX11" fmla="*/ 200723 w 436983"/>
              <a:gd name="connsiteY11" fmla="*/ 655155 h 655474"/>
              <a:gd name="connsiteX12" fmla="*/ 237325 w 436983"/>
              <a:gd name="connsiteY12" fmla="*/ 655155 h 655474"/>
              <a:gd name="connsiteX13" fmla="*/ 285520 w 436983"/>
              <a:gd name="connsiteY13" fmla="*/ 635191 h 655474"/>
              <a:gd name="connsiteX14" fmla="*/ 296790 w 436983"/>
              <a:gd name="connsiteY14" fmla="*/ 623921 h 655474"/>
              <a:gd name="connsiteX15" fmla="*/ 296823 w 436983"/>
              <a:gd name="connsiteY15" fmla="*/ 623888 h 655474"/>
              <a:gd name="connsiteX16" fmla="*/ 312085 w 436983"/>
              <a:gd name="connsiteY16" fmla="*/ 608626 h 655474"/>
              <a:gd name="connsiteX17" fmla="*/ 328057 w 436983"/>
              <a:gd name="connsiteY17" fmla="*/ 570080 h 655474"/>
              <a:gd name="connsiteX18" fmla="*/ 328057 w 436983"/>
              <a:gd name="connsiteY18" fmla="*/ 484025 h 655474"/>
              <a:gd name="connsiteX19" fmla="*/ 355315 w 436983"/>
              <a:gd name="connsiteY19" fmla="*/ 437091 h 655474"/>
              <a:gd name="connsiteX20" fmla="*/ 355315 w 436983"/>
              <a:gd name="connsiteY20" fmla="*/ 409831 h 655474"/>
              <a:gd name="connsiteX21" fmla="*/ 375559 w 436983"/>
              <a:gd name="connsiteY21" fmla="*/ 377223 h 655474"/>
              <a:gd name="connsiteX22" fmla="*/ 437089 w 436983"/>
              <a:gd name="connsiteY22" fmla="*/ 219023 h 655474"/>
              <a:gd name="connsiteX23" fmla="*/ 219024 w 436983"/>
              <a:gd name="connsiteY23" fmla="*/ 958 h 655474"/>
              <a:gd name="connsiteX24" fmla="*/ 219024 w 436983"/>
              <a:gd name="connsiteY24" fmla="*/ 246282 h 655474"/>
              <a:gd name="connsiteX25" fmla="*/ 178137 w 436983"/>
              <a:gd name="connsiteY25" fmla="*/ 205395 h 655474"/>
              <a:gd name="connsiteX26" fmla="*/ 205395 w 436983"/>
              <a:gd name="connsiteY26" fmla="*/ 167018 h 655474"/>
              <a:gd name="connsiteX27" fmla="*/ 205395 w 436983"/>
              <a:gd name="connsiteY27" fmla="*/ 164508 h 655474"/>
              <a:gd name="connsiteX28" fmla="*/ 219024 w 436983"/>
              <a:gd name="connsiteY28" fmla="*/ 150878 h 655474"/>
              <a:gd name="connsiteX29" fmla="*/ 232654 w 436983"/>
              <a:gd name="connsiteY29" fmla="*/ 164508 h 655474"/>
              <a:gd name="connsiteX30" fmla="*/ 246283 w 436983"/>
              <a:gd name="connsiteY30" fmla="*/ 164508 h 655474"/>
              <a:gd name="connsiteX31" fmla="*/ 259913 w 436983"/>
              <a:gd name="connsiteY31" fmla="*/ 178137 h 655474"/>
              <a:gd name="connsiteX32" fmla="*/ 246283 w 436983"/>
              <a:gd name="connsiteY32" fmla="*/ 191767 h 655474"/>
              <a:gd name="connsiteX33" fmla="*/ 219024 w 436983"/>
              <a:gd name="connsiteY33" fmla="*/ 191767 h 655474"/>
              <a:gd name="connsiteX34" fmla="*/ 205395 w 436983"/>
              <a:gd name="connsiteY34" fmla="*/ 205396 h 655474"/>
              <a:gd name="connsiteX35" fmla="*/ 219024 w 436983"/>
              <a:gd name="connsiteY35" fmla="*/ 219026 h 655474"/>
              <a:gd name="connsiteX36" fmla="*/ 259912 w 436983"/>
              <a:gd name="connsiteY36" fmla="*/ 259913 h 655474"/>
              <a:gd name="connsiteX37" fmla="*/ 232654 w 436983"/>
              <a:gd name="connsiteY37" fmla="*/ 298290 h 655474"/>
              <a:gd name="connsiteX38" fmla="*/ 232654 w 436983"/>
              <a:gd name="connsiteY38" fmla="*/ 300800 h 655474"/>
              <a:gd name="connsiteX39" fmla="*/ 219024 w 436983"/>
              <a:gd name="connsiteY39" fmla="*/ 314430 h 655474"/>
              <a:gd name="connsiteX40" fmla="*/ 205395 w 436983"/>
              <a:gd name="connsiteY40" fmla="*/ 300800 h 655474"/>
              <a:gd name="connsiteX41" fmla="*/ 191765 w 436983"/>
              <a:gd name="connsiteY41" fmla="*/ 300800 h 655474"/>
              <a:gd name="connsiteX42" fmla="*/ 178136 w 436983"/>
              <a:gd name="connsiteY42" fmla="*/ 287171 h 655474"/>
              <a:gd name="connsiteX43" fmla="*/ 191765 w 436983"/>
              <a:gd name="connsiteY43" fmla="*/ 273541 h 655474"/>
              <a:gd name="connsiteX44" fmla="*/ 219024 w 436983"/>
              <a:gd name="connsiteY44" fmla="*/ 273541 h 655474"/>
              <a:gd name="connsiteX45" fmla="*/ 232654 w 436983"/>
              <a:gd name="connsiteY45" fmla="*/ 259912 h 655474"/>
              <a:gd name="connsiteX46" fmla="*/ 219024 w 436983"/>
              <a:gd name="connsiteY46" fmla="*/ 246282 h 655474"/>
              <a:gd name="connsiteX47" fmla="*/ 292813 w 436983"/>
              <a:gd name="connsiteY47" fmla="*/ 589352 h 655474"/>
              <a:gd name="connsiteX48" fmla="*/ 281527 w 436983"/>
              <a:gd name="connsiteY48" fmla="*/ 600638 h 655474"/>
              <a:gd name="connsiteX49" fmla="*/ 156523 w 436983"/>
              <a:gd name="connsiteY49" fmla="*/ 600638 h 655474"/>
              <a:gd name="connsiteX50" fmla="*/ 145237 w 436983"/>
              <a:gd name="connsiteY50" fmla="*/ 589352 h 655474"/>
              <a:gd name="connsiteX51" fmla="*/ 137913 w 436983"/>
              <a:gd name="connsiteY51" fmla="*/ 573381 h 655474"/>
              <a:gd name="connsiteX52" fmla="*/ 300138 w 436983"/>
              <a:gd name="connsiteY52" fmla="*/ 573381 h 655474"/>
              <a:gd name="connsiteX53" fmla="*/ 292813 w 436983"/>
              <a:gd name="connsiteY53" fmla="*/ 589352 h 655474"/>
              <a:gd name="connsiteX54" fmla="*/ 300799 w 436983"/>
              <a:gd name="connsiteY54" fmla="*/ 518864 h 655474"/>
              <a:gd name="connsiteX55" fmla="*/ 137250 w 436983"/>
              <a:gd name="connsiteY55" fmla="*/ 518864 h 655474"/>
              <a:gd name="connsiteX56" fmla="*/ 137250 w 436983"/>
              <a:gd name="connsiteY56" fmla="*/ 491606 h 655474"/>
              <a:gd name="connsiteX57" fmla="*/ 300799 w 436983"/>
              <a:gd name="connsiteY57" fmla="*/ 491606 h 655474"/>
              <a:gd name="connsiteX58" fmla="*/ 300799 w 436983"/>
              <a:gd name="connsiteY58" fmla="*/ 518864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36983" h="655474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0" name="Forma libre 312">
            <a:extLst>
              <a:ext uri="{FF2B5EF4-FFF2-40B4-BE49-F238E27FC236}">
                <a16:creationId xmlns:a16="http://schemas.microsoft.com/office/drawing/2014/main" id="{21DF7880-1773-814E-A1FB-89555921F3B7}"/>
              </a:ext>
            </a:extLst>
          </p:cNvPr>
          <p:cNvSpPr/>
          <p:nvPr/>
        </p:nvSpPr>
        <p:spPr>
          <a:xfrm>
            <a:off x="19196840" y="6001279"/>
            <a:ext cx="960089" cy="741888"/>
          </a:xfrm>
          <a:custGeom>
            <a:avLst/>
            <a:gdLst>
              <a:gd name="connsiteX0" fmla="*/ 484961 w 523262"/>
              <a:gd name="connsiteY0" fmla="*/ 47570 h 404340"/>
              <a:gd name="connsiteX1" fmla="*/ 461908 w 523262"/>
              <a:gd name="connsiteY1" fmla="*/ 47570 h 404340"/>
              <a:gd name="connsiteX2" fmla="*/ 452919 w 523262"/>
              <a:gd name="connsiteY2" fmla="*/ 51669 h 404340"/>
              <a:gd name="connsiteX3" fmla="*/ 450131 w 523262"/>
              <a:gd name="connsiteY3" fmla="*/ 61146 h 404340"/>
              <a:gd name="connsiteX4" fmla="*/ 451909 w 523262"/>
              <a:gd name="connsiteY4" fmla="*/ 83247 h 404340"/>
              <a:gd name="connsiteX5" fmla="*/ 297308 w 523262"/>
              <a:gd name="connsiteY5" fmla="*/ 237847 h 404340"/>
              <a:gd name="connsiteX6" fmla="*/ 142708 w 523262"/>
              <a:gd name="connsiteY6" fmla="*/ 83247 h 404340"/>
              <a:gd name="connsiteX7" fmla="*/ 144485 w 523262"/>
              <a:gd name="connsiteY7" fmla="*/ 61146 h 404340"/>
              <a:gd name="connsiteX8" fmla="*/ 141698 w 523262"/>
              <a:gd name="connsiteY8" fmla="*/ 51669 h 404340"/>
              <a:gd name="connsiteX9" fmla="*/ 132708 w 523262"/>
              <a:gd name="connsiteY9" fmla="*/ 47570 h 404340"/>
              <a:gd name="connsiteX10" fmla="*/ 105105 w 523262"/>
              <a:gd name="connsiteY10" fmla="*/ 47570 h 404340"/>
              <a:gd name="connsiteX11" fmla="*/ 95445 w 523262"/>
              <a:gd name="connsiteY11" fmla="*/ 16689 h 404340"/>
              <a:gd name="connsiteX12" fmla="*/ 72736 w 523262"/>
              <a:gd name="connsiteY12" fmla="*/ 0 h 404340"/>
              <a:gd name="connsiteX13" fmla="*/ 11893 w 523262"/>
              <a:gd name="connsiteY13" fmla="*/ 0 h 404340"/>
              <a:gd name="connsiteX14" fmla="*/ 0 w 523262"/>
              <a:gd name="connsiteY14" fmla="*/ 11893 h 404340"/>
              <a:gd name="connsiteX15" fmla="*/ 0 w 523262"/>
              <a:gd name="connsiteY15" fmla="*/ 35677 h 404340"/>
              <a:gd name="connsiteX16" fmla="*/ 11893 w 523262"/>
              <a:gd name="connsiteY16" fmla="*/ 47570 h 404340"/>
              <a:gd name="connsiteX17" fmla="*/ 55258 w 523262"/>
              <a:gd name="connsiteY17" fmla="*/ 47570 h 404340"/>
              <a:gd name="connsiteX18" fmla="*/ 130437 w 523262"/>
              <a:gd name="connsiteY18" fmla="*/ 287839 h 404340"/>
              <a:gd name="connsiteX19" fmla="*/ 95139 w 523262"/>
              <a:gd name="connsiteY19" fmla="*/ 323137 h 404340"/>
              <a:gd name="connsiteX20" fmla="*/ 84826 w 523262"/>
              <a:gd name="connsiteY20" fmla="*/ 374969 h 404340"/>
              <a:gd name="connsiteX21" fmla="*/ 128773 w 523262"/>
              <a:gd name="connsiteY21" fmla="*/ 404340 h 404340"/>
              <a:gd name="connsiteX22" fmla="*/ 463801 w 523262"/>
              <a:gd name="connsiteY22" fmla="*/ 404340 h 404340"/>
              <a:gd name="connsiteX23" fmla="*/ 475694 w 523262"/>
              <a:gd name="connsiteY23" fmla="*/ 392447 h 404340"/>
              <a:gd name="connsiteX24" fmla="*/ 475694 w 523262"/>
              <a:gd name="connsiteY24" fmla="*/ 368663 h 404340"/>
              <a:gd name="connsiteX25" fmla="*/ 463801 w 523262"/>
              <a:gd name="connsiteY25" fmla="*/ 356770 h 404340"/>
              <a:gd name="connsiteX26" fmla="*/ 128773 w 523262"/>
              <a:gd name="connsiteY26" fmla="*/ 356770 h 404340"/>
              <a:gd name="connsiteX27" fmla="*/ 176341 w 523262"/>
              <a:gd name="connsiteY27" fmla="*/ 309201 h 404340"/>
              <a:gd name="connsiteX28" fmla="*/ 393585 w 523262"/>
              <a:gd name="connsiteY28" fmla="*/ 309201 h 404340"/>
              <a:gd name="connsiteX29" fmla="*/ 436637 w 523262"/>
              <a:gd name="connsiteY29" fmla="*/ 281886 h 404340"/>
              <a:gd name="connsiteX30" fmla="*/ 519628 w 523262"/>
              <a:gd name="connsiteY30" fmla="*/ 105533 h 404340"/>
              <a:gd name="connsiteX31" fmla="*/ 523262 w 523262"/>
              <a:gd name="connsiteY31" fmla="*/ 89239 h 404340"/>
              <a:gd name="connsiteX32" fmla="*/ 523262 w 523262"/>
              <a:gd name="connsiteY32" fmla="*/ 85871 h 404340"/>
              <a:gd name="connsiteX33" fmla="*/ 484961 w 523262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61908" y="47570"/>
                </a:lnTo>
                <a:cubicBezTo>
                  <a:pt x="458459" y="47570"/>
                  <a:pt x="455184" y="49068"/>
                  <a:pt x="452919" y="51669"/>
                </a:cubicBezTo>
                <a:cubicBezTo>
                  <a:pt x="450666" y="54270"/>
                  <a:pt x="449643" y="57732"/>
                  <a:pt x="450131" y="61146"/>
                </a:cubicBezTo>
                <a:cubicBezTo>
                  <a:pt x="451339" y="69600"/>
                  <a:pt x="451909" y="76626"/>
                  <a:pt x="451909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626"/>
                  <a:pt x="143276" y="69600"/>
                  <a:pt x="144485" y="61146"/>
                </a:cubicBezTo>
                <a:cubicBezTo>
                  <a:pt x="144973" y="57731"/>
                  <a:pt x="143951" y="54270"/>
                  <a:pt x="141698" y="51669"/>
                </a:cubicBezTo>
                <a:cubicBezTo>
                  <a:pt x="139433" y="49068"/>
                  <a:pt x="136158" y="47570"/>
                  <a:pt x="132708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1" name="Forma libre 313">
            <a:extLst>
              <a:ext uri="{FF2B5EF4-FFF2-40B4-BE49-F238E27FC236}">
                <a16:creationId xmlns:a16="http://schemas.microsoft.com/office/drawing/2014/main" id="{7B1739F1-4783-474B-8BFB-22EBF003951E}"/>
              </a:ext>
            </a:extLst>
          </p:cNvPr>
          <p:cNvSpPr/>
          <p:nvPr/>
        </p:nvSpPr>
        <p:spPr>
          <a:xfrm>
            <a:off x="19371401" y="6786805"/>
            <a:ext cx="174562" cy="1745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2" name="Forma libre 314">
            <a:extLst>
              <a:ext uri="{FF2B5EF4-FFF2-40B4-BE49-F238E27FC236}">
                <a16:creationId xmlns:a16="http://schemas.microsoft.com/office/drawing/2014/main" id="{2F50DF08-C104-EA4F-BC74-4D3CC2E90B9C}"/>
              </a:ext>
            </a:extLst>
          </p:cNvPr>
          <p:cNvSpPr/>
          <p:nvPr/>
        </p:nvSpPr>
        <p:spPr>
          <a:xfrm>
            <a:off x="19895084" y="6786805"/>
            <a:ext cx="174562" cy="1745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3" name="Forma libre 315">
            <a:extLst>
              <a:ext uri="{FF2B5EF4-FFF2-40B4-BE49-F238E27FC236}">
                <a16:creationId xmlns:a16="http://schemas.microsoft.com/office/drawing/2014/main" id="{9B48ACF5-B8A1-C842-8741-7FD1B26AE085}"/>
              </a:ext>
            </a:extLst>
          </p:cNvPr>
          <p:cNvSpPr/>
          <p:nvPr/>
        </p:nvSpPr>
        <p:spPr>
          <a:xfrm>
            <a:off x="19502324" y="5914001"/>
            <a:ext cx="480043" cy="480044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Gráfico 221">
            <a:extLst>
              <a:ext uri="{FF2B5EF4-FFF2-40B4-BE49-F238E27FC236}">
                <a16:creationId xmlns:a16="http://schemas.microsoft.com/office/drawing/2014/main" id="{4163E652-752A-C946-8E8C-3053C6CFC89A}"/>
              </a:ext>
            </a:extLst>
          </p:cNvPr>
          <p:cNvSpPr/>
          <p:nvPr/>
        </p:nvSpPr>
        <p:spPr>
          <a:xfrm>
            <a:off x="9077863" y="6129382"/>
            <a:ext cx="1047364" cy="872803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6" name="Forma libre 340">
            <a:extLst>
              <a:ext uri="{FF2B5EF4-FFF2-40B4-BE49-F238E27FC236}">
                <a16:creationId xmlns:a16="http://schemas.microsoft.com/office/drawing/2014/main" id="{7436203F-6487-4F4F-ABBA-2026C91C984D}"/>
              </a:ext>
            </a:extLst>
          </p:cNvPr>
          <p:cNvSpPr/>
          <p:nvPr/>
        </p:nvSpPr>
        <p:spPr>
          <a:xfrm>
            <a:off x="14486843" y="5922246"/>
            <a:ext cx="245933" cy="24593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7" name="Forma libre 341">
            <a:extLst>
              <a:ext uri="{FF2B5EF4-FFF2-40B4-BE49-F238E27FC236}">
                <a16:creationId xmlns:a16="http://schemas.microsoft.com/office/drawing/2014/main" id="{548F2647-07B4-B84F-B23F-D30E6929643A}"/>
              </a:ext>
            </a:extLst>
          </p:cNvPr>
          <p:cNvSpPr/>
          <p:nvPr/>
        </p:nvSpPr>
        <p:spPr>
          <a:xfrm>
            <a:off x="14389684" y="6189432"/>
            <a:ext cx="439493" cy="220884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Forma libre 342">
            <a:extLst>
              <a:ext uri="{FF2B5EF4-FFF2-40B4-BE49-F238E27FC236}">
                <a16:creationId xmlns:a16="http://schemas.microsoft.com/office/drawing/2014/main" id="{3F824BB3-D495-444B-885A-5E83416F5BFB}"/>
              </a:ext>
            </a:extLst>
          </p:cNvPr>
          <p:cNvSpPr/>
          <p:nvPr/>
        </p:nvSpPr>
        <p:spPr>
          <a:xfrm>
            <a:off x="14171075" y="6505199"/>
            <a:ext cx="245933" cy="24593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9" name="Forma libre 343">
            <a:extLst>
              <a:ext uri="{FF2B5EF4-FFF2-40B4-BE49-F238E27FC236}">
                <a16:creationId xmlns:a16="http://schemas.microsoft.com/office/drawing/2014/main" id="{AC67FE0B-9556-3D4F-831F-CB28780C5EAE}"/>
              </a:ext>
            </a:extLst>
          </p:cNvPr>
          <p:cNvSpPr/>
          <p:nvPr/>
        </p:nvSpPr>
        <p:spPr>
          <a:xfrm>
            <a:off x="14073917" y="6772388"/>
            <a:ext cx="439493" cy="220884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0" name="Forma libre 344">
            <a:extLst>
              <a:ext uri="{FF2B5EF4-FFF2-40B4-BE49-F238E27FC236}">
                <a16:creationId xmlns:a16="http://schemas.microsoft.com/office/drawing/2014/main" id="{AEF277CF-2BE5-9A4A-B99D-C09BFBE95CC0}"/>
              </a:ext>
            </a:extLst>
          </p:cNvPr>
          <p:cNvSpPr/>
          <p:nvPr/>
        </p:nvSpPr>
        <p:spPr>
          <a:xfrm>
            <a:off x="14802608" y="6505199"/>
            <a:ext cx="245933" cy="245933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Forma libre 345">
            <a:extLst>
              <a:ext uri="{FF2B5EF4-FFF2-40B4-BE49-F238E27FC236}">
                <a16:creationId xmlns:a16="http://schemas.microsoft.com/office/drawing/2014/main" id="{902565D7-0D78-1445-BED4-94D540C73350}"/>
              </a:ext>
            </a:extLst>
          </p:cNvPr>
          <p:cNvSpPr/>
          <p:nvPr/>
        </p:nvSpPr>
        <p:spPr>
          <a:xfrm>
            <a:off x="14705452" y="6772388"/>
            <a:ext cx="439493" cy="220884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2" name="Forma libre 346">
            <a:extLst>
              <a:ext uri="{FF2B5EF4-FFF2-40B4-BE49-F238E27FC236}">
                <a16:creationId xmlns:a16="http://schemas.microsoft.com/office/drawing/2014/main" id="{F820B96B-9A82-514A-87FF-3B493C3445C8}"/>
              </a:ext>
            </a:extLst>
          </p:cNvPr>
          <p:cNvSpPr/>
          <p:nvPr/>
        </p:nvSpPr>
        <p:spPr>
          <a:xfrm>
            <a:off x="14462550" y="6456620"/>
            <a:ext cx="293755" cy="293755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B4033882-5B39-2E4D-9EB0-5FD14F25BB08}"/>
              </a:ext>
            </a:extLst>
          </p:cNvPr>
          <p:cNvSpPr/>
          <p:nvPr/>
        </p:nvSpPr>
        <p:spPr>
          <a:xfrm>
            <a:off x="2637111" y="11508451"/>
            <a:ext cx="4293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significant number of followers.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D412A24A-E154-5E44-A9DB-55FA89A94A5A}"/>
              </a:ext>
            </a:extLst>
          </p:cNvPr>
          <p:cNvSpPr/>
          <p:nvPr/>
        </p:nvSpPr>
        <p:spPr>
          <a:xfrm>
            <a:off x="7731800" y="11508451"/>
            <a:ext cx="4293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significant number of followers.</a:t>
            </a:r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8BB354C1-FEB0-3B42-978A-74B2F3E137B7}"/>
              </a:ext>
            </a:extLst>
          </p:cNvPr>
          <p:cNvSpPr/>
          <p:nvPr/>
        </p:nvSpPr>
        <p:spPr>
          <a:xfrm>
            <a:off x="12705880" y="11508451"/>
            <a:ext cx="4293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significant number of followers.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A587FC75-6CB5-6247-89EB-E978FAFEA483}"/>
              </a:ext>
            </a:extLst>
          </p:cNvPr>
          <p:cNvSpPr/>
          <p:nvPr/>
        </p:nvSpPr>
        <p:spPr>
          <a:xfrm>
            <a:off x="17720899" y="11508451"/>
            <a:ext cx="4293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Have significant number of followers.</a:t>
            </a:r>
          </a:p>
        </p:txBody>
      </p:sp>
    </p:spTree>
    <p:extLst>
      <p:ext uri="{BB962C8B-B14F-4D97-AF65-F5344CB8AC3E}">
        <p14:creationId xmlns:p14="http://schemas.microsoft.com/office/powerpoint/2010/main" val="198393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" name="Forma libre 350">
            <a:extLst>
              <a:ext uri="{FF2B5EF4-FFF2-40B4-BE49-F238E27FC236}">
                <a16:creationId xmlns:a16="http://schemas.microsoft.com/office/drawing/2014/main" id="{2F492FDA-F7E3-2849-AAD3-0FFE32E6F1C7}"/>
              </a:ext>
            </a:extLst>
          </p:cNvPr>
          <p:cNvSpPr/>
          <p:nvPr/>
        </p:nvSpPr>
        <p:spPr>
          <a:xfrm>
            <a:off x="2671024" y="6761866"/>
            <a:ext cx="3882278" cy="919724"/>
          </a:xfrm>
          <a:custGeom>
            <a:avLst/>
            <a:gdLst>
              <a:gd name="connsiteX0" fmla="*/ 46 w 336913"/>
              <a:gd name="connsiteY0" fmla="*/ 46 h 79815"/>
              <a:gd name="connsiteX1" fmla="*/ 337052 w 336913"/>
              <a:gd name="connsiteY1" fmla="*/ 46 h 79815"/>
              <a:gd name="connsiteX2" fmla="*/ 337052 w 336913"/>
              <a:gd name="connsiteY2" fmla="*/ 79785 h 79815"/>
              <a:gd name="connsiteX3" fmla="*/ 46 w 336913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913" h="79815">
                <a:moveTo>
                  <a:pt x="46" y="46"/>
                </a:moveTo>
                <a:lnTo>
                  <a:pt x="337052" y="46"/>
                </a:lnTo>
                <a:lnTo>
                  <a:pt x="337052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354">
            <a:extLst>
              <a:ext uri="{FF2B5EF4-FFF2-40B4-BE49-F238E27FC236}">
                <a16:creationId xmlns:a16="http://schemas.microsoft.com/office/drawing/2014/main" id="{A6477226-595C-0F49-9D99-63D1618F26F7}"/>
              </a:ext>
            </a:extLst>
          </p:cNvPr>
          <p:cNvSpPr/>
          <p:nvPr/>
        </p:nvSpPr>
        <p:spPr>
          <a:xfrm>
            <a:off x="6554454" y="6761866"/>
            <a:ext cx="3997243" cy="919724"/>
          </a:xfrm>
          <a:custGeom>
            <a:avLst/>
            <a:gdLst>
              <a:gd name="connsiteX0" fmla="*/ 46 w 346890"/>
              <a:gd name="connsiteY0" fmla="*/ 46 h 79815"/>
              <a:gd name="connsiteX1" fmla="*/ 347520 w 346890"/>
              <a:gd name="connsiteY1" fmla="*/ 46 h 79815"/>
              <a:gd name="connsiteX2" fmla="*/ 347520 w 346890"/>
              <a:gd name="connsiteY2" fmla="*/ 79785 h 79815"/>
              <a:gd name="connsiteX3" fmla="*/ 46 w 346890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890" h="79815">
                <a:moveTo>
                  <a:pt x="46" y="46"/>
                </a:moveTo>
                <a:lnTo>
                  <a:pt x="347520" y="46"/>
                </a:lnTo>
                <a:lnTo>
                  <a:pt x="347520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58">
            <a:extLst>
              <a:ext uri="{FF2B5EF4-FFF2-40B4-BE49-F238E27FC236}">
                <a16:creationId xmlns:a16="http://schemas.microsoft.com/office/drawing/2014/main" id="{A2465B3B-4B2A-BB40-B9CB-4F4F2150CC9C}"/>
              </a:ext>
            </a:extLst>
          </p:cNvPr>
          <p:cNvSpPr/>
          <p:nvPr/>
        </p:nvSpPr>
        <p:spPr>
          <a:xfrm>
            <a:off x="10558323" y="6761866"/>
            <a:ext cx="4103359" cy="919724"/>
          </a:xfrm>
          <a:custGeom>
            <a:avLst/>
            <a:gdLst>
              <a:gd name="connsiteX0" fmla="*/ 46 w 356100"/>
              <a:gd name="connsiteY0" fmla="*/ 46 h 79815"/>
              <a:gd name="connsiteX1" fmla="*/ 356462 w 356100"/>
              <a:gd name="connsiteY1" fmla="*/ 46 h 79815"/>
              <a:gd name="connsiteX2" fmla="*/ 356462 w 356100"/>
              <a:gd name="connsiteY2" fmla="*/ 79785 h 79815"/>
              <a:gd name="connsiteX3" fmla="*/ 46 w 356100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00" h="79815">
                <a:moveTo>
                  <a:pt x="46" y="46"/>
                </a:moveTo>
                <a:lnTo>
                  <a:pt x="356462" y="46"/>
                </a:lnTo>
                <a:lnTo>
                  <a:pt x="356462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362">
            <a:extLst>
              <a:ext uri="{FF2B5EF4-FFF2-40B4-BE49-F238E27FC236}">
                <a16:creationId xmlns:a16="http://schemas.microsoft.com/office/drawing/2014/main" id="{498A778B-BE7E-4B4D-9F9F-E144BA856263}"/>
              </a:ext>
            </a:extLst>
          </p:cNvPr>
          <p:cNvSpPr/>
          <p:nvPr/>
        </p:nvSpPr>
        <p:spPr>
          <a:xfrm>
            <a:off x="14665312" y="6761866"/>
            <a:ext cx="3882278" cy="919724"/>
          </a:xfrm>
          <a:custGeom>
            <a:avLst/>
            <a:gdLst>
              <a:gd name="connsiteX0" fmla="*/ 46 w 336913"/>
              <a:gd name="connsiteY0" fmla="*/ 46 h 79815"/>
              <a:gd name="connsiteX1" fmla="*/ 337052 w 336913"/>
              <a:gd name="connsiteY1" fmla="*/ 46 h 79815"/>
              <a:gd name="connsiteX2" fmla="*/ 337052 w 336913"/>
              <a:gd name="connsiteY2" fmla="*/ 79785 h 79815"/>
              <a:gd name="connsiteX3" fmla="*/ 46 w 336913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913" h="79815">
                <a:moveTo>
                  <a:pt x="46" y="46"/>
                </a:moveTo>
                <a:lnTo>
                  <a:pt x="337052" y="46"/>
                </a:lnTo>
                <a:lnTo>
                  <a:pt x="337052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6" name="Forma libre 366">
            <a:extLst>
              <a:ext uri="{FF2B5EF4-FFF2-40B4-BE49-F238E27FC236}">
                <a16:creationId xmlns:a16="http://schemas.microsoft.com/office/drawing/2014/main" id="{1CFD566D-8AFC-BA4D-BE4C-D5B712423FB7}"/>
              </a:ext>
            </a:extLst>
          </p:cNvPr>
          <p:cNvSpPr/>
          <p:nvPr/>
        </p:nvSpPr>
        <p:spPr>
          <a:xfrm>
            <a:off x="18548650" y="6761866"/>
            <a:ext cx="3219022" cy="919724"/>
          </a:xfrm>
          <a:custGeom>
            <a:avLst/>
            <a:gdLst>
              <a:gd name="connsiteX0" fmla="*/ 46 w 279354"/>
              <a:gd name="connsiteY0" fmla="*/ 46 h 79815"/>
              <a:gd name="connsiteX1" fmla="*/ 279700 w 279354"/>
              <a:gd name="connsiteY1" fmla="*/ 46 h 79815"/>
              <a:gd name="connsiteX2" fmla="*/ 279700 w 279354"/>
              <a:gd name="connsiteY2" fmla="*/ 79785 h 79815"/>
              <a:gd name="connsiteX3" fmla="*/ 46 w 279354"/>
              <a:gd name="connsiteY3" fmla="*/ 79785 h 79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354" h="79815">
                <a:moveTo>
                  <a:pt x="46" y="46"/>
                </a:moveTo>
                <a:lnTo>
                  <a:pt x="279700" y="46"/>
                </a:lnTo>
                <a:lnTo>
                  <a:pt x="279700" y="79785"/>
                </a:lnTo>
                <a:lnTo>
                  <a:pt x="46" y="79785"/>
                </a:ln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351">
            <a:extLst>
              <a:ext uri="{FF2B5EF4-FFF2-40B4-BE49-F238E27FC236}">
                <a16:creationId xmlns:a16="http://schemas.microsoft.com/office/drawing/2014/main" id="{306DB375-F0EF-2C41-8CA1-BBFBA092C7FC}"/>
              </a:ext>
            </a:extLst>
          </p:cNvPr>
          <p:cNvSpPr/>
          <p:nvPr/>
        </p:nvSpPr>
        <p:spPr>
          <a:xfrm>
            <a:off x="2609977" y="6185265"/>
            <a:ext cx="1512228" cy="5324406"/>
          </a:xfrm>
          <a:custGeom>
            <a:avLst/>
            <a:gdLst>
              <a:gd name="connsiteX0" fmla="*/ 232 w 131235"/>
              <a:gd name="connsiteY0" fmla="*/ 580529 h 580197"/>
              <a:gd name="connsiteX1" fmla="*/ 232 w 131235"/>
              <a:gd name="connsiteY1" fmla="*/ 232 h 580197"/>
              <a:gd name="connsiteX2" fmla="*/ 131344 w 131235"/>
              <a:gd name="connsiteY2" fmla="*/ 232 h 5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5" h="580197">
                <a:moveTo>
                  <a:pt x="232" y="580529"/>
                </a:moveTo>
                <a:lnTo>
                  <a:pt x="232" y="232"/>
                </a:lnTo>
                <a:lnTo>
                  <a:pt x="131344" y="232"/>
                </a:lnTo>
              </a:path>
            </a:pathLst>
          </a:custGeom>
          <a:noFill/>
          <a:ln w="38100" cap="rnd">
            <a:solidFill>
              <a:schemeClr val="bg1">
                <a:lumMod val="85000"/>
              </a:schemeClr>
            </a:solidFill>
            <a:prstDash val="solid"/>
            <a:round/>
            <a:headEnd type="triangle"/>
            <a:tailEnd type="triangle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55">
            <a:extLst>
              <a:ext uri="{FF2B5EF4-FFF2-40B4-BE49-F238E27FC236}">
                <a16:creationId xmlns:a16="http://schemas.microsoft.com/office/drawing/2014/main" id="{884924CA-9298-2442-A0CF-D5B26B4098D0}"/>
              </a:ext>
            </a:extLst>
          </p:cNvPr>
          <p:cNvSpPr/>
          <p:nvPr/>
        </p:nvSpPr>
        <p:spPr>
          <a:xfrm>
            <a:off x="6523736" y="6185265"/>
            <a:ext cx="1512228" cy="5324406"/>
          </a:xfrm>
          <a:custGeom>
            <a:avLst/>
            <a:gdLst>
              <a:gd name="connsiteX0" fmla="*/ 232 w 131235"/>
              <a:gd name="connsiteY0" fmla="*/ 580529 h 580197"/>
              <a:gd name="connsiteX1" fmla="*/ 232 w 131235"/>
              <a:gd name="connsiteY1" fmla="*/ 232 h 580197"/>
              <a:gd name="connsiteX2" fmla="*/ 131337 w 131235"/>
              <a:gd name="connsiteY2" fmla="*/ 232 h 5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5" h="580197">
                <a:moveTo>
                  <a:pt x="232" y="580529"/>
                </a:moveTo>
                <a:lnTo>
                  <a:pt x="232" y="232"/>
                </a:lnTo>
                <a:lnTo>
                  <a:pt x="131337" y="232"/>
                </a:lnTo>
              </a:path>
            </a:pathLst>
          </a:custGeom>
          <a:noFill/>
          <a:ln w="38100" cap="rnd">
            <a:solidFill>
              <a:schemeClr val="bg1">
                <a:lumMod val="85000"/>
              </a:schemeClr>
            </a:solidFill>
            <a:prstDash val="solid"/>
            <a:round/>
            <a:headEnd type="triangle"/>
            <a:tailEnd type="triangle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59">
            <a:extLst>
              <a:ext uri="{FF2B5EF4-FFF2-40B4-BE49-F238E27FC236}">
                <a16:creationId xmlns:a16="http://schemas.microsoft.com/office/drawing/2014/main" id="{14505E4E-CB2B-CA44-93F2-DBB078EB0F2A}"/>
              </a:ext>
            </a:extLst>
          </p:cNvPr>
          <p:cNvSpPr/>
          <p:nvPr/>
        </p:nvSpPr>
        <p:spPr>
          <a:xfrm>
            <a:off x="10531419" y="6185265"/>
            <a:ext cx="1512228" cy="5324406"/>
          </a:xfrm>
          <a:custGeom>
            <a:avLst/>
            <a:gdLst>
              <a:gd name="connsiteX0" fmla="*/ 232 w 131235"/>
              <a:gd name="connsiteY0" fmla="*/ 580529 h 580197"/>
              <a:gd name="connsiteX1" fmla="*/ 232 w 131235"/>
              <a:gd name="connsiteY1" fmla="*/ 232 h 580197"/>
              <a:gd name="connsiteX2" fmla="*/ 131344 w 131235"/>
              <a:gd name="connsiteY2" fmla="*/ 232 h 5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5" h="580197">
                <a:moveTo>
                  <a:pt x="232" y="580529"/>
                </a:moveTo>
                <a:lnTo>
                  <a:pt x="232" y="232"/>
                </a:lnTo>
                <a:lnTo>
                  <a:pt x="131344" y="232"/>
                </a:lnTo>
              </a:path>
            </a:pathLst>
          </a:custGeom>
          <a:noFill/>
          <a:ln w="38100" cap="rnd">
            <a:solidFill>
              <a:schemeClr val="bg1">
                <a:lumMod val="85000"/>
              </a:schemeClr>
            </a:solidFill>
            <a:prstDash val="solid"/>
            <a:round/>
            <a:headEnd type="triangle"/>
            <a:tailEnd type="triangle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63">
            <a:extLst>
              <a:ext uri="{FF2B5EF4-FFF2-40B4-BE49-F238E27FC236}">
                <a16:creationId xmlns:a16="http://schemas.microsoft.com/office/drawing/2014/main" id="{B13C740D-219C-824B-8BA4-257F35BF1A52}"/>
              </a:ext>
            </a:extLst>
          </p:cNvPr>
          <p:cNvSpPr/>
          <p:nvPr/>
        </p:nvSpPr>
        <p:spPr>
          <a:xfrm>
            <a:off x="14636990" y="6185265"/>
            <a:ext cx="1512228" cy="5324406"/>
          </a:xfrm>
          <a:custGeom>
            <a:avLst/>
            <a:gdLst>
              <a:gd name="connsiteX0" fmla="*/ 232 w 131235"/>
              <a:gd name="connsiteY0" fmla="*/ 580529 h 580197"/>
              <a:gd name="connsiteX1" fmla="*/ 232 w 131235"/>
              <a:gd name="connsiteY1" fmla="*/ 232 h 580197"/>
              <a:gd name="connsiteX2" fmla="*/ 131344 w 131235"/>
              <a:gd name="connsiteY2" fmla="*/ 232 h 5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5" h="580197">
                <a:moveTo>
                  <a:pt x="232" y="580529"/>
                </a:moveTo>
                <a:lnTo>
                  <a:pt x="232" y="232"/>
                </a:lnTo>
                <a:lnTo>
                  <a:pt x="131344" y="232"/>
                </a:lnTo>
              </a:path>
            </a:pathLst>
          </a:custGeom>
          <a:noFill/>
          <a:ln w="38100" cap="rnd">
            <a:solidFill>
              <a:schemeClr val="bg1">
                <a:lumMod val="85000"/>
              </a:schemeClr>
            </a:solidFill>
            <a:prstDash val="solid"/>
            <a:round/>
            <a:headEnd type="triangle"/>
            <a:tailEnd type="triangle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7" name="Forma libre 367">
            <a:extLst>
              <a:ext uri="{FF2B5EF4-FFF2-40B4-BE49-F238E27FC236}">
                <a16:creationId xmlns:a16="http://schemas.microsoft.com/office/drawing/2014/main" id="{9DF90CCC-8E64-E640-AD93-1C64C811356F}"/>
              </a:ext>
            </a:extLst>
          </p:cNvPr>
          <p:cNvSpPr/>
          <p:nvPr/>
        </p:nvSpPr>
        <p:spPr>
          <a:xfrm>
            <a:off x="18516433" y="6185265"/>
            <a:ext cx="1512228" cy="5324406"/>
          </a:xfrm>
          <a:custGeom>
            <a:avLst/>
            <a:gdLst>
              <a:gd name="connsiteX0" fmla="*/ 232 w 131235"/>
              <a:gd name="connsiteY0" fmla="*/ 580529 h 580197"/>
              <a:gd name="connsiteX1" fmla="*/ 232 w 131235"/>
              <a:gd name="connsiteY1" fmla="*/ 232 h 580197"/>
              <a:gd name="connsiteX2" fmla="*/ 131337 w 131235"/>
              <a:gd name="connsiteY2" fmla="*/ 232 h 5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5" h="580197">
                <a:moveTo>
                  <a:pt x="232" y="580529"/>
                </a:moveTo>
                <a:lnTo>
                  <a:pt x="232" y="232"/>
                </a:lnTo>
                <a:lnTo>
                  <a:pt x="131337" y="232"/>
                </a:lnTo>
              </a:path>
            </a:pathLst>
          </a:custGeom>
          <a:noFill/>
          <a:ln w="38100" cap="rnd">
            <a:solidFill>
              <a:schemeClr val="bg1">
                <a:lumMod val="85000"/>
              </a:schemeClr>
            </a:solidFill>
            <a:prstDash val="solid"/>
            <a:round/>
            <a:headEnd type="triangle"/>
            <a:tailEnd type="triangle"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7994D8E5-1AE8-1041-B809-8B212D9C1D73}"/>
              </a:ext>
            </a:extLst>
          </p:cNvPr>
          <p:cNvSpPr txBox="1"/>
          <p:nvPr/>
        </p:nvSpPr>
        <p:spPr>
          <a:xfrm>
            <a:off x="2978535" y="6912210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DE672EE4-B348-804D-B558-B7164F34B92F}"/>
              </a:ext>
            </a:extLst>
          </p:cNvPr>
          <p:cNvSpPr txBox="1"/>
          <p:nvPr/>
        </p:nvSpPr>
        <p:spPr>
          <a:xfrm>
            <a:off x="6832363" y="6912210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D0686268-E49E-874C-AC15-8B79A45ACC85}"/>
              </a:ext>
            </a:extLst>
          </p:cNvPr>
          <p:cNvSpPr txBox="1"/>
          <p:nvPr/>
        </p:nvSpPr>
        <p:spPr>
          <a:xfrm>
            <a:off x="10809728" y="6912210"/>
            <a:ext cx="410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E1EF635B-126C-834A-A0A6-E39ADB5331BD}"/>
              </a:ext>
            </a:extLst>
          </p:cNvPr>
          <p:cNvSpPr txBox="1"/>
          <p:nvPr/>
        </p:nvSpPr>
        <p:spPr>
          <a:xfrm>
            <a:off x="14982471" y="6912210"/>
            <a:ext cx="320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E0117EC0-164B-2448-9667-8A1B6849BFE0}"/>
              </a:ext>
            </a:extLst>
          </p:cNvPr>
          <p:cNvSpPr txBox="1"/>
          <p:nvPr/>
        </p:nvSpPr>
        <p:spPr>
          <a:xfrm>
            <a:off x="18855733" y="6912210"/>
            <a:ext cx="25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EC4605BE-9847-CB4E-BE72-4B71B76EF570}"/>
              </a:ext>
            </a:extLst>
          </p:cNvPr>
          <p:cNvSpPr/>
          <p:nvPr/>
        </p:nvSpPr>
        <p:spPr>
          <a:xfrm>
            <a:off x="2978535" y="8262442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7E26C7BB-F78E-564D-92EA-FE9E0C104AE8}"/>
              </a:ext>
            </a:extLst>
          </p:cNvPr>
          <p:cNvSpPr/>
          <p:nvPr/>
        </p:nvSpPr>
        <p:spPr>
          <a:xfrm>
            <a:off x="6801719" y="8262442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0" name="Rectangle 56">
            <a:extLst>
              <a:ext uri="{FF2B5EF4-FFF2-40B4-BE49-F238E27FC236}">
                <a16:creationId xmlns:a16="http://schemas.microsoft.com/office/drawing/2014/main" id="{13305CBA-E920-FE4A-B67A-7D5C8FCEC644}"/>
              </a:ext>
            </a:extLst>
          </p:cNvPr>
          <p:cNvSpPr/>
          <p:nvPr/>
        </p:nvSpPr>
        <p:spPr>
          <a:xfrm>
            <a:off x="10813805" y="8262442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1D9F6C57-C51B-784B-A1A5-4B261E424975}"/>
              </a:ext>
            </a:extLst>
          </p:cNvPr>
          <p:cNvSpPr/>
          <p:nvPr/>
        </p:nvSpPr>
        <p:spPr>
          <a:xfrm>
            <a:off x="14982471" y="8262442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E5214FA3-D948-624C-AA61-1187EEFDEB9C}"/>
              </a:ext>
            </a:extLst>
          </p:cNvPr>
          <p:cNvSpPr/>
          <p:nvPr/>
        </p:nvSpPr>
        <p:spPr>
          <a:xfrm>
            <a:off x="18855733" y="8262442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04" name="Forma libre 369">
            <a:extLst>
              <a:ext uri="{FF2B5EF4-FFF2-40B4-BE49-F238E27FC236}">
                <a16:creationId xmlns:a16="http://schemas.microsoft.com/office/drawing/2014/main" id="{C28D390D-3BB2-2646-9094-2FE80DF9E09A}"/>
              </a:ext>
            </a:extLst>
          </p:cNvPr>
          <p:cNvSpPr/>
          <p:nvPr/>
        </p:nvSpPr>
        <p:spPr>
          <a:xfrm>
            <a:off x="4342357" y="5110104"/>
            <a:ext cx="801785" cy="1202674"/>
          </a:xfrm>
          <a:custGeom>
            <a:avLst/>
            <a:gdLst>
              <a:gd name="connsiteX0" fmla="*/ 219024 w 436983"/>
              <a:gd name="connsiteY0" fmla="*/ 958 h 655474"/>
              <a:gd name="connsiteX1" fmla="*/ 958 w 436983"/>
              <a:gd name="connsiteY1" fmla="*/ 219024 h 655474"/>
              <a:gd name="connsiteX2" fmla="*/ 62489 w 436983"/>
              <a:gd name="connsiteY2" fmla="*/ 377224 h 655474"/>
              <a:gd name="connsiteX3" fmla="*/ 82733 w 436983"/>
              <a:gd name="connsiteY3" fmla="*/ 409833 h 655474"/>
              <a:gd name="connsiteX4" fmla="*/ 82733 w 436983"/>
              <a:gd name="connsiteY4" fmla="*/ 437091 h 655474"/>
              <a:gd name="connsiteX5" fmla="*/ 109991 w 436983"/>
              <a:gd name="connsiteY5" fmla="*/ 484025 h 655474"/>
              <a:gd name="connsiteX6" fmla="*/ 109991 w 436983"/>
              <a:gd name="connsiteY6" fmla="*/ 570080 h 655474"/>
              <a:gd name="connsiteX7" fmla="*/ 125962 w 436983"/>
              <a:gd name="connsiteY7" fmla="*/ 608626 h 655474"/>
              <a:gd name="connsiteX8" fmla="*/ 141225 w 436983"/>
              <a:gd name="connsiteY8" fmla="*/ 623888 h 655474"/>
              <a:gd name="connsiteX9" fmla="*/ 141258 w 436983"/>
              <a:gd name="connsiteY9" fmla="*/ 623921 h 655474"/>
              <a:gd name="connsiteX10" fmla="*/ 152528 w 436983"/>
              <a:gd name="connsiteY10" fmla="*/ 635191 h 655474"/>
              <a:gd name="connsiteX11" fmla="*/ 200723 w 436983"/>
              <a:gd name="connsiteY11" fmla="*/ 655155 h 655474"/>
              <a:gd name="connsiteX12" fmla="*/ 237325 w 436983"/>
              <a:gd name="connsiteY12" fmla="*/ 655155 h 655474"/>
              <a:gd name="connsiteX13" fmla="*/ 285520 w 436983"/>
              <a:gd name="connsiteY13" fmla="*/ 635191 h 655474"/>
              <a:gd name="connsiteX14" fmla="*/ 296790 w 436983"/>
              <a:gd name="connsiteY14" fmla="*/ 623921 h 655474"/>
              <a:gd name="connsiteX15" fmla="*/ 296823 w 436983"/>
              <a:gd name="connsiteY15" fmla="*/ 623888 h 655474"/>
              <a:gd name="connsiteX16" fmla="*/ 312085 w 436983"/>
              <a:gd name="connsiteY16" fmla="*/ 608626 h 655474"/>
              <a:gd name="connsiteX17" fmla="*/ 328057 w 436983"/>
              <a:gd name="connsiteY17" fmla="*/ 570080 h 655474"/>
              <a:gd name="connsiteX18" fmla="*/ 328057 w 436983"/>
              <a:gd name="connsiteY18" fmla="*/ 484025 h 655474"/>
              <a:gd name="connsiteX19" fmla="*/ 355315 w 436983"/>
              <a:gd name="connsiteY19" fmla="*/ 437091 h 655474"/>
              <a:gd name="connsiteX20" fmla="*/ 355315 w 436983"/>
              <a:gd name="connsiteY20" fmla="*/ 409831 h 655474"/>
              <a:gd name="connsiteX21" fmla="*/ 375559 w 436983"/>
              <a:gd name="connsiteY21" fmla="*/ 377223 h 655474"/>
              <a:gd name="connsiteX22" fmla="*/ 437089 w 436983"/>
              <a:gd name="connsiteY22" fmla="*/ 219023 h 655474"/>
              <a:gd name="connsiteX23" fmla="*/ 219024 w 436983"/>
              <a:gd name="connsiteY23" fmla="*/ 958 h 655474"/>
              <a:gd name="connsiteX24" fmla="*/ 219024 w 436983"/>
              <a:gd name="connsiteY24" fmla="*/ 246282 h 655474"/>
              <a:gd name="connsiteX25" fmla="*/ 178137 w 436983"/>
              <a:gd name="connsiteY25" fmla="*/ 205395 h 655474"/>
              <a:gd name="connsiteX26" fmla="*/ 205395 w 436983"/>
              <a:gd name="connsiteY26" fmla="*/ 167018 h 655474"/>
              <a:gd name="connsiteX27" fmla="*/ 205395 w 436983"/>
              <a:gd name="connsiteY27" fmla="*/ 164508 h 655474"/>
              <a:gd name="connsiteX28" fmla="*/ 219024 w 436983"/>
              <a:gd name="connsiteY28" fmla="*/ 150878 h 655474"/>
              <a:gd name="connsiteX29" fmla="*/ 232654 w 436983"/>
              <a:gd name="connsiteY29" fmla="*/ 164508 h 655474"/>
              <a:gd name="connsiteX30" fmla="*/ 246283 w 436983"/>
              <a:gd name="connsiteY30" fmla="*/ 164508 h 655474"/>
              <a:gd name="connsiteX31" fmla="*/ 259913 w 436983"/>
              <a:gd name="connsiteY31" fmla="*/ 178137 h 655474"/>
              <a:gd name="connsiteX32" fmla="*/ 246283 w 436983"/>
              <a:gd name="connsiteY32" fmla="*/ 191767 h 655474"/>
              <a:gd name="connsiteX33" fmla="*/ 219024 w 436983"/>
              <a:gd name="connsiteY33" fmla="*/ 191767 h 655474"/>
              <a:gd name="connsiteX34" fmla="*/ 205395 w 436983"/>
              <a:gd name="connsiteY34" fmla="*/ 205396 h 655474"/>
              <a:gd name="connsiteX35" fmla="*/ 219024 w 436983"/>
              <a:gd name="connsiteY35" fmla="*/ 219026 h 655474"/>
              <a:gd name="connsiteX36" fmla="*/ 259912 w 436983"/>
              <a:gd name="connsiteY36" fmla="*/ 259913 h 655474"/>
              <a:gd name="connsiteX37" fmla="*/ 232654 w 436983"/>
              <a:gd name="connsiteY37" fmla="*/ 298290 h 655474"/>
              <a:gd name="connsiteX38" fmla="*/ 232654 w 436983"/>
              <a:gd name="connsiteY38" fmla="*/ 300800 h 655474"/>
              <a:gd name="connsiteX39" fmla="*/ 219024 w 436983"/>
              <a:gd name="connsiteY39" fmla="*/ 314430 h 655474"/>
              <a:gd name="connsiteX40" fmla="*/ 205395 w 436983"/>
              <a:gd name="connsiteY40" fmla="*/ 300800 h 655474"/>
              <a:gd name="connsiteX41" fmla="*/ 191765 w 436983"/>
              <a:gd name="connsiteY41" fmla="*/ 300800 h 655474"/>
              <a:gd name="connsiteX42" fmla="*/ 178136 w 436983"/>
              <a:gd name="connsiteY42" fmla="*/ 287171 h 655474"/>
              <a:gd name="connsiteX43" fmla="*/ 191765 w 436983"/>
              <a:gd name="connsiteY43" fmla="*/ 273541 h 655474"/>
              <a:gd name="connsiteX44" fmla="*/ 219024 w 436983"/>
              <a:gd name="connsiteY44" fmla="*/ 273541 h 655474"/>
              <a:gd name="connsiteX45" fmla="*/ 232654 w 436983"/>
              <a:gd name="connsiteY45" fmla="*/ 259912 h 655474"/>
              <a:gd name="connsiteX46" fmla="*/ 219024 w 436983"/>
              <a:gd name="connsiteY46" fmla="*/ 246282 h 655474"/>
              <a:gd name="connsiteX47" fmla="*/ 292813 w 436983"/>
              <a:gd name="connsiteY47" fmla="*/ 589352 h 655474"/>
              <a:gd name="connsiteX48" fmla="*/ 281527 w 436983"/>
              <a:gd name="connsiteY48" fmla="*/ 600638 h 655474"/>
              <a:gd name="connsiteX49" fmla="*/ 156523 w 436983"/>
              <a:gd name="connsiteY49" fmla="*/ 600638 h 655474"/>
              <a:gd name="connsiteX50" fmla="*/ 145237 w 436983"/>
              <a:gd name="connsiteY50" fmla="*/ 589352 h 655474"/>
              <a:gd name="connsiteX51" fmla="*/ 137913 w 436983"/>
              <a:gd name="connsiteY51" fmla="*/ 573381 h 655474"/>
              <a:gd name="connsiteX52" fmla="*/ 300138 w 436983"/>
              <a:gd name="connsiteY52" fmla="*/ 573381 h 655474"/>
              <a:gd name="connsiteX53" fmla="*/ 292813 w 436983"/>
              <a:gd name="connsiteY53" fmla="*/ 589352 h 655474"/>
              <a:gd name="connsiteX54" fmla="*/ 300799 w 436983"/>
              <a:gd name="connsiteY54" fmla="*/ 518864 h 655474"/>
              <a:gd name="connsiteX55" fmla="*/ 137250 w 436983"/>
              <a:gd name="connsiteY55" fmla="*/ 518864 h 655474"/>
              <a:gd name="connsiteX56" fmla="*/ 137250 w 436983"/>
              <a:gd name="connsiteY56" fmla="*/ 491606 h 655474"/>
              <a:gd name="connsiteX57" fmla="*/ 300799 w 436983"/>
              <a:gd name="connsiteY57" fmla="*/ 491606 h 655474"/>
              <a:gd name="connsiteX58" fmla="*/ 300799 w 436983"/>
              <a:gd name="connsiteY58" fmla="*/ 518864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36983" h="655474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Forma libre 312">
            <a:extLst>
              <a:ext uri="{FF2B5EF4-FFF2-40B4-BE49-F238E27FC236}">
                <a16:creationId xmlns:a16="http://schemas.microsoft.com/office/drawing/2014/main" id="{F57D6770-3E96-5649-8C27-38486410270C}"/>
              </a:ext>
            </a:extLst>
          </p:cNvPr>
          <p:cNvSpPr/>
          <p:nvPr/>
        </p:nvSpPr>
        <p:spPr>
          <a:xfrm>
            <a:off x="20267568" y="5245297"/>
            <a:ext cx="960089" cy="741888"/>
          </a:xfrm>
          <a:custGeom>
            <a:avLst/>
            <a:gdLst>
              <a:gd name="connsiteX0" fmla="*/ 484961 w 523262"/>
              <a:gd name="connsiteY0" fmla="*/ 47570 h 404340"/>
              <a:gd name="connsiteX1" fmla="*/ 461908 w 523262"/>
              <a:gd name="connsiteY1" fmla="*/ 47570 h 404340"/>
              <a:gd name="connsiteX2" fmla="*/ 452919 w 523262"/>
              <a:gd name="connsiteY2" fmla="*/ 51669 h 404340"/>
              <a:gd name="connsiteX3" fmla="*/ 450131 w 523262"/>
              <a:gd name="connsiteY3" fmla="*/ 61146 h 404340"/>
              <a:gd name="connsiteX4" fmla="*/ 451909 w 523262"/>
              <a:gd name="connsiteY4" fmla="*/ 83247 h 404340"/>
              <a:gd name="connsiteX5" fmla="*/ 297308 w 523262"/>
              <a:gd name="connsiteY5" fmla="*/ 237847 h 404340"/>
              <a:gd name="connsiteX6" fmla="*/ 142708 w 523262"/>
              <a:gd name="connsiteY6" fmla="*/ 83247 h 404340"/>
              <a:gd name="connsiteX7" fmla="*/ 144485 w 523262"/>
              <a:gd name="connsiteY7" fmla="*/ 61146 h 404340"/>
              <a:gd name="connsiteX8" fmla="*/ 141698 w 523262"/>
              <a:gd name="connsiteY8" fmla="*/ 51669 h 404340"/>
              <a:gd name="connsiteX9" fmla="*/ 132708 w 523262"/>
              <a:gd name="connsiteY9" fmla="*/ 47570 h 404340"/>
              <a:gd name="connsiteX10" fmla="*/ 105105 w 523262"/>
              <a:gd name="connsiteY10" fmla="*/ 47570 h 404340"/>
              <a:gd name="connsiteX11" fmla="*/ 95445 w 523262"/>
              <a:gd name="connsiteY11" fmla="*/ 16689 h 404340"/>
              <a:gd name="connsiteX12" fmla="*/ 72736 w 523262"/>
              <a:gd name="connsiteY12" fmla="*/ 0 h 404340"/>
              <a:gd name="connsiteX13" fmla="*/ 11893 w 523262"/>
              <a:gd name="connsiteY13" fmla="*/ 0 h 404340"/>
              <a:gd name="connsiteX14" fmla="*/ 0 w 523262"/>
              <a:gd name="connsiteY14" fmla="*/ 11893 h 404340"/>
              <a:gd name="connsiteX15" fmla="*/ 0 w 523262"/>
              <a:gd name="connsiteY15" fmla="*/ 35677 h 404340"/>
              <a:gd name="connsiteX16" fmla="*/ 11893 w 523262"/>
              <a:gd name="connsiteY16" fmla="*/ 47570 h 404340"/>
              <a:gd name="connsiteX17" fmla="*/ 55258 w 523262"/>
              <a:gd name="connsiteY17" fmla="*/ 47570 h 404340"/>
              <a:gd name="connsiteX18" fmla="*/ 130437 w 523262"/>
              <a:gd name="connsiteY18" fmla="*/ 287839 h 404340"/>
              <a:gd name="connsiteX19" fmla="*/ 95139 w 523262"/>
              <a:gd name="connsiteY19" fmla="*/ 323137 h 404340"/>
              <a:gd name="connsiteX20" fmla="*/ 84826 w 523262"/>
              <a:gd name="connsiteY20" fmla="*/ 374969 h 404340"/>
              <a:gd name="connsiteX21" fmla="*/ 128773 w 523262"/>
              <a:gd name="connsiteY21" fmla="*/ 404340 h 404340"/>
              <a:gd name="connsiteX22" fmla="*/ 463801 w 523262"/>
              <a:gd name="connsiteY22" fmla="*/ 404340 h 404340"/>
              <a:gd name="connsiteX23" fmla="*/ 475694 w 523262"/>
              <a:gd name="connsiteY23" fmla="*/ 392447 h 404340"/>
              <a:gd name="connsiteX24" fmla="*/ 475694 w 523262"/>
              <a:gd name="connsiteY24" fmla="*/ 368663 h 404340"/>
              <a:gd name="connsiteX25" fmla="*/ 463801 w 523262"/>
              <a:gd name="connsiteY25" fmla="*/ 356770 h 404340"/>
              <a:gd name="connsiteX26" fmla="*/ 128773 w 523262"/>
              <a:gd name="connsiteY26" fmla="*/ 356770 h 404340"/>
              <a:gd name="connsiteX27" fmla="*/ 176341 w 523262"/>
              <a:gd name="connsiteY27" fmla="*/ 309201 h 404340"/>
              <a:gd name="connsiteX28" fmla="*/ 393585 w 523262"/>
              <a:gd name="connsiteY28" fmla="*/ 309201 h 404340"/>
              <a:gd name="connsiteX29" fmla="*/ 436637 w 523262"/>
              <a:gd name="connsiteY29" fmla="*/ 281886 h 404340"/>
              <a:gd name="connsiteX30" fmla="*/ 519628 w 523262"/>
              <a:gd name="connsiteY30" fmla="*/ 105533 h 404340"/>
              <a:gd name="connsiteX31" fmla="*/ 523262 w 523262"/>
              <a:gd name="connsiteY31" fmla="*/ 89239 h 404340"/>
              <a:gd name="connsiteX32" fmla="*/ 523262 w 523262"/>
              <a:gd name="connsiteY32" fmla="*/ 85871 h 404340"/>
              <a:gd name="connsiteX33" fmla="*/ 484961 w 523262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61908" y="47570"/>
                </a:lnTo>
                <a:cubicBezTo>
                  <a:pt x="458459" y="47570"/>
                  <a:pt x="455184" y="49068"/>
                  <a:pt x="452919" y="51669"/>
                </a:cubicBezTo>
                <a:cubicBezTo>
                  <a:pt x="450666" y="54270"/>
                  <a:pt x="449643" y="57732"/>
                  <a:pt x="450131" y="61146"/>
                </a:cubicBezTo>
                <a:cubicBezTo>
                  <a:pt x="451339" y="69600"/>
                  <a:pt x="451909" y="76626"/>
                  <a:pt x="451909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626"/>
                  <a:pt x="143276" y="69600"/>
                  <a:pt x="144485" y="61146"/>
                </a:cubicBezTo>
                <a:cubicBezTo>
                  <a:pt x="144973" y="57731"/>
                  <a:pt x="143951" y="54270"/>
                  <a:pt x="141698" y="51669"/>
                </a:cubicBezTo>
                <a:cubicBezTo>
                  <a:pt x="139433" y="49068"/>
                  <a:pt x="136158" y="47570"/>
                  <a:pt x="132708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Forma libre 313">
            <a:extLst>
              <a:ext uri="{FF2B5EF4-FFF2-40B4-BE49-F238E27FC236}">
                <a16:creationId xmlns:a16="http://schemas.microsoft.com/office/drawing/2014/main" id="{D9D7F426-9C69-0443-AB37-F4F3C1006C35}"/>
              </a:ext>
            </a:extLst>
          </p:cNvPr>
          <p:cNvSpPr/>
          <p:nvPr/>
        </p:nvSpPr>
        <p:spPr>
          <a:xfrm>
            <a:off x="20442129" y="6030823"/>
            <a:ext cx="174562" cy="1745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8" name="Forma libre 314">
            <a:extLst>
              <a:ext uri="{FF2B5EF4-FFF2-40B4-BE49-F238E27FC236}">
                <a16:creationId xmlns:a16="http://schemas.microsoft.com/office/drawing/2014/main" id="{574E4D96-D361-404C-B181-71740C147643}"/>
              </a:ext>
            </a:extLst>
          </p:cNvPr>
          <p:cNvSpPr/>
          <p:nvPr/>
        </p:nvSpPr>
        <p:spPr>
          <a:xfrm>
            <a:off x="20965812" y="6030823"/>
            <a:ext cx="174562" cy="1745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9" name="Forma libre 315">
            <a:extLst>
              <a:ext uri="{FF2B5EF4-FFF2-40B4-BE49-F238E27FC236}">
                <a16:creationId xmlns:a16="http://schemas.microsoft.com/office/drawing/2014/main" id="{DFD75AE5-9833-264F-A5CF-7FDB37C7053B}"/>
              </a:ext>
            </a:extLst>
          </p:cNvPr>
          <p:cNvSpPr/>
          <p:nvPr/>
        </p:nvSpPr>
        <p:spPr>
          <a:xfrm>
            <a:off x="20573052" y="5158019"/>
            <a:ext cx="480043" cy="480044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0" name="Gráfico 221">
            <a:extLst>
              <a:ext uri="{FF2B5EF4-FFF2-40B4-BE49-F238E27FC236}">
                <a16:creationId xmlns:a16="http://schemas.microsoft.com/office/drawing/2014/main" id="{17148993-16B5-434D-AE03-BA1390CFC5A1}"/>
              </a:ext>
            </a:extLst>
          </p:cNvPr>
          <p:cNvSpPr/>
          <p:nvPr/>
        </p:nvSpPr>
        <p:spPr>
          <a:xfrm>
            <a:off x="8368729" y="5373400"/>
            <a:ext cx="1047364" cy="872803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2" name="Forma libre 340">
            <a:extLst>
              <a:ext uri="{FF2B5EF4-FFF2-40B4-BE49-F238E27FC236}">
                <a16:creationId xmlns:a16="http://schemas.microsoft.com/office/drawing/2014/main" id="{7E4B9524-5065-3C4E-9A89-D0A02B5DEFC6}"/>
              </a:ext>
            </a:extLst>
          </p:cNvPr>
          <p:cNvSpPr/>
          <p:nvPr/>
        </p:nvSpPr>
        <p:spPr>
          <a:xfrm>
            <a:off x="12765454" y="5192956"/>
            <a:ext cx="232670" cy="232670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Forma libre 341">
            <a:extLst>
              <a:ext uri="{FF2B5EF4-FFF2-40B4-BE49-F238E27FC236}">
                <a16:creationId xmlns:a16="http://schemas.microsoft.com/office/drawing/2014/main" id="{98A376E5-9B14-A743-945D-32F4C6ADE6D7}"/>
              </a:ext>
            </a:extLst>
          </p:cNvPr>
          <p:cNvSpPr/>
          <p:nvPr/>
        </p:nvSpPr>
        <p:spPr>
          <a:xfrm>
            <a:off x="12673535" y="5445733"/>
            <a:ext cx="415791" cy="208972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4" name="Forma libre 342">
            <a:extLst>
              <a:ext uri="{FF2B5EF4-FFF2-40B4-BE49-F238E27FC236}">
                <a16:creationId xmlns:a16="http://schemas.microsoft.com/office/drawing/2014/main" id="{AF8C3835-3769-0548-85DA-76032D1A4A78}"/>
              </a:ext>
            </a:extLst>
          </p:cNvPr>
          <p:cNvSpPr/>
          <p:nvPr/>
        </p:nvSpPr>
        <p:spPr>
          <a:xfrm>
            <a:off x="12466716" y="5744471"/>
            <a:ext cx="232670" cy="232670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5" name="Forma libre 343">
            <a:extLst>
              <a:ext uri="{FF2B5EF4-FFF2-40B4-BE49-F238E27FC236}">
                <a16:creationId xmlns:a16="http://schemas.microsoft.com/office/drawing/2014/main" id="{B2F783D8-9941-B44C-9109-9E1D69031D6D}"/>
              </a:ext>
            </a:extLst>
          </p:cNvPr>
          <p:cNvSpPr/>
          <p:nvPr/>
        </p:nvSpPr>
        <p:spPr>
          <a:xfrm>
            <a:off x="12374797" y="5997250"/>
            <a:ext cx="415791" cy="20897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6" name="Forma libre 344">
            <a:extLst>
              <a:ext uri="{FF2B5EF4-FFF2-40B4-BE49-F238E27FC236}">
                <a16:creationId xmlns:a16="http://schemas.microsoft.com/office/drawing/2014/main" id="{E9F3E21E-4854-8E40-A6F0-D583BB869795}"/>
              </a:ext>
            </a:extLst>
          </p:cNvPr>
          <p:cNvSpPr/>
          <p:nvPr/>
        </p:nvSpPr>
        <p:spPr>
          <a:xfrm>
            <a:off x="13064191" y="5744471"/>
            <a:ext cx="232670" cy="232670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7" name="Forma libre 345">
            <a:extLst>
              <a:ext uri="{FF2B5EF4-FFF2-40B4-BE49-F238E27FC236}">
                <a16:creationId xmlns:a16="http://schemas.microsoft.com/office/drawing/2014/main" id="{9ECD63F8-8DB9-7046-A08B-400A431A565E}"/>
              </a:ext>
            </a:extLst>
          </p:cNvPr>
          <p:cNvSpPr/>
          <p:nvPr/>
        </p:nvSpPr>
        <p:spPr>
          <a:xfrm>
            <a:off x="12972273" y="5997250"/>
            <a:ext cx="415791" cy="20897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8" name="Forma libre 346">
            <a:extLst>
              <a:ext uri="{FF2B5EF4-FFF2-40B4-BE49-F238E27FC236}">
                <a16:creationId xmlns:a16="http://schemas.microsoft.com/office/drawing/2014/main" id="{A61AE8BB-BB33-E346-88DF-55BFCA9DA85F}"/>
              </a:ext>
            </a:extLst>
          </p:cNvPr>
          <p:cNvSpPr/>
          <p:nvPr/>
        </p:nvSpPr>
        <p:spPr>
          <a:xfrm>
            <a:off x="12742471" y="5698512"/>
            <a:ext cx="277913" cy="277913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0" name="Forma libre 317">
            <a:extLst>
              <a:ext uri="{FF2B5EF4-FFF2-40B4-BE49-F238E27FC236}">
                <a16:creationId xmlns:a16="http://schemas.microsoft.com/office/drawing/2014/main" id="{1B0F9B18-A1FC-2E4D-AA6D-002D3FDE198C}"/>
              </a:ext>
            </a:extLst>
          </p:cNvPr>
          <p:cNvSpPr/>
          <p:nvPr/>
        </p:nvSpPr>
        <p:spPr>
          <a:xfrm>
            <a:off x="16434424" y="5232237"/>
            <a:ext cx="960089" cy="736337"/>
          </a:xfrm>
          <a:custGeom>
            <a:avLst/>
            <a:gdLst>
              <a:gd name="connsiteX0" fmla="*/ 558938 w 570831"/>
              <a:gd name="connsiteY0" fmla="*/ 190278 h 437797"/>
              <a:gd name="connsiteX1" fmla="*/ 463072 w 570831"/>
              <a:gd name="connsiteY1" fmla="*/ 190278 h 437797"/>
              <a:gd name="connsiteX2" fmla="*/ 328838 w 570831"/>
              <a:gd name="connsiteY2" fmla="*/ 4981 h 437797"/>
              <a:gd name="connsiteX3" fmla="*/ 312248 w 570831"/>
              <a:gd name="connsiteY3" fmla="*/ 2217 h 437797"/>
              <a:gd name="connsiteX4" fmla="*/ 292894 w 570831"/>
              <a:gd name="connsiteY4" fmla="*/ 16043 h 437797"/>
              <a:gd name="connsiteX5" fmla="*/ 290130 w 570831"/>
              <a:gd name="connsiteY5" fmla="*/ 32632 h 437797"/>
              <a:gd name="connsiteX6" fmla="*/ 404335 w 570831"/>
              <a:gd name="connsiteY6" fmla="*/ 190277 h 437797"/>
              <a:gd name="connsiteX7" fmla="*/ 157105 w 570831"/>
              <a:gd name="connsiteY7" fmla="*/ 190277 h 437797"/>
              <a:gd name="connsiteX8" fmla="*/ 271306 w 570831"/>
              <a:gd name="connsiteY8" fmla="*/ 32632 h 437797"/>
              <a:gd name="connsiteX9" fmla="*/ 268543 w 570831"/>
              <a:gd name="connsiteY9" fmla="*/ 16043 h 437797"/>
              <a:gd name="connsiteX10" fmla="*/ 249189 w 570831"/>
              <a:gd name="connsiteY10" fmla="*/ 2217 h 437797"/>
              <a:gd name="connsiteX11" fmla="*/ 232599 w 570831"/>
              <a:gd name="connsiteY11" fmla="*/ 4981 h 437797"/>
              <a:gd name="connsiteX12" fmla="*/ 98362 w 570831"/>
              <a:gd name="connsiteY12" fmla="*/ 190278 h 437797"/>
              <a:gd name="connsiteX13" fmla="*/ 11893 w 570831"/>
              <a:gd name="connsiteY13" fmla="*/ 190278 h 437797"/>
              <a:gd name="connsiteX14" fmla="*/ 0 w 570831"/>
              <a:gd name="connsiteY14" fmla="*/ 202169 h 437797"/>
              <a:gd name="connsiteX15" fmla="*/ 0 w 570831"/>
              <a:gd name="connsiteY15" fmla="*/ 225954 h 437797"/>
              <a:gd name="connsiteX16" fmla="*/ 11893 w 570831"/>
              <a:gd name="connsiteY16" fmla="*/ 237846 h 437797"/>
              <a:gd name="connsiteX17" fmla="*/ 35570 w 570831"/>
              <a:gd name="connsiteY17" fmla="*/ 237846 h 437797"/>
              <a:gd name="connsiteX18" fmla="*/ 96556 w 570831"/>
              <a:gd name="connsiteY18" fmla="*/ 412108 h 437797"/>
              <a:gd name="connsiteX19" fmla="*/ 111305 w 570831"/>
              <a:gd name="connsiteY19" fmla="*/ 434383 h 437797"/>
              <a:gd name="connsiteX20" fmla="*/ 123779 w 570831"/>
              <a:gd name="connsiteY20" fmla="*/ 437054 h 437797"/>
              <a:gd name="connsiteX21" fmla="*/ 131491 w 570831"/>
              <a:gd name="connsiteY21" fmla="*/ 426904 h 437797"/>
              <a:gd name="connsiteX22" fmla="*/ 285416 w 570831"/>
              <a:gd name="connsiteY22" fmla="*/ 285416 h 437797"/>
              <a:gd name="connsiteX23" fmla="*/ 439343 w 570831"/>
              <a:gd name="connsiteY23" fmla="*/ 426904 h 437797"/>
              <a:gd name="connsiteX24" fmla="*/ 447054 w 570831"/>
              <a:gd name="connsiteY24" fmla="*/ 437054 h 437797"/>
              <a:gd name="connsiteX25" fmla="*/ 451188 w 570831"/>
              <a:gd name="connsiteY25" fmla="*/ 437798 h 437797"/>
              <a:gd name="connsiteX26" fmla="*/ 459527 w 570831"/>
              <a:gd name="connsiteY26" fmla="*/ 434383 h 437797"/>
              <a:gd name="connsiteX27" fmla="*/ 474276 w 570831"/>
              <a:gd name="connsiteY27" fmla="*/ 412085 h 437797"/>
              <a:gd name="connsiteX28" fmla="*/ 535260 w 570831"/>
              <a:gd name="connsiteY28" fmla="*/ 237846 h 437797"/>
              <a:gd name="connsiteX29" fmla="*/ 558938 w 570831"/>
              <a:gd name="connsiteY29" fmla="*/ 237846 h 437797"/>
              <a:gd name="connsiteX30" fmla="*/ 570831 w 570831"/>
              <a:gd name="connsiteY30" fmla="*/ 225954 h 437797"/>
              <a:gd name="connsiteX31" fmla="*/ 570831 w 570831"/>
              <a:gd name="connsiteY31" fmla="*/ 202169 h 437797"/>
              <a:gd name="connsiteX32" fmla="*/ 558938 w 570831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70" y="237846"/>
                </a:lnTo>
                <a:lnTo>
                  <a:pt x="96556" y="412108"/>
                </a:lnTo>
                <a:cubicBezTo>
                  <a:pt x="99367" y="420099"/>
                  <a:pt x="104198" y="427380"/>
                  <a:pt x="111305" y="434383"/>
                </a:cubicBezTo>
                <a:cubicBezTo>
                  <a:pt x="114581" y="437612"/>
                  <a:pt x="119481" y="438645"/>
                  <a:pt x="123779" y="437054"/>
                </a:cubicBezTo>
                <a:cubicBezTo>
                  <a:pt x="128099" y="435451"/>
                  <a:pt x="131118" y="431491"/>
                  <a:pt x="131491" y="426904"/>
                </a:cubicBezTo>
                <a:cubicBezTo>
                  <a:pt x="138179" y="347561"/>
                  <a:pt x="205770" y="285416"/>
                  <a:pt x="285416" y="285416"/>
                </a:cubicBezTo>
                <a:cubicBezTo>
                  <a:pt x="365061" y="285416"/>
                  <a:pt x="432653" y="347561"/>
                  <a:pt x="439343" y="426904"/>
                </a:cubicBezTo>
                <a:cubicBezTo>
                  <a:pt x="439714" y="431492"/>
                  <a:pt x="442734" y="435452"/>
                  <a:pt x="447054" y="437054"/>
                </a:cubicBezTo>
                <a:cubicBezTo>
                  <a:pt x="448401" y="437554"/>
                  <a:pt x="449795" y="437798"/>
                  <a:pt x="451188" y="437798"/>
                </a:cubicBezTo>
                <a:cubicBezTo>
                  <a:pt x="454254" y="437798"/>
                  <a:pt x="457274" y="436613"/>
                  <a:pt x="459527" y="434383"/>
                </a:cubicBezTo>
                <a:cubicBezTo>
                  <a:pt x="466634" y="427380"/>
                  <a:pt x="471465" y="420098"/>
                  <a:pt x="474276" y="412085"/>
                </a:cubicBezTo>
                <a:lnTo>
                  <a:pt x="535260" y="237846"/>
                </a:lnTo>
                <a:lnTo>
                  <a:pt x="558938" y="237846"/>
                </a:lnTo>
                <a:cubicBezTo>
                  <a:pt x="565512" y="237846"/>
                  <a:pt x="570831" y="232527"/>
                  <a:pt x="570831" y="225954"/>
                </a:cubicBezTo>
                <a:lnTo>
                  <a:pt x="570831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21" name="Forma libre 318">
            <a:extLst>
              <a:ext uri="{FF2B5EF4-FFF2-40B4-BE49-F238E27FC236}">
                <a16:creationId xmlns:a16="http://schemas.microsoft.com/office/drawing/2014/main" id="{5191BF5A-60A8-044B-AFEB-9225875BC342}"/>
              </a:ext>
            </a:extLst>
          </p:cNvPr>
          <p:cNvSpPr/>
          <p:nvPr/>
        </p:nvSpPr>
        <p:spPr>
          <a:xfrm>
            <a:off x="16694448" y="5752285"/>
            <a:ext cx="440039" cy="440041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198685 w 261630"/>
              <a:gd name="connsiteY5" fmla="*/ 103547 h 261631"/>
              <a:gd name="connsiteX6" fmla="*/ 115438 w 261630"/>
              <a:gd name="connsiteY6" fmla="*/ 186793 h 261631"/>
              <a:gd name="connsiteX7" fmla="*/ 107030 w 261630"/>
              <a:gd name="connsiteY7" fmla="*/ 190277 h 261631"/>
              <a:gd name="connsiteX8" fmla="*/ 98621 w 261630"/>
              <a:gd name="connsiteY8" fmla="*/ 186793 h 261631"/>
              <a:gd name="connsiteX9" fmla="*/ 62944 w 261630"/>
              <a:gd name="connsiteY9" fmla="*/ 151116 h 261631"/>
              <a:gd name="connsiteX10" fmla="*/ 62944 w 261630"/>
              <a:gd name="connsiteY10" fmla="*/ 134300 h 261631"/>
              <a:gd name="connsiteX11" fmla="*/ 79760 w 261630"/>
              <a:gd name="connsiteY11" fmla="*/ 134300 h 261631"/>
              <a:gd name="connsiteX12" fmla="*/ 107029 w 261630"/>
              <a:gd name="connsiteY12" fmla="*/ 161569 h 261631"/>
              <a:gd name="connsiteX13" fmla="*/ 181867 w 261630"/>
              <a:gd name="connsiteY13" fmla="*/ 86731 h 261631"/>
              <a:gd name="connsiteX14" fmla="*/ 198683 w 261630"/>
              <a:gd name="connsiteY14" fmla="*/ 86731 h 261631"/>
              <a:gd name="connsiteX15" fmla="*/ 198685 w 261630"/>
              <a:gd name="connsiteY15" fmla="*/ 1035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ubicBezTo>
                  <a:pt x="202935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lose/>
                <a:moveTo>
                  <a:pt x="198685" y="103547"/>
                </a:moveTo>
                <a:lnTo>
                  <a:pt x="115438" y="186793"/>
                </a:lnTo>
                <a:cubicBezTo>
                  <a:pt x="113116" y="189116"/>
                  <a:pt x="110072" y="190277"/>
                  <a:pt x="107030" y="190277"/>
                </a:cubicBezTo>
                <a:cubicBezTo>
                  <a:pt x="103987" y="190277"/>
                  <a:pt x="100945" y="189116"/>
                  <a:pt x="98621" y="186793"/>
                </a:cubicBezTo>
                <a:lnTo>
                  <a:pt x="62944" y="151116"/>
                </a:lnTo>
                <a:cubicBezTo>
                  <a:pt x="58298" y="146471"/>
                  <a:pt x="58298" y="138945"/>
                  <a:pt x="62944" y="134300"/>
                </a:cubicBezTo>
                <a:cubicBezTo>
                  <a:pt x="67590" y="129656"/>
                  <a:pt x="75116" y="129654"/>
                  <a:pt x="79760" y="134300"/>
                </a:cubicBezTo>
                <a:lnTo>
                  <a:pt x="107029" y="161569"/>
                </a:lnTo>
                <a:lnTo>
                  <a:pt x="181867" y="86731"/>
                </a:lnTo>
                <a:cubicBezTo>
                  <a:pt x="186512" y="82085"/>
                  <a:pt x="194038" y="82085"/>
                  <a:pt x="198683" y="86731"/>
                </a:cubicBezTo>
                <a:cubicBezTo>
                  <a:pt x="203331" y="91376"/>
                  <a:pt x="203331" y="98902"/>
                  <a:pt x="198685" y="103547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20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Forma libre 525">
            <a:extLst>
              <a:ext uri="{FF2B5EF4-FFF2-40B4-BE49-F238E27FC236}">
                <a16:creationId xmlns:a16="http://schemas.microsoft.com/office/drawing/2014/main" id="{17261077-73B4-434F-AD8A-814DE7502E2F}"/>
              </a:ext>
            </a:extLst>
          </p:cNvPr>
          <p:cNvSpPr/>
          <p:nvPr/>
        </p:nvSpPr>
        <p:spPr>
          <a:xfrm>
            <a:off x="2943498" y="8675767"/>
            <a:ext cx="18540670" cy="9242"/>
          </a:xfrm>
          <a:custGeom>
            <a:avLst/>
            <a:gdLst>
              <a:gd name="connsiteX0" fmla="*/ 46 w 1538752"/>
              <a:gd name="connsiteY0" fmla="*/ 46 h 0"/>
              <a:gd name="connsiteX1" fmla="*/ 1539351 w 1538752"/>
              <a:gd name="connsiteY1" fmla="*/ 46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8752">
                <a:moveTo>
                  <a:pt x="46" y="46"/>
                </a:moveTo>
                <a:lnTo>
                  <a:pt x="1539351" y="46"/>
                </a:lnTo>
              </a:path>
            </a:pathLst>
          </a:custGeom>
          <a:ln w="25400" cap="rnd">
            <a:solidFill>
              <a:schemeClr val="bg1">
                <a:lumMod val="8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Forma libre 526">
            <a:extLst>
              <a:ext uri="{FF2B5EF4-FFF2-40B4-BE49-F238E27FC236}">
                <a16:creationId xmlns:a16="http://schemas.microsoft.com/office/drawing/2014/main" id="{55C431F3-0F35-CD42-BAD3-0BD4281BC754}"/>
              </a:ext>
            </a:extLst>
          </p:cNvPr>
          <p:cNvSpPr/>
          <p:nvPr/>
        </p:nvSpPr>
        <p:spPr>
          <a:xfrm>
            <a:off x="2668307" y="8458834"/>
            <a:ext cx="443867" cy="443867"/>
          </a:xfrm>
          <a:custGeom>
            <a:avLst/>
            <a:gdLst>
              <a:gd name="connsiteX0" fmla="*/ 37483 w 36837"/>
              <a:gd name="connsiteY0" fmla="*/ 18765 h 36837"/>
              <a:gd name="connsiteX1" fmla="*/ 18765 w 36837"/>
              <a:gd name="connsiteY1" fmla="*/ 37483 h 36837"/>
              <a:gd name="connsiteX2" fmla="*/ 46 w 36837"/>
              <a:gd name="connsiteY2" fmla="*/ 18765 h 36837"/>
              <a:gd name="connsiteX3" fmla="*/ 18765 w 36837"/>
              <a:gd name="connsiteY3" fmla="*/ 46 h 36837"/>
              <a:gd name="connsiteX4" fmla="*/ 37483 w 36837"/>
              <a:gd name="connsiteY4" fmla="*/ 18765 h 3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7" h="36837">
                <a:moveTo>
                  <a:pt x="37483" y="18765"/>
                </a:moveTo>
                <a:cubicBezTo>
                  <a:pt x="37483" y="29103"/>
                  <a:pt x="29102" y="37483"/>
                  <a:pt x="18765" y="37483"/>
                </a:cubicBezTo>
                <a:cubicBezTo>
                  <a:pt x="8427" y="37483"/>
                  <a:pt x="46" y="29103"/>
                  <a:pt x="46" y="18765"/>
                </a:cubicBezTo>
                <a:cubicBezTo>
                  <a:pt x="46" y="8427"/>
                  <a:pt x="8427" y="46"/>
                  <a:pt x="18765" y="46"/>
                </a:cubicBezTo>
                <a:cubicBezTo>
                  <a:pt x="29102" y="46"/>
                  <a:pt x="37483" y="8427"/>
                  <a:pt x="37483" y="18765"/>
                </a:cubicBezTo>
              </a:path>
            </a:pathLst>
          </a:custGeom>
          <a:solidFill>
            <a:schemeClr val="bg1">
              <a:lumMod val="8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527">
            <a:extLst>
              <a:ext uri="{FF2B5EF4-FFF2-40B4-BE49-F238E27FC236}">
                <a16:creationId xmlns:a16="http://schemas.microsoft.com/office/drawing/2014/main" id="{751DFE14-BC96-B248-A3BA-43AC277D28A8}"/>
              </a:ext>
            </a:extLst>
          </p:cNvPr>
          <p:cNvSpPr/>
          <p:nvPr/>
        </p:nvSpPr>
        <p:spPr>
          <a:xfrm>
            <a:off x="21265476" y="8461509"/>
            <a:ext cx="443867" cy="443867"/>
          </a:xfrm>
          <a:custGeom>
            <a:avLst/>
            <a:gdLst>
              <a:gd name="connsiteX0" fmla="*/ 37483 w 36837"/>
              <a:gd name="connsiteY0" fmla="*/ 18765 h 36837"/>
              <a:gd name="connsiteX1" fmla="*/ 18765 w 36837"/>
              <a:gd name="connsiteY1" fmla="*/ 37483 h 36837"/>
              <a:gd name="connsiteX2" fmla="*/ 46 w 36837"/>
              <a:gd name="connsiteY2" fmla="*/ 18765 h 36837"/>
              <a:gd name="connsiteX3" fmla="*/ 18765 w 36837"/>
              <a:gd name="connsiteY3" fmla="*/ 46 h 36837"/>
              <a:gd name="connsiteX4" fmla="*/ 37483 w 36837"/>
              <a:gd name="connsiteY4" fmla="*/ 18765 h 3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37" h="36837">
                <a:moveTo>
                  <a:pt x="37483" y="18765"/>
                </a:moveTo>
                <a:cubicBezTo>
                  <a:pt x="37483" y="29103"/>
                  <a:pt x="29103" y="37483"/>
                  <a:pt x="18765" y="37483"/>
                </a:cubicBezTo>
                <a:cubicBezTo>
                  <a:pt x="8427" y="37483"/>
                  <a:pt x="46" y="29103"/>
                  <a:pt x="46" y="18765"/>
                </a:cubicBezTo>
                <a:cubicBezTo>
                  <a:pt x="46" y="8427"/>
                  <a:pt x="8427" y="46"/>
                  <a:pt x="18765" y="46"/>
                </a:cubicBezTo>
                <a:cubicBezTo>
                  <a:pt x="29103" y="46"/>
                  <a:pt x="37483" y="8427"/>
                  <a:pt x="37483" y="18765"/>
                </a:cubicBezTo>
              </a:path>
            </a:pathLst>
          </a:custGeom>
          <a:solidFill>
            <a:schemeClr val="bg1">
              <a:lumMod val="8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4" name="Forma libre 528">
            <a:extLst>
              <a:ext uri="{FF2B5EF4-FFF2-40B4-BE49-F238E27FC236}">
                <a16:creationId xmlns:a16="http://schemas.microsoft.com/office/drawing/2014/main" id="{C92F2D05-9B2B-B34B-91B2-8EADD93D6502}"/>
              </a:ext>
            </a:extLst>
          </p:cNvPr>
          <p:cNvSpPr/>
          <p:nvPr/>
        </p:nvSpPr>
        <p:spPr>
          <a:xfrm>
            <a:off x="4675878" y="5533273"/>
            <a:ext cx="15202426" cy="6167894"/>
          </a:xfrm>
          <a:custGeom>
            <a:avLst/>
            <a:gdLst>
              <a:gd name="connsiteX0" fmla="*/ 1261785 w 1261700"/>
              <a:gd name="connsiteY0" fmla="*/ 259694 h 511894"/>
              <a:gd name="connsiteX1" fmla="*/ 1178516 w 1261700"/>
              <a:gd name="connsiteY1" fmla="*/ 36064 h 511894"/>
              <a:gd name="connsiteX2" fmla="*/ 1074525 w 1261700"/>
              <a:gd name="connsiteY2" fmla="*/ 36885 h 511894"/>
              <a:gd name="connsiteX3" fmla="*/ 919092 w 1261700"/>
              <a:gd name="connsiteY3" fmla="*/ 475272 h 511894"/>
              <a:gd name="connsiteX4" fmla="*/ 814518 w 1261700"/>
              <a:gd name="connsiteY4" fmla="*/ 474451 h 511894"/>
              <a:gd name="connsiteX5" fmla="*/ 671065 w 1261700"/>
              <a:gd name="connsiteY5" fmla="*/ 48742 h 511894"/>
              <a:gd name="connsiteX6" fmla="*/ 566230 w 1261700"/>
              <a:gd name="connsiteY6" fmla="*/ 48673 h 511894"/>
              <a:gd name="connsiteX7" fmla="*/ 423384 w 1261700"/>
              <a:gd name="connsiteY7" fmla="*/ 470721 h 511894"/>
              <a:gd name="connsiteX8" fmla="*/ 318549 w 1261700"/>
              <a:gd name="connsiteY8" fmla="*/ 470652 h 511894"/>
              <a:gd name="connsiteX9" fmla="*/ 176308 w 1261700"/>
              <a:gd name="connsiteY9" fmla="*/ 48551 h 511894"/>
              <a:gd name="connsiteX10" fmla="*/ 71474 w 1261700"/>
              <a:gd name="connsiteY10" fmla="*/ 48482 h 511894"/>
              <a:gd name="connsiteX11" fmla="*/ 46 w 1261700"/>
              <a:gd name="connsiteY11" fmla="*/ 259586 h 51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700" h="511894">
                <a:moveTo>
                  <a:pt x="1261785" y="259694"/>
                </a:moveTo>
                <a:lnTo>
                  <a:pt x="1178516" y="36064"/>
                </a:lnTo>
                <a:cubicBezTo>
                  <a:pt x="1160481" y="-12363"/>
                  <a:pt x="1091793" y="-11825"/>
                  <a:pt x="1074525" y="36885"/>
                </a:cubicBezTo>
                <a:lnTo>
                  <a:pt x="919092" y="475272"/>
                </a:lnTo>
                <a:cubicBezTo>
                  <a:pt x="901533" y="524796"/>
                  <a:pt x="831303" y="524244"/>
                  <a:pt x="814518" y="474451"/>
                </a:cubicBezTo>
                <a:lnTo>
                  <a:pt x="671065" y="48742"/>
                </a:lnTo>
                <a:cubicBezTo>
                  <a:pt x="654181" y="-1434"/>
                  <a:pt x="583207" y="-1480"/>
                  <a:pt x="566230" y="48673"/>
                </a:cubicBezTo>
                <a:lnTo>
                  <a:pt x="423384" y="470721"/>
                </a:lnTo>
                <a:cubicBezTo>
                  <a:pt x="406407" y="520875"/>
                  <a:pt x="335456" y="520828"/>
                  <a:pt x="318549" y="470652"/>
                </a:cubicBezTo>
                <a:lnTo>
                  <a:pt x="176308" y="48551"/>
                </a:lnTo>
                <a:cubicBezTo>
                  <a:pt x="159424" y="-1626"/>
                  <a:pt x="88450" y="-1672"/>
                  <a:pt x="71474" y="48482"/>
                </a:cubicBezTo>
                <a:lnTo>
                  <a:pt x="46" y="259586"/>
                </a:lnTo>
              </a:path>
            </a:pathLst>
          </a:custGeom>
          <a:noFill/>
          <a:ln w="25400" cap="rnd">
            <a:solidFill>
              <a:schemeClr val="bg1">
                <a:lumMod val="85000"/>
              </a:schemeClr>
            </a:solidFill>
            <a:custDash>
              <a:ds d="525000" sp="525000"/>
            </a:custDash>
            <a:round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5" name="Forma libre 529">
            <a:extLst>
              <a:ext uri="{FF2B5EF4-FFF2-40B4-BE49-F238E27FC236}">
                <a16:creationId xmlns:a16="http://schemas.microsoft.com/office/drawing/2014/main" id="{34D7196D-9E82-864B-AC99-02A911D6EC23}"/>
              </a:ext>
            </a:extLst>
          </p:cNvPr>
          <p:cNvSpPr/>
          <p:nvPr/>
        </p:nvSpPr>
        <p:spPr>
          <a:xfrm>
            <a:off x="5424251" y="5035607"/>
            <a:ext cx="1313106" cy="1313106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36" name="Forma libre 530">
            <a:extLst>
              <a:ext uri="{FF2B5EF4-FFF2-40B4-BE49-F238E27FC236}">
                <a16:creationId xmlns:a16="http://schemas.microsoft.com/office/drawing/2014/main" id="{AEC1EB6D-CF23-3141-8D65-611B3582EB2F}"/>
              </a:ext>
            </a:extLst>
          </p:cNvPr>
          <p:cNvSpPr/>
          <p:nvPr/>
        </p:nvSpPr>
        <p:spPr>
          <a:xfrm>
            <a:off x="8574866" y="10939491"/>
            <a:ext cx="1313106" cy="1313106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37" name="Forma libre 531">
            <a:extLst>
              <a:ext uri="{FF2B5EF4-FFF2-40B4-BE49-F238E27FC236}">
                <a16:creationId xmlns:a16="http://schemas.microsoft.com/office/drawing/2014/main" id="{A36B5C40-7F7A-DF41-8502-F82BA683A832}"/>
              </a:ext>
            </a:extLst>
          </p:cNvPr>
          <p:cNvSpPr/>
          <p:nvPr/>
        </p:nvSpPr>
        <p:spPr>
          <a:xfrm>
            <a:off x="11396008" y="5035607"/>
            <a:ext cx="1313106" cy="1313106"/>
          </a:xfrm>
          <a:custGeom>
            <a:avLst/>
            <a:gdLst>
              <a:gd name="connsiteX0" fmla="*/ 109301 w 108978"/>
              <a:gd name="connsiteY0" fmla="*/ 54682 h 108978"/>
              <a:gd name="connsiteX1" fmla="*/ 54666 w 108978"/>
              <a:gd name="connsiteY1" fmla="*/ 109302 h 108978"/>
              <a:gd name="connsiteX2" fmla="*/ 46 w 108978"/>
              <a:gd name="connsiteY2" fmla="*/ 54666 h 108978"/>
              <a:gd name="connsiteX3" fmla="*/ 54674 w 108978"/>
              <a:gd name="connsiteY3" fmla="*/ 46 h 108978"/>
              <a:gd name="connsiteX4" fmla="*/ 109301 w 108978"/>
              <a:gd name="connsiteY4" fmla="*/ 54674 h 108978"/>
              <a:gd name="connsiteX5" fmla="*/ 109301 w 108978"/>
              <a:gd name="connsiteY5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78" h="108978">
                <a:moveTo>
                  <a:pt x="109301" y="54682"/>
                </a:moveTo>
                <a:cubicBezTo>
                  <a:pt x="109297" y="84852"/>
                  <a:pt x="84836" y="109306"/>
                  <a:pt x="54666" y="109302"/>
                </a:cubicBezTo>
                <a:cubicBezTo>
                  <a:pt x="24496" y="109297"/>
                  <a:pt x="42" y="84836"/>
                  <a:pt x="46" y="54666"/>
                </a:cubicBezTo>
                <a:cubicBezTo>
                  <a:pt x="51" y="24499"/>
                  <a:pt x="24507" y="46"/>
                  <a:pt x="54674" y="46"/>
                </a:cubicBezTo>
                <a:cubicBezTo>
                  <a:pt x="84844" y="46"/>
                  <a:pt x="109301" y="24504"/>
                  <a:pt x="109301" y="54674"/>
                </a:cubicBezTo>
                <a:cubicBezTo>
                  <a:pt x="109301" y="54677"/>
                  <a:pt x="109301" y="54679"/>
                  <a:pt x="109301" y="54682"/>
                </a:cubicBezTo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38" name="Forma libre 532">
            <a:extLst>
              <a:ext uri="{FF2B5EF4-FFF2-40B4-BE49-F238E27FC236}">
                <a16:creationId xmlns:a16="http://schemas.microsoft.com/office/drawing/2014/main" id="{874259FB-7DA6-F940-8772-B5D2E3B6F2E3}"/>
              </a:ext>
            </a:extLst>
          </p:cNvPr>
          <p:cNvSpPr/>
          <p:nvPr/>
        </p:nvSpPr>
        <p:spPr>
          <a:xfrm>
            <a:off x="14571601" y="10939491"/>
            <a:ext cx="1313106" cy="1313106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39" name="Forma libre 533">
            <a:extLst>
              <a:ext uri="{FF2B5EF4-FFF2-40B4-BE49-F238E27FC236}">
                <a16:creationId xmlns:a16="http://schemas.microsoft.com/office/drawing/2014/main" id="{CF8B4336-04DF-E442-BA44-354830BDE4A2}"/>
              </a:ext>
            </a:extLst>
          </p:cNvPr>
          <p:cNvSpPr/>
          <p:nvPr/>
        </p:nvSpPr>
        <p:spPr>
          <a:xfrm>
            <a:off x="17636498" y="5035233"/>
            <a:ext cx="1313106" cy="1313106"/>
          </a:xfrm>
          <a:custGeom>
            <a:avLst/>
            <a:gdLst>
              <a:gd name="connsiteX0" fmla="*/ 109317 w 108978"/>
              <a:gd name="connsiteY0" fmla="*/ 54712 h 108978"/>
              <a:gd name="connsiteX1" fmla="*/ 54651 w 108978"/>
              <a:gd name="connsiteY1" fmla="*/ 109317 h 108978"/>
              <a:gd name="connsiteX2" fmla="*/ 46 w 108978"/>
              <a:gd name="connsiteY2" fmla="*/ 54651 h 108978"/>
              <a:gd name="connsiteX3" fmla="*/ 54705 w 108978"/>
              <a:gd name="connsiteY3" fmla="*/ 46 h 108978"/>
              <a:gd name="connsiteX4" fmla="*/ 109340 w 108978"/>
              <a:gd name="connsiteY4" fmla="*/ 54666 h 108978"/>
              <a:gd name="connsiteX5" fmla="*/ 109340 w 108978"/>
              <a:gd name="connsiteY5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78" h="108978">
                <a:moveTo>
                  <a:pt x="109317" y="54712"/>
                </a:moveTo>
                <a:cubicBezTo>
                  <a:pt x="109300" y="84887"/>
                  <a:pt x="84825" y="109334"/>
                  <a:pt x="54651" y="109317"/>
                </a:cubicBezTo>
                <a:cubicBezTo>
                  <a:pt x="24477" y="109300"/>
                  <a:pt x="29" y="84825"/>
                  <a:pt x="46" y="54651"/>
                </a:cubicBezTo>
                <a:cubicBezTo>
                  <a:pt x="63" y="24479"/>
                  <a:pt x="24533" y="34"/>
                  <a:pt x="54705" y="46"/>
                </a:cubicBezTo>
                <a:cubicBezTo>
                  <a:pt x="84875" y="42"/>
                  <a:pt x="109336" y="24496"/>
                  <a:pt x="109340" y="54666"/>
                </a:cubicBezTo>
                <a:cubicBezTo>
                  <a:pt x="109340" y="54671"/>
                  <a:pt x="109340" y="54676"/>
                  <a:pt x="109340" y="54682"/>
                </a:cubicBezTo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s-MX" sz="4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66476B-A257-B044-B5AE-75A47B1C0C4A}"/>
              </a:ext>
            </a:extLst>
          </p:cNvPr>
          <p:cNvSpPr/>
          <p:nvPr/>
        </p:nvSpPr>
        <p:spPr>
          <a:xfrm>
            <a:off x="4219346" y="10464774"/>
            <a:ext cx="3722915" cy="17878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9A6D1E-6E0A-7D47-B672-1813A7FEE010}"/>
              </a:ext>
            </a:extLst>
          </p:cNvPr>
          <p:cNvSpPr/>
          <p:nvPr/>
        </p:nvSpPr>
        <p:spPr>
          <a:xfrm>
            <a:off x="7271990" y="4981843"/>
            <a:ext cx="3722915" cy="1787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9089F8-C149-0740-B4BD-CFCCFBB8DC5E}"/>
              </a:ext>
            </a:extLst>
          </p:cNvPr>
          <p:cNvSpPr/>
          <p:nvPr/>
        </p:nvSpPr>
        <p:spPr>
          <a:xfrm>
            <a:off x="10285338" y="10464774"/>
            <a:ext cx="3722915" cy="17878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23C340-E659-5D43-BC34-7719965B08FF}"/>
              </a:ext>
            </a:extLst>
          </p:cNvPr>
          <p:cNvSpPr/>
          <p:nvPr/>
        </p:nvSpPr>
        <p:spPr>
          <a:xfrm>
            <a:off x="13346293" y="4981843"/>
            <a:ext cx="3722915" cy="17878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25D600-9FAC-F840-95FD-F27A67726E82}"/>
              </a:ext>
            </a:extLst>
          </p:cNvPr>
          <p:cNvSpPr/>
          <p:nvPr/>
        </p:nvSpPr>
        <p:spPr>
          <a:xfrm>
            <a:off x="16431593" y="10464774"/>
            <a:ext cx="3722915" cy="17878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D335A91C-2920-474F-8A29-C82B84210408}"/>
              </a:ext>
            </a:extLst>
          </p:cNvPr>
          <p:cNvSpPr txBox="1"/>
          <p:nvPr/>
        </p:nvSpPr>
        <p:spPr>
          <a:xfrm>
            <a:off x="4357108" y="11066145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8431EF4F-4B0D-0645-AF9A-217B2364AE06}"/>
              </a:ext>
            </a:extLst>
          </p:cNvPr>
          <p:cNvSpPr txBox="1"/>
          <p:nvPr/>
        </p:nvSpPr>
        <p:spPr>
          <a:xfrm>
            <a:off x="7428746" y="5579292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83BF0FA9-A93D-3041-AFB1-639ADF1A3EFB}"/>
              </a:ext>
            </a:extLst>
          </p:cNvPr>
          <p:cNvSpPr txBox="1"/>
          <p:nvPr/>
        </p:nvSpPr>
        <p:spPr>
          <a:xfrm>
            <a:off x="10090334" y="11066145"/>
            <a:ext cx="410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429D71CD-7666-544F-AFD5-0A43E869CB4A}"/>
              </a:ext>
            </a:extLst>
          </p:cNvPr>
          <p:cNvSpPr txBox="1"/>
          <p:nvPr/>
        </p:nvSpPr>
        <p:spPr>
          <a:xfrm>
            <a:off x="13617143" y="5579292"/>
            <a:ext cx="320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D453DA74-71A6-7144-88D5-39780B811AA3}"/>
              </a:ext>
            </a:extLst>
          </p:cNvPr>
          <p:cNvSpPr txBox="1"/>
          <p:nvPr/>
        </p:nvSpPr>
        <p:spPr>
          <a:xfrm>
            <a:off x="17030942" y="11066145"/>
            <a:ext cx="252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8C6BEA0D-C9A0-4444-B9D6-F04C56943BE0}"/>
              </a:ext>
            </a:extLst>
          </p:cNvPr>
          <p:cNvSpPr/>
          <p:nvPr/>
        </p:nvSpPr>
        <p:spPr>
          <a:xfrm>
            <a:off x="4423250" y="8891728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89" name="Forma libre 369">
            <a:extLst>
              <a:ext uri="{FF2B5EF4-FFF2-40B4-BE49-F238E27FC236}">
                <a16:creationId xmlns:a16="http://schemas.microsoft.com/office/drawing/2014/main" id="{4885C3A2-8858-E14B-AFCD-1B23AED89F98}"/>
              </a:ext>
            </a:extLst>
          </p:cNvPr>
          <p:cNvSpPr/>
          <p:nvPr/>
        </p:nvSpPr>
        <p:spPr>
          <a:xfrm>
            <a:off x="5807042" y="7274481"/>
            <a:ext cx="623571" cy="935354"/>
          </a:xfrm>
          <a:custGeom>
            <a:avLst/>
            <a:gdLst>
              <a:gd name="connsiteX0" fmla="*/ 219024 w 436983"/>
              <a:gd name="connsiteY0" fmla="*/ 958 h 655474"/>
              <a:gd name="connsiteX1" fmla="*/ 958 w 436983"/>
              <a:gd name="connsiteY1" fmla="*/ 219024 h 655474"/>
              <a:gd name="connsiteX2" fmla="*/ 62489 w 436983"/>
              <a:gd name="connsiteY2" fmla="*/ 377224 h 655474"/>
              <a:gd name="connsiteX3" fmla="*/ 82733 w 436983"/>
              <a:gd name="connsiteY3" fmla="*/ 409833 h 655474"/>
              <a:gd name="connsiteX4" fmla="*/ 82733 w 436983"/>
              <a:gd name="connsiteY4" fmla="*/ 437091 h 655474"/>
              <a:gd name="connsiteX5" fmla="*/ 109991 w 436983"/>
              <a:gd name="connsiteY5" fmla="*/ 484025 h 655474"/>
              <a:gd name="connsiteX6" fmla="*/ 109991 w 436983"/>
              <a:gd name="connsiteY6" fmla="*/ 570080 h 655474"/>
              <a:gd name="connsiteX7" fmla="*/ 125962 w 436983"/>
              <a:gd name="connsiteY7" fmla="*/ 608626 h 655474"/>
              <a:gd name="connsiteX8" fmla="*/ 141225 w 436983"/>
              <a:gd name="connsiteY8" fmla="*/ 623888 h 655474"/>
              <a:gd name="connsiteX9" fmla="*/ 141258 w 436983"/>
              <a:gd name="connsiteY9" fmla="*/ 623921 h 655474"/>
              <a:gd name="connsiteX10" fmla="*/ 152528 w 436983"/>
              <a:gd name="connsiteY10" fmla="*/ 635191 h 655474"/>
              <a:gd name="connsiteX11" fmla="*/ 200723 w 436983"/>
              <a:gd name="connsiteY11" fmla="*/ 655155 h 655474"/>
              <a:gd name="connsiteX12" fmla="*/ 237325 w 436983"/>
              <a:gd name="connsiteY12" fmla="*/ 655155 h 655474"/>
              <a:gd name="connsiteX13" fmla="*/ 285520 w 436983"/>
              <a:gd name="connsiteY13" fmla="*/ 635191 h 655474"/>
              <a:gd name="connsiteX14" fmla="*/ 296790 w 436983"/>
              <a:gd name="connsiteY14" fmla="*/ 623921 h 655474"/>
              <a:gd name="connsiteX15" fmla="*/ 296823 w 436983"/>
              <a:gd name="connsiteY15" fmla="*/ 623888 h 655474"/>
              <a:gd name="connsiteX16" fmla="*/ 312085 w 436983"/>
              <a:gd name="connsiteY16" fmla="*/ 608626 h 655474"/>
              <a:gd name="connsiteX17" fmla="*/ 328057 w 436983"/>
              <a:gd name="connsiteY17" fmla="*/ 570080 h 655474"/>
              <a:gd name="connsiteX18" fmla="*/ 328057 w 436983"/>
              <a:gd name="connsiteY18" fmla="*/ 484025 h 655474"/>
              <a:gd name="connsiteX19" fmla="*/ 355315 w 436983"/>
              <a:gd name="connsiteY19" fmla="*/ 437091 h 655474"/>
              <a:gd name="connsiteX20" fmla="*/ 355315 w 436983"/>
              <a:gd name="connsiteY20" fmla="*/ 409831 h 655474"/>
              <a:gd name="connsiteX21" fmla="*/ 375559 w 436983"/>
              <a:gd name="connsiteY21" fmla="*/ 377223 h 655474"/>
              <a:gd name="connsiteX22" fmla="*/ 437089 w 436983"/>
              <a:gd name="connsiteY22" fmla="*/ 219023 h 655474"/>
              <a:gd name="connsiteX23" fmla="*/ 219024 w 436983"/>
              <a:gd name="connsiteY23" fmla="*/ 958 h 655474"/>
              <a:gd name="connsiteX24" fmla="*/ 219024 w 436983"/>
              <a:gd name="connsiteY24" fmla="*/ 246282 h 655474"/>
              <a:gd name="connsiteX25" fmla="*/ 178137 w 436983"/>
              <a:gd name="connsiteY25" fmla="*/ 205395 h 655474"/>
              <a:gd name="connsiteX26" fmla="*/ 205395 w 436983"/>
              <a:gd name="connsiteY26" fmla="*/ 167018 h 655474"/>
              <a:gd name="connsiteX27" fmla="*/ 205395 w 436983"/>
              <a:gd name="connsiteY27" fmla="*/ 164508 h 655474"/>
              <a:gd name="connsiteX28" fmla="*/ 219024 w 436983"/>
              <a:gd name="connsiteY28" fmla="*/ 150878 h 655474"/>
              <a:gd name="connsiteX29" fmla="*/ 232654 w 436983"/>
              <a:gd name="connsiteY29" fmla="*/ 164508 h 655474"/>
              <a:gd name="connsiteX30" fmla="*/ 246283 w 436983"/>
              <a:gd name="connsiteY30" fmla="*/ 164508 h 655474"/>
              <a:gd name="connsiteX31" fmla="*/ 259913 w 436983"/>
              <a:gd name="connsiteY31" fmla="*/ 178137 h 655474"/>
              <a:gd name="connsiteX32" fmla="*/ 246283 w 436983"/>
              <a:gd name="connsiteY32" fmla="*/ 191767 h 655474"/>
              <a:gd name="connsiteX33" fmla="*/ 219024 w 436983"/>
              <a:gd name="connsiteY33" fmla="*/ 191767 h 655474"/>
              <a:gd name="connsiteX34" fmla="*/ 205395 w 436983"/>
              <a:gd name="connsiteY34" fmla="*/ 205396 h 655474"/>
              <a:gd name="connsiteX35" fmla="*/ 219024 w 436983"/>
              <a:gd name="connsiteY35" fmla="*/ 219026 h 655474"/>
              <a:gd name="connsiteX36" fmla="*/ 259912 w 436983"/>
              <a:gd name="connsiteY36" fmla="*/ 259913 h 655474"/>
              <a:gd name="connsiteX37" fmla="*/ 232654 w 436983"/>
              <a:gd name="connsiteY37" fmla="*/ 298290 h 655474"/>
              <a:gd name="connsiteX38" fmla="*/ 232654 w 436983"/>
              <a:gd name="connsiteY38" fmla="*/ 300800 h 655474"/>
              <a:gd name="connsiteX39" fmla="*/ 219024 w 436983"/>
              <a:gd name="connsiteY39" fmla="*/ 314430 h 655474"/>
              <a:gd name="connsiteX40" fmla="*/ 205395 w 436983"/>
              <a:gd name="connsiteY40" fmla="*/ 300800 h 655474"/>
              <a:gd name="connsiteX41" fmla="*/ 191765 w 436983"/>
              <a:gd name="connsiteY41" fmla="*/ 300800 h 655474"/>
              <a:gd name="connsiteX42" fmla="*/ 178136 w 436983"/>
              <a:gd name="connsiteY42" fmla="*/ 287171 h 655474"/>
              <a:gd name="connsiteX43" fmla="*/ 191765 w 436983"/>
              <a:gd name="connsiteY43" fmla="*/ 273541 h 655474"/>
              <a:gd name="connsiteX44" fmla="*/ 219024 w 436983"/>
              <a:gd name="connsiteY44" fmla="*/ 273541 h 655474"/>
              <a:gd name="connsiteX45" fmla="*/ 232654 w 436983"/>
              <a:gd name="connsiteY45" fmla="*/ 259912 h 655474"/>
              <a:gd name="connsiteX46" fmla="*/ 219024 w 436983"/>
              <a:gd name="connsiteY46" fmla="*/ 246282 h 655474"/>
              <a:gd name="connsiteX47" fmla="*/ 292813 w 436983"/>
              <a:gd name="connsiteY47" fmla="*/ 589352 h 655474"/>
              <a:gd name="connsiteX48" fmla="*/ 281527 w 436983"/>
              <a:gd name="connsiteY48" fmla="*/ 600638 h 655474"/>
              <a:gd name="connsiteX49" fmla="*/ 156523 w 436983"/>
              <a:gd name="connsiteY49" fmla="*/ 600638 h 655474"/>
              <a:gd name="connsiteX50" fmla="*/ 145237 w 436983"/>
              <a:gd name="connsiteY50" fmla="*/ 589352 h 655474"/>
              <a:gd name="connsiteX51" fmla="*/ 137913 w 436983"/>
              <a:gd name="connsiteY51" fmla="*/ 573381 h 655474"/>
              <a:gd name="connsiteX52" fmla="*/ 300138 w 436983"/>
              <a:gd name="connsiteY52" fmla="*/ 573381 h 655474"/>
              <a:gd name="connsiteX53" fmla="*/ 292813 w 436983"/>
              <a:gd name="connsiteY53" fmla="*/ 589352 h 655474"/>
              <a:gd name="connsiteX54" fmla="*/ 300799 w 436983"/>
              <a:gd name="connsiteY54" fmla="*/ 518864 h 655474"/>
              <a:gd name="connsiteX55" fmla="*/ 137250 w 436983"/>
              <a:gd name="connsiteY55" fmla="*/ 518864 h 655474"/>
              <a:gd name="connsiteX56" fmla="*/ 137250 w 436983"/>
              <a:gd name="connsiteY56" fmla="*/ 491606 h 655474"/>
              <a:gd name="connsiteX57" fmla="*/ 300799 w 436983"/>
              <a:gd name="connsiteY57" fmla="*/ 491606 h 655474"/>
              <a:gd name="connsiteX58" fmla="*/ 300799 w 436983"/>
              <a:gd name="connsiteY58" fmla="*/ 518864 h 65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36983" h="655474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Forma libre 312">
            <a:extLst>
              <a:ext uri="{FF2B5EF4-FFF2-40B4-BE49-F238E27FC236}">
                <a16:creationId xmlns:a16="http://schemas.microsoft.com/office/drawing/2014/main" id="{29ACDFC0-CF9B-C145-A2E4-D5FC01E3911A}"/>
              </a:ext>
            </a:extLst>
          </p:cNvPr>
          <p:cNvSpPr/>
          <p:nvPr/>
        </p:nvSpPr>
        <p:spPr>
          <a:xfrm>
            <a:off x="17947039" y="7416886"/>
            <a:ext cx="746689" cy="576988"/>
          </a:xfrm>
          <a:custGeom>
            <a:avLst/>
            <a:gdLst>
              <a:gd name="connsiteX0" fmla="*/ 484961 w 523262"/>
              <a:gd name="connsiteY0" fmla="*/ 47570 h 404340"/>
              <a:gd name="connsiteX1" fmla="*/ 461908 w 523262"/>
              <a:gd name="connsiteY1" fmla="*/ 47570 h 404340"/>
              <a:gd name="connsiteX2" fmla="*/ 452919 w 523262"/>
              <a:gd name="connsiteY2" fmla="*/ 51669 h 404340"/>
              <a:gd name="connsiteX3" fmla="*/ 450131 w 523262"/>
              <a:gd name="connsiteY3" fmla="*/ 61146 h 404340"/>
              <a:gd name="connsiteX4" fmla="*/ 451909 w 523262"/>
              <a:gd name="connsiteY4" fmla="*/ 83247 h 404340"/>
              <a:gd name="connsiteX5" fmla="*/ 297308 w 523262"/>
              <a:gd name="connsiteY5" fmla="*/ 237847 h 404340"/>
              <a:gd name="connsiteX6" fmla="*/ 142708 w 523262"/>
              <a:gd name="connsiteY6" fmla="*/ 83247 h 404340"/>
              <a:gd name="connsiteX7" fmla="*/ 144485 w 523262"/>
              <a:gd name="connsiteY7" fmla="*/ 61146 h 404340"/>
              <a:gd name="connsiteX8" fmla="*/ 141698 w 523262"/>
              <a:gd name="connsiteY8" fmla="*/ 51669 h 404340"/>
              <a:gd name="connsiteX9" fmla="*/ 132708 w 523262"/>
              <a:gd name="connsiteY9" fmla="*/ 47570 h 404340"/>
              <a:gd name="connsiteX10" fmla="*/ 105105 w 523262"/>
              <a:gd name="connsiteY10" fmla="*/ 47570 h 404340"/>
              <a:gd name="connsiteX11" fmla="*/ 95445 w 523262"/>
              <a:gd name="connsiteY11" fmla="*/ 16689 h 404340"/>
              <a:gd name="connsiteX12" fmla="*/ 72736 w 523262"/>
              <a:gd name="connsiteY12" fmla="*/ 0 h 404340"/>
              <a:gd name="connsiteX13" fmla="*/ 11893 w 523262"/>
              <a:gd name="connsiteY13" fmla="*/ 0 h 404340"/>
              <a:gd name="connsiteX14" fmla="*/ 0 w 523262"/>
              <a:gd name="connsiteY14" fmla="*/ 11893 h 404340"/>
              <a:gd name="connsiteX15" fmla="*/ 0 w 523262"/>
              <a:gd name="connsiteY15" fmla="*/ 35677 h 404340"/>
              <a:gd name="connsiteX16" fmla="*/ 11893 w 523262"/>
              <a:gd name="connsiteY16" fmla="*/ 47570 h 404340"/>
              <a:gd name="connsiteX17" fmla="*/ 55258 w 523262"/>
              <a:gd name="connsiteY17" fmla="*/ 47570 h 404340"/>
              <a:gd name="connsiteX18" fmla="*/ 130437 w 523262"/>
              <a:gd name="connsiteY18" fmla="*/ 287839 h 404340"/>
              <a:gd name="connsiteX19" fmla="*/ 95139 w 523262"/>
              <a:gd name="connsiteY19" fmla="*/ 323137 h 404340"/>
              <a:gd name="connsiteX20" fmla="*/ 84826 w 523262"/>
              <a:gd name="connsiteY20" fmla="*/ 374969 h 404340"/>
              <a:gd name="connsiteX21" fmla="*/ 128773 w 523262"/>
              <a:gd name="connsiteY21" fmla="*/ 404340 h 404340"/>
              <a:gd name="connsiteX22" fmla="*/ 463801 w 523262"/>
              <a:gd name="connsiteY22" fmla="*/ 404340 h 404340"/>
              <a:gd name="connsiteX23" fmla="*/ 475694 w 523262"/>
              <a:gd name="connsiteY23" fmla="*/ 392447 h 404340"/>
              <a:gd name="connsiteX24" fmla="*/ 475694 w 523262"/>
              <a:gd name="connsiteY24" fmla="*/ 368663 h 404340"/>
              <a:gd name="connsiteX25" fmla="*/ 463801 w 523262"/>
              <a:gd name="connsiteY25" fmla="*/ 356770 h 404340"/>
              <a:gd name="connsiteX26" fmla="*/ 128773 w 523262"/>
              <a:gd name="connsiteY26" fmla="*/ 356770 h 404340"/>
              <a:gd name="connsiteX27" fmla="*/ 176341 w 523262"/>
              <a:gd name="connsiteY27" fmla="*/ 309201 h 404340"/>
              <a:gd name="connsiteX28" fmla="*/ 393585 w 523262"/>
              <a:gd name="connsiteY28" fmla="*/ 309201 h 404340"/>
              <a:gd name="connsiteX29" fmla="*/ 436637 w 523262"/>
              <a:gd name="connsiteY29" fmla="*/ 281886 h 404340"/>
              <a:gd name="connsiteX30" fmla="*/ 519628 w 523262"/>
              <a:gd name="connsiteY30" fmla="*/ 105533 h 404340"/>
              <a:gd name="connsiteX31" fmla="*/ 523262 w 523262"/>
              <a:gd name="connsiteY31" fmla="*/ 89239 h 404340"/>
              <a:gd name="connsiteX32" fmla="*/ 523262 w 523262"/>
              <a:gd name="connsiteY32" fmla="*/ 85871 h 404340"/>
              <a:gd name="connsiteX33" fmla="*/ 484961 w 523262"/>
              <a:gd name="connsiteY33" fmla="*/ 47570 h 40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3262" h="404340">
                <a:moveTo>
                  <a:pt x="484961" y="47570"/>
                </a:moveTo>
                <a:lnTo>
                  <a:pt x="461908" y="47570"/>
                </a:lnTo>
                <a:cubicBezTo>
                  <a:pt x="458459" y="47570"/>
                  <a:pt x="455184" y="49068"/>
                  <a:pt x="452919" y="51669"/>
                </a:cubicBezTo>
                <a:cubicBezTo>
                  <a:pt x="450666" y="54270"/>
                  <a:pt x="449643" y="57732"/>
                  <a:pt x="450131" y="61146"/>
                </a:cubicBezTo>
                <a:cubicBezTo>
                  <a:pt x="451339" y="69600"/>
                  <a:pt x="451909" y="76626"/>
                  <a:pt x="451909" y="83247"/>
                </a:cubicBezTo>
                <a:cubicBezTo>
                  <a:pt x="451909" y="168491"/>
                  <a:pt x="382552" y="237847"/>
                  <a:pt x="297308" y="237847"/>
                </a:cubicBezTo>
                <a:cubicBezTo>
                  <a:pt x="212065" y="237847"/>
                  <a:pt x="142708" y="168491"/>
                  <a:pt x="142708" y="83247"/>
                </a:cubicBezTo>
                <a:cubicBezTo>
                  <a:pt x="142708" y="76626"/>
                  <a:pt x="143276" y="69600"/>
                  <a:pt x="144485" y="61146"/>
                </a:cubicBezTo>
                <a:cubicBezTo>
                  <a:pt x="144973" y="57731"/>
                  <a:pt x="143951" y="54270"/>
                  <a:pt x="141698" y="51669"/>
                </a:cubicBezTo>
                <a:cubicBezTo>
                  <a:pt x="139433" y="49068"/>
                  <a:pt x="136158" y="47570"/>
                  <a:pt x="132708" y="47570"/>
                </a:cubicBezTo>
                <a:lnTo>
                  <a:pt x="105105" y="47570"/>
                </a:lnTo>
                <a:lnTo>
                  <a:pt x="95445" y="16689"/>
                </a:lnTo>
                <a:cubicBezTo>
                  <a:pt x="92339" y="6760"/>
                  <a:pt x="83141" y="0"/>
                  <a:pt x="72736" y="0"/>
                </a:cubicBezTo>
                <a:lnTo>
                  <a:pt x="11893" y="0"/>
                </a:lnTo>
                <a:cubicBezTo>
                  <a:pt x="5325" y="0"/>
                  <a:pt x="0" y="5324"/>
                  <a:pt x="0" y="11893"/>
                </a:cubicBezTo>
                <a:lnTo>
                  <a:pt x="0" y="35677"/>
                </a:lnTo>
                <a:cubicBezTo>
                  <a:pt x="0" y="42245"/>
                  <a:pt x="5325" y="47570"/>
                  <a:pt x="11893" y="47570"/>
                </a:cubicBezTo>
                <a:lnTo>
                  <a:pt x="55258" y="47570"/>
                </a:lnTo>
                <a:lnTo>
                  <a:pt x="130437" y="287839"/>
                </a:lnTo>
                <a:lnTo>
                  <a:pt x="95139" y="323137"/>
                </a:lnTo>
                <a:cubicBezTo>
                  <a:pt x="81482" y="336784"/>
                  <a:pt x="77440" y="357131"/>
                  <a:pt x="84826" y="374969"/>
                </a:cubicBezTo>
                <a:cubicBezTo>
                  <a:pt x="92213" y="392808"/>
                  <a:pt x="109470" y="404340"/>
                  <a:pt x="128773" y="404340"/>
                </a:cubicBezTo>
                <a:lnTo>
                  <a:pt x="463801" y="404340"/>
                </a:lnTo>
                <a:cubicBezTo>
                  <a:pt x="470369" y="404340"/>
                  <a:pt x="475694" y="399015"/>
                  <a:pt x="475694" y="392447"/>
                </a:cubicBezTo>
                <a:lnTo>
                  <a:pt x="475694" y="368663"/>
                </a:lnTo>
                <a:cubicBezTo>
                  <a:pt x="475694" y="362094"/>
                  <a:pt x="470369" y="356770"/>
                  <a:pt x="463801" y="356770"/>
                </a:cubicBezTo>
                <a:lnTo>
                  <a:pt x="128773" y="356770"/>
                </a:lnTo>
                <a:lnTo>
                  <a:pt x="176341" y="309201"/>
                </a:lnTo>
                <a:lnTo>
                  <a:pt x="393585" y="309201"/>
                </a:lnTo>
                <a:cubicBezTo>
                  <a:pt x="411923" y="309201"/>
                  <a:pt x="428820" y="298481"/>
                  <a:pt x="436637" y="281886"/>
                </a:cubicBezTo>
                <a:lnTo>
                  <a:pt x="519628" y="105533"/>
                </a:lnTo>
                <a:cubicBezTo>
                  <a:pt x="522008" y="100458"/>
                  <a:pt x="523262" y="94826"/>
                  <a:pt x="523262" y="89239"/>
                </a:cubicBezTo>
                <a:lnTo>
                  <a:pt x="523262" y="85871"/>
                </a:lnTo>
                <a:cubicBezTo>
                  <a:pt x="523262" y="64747"/>
                  <a:pt x="506085" y="47570"/>
                  <a:pt x="484961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2" name="Forma libre 313">
            <a:extLst>
              <a:ext uri="{FF2B5EF4-FFF2-40B4-BE49-F238E27FC236}">
                <a16:creationId xmlns:a16="http://schemas.microsoft.com/office/drawing/2014/main" id="{4AE34EC2-6BC5-144A-9973-BBD3D3A052D8}"/>
              </a:ext>
            </a:extLst>
          </p:cNvPr>
          <p:cNvSpPr/>
          <p:nvPr/>
        </p:nvSpPr>
        <p:spPr>
          <a:xfrm>
            <a:off x="18082800" y="8027812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3" name="Forma libre 314">
            <a:extLst>
              <a:ext uri="{FF2B5EF4-FFF2-40B4-BE49-F238E27FC236}">
                <a16:creationId xmlns:a16="http://schemas.microsoft.com/office/drawing/2014/main" id="{A7CF3668-4DF6-CA4C-A0F6-97D259F5F157}"/>
              </a:ext>
            </a:extLst>
          </p:cNvPr>
          <p:cNvSpPr/>
          <p:nvPr/>
        </p:nvSpPr>
        <p:spPr>
          <a:xfrm>
            <a:off x="18490084" y="8027812"/>
            <a:ext cx="135762" cy="135762"/>
          </a:xfrm>
          <a:custGeom>
            <a:avLst/>
            <a:gdLst>
              <a:gd name="connsiteX0" fmla="*/ 95139 w 95139"/>
              <a:gd name="connsiteY0" fmla="*/ 47570 h 95139"/>
              <a:gd name="connsiteX1" fmla="*/ 47570 w 95139"/>
              <a:gd name="connsiteY1" fmla="*/ 95139 h 95139"/>
              <a:gd name="connsiteX2" fmla="*/ 0 w 95139"/>
              <a:gd name="connsiteY2" fmla="*/ 47570 h 95139"/>
              <a:gd name="connsiteX3" fmla="*/ 47570 w 95139"/>
              <a:gd name="connsiteY3" fmla="*/ 0 h 95139"/>
              <a:gd name="connsiteX4" fmla="*/ 95139 w 95139"/>
              <a:gd name="connsiteY4" fmla="*/ 47570 h 95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39" h="95139">
                <a:moveTo>
                  <a:pt x="95139" y="47570"/>
                </a:moveTo>
                <a:cubicBezTo>
                  <a:pt x="95139" y="73842"/>
                  <a:pt x="73842" y="95139"/>
                  <a:pt x="47570" y="95139"/>
                </a:cubicBezTo>
                <a:cubicBezTo>
                  <a:pt x="21298" y="95139"/>
                  <a:pt x="0" y="73842"/>
                  <a:pt x="0" y="47570"/>
                </a:cubicBezTo>
                <a:cubicBezTo>
                  <a:pt x="0" y="21298"/>
                  <a:pt x="21298" y="0"/>
                  <a:pt x="47570" y="0"/>
                </a:cubicBezTo>
                <a:cubicBezTo>
                  <a:pt x="73842" y="0"/>
                  <a:pt x="95139" y="21298"/>
                  <a:pt x="95139" y="47570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4" name="Forma libre 315">
            <a:extLst>
              <a:ext uri="{FF2B5EF4-FFF2-40B4-BE49-F238E27FC236}">
                <a16:creationId xmlns:a16="http://schemas.microsoft.com/office/drawing/2014/main" id="{1B3F1356-78B4-D04B-8029-8B67241E0091}"/>
              </a:ext>
            </a:extLst>
          </p:cNvPr>
          <p:cNvSpPr/>
          <p:nvPr/>
        </p:nvSpPr>
        <p:spPr>
          <a:xfrm>
            <a:off x="18184623" y="7349007"/>
            <a:ext cx="373343" cy="373344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62945 w 261630"/>
              <a:gd name="connsiteY5" fmla="*/ 134299 h 261631"/>
              <a:gd name="connsiteX6" fmla="*/ 79761 w 261630"/>
              <a:gd name="connsiteY6" fmla="*/ 134299 h 261631"/>
              <a:gd name="connsiteX7" fmla="*/ 107030 w 261630"/>
              <a:gd name="connsiteY7" fmla="*/ 161567 h 261631"/>
              <a:gd name="connsiteX8" fmla="*/ 181868 w 261630"/>
              <a:gd name="connsiteY8" fmla="*/ 86730 h 261631"/>
              <a:gd name="connsiteX9" fmla="*/ 198684 w 261630"/>
              <a:gd name="connsiteY9" fmla="*/ 86730 h 261631"/>
              <a:gd name="connsiteX10" fmla="*/ 198684 w 261630"/>
              <a:gd name="connsiteY10" fmla="*/ 103546 h 261631"/>
              <a:gd name="connsiteX11" fmla="*/ 115437 w 261630"/>
              <a:gd name="connsiteY11" fmla="*/ 186792 h 261631"/>
              <a:gd name="connsiteX12" fmla="*/ 107029 w 261630"/>
              <a:gd name="connsiteY12" fmla="*/ 190276 h 261631"/>
              <a:gd name="connsiteX13" fmla="*/ 98620 w 261630"/>
              <a:gd name="connsiteY13" fmla="*/ 186792 h 261631"/>
              <a:gd name="connsiteX14" fmla="*/ 62943 w 261630"/>
              <a:gd name="connsiteY14" fmla="*/ 151115 h 261631"/>
              <a:gd name="connsiteX15" fmla="*/ 62945 w 261630"/>
              <a:gd name="connsiteY15" fmla="*/ 134299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47" y="261631"/>
                  <a:pt x="261630" y="202948"/>
                  <a:pt x="261630" y="130816"/>
                </a:cubicBezTo>
                <a:cubicBezTo>
                  <a:pt x="261630" y="58684"/>
                  <a:pt x="202947" y="0"/>
                  <a:pt x="130815" y="0"/>
                </a:cubicBezTo>
                <a:cubicBezTo>
                  <a:pt x="58683" y="0"/>
                  <a:pt x="0" y="58683"/>
                  <a:pt x="0" y="130815"/>
                </a:cubicBezTo>
                <a:cubicBezTo>
                  <a:pt x="0" y="202947"/>
                  <a:pt x="58683" y="261631"/>
                  <a:pt x="130815" y="261631"/>
                </a:cubicBezTo>
                <a:close/>
                <a:moveTo>
                  <a:pt x="62945" y="134299"/>
                </a:moveTo>
                <a:cubicBezTo>
                  <a:pt x="67591" y="129653"/>
                  <a:pt x="75117" y="129653"/>
                  <a:pt x="79761" y="134299"/>
                </a:cubicBezTo>
                <a:lnTo>
                  <a:pt x="107030" y="161567"/>
                </a:lnTo>
                <a:lnTo>
                  <a:pt x="181868" y="86730"/>
                </a:lnTo>
                <a:cubicBezTo>
                  <a:pt x="186513" y="82084"/>
                  <a:pt x="194039" y="82084"/>
                  <a:pt x="198684" y="86730"/>
                </a:cubicBezTo>
                <a:cubicBezTo>
                  <a:pt x="203330" y="91375"/>
                  <a:pt x="203330" y="98901"/>
                  <a:pt x="198684" y="103546"/>
                </a:cubicBezTo>
                <a:lnTo>
                  <a:pt x="115437" y="186792"/>
                </a:lnTo>
                <a:cubicBezTo>
                  <a:pt x="113115" y="189115"/>
                  <a:pt x="110071" y="190276"/>
                  <a:pt x="107029" y="190276"/>
                </a:cubicBezTo>
                <a:cubicBezTo>
                  <a:pt x="103986" y="190276"/>
                  <a:pt x="100943" y="189115"/>
                  <a:pt x="98620" y="186792"/>
                </a:cubicBezTo>
                <a:lnTo>
                  <a:pt x="62943" y="151115"/>
                </a:lnTo>
                <a:cubicBezTo>
                  <a:pt x="58299" y="146471"/>
                  <a:pt x="58299" y="138945"/>
                  <a:pt x="62945" y="134299"/>
                </a:cubicBezTo>
                <a:close/>
              </a:path>
            </a:pathLst>
          </a:custGeom>
          <a:solidFill>
            <a:schemeClr val="accent5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5" name="Gráfico 221">
            <a:extLst>
              <a:ext uri="{FF2B5EF4-FFF2-40B4-BE49-F238E27FC236}">
                <a16:creationId xmlns:a16="http://schemas.microsoft.com/office/drawing/2014/main" id="{7ECC7B77-3A63-124A-A1B5-40908E6CC578}"/>
              </a:ext>
            </a:extLst>
          </p:cNvPr>
          <p:cNvSpPr/>
          <p:nvPr/>
        </p:nvSpPr>
        <p:spPr>
          <a:xfrm>
            <a:off x="8819340" y="9306959"/>
            <a:ext cx="814565" cy="678804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7" name="Forma libre 340">
            <a:extLst>
              <a:ext uri="{FF2B5EF4-FFF2-40B4-BE49-F238E27FC236}">
                <a16:creationId xmlns:a16="http://schemas.microsoft.com/office/drawing/2014/main" id="{3B3143F8-61FE-0D4F-A4CD-5A1487555A0D}"/>
              </a:ext>
            </a:extLst>
          </p:cNvPr>
          <p:cNvSpPr/>
          <p:nvPr/>
        </p:nvSpPr>
        <p:spPr>
          <a:xfrm>
            <a:off x="11994633" y="7168053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8" name="Forma libre 341">
            <a:extLst>
              <a:ext uri="{FF2B5EF4-FFF2-40B4-BE49-F238E27FC236}">
                <a16:creationId xmlns:a16="http://schemas.microsoft.com/office/drawing/2014/main" id="{B391AEC6-693C-5C49-8A40-2964ABFEA6D6}"/>
              </a:ext>
            </a:extLst>
          </p:cNvPr>
          <p:cNvSpPr/>
          <p:nvPr/>
        </p:nvSpPr>
        <p:spPr>
          <a:xfrm>
            <a:off x="11923145" y="7364645"/>
            <a:ext cx="323373" cy="162523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9" name="Forma libre 342">
            <a:extLst>
              <a:ext uri="{FF2B5EF4-FFF2-40B4-BE49-F238E27FC236}">
                <a16:creationId xmlns:a16="http://schemas.microsoft.com/office/drawing/2014/main" id="{BD0BC48A-8EDC-4E4E-A63A-D5CAAE9DF5F8}"/>
              </a:ext>
            </a:extLst>
          </p:cNvPr>
          <p:cNvSpPr/>
          <p:nvPr/>
        </p:nvSpPr>
        <p:spPr>
          <a:xfrm>
            <a:off x="11762296" y="7596982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0" name="Forma libre 343">
            <a:extLst>
              <a:ext uri="{FF2B5EF4-FFF2-40B4-BE49-F238E27FC236}">
                <a16:creationId xmlns:a16="http://schemas.microsoft.com/office/drawing/2014/main" id="{8B470CB5-D7A8-3A4E-BE65-579261D81759}"/>
              </a:ext>
            </a:extLst>
          </p:cNvPr>
          <p:cNvSpPr/>
          <p:nvPr/>
        </p:nvSpPr>
        <p:spPr>
          <a:xfrm>
            <a:off x="11690808" y="7793575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1" name="Forma libre 344">
            <a:extLst>
              <a:ext uri="{FF2B5EF4-FFF2-40B4-BE49-F238E27FC236}">
                <a16:creationId xmlns:a16="http://schemas.microsoft.com/office/drawing/2014/main" id="{7C5793E3-3240-6844-941C-FE0876F77D9B}"/>
              </a:ext>
            </a:extLst>
          </p:cNvPr>
          <p:cNvSpPr/>
          <p:nvPr/>
        </p:nvSpPr>
        <p:spPr>
          <a:xfrm>
            <a:off x="12226969" y="7596982"/>
            <a:ext cx="180954" cy="180954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2" name="Forma libre 345">
            <a:extLst>
              <a:ext uri="{FF2B5EF4-FFF2-40B4-BE49-F238E27FC236}">
                <a16:creationId xmlns:a16="http://schemas.microsoft.com/office/drawing/2014/main" id="{204BD097-0020-814A-B473-B6CC8EF35C06}"/>
              </a:ext>
            </a:extLst>
          </p:cNvPr>
          <p:cNvSpPr/>
          <p:nvPr/>
        </p:nvSpPr>
        <p:spPr>
          <a:xfrm>
            <a:off x="12155482" y="7793575"/>
            <a:ext cx="323373" cy="162523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3" name="Forma libre 346">
            <a:extLst>
              <a:ext uri="{FF2B5EF4-FFF2-40B4-BE49-F238E27FC236}">
                <a16:creationId xmlns:a16="http://schemas.microsoft.com/office/drawing/2014/main" id="{7FE5A8AA-FDBB-D548-9E7A-439829FA55F5}"/>
              </a:ext>
            </a:extLst>
          </p:cNvPr>
          <p:cNvSpPr/>
          <p:nvPr/>
        </p:nvSpPr>
        <p:spPr>
          <a:xfrm>
            <a:off x="11976758" y="7561238"/>
            <a:ext cx="216141" cy="216141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5" name="Forma libre 317">
            <a:extLst>
              <a:ext uri="{FF2B5EF4-FFF2-40B4-BE49-F238E27FC236}">
                <a16:creationId xmlns:a16="http://schemas.microsoft.com/office/drawing/2014/main" id="{D4C3DFE4-65AC-FB45-8867-923E3B357E53}"/>
              </a:ext>
            </a:extLst>
          </p:cNvPr>
          <p:cNvSpPr/>
          <p:nvPr/>
        </p:nvSpPr>
        <p:spPr>
          <a:xfrm>
            <a:off x="14850835" y="9233785"/>
            <a:ext cx="746689" cy="572671"/>
          </a:xfrm>
          <a:custGeom>
            <a:avLst/>
            <a:gdLst>
              <a:gd name="connsiteX0" fmla="*/ 558938 w 570831"/>
              <a:gd name="connsiteY0" fmla="*/ 190278 h 437797"/>
              <a:gd name="connsiteX1" fmla="*/ 463072 w 570831"/>
              <a:gd name="connsiteY1" fmla="*/ 190278 h 437797"/>
              <a:gd name="connsiteX2" fmla="*/ 328838 w 570831"/>
              <a:gd name="connsiteY2" fmla="*/ 4981 h 437797"/>
              <a:gd name="connsiteX3" fmla="*/ 312248 w 570831"/>
              <a:gd name="connsiteY3" fmla="*/ 2217 h 437797"/>
              <a:gd name="connsiteX4" fmla="*/ 292894 w 570831"/>
              <a:gd name="connsiteY4" fmla="*/ 16043 h 437797"/>
              <a:gd name="connsiteX5" fmla="*/ 290130 w 570831"/>
              <a:gd name="connsiteY5" fmla="*/ 32632 h 437797"/>
              <a:gd name="connsiteX6" fmla="*/ 404335 w 570831"/>
              <a:gd name="connsiteY6" fmla="*/ 190277 h 437797"/>
              <a:gd name="connsiteX7" fmla="*/ 157105 w 570831"/>
              <a:gd name="connsiteY7" fmla="*/ 190277 h 437797"/>
              <a:gd name="connsiteX8" fmla="*/ 271306 w 570831"/>
              <a:gd name="connsiteY8" fmla="*/ 32632 h 437797"/>
              <a:gd name="connsiteX9" fmla="*/ 268543 w 570831"/>
              <a:gd name="connsiteY9" fmla="*/ 16043 h 437797"/>
              <a:gd name="connsiteX10" fmla="*/ 249189 w 570831"/>
              <a:gd name="connsiteY10" fmla="*/ 2217 h 437797"/>
              <a:gd name="connsiteX11" fmla="*/ 232599 w 570831"/>
              <a:gd name="connsiteY11" fmla="*/ 4981 h 437797"/>
              <a:gd name="connsiteX12" fmla="*/ 98362 w 570831"/>
              <a:gd name="connsiteY12" fmla="*/ 190278 h 437797"/>
              <a:gd name="connsiteX13" fmla="*/ 11893 w 570831"/>
              <a:gd name="connsiteY13" fmla="*/ 190278 h 437797"/>
              <a:gd name="connsiteX14" fmla="*/ 0 w 570831"/>
              <a:gd name="connsiteY14" fmla="*/ 202169 h 437797"/>
              <a:gd name="connsiteX15" fmla="*/ 0 w 570831"/>
              <a:gd name="connsiteY15" fmla="*/ 225954 h 437797"/>
              <a:gd name="connsiteX16" fmla="*/ 11893 w 570831"/>
              <a:gd name="connsiteY16" fmla="*/ 237846 h 437797"/>
              <a:gd name="connsiteX17" fmla="*/ 35570 w 570831"/>
              <a:gd name="connsiteY17" fmla="*/ 237846 h 437797"/>
              <a:gd name="connsiteX18" fmla="*/ 96556 w 570831"/>
              <a:gd name="connsiteY18" fmla="*/ 412108 h 437797"/>
              <a:gd name="connsiteX19" fmla="*/ 111305 w 570831"/>
              <a:gd name="connsiteY19" fmla="*/ 434383 h 437797"/>
              <a:gd name="connsiteX20" fmla="*/ 123779 w 570831"/>
              <a:gd name="connsiteY20" fmla="*/ 437054 h 437797"/>
              <a:gd name="connsiteX21" fmla="*/ 131491 w 570831"/>
              <a:gd name="connsiteY21" fmla="*/ 426904 h 437797"/>
              <a:gd name="connsiteX22" fmla="*/ 285416 w 570831"/>
              <a:gd name="connsiteY22" fmla="*/ 285416 h 437797"/>
              <a:gd name="connsiteX23" fmla="*/ 439343 w 570831"/>
              <a:gd name="connsiteY23" fmla="*/ 426904 h 437797"/>
              <a:gd name="connsiteX24" fmla="*/ 447054 w 570831"/>
              <a:gd name="connsiteY24" fmla="*/ 437054 h 437797"/>
              <a:gd name="connsiteX25" fmla="*/ 451188 w 570831"/>
              <a:gd name="connsiteY25" fmla="*/ 437798 h 437797"/>
              <a:gd name="connsiteX26" fmla="*/ 459527 w 570831"/>
              <a:gd name="connsiteY26" fmla="*/ 434383 h 437797"/>
              <a:gd name="connsiteX27" fmla="*/ 474276 w 570831"/>
              <a:gd name="connsiteY27" fmla="*/ 412085 h 437797"/>
              <a:gd name="connsiteX28" fmla="*/ 535260 w 570831"/>
              <a:gd name="connsiteY28" fmla="*/ 237846 h 437797"/>
              <a:gd name="connsiteX29" fmla="*/ 558938 w 570831"/>
              <a:gd name="connsiteY29" fmla="*/ 237846 h 437797"/>
              <a:gd name="connsiteX30" fmla="*/ 570831 w 570831"/>
              <a:gd name="connsiteY30" fmla="*/ 225954 h 437797"/>
              <a:gd name="connsiteX31" fmla="*/ 570831 w 570831"/>
              <a:gd name="connsiteY31" fmla="*/ 202169 h 437797"/>
              <a:gd name="connsiteX32" fmla="*/ 558938 w 570831"/>
              <a:gd name="connsiteY32" fmla="*/ 190278 h 4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70831" h="437797">
                <a:moveTo>
                  <a:pt x="558938" y="190278"/>
                </a:moveTo>
                <a:lnTo>
                  <a:pt x="463072" y="190278"/>
                </a:lnTo>
                <a:lnTo>
                  <a:pt x="328838" y="4981"/>
                </a:lnTo>
                <a:cubicBezTo>
                  <a:pt x="325020" y="-364"/>
                  <a:pt x="317593" y="-1602"/>
                  <a:pt x="312248" y="2217"/>
                </a:cubicBezTo>
                <a:lnTo>
                  <a:pt x="292894" y="16043"/>
                </a:lnTo>
                <a:cubicBezTo>
                  <a:pt x="287549" y="19860"/>
                  <a:pt x="286312" y="27288"/>
                  <a:pt x="290130" y="32632"/>
                </a:cubicBezTo>
                <a:lnTo>
                  <a:pt x="404335" y="190277"/>
                </a:lnTo>
                <a:lnTo>
                  <a:pt x="157105" y="190277"/>
                </a:lnTo>
                <a:lnTo>
                  <a:pt x="271306" y="32632"/>
                </a:lnTo>
                <a:cubicBezTo>
                  <a:pt x="275124" y="27288"/>
                  <a:pt x="273887" y="19861"/>
                  <a:pt x="268543" y="16043"/>
                </a:cubicBezTo>
                <a:lnTo>
                  <a:pt x="249189" y="2217"/>
                </a:lnTo>
                <a:cubicBezTo>
                  <a:pt x="243844" y="-1600"/>
                  <a:pt x="236417" y="-364"/>
                  <a:pt x="232599" y="4981"/>
                </a:cubicBezTo>
                <a:lnTo>
                  <a:pt x="98362" y="190278"/>
                </a:lnTo>
                <a:lnTo>
                  <a:pt x="11893" y="190278"/>
                </a:lnTo>
                <a:cubicBezTo>
                  <a:pt x="5319" y="190278"/>
                  <a:pt x="0" y="195597"/>
                  <a:pt x="0" y="202169"/>
                </a:cubicBezTo>
                <a:lnTo>
                  <a:pt x="0" y="225954"/>
                </a:lnTo>
                <a:cubicBezTo>
                  <a:pt x="0" y="232527"/>
                  <a:pt x="5319" y="237846"/>
                  <a:pt x="11893" y="237846"/>
                </a:cubicBezTo>
                <a:lnTo>
                  <a:pt x="35570" y="237846"/>
                </a:lnTo>
                <a:lnTo>
                  <a:pt x="96556" y="412108"/>
                </a:lnTo>
                <a:cubicBezTo>
                  <a:pt x="99367" y="420099"/>
                  <a:pt x="104198" y="427380"/>
                  <a:pt x="111305" y="434383"/>
                </a:cubicBezTo>
                <a:cubicBezTo>
                  <a:pt x="114581" y="437612"/>
                  <a:pt x="119481" y="438645"/>
                  <a:pt x="123779" y="437054"/>
                </a:cubicBezTo>
                <a:cubicBezTo>
                  <a:pt x="128099" y="435451"/>
                  <a:pt x="131118" y="431491"/>
                  <a:pt x="131491" y="426904"/>
                </a:cubicBezTo>
                <a:cubicBezTo>
                  <a:pt x="138179" y="347561"/>
                  <a:pt x="205770" y="285416"/>
                  <a:pt x="285416" y="285416"/>
                </a:cubicBezTo>
                <a:cubicBezTo>
                  <a:pt x="365061" y="285416"/>
                  <a:pt x="432653" y="347561"/>
                  <a:pt x="439343" y="426904"/>
                </a:cubicBezTo>
                <a:cubicBezTo>
                  <a:pt x="439714" y="431492"/>
                  <a:pt x="442734" y="435452"/>
                  <a:pt x="447054" y="437054"/>
                </a:cubicBezTo>
                <a:cubicBezTo>
                  <a:pt x="448401" y="437554"/>
                  <a:pt x="449795" y="437798"/>
                  <a:pt x="451188" y="437798"/>
                </a:cubicBezTo>
                <a:cubicBezTo>
                  <a:pt x="454254" y="437798"/>
                  <a:pt x="457274" y="436613"/>
                  <a:pt x="459527" y="434383"/>
                </a:cubicBezTo>
                <a:cubicBezTo>
                  <a:pt x="466634" y="427380"/>
                  <a:pt x="471465" y="420098"/>
                  <a:pt x="474276" y="412085"/>
                </a:cubicBezTo>
                <a:lnTo>
                  <a:pt x="535260" y="237846"/>
                </a:lnTo>
                <a:lnTo>
                  <a:pt x="558938" y="237846"/>
                </a:lnTo>
                <a:cubicBezTo>
                  <a:pt x="565512" y="237846"/>
                  <a:pt x="570831" y="232527"/>
                  <a:pt x="570831" y="225954"/>
                </a:cubicBezTo>
                <a:lnTo>
                  <a:pt x="570831" y="202169"/>
                </a:lnTo>
                <a:cubicBezTo>
                  <a:pt x="570831" y="195597"/>
                  <a:pt x="565512" y="190278"/>
                  <a:pt x="558938" y="190278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Forma libre 318">
            <a:extLst>
              <a:ext uri="{FF2B5EF4-FFF2-40B4-BE49-F238E27FC236}">
                <a16:creationId xmlns:a16="http://schemas.microsoft.com/office/drawing/2014/main" id="{E92CB06F-853D-D24F-8BFA-05A7B7693E49}"/>
              </a:ext>
            </a:extLst>
          </p:cNvPr>
          <p:cNvSpPr/>
          <p:nvPr/>
        </p:nvSpPr>
        <p:spPr>
          <a:xfrm>
            <a:off x="15053063" y="9638241"/>
            <a:ext cx="342231" cy="342233"/>
          </a:xfrm>
          <a:custGeom>
            <a:avLst/>
            <a:gdLst>
              <a:gd name="connsiteX0" fmla="*/ 130815 w 261630"/>
              <a:gd name="connsiteY0" fmla="*/ 0 h 261631"/>
              <a:gd name="connsiteX1" fmla="*/ 0 w 261630"/>
              <a:gd name="connsiteY1" fmla="*/ 130815 h 261631"/>
              <a:gd name="connsiteX2" fmla="*/ 130815 w 261630"/>
              <a:gd name="connsiteY2" fmla="*/ 261631 h 261631"/>
              <a:gd name="connsiteX3" fmla="*/ 261630 w 261630"/>
              <a:gd name="connsiteY3" fmla="*/ 130816 h 261631"/>
              <a:gd name="connsiteX4" fmla="*/ 130815 w 261630"/>
              <a:gd name="connsiteY4" fmla="*/ 0 h 261631"/>
              <a:gd name="connsiteX5" fmla="*/ 198685 w 261630"/>
              <a:gd name="connsiteY5" fmla="*/ 103547 h 261631"/>
              <a:gd name="connsiteX6" fmla="*/ 115438 w 261630"/>
              <a:gd name="connsiteY6" fmla="*/ 186793 h 261631"/>
              <a:gd name="connsiteX7" fmla="*/ 107030 w 261630"/>
              <a:gd name="connsiteY7" fmla="*/ 190277 h 261631"/>
              <a:gd name="connsiteX8" fmla="*/ 98621 w 261630"/>
              <a:gd name="connsiteY8" fmla="*/ 186793 h 261631"/>
              <a:gd name="connsiteX9" fmla="*/ 62944 w 261630"/>
              <a:gd name="connsiteY9" fmla="*/ 151116 h 261631"/>
              <a:gd name="connsiteX10" fmla="*/ 62944 w 261630"/>
              <a:gd name="connsiteY10" fmla="*/ 134300 h 261631"/>
              <a:gd name="connsiteX11" fmla="*/ 79760 w 261630"/>
              <a:gd name="connsiteY11" fmla="*/ 134300 h 261631"/>
              <a:gd name="connsiteX12" fmla="*/ 107029 w 261630"/>
              <a:gd name="connsiteY12" fmla="*/ 161569 h 261631"/>
              <a:gd name="connsiteX13" fmla="*/ 181867 w 261630"/>
              <a:gd name="connsiteY13" fmla="*/ 86731 h 261631"/>
              <a:gd name="connsiteX14" fmla="*/ 198683 w 261630"/>
              <a:gd name="connsiteY14" fmla="*/ 86731 h 261631"/>
              <a:gd name="connsiteX15" fmla="*/ 198685 w 261630"/>
              <a:gd name="connsiteY15" fmla="*/ 103547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0" h="261631">
                <a:moveTo>
                  <a:pt x="130815" y="0"/>
                </a:move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1"/>
                  <a:pt x="130815" y="261631"/>
                </a:cubicBezTo>
                <a:cubicBezTo>
                  <a:pt x="202935" y="261631"/>
                  <a:pt x="261630" y="202948"/>
                  <a:pt x="261630" y="130816"/>
                </a:cubicBezTo>
                <a:cubicBezTo>
                  <a:pt x="261630" y="58684"/>
                  <a:pt x="202936" y="0"/>
                  <a:pt x="130815" y="0"/>
                </a:cubicBezTo>
                <a:close/>
                <a:moveTo>
                  <a:pt x="198685" y="103547"/>
                </a:moveTo>
                <a:lnTo>
                  <a:pt x="115438" y="186793"/>
                </a:lnTo>
                <a:cubicBezTo>
                  <a:pt x="113116" y="189116"/>
                  <a:pt x="110072" y="190277"/>
                  <a:pt x="107030" y="190277"/>
                </a:cubicBezTo>
                <a:cubicBezTo>
                  <a:pt x="103987" y="190277"/>
                  <a:pt x="100945" y="189116"/>
                  <a:pt x="98621" y="186793"/>
                </a:cubicBezTo>
                <a:lnTo>
                  <a:pt x="62944" y="151116"/>
                </a:lnTo>
                <a:cubicBezTo>
                  <a:pt x="58298" y="146471"/>
                  <a:pt x="58298" y="138945"/>
                  <a:pt x="62944" y="134300"/>
                </a:cubicBezTo>
                <a:cubicBezTo>
                  <a:pt x="67590" y="129656"/>
                  <a:pt x="75116" y="129654"/>
                  <a:pt x="79760" y="134300"/>
                </a:cubicBezTo>
                <a:lnTo>
                  <a:pt x="107029" y="161569"/>
                </a:lnTo>
                <a:lnTo>
                  <a:pt x="181867" y="86731"/>
                </a:lnTo>
                <a:cubicBezTo>
                  <a:pt x="186512" y="82085"/>
                  <a:pt x="194038" y="82085"/>
                  <a:pt x="198683" y="86731"/>
                </a:cubicBezTo>
                <a:cubicBezTo>
                  <a:pt x="203331" y="91376"/>
                  <a:pt x="203331" y="98902"/>
                  <a:pt x="198685" y="103547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D497F9D4-C2B6-4D4E-A62F-4DDDD0688338}"/>
              </a:ext>
            </a:extLst>
          </p:cNvPr>
          <p:cNvSpPr/>
          <p:nvPr/>
        </p:nvSpPr>
        <p:spPr>
          <a:xfrm>
            <a:off x="7503335" y="6886464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62F4CA2E-AB85-A547-BB33-5D0269D7F4B8}"/>
              </a:ext>
            </a:extLst>
          </p:cNvPr>
          <p:cNvSpPr/>
          <p:nvPr/>
        </p:nvSpPr>
        <p:spPr>
          <a:xfrm>
            <a:off x="10455082" y="8891728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9" name="Rectangle 56">
            <a:extLst>
              <a:ext uri="{FF2B5EF4-FFF2-40B4-BE49-F238E27FC236}">
                <a16:creationId xmlns:a16="http://schemas.microsoft.com/office/drawing/2014/main" id="{1938E20A-054D-4C4E-AC9C-B23D7460AE80}"/>
              </a:ext>
            </a:extLst>
          </p:cNvPr>
          <p:cNvSpPr/>
          <p:nvPr/>
        </p:nvSpPr>
        <p:spPr>
          <a:xfrm>
            <a:off x="13535167" y="6886464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0" name="Rectangle 56">
            <a:extLst>
              <a:ext uri="{FF2B5EF4-FFF2-40B4-BE49-F238E27FC236}">
                <a16:creationId xmlns:a16="http://schemas.microsoft.com/office/drawing/2014/main" id="{D95BFA01-9B71-8A48-96BF-8FFFB20281F1}"/>
              </a:ext>
            </a:extLst>
          </p:cNvPr>
          <p:cNvSpPr/>
          <p:nvPr/>
        </p:nvSpPr>
        <p:spPr>
          <a:xfrm>
            <a:off x="16647335" y="8891728"/>
            <a:ext cx="3355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35373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10489" y="1022190"/>
            <a:ext cx="16956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3F5A57-0122-5E4F-A115-2A446B06E2CF}"/>
              </a:ext>
            </a:extLst>
          </p:cNvPr>
          <p:cNvGrpSpPr/>
          <p:nvPr/>
        </p:nvGrpSpPr>
        <p:grpSpPr>
          <a:xfrm>
            <a:off x="2301925" y="4854368"/>
            <a:ext cx="19773799" cy="1517857"/>
            <a:chOff x="2918971" y="2629885"/>
            <a:chExt cx="949805" cy="72908"/>
          </a:xfrm>
        </p:grpSpPr>
        <p:sp>
          <p:nvSpPr>
            <p:cNvPr id="47" name="Forma libre 222">
              <a:extLst>
                <a:ext uri="{FF2B5EF4-FFF2-40B4-BE49-F238E27FC236}">
                  <a16:creationId xmlns:a16="http://schemas.microsoft.com/office/drawing/2014/main" id="{6649AB24-A36E-8F4F-9775-C61907BF03CC}"/>
                </a:ext>
              </a:extLst>
            </p:cNvPr>
            <p:cNvSpPr/>
            <p:nvPr/>
          </p:nvSpPr>
          <p:spPr>
            <a:xfrm>
              <a:off x="3105970" y="2629885"/>
              <a:ext cx="201841" cy="72908"/>
            </a:xfrm>
            <a:custGeom>
              <a:avLst/>
              <a:gdLst>
                <a:gd name="connsiteX0" fmla="*/ 180284 w 201841"/>
                <a:gd name="connsiteY0" fmla="*/ 73093 h 72908"/>
                <a:gd name="connsiteX1" fmla="*/ 46 w 201841"/>
                <a:gd name="connsiteY1" fmla="*/ 73093 h 72908"/>
                <a:gd name="connsiteX2" fmla="*/ 22180 w 201841"/>
                <a:gd name="connsiteY2" fmla="*/ 36570 h 72908"/>
                <a:gd name="connsiteX3" fmla="*/ 46 w 201841"/>
                <a:gd name="connsiteY3" fmla="*/ 46 h 72908"/>
                <a:gd name="connsiteX4" fmla="*/ 180284 w 201841"/>
                <a:gd name="connsiteY4" fmla="*/ 46 h 72908"/>
                <a:gd name="connsiteX5" fmla="*/ 202417 w 201841"/>
                <a:gd name="connsiteY5" fmla="*/ 36570 h 72908"/>
                <a:gd name="connsiteX6" fmla="*/ 180284 w 201841"/>
                <a:gd name="connsiteY6" fmla="*/ 73093 h 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41" h="72908">
                  <a:moveTo>
                    <a:pt x="180284" y="73093"/>
                  </a:moveTo>
                  <a:lnTo>
                    <a:pt x="46" y="73093"/>
                  </a:lnTo>
                  <a:lnTo>
                    <a:pt x="22180" y="36570"/>
                  </a:lnTo>
                  <a:lnTo>
                    <a:pt x="46" y="46"/>
                  </a:lnTo>
                  <a:lnTo>
                    <a:pt x="180284" y="46"/>
                  </a:lnTo>
                  <a:lnTo>
                    <a:pt x="202417" y="36570"/>
                  </a:lnTo>
                  <a:lnTo>
                    <a:pt x="180284" y="73093"/>
                  </a:lnTo>
                  <a:close/>
                </a:path>
              </a:pathLst>
            </a:custGeom>
            <a:solidFill>
              <a:schemeClr val="accent2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8" name="Forma libre 223">
              <a:extLst>
                <a:ext uri="{FF2B5EF4-FFF2-40B4-BE49-F238E27FC236}">
                  <a16:creationId xmlns:a16="http://schemas.microsoft.com/office/drawing/2014/main" id="{A732F9B6-9142-E846-9D44-3FCB90FF81A6}"/>
                </a:ext>
              </a:extLst>
            </p:cNvPr>
            <p:cNvSpPr/>
            <p:nvPr/>
          </p:nvSpPr>
          <p:spPr>
            <a:xfrm>
              <a:off x="3292953" y="2629885"/>
              <a:ext cx="201841" cy="72908"/>
            </a:xfrm>
            <a:custGeom>
              <a:avLst/>
              <a:gdLst>
                <a:gd name="connsiteX0" fmla="*/ 180284 w 201841"/>
                <a:gd name="connsiteY0" fmla="*/ 73093 h 72908"/>
                <a:gd name="connsiteX1" fmla="*/ 46 w 201841"/>
                <a:gd name="connsiteY1" fmla="*/ 73093 h 72908"/>
                <a:gd name="connsiteX2" fmla="*/ 22180 w 201841"/>
                <a:gd name="connsiteY2" fmla="*/ 36570 h 72908"/>
                <a:gd name="connsiteX3" fmla="*/ 46 w 201841"/>
                <a:gd name="connsiteY3" fmla="*/ 46 h 72908"/>
                <a:gd name="connsiteX4" fmla="*/ 180284 w 201841"/>
                <a:gd name="connsiteY4" fmla="*/ 46 h 72908"/>
                <a:gd name="connsiteX5" fmla="*/ 202425 w 201841"/>
                <a:gd name="connsiteY5" fmla="*/ 36570 h 72908"/>
                <a:gd name="connsiteX6" fmla="*/ 180284 w 201841"/>
                <a:gd name="connsiteY6" fmla="*/ 73093 h 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41" h="72908">
                  <a:moveTo>
                    <a:pt x="180284" y="73093"/>
                  </a:moveTo>
                  <a:lnTo>
                    <a:pt x="46" y="73093"/>
                  </a:lnTo>
                  <a:lnTo>
                    <a:pt x="22180" y="36570"/>
                  </a:lnTo>
                  <a:lnTo>
                    <a:pt x="46" y="46"/>
                  </a:lnTo>
                  <a:lnTo>
                    <a:pt x="180284" y="46"/>
                  </a:lnTo>
                  <a:lnTo>
                    <a:pt x="202425" y="36570"/>
                  </a:lnTo>
                  <a:lnTo>
                    <a:pt x="180284" y="73093"/>
                  </a:lnTo>
                  <a:close/>
                </a:path>
              </a:pathLst>
            </a:custGeom>
            <a:solidFill>
              <a:schemeClr val="accent3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Forma libre 224">
              <a:extLst>
                <a:ext uri="{FF2B5EF4-FFF2-40B4-BE49-F238E27FC236}">
                  <a16:creationId xmlns:a16="http://schemas.microsoft.com/office/drawing/2014/main" id="{DFB7DAE0-B309-6448-AB1A-42A7C01D0ACC}"/>
                </a:ext>
              </a:extLst>
            </p:cNvPr>
            <p:cNvSpPr/>
            <p:nvPr/>
          </p:nvSpPr>
          <p:spPr>
            <a:xfrm>
              <a:off x="3479944" y="2629885"/>
              <a:ext cx="201841" cy="72908"/>
            </a:xfrm>
            <a:custGeom>
              <a:avLst/>
              <a:gdLst>
                <a:gd name="connsiteX0" fmla="*/ 180284 w 201841"/>
                <a:gd name="connsiteY0" fmla="*/ 73093 h 72908"/>
                <a:gd name="connsiteX1" fmla="*/ 46 w 201841"/>
                <a:gd name="connsiteY1" fmla="*/ 73093 h 72908"/>
                <a:gd name="connsiteX2" fmla="*/ 22180 w 201841"/>
                <a:gd name="connsiteY2" fmla="*/ 36570 h 72908"/>
                <a:gd name="connsiteX3" fmla="*/ 46 w 201841"/>
                <a:gd name="connsiteY3" fmla="*/ 46 h 72908"/>
                <a:gd name="connsiteX4" fmla="*/ 180284 w 201841"/>
                <a:gd name="connsiteY4" fmla="*/ 46 h 72908"/>
                <a:gd name="connsiteX5" fmla="*/ 202417 w 201841"/>
                <a:gd name="connsiteY5" fmla="*/ 36570 h 72908"/>
                <a:gd name="connsiteX6" fmla="*/ 180284 w 201841"/>
                <a:gd name="connsiteY6" fmla="*/ 73093 h 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41" h="72908">
                  <a:moveTo>
                    <a:pt x="180284" y="73093"/>
                  </a:moveTo>
                  <a:lnTo>
                    <a:pt x="46" y="73093"/>
                  </a:lnTo>
                  <a:lnTo>
                    <a:pt x="22180" y="36570"/>
                  </a:lnTo>
                  <a:lnTo>
                    <a:pt x="46" y="46"/>
                  </a:lnTo>
                  <a:lnTo>
                    <a:pt x="180284" y="46"/>
                  </a:lnTo>
                  <a:lnTo>
                    <a:pt x="202417" y="36570"/>
                  </a:lnTo>
                  <a:lnTo>
                    <a:pt x="180284" y="73093"/>
                  </a:lnTo>
                  <a:close/>
                </a:path>
              </a:pathLst>
            </a:custGeom>
            <a:solidFill>
              <a:schemeClr val="accent4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Forma libre 225">
              <a:extLst>
                <a:ext uri="{FF2B5EF4-FFF2-40B4-BE49-F238E27FC236}">
                  <a16:creationId xmlns:a16="http://schemas.microsoft.com/office/drawing/2014/main" id="{FB6F4D5E-2812-6441-953E-085C52051C26}"/>
                </a:ext>
              </a:extLst>
            </p:cNvPr>
            <p:cNvSpPr/>
            <p:nvPr/>
          </p:nvSpPr>
          <p:spPr>
            <a:xfrm>
              <a:off x="3666935" y="2629885"/>
              <a:ext cx="201841" cy="72908"/>
            </a:xfrm>
            <a:custGeom>
              <a:avLst/>
              <a:gdLst>
                <a:gd name="connsiteX0" fmla="*/ 180284 w 201841"/>
                <a:gd name="connsiteY0" fmla="*/ 73093 h 72908"/>
                <a:gd name="connsiteX1" fmla="*/ 46 w 201841"/>
                <a:gd name="connsiteY1" fmla="*/ 73093 h 72908"/>
                <a:gd name="connsiteX2" fmla="*/ 22172 w 201841"/>
                <a:gd name="connsiteY2" fmla="*/ 36570 h 72908"/>
                <a:gd name="connsiteX3" fmla="*/ 46 w 201841"/>
                <a:gd name="connsiteY3" fmla="*/ 46 h 72908"/>
                <a:gd name="connsiteX4" fmla="*/ 180284 w 201841"/>
                <a:gd name="connsiteY4" fmla="*/ 46 h 72908"/>
                <a:gd name="connsiteX5" fmla="*/ 202417 w 201841"/>
                <a:gd name="connsiteY5" fmla="*/ 36570 h 72908"/>
                <a:gd name="connsiteX6" fmla="*/ 180284 w 201841"/>
                <a:gd name="connsiteY6" fmla="*/ 73093 h 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41" h="72908">
                  <a:moveTo>
                    <a:pt x="180284" y="73093"/>
                  </a:moveTo>
                  <a:lnTo>
                    <a:pt x="46" y="73093"/>
                  </a:lnTo>
                  <a:lnTo>
                    <a:pt x="22172" y="36570"/>
                  </a:lnTo>
                  <a:lnTo>
                    <a:pt x="46" y="46"/>
                  </a:lnTo>
                  <a:lnTo>
                    <a:pt x="180284" y="46"/>
                  </a:lnTo>
                  <a:lnTo>
                    <a:pt x="202417" y="36570"/>
                  </a:lnTo>
                  <a:lnTo>
                    <a:pt x="180284" y="73093"/>
                  </a:lnTo>
                  <a:close/>
                </a:path>
              </a:pathLst>
            </a:custGeom>
            <a:solidFill>
              <a:schemeClr val="accent5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222">
              <a:extLst>
                <a:ext uri="{FF2B5EF4-FFF2-40B4-BE49-F238E27FC236}">
                  <a16:creationId xmlns:a16="http://schemas.microsoft.com/office/drawing/2014/main" id="{2E3F123B-FFD0-384C-8DCE-10FD38B067D8}"/>
                </a:ext>
              </a:extLst>
            </p:cNvPr>
            <p:cNvSpPr/>
            <p:nvPr/>
          </p:nvSpPr>
          <p:spPr>
            <a:xfrm>
              <a:off x="2918971" y="2629885"/>
              <a:ext cx="201841" cy="72908"/>
            </a:xfrm>
            <a:custGeom>
              <a:avLst/>
              <a:gdLst>
                <a:gd name="connsiteX0" fmla="*/ 180284 w 201841"/>
                <a:gd name="connsiteY0" fmla="*/ 73093 h 72908"/>
                <a:gd name="connsiteX1" fmla="*/ 46 w 201841"/>
                <a:gd name="connsiteY1" fmla="*/ 73093 h 72908"/>
                <a:gd name="connsiteX2" fmla="*/ 22180 w 201841"/>
                <a:gd name="connsiteY2" fmla="*/ 36570 h 72908"/>
                <a:gd name="connsiteX3" fmla="*/ 46 w 201841"/>
                <a:gd name="connsiteY3" fmla="*/ 46 h 72908"/>
                <a:gd name="connsiteX4" fmla="*/ 180284 w 201841"/>
                <a:gd name="connsiteY4" fmla="*/ 46 h 72908"/>
                <a:gd name="connsiteX5" fmla="*/ 202417 w 201841"/>
                <a:gd name="connsiteY5" fmla="*/ 36570 h 72908"/>
                <a:gd name="connsiteX6" fmla="*/ 180284 w 201841"/>
                <a:gd name="connsiteY6" fmla="*/ 73093 h 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41" h="72908">
                  <a:moveTo>
                    <a:pt x="180284" y="73093"/>
                  </a:moveTo>
                  <a:lnTo>
                    <a:pt x="46" y="73093"/>
                  </a:lnTo>
                  <a:lnTo>
                    <a:pt x="22180" y="36570"/>
                  </a:lnTo>
                  <a:lnTo>
                    <a:pt x="46" y="46"/>
                  </a:lnTo>
                  <a:lnTo>
                    <a:pt x="180284" y="46"/>
                  </a:lnTo>
                  <a:lnTo>
                    <a:pt x="202417" y="36570"/>
                  </a:lnTo>
                  <a:lnTo>
                    <a:pt x="180284" y="73093"/>
                  </a:lnTo>
                  <a:close/>
                </a:path>
              </a:pathLst>
            </a:custGeom>
            <a:solidFill>
              <a:schemeClr val="accent1"/>
            </a:solidFill>
            <a:ln w="7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1" name="Forma libre 529">
            <a:extLst>
              <a:ext uri="{FF2B5EF4-FFF2-40B4-BE49-F238E27FC236}">
                <a16:creationId xmlns:a16="http://schemas.microsoft.com/office/drawing/2014/main" id="{64A517D3-021D-FE4E-AEC1-35CDCD10CEA2}"/>
              </a:ext>
            </a:extLst>
          </p:cNvPr>
          <p:cNvSpPr/>
          <p:nvPr/>
        </p:nvSpPr>
        <p:spPr>
          <a:xfrm>
            <a:off x="3306789" y="4517117"/>
            <a:ext cx="2192358" cy="2192358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4" name="Forma libre 529">
            <a:extLst>
              <a:ext uri="{FF2B5EF4-FFF2-40B4-BE49-F238E27FC236}">
                <a16:creationId xmlns:a16="http://schemas.microsoft.com/office/drawing/2014/main" id="{9CAE29FA-57B7-7F4C-AE1A-6B30D0832A1D}"/>
              </a:ext>
            </a:extLst>
          </p:cNvPr>
          <p:cNvSpPr/>
          <p:nvPr/>
        </p:nvSpPr>
        <p:spPr>
          <a:xfrm>
            <a:off x="7198322" y="4517117"/>
            <a:ext cx="2192358" cy="2192358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5" name="Forma libre 529">
            <a:extLst>
              <a:ext uri="{FF2B5EF4-FFF2-40B4-BE49-F238E27FC236}">
                <a16:creationId xmlns:a16="http://schemas.microsoft.com/office/drawing/2014/main" id="{35401F99-5377-0941-A60C-64E5E22E9099}"/>
              </a:ext>
            </a:extLst>
          </p:cNvPr>
          <p:cNvSpPr/>
          <p:nvPr/>
        </p:nvSpPr>
        <p:spPr>
          <a:xfrm>
            <a:off x="11092645" y="4517117"/>
            <a:ext cx="2192358" cy="2192358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3">
              <a:lumMod val="7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8" name="Forma libre 529">
            <a:extLst>
              <a:ext uri="{FF2B5EF4-FFF2-40B4-BE49-F238E27FC236}">
                <a16:creationId xmlns:a16="http://schemas.microsoft.com/office/drawing/2014/main" id="{2C5CE989-A449-1048-A628-BABBEC2A4803}"/>
              </a:ext>
            </a:extLst>
          </p:cNvPr>
          <p:cNvSpPr/>
          <p:nvPr/>
        </p:nvSpPr>
        <p:spPr>
          <a:xfrm>
            <a:off x="14985406" y="4517117"/>
            <a:ext cx="2192358" cy="2192358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9" name="Forma libre 529">
            <a:extLst>
              <a:ext uri="{FF2B5EF4-FFF2-40B4-BE49-F238E27FC236}">
                <a16:creationId xmlns:a16="http://schemas.microsoft.com/office/drawing/2014/main" id="{85AEF0D9-4330-4246-939C-B2A7CB9237A4}"/>
              </a:ext>
            </a:extLst>
          </p:cNvPr>
          <p:cNvSpPr/>
          <p:nvPr/>
        </p:nvSpPr>
        <p:spPr>
          <a:xfrm>
            <a:off x="18878167" y="4517117"/>
            <a:ext cx="2192358" cy="2192358"/>
          </a:xfrm>
          <a:custGeom>
            <a:avLst/>
            <a:gdLst>
              <a:gd name="connsiteX0" fmla="*/ 109317 w 108978"/>
              <a:gd name="connsiteY0" fmla="*/ 54682 h 108978"/>
              <a:gd name="connsiteX1" fmla="*/ 54682 w 108978"/>
              <a:gd name="connsiteY1" fmla="*/ 109317 h 108978"/>
              <a:gd name="connsiteX2" fmla="*/ 46 w 108978"/>
              <a:gd name="connsiteY2" fmla="*/ 54682 h 108978"/>
              <a:gd name="connsiteX3" fmla="*/ 54682 w 108978"/>
              <a:gd name="connsiteY3" fmla="*/ 46 h 108978"/>
              <a:gd name="connsiteX4" fmla="*/ 54689 w 108978"/>
              <a:gd name="connsiteY4" fmla="*/ 46 h 108978"/>
              <a:gd name="connsiteX5" fmla="*/ 109317 w 108978"/>
              <a:gd name="connsiteY5" fmla="*/ 54674 h 108978"/>
              <a:gd name="connsiteX6" fmla="*/ 109317 w 108978"/>
              <a:gd name="connsiteY6" fmla="*/ 54682 h 10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978" h="108978">
                <a:moveTo>
                  <a:pt x="109317" y="54682"/>
                </a:moveTo>
                <a:cubicBezTo>
                  <a:pt x="109317" y="84856"/>
                  <a:pt x="84856" y="109317"/>
                  <a:pt x="54682" y="109317"/>
                </a:cubicBezTo>
                <a:cubicBezTo>
                  <a:pt x="24507" y="109317"/>
                  <a:pt x="46" y="84856"/>
                  <a:pt x="46" y="54682"/>
                </a:cubicBezTo>
                <a:cubicBezTo>
                  <a:pt x="46" y="24507"/>
                  <a:pt x="24507" y="46"/>
                  <a:pt x="54682" y="46"/>
                </a:cubicBezTo>
                <a:cubicBezTo>
                  <a:pt x="54684" y="46"/>
                  <a:pt x="54687" y="46"/>
                  <a:pt x="54689" y="46"/>
                </a:cubicBezTo>
                <a:cubicBezTo>
                  <a:pt x="84859" y="46"/>
                  <a:pt x="109317" y="24504"/>
                  <a:pt x="109317" y="54674"/>
                </a:cubicBezTo>
                <a:cubicBezTo>
                  <a:pt x="109317" y="54677"/>
                  <a:pt x="109317" y="54679"/>
                  <a:pt x="109317" y="54682"/>
                </a:cubicBezTo>
              </a:path>
            </a:pathLst>
          </a:custGeom>
          <a:solidFill>
            <a:schemeClr val="accent5">
              <a:lumMod val="75000"/>
            </a:schemeClr>
          </a:solidFill>
          <a:ln w="76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s-MX" sz="44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70" name="Gráfico 248">
            <a:extLst>
              <a:ext uri="{FF2B5EF4-FFF2-40B4-BE49-F238E27FC236}">
                <a16:creationId xmlns:a16="http://schemas.microsoft.com/office/drawing/2014/main" id="{59684E02-3DCD-E543-B36C-19675882D4E4}"/>
              </a:ext>
            </a:extLst>
          </p:cNvPr>
          <p:cNvGrpSpPr/>
          <p:nvPr/>
        </p:nvGrpSpPr>
        <p:grpSpPr>
          <a:xfrm>
            <a:off x="4001186" y="5212500"/>
            <a:ext cx="827989" cy="827986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71" name="Forma libre 369">
              <a:extLst>
                <a:ext uri="{FF2B5EF4-FFF2-40B4-BE49-F238E27FC236}">
                  <a16:creationId xmlns:a16="http://schemas.microsoft.com/office/drawing/2014/main" id="{D18676CD-176F-824E-BE51-A0B318816953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2" name="Gráfico 232">
            <a:extLst>
              <a:ext uri="{FF2B5EF4-FFF2-40B4-BE49-F238E27FC236}">
                <a16:creationId xmlns:a16="http://schemas.microsoft.com/office/drawing/2014/main" id="{643529DE-8D23-1D4E-AE56-493BCE5B2F78}"/>
              </a:ext>
            </a:extLst>
          </p:cNvPr>
          <p:cNvGrpSpPr/>
          <p:nvPr/>
        </p:nvGrpSpPr>
        <p:grpSpPr>
          <a:xfrm>
            <a:off x="19667493" y="5239783"/>
            <a:ext cx="662269" cy="722474"/>
            <a:chOff x="4023313" y="2932309"/>
            <a:chExt cx="523262" cy="570831"/>
          </a:xfrm>
          <a:solidFill>
            <a:schemeClr val="bg1"/>
          </a:solidFill>
        </p:grpSpPr>
        <p:sp>
          <p:nvSpPr>
            <p:cNvPr id="73" name="Forma libre 312">
              <a:extLst>
                <a:ext uri="{FF2B5EF4-FFF2-40B4-BE49-F238E27FC236}">
                  <a16:creationId xmlns:a16="http://schemas.microsoft.com/office/drawing/2014/main" id="{39C8501C-29B5-0A44-86F1-8F7BF1FE0A1C}"/>
                </a:ext>
              </a:extLst>
            </p:cNvPr>
            <p:cNvSpPr/>
            <p:nvPr/>
          </p:nvSpPr>
          <p:spPr>
            <a:xfrm>
              <a:off x="4023313" y="2979877"/>
              <a:ext cx="523262" cy="404340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4" name="Forma libre 313">
              <a:extLst>
                <a:ext uri="{FF2B5EF4-FFF2-40B4-BE49-F238E27FC236}">
                  <a16:creationId xmlns:a16="http://schemas.microsoft.com/office/drawing/2014/main" id="{F4CC6708-7171-F043-8ADD-1A881D71E6F0}"/>
                </a:ext>
              </a:extLst>
            </p:cNvPr>
            <p:cNvSpPr/>
            <p:nvPr/>
          </p:nvSpPr>
          <p:spPr>
            <a:xfrm>
              <a:off x="4118451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5" name="Forma libre 314">
              <a:extLst>
                <a:ext uri="{FF2B5EF4-FFF2-40B4-BE49-F238E27FC236}">
                  <a16:creationId xmlns:a16="http://schemas.microsoft.com/office/drawing/2014/main" id="{3836531A-110C-CE4F-9090-AD324B10CFBC}"/>
                </a:ext>
              </a:extLst>
            </p:cNvPr>
            <p:cNvSpPr/>
            <p:nvPr/>
          </p:nvSpPr>
          <p:spPr>
            <a:xfrm>
              <a:off x="4403866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8" name="Forma libre 315">
              <a:extLst>
                <a:ext uri="{FF2B5EF4-FFF2-40B4-BE49-F238E27FC236}">
                  <a16:creationId xmlns:a16="http://schemas.microsoft.com/office/drawing/2014/main" id="{46E53199-7197-4E4C-904B-0EF6F4D3DDBB}"/>
                </a:ext>
              </a:extLst>
            </p:cNvPr>
            <p:cNvSpPr/>
            <p:nvPr/>
          </p:nvSpPr>
          <p:spPr>
            <a:xfrm>
              <a:off x="4189806" y="2932309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9" name="Gráfico 221">
            <a:extLst>
              <a:ext uri="{FF2B5EF4-FFF2-40B4-BE49-F238E27FC236}">
                <a16:creationId xmlns:a16="http://schemas.microsoft.com/office/drawing/2014/main" id="{8A5E2890-F376-DB4A-A346-781A8E5079C7}"/>
              </a:ext>
            </a:extLst>
          </p:cNvPr>
          <p:cNvSpPr/>
          <p:nvPr/>
        </p:nvSpPr>
        <p:spPr>
          <a:xfrm>
            <a:off x="7997254" y="5286714"/>
            <a:ext cx="722471" cy="602059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81" name="Gráfico 22">
            <a:extLst>
              <a:ext uri="{FF2B5EF4-FFF2-40B4-BE49-F238E27FC236}">
                <a16:creationId xmlns:a16="http://schemas.microsoft.com/office/drawing/2014/main" id="{2CB44D6D-9D4E-B847-897E-6A018C654377}"/>
              </a:ext>
            </a:extLst>
          </p:cNvPr>
          <p:cNvGrpSpPr/>
          <p:nvPr/>
        </p:nvGrpSpPr>
        <p:grpSpPr>
          <a:xfrm>
            <a:off x="11862062" y="5236290"/>
            <a:ext cx="696969" cy="696969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82" name="Forma libre 340">
              <a:extLst>
                <a:ext uri="{FF2B5EF4-FFF2-40B4-BE49-F238E27FC236}">
                  <a16:creationId xmlns:a16="http://schemas.microsoft.com/office/drawing/2014/main" id="{5040C2F7-D0AD-014B-9C4C-C44506C92405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3" name="Forma libre 341">
              <a:extLst>
                <a:ext uri="{FF2B5EF4-FFF2-40B4-BE49-F238E27FC236}">
                  <a16:creationId xmlns:a16="http://schemas.microsoft.com/office/drawing/2014/main" id="{4F85BF62-A4E8-CA4D-8125-7CAB36BEFB96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4" name="Forma libre 342">
              <a:extLst>
                <a:ext uri="{FF2B5EF4-FFF2-40B4-BE49-F238E27FC236}">
                  <a16:creationId xmlns:a16="http://schemas.microsoft.com/office/drawing/2014/main" id="{ACE5EB32-BD0C-3948-A02B-155357F0FFD3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343">
              <a:extLst>
                <a:ext uri="{FF2B5EF4-FFF2-40B4-BE49-F238E27FC236}">
                  <a16:creationId xmlns:a16="http://schemas.microsoft.com/office/drawing/2014/main" id="{12617D73-4B3A-4B43-A3F2-78115D077986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6" name="Forma libre 344">
              <a:extLst>
                <a:ext uri="{FF2B5EF4-FFF2-40B4-BE49-F238E27FC236}">
                  <a16:creationId xmlns:a16="http://schemas.microsoft.com/office/drawing/2014/main" id="{CA48878E-ECD8-FC45-8202-7824F8192710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7" name="Forma libre 345">
              <a:extLst>
                <a:ext uri="{FF2B5EF4-FFF2-40B4-BE49-F238E27FC236}">
                  <a16:creationId xmlns:a16="http://schemas.microsoft.com/office/drawing/2014/main" id="{ED046332-0D1C-CE46-B6CB-AD83E25077A0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1" name="Forma libre 346">
              <a:extLst>
                <a:ext uri="{FF2B5EF4-FFF2-40B4-BE49-F238E27FC236}">
                  <a16:creationId xmlns:a16="http://schemas.microsoft.com/office/drawing/2014/main" id="{E0AFFF08-4EEF-024E-92D0-74B062027A69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12" name="Gráfico 233">
            <a:extLst>
              <a:ext uri="{FF2B5EF4-FFF2-40B4-BE49-F238E27FC236}">
                <a16:creationId xmlns:a16="http://schemas.microsoft.com/office/drawing/2014/main" id="{A64FF02D-993A-B348-B5E4-5FE43829A9DA}"/>
              </a:ext>
            </a:extLst>
          </p:cNvPr>
          <p:cNvGrpSpPr/>
          <p:nvPr/>
        </p:nvGrpSpPr>
        <p:grpSpPr>
          <a:xfrm>
            <a:off x="15748624" y="5286927"/>
            <a:ext cx="662269" cy="662269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113" name="Forma libre 317">
              <a:extLst>
                <a:ext uri="{FF2B5EF4-FFF2-40B4-BE49-F238E27FC236}">
                  <a16:creationId xmlns:a16="http://schemas.microsoft.com/office/drawing/2014/main" id="{F1B12576-F832-EA49-AC72-24CA1D247AE4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4" name="Forma libre 318">
              <a:extLst>
                <a:ext uri="{FF2B5EF4-FFF2-40B4-BE49-F238E27FC236}">
                  <a16:creationId xmlns:a16="http://schemas.microsoft.com/office/drawing/2014/main" id="{85ADB5D6-2A0B-914B-82F8-0290CD72A33C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070472-0F8D-3C42-9F03-DB1B0307D506}"/>
              </a:ext>
            </a:extLst>
          </p:cNvPr>
          <p:cNvSpPr/>
          <p:nvPr/>
        </p:nvSpPr>
        <p:spPr>
          <a:xfrm>
            <a:off x="2580016" y="8395839"/>
            <a:ext cx="3709113" cy="38623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8434E45B-A826-BD4C-A946-FEA456CBE1B0}"/>
              </a:ext>
            </a:extLst>
          </p:cNvPr>
          <p:cNvSpPr/>
          <p:nvPr/>
        </p:nvSpPr>
        <p:spPr>
          <a:xfrm>
            <a:off x="6501686" y="8395839"/>
            <a:ext cx="3709113" cy="38623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2355C64-F2D2-DC4A-9175-0FD9D1252272}"/>
              </a:ext>
            </a:extLst>
          </p:cNvPr>
          <p:cNvSpPr/>
          <p:nvPr/>
        </p:nvSpPr>
        <p:spPr>
          <a:xfrm>
            <a:off x="10423356" y="8395839"/>
            <a:ext cx="3709113" cy="38623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5D3B93AD-56E6-4147-874A-936202A2CF5C}"/>
              </a:ext>
            </a:extLst>
          </p:cNvPr>
          <p:cNvSpPr/>
          <p:nvPr/>
        </p:nvSpPr>
        <p:spPr>
          <a:xfrm>
            <a:off x="14345026" y="8395839"/>
            <a:ext cx="3709113" cy="38623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87D44FDD-6350-FE4A-8682-CB565ACE8994}"/>
              </a:ext>
            </a:extLst>
          </p:cNvPr>
          <p:cNvSpPr/>
          <p:nvPr/>
        </p:nvSpPr>
        <p:spPr>
          <a:xfrm>
            <a:off x="18266696" y="8395839"/>
            <a:ext cx="3709113" cy="38623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1E2E625-C551-6C4F-B036-44F0B062B0BD}"/>
              </a:ext>
            </a:extLst>
          </p:cNvPr>
          <p:cNvSpPr/>
          <p:nvPr/>
        </p:nvSpPr>
        <p:spPr>
          <a:xfrm>
            <a:off x="4079820" y="7987147"/>
            <a:ext cx="646295" cy="55715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riangle 118">
            <a:extLst>
              <a:ext uri="{FF2B5EF4-FFF2-40B4-BE49-F238E27FC236}">
                <a16:creationId xmlns:a16="http://schemas.microsoft.com/office/drawing/2014/main" id="{42958EE9-F433-9E49-8EC2-3F78DCF1A225}"/>
              </a:ext>
            </a:extLst>
          </p:cNvPr>
          <p:cNvSpPr/>
          <p:nvPr/>
        </p:nvSpPr>
        <p:spPr>
          <a:xfrm>
            <a:off x="8033094" y="7987147"/>
            <a:ext cx="646295" cy="55715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riangle 119">
            <a:extLst>
              <a:ext uri="{FF2B5EF4-FFF2-40B4-BE49-F238E27FC236}">
                <a16:creationId xmlns:a16="http://schemas.microsoft.com/office/drawing/2014/main" id="{9E26312B-E741-8648-B04B-311109A8F0B6}"/>
              </a:ext>
            </a:extLst>
          </p:cNvPr>
          <p:cNvSpPr/>
          <p:nvPr/>
        </p:nvSpPr>
        <p:spPr>
          <a:xfrm>
            <a:off x="11949939" y="7987147"/>
            <a:ext cx="646295" cy="55715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riangle 120">
            <a:extLst>
              <a:ext uri="{FF2B5EF4-FFF2-40B4-BE49-F238E27FC236}">
                <a16:creationId xmlns:a16="http://schemas.microsoft.com/office/drawing/2014/main" id="{494B855B-3914-5F46-9094-5BA149EBF1D3}"/>
              </a:ext>
            </a:extLst>
          </p:cNvPr>
          <p:cNvSpPr/>
          <p:nvPr/>
        </p:nvSpPr>
        <p:spPr>
          <a:xfrm>
            <a:off x="15876434" y="7987147"/>
            <a:ext cx="646295" cy="55715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riangle 121">
            <a:extLst>
              <a:ext uri="{FF2B5EF4-FFF2-40B4-BE49-F238E27FC236}">
                <a16:creationId xmlns:a16="http://schemas.microsoft.com/office/drawing/2014/main" id="{33A4B783-A6D9-5F48-8CC1-4CBDD6CCB731}"/>
              </a:ext>
            </a:extLst>
          </p:cNvPr>
          <p:cNvSpPr/>
          <p:nvPr/>
        </p:nvSpPr>
        <p:spPr>
          <a:xfrm>
            <a:off x="19798104" y="7987147"/>
            <a:ext cx="646295" cy="557151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806079AA-F5B1-7642-94A4-79A62810AC1E}"/>
              </a:ext>
            </a:extLst>
          </p:cNvPr>
          <p:cNvSpPr txBox="1"/>
          <p:nvPr/>
        </p:nvSpPr>
        <p:spPr>
          <a:xfrm>
            <a:off x="2693240" y="7077350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129" name="CuadroTexto 395">
            <a:extLst>
              <a:ext uri="{FF2B5EF4-FFF2-40B4-BE49-F238E27FC236}">
                <a16:creationId xmlns:a16="http://schemas.microsoft.com/office/drawing/2014/main" id="{4E981CC2-1397-AE4D-867A-E78AC4FB2AE2}"/>
              </a:ext>
            </a:extLst>
          </p:cNvPr>
          <p:cNvSpPr txBox="1"/>
          <p:nvPr/>
        </p:nvSpPr>
        <p:spPr>
          <a:xfrm>
            <a:off x="6645425" y="7077350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ACADEDEA-8322-BE48-B97D-582FB86EF3E4}"/>
              </a:ext>
            </a:extLst>
          </p:cNvPr>
          <p:cNvSpPr txBox="1"/>
          <p:nvPr/>
        </p:nvSpPr>
        <p:spPr>
          <a:xfrm>
            <a:off x="9888883" y="7077350"/>
            <a:ext cx="459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131" name="CuadroTexto 395">
            <a:extLst>
              <a:ext uri="{FF2B5EF4-FFF2-40B4-BE49-F238E27FC236}">
                <a16:creationId xmlns:a16="http://schemas.microsoft.com/office/drawing/2014/main" id="{549DD40B-AE57-FA46-A20D-7B5F1260AE66}"/>
              </a:ext>
            </a:extLst>
          </p:cNvPr>
          <p:cNvSpPr txBox="1"/>
          <p:nvPr/>
        </p:nvSpPr>
        <p:spPr>
          <a:xfrm>
            <a:off x="14488765" y="7077350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:a16="http://schemas.microsoft.com/office/drawing/2014/main" id="{1C543615-FC54-E643-B972-7C32C3C46306}"/>
              </a:ext>
            </a:extLst>
          </p:cNvPr>
          <p:cNvSpPr txBox="1"/>
          <p:nvPr/>
        </p:nvSpPr>
        <p:spPr>
          <a:xfrm>
            <a:off x="18410435" y="7077350"/>
            <a:ext cx="342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EFCA24C9-BAF5-5B4A-B3A7-35E38070C188}"/>
              </a:ext>
            </a:extLst>
          </p:cNvPr>
          <p:cNvSpPr/>
          <p:nvPr/>
        </p:nvSpPr>
        <p:spPr>
          <a:xfrm>
            <a:off x="2978535" y="8952989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700D9F1F-A2A8-D144-8700-1C583CA5B757}"/>
              </a:ext>
            </a:extLst>
          </p:cNvPr>
          <p:cNvSpPr/>
          <p:nvPr/>
        </p:nvSpPr>
        <p:spPr>
          <a:xfrm>
            <a:off x="6900271" y="8952989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E5108D3C-1FAC-1E47-AC0F-7E016DC1A4D4}"/>
              </a:ext>
            </a:extLst>
          </p:cNvPr>
          <p:cNvSpPr/>
          <p:nvPr/>
        </p:nvSpPr>
        <p:spPr>
          <a:xfrm>
            <a:off x="10817116" y="8952989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CE8F46-3826-6B4C-B24F-FD9ED9F92FF9}"/>
              </a:ext>
            </a:extLst>
          </p:cNvPr>
          <p:cNvSpPr/>
          <p:nvPr/>
        </p:nvSpPr>
        <p:spPr>
          <a:xfrm>
            <a:off x="14743611" y="8952989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475497AA-C051-7D45-A31B-08B8B6725D5B}"/>
              </a:ext>
            </a:extLst>
          </p:cNvPr>
          <p:cNvSpPr/>
          <p:nvPr/>
        </p:nvSpPr>
        <p:spPr>
          <a:xfrm>
            <a:off x="18665281" y="8952989"/>
            <a:ext cx="29119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66302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 charts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CDEE2"/>
      </a:accent1>
      <a:accent2>
        <a:srgbClr val="3EEC9C"/>
      </a:accent2>
      <a:accent3>
        <a:srgbClr val="FED613"/>
      </a:accent3>
      <a:accent4>
        <a:srgbClr val="FEB833"/>
      </a:accent4>
      <a:accent5>
        <a:srgbClr val="65B1F5"/>
      </a:accent5>
      <a:accent6>
        <a:srgbClr val="A1ADFD"/>
      </a:accent6>
      <a:hlink>
        <a:srgbClr val="525BF8"/>
      </a:hlink>
      <a:folHlink>
        <a:srgbClr val="FF396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131201</TotalTime>
  <Words>1763</Words>
  <Application>Microsoft Macintosh PowerPoint</Application>
  <PresentationFormat>Custom</PresentationFormat>
  <Paragraphs>286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21021</cp:revision>
  <dcterms:created xsi:type="dcterms:W3CDTF">2014-11-12T21:47:38Z</dcterms:created>
  <dcterms:modified xsi:type="dcterms:W3CDTF">2020-11-09T06:00:43Z</dcterms:modified>
  <cp:category/>
</cp:coreProperties>
</file>