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3970" r:id="rId2"/>
    <p:sldId id="3971" r:id="rId3"/>
    <p:sldId id="3972" r:id="rId4"/>
    <p:sldId id="3973" r:id="rId5"/>
    <p:sldId id="3974" r:id="rId6"/>
    <p:sldId id="3975" r:id="rId7"/>
    <p:sldId id="3976" r:id="rId8"/>
    <p:sldId id="397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2516"/>
    <a:srgbClr val="A3630E"/>
    <a:srgbClr val="3D2209"/>
    <a:srgbClr val="3D220B"/>
    <a:srgbClr val="EFF1F8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53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>
            <a:extLst>
              <a:ext uri="{FF2B5EF4-FFF2-40B4-BE49-F238E27FC236}">
                <a16:creationId xmlns:a16="http://schemas.microsoft.com/office/drawing/2014/main" id="{17034F9C-9547-DE44-9144-8514B4E44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492" y="6855477"/>
            <a:ext cx="16238970" cy="5049"/>
          </a:xfrm>
          <a:prstGeom prst="line">
            <a:avLst/>
          </a:pr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EB161003-D5D7-F04D-8065-A45AEE1E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020" y="2349138"/>
            <a:ext cx="1594629" cy="9017724"/>
          </a:xfrm>
          <a:custGeom>
            <a:avLst/>
            <a:gdLst>
              <a:gd name="T0" fmla="*/ 0 w 1395"/>
              <a:gd name="T1" fmla="*/ 0 h 7882"/>
              <a:gd name="T2" fmla="*/ 501290 w 1395"/>
              <a:gd name="T3" fmla="*/ 1418431 h 7882"/>
              <a:gd name="T4" fmla="*/ 0 w 1395"/>
              <a:gd name="T5" fmla="*/ 2836502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5" h="7882">
                <a:moveTo>
                  <a:pt x="0" y="0"/>
                </a:moveTo>
                <a:lnTo>
                  <a:pt x="1394" y="3941"/>
                </a:lnTo>
                <a:lnTo>
                  <a:pt x="0" y="7881"/>
                </a:ln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9D6589D-7A3E-C445-83F6-D1F82886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795" y="2349138"/>
            <a:ext cx="1594629" cy="9017724"/>
          </a:xfrm>
          <a:custGeom>
            <a:avLst/>
            <a:gdLst>
              <a:gd name="T0" fmla="*/ 0 w 1393"/>
              <a:gd name="T1" fmla="*/ 0 h 7882"/>
              <a:gd name="T2" fmla="*/ 501290 w 1393"/>
              <a:gd name="T3" fmla="*/ 1418431 h 7882"/>
              <a:gd name="T4" fmla="*/ 0 w 1393"/>
              <a:gd name="T5" fmla="*/ 2836502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3" h="7882">
                <a:moveTo>
                  <a:pt x="0" y="0"/>
                </a:moveTo>
                <a:lnTo>
                  <a:pt x="1392" y="3941"/>
                </a:lnTo>
                <a:lnTo>
                  <a:pt x="0" y="7881"/>
                </a:ln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70734A9-9275-2D4E-BA2C-3CD51905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518" y="2349138"/>
            <a:ext cx="1594629" cy="9017724"/>
          </a:xfrm>
          <a:custGeom>
            <a:avLst/>
            <a:gdLst>
              <a:gd name="T0" fmla="*/ 0 w 1395"/>
              <a:gd name="T1" fmla="*/ 0 h 7882"/>
              <a:gd name="T2" fmla="*/ 501290 w 1395"/>
              <a:gd name="T3" fmla="*/ 1418431 h 7882"/>
              <a:gd name="T4" fmla="*/ 0 w 1395"/>
              <a:gd name="T5" fmla="*/ 2836502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5" h="7882">
                <a:moveTo>
                  <a:pt x="0" y="0"/>
                </a:moveTo>
                <a:lnTo>
                  <a:pt x="1394" y="3941"/>
                </a:lnTo>
                <a:lnTo>
                  <a:pt x="0" y="7881"/>
                </a:ln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6B886D0A-E6E5-3A45-9528-500520D7B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40651" y="5361774"/>
            <a:ext cx="2179999" cy="5049"/>
          </a:xfrm>
          <a:prstGeom prst="line">
            <a:avLst/>
          </a:pr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96DC642-01B2-A04D-BDE4-8A4B21BE0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728" y="3514830"/>
            <a:ext cx="2129535" cy="5049"/>
          </a:xfrm>
          <a:prstGeom prst="line">
            <a:avLst/>
          </a:pr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B8EC349F-53EA-8349-99B5-E4CD93C01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9503" y="10186029"/>
            <a:ext cx="2129535" cy="5049"/>
          </a:xfrm>
          <a:prstGeom prst="line">
            <a:avLst/>
          </a:pr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2E7F2AA5-45B3-B641-9B86-9C99FEDD2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50377" y="8349180"/>
            <a:ext cx="2179999" cy="5049"/>
          </a:xfrm>
          <a:prstGeom prst="line">
            <a:avLst/>
          </a:pr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AA5414B4-83ED-3E4F-97FF-C3B9BC78E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25004" y="10180984"/>
            <a:ext cx="2129535" cy="5044"/>
          </a:xfrm>
          <a:prstGeom prst="line">
            <a:avLst/>
          </a:pr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Line 226">
            <a:extLst>
              <a:ext uri="{FF2B5EF4-FFF2-40B4-BE49-F238E27FC236}">
                <a16:creationId xmlns:a16="http://schemas.microsoft.com/office/drawing/2014/main" id="{3BE2D6CE-6821-5F45-9D8E-3B668B23B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5149" y="5286080"/>
            <a:ext cx="2129535" cy="5044"/>
          </a:xfrm>
          <a:prstGeom prst="line">
            <a:avLst/>
          </a:pr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Freeform 227">
            <a:extLst>
              <a:ext uri="{FF2B5EF4-FFF2-40B4-BE49-F238E27FC236}">
                <a16:creationId xmlns:a16="http://schemas.microsoft.com/office/drawing/2014/main" id="{08BFD88B-A6F4-3343-A662-849D181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0462" y="5286080"/>
            <a:ext cx="1882269" cy="3138794"/>
          </a:xfrm>
          <a:custGeom>
            <a:avLst/>
            <a:gdLst>
              <a:gd name="T0" fmla="*/ 0 w 1645"/>
              <a:gd name="T1" fmla="*/ 857520 h 2744"/>
              <a:gd name="T2" fmla="*/ 0 w 1645"/>
              <a:gd name="T3" fmla="*/ 129546 h 2744"/>
              <a:gd name="T4" fmla="*/ 0 w 1645"/>
              <a:gd name="T5" fmla="*/ 129546 h 2744"/>
              <a:gd name="T6" fmla="*/ 129586 w 1645"/>
              <a:gd name="T7" fmla="*/ 0 h 2744"/>
              <a:gd name="T8" fmla="*/ 462192 w 1645"/>
              <a:gd name="T9" fmla="*/ 0 h 2744"/>
              <a:gd name="T10" fmla="*/ 462192 w 1645"/>
              <a:gd name="T11" fmla="*/ 0 h 2744"/>
              <a:gd name="T12" fmla="*/ 591778 w 1645"/>
              <a:gd name="T13" fmla="*/ 129546 h 2744"/>
              <a:gd name="T14" fmla="*/ 591778 w 1645"/>
              <a:gd name="T15" fmla="*/ 857520 h 2744"/>
              <a:gd name="T16" fmla="*/ 591778 w 1645"/>
              <a:gd name="T17" fmla="*/ 857520 h 2744"/>
              <a:gd name="T18" fmla="*/ 462192 w 1645"/>
              <a:gd name="T19" fmla="*/ 987065 h 2744"/>
              <a:gd name="T20" fmla="*/ 129586 w 1645"/>
              <a:gd name="T21" fmla="*/ 987065 h 2744"/>
              <a:gd name="T22" fmla="*/ 129586 w 1645"/>
              <a:gd name="T23" fmla="*/ 987065 h 2744"/>
              <a:gd name="T24" fmla="*/ 0 w 1645"/>
              <a:gd name="T25" fmla="*/ 857520 h 27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45" h="2744">
                <a:moveTo>
                  <a:pt x="0" y="2383"/>
                </a:moveTo>
                <a:lnTo>
                  <a:pt x="0" y="360"/>
                </a:lnTo>
                <a:cubicBezTo>
                  <a:pt x="0" y="161"/>
                  <a:pt x="161" y="0"/>
                  <a:pt x="360" y="0"/>
                </a:cubicBezTo>
                <a:lnTo>
                  <a:pt x="1284" y="0"/>
                </a:lnTo>
                <a:cubicBezTo>
                  <a:pt x="1483" y="0"/>
                  <a:pt x="1644" y="161"/>
                  <a:pt x="1644" y="360"/>
                </a:cubicBezTo>
                <a:lnTo>
                  <a:pt x="1644" y="2383"/>
                </a:lnTo>
                <a:cubicBezTo>
                  <a:pt x="1644" y="2582"/>
                  <a:pt x="1483" y="2743"/>
                  <a:pt x="1284" y="2743"/>
                </a:cubicBezTo>
                <a:lnTo>
                  <a:pt x="360" y="2743"/>
                </a:lnTo>
                <a:cubicBezTo>
                  <a:pt x="161" y="2743"/>
                  <a:pt x="0" y="2582"/>
                  <a:pt x="0" y="23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28">
            <a:extLst>
              <a:ext uri="{FF2B5EF4-FFF2-40B4-BE49-F238E27FC236}">
                <a16:creationId xmlns:a16="http://schemas.microsoft.com/office/drawing/2014/main" id="{C541E315-640C-3742-8B83-625C9554A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19" y="5805847"/>
            <a:ext cx="353241" cy="2099259"/>
          </a:xfrm>
          <a:custGeom>
            <a:avLst/>
            <a:gdLst>
              <a:gd name="T0" fmla="*/ 0 w 309"/>
              <a:gd name="T1" fmla="*/ 629793 h 1834"/>
              <a:gd name="T2" fmla="*/ 0 w 309"/>
              <a:gd name="T3" fmla="*/ 30247 h 1834"/>
              <a:gd name="T4" fmla="*/ 0 w 309"/>
              <a:gd name="T5" fmla="*/ 30247 h 1834"/>
              <a:gd name="T6" fmla="*/ 30209 w 309"/>
              <a:gd name="T7" fmla="*/ 0 h 1834"/>
              <a:gd name="T8" fmla="*/ 80916 w 309"/>
              <a:gd name="T9" fmla="*/ 0 h 1834"/>
              <a:gd name="T10" fmla="*/ 80916 w 309"/>
              <a:gd name="T11" fmla="*/ 0 h 1834"/>
              <a:gd name="T12" fmla="*/ 110765 w 309"/>
              <a:gd name="T13" fmla="*/ 30247 h 1834"/>
              <a:gd name="T14" fmla="*/ 110765 w 309"/>
              <a:gd name="T15" fmla="*/ 629793 h 1834"/>
              <a:gd name="T16" fmla="*/ 110765 w 309"/>
              <a:gd name="T17" fmla="*/ 629793 h 1834"/>
              <a:gd name="T18" fmla="*/ 80916 w 309"/>
              <a:gd name="T19" fmla="*/ 660040 h 1834"/>
              <a:gd name="T20" fmla="*/ 30209 w 309"/>
              <a:gd name="T21" fmla="*/ 660040 h 1834"/>
              <a:gd name="T22" fmla="*/ 30209 w 309"/>
              <a:gd name="T23" fmla="*/ 660040 h 1834"/>
              <a:gd name="T24" fmla="*/ 0 w 309"/>
              <a:gd name="T25" fmla="*/ 629793 h 183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09" h="1834">
                <a:moveTo>
                  <a:pt x="0" y="1749"/>
                </a:moveTo>
                <a:lnTo>
                  <a:pt x="0" y="84"/>
                </a:lnTo>
                <a:cubicBezTo>
                  <a:pt x="0" y="38"/>
                  <a:pt x="38" y="0"/>
                  <a:pt x="84" y="0"/>
                </a:cubicBezTo>
                <a:lnTo>
                  <a:pt x="225" y="0"/>
                </a:lnTo>
                <a:cubicBezTo>
                  <a:pt x="270" y="0"/>
                  <a:pt x="308" y="38"/>
                  <a:pt x="308" y="84"/>
                </a:cubicBezTo>
                <a:lnTo>
                  <a:pt x="308" y="1749"/>
                </a:lnTo>
                <a:cubicBezTo>
                  <a:pt x="308" y="1795"/>
                  <a:pt x="270" y="1833"/>
                  <a:pt x="225" y="1833"/>
                </a:cubicBezTo>
                <a:lnTo>
                  <a:pt x="84" y="1833"/>
                </a:lnTo>
                <a:cubicBezTo>
                  <a:pt x="38" y="1833"/>
                  <a:pt x="0" y="1795"/>
                  <a:pt x="0" y="17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C55D9E8-2D21-1E4A-B052-D311D6CCE1C7}"/>
              </a:ext>
            </a:extLst>
          </p:cNvPr>
          <p:cNvSpPr txBox="1">
            <a:spLocks/>
          </p:cNvSpPr>
          <p:nvPr/>
        </p:nvSpPr>
        <p:spPr>
          <a:xfrm>
            <a:off x="4284169" y="3264697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3CAD7-54DF-8947-AEB5-6E4F4E859F3C}"/>
              </a:ext>
            </a:extLst>
          </p:cNvPr>
          <p:cNvSpPr/>
          <p:nvPr/>
        </p:nvSpPr>
        <p:spPr>
          <a:xfrm>
            <a:off x="4399871" y="4963674"/>
            <a:ext cx="1449879" cy="63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41EADDA-E916-7146-A39B-05C2BBC196F6}"/>
              </a:ext>
            </a:extLst>
          </p:cNvPr>
          <p:cNvSpPr txBox="1">
            <a:spLocks/>
          </p:cNvSpPr>
          <p:nvPr/>
        </p:nvSpPr>
        <p:spPr>
          <a:xfrm>
            <a:off x="13068300" y="3264697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373433-E2B9-0840-820E-5BC8B5701C8E}"/>
              </a:ext>
            </a:extLst>
          </p:cNvPr>
          <p:cNvSpPr/>
          <p:nvPr/>
        </p:nvSpPr>
        <p:spPr>
          <a:xfrm>
            <a:off x="13184002" y="5039727"/>
            <a:ext cx="1449879" cy="63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5FC0FA0-6E00-D04E-ADE1-E2BD5706D5AB}"/>
              </a:ext>
            </a:extLst>
          </p:cNvPr>
          <p:cNvSpPr txBox="1">
            <a:spLocks/>
          </p:cNvSpPr>
          <p:nvPr/>
        </p:nvSpPr>
        <p:spPr>
          <a:xfrm>
            <a:off x="3668160" y="8075055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A1AF7C-CCEA-7544-8539-AAFFD9F83EEB}"/>
              </a:ext>
            </a:extLst>
          </p:cNvPr>
          <p:cNvSpPr/>
          <p:nvPr/>
        </p:nvSpPr>
        <p:spPr>
          <a:xfrm>
            <a:off x="3783861" y="9850085"/>
            <a:ext cx="1449879" cy="63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43BCF83-1164-D440-9A85-BED1D09E9823}"/>
              </a:ext>
            </a:extLst>
          </p:cNvPr>
          <p:cNvSpPr txBox="1">
            <a:spLocks/>
          </p:cNvSpPr>
          <p:nvPr/>
        </p:nvSpPr>
        <p:spPr>
          <a:xfrm>
            <a:off x="12452291" y="8075055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A3E6F1-A4CC-9846-9215-C90AB94F06E8}"/>
              </a:ext>
            </a:extLst>
          </p:cNvPr>
          <p:cNvSpPr/>
          <p:nvPr/>
        </p:nvSpPr>
        <p:spPr>
          <a:xfrm>
            <a:off x="12567993" y="9850085"/>
            <a:ext cx="1449879" cy="63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1D48AE5-6381-2D49-AD99-0C2E699D5391}"/>
              </a:ext>
            </a:extLst>
          </p:cNvPr>
          <p:cNvSpPr txBox="1">
            <a:spLocks/>
          </p:cNvSpPr>
          <p:nvPr/>
        </p:nvSpPr>
        <p:spPr>
          <a:xfrm>
            <a:off x="8802942" y="3938586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FB29D3-4B77-DA41-8FCF-2B0B6BBE4E19}"/>
              </a:ext>
            </a:extLst>
          </p:cNvPr>
          <p:cNvSpPr/>
          <p:nvPr/>
        </p:nvSpPr>
        <p:spPr>
          <a:xfrm>
            <a:off x="8196228" y="3222568"/>
            <a:ext cx="1449879" cy="63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3FF966-4D1C-9445-8AB4-D66C120FADB2}"/>
              </a:ext>
            </a:extLst>
          </p:cNvPr>
          <p:cNvSpPr/>
          <p:nvPr/>
        </p:nvSpPr>
        <p:spPr>
          <a:xfrm>
            <a:off x="8785639" y="8013913"/>
            <a:ext cx="1449879" cy="63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57E6D9C-3449-4444-960D-41DC63575C16}"/>
              </a:ext>
            </a:extLst>
          </p:cNvPr>
          <p:cNvSpPr txBox="1">
            <a:spLocks/>
          </p:cNvSpPr>
          <p:nvPr/>
        </p:nvSpPr>
        <p:spPr>
          <a:xfrm>
            <a:off x="8688863" y="8786971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</p:spTree>
    <p:extLst>
      <p:ext uri="{BB962C8B-B14F-4D97-AF65-F5344CB8AC3E}">
        <p14:creationId xmlns:p14="http://schemas.microsoft.com/office/powerpoint/2010/main" val="197825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71412357-DF2A-EE42-BC76-DE68B34C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162" y="5341104"/>
            <a:ext cx="3033791" cy="3038816"/>
          </a:xfrm>
          <a:custGeom>
            <a:avLst/>
            <a:gdLst>
              <a:gd name="T0" fmla="*/ 0 w 2665"/>
              <a:gd name="T1" fmla="*/ 480219 h 2666"/>
              <a:gd name="T2" fmla="*/ 0 w 2665"/>
              <a:gd name="T3" fmla="*/ 480219 h 2666"/>
              <a:gd name="T4" fmla="*/ 479245 w 2665"/>
              <a:gd name="T5" fmla="*/ 960078 h 2666"/>
              <a:gd name="T6" fmla="*/ 479245 w 2665"/>
              <a:gd name="T7" fmla="*/ 960078 h 2666"/>
              <a:gd name="T8" fmla="*/ 958490 w 2665"/>
              <a:gd name="T9" fmla="*/ 480219 h 2666"/>
              <a:gd name="T10" fmla="*/ 958490 w 2665"/>
              <a:gd name="T11" fmla="*/ 480219 h 2666"/>
              <a:gd name="T12" fmla="*/ 479245 w 2665"/>
              <a:gd name="T13" fmla="*/ 0 h 2666"/>
              <a:gd name="T14" fmla="*/ 479245 w 2665"/>
              <a:gd name="T15" fmla="*/ 0 h 2666"/>
              <a:gd name="T16" fmla="*/ 0 w 2665"/>
              <a:gd name="T17" fmla="*/ 480219 h 26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65" h="2666">
                <a:moveTo>
                  <a:pt x="0" y="1333"/>
                </a:moveTo>
                <a:lnTo>
                  <a:pt x="0" y="1333"/>
                </a:lnTo>
                <a:cubicBezTo>
                  <a:pt x="0" y="2069"/>
                  <a:pt x="596" y="2665"/>
                  <a:pt x="1332" y="2665"/>
                </a:cubicBezTo>
                <a:cubicBezTo>
                  <a:pt x="2068" y="2665"/>
                  <a:pt x="2664" y="2069"/>
                  <a:pt x="2664" y="1333"/>
                </a:cubicBezTo>
                <a:cubicBezTo>
                  <a:pt x="2664" y="597"/>
                  <a:pt x="2068" y="0"/>
                  <a:pt x="1332" y="0"/>
                </a:cubicBezTo>
                <a:cubicBezTo>
                  <a:pt x="596" y="0"/>
                  <a:pt x="0" y="597"/>
                  <a:pt x="0" y="13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">
            <a:extLst>
              <a:ext uri="{FF2B5EF4-FFF2-40B4-BE49-F238E27FC236}">
                <a16:creationId xmlns:a16="http://schemas.microsoft.com/office/drawing/2014/main" id="{150D38FD-0733-2542-85AA-DDF49EF4EF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8638" y="6857999"/>
            <a:ext cx="13993614" cy="5024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27547466-4C59-B345-ADCF-D46741BA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6361" y="3342016"/>
            <a:ext cx="3234705" cy="7036991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4 h 6176"/>
              <a:gd name="T4" fmla="*/ 0 w 2840"/>
              <a:gd name="T5" fmla="*/ 2223728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D2D32F47-6CF1-DF43-A1B4-F58EF270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683" y="3342016"/>
            <a:ext cx="3234705" cy="7036991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4 h 6176"/>
              <a:gd name="T4" fmla="*/ 0 w 2840"/>
              <a:gd name="T5" fmla="*/ 2223728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A8FBB607-CB2F-6A4C-AC8A-E212603F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254" y="3342016"/>
            <a:ext cx="3234705" cy="7036991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4 h 6176"/>
              <a:gd name="T4" fmla="*/ 0 w 2840"/>
              <a:gd name="T5" fmla="*/ 2223728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56018CAB-52AA-9A41-89A1-52AE5D95A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199" y="2889961"/>
            <a:ext cx="904110" cy="904110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515 w 794"/>
              <a:gd name="T5" fmla="*/ 285390 h 793"/>
              <a:gd name="T6" fmla="*/ 14251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515 w 794"/>
              <a:gd name="T13" fmla="*/ 0 h 793"/>
              <a:gd name="T14" fmla="*/ 14251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3" y="615"/>
                  <a:pt x="793" y="396"/>
                </a:cubicBezTo>
                <a:cubicBezTo>
                  <a:pt x="793" y="178"/>
                  <a:pt x="615" y="0"/>
                  <a:pt x="396" y="0"/>
                </a:cubicBezTo>
                <a:cubicBezTo>
                  <a:pt x="177" y="0"/>
                  <a:pt x="0" y="178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7AFB9005-EEA7-C844-BD8C-1B0F33D3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628" y="2889961"/>
            <a:ext cx="904110" cy="904110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8"/>
                  <a:pt x="615" y="0"/>
                  <a:pt x="396" y="0"/>
                </a:cubicBezTo>
                <a:cubicBezTo>
                  <a:pt x="177" y="0"/>
                  <a:pt x="0" y="178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3E9A4EFB-432F-C149-85A1-56BD55EE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06" y="2889961"/>
            <a:ext cx="904110" cy="904110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8"/>
                  <a:pt x="615" y="0"/>
                  <a:pt x="396" y="0"/>
                </a:cubicBezTo>
                <a:cubicBezTo>
                  <a:pt x="177" y="0"/>
                  <a:pt x="0" y="178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87FD4872-5767-A245-A567-C49A704E0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06" y="9921928"/>
            <a:ext cx="904110" cy="904110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5D5D3FA6-931A-B74B-A085-4C1690A26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628" y="9921928"/>
            <a:ext cx="904110" cy="904110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64263367-669E-1E45-96CA-B844666C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199" y="9921928"/>
            <a:ext cx="904110" cy="904110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515 w 794"/>
              <a:gd name="T5" fmla="*/ 285390 h 793"/>
              <a:gd name="T6" fmla="*/ 14251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515 w 794"/>
              <a:gd name="T13" fmla="*/ 0 h 793"/>
              <a:gd name="T14" fmla="*/ 14251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3" y="615"/>
                  <a:pt x="793" y="396"/>
                </a:cubicBezTo>
                <a:cubicBezTo>
                  <a:pt x="793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28C65407-5772-664B-9295-F9DE5963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696" y="7420557"/>
            <a:ext cx="426942" cy="1105023"/>
          </a:xfrm>
          <a:custGeom>
            <a:avLst/>
            <a:gdLst>
              <a:gd name="T0" fmla="*/ 134580 w 377"/>
              <a:gd name="T1" fmla="*/ 348890 h 971"/>
              <a:gd name="T2" fmla="*/ 0 w 377"/>
              <a:gd name="T3" fmla="*/ 348890 h 971"/>
              <a:gd name="T4" fmla="*/ 0 w 377"/>
              <a:gd name="T5" fmla="*/ 0 h 971"/>
              <a:gd name="T6" fmla="*/ 134580 w 377"/>
              <a:gd name="T7" fmla="*/ 0 h 971"/>
              <a:gd name="T8" fmla="*/ 134580 w 377"/>
              <a:gd name="T9" fmla="*/ 348890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" h="971">
                <a:moveTo>
                  <a:pt x="376" y="970"/>
                </a:moveTo>
                <a:lnTo>
                  <a:pt x="0" y="970"/>
                </a:lnTo>
                <a:lnTo>
                  <a:pt x="0" y="0"/>
                </a:lnTo>
                <a:lnTo>
                  <a:pt x="376" y="0"/>
                </a:lnTo>
                <a:lnTo>
                  <a:pt x="376" y="9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id="{E8F381E8-C8D1-FE41-8B29-6782D599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696" y="6315533"/>
            <a:ext cx="426942" cy="1105023"/>
          </a:xfrm>
          <a:custGeom>
            <a:avLst/>
            <a:gdLst>
              <a:gd name="T0" fmla="*/ 134580 w 377"/>
              <a:gd name="T1" fmla="*/ 348890 h 970"/>
              <a:gd name="T2" fmla="*/ 0 w 377"/>
              <a:gd name="T3" fmla="*/ 348890 h 970"/>
              <a:gd name="T4" fmla="*/ 0 w 377"/>
              <a:gd name="T5" fmla="*/ 0 h 970"/>
              <a:gd name="T6" fmla="*/ 134580 w 377"/>
              <a:gd name="T7" fmla="*/ 0 h 970"/>
              <a:gd name="T8" fmla="*/ 134580 w 377"/>
              <a:gd name="T9" fmla="*/ 348890 h 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" h="970">
                <a:moveTo>
                  <a:pt x="376" y="969"/>
                </a:moveTo>
                <a:lnTo>
                  <a:pt x="0" y="969"/>
                </a:lnTo>
                <a:lnTo>
                  <a:pt x="0" y="0"/>
                </a:lnTo>
                <a:lnTo>
                  <a:pt x="376" y="0"/>
                </a:lnTo>
                <a:lnTo>
                  <a:pt x="376" y="9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06E736C5-A472-4F44-B92C-441BFB4F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696" y="5215535"/>
            <a:ext cx="426942" cy="1105023"/>
          </a:xfrm>
          <a:custGeom>
            <a:avLst/>
            <a:gdLst>
              <a:gd name="T0" fmla="*/ 134580 w 377"/>
              <a:gd name="T1" fmla="*/ 348890 h 970"/>
              <a:gd name="T2" fmla="*/ 0 w 377"/>
              <a:gd name="T3" fmla="*/ 348890 h 970"/>
              <a:gd name="T4" fmla="*/ 0 w 377"/>
              <a:gd name="T5" fmla="*/ 0 h 970"/>
              <a:gd name="T6" fmla="*/ 134580 w 377"/>
              <a:gd name="T7" fmla="*/ 0 h 970"/>
              <a:gd name="T8" fmla="*/ 134580 w 377"/>
              <a:gd name="T9" fmla="*/ 348890 h 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" h="970">
                <a:moveTo>
                  <a:pt x="376" y="969"/>
                </a:moveTo>
                <a:lnTo>
                  <a:pt x="0" y="969"/>
                </a:lnTo>
                <a:lnTo>
                  <a:pt x="0" y="0"/>
                </a:lnTo>
                <a:lnTo>
                  <a:pt x="376" y="0"/>
                </a:lnTo>
                <a:lnTo>
                  <a:pt x="376" y="9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Subtitle 2">
            <a:extLst>
              <a:ext uri="{FF2B5EF4-FFF2-40B4-BE49-F238E27FC236}">
                <a16:creationId xmlns:a16="http://schemas.microsoft.com/office/drawing/2014/main" id="{E5221FEF-5D05-A746-8015-E698BEDA31F6}"/>
              </a:ext>
            </a:extLst>
          </p:cNvPr>
          <p:cNvSpPr txBox="1">
            <a:spLocks/>
          </p:cNvSpPr>
          <p:nvPr/>
        </p:nvSpPr>
        <p:spPr>
          <a:xfrm>
            <a:off x="4139734" y="4636730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CE464745-5143-C440-9445-3550EF8A9CAD}"/>
              </a:ext>
            </a:extLst>
          </p:cNvPr>
          <p:cNvSpPr/>
          <p:nvPr/>
        </p:nvSpPr>
        <p:spPr>
          <a:xfrm>
            <a:off x="5509314" y="2976335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689" name="Subtitle 2">
            <a:extLst>
              <a:ext uri="{FF2B5EF4-FFF2-40B4-BE49-F238E27FC236}">
                <a16:creationId xmlns:a16="http://schemas.microsoft.com/office/drawing/2014/main" id="{93BC64D4-0992-B24B-B75F-A089620C4E81}"/>
              </a:ext>
            </a:extLst>
          </p:cNvPr>
          <p:cNvSpPr txBox="1">
            <a:spLocks/>
          </p:cNvSpPr>
          <p:nvPr/>
        </p:nvSpPr>
        <p:spPr>
          <a:xfrm>
            <a:off x="8198167" y="4636730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A6AE96B3-2DF1-EA4E-9469-D345C68C3A8C}"/>
              </a:ext>
            </a:extLst>
          </p:cNvPr>
          <p:cNvSpPr/>
          <p:nvPr/>
        </p:nvSpPr>
        <p:spPr>
          <a:xfrm>
            <a:off x="9567747" y="2976335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692" name="Subtitle 2">
            <a:extLst>
              <a:ext uri="{FF2B5EF4-FFF2-40B4-BE49-F238E27FC236}">
                <a16:creationId xmlns:a16="http://schemas.microsoft.com/office/drawing/2014/main" id="{60905960-0008-8940-8480-01B972780D1D}"/>
              </a:ext>
            </a:extLst>
          </p:cNvPr>
          <p:cNvSpPr txBox="1">
            <a:spLocks/>
          </p:cNvSpPr>
          <p:nvPr/>
        </p:nvSpPr>
        <p:spPr>
          <a:xfrm>
            <a:off x="12281652" y="4636730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97D88EAF-6651-7249-8E4E-72B5E2F22C68}"/>
              </a:ext>
            </a:extLst>
          </p:cNvPr>
          <p:cNvSpPr/>
          <p:nvPr/>
        </p:nvSpPr>
        <p:spPr>
          <a:xfrm>
            <a:off x="13651232" y="2976335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695" name="Subtitle 2">
            <a:extLst>
              <a:ext uri="{FF2B5EF4-FFF2-40B4-BE49-F238E27FC236}">
                <a16:creationId xmlns:a16="http://schemas.microsoft.com/office/drawing/2014/main" id="{FE4548D1-757C-D943-8570-91609F919636}"/>
              </a:ext>
            </a:extLst>
          </p:cNvPr>
          <p:cNvSpPr txBox="1">
            <a:spLocks/>
          </p:cNvSpPr>
          <p:nvPr/>
        </p:nvSpPr>
        <p:spPr>
          <a:xfrm>
            <a:off x="4139734" y="7352732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4C9AEDB1-8F2E-064D-B98D-D30C5359B4CC}"/>
              </a:ext>
            </a:extLst>
          </p:cNvPr>
          <p:cNvSpPr/>
          <p:nvPr/>
        </p:nvSpPr>
        <p:spPr>
          <a:xfrm>
            <a:off x="5509314" y="10022594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  <p:sp>
        <p:nvSpPr>
          <p:cNvPr id="698" name="Subtitle 2">
            <a:extLst>
              <a:ext uri="{FF2B5EF4-FFF2-40B4-BE49-F238E27FC236}">
                <a16:creationId xmlns:a16="http://schemas.microsoft.com/office/drawing/2014/main" id="{14FB3E83-8EC3-8645-B27D-F3BE2CB19351}"/>
              </a:ext>
            </a:extLst>
          </p:cNvPr>
          <p:cNvSpPr txBox="1">
            <a:spLocks/>
          </p:cNvSpPr>
          <p:nvPr/>
        </p:nvSpPr>
        <p:spPr>
          <a:xfrm>
            <a:off x="8198167" y="7352732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8F110623-6DD9-9247-B932-465DB252E53C}"/>
              </a:ext>
            </a:extLst>
          </p:cNvPr>
          <p:cNvSpPr/>
          <p:nvPr/>
        </p:nvSpPr>
        <p:spPr>
          <a:xfrm>
            <a:off x="9567747" y="10022594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701" name="Subtitle 2">
            <a:extLst>
              <a:ext uri="{FF2B5EF4-FFF2-40B4-BE49-F238E27FC236}">
                <a16:creationId xmlns:a16="http://schemas.microsoft.com/office/drawing/2014/main" id="{1FB6A84C-F5AE-AA4F-A995-FC4512AD0748}"/>
              </a:ext>
            </a:extLst>
          </p:cNvPr>
          <p:cNvSpPr txBox="1">
            <a:spLocks/>
          </p:cNvSpPr>
          <p:nvPr/>
        </p:nvSpPr>
        <p:spPr>
          <a:xfrm>
            <a:off x="12281652" y="7352732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D6289967-7C4D-E147-A7FF-867E92314B90}"/>
              </a:ext>
            </a:extLst>
          </p:cNvPr>
          <p:cNvSpPr/>
          <p:nvPr/>
        </p:nvSpPr>
        <p:spPr>
          <a:xfrm>
            <a:off x="13651232" y="10022594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2080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">
            <a:extLst>
              <a:ext uri="{FF2B5EF4-FFF2-40B4-BE49-F238E27FC236}">
                <a16:creationId xmlns:a16="http://schemas.microsoft.com/office/drawing/2014/main" id="{ACCF7DD6-6288-794D-A622-D1A46977B3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2163" y="6881091"/>
            <a:ext cx="13720198" cy="4617"/>
          </a:xfrm>
          <a:prstGeom prst="line">
            <a:avLst/>
          </a:pr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Freeform 2">
            <a:extLst>
              <a:ext uri="{FF2B5EF4-FFF2-40B4-BE49-F238E27FC236}">
                <a16:creationId xmlns:a16="http://schemas.microsoft.com/office/drawing/2014/main" id="{420686E6-FA43-D140-AF22-E69BD27E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3533" y="3666837"/>
            <a:ext cx="1145309" cy="6428508"/>
          </a:xfrm>
          <a:custGeom>
            <a:avLst/>
            <a:gdLst>
              <a:gd name="T0" fmla="*/ 0 w 1093"/>
              <a:gd name="T1" fmla="*/ 0 h 6139"/>
              <a:gd name="T2" fmla="*/ 0 w 1093"/>
              <a:gd name="T3" fmla="*/ 0 h 6139"/>
              <a:gd name="T4" fmla="*/ 392619 w 1093"/>
              <a:gd name="T5" fmla="*/ 1107600 h 6139"/>
              <a:gd name="T6" fmla="*/ 392619 w 1093"/>
              <a:gd name="T7" fmla="*/ 1107600 h 6139"/>
              <a:gd name="T8" fmla="*/ 0 w 1093"/>
              <a:gd name="T9" fmla="*/ 2209440 h 6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3" h="6139">
                <a:moveTo>
                  <a:pt x="0" y="0"/>
                </a:moveTo>
                <a:lnTo>
                  <a:pt x="0" y="0"/>
                </a:lnTo>
                <a:cubicBezTo>
                  <a:pt x="248" y="306"/>
                  <a:pt x="1092" y="1421"/>
                  <a:pt x="1090" y="3077"/>
                </a:cubicBezTo>
                <a:cubicBezTo>
                  <a:pt x="1086" y="4723"/>
                  <a:pt x="249" y="5831"/>
                  <a:pt x="0" y="6138"/>
                </a:cubicBezTo>
              </a:path>
            </a:pathLst>
          </a:cu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24AA250E-B494-E549-9830-80FF5B75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4153" y="4244108"/>
            <a:ext cx="1163782" cy="5273963"/>
          </a:xfrm>
          <a:custGeom>
            <a:avLst/>
            <a:gdLst>
              <a:gd name="T0" fmla="*/ 0 w 1111"/>
              <a:gd name="T1" fmla="*/ 0 h 5035"/>
              <a:gd name="T2" fmla="*/ 0 w 1111"/>
              <a:gd name="T3" fmla="*/ 0 h 5035"/>
              <a:gd name="T4" fmla="*/ 398250 w 1111"/>
              <a:gd name="T5" fmla="*/ 903762 h 5035"/>
              <a:gd name="T6" fmla="*/ 398250 w 1111"/>
              <a:gd name="T7" fmla="*/ 903762 h 5035"/>
              <a:gd name="T8" fmla="*/ 0 w 1111"/>
              <a:gd name="T9" fmla="*/ 1812565 h 5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1" h="5035">
                <a:moveTo>
                  <a:pt x="0" y="0"/>
                </a:moveTo>
                <a:lnTo>
                  <a:pt x="0" y="0"/>
                </a:lnTo>
                <a:cubicBezTo>
                  <a:pt x="155" y="143"/>
                  <a:pt x="1103" y="1043"/>
                  <a:pt x="1106" y="2510"/>
                </a:cubicBezTo>
                <a:cubicBezTo>
                  <a:pt x="1110" y="3986"/>
                  <a:pt x="154" y="4892"/>
                  <a:pt x="0" y="5034"/>
                </a:cubicBezTo>
              </a:path>
            </a:pathLst>
          </a:cu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6B73F3EE-C42E-B14F-9B4D-BD488D46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243" y="4793673"/>
            <a:ext cx="872838" cy="4170216"/>
          </a:xfrm>
          <a:custGeom>
            <a:avLst/>
            <a:gdLst>
              <a:gd name="T0" fmla="*/ 0 w 835"/>
              <a:gd name="T1" fmla="*/ 0 h 3981"/>
              <a:gd name="T2" fmla="*/ 0 w 835"/>
              <a:gd name="T3" fmla="*/ 0 h 3981"/>
              <a:gd name="T4" fmla="*/ 298601 w 835"/>
              <a:gd name="T5" fmla="*/ 714055 h 3981"/>
              <a:gd name="T6" fmla="*/ 298601 w 835"/>
              <a:gd name="T7" fmla="*/ 714055 h 3981"/>
              <a:gd name="T8" fmla="*/ 0 w 835"/>
              <a:gd name="T9" fmla="*/ 1433152 h 39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5" h="3981">
                <a:moveTo>
                  <a:pt x="0" y="0"/>
                </a:moveTo>
                <a:lnTo>
                  <a:pt x="0" y="0"/>
                </a:lnTo>
                <a:cubicBezTo>
                  <a:pt x="132" y="130"/>
                  <a:pt x="829" y="846"/>
                  <a:pt x="831" y="1983"/>
                </a:cubicBezTo>
                <a:cubicBezTo>
                  <a:pt x="834" y="3130"/>
                  <a:pt x="130" y="3851"/>
                  <a:pt x="0" y="3980"/>
                </a:cubicBezTo>
              </a:path>
            </a:pathLst>
          </a:cu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Freeform 425">
            <a:extLst>
              <a:ext uri="{FF2B5EF4-FFF2-40B4-BE49-F238E27FC236}">
                <a16:creationId xmlns:a16="http://schemas.microsoft.com/office/drawing/2014/main" id="{EA44F927-9DCC-1048-9594-D514065C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951" y="1579419"/>
            <a:ext cx="2225964" cy="2225963"/>
          </a:xfrm>
          <a:custGeom>
            <a:avLst/>
            <a:gdLst>
              <a:gd name="T0" fmla="*/ 94253 w 2127"/>
              <a:gd name="T1" fmla="*/ 93893 h 2127"/>
              <a:gd name="T2" fmla="*/ 94253 w 2127"/>
              <a:gd name="T3" fmla="*/ 93893 h 2127"/>
              <a:gd name="T4" fmla="*/ 212609 w 2127"/>
              <a:gd name="T5" fmla="*/ 552207 h 2127"/>
              <a:gd name="T6" fmla="*/ 212609 w 2127"/>
              <a:gd name="T7" fmla="*/ 552207 h 2127"/>
              <a:gd name="T8" fmla="*/ 670562 w 2127"/>
              <a:gd name="T9" fmla="*/ 670562 h 2127"/>
              <a:gd name="T10" fmla="*/ 670562 w 2127"/>
              <a:gd name="T11" fmla="*/ 670562 h 2127"/>
              <a:gd name="T12" fmla="*/ 552207 w 2127"/>
              <a:gd name="T13" fmla="*/ 212249 h 2127"/>
              <a:gd name="T14" fmla="*/ 552207 w 2127"/>
              <a:gd name="T15" fmla="*/ 212249 h 2127"/>
              <a:gd name="T16" fmla="*/ 94253 w 2127"/>
              <a:gd name="T17" fmla="*/ 93893 h 2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7" h="2127">
                <a:moveTo>
                  <a:pt x="262" y="261"/>
                </a:moveTo>
                <a:lnTo>
                  <a:pt x="262" y="261"/>
                </a:lnTo>
                <a:cubicBezTo>
                  <a:pt x="0" y="523"/>
                  <a:pt x="148" y="1093"/>
                  <a:pt x="591" y="1535"/>
                </a:cubicBezTo>
                <a:cubicBezTo>
                  <a:pt x="1033" y="1978"/>
                  <a:pt x="1603" y="2126"/>
                  <a:pt x="1864" y="1864"/>
                </a:cubicBezTo>
                <a:cubicBezTo>
                  <a:pt x="2126" y="1603"/>
                  <a:pt x="1978" y="1033"/>
                  <a:pt x="1535" y="590"/>
                </a:cubicBezTo>
                <a:cubicBezTo>
                  <a:pt x="1093" y="148"/>
                  <a:pt x="523" y="0"/>
                  <a:pt x="262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26">
            <a:extLst>
              <a:ext uri="{FF2B5EF4-FFF2-40B4-BE49-F238E27FC236}">
                <a16:creationId xmlns:a16="http://schemas.microsoft.com/office/drawing/2014/main" id="{FD5878FC-9B5E-4845-B97C-D6A8FC7A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352" y="2216728"/>
            <a:ext cx="2225964" cy="2225963"/>
          </a:xfrm>
          <a:custGeom>
            <a:avLst/>
            <a:gdLst>
              <a:gd name="T0" fmla="*/ 93981 w 2125"/>
              <a:gd name="T1" fmla="*/ 93937 h 2126"/>
              <a:gd name="T2" fmla="*/ 93981 w 2125"/>
              <a:gd name="T3" fmla="*/ 93937 h 2126"/>
              <a:gd name="T4" fmla="*/ 212449 w 2125"/>
              <a:gd name="T5" fmla="*/ 552466 h 2126"/>
              <a:gd name="T6" fmla="*/ 212449 w 2125"/>
              <a:gd name="T7" fmla="*/ 552466 h 2126"/>
              <a:gd name="T8" fmla="*/ 671194 w 2125"/>
              <a:gd name="T9" fmla="*/ 670878 h 2126"/>
              <a:gd name="T10" fmla="*/ 671194 w 2125"/>
              <a:gd name="T11" fmla="*/ 670878 h 2126"/>
              <a:gd name="T12" fmla="*/ 552726 w 2125"/>
              <a:gd name="T13" fmla="*/ 212349 h 2126"/>
              <a:gd name="T14" fmla="*/ 552726 w 2125"/>
              <a:gd name="T15" fmla="*/ 212349 h 2126"/>
              <a:gd name="T16" fmla="*/ 93981 w 2125"/>
              <a:gd name="T17" fmla="*/ 93937 h 2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5" h="2126">
                <a:moveTo>
                  <a:pt x="261" y="261"/>
                </a:moveTo>
                <a:lnTo>
                  <a:pt x="261" y="261"/>
                </a:lnTo>
                <a:cubicBezTo>
                  <a:pt x="0" y="522"/>
                  <a:pt x="147" y="1093"/>
                  <a:pt x="590" y="1535"/>
                </a:cubicBezTo>
                <a:cubicBezTo>
                  <a:pt x="1032" y="1978"/>
                  <a:pt x="1603" y="2125"/>
                  <a:pt x="1864" y="1864"/>
                </a:cubicBezTo>
                <a:cubicBezTo>
                  <a:pt x="2124" y="1603"/>
                  <a:pt x="1978" y="1032"/>
                  <a:pt x="1535" y="590"/>
                </a:cubicBezTo>
                <a:cubicBezTo>
                  <a:pt x="1092" y="147"/>
                  <a:pt x="522" y="0"/>
                  <a:pt x="261" y="2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27">
            <a:extLst>
              <a:ext uri="{FF2B5EF4-FFF2-40B4-BE49-F238E27FC236}">
                <a16:creationId xmlns:a16="http://schemas.microsoft.com/office/drawing/2014/main" id="{DFD1738C-7CAE-D74E-8774-34F47EF3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006" y="2752437"/>
            <a:ext cx="2225964" cy="2225963"/>
          </a:xfrm>
          <a:custGeom>
            <a:avLst/>
            <a:gdLst>
              <a:gd name="T0" fmla="*/ 93937 w 2126"/>
              <a:gd name="T1" fmla="*/ 93893 h 2127"/>
              <a:gd name="T2" fmla="*/ 93937 w 2126"/>
              <a:gd name="T3" fmla="*/ 93893 h 2127"/>
              <a:gd name="T4" fmla="*/ 211989 w 2126"/>
              <a:gd name="T5" fmla="*/ 552207 h 2127"/>
              <a:gd name="T6" fmla="*/ 211989 w 2126"/>
              <a:gd name="T7" fmla="*/ 552207 h 2127"/>
              <a:gd name="T8" fmla="*/ 670878 w 2126"/>
              <a:gd name="T9" fmla="*/ 670562 h 2127"/>
              <a:gd name="T10" fmla="*/ 670878 w 2126"/>
              <a:gd name="T11" fmla="*/ 670562 h 2127"/>
              <a:gd name="T12" fmla="*/ 552466 w 2126"/>
              <a:gd name="T13" fmla="*/ 212609 h 2127"/>
              <a:gd name="T14" fmla="*/ 552466 w 2126"/>
              <a:gd name="T15" fmla="*/ 212609 h 2127"/>
              <a:gd name="T16" fmla="*/ 93937 w 2126"/>
              <a:gd name="T17" fmla="*/ 93893 h 2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6" h="2127">
                <a:moveTo>
                  <a:pt x="261" y="261"/>
                </a:moveTo>
                <a:lnTo>
                  <a:pt x="261" y="261"/>
                </a:lnTo>
                <a:cubicBezTo>
                  <a:pt x="0" y="523"/>
                  <a:pt x="147" y="1093"/>
                  <a:pt x="589" y="1535"/>
                </a:cubicBezTo>
                <a:cubicBezTo>
                  <a:pt x="1032" y="1978"/>
                  <a:pt x="1603" y="2126"/>
                  <a:pt x="1864" y="1864"/>
                </a:cubicBezTo>
                <a:cubicBezTo>
                  <a:pt x="2125" y="1603"/>
                  <a:pt x="1978" y="1033"/>
                  <a:pt x="1535" y="591"/>
                </a:cubicBezTo>
                <a:cubicBezTo>
                  <a:pt x="1092" y="148"/>
                  <a:pt x="522" y="0"/>
                  <a:pt x="261" y="2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28">
            <a:extLst>
              <a:ext uri="{FF2B5EF4-FFF2-40B4-BE49-F238E27FC236}">
                <a16:creationId xmlns:a16="http://schemas.microsoft.com/office/drawing/2014/main" id="{D19C500B-DA41-0E41-ABC4-EA181DAE6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335" y="8834580"/>
            <a:ext cx="2225964" cy="2225963"/>
          </a:xfrm>
          <a:custGeom>
            <a:avLst/>
            <a:gdLst>
              <a:gd name="T0" fmla="*/ 670878 w 2126"/>
              <a:gd name="T1" fmla="*/ 93937 h 2126"/>
              <a:gd name="T2" fmla="*/ 670878 w 2126"/>
              <a:gd name="T3" fmla="*/ 93937 h 2126"/>
              <a:gd name="T4" fmla="*/ 552826 w 2126"/>
              <a:gd name="T5" fmla="*/ 552826 h 2126"/>
              <a:gd name="T6" fmla="*/ 552826 w 2126"/>
              <a:gd name="T7" fmla="*/ 552826 h 2126"/>
              <a:gd name="T8" fmla="*/ 93937 w 2126"/>
              <a:gd name="T9" fmla="*/ 670878 h 2126"/>
              <a:gd name="T10" fmla="*/ 93937 w 2126"/>
              <a:gd name="T11" fmla="*/ 670878 h 2126"/>
              <a:gd name="T12" fmla="*/ 212349 w 2126"/>
              <a:gd name="T13" fmla="*/ 212349 h 2126"/>
              <a:gd name="T14" fmla="*/ 212349 w 2126"/>
              <a:gd name="T15" fmla="*/ 212349 h 2126"/>
              <a:gd name="T16" fmla="*/ 670878 w 2126"/>
              <a:gd name="T17" fmla="*/ 93937 h 2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6" h="2126">
                <a:moveTo>
                  <a:pt x="1864" y="261"/>
                </a:moveTo>
                <a:lnTo>
                  <a:pt x="1864" y="261"/>
                </a:lnTo>
                <a:cubicBezTo>
                  <a:pt x="2125" y="522"/>
                  <a:pt x="1978" y="1093"/>
                  <a:pt x="1536" y="1536"/>
                </a:cubicBezTo>
                <a:cubicBezTo>
                  <a:pt x="1093" y="1978"/>
                  <a:pt x="522" y="2125"/>
                  <a:pt x="261" y="1864"/>
                </a:cubicBezTo>
                <a:cubicBezTo>
                  <a:pt x="0" y="1603"/>
                  <a:pt x="147" y="1033"/>
                  <a:pt x="590" y="590"/>
                </a:cubicBezTo>
                <a:cubicBezTo>
                  <a:pt x="1033" y="147"/>
                  <a:pt x="1604" y="0"/>
                  <a:pt x="1864" y="2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29">
            <a:extLst>
              <a:ext uri="{FF2B5EF4-FFF2-40B4-BE49-F238E27FC236}">
                <a16:creationId xmlns:a16="http://schemas.microsoft.com/office/drawing/2014/main" id="{18D816C8-F7A4-EC40-AEB3-6B9A95A0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2153" y="9333344"/>
            <a:ext cx="2225964" cy="2225963"/>
          </a:xfrm>
          <a:custGeom>
            <a:avLst/>
            <a:gdLst>
              <a:gd name="T0" fmla="*/ 671194 w 2125"/>
              <a:gd name="T1" fmla="*/ 94253 h 2127"/>
              <a:gd name="T2" fmla="*/ 671194 w 2125"/>
              <a:gd name="T3" fmla="*/ 94253 h 2127"/>
              <a:gd name="T4" fmla="*/ 552726 w 2125"/>
              <a:gd name="T5" fmla="*/ 552566 h 2127"/>
              <a:gd name="T6" fmla="*/ 552726 w 2125"/>
              <a:gd name="T7" fmla="*/ 552566 h 2127"/>
              <a:gd name="T8" fmla="*/ 93981 w 2125"/>
              <a:gd name="T9" fmla="*/ 670922 h 2127"/>
              <a:gd name="T10" fmla="*/ 93981 w 2125"/>
              <a:gd name="T11" fmla="*/ 670922 h 2127"/>
              <a:gd name="T12" fmla="*/ 212449 w 2125"/>
              <a:gd name="T13" fmla="*/ 212609 h 2127"/>
              <a:gd name="T14" fmla="*/ 212449 w 2125"/>
              <a:gd name="T15" fmla="*/ 212609 h 2127"/>
              <a:gd name="T16" fmla="*/ 671194 w 2125"/>
              <a:gd name="T17" fmla="*/ 94253 h 2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5" h="2127">
                <a:moveTo>
                  <a:pt x="1864" y="262"/>
                </a:moveTo>
                <a:lnTo>
                  <a:pt x="1864" y="262"/>
                </a:lnTo>
                <a:cubicBezTo>
                  <a:pt x="2124" y="523"/>
                  <a:pt x="1978" y="1093"/>
                  <a:pt x="1535" y="1536"/>
                </a:cubicBezTo>
                <a:cubicBezTo>
                  <a:pt x="1093" y="1979"/>
                  <a:pt x="522" y="2126"/>
                  <a:pt x="261" y="1865"/>
                </a:cubicBezTo>
                <a:cubicBezTo>
                  <a:pt x="0" y="1604"/>
                  <a:pt x="147" y="1034"/>
                  <a:pt x="590" y="591"/>
                </a:cubicBezTo>
                <a:cubicBezTo>
                  <a:pt x="1032" y="148"/>
                  <a:pt x="1603" y="0"/>
                  <a:pt x="1864" y="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30">
            <a:extLst>
              <a:ext uri="{FF2B5EF4-FFF2-40B4-BE49-F238E27FC236}">
                <a16:creationId xmlns:a16="http://schemas.microsoft.com/office/drawing/2014/main" id="{B1D86006-AD8C-3445-A50D-B090FAE9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242" y="9910618"/>
            <a:ext cx="2225964" cy="2225963"/>
          </a:xfrm>
          <a:custGeom>
            <a:avLst/>
            <a:gdLst>
              <a:gd name="T0" fmla="*/ 670878 w 2126"/>
              <a:gd name="T1" fmla="*/ 93937 h 2126"/>
              <a:gd name="T2" fmla="*/ 670878 w 2126"/>
              <a:gd name="T3" fmla="*/ 93937 h 2126"/>
              <a:gd name="T4" fmla="*/ 552466 w 2126"/>
              <a:gd name="T5" fmla="*/ 552466 h 2126"/>
              <a:gd name="T6" fmla="*/ 552466 w 2126"/>
              <a:gd name="T7" fmla="*/ 552466 h 2126"/>
              <a:gd name="T8" fmla="*/ 93937 w 2126"/>
              <a:gd name="T9" fmla="*/ 670878 h 2126"/>
              <a:gd name="T10" fmla="*/ 93937 w 2126"/>
              <a:gd name="T11" fmla="*/ 670878 h 2126"/>
              <a:gd name="T12" fmla="*/ 212349 w 2126"/>
              <a:gd name="T13" fmla="*/ 212349 h 2126"/>
              <a:gd name="T14" fmla="*/ 212349 w 2126"/>
              <a:gd name="T15" fmla="*/ 212349 h 2126"/>
              <a:gd name="T16" fmla="*/ 670878 w 2126"/>
              <a:gd name="T17" fmla="*/ 93937 h 2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6" h="2126">
                <a:moveTo>
                  <a:pt x="1864" y="261"/>
                </a:moveTo>
                <a:lnTo>
                  <a:pt x="1864" y="261"/>
                </a:lnTo>
                <a:cubicBezTo>
                  <a:pt x="2125" y="522"/>
                  <a:pt x="1978" y="1092"/>
                  <a:pt x="1535" y="1535"/>
                </a:cubicBezTo>
                <a:cubicBezTo>
                  <a:pt x="1093" y="1977"/>
                  <a:pt x="522" y="2125"/>
                  <a:pt x="261" y="1864"/>
                </a:cubicBezTo>
                <a:cubicBezTo>
                  <a:pt x="0" y="1602"/>
                  <a:pt x="147" y="1033"/>
                  <a:pt x="590" y="590"/>
                </a:cubicBezTo>
                <a:cubicBezTo>
                  <a:pt x="1032" y="147"/>
                  <a:pt x="1603" y="0"/>
                  <a:pt x="1864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31">
            <a:extLst>
              <a:ext uri="{FF2B5EF4-FFF2-40B4-BE49-F238E27FC236}">
                <a16:creationId xmlns:a16="http://schemas.microsoft.com/office/drawing/2014/main" id="{819E218A-600F-B345-81B8-53F02F1F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4151" y="4359564"/>
            <a:ext cx="3094182" cy="5043054"/>
          </a:xfrm>
          <a:custGeom>
            <a:avLst/>
            <a:gdLst>
              <a:gd name="T0" fmla="*/ 1063265 w 2956"/>
              <a:gd name="T1" fmla="*/ 866235 h 4815"/>
              <a:gd name="T2" fmla="*/ 1063265 w 2956"/>
              <a:gd name="T3" fmla="*/ 866235 h 4815"/>
              <a:gd name="T4" fmla="*/ 531813 w 2956"/>
              <a:gd name="T5" fmla="*/ 1733190 h 4815"/>
              <a:gd name="T6" fmla="*/ 531813 w 2956"/>
              <a:gd name="T7" fmla="*/ 1733190 h 4815"/>
              <a:gd name="T8" fmla="*/ 0 w 2956"/>
              <a:gd name="T9" fmla="*/ 866235 h 4815"/>
              <a:gd name="T10" fmla="*/ 0 w 2956"/>
              <a:gd name="T11" fmla="*/ 866235 h 4815"/>
              <a:gd name="T12" fmla="*/ 531813 w 2956"/>
              <a:gd name="T13" fmla="*/ 0 h 4815"/>
              <a:gd name="T14" fmla="*/ 531813 w 2956"/>
              <a:gd name="T15" fmla="*/ 0 h 4815"/>
              <a:gd name="T16" fmla="*/ 1063265 w 2956"/>
              <a:gd name="T17" fmla="*/ 866235 h 4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56" h="4815">
                <a:moveTo>
                  <a:pt x="2955" y="2406"/>
                </a:moveTo>
                <a:lnTo>
                  <a:pt x="2955" y="2406"/>
                </a:lnTo>
                <a:cubicBezTo>
                  <a:pt x="2955" y="3736"/>
                  <a:pt x="2294" y="4814"/>
                  <a:pt x="1478" y="4814"/>
                </a:cubicBezTo>
                <a:cubicBezTo>
                  <a:pt x="662" y="4814"/>
                  <a:pt x="0" y="3736"/>
                  <a:pt x="0" y="2406"/>
                </a:cubicBezTo>
                <a:cubicBezTo>
                  <a:pt x="0" y="1078"/>
                  <a:pt x="662" y="0"/>
                  <a:pt x="1478" y="0"/>
                </a:cubicBezTo>
                <a:cubicBezTo>
                  <a:pt x="2294" y="0"/>
                  <a:pt x="2955" y="1078"/>
                  <a:pt x="2955" y="2406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32">
            <a:extLst>
              <a:ext uri="{FF2B5EF4-FFF2-40B4-BE49-F238E27FC236}">
                <a16:creationId xmlns:a16="http://schemas.microsoft.com/office/drawing/2014/main" id="{C9576697-74C7-7944-B1A6-EFFA55C1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17" y="5347855"/>
            <a:ext cx="1879598" cy="3061853"/>
          </a:xfrm>
          <a:custGeom>
            <a:avLst/>
            <a:gdLst>
              <a:gd name="T0" fmla="*/ 645752 w 1796"/>
              <a:gd name="T1" fmla="*/ 525716 h 2925"/>
              <a:gd name="T2" fmla="*/ 645752 w 1796"/>
              <a:gd name="T3" fmla="*/ 525716 h 2925"/>
              <a:gd name="T4" fmla="*/ 322696 w 1796"/>
              <a:gd name="T5" fmla="*/ 1052152 h 2925"/>
              <a:gd name="T6" fmla="*/ 322696 w 1796"/>
              <a:gd name="T7" fmla="*/ 1052152 h 2925"/>
              <a:gd name="T8" fmla="*/ 0 w 1796"/>
              <a:gd name="T9" fmla="*/ 525716 h 2925"/>
              <a:gd name="T10" fmla="*/ 0 w 1796"/>
              <a:gd name="T11" fmla="*/ 525716 h 2925"/>
              <a:gd name="T12" fmla="*/ 322696 w 1796"/>
              <a:gd name="T13" fmla="*/ 0 h 2925"/>
              <a:gd name="T14" fmla="*/ 322696 w 1796"/>
              <a:gd name="T15" fmla="*/ 0 h 2925"/>
              <a:gd name="T16" fmla="*/ 645752 w 1796"/>
              <a:gd name="T17" fmla="*/ 525716 h 2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96" h="2925">
                <a:moveTo>
                  <a:pt x="1795" y="1461"/>
                </a:moveTo>
                <a:lnTo>
                  <a:pt x="1795" y="1461"/>
                </a:lnTo>
                <a:cubicBezTo>
                  <a:pt x="1795" y="2269"/>
                  <a:pt x="1393" y="2924"/>
                  <a:pt x="897" y="2924"/>
                </a:cubicBezTo>
                <a:cubicBezTo>
                  <a:pt x="402" y="2924"/>
                  <a:pt x="0" y="2269"/>
                  <a:pt x="0" y="1461"/>
                </a:cubicBezTo>
                <a:cubicBezTo>
                  <a:pt x="0" y="655"/>
                  <a:pt x="402" y="0"/>
                  <a:pt x="897" y="0"/>
                </a:cubicBezTo>
                <a:cubicBezTo>
                  <a:pt x="1393" y="0"/>
                  <a:pt x="1795" y="655"/>
                  <a:pt x="1795" y="1461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Subtitle 2">
            <a:extLst>
              <a:ext uri="{FF2B5EF4-FFF2-40B4-BE49-F238E27FC236}">
                <a16:creationId xmlns:a16="http://schemas.microsoft.com/office/drawing/2014/main" id="{C647CF38-7AD6-004A-85B3-0A57EB5EDA77}"/>
              </a:ext>
            </a:extLst>
          </p:cNvPr>
          <p:cNvSpPr txBox="1">
            <a:spLocks/>
          </p:cNvSpPr>
          <p:nvPr/>
        </p:nvSpPr>
        <p:spPr>
          <a:xfrm>
            <a:off x="4139734" y="4636730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AA81150-5AED-A749-AC30-EBBEAA2C0455}"/>
              </a:ext>
            </a:extLst>
          </p:cNvPr>
          <p:cNvSpPr/>
          <p:nvPr/>
        </p:nvSpPr>
        <p:spPr>
          <a:xfrm>
            <a:off x="6388735" y="3451439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488" name="Subtitle 2">
            <a:extLst>
              <a:ext uri="{FF2B5EF4-FFF2-40B4-BE49-F238E27FC236}">
                <a16:creationId xmlns:a16="http://schemas.microsoft.com/office/drawing/2014/main" id="{E29D1386-29FC-474B-B0FA-7FEFE59472F6}"/>
              </a:ext>
            </a:extLst>
          </p:cNvPr>
          <p:cNvSpPr txBox="1">
            <a:spLocks/>
          </p:cNvSpPr>
          <p:nvPr/>
        </p:nvSpPr>
        <p:spPr>
          <a:xfrm>
            <a:off x="8935521" y="4636730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9" name="Subtitle 2">
            <a:extLst>
              <a:ext uri="{FF2B5EF4-FFF2-40B4-BE49-F238E27FC236}">
                <a16:creationId xmlns:a16="http://schemas.microsoft.com/office/drawing/2014/main" id="{C094920A-40D8-8349-BF3D-C6490998B265}"/>
              </a:ext>
            </a:extLst>
          </p:cNvPr>
          <p:cNvSpPr txBox="1">
            <a:spLocks/>
          </p:cNvSpPr>
          <p:nvPr/>
        </p:nvSpPr>
        <p:spPr>
          <a:xfrm>
            <a:off x="13313558" y="4636730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70AB93D-10CC-8A4D-B404-33A351F0BF41}"/>
              </a:ext>
            </a:extLst>
          </p:cNvPr>
          <p:cNvSpPr/>
          <p:nvPr/>
        </p:nvSpPr>
        <p:spPr>
          <a:xfrm>
            <a:off x="10461972" y="2924966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D259DF3E-27AF-B546-885D-3ADF9181B170}"/>
              </a:ext>
            </a:extLst>
          </p:cNvPr>
          <p:cNvSpPr/>
          <p:nvPr/>
        </p:nvSpPr>
        <p:spPr>
          <a:xfrm>
            <a:off x="14646045" y="2343075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492" name="Subtitle 2">
            <a:extLst>
              <a:ext uri="{FF2B5EF4-FFF2-40B4-BE49-F238E27FC236}">
                <a16:creationId xmlns:a16="http://schemas.microsoft.com/office/drawing/2014/main" id="{740DF76C-48D5-6F4A-B0DA-074554A5D797}"/>
              </a:ext>
            </a:extLst>
          </p:cNvPr>
          <p:cNvSpPr txBox="1">
            <a:spLocks/>
          </p:cNvSpPr>
          <p:nvPr/>
        </p:nvSpPr>
        <p:spPr>
          <a:xfrm>
            <a:off x="4139734" y="7168914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93" name="Subtitle 2">
            <a:extLst>
              <a:ext uri="{FF2B5EF4-FFF2-40B4-BE49-F238E27FC236}">
                <a16:creationId xmlns:a16="http://schemas.microsoft.com/office/drawing/2014/main" id="{8E6BE0F4-99F3-3144-A074-C92C9556D798}"/>
              </a:ext>
            </a:extLst>
          </p:cNvPr>
          <p:cNvSpPr txBox="1">
            <a:spLocks/>
          </p:cNvSpPr>
          <p:nvPr/>
        </p:nvSpPr>
        <p:spPr>
          <a:xfrm>
            <a:off x="8935521" y="7168914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94" name="Subtitle 2">
            <a:extLst>
              <a:ext uri="{FF2B5EF4-FFF2-40B4-BE49-F238E27FC236}">
                <a16:creationId xmlns:a16="http://schemas.microsoft.com/office/drawing/2014/main" id="{63C83B41-13C7-5546-A079-5AA4BD8FA553}"/>
              </a:ext>
            </a:extLst>
          </p:cNvPr>
          <p:cNvSpPr txBox="1">
            <a:spLocks/>
          </p:cNvSpPr>
          <p:nvPr/>
        </p:nvSpPr>
        <p:spPr>
          <a:xfrm>
            <a:off x="13313558" y="7168914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DDCF40D-0874-E547-8C41-DB1746A272D3}"/>
              </a:ext>
            </a:extLst>
          </p:cNvPr>
          <p:cNvSpPr/>
          <p:nvPr/>
        </p:nvSpPr>
        <p:spPr>
          <a:xfrm>
            <a:off x="6388735" y="9641224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51887A4A-9E99-C64D-BE0E-FB2E75F7C576}"/>
              </a:ext>
            </a:extLst>
          </p:cNvPr>
          <p:cNvSpPr/>
          <p:nvPr/>
        </p:nvSpPr>
        <p:spPr>
          <a:xfrm>
            <a:off x="10444920" y="10133593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B71F1DFA-033D-734D-B7A5-E50215CB4791}"/>
              </a:ext>
            </a:extLst>
          </p:cNvPr>
          <p:cNvSpPr/>
          <p:nvPr/>
        </p:nvSpPr>
        <p:spPr>
          <a:xfrm>
            <a:off x="14524550" y="10696301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79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">
            <a:extLst>
              <a:ext uri="{FF2B5EF4-FFF2-40B4-BE49-F238E27FC236}">
                <a16:creationId xmlns:a16="http://schemas.microsoft.com/office/drawing/2014/main" id="{846C0A4A-04A5-424A-B111-B3AE9DBD3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114" y="6863274"/>
            <a:ext cx="14652166" cy="5276"/>
          </a:xfrm>
          <a:prstGeom prst="line">
            <a:avLst/>
          </a:prstGeom>
          <a:noFill/>
          <a:ln w="511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Line 2">
            <a:extLst>
              <a:ext uri="{FF2B5EF4-FFF2-40B4-BE49-F238E27FC236}">
                <a16:creationId xmlns:a16="http://schemas.microsoft.com/office/drawing/2014/main" id="{2B4DD8E8-7B50-DC40-97C9-2CAA91592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0689" y="4637641"/>
            <a:ext cx="5276" cy="4445994"/>
          </a:xfrm>
          <a:prstGeom prst="line">
            <a:avLst/>
          </a:prstGeom>
          <a:noFill/>
          <a:ln w="511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C5AF7837-02EF-8B45-AA43-1F8B6BA38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123" y="4642916"/>
            <a:ext cx="5276" cy="4445991"/>
          </a:xfrm>
          <a:prstGeom prst="line">
            <a:avLst/>
          </a:prstGeom>
          <a:noFill/>
          <a:ln w="511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25762547-1880-BC4B-97D6-1879B0A03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2983" y="4637641"/>
            <a:ext cx="5272" cy="4451267"/>
          </a:xfrm>
          <a:prstGeom prst="line">
            <a:avLst/>
          </a:prstGeom>
          <a:noFill/>
          <a:ln w="511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87775452-88A3-A446-BB43-09A9C8E1F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40549" y="4637641"/>
            <a:ext cx="5272" cy="4451267"/>
          </a:xfrm>
          <a:prstGeom prst="line">
            <a:avLst/>
          </a:prstGeom>
          <a:noFill/>
          <a:ln w="511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55" name="Freeform 426">
            <a:extLst>
              <a:ext uri="{FF2B5EF4-FFF2-40B4-BE49-F238E27FC236}">
                <a16:creationId xmlns:a16="http://schemas.microsoft.com/office/drawing/2014/main" id="{E6B559D0-68C2-654B-ADED-2AF85FBE8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9392" y="3962567"/>
            <a:ext cx="2056865" cy="5790866"/>
          </a:xfrm>
          <a:custGeom>
            <a:avLst/>
            <a:gdLst>
              <a:gd name="T0" fmla="*/ 154511 w 1719"/>
              <a:gd name="T1" fmla="*/ 1742715 h 4844"/>
              <a:gd name="T2" fmla="*/ 0 w 1719"/>
              <a:gd name="T3" fmla="*/ 871178 h 4844"/>
              <a:gd name="T4" fmla="*/ 154511 w 1719"/>
              <a:gd name="T5" fmla="*/ 0 h 4844"/>
              <a:gd name="T6" fmla="*/ 464254 w 1719"/>
              <a:gd name="T7" fmla="*/ 0 h 4844"/>
              <a:gd name="T8" fmla="*/ 618765 w 1719"/>
              <a:gd name="T9" fmla="*/ 871178 h 4844"/>
              <a:gd name="T10" fmla="*/ 464254 w 1719"/>
              <a:gd name="T11" fmla="*/ 1742715 h 4844"/>
              <a:gd name="T12" fmla="*/ 154511 w 1719"/>
              <a:gd name="T13" fmla="*/ 1742715 h 4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9" h="4844">
                <a:moveTo>
                  <a:pt x="429" y="4843"/>
                </a:moveTo>
                <a:lnTo>
                  <a:pt x="0" y="2421"/>
                </a:lnTo>
                <a:lnTo>
                  <a:pt x="429" y="0"/>
                </a:lnTo>
                <a:lnTo>
                  <a:pt x="1289" y="0"/>
                </a:lnTo>
                <a:lnTo>
                  <a:pt x="1718" y="2421"/>
                </a:lnTo>
                <a:lnTo>
                  <a:pt x="1289" y="4843"/>
                </a:lnTo>
                <a:lnTo>
                  <a:pt x="429" y="4843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427">
            <a:extLst>
              <a:ext uri="{FF2B5EF4-FFF2-40B4-BE49-F238E27FC236}">
                <a16:creationId xmlns:a16="http://schemas.microsoft.com/office/drawing/2014/main" id="{0921C3F8-C08E-0141-81F2-ADD2E04C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92" y="4579628"/>
            <a:ext cx="1286859" cy="4562019"/>
          </a:xfrm>
          <a:custGeom>
            <a:avLst/>
            <a:gdLst>
              <a:gd name="T0" fmla="*/ 96567 w 1075"/>
              <a:gd name="T1" fmla="*/ 1372827 h 3815"/>
              <a:gd name="T2" fmla="*/ 0 w 1075"/>
              <a:gd name="T3" fmla="*/ 686414 h 3815"/>
              <a:gd name="T4" fmla="*/ 96567 w 1075"/>
              <a:gd name="T5" fmla="*/ 0 h 3815"/>
              <a:gd name="T6" fmla="*/ 290062 w 1075"/>
              <a:gd name="T7" fmla="*/ 0 h 3815"/>
              <a:gd name="T8" fmla="*/ 386990 w 1075"/>
              <a:gd name="T9" fmla="*/ 686414 h 3815"/>
              <a:gd name="T10" fmla="*/ 290062 w 1075"/>
              <a:gd name="T11" fmla="*/ 1372827 h 3815"/>
              <a:gd name="T12" fmla="*/ 96567 w 1075"/>
              <a:gd name="T13" fmla="*/ 1372827 h 38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75" h="3815">
                <a:moveTo>
                  <a:pt x="268" y="3814"/>
                </a:moveTo>
                <a:lnTo>
                  <a:pt x="0" y="1907"/>
                </a:lnTo>
                <a:lnTo>
                  <a:pt x="268" y="0"/>
                </a:lnTo>
                <a:lnTo>
                  <a:pt x="805" y="0"/>
                </a:lnTo>
                <a:lnTo>
                  <a:pt x="1074" y="1907"/>
                </a:lnTo>
                <a:lnTo>
                  <a:pt x="805" y="3814"/>
                </a:lnTo>
                <a:lnTo>
                  <a:pt x="268" y="3814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Subtitle 2">
            <a:extLst>
              <a:ext uri="{FF2B5EF4-FFF2-40B4-BE49-F238E27FC236}">
                <a16:creationId xmlns:a16="http://schemas.microsoft.com/office/drawing/2014/main" id="{7B9BB77A-30D8-3849-B696-6E0171CC4978}"/>
              </a:ext>
            </a:extLst>
          </p:cNvPr>
          <p:cNvSpPr txBox="1">
            <a:spLocks/>
          </p:cNvSpPr>
          <p:nvPr/>
        </p:nvSpPr>
        <p:spPr>
          <a:xfrm>
            <a:off x="6029474" y="4579628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8" name="Subtitle 2">
            <a:extLst>
              <a:ext uri="{FF2B5EF4-FFF2-40B4-BE49-F238E27FC236}">
                <a16:creationId xmlns:a16="http://schemas.microsoft.com/office/drawing/2014/main" id="{D5904EC4-B385-3F47-89B2-0E6053C58C11}"/>
              </a:ext>
            </a:extLst>
          </p:cNvPr>
          <p:cNvSpPr txBox="1">
            <a:spLocks/>
          </p:cNvSpPr>
          <p:nvPr/>
        </p:nvSpPr>
        <p:spPr>
          <a:xfrm>
            <a:off x="6029474" y="7383788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9" name="Subtitle 2">
            <a:extLst>
              <a:ext uri="{FF2B5EF4-FFF2-40B4-BE49-F238E27FC236}">
                <a16:creationId xmlns:a16="http://schemas.microsoft.com/office/drawing/2014/main" id="{4307D710-C916-184C-8EFB-F0A557B0F6B9}"/>
              </a:ext>
            </a:extLst>
          </p:cNvPr>
          <p:cNvSpPr txBox="1">
            <a:spLocks/>
          </p:cNvSpPr>
          <p:nvPr/>
        </p:nvSpPr>
        <p:spPr>
          <a:xfrm>
            <a:off x="10235714" y="4579628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60" name="Subtitle 2">
            <a:extLst>
              <a:ext uri="{FF2B5EF4-FFF2-40B4-BE49-F238E27FC236}">
                <a16:creationId xmlns:a16="http://schemas.microsoft.com/office/drawing/2014/main" id="{DFED7358-BCCD-854F-83BB-88012E61B812}"/>
              </a:ext>
            </a:extLst>
          </p:cNvPr>
          <p:cNvSpPr txBox="1">
            <a:spLocks/>
          </p:cNvSpPr>
          <p:nvPr/>
        </p:nvSpPr>
        <p:spPr>
          <a:xfrm>
            <a:off x="10235714" y="7383788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61" name="Subtitle 2">
            <a:extLst>
              <a:ext uri="{FF2B5EF4-FFF2-40B4-BE49-F238E27FC236}">
                <a16:creationId xmlns:a16="http://schemas.microsoft.com/office/drawing/2014/main" id="{6BB0FE66-F179-3940-9D48-D30FE8BED02A}"/>
              </a:ext>
            </a:extLst>
          </p:cNvPr>
          <p:cNvSpPr txBox="1">
            <a:spLocks/>
          </p:cNvSpPr>
          <p:nvPr/>
        </p:nvSpPr>
        <p:spPr>
          <a:xfrm>
            <a:off x="14411474" y="4579628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62" name="Subtitle 2">
            <a:extLst>
              <a:ext uri="{FF2B5EF4-FFF2-40B4-BE49-F238E27FC236}">
                <a16:creationId xmlns:a16="http://schemas.microsoft.com/office/drawing/2014/main" id="{CF82E45D-16C9-5E4B-B5B6-A36B47B0468C}"/>
              </a:ext>
            </a:extLst>
          </p:cNvPr>
          <p:cNvSpPr txBox="1">
            <a:spLocks/>
          </p:cNvSpPr>
          <p:nvPr/>
        </p:nvSpPr>
        <p:spPr>
          <a:xfrm>
            <a:off x="14411474" y="7383788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" name="CuadroTexto 162">
            <a:extLst>
              <a:ext uri="{FF2B5EF4-FFF2-40B4-BE49-F238E27FC236}">
                <a16:creationId xmlns:a16="http://schemas.microsoft.com/office/drawing/2014/main" id="{40818B44-60B6-304D-A790-B03103FA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28634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">
            <a:extLst>
              <a:ext uri="{FF2B5EF4-FFF2-40B4-BE49-F238E27FC236}">
                <a16:creationId xmlns:a16="http://schemas.microsoft.com/office/drawing/2014/main" id="{10C80259-9440-8C44-8D69-E142DE05E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169" y="5332801"/>
            <a:ext cx="4504384" cy="4504384"/>
          </a:xfrm>
          <a:custGeom>
            <a:avLst/>
            <a:gdLst>
              <a:gd name="T0" fmla="*/ 0 w 4428"/>
              <a:gd name="T1" fmla="*/ 796565 h 4428"/>
              <a:gd name="T2" fmla="*/ 0 w 4428"/>
              <a:gd name="T3" fmla="*/ 796565 h 4428"/>
              <a:gd name="T4" fmla="*/ 796565 w 4428"/>
              <a:gd name="T5" fmla="*/ 1593490 h 4428"/>
              <a:gd name="T6" fmla="*/ 796565 w 4428"/>
              <a:gd name="T7" fmla="*/ 1593490 h 4428"/>
              <a:gd name="T8" fmla="*/ 1593490 w 4428"/>
              <a:gd name="T9" fmla="*/ 796565 h 4428"/>
              <a:gd name="T10" fmla="*/ 1593490 w 4428"/>
              <a:gd name="T11" fmla="*/ 796565 h 4428"/>
              <a:gd name="T12" fmla="*/ 796565 w 4428"/>
              <a:gd name="T13" fmla="*/ 0 h 4428"/>
              <a:gd name="T14" fmla="*/ 796565 w 4428"/>
              <a:gd name="T15" fmla="*/ 0 h 4428"/>
              <a:gd name="T16" fmla="*/ 0 w 4428"/>
              <a:gd name="T17" fmla="*/ 796565 h 44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28" h="4428">
                <a:moveTo>
                  <a:pt x="0" y="2213"/>
                </a:moveTo>
                <a:lnTo>
                  <a:pt x="0" y="2213"/>
                </a:lnTo>
                <a:cubicBezTo>
                  <a:pt x="0" y="3436"/>
                  <a:pt x="992" y="4427"/>
                  <a:pt x="2213" y="4427"/>
                </a:cubicBezTo>
                <a:cubicBezTo>
                  <a:pt x="3436" y="4427"/>
                  <a:pt x="4427" y="3436"/>
                  <a:pt x="4427" y="2213"/>
                </a:cubicBezTo>
                <a:cubicBezTo>
                  <a:pt x="4427" y="992"/>
                  <a:pt x="3436" y="0"/>
                  <a:pt x="2213" y="0"/>
                </a:cubicBezTo>
                <a:cubicBezTo>
                  <a:pt x="992" y="0"/>
                  <a:pt x="0" y="992"/>
                  <a:pt x="0" y="22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703CA3F2-5FC1-D24A-9A69-954D231F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8979" y="4646377"/>
            <a:ext cx="5818909" cy="5818909"/>
          </a:xfrm>
          <a:custGeom>
            <a:avLst/>
            <a:gdLst>
              <a:gd name="T0" fmla="*/ 0 w 5720"/>
              <a:gd name="T1" fmla="*/ 1029134 h 5720"/>
              <a:gd name="T2" fmla="*/ 0 w 5720"/>
              <a:gd name="T3" fmla="*/ 1029134 h 5720"/>
              <a:gd name="T4" fmla="*/ 1029134 w 5720"/>
              <a:gd name="T5" fmla="*/ 2058627 h 5720"/>
              <a:gd name="T6" fmla="*/ 1029134 w 5720"/>
              <a:gd name="T7" fmla="*/ 2058627 h 5720"/>
              <a:gd name="T8" fmla="*/ 2058627 w 5720"/>
              <a:gd name="T9" fmla="*/ 1029134 h 5720"/>
              <a:gd name="T10" fmla="*/ 2058627 w 5720"/>
              <a:gd name="T11" fmla="*/ 1029134 h 5720"/>
              <a:gd name="T12" fmla="*/ 1029134 w 5720"/>
              <a:gd name="T13" fmla="*/ 0 h 5720"/>
              <a:gd name="T14" fmla="*/ 1029134 w 5720"/>
              <a:gd name="T15" fmla="*/ 0 h 5720"/>
              <a:gd name="T16" fmla="*/ 0 w 5720"/>
              <a:gd name="T17" fmla="*/ 1029134 h 5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20" h="5720">
                <a:moveTo>
                  <a:pt x="0" y="2859"/>
                </a:moveTo>
                <a:lnTo>
                  <a:pt x="0" y="2859"/>
                </a:lnTo>
                <a:cubicBezTo>
                  <a:pt x="0" y="4438"/>
                  <a:pt x="1280" y="5719"/>
                  <a:pt x="2859" y="5719"/>
                </a:cubicBezTo>
                <a:cubicBezTo>
                  <a:pt x="4439" y="5719"/>
                  <a:pt x="5719" y="4438"/>
                  <a:pt x="5719" y="2859"/>
                </a:cubicBezTo>
                <a:cubicBezTo>
                  <a:pt x="5719" y="1280"/>
                  <a:pt x="4439" y="0"/>
                  <a:pt x="2859" y="0"/>
                </a:cubicBezTo>
                <a:cubicBezTo>
                  <a:pt x="1280" y="0"/>
                  <a:pt x="0" y="1280"/>
                  <a:pt x="0" y="28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D0CA8E1C-CD04-C649-A4DD-39CFBABD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537" y="5848742"/>
            <a:ext cx="3476991" cy="3476988"/>
          </a:xfrm>
          <a:custGeom>
            <a:avLst/>
            <a:gdLst>
              <a:gd name="T0" fmla="*/ 0 w 3418"/>
              <a:gd name="T1" fmla="*/ 614616 h 3417"/>
              <a:gd name="T2" fmla="*/ 0 w 3418"/>
              <a:gd name="T3" fmla="*/ 614616 h 3417"/>
              <a:gd name="T4" fmla="*/ 615157 w 3418"/>
              <a:gd name="T5" fmla="*/ 1229952 h 3417"/>
              <a:gd name="T6" fmla="*/ 615157 w 3418"/>
              <a:gd name="T7" fmla="*/ 1229952 h 3417"/>
              <a:gd name="T8" fmla="*/ 1229953 w 3418"/>
              <a:gd name="T9" fmla="*/ 614616 h 3417"/>
              <a:gd name="T10" fmla="*/ 1229953 w 3418"/>
              <a:gd name="T11" fmla="*/ 614616 h 3417"/>
              <a:gd name="T12" fmla="*/ 615157 w 3418"/>
              <a:gd name="T13" fmla="*/ 0 h 3417"/>
              <a:gd name="T14" fmla="*/ 615157 w 3418"/>
              <a:gd name="T15" fmla="*/ 0 h 3417"/>
              <a:gd name="T16" fmla="*/ 0 w 3418"/>
              <a:gd name="T17" fmla="*/ 614616 h 34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18" h="3417">
                <a:moveTo>
                  <a:pt x="0" y="1707"/>
                </a:moveTo>
                <a:lnTo>
                  <a:pt x="0" y="1707"/>
                </a:lnTo>
                <a:cubicBezTo>
                  <a:pt x="0" y="2651"/>
                  <a:pt x="765" y="3416"/>
                  <a:pt x="1709" y="3416"/>
                </a:cubicBezTo>
                <a:cubicBezTo>
                  <a:pt x="2653" y="3416"/>
                  <a:pt x="3417" y="2651"/>
                  <a:pt x="3417" y="1707"/>
                </a:cubicBezTo>
                <a:cubicBezTo>
                  <a:pt x="3417" y="765"/>
                  <a:pt x="2653" y="0"/>
                  <a:pt x="1709" y="0"/>
                </a:cubicBezTo>
                <a:cubicBezTo>
                  <a:pt x="765" y="0"/>
                  <a:pt x="0" y="765"/>
                  <a:pt x="0" y="17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623AA2F1-6030-8E4C-9F8D-37B92D50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762" y="6274953"/>
            <a:ext cx="2620080" cy="2615595"/>
          </a:xfrm>
          <a:custGeom>
            <a:avLst/>
            <a:gdLst>
              <a:gd name="T0" fmla="*/ 0 w 2574"/>
              <a:gd name="T1" fmla="*/ 462217 h 2573"/>
              <a:gd name="T2" fmla="*/ 0 w 2574"/>
              <a:gd name="T3" fmla="*/ 462217 h 2573"/>
              <a:gd name="T4" fmla="*/ 463190 w 2574"/>
              <a:gd name="T5" fmla="*/ 925153 h 2573"/>
              <a:gd name="T6" fmla="*/ 463190 w 2574"/>
              <a:gd name="T7" fmla="*/ 925153 h 2573"/>
              <a:gd name="T8" fmla="*/ 926740 w 2574"/>
              <a:gd name="T9" fmla="*/ 462217 h 2573"/>
              <a:gd name="T10" fmla="*/ 926740 w 2574"/>
              <a:gd name="T11" fmla="*/ 462217 h 2573"/>
              <a:gd name="T12" fmla="*/ 463190 w 2574"/>
              <a:gd name="T13" fmla="*/ 0 h 2573"/>
              <a:gd name="T14" fmla="*/ 463190 w 2574"/>
              <a:gd name="T15" fmla="*/ 0 h 2573"/>
              <a:gd name="T16" fmla="*/ 0 w 2574"/>
              <a:gd name="T17" fmla="*/ 462217 h 25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74" h="2573">
                <a:moveTo>
                  <a:pt x="0" y="1285"/>
                </a:moveTo>
                <a:lnTo>
                  <a:pt x="0" y="1285"/>
                </a:lnTo>
                <a:cubicBezTo>
                  <a:pt x="0" y="1996"/>
                  <a:pt x="575" y="2572"/>
                  <a:pt x="1286" y="2572"/>
                </a:cubicBezTo>
                <a:cubicBezTo>
                  <a:pt x="1996" y="2572"/>
                  <a:pt x="2573" y="1996"/>
                  <a:pt x="2573" y="1285"/>
                </a:cubicBezTo>
                <a:cubicBezTo>
                  <a:pt x="2573" y="575"/>
                  <a:pt x="1996" y="0"/>
                  <a:pt x="1286" y="0"/>
                </a:cubicBezTo>
                <a:cubicBezTo>
                  <a:pt x="575" y="0"/>
                  <a:pt x="0" y="575"/>
                  <a:pt x="0" y="12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Subtitle 2">
            <a:extLst>
              <a:ext uri="{FF2B5EF4-FFF2-40B4-BE49-F238E27FC236}">
                <a16:creationId xmlns:a16="http://schemas.microsoft.com/office/drawing/2014/main" id="{E6351FAB-661F-D64B-8A51-A4734229DEE7}"/>
              </a:ext>
            </a:extLst>
          </p:cNvPr>
          <p:cNvSpPr txBox="1">
            <a:spLocks/>
          </p:cNvSpPr>
          <p:nvPr/>
        </p:nvSpPr>
        <p:spPr>
          <a:xfrm>
            <a:off x="3023454" y="7333456"/>
            <a:ext cx="2608442" cy="11526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58E96B4-84FF-5C42-9B28-F6813AA0E1D6}"/>
              </a:ext>
            </a:extLst>
          </p:cNvPr>
          <p:cNvSpPr/>
          <p:nvPr/>
        </p:nvSpPr>
        <p:spPr>
          <a:xfrm>
            <a:off x="3614862" y="6625570"/>
            <a:ext cx="144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71" name="Subtitle 2">
            <a:extLst>
              <a:ext uri="{FF2B5EF4-FFF2-40B4-BE49-F238E27FC236}">
                <a16:creationId xmlns:a16="http://schemas.microsoft.com/office/drawing/2014/main" id="{46663521-A379-1441-A422-8391A5D1A987}"/>
              </a:ext>
            </a:extLst>
          </p:cNvPr>
          <p:cNvSpPr txBox="1">
            <a:spLocks/>
          </p:cNvSpPr>
          <p:nvPr/>
        </p:nvSpPr>
        <p:spPr>
          <a:xfrm>
            <a:off x="6680811" y="7374557"/>
            <a:ext cx="2608442" cy="128587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C2D5D08-4F0A-D84B-B94D-14D0455B23C0}"/>
              </a:ext>
            </a:extLst>
          </p:cNvPr>
          <p:cNvSpPr/>
          <p:nvPr/>
        </p:nvSpPr>
        <p:spPr>
          <a:xfrm>
            <a:off x="7272219" y="6451227"/>
            <a:ext cx="14498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5B7818C7-E9A2-2540-935A-D33D6059EA3B}"/>
              </a:ext>
            </a:extLst>
          </p:cNvPr>
          <p:cNvSpPr txBox="1">
            <a:spLocks/>
          </p:cNvSpPr>
          <p:nvPr/>
        </p:nvSpPr>
        <p:spPr>
          <a:xfrm>
            <a:off x="11098962" y="7301428"/>
            <a:ext cx="2982798" cy="14192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E35191E-8FC5-A94C-AB25-0875C13AEC8E}"/>
              </a:ext>
            </a:extLst>
          </p:cNvPr>
          <p:cNvSpPr/>
          <p:nvPr/>
        </p:nvSpPr>
        <p:spPr>
          <a:xfrm>
            <a:off x="11877548" y="619682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177" name="Subtitle 2">
            <a:extLst>
              <a:ext uri="{FF2B5EF4-FFF2-40B4-BE49-F238E27FC236}">
                <a16:creationId xmlns:a16="http://schemas.microsoft.com/office/drawing/2014/main" id="{C52B3A8F-363C-6640-A701-9C9C5746FC1C}"/>
              </a:ext>
            </a:extLst>
          </p:cNvPr>
          <p:cNvSpPr txBox="1">
            <a:spLocks/>
          </p:cNvSpPr>
          <p:nvPr/>
        </p:nvSpPr>
        <p:spPr>
          <a:xfrm>
            <a:off x="16406105" y="7151020"/>
            <a:ext cx="4064656" cy="181910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D1341C1-C03A-C345-8A90-3749B79D2047}"/>
              </a:ext>
            </a:extLst>
          </p:cNvPr>
          <p:cNvSpPr/>
          <p:nvPr/>
        </p:nvSpPr>
        <p:spPr>
          <a:xfrm>
            <a:off x="17725620" y="5696791"/>
            <a:ext cx="14498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4" name="CuadroTexto 162">
            <a:extLst>
              <a:ext uri="{FF2B5EF4-FFF2-40B4-BE49-F238E27FC236}">
                <a16:creationId xmlns:a16="http://schemas.microsoft.com/office/drawing/2014/main" id="{455C9538-B826-154D-BEA7-E4EFE919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09264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">
            <a:extLst>
              <a:ext uri="{FF2B5EF4-FFF2-40B4-BE49-F238E27FC236}">
                <a16:creationId xmlns:a16="http://schemas.microsoft.com/office/drawing/2014/main" id="{3F8BF1F7-68F4-4C47-8432-AB090B499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7371" y="6858000"/>
            <a:ext cx="16049320" cy="5255"/>
          </a:xfrm>
          <a:prstGeom prst="line">
            <a:avLst/>
          </a:pr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EEAE863C-E966-C747-AF4B-A27B0A89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0098" y="3199197"/>
            <a:ext cx="1303711" cy="7317606"/>
          </a:xfrm>
          <a:custGeom>
            <a:avLst/>
            <a:gdLst>
              <a:gd name="T0" fmla="*/ 0 w 1093"/>
              <a:gd name="T1" fmla="*/ 0 h 6138"/>
              <a:gd name="T2" fmla="*/ 0 w 1093"/>
              <a:gd name="T3" fmla="*/ 0 h 6138"/>
              <a:gd name="T4" fmla="*/ 392259 w 1093"/>
              <a:gd name="T5" fmla="*/ 1107780 h 6138"/>
              <a:gd name="T6" fmla="*/ 392259 w 1093"/>
              <a:gd name="T7" fmla="*/ 1107780 h 6138"/>
              <a:gd name="T8" fmla="*/ 0 w 1093"/>
              <a:gd name="T9" fmla="*/ 2209440 h 6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3" h="6138">
                <a:moveTo>
                  <a:pt x="0" y="0"/>
                </a:moveTo>
                <a:lnTo>
                  <a:pt x="0" y="0"/>
                </a:lnTo>
                <a:cubicBezTo>
                  <a:pt x="248" y="305"/>
                  <a:pt x="1092" y="1421"/>
                  <a:pt x="1089" y="3077"/>
                </a:cubicBezTo>
                <a:cubicBezTo>
                  <a:pt x="1087" y="4723"/>
                  <a:pt x="249" y="5830"/>
                  <a:pt x="0" y="6137"/>
                </a:cubicBezTo>
              </a:path>
            </a:pathLst>
          </a:cu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689A786-4672-CC42-895D-8D40E810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284" y="3856308"/>
            <a:ext cx="1319480" cy="6003381"/>
          </a:xfrm>
          <a:custGeom>
            <a:avLst/>
            <a:gdLst>
              <a:gd name="T0" fmla="*/ 0 w 1109"/>
              <a:gd name="T1" fmla="*/ 0 h 5036"/>
              <a:gd name="T2" fmla="*/ 0 w 1109"/>
              <a:gd name="T3" fmla="*/ 0 h 5036"/>
              <a:gd name="T4" fmla="*/ 397025 w 1109"/>
              <a:gd name="T5" fmla="*/ 903583 h 5036"/>
              <a:gd name="T6" fmla="*/ 397025 w 1109"/>
              <a:gd name="T7" fmla="*/ 903583 h 5036"/>
              <a:gd name="T8" fmla="*/ 0 w 1109"/>
              <a:gd name="T9" fmla="*/ 1812565 h 5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9" h="5036">
                <a:moveTo>
                  <a:pt x="0" y="0"/>
                </a:moveTo>
                <a:lnTo>
                  <a:pt x="0" y="0"/>
                </a:lnTo>
                <a:cubicBezTo>
                  <a:pt x="155" y="143"/>
                  <a:pt x="1103" y="1043"/>
                  <a:pt x="1105" y="2510"/>
                </a:cubicBezTo>
                <a:cubicBezTo>
                  <a:pt x="1108" y="3987"/>
                  <a:pt x="154" y="4893"/>
                  <a:pt x="0" y="5035"/>
                </a:cubicBezTo>
              </a:path>
            </a:pathLst>
          </a:cu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328E8C83-A383-7543-9968-3EBDA7CB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494" y="4487136"/>
            <a:ext cx="993556" cy="4746983"/>
          </a:xfrm>
          <a:custGeom>
            <a:avLst/>
            <a:gdLst>
              <a:gd name="T0" fmla="*/ 0 w 835"/>
              <a:gd name="T1" fmla="*/ 0 h 3982"/>
              <a:gd name="T2" fmla="*/ 0 w 835"/>
              <a:gd name="T3" fmla="*/ 0 h 3982"/>
              <a:gd name="T4" fmla="*/ 298601 w 835"/>
              <a:gd name="T5" fmla="*/ 713877 h 3982"/>
              <a:gd name="T6" fmla="*/ 298601 w 835"/>
              <a:gd name="T7" fmla="*/ 713877 h 3982"/>
              <a:gd name="T8" fmla="*/ 0 w 835"/>
              <a:gd name="T9" fmla="*/ 1433153 h 39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5" h="3982">
                <a:moveTo>
                  <a:pt x="0" y="0"/>
                </a:moveTo>
                <a:lnTo>
                  <a:pt x="0" y="0"/>
                </a:lnTo>
                <a:cubicBezTo>
                  <a:pt x="132" y="131"/>
                  <a:pt x="828" y="845"/>
                  <a:pt x="831" y="1983"/>
                </a:cubicBezTo>
                <a:cubicBezTo>
                  <a:pt x="834" y="3130"/>
                  <a:pt x="131" y="3852"/>
                  <a:pt x="0" y="3981"/>
                </a:cubicBezTo>
              </a:path>
            </a:pathLst>
          </a:custGeom>
          <a:noFill/>
          <a:ln w="622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E00A0E6-19FD-0A40-AA5F-984763DD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377" y="5238875"/>
            <a:ext cx="930473" cy="3232992"/>
          </a:xfrm>
          <a:custGeom>
            <a:avLst/>
            <a:gdLst>
              <a:gd name="T0" fmla="*/ 0 w 782"/>
              <a:gd name="T1" fmla="*/ 975952 h 2713"/>
              <a:gd name="T2" fmla="*/ 0 w 782"/>
              <a:gd name="T3" fmla="*/ 975952 h 2713"/>
              <a:gd name="T4" fmla="*/ 0 w 782"/>
              <a:gd name="T5" fmla="*/ 0 h 2713"/>
              <a:gd name="T6" fmla="*/ 0 w 782"/>
              <a:gd name="T7" fmla="*/ 0 h 2713"/>
              <a:gd name="T8" fmla="*/ 280629 w 782"/>
              <a:gd name="T9" fmla="*/ 281054 h 2713"/>
              <a:gd name="T10" fmla="*/ 280629 w 782"/>
              <a:gd name="T11" fmla="*/ 694898 h 2713"/>
              <a:gd name="T12" fmla="*/ 280629 w 782"/>
              <a:gd name="T13" fmla="*/ 694898 h 2713"/>
              <a:gd name="T14" fmla="*/ 0 w 782"/>
              <a:gd name="T15" fmla="*/ 975952 h 27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2" h="2713">
                <a:moveTo>
                  <a:pt x="0" y="2712"/>
                </a:moveTo>
                <a:lnTo>
                  <a:pt x="0" y="2712"/>
                </a:lnTo>
                <a:lnTo>
                  <a:pt x="0" y="0"/>
                </a:lnTo>
                <a:cubicBezTo>
                  <a:pt x="432" y="0"/>
                  <a:pt x="781" y="349"/>
                  <a:pt x="781" y="781"/>
                </a:cubicBezTo>
                <a:lnTo>
                  <a:pt x="781" y="1931"/>
                </a:lnTo>
                <a:cubicBezTo>
                  <a:pt x="781" y="2363"/>
                  <a:pt x="432" y="2712"/>
                  <a:pt x="0" y="27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426">
            <a:extLst>
              <a:ext uri="{FF2B5EF4-FFF2-40B4-BE49-F238E27FC236}">
                <a16:creationId xmlns:a16="http://schemas.microsoft.com/office/drawing/2014/main" id="{09A56D2B-DC40-6647-80A3-21C76AC7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1118" y="4182236"/>
            <a:ext cx="4116155" cy="5351525"/>
          </a:xfrm>
          <a:custGeom>
            <a:avLst/>
            <a:gdLst>
              <a:gd name="T0" fmla="*/ 433668 w 3451"/>
              <a:gd name="T1" fmla="*/ 1615715 h 4490"/>
              <a:gd name="T2" fmla="*/ 217194 w 3451"/>
              <a:gd name="T3" fmla="*/ 1615715 h 4490"/>
              <a:gd name="T4" fmla="*/ 217194 w 3451"/>
              <a:gd name="T5" fmla="*/ 1615715 h 4490"/>
              <a:gd name="T6" fmla="*/ 0 w 3451"/>
              <a:gd name="T7" fmla="*/ 1399039 h 4490"/>
              <a:gd name="T8" fmla="*/ 0 w 3451"/>
              <a:gd name="T9" fmla="*/ 216676 h 4490"/>
              <a:gd name="T10" fmla="*/ 0 w 3451"/>
              <a:gd name="T11" fmla="*/ 216676 h 4490"/>
              <a:gd name="T12" fmla="*/ 217194 w 3451"/>
              <a:gd name="T13" fmla="*/ 0 h 4490"/>
              <a:gd name="T14" fmla="*/ 433668 w 3451"/>
              <a:gd name="T15" fmla="*/ 0 h 4490"/>
              <a:gd name="T16" fmla="*/ 433668 w 3451"/>
              <a:gd name="T17" fmla="*/ 0 h 4490"/>
              <a:gd name="T18" fmla="*/ 1242653 w 3451"/>
              <a:gd name="T19" fmla="*/ 807678 h 4490"/>
              <a:gd name="T20" fmla="*/ 1242653 w 3451"/>
              <a:gd name="T21" fmla="*/ 807678 h 4490"/>
              <a:gd name="T22" fmla="*/ 433668 w 3451"/>
              <a:gd name="T23" fmla="*/ 1615715 h 44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51" h="4490">
                <a:moveTo>
                  <a:pt x="1204" y="4489"/>
                </a:moveTo>
                <a:lnTo>
                  <a:pt x="603" y="4489"/>
                </a:lnTo>
                <a:cubicBezTo>
                  <a:pt x="270" y="4489"/>
                  <a:pt x="0" y="4219"/>
                  <a:pt x="0" y="3887"/>
                </a:cubicBezTo>
                <a:lnTo>
                  <a:pt x="0" y="602"/>
                </a:lnTo>
                <a:cubicBezTo>
                  <a:pt x="0" y="270"/>
                  <a:pt x="270" y="0"/>
                  <a:pt x="603" y="0"/>
                </a:cubicBezTo>
                <a:lnTo>
                  <a:pt x="1204" y="0"/>
                </a:lnTo>
                <a:cubicBezTo>
                  <a:pt x="2444" y="0"/>
                  <a:pt x="3450" y="1004"/>
                  <a:pt x="3450" y="2244"/>
                </a:cubicBezTo>
                <a:cubicBezTo>
                  <a:pt x="3450" y="3484"/>
                  <a:pt x="2444" y="4489"/>
                  <a:pt x="1204" y="44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Subtitle 2">
            <a:extLst>
              <a:ext uri="{FF2B5EF4-FFF2-40B4-BE49-F238E27FC236}">
                <a16:creationId xmlns:a16="http://schemas.microsoft.com/office/drawing/2014/main" id="{F39E0CB5-F513-7545-8500-333DD9E7A865}"/>
              </a:ext>
            </a:extLst>
          </p:cNvPr>
          <p:cNvSpPr txBox="1">
            <a:spLocks/>
          </p:cNvSpPr>
          <p:nvPr/>
        </p:nvSpPr>
        <p:spPr>
          <a:xfrm>
            <a:off x="3126533" y="4683063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7" name="Subtitle 2">
            <a:extLst>
              <a:ext uri="{FF2B5EF4-FFF2-40B4-BE49-F238E27FC236}">
                <a16:creationId xmlns:a16="http://schemas.microsoft.com/office/drawing/2014/main" id="{77007CED-C533-EA4B-9F43-9BACDC243D60}"/>
              </a:ext>
            </a:extLst>
          </p:cNvPr>
          <p:cNvSpPr txBox="1">
            <a:spLocks/>
          </p:cNvSpPr>
          <p:nvPr/>
        </p:nvSpPr>
        <p:spPr>
          <a:xfrm>
            <a:off x="3126533" y="7201863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8" name="Subtitle 2">
            <a:extLst>
              <a:ext uri="{FF2B5EF4-FFF2-40B4-BE49-F238E27FC236}">
                <a16:creationId xmlns:a16="http://schemas.microsoft.com/office/drawing/2014/main" id="{840EB24F-A936-B349-A06D-A304D052DFB7}"/>
              </a:ext>
            </a:extLst>
          </p:cNvPr>
          <p:cNvSpPr txBox="1">
            <a:spLocks/>
          </p:cNvSpPr>
          <p:nvPr/>
        </p:nvSpPr>
        <p:spPr>
          <a:xfrm>
            <a:off x="7816520" y="4683063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9" name="Subtitle 2">
            <a:extLst>
              <a:ext uri="{FF2B5EF4-FFF2-40B4-BE49-F238E27FC236}">
                <a16:creationId xmlns:a16="http://schemas.microsoft.com/office/drawing/2014/main" id="{839FA54B-D221-A541-8867-8D08885DC10A}"/>
              </a:ext>
            </a:extLst>
          </p:cNvPr>
          <p:cNvSpPr txBox="1">
            <a:spLocks/>
          </p:cNvSpPr>
          <p:nvPr/>
        </p:nvSpPr>
        <p:spPr>
          <a:xfrm>
            <a:off x="7816520" y="7201863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60" name="Subtitle 2">
            <a:extLst>
              <a:ext uri="{FF2B5EF4-FFF2-40B4-BE49-F238E27FC236}">
                <a16:creationId xmlns:a16="http://schemas.microsoft.com/office/drawing/2014/main" id="{BDB8E69D-742A-C94B-9530-D7E4D42C990C}"/>
              </a:ext>
            </a:extLst>
          </p:cNvPr>
          <p:cNvSpPr txBox="1">
            <a:spLocks/>
          </p:cNvSpPr>
          <p:nvPr/>
        </p:nvSpPr>
        <p:spPr>
          <a:xfrm>
            <a:off x="12683488" y="4683063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61" name="Subtitle 2">
            <a:extLst>
              <a:ext uri="{FF2B5EF4-FFF2-40B4-BE49-F238E27FC236}">
                <a16:creationId xmlns:a16="http://schemas.microsoft.com/office/drawing/2014/main" id="{8D37C870-7E17-9345-8357-DCB19E5F5DB0}"/>
              </a:ext>
            </a:extLst>
          </p:cNvPr>
          <p:cNvSpPr txBox="1">
            <a:spLocks/>
          </p:cNvSpPr>
          <p:nvPr/>
        </p:nvSpPr>
        <p:spPr>
          <a:xfrm>
            <a:off x="12683488" y="7201863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4" name="CuadroTexto 162">
            <a:extLst>
              <a:ext uri="{FF2B5EF4-FFF2-40B4-BE49-F238E27FC236}">
                <a16:creationId xmlns:a16="http://schemas.microsoft.com/office/drawing/2014/main" id="{87D43E19-937A-1348-B340-0E4CB33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29130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42">
            <a:extLst>
              <a:ext uri="{FF2B5EF4-FFF2-40B4-BE49-F238E27FC236}">
                <a16:creationId xmlns:a16="http://schemas.microsoft.com/office/drawing/2014/main" id="{E907548E-9A00-6843-B5FF-418782AF9F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4186" y="5873816"/>
            <a:ext cx="1591086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88" name="Line 42">
            <a:extLst>
              <a:ext uri="{FF2B5EF4-FFF2-40B4-BE49-F238E27FC236}">
                <a16:creationId xmlns:a16="http://schemas.microsoft.com/office/drawing/2014/main" id="{82858D84-5CBC-5F45-9CE2-AEF625C781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20386" y="5873816"/>
            <a:ext cx="1591086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1F7AF7AB-DA02-C94A-9A0A-4B88EA8D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432" y="6441031"/>
            <a:ext cx="2903370" cy="2903370"/>
          </a:xfrm>
          <a:custGeom>
            <a:avLst/>
            <a:gdLst>
              <a:gd name="T0" fmla="*/ 0 w 2665"/>
              <a:gd name="T1" fmla="*/ 479065 h 2664"/>
              <a:gd name="T2" fmla="*/ 0 w 2665"/>
              <a:gd name="T3" fmla="*/ 479065 h 2664"/>
              <a:gd name="T4" fmla="*/ 479245 w 2665"/>
              <a:gd name="T5" fmla="*/ 958490 h 2664"/>
              <a:gd name="T6" fmla="*/ 479245 w 2665"/>
              <a:gd name="T7" fmla="*/ 958490 h 2664"/>
              <a:gd name="T8" fmla="*/ 958490 w 2665"/>
              <a:gd name="T9" fmla="*/ 479065 h 2664"/>
              <a:gd name="T10" fmla="*/ 958490 w 2665"/>
              <a:gd name="T11" fmla="*/ 479065 h 2664"/>
              <a:gd name="T12" fmla="*/ 479245 w 2665"/>
              <a:gd name="T13" fmla="*/ 0 h 2664"/>
              <a:gd name="T14" fmla="*/ 479245 w 2665"/>
              <a:gd name="T15" fmla="*/ 0 h 2664"/>
              <a:gd name="T16" fmla="*/ 0 w 2665"/>
              <a:gd name="T17" fmla="*/ 479065 h 26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65" h="2664">
                <a:moveTo>
                  <a:pt x="0" y="1331"/>
                </a:moveTo>
                <a:lnTo>
                  <a:pt x="0" y="1331"/>
                </a:lnTo>
                <a:cubicBezTo>
                  <a:pt x="0" y="2066"/>
                  <a:pt x="596" y="2663"/>
                  <a:pt x="1332" y="2663"/>
                </a:cubicBezTo>
                <a:cubicBezTo>
                  <a:pt x="2068" y="2663"/>
                  <a:pt x="2664" y="2066"/>
                  <a:pt x="2664" y="1331"/>
                </a:cubicBezTo>
                <a:cubicBezTo>
                  <a:pt x="2664" y="596"/>
                  <a:pt x="2068" y="0"/>
                  <a:pt x="1332" y="0"/>
                </a:cubicBezTo>
                <a:cubicBezTo>
                  <a:pt x="596" y="0"/>
                  <a:pt x="0" y="596"/>
                  <a:pt x="0" y="1331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C6B0D03E-E819-5542-BA7F-69BA2C283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628" y="7887910"/>
            <a:ext cx="13392032" cy="4805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A92A5C22-8ED8-F945-8141-557DCE76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9647" y="4523078"/>
            <a:ext cx="4355054" cy="6734470"/>
          </a:xfrm>
          <a:custGeom>
            <a:avLst/>
            <a:gdLst>
              <a:gd name="T0" fmla="*/ 1800 w 3995"/>
              <a:gd name="T1" fmla="*/ 0 h 6176"/>
              <a:gd name="T2" fmla="*/ 415822 w 3995"/>
              <a:gd name="T3" fmla="*/ 0 h 6176"/>
              <a:gd name="T4" fmla="*/ 1437915 w 3995"/>
              <a:gd name="T5" fmla="*/ 1111683 h 6176"/>
              <a:gd name="T6" fmla="*/ 415822 w 3995"/>
              <a:gd name="T7" fmla="*/ 2223727 h 6176"/>
              <a:gd name="T8" fmla="*/ 0 w 3995"/>
              <a:gd name="T9" fmla="*/ 2223727 h 6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95" h="6176">
                <a:moveTo>
                  <a:pt x="5" y="0"/>
                </a:moveTo>
                <a:lnTo>
                  <a:pt x="1155" y="0"/>
                </a:lnTo>
                <a:lnTo>
                  <a:pt x="3994" y="3087"/>
                </a:lnTo>
                <a:lnTo>
                  <a:pt x="1155" y="6175"/>
                </a:lnTo>
                <a:lnTo>
                  <a:pt x="0" y="6175"/>
                </a:lnTo>
              </a:path>
            </a:pathLst>
          </a:cu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3591656D-25FB-F745-AA3F-E4DC071AA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178" y="4523078"/>
            <a:ext cx="4374282" cy="6734470"/>
          </a:xfrm>
          <a:custGeom>
            <a:avLst/>
            <a:gdLst>
              <a:gd name="T0" fmla="*/ 0 w 4011"/>
              <a:gd name="T1" fmla="*/ 0 h 6176"/>
              <a:gd name="T2" fmla="*/ 421754 w 4011"/>
              <a:gd name="T3" fmla="*/ 0 h 6176"/>
              <a:gd name="T4" fmla="*/ 1444265 w 4011"/>
              <a:gd name="T5" fmla="*/ 1111683 h 6176"/>
              <a:gd name="T6" fmla="*/ 421754 w 4011"/>
              <a:gd name="T7" fmla="*/ 2223727 h 6176"/>
              <a:gd name="T8" fmla="*/ 0 w 4011"/>
              <a:gd name="T9" fmla="*/ 2223727 h 6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1" h="6176">
                <a:moveTo>
                  <a:pt x="0" y="0"/>
                </a:moveTo>
                <a:lnTo>
                  <a:pt x="1171" y="0"/>
                </a:lnTo>
                <a:lnTo>
                  <a:pt x="4010" y="3087"/>
                </a:lnTo>
                <a:lnTo>
                  <a:pt x="1171" y="6175"/>
                </a:lnTo>
                <a:lnTo>
                  <a:pt x="0" y="6175"/>
                </a:lnTo>
              </a:path>
            </a:pathLst>
          </a:cu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E61F945-8407-F84F-A463-228854FA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00" y="4523078"/>
            <a:ext cx="4374282" cy="6734470"/>
          </a:xfrm>
          <a:custGeom>
            <a:avLst/>
            <a:gdLst>
              <a:gd name="T0" fmla="*/ 720 w 4013"/>
              <a:gd name="T1" fmla="*/ 0 h 6176"/>
              <a:gd name="T2" fmla="*/ 422264 w 4013"/>
              <a:gd name="T3" fmla="*/ 0 h 6176"/>
              <a:gd name="T4" fmla="*/ 1444265 w 4013"/>
              <a:gd name="T5" fmla="*/ 1111683 h 6176"/>
              <a:gd name="T6" fmla="*/ 422264 w 4013"/>
              <a:gd name="T7" fmla="*/ 2223727 h 6176"/>
              <a:gd name="T8" fmla="*/ 0 w 4013"/>
              <a:gd name="T9" fmla="*/ 2223727 h 6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3" h="6176">
                <a:moveTo>
                  <a:pt x="2" y="0"/>
                </a:moveTo>
                <a:lnTo>
                  <a:pt x="1173" y="0"/>
                </a:lnTo>
                <a:lnTo>
                  <a:pt x="4012" y="3087"/>
                </a:lnTo>
                <a:lnTo>
                  <a:pt x="1173" y="6175"/>
                </a:lnTo>
                <a:lnTo>
                  <a:pt x="0" y="6175"/>
                </a:lnTo>
              </a:path>
            </a:pathLst>
          </a:cu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24B0D055-5465-CE45-AA94-9E89B20A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848" y="6426612"/>
            <a:ext cx="408585" cy="2927403"/>
          </a:xfrm>
          <a:custGeom>
            <a:avLst/>
            <a:gdLst>
              <a:gd name="T0" fmla="*/ 134579 w 377"/>
              <a:gd name="T1" fmla="*/ 966427 h 2684"/>
              <a:gd name="T2" fmla="*/ 0 w 377"/>
              <a:gd name="T3" fmla="*/ 966427 h 2684"/>
              <a:gd name="T4" fmla="*/ 0 w 377"/>
              <a:gd name="T5" fmla="*/ 0 h 2684"/>
              <a:gd name="T6" fmla="*/ 134579 w 377"/>
              <a:gd name="T7" fmla="*/ 0 h 2684"/>
              <a:gd name="T8" fmla="*/ 134579 w 377"/>
              <a:gd name="T9" fmla="*/ 966427 h 26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" h="2684">
                <a:moveTo>
                  <a:pt x="376" y="2683"/>
                </a:moveTo>
                <a:lnTo>
                  <a:pt x="0" y="2683"/>
                </a:lnTo>
                <a:lnTo>
                  <a:pt x="0" y="0"/>
                </a:lnTo>
                <a:lnTo>
                  <a:pt x="376" y="0"/>
                </a:lnTo>
                <a:lnTo>
                  <a:pt x="376" y="2683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88A49C58-D8E7-BC48-B7F9-ACBE7208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4095262"/>
            <a:ext cx="865243" cy="865243"/>
          </a:xfrm>
          <a:custGeom>
            <a:avLst/>
            <a:gdLst>
              <a:gd name="T0" fmla="*/ 0 w 792"/>
              <a:gd name="T1" fmla="*/ 142695 h 793"/>
              <a:gd name="T2" fmla="*/ 0 w 792"/>
              <a:gd name="T3" fmla="*/ 142695 h 793"/>
              <a:gd name="T4" fmla="*/ 142514 w 792"/>
              <a:gd name="T5" fmla="*/ 285390 h 793"/>
              <a:gd name="T6" fmla="*/ 142514 w 792"/>
              <a:gd name="T7" fmla="*/ 285390 h 793"/>
              <a:gd name="T8" fmla="*/ 285389 w 792"/>
              <a:gd name="T9" fmla="*/ 142695 h 793"/>
              <a:gd name="T10" fmla="*/ 285389 w 792"/>
              <a:gd name="T11" fmla="*/ 142695 h 793"/>
              <a:gd name="T12" fmla="*/ 142514 w 792"/>
              <a:gd name="T13" fmla="*/ 0 h 793"/>
              <a:gd name="T14" fmla="*/ 142514 w 792"/>
              <a:gd name="T15" fmla="*/ 0 h 793"/>
              <a:gd name="T16" fmla="*/ 0 w 792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2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5" y="792"/>
                </a:cubicBezTo>
                <a:cubicBezTo>
                  <a:pt x="614" y="792"/>
                  <a:pt x="791" y="615"/>
                  <a:pt x="791" y="396"/>
                </a:cubicBezTo>
                <a:cubicBezTo>
                  <a:pt x="791" y="177"/>
                  <a:pt x="614" y="0"/>
                  <a:pt x="395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2937D8DD-CAF6-384A-AACA-9221B881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523" y="6796742"/>
            <a:ext cx="865243" cy="865243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875 w 794"/>
              <a:gd name="T5" fmla="*/ 285390 h 793"/>
              <a:gd name="T6" fmla="*/ 14287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875 w 794"/>
              <a:gd name="T13" fmla="*/ 0 h 793"/>
              <a:gd name="T14" fmla="*/ 14287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4"/>
                  <a:pt x="178" y="792"/>
                  <a:pt x="397" y="792"/>
                </a:cubicBezTo>
                <a:cubicBezTo>
                  <a:pt x="616" y="792"/>
                  <a:pt x="793" y="614"/>
                  <a:pt x="793" y="396"/>
                </a:cubicBezTo>
                <a:cubicBezTo>
                  <a:pt x="793" y="178"/>
                  <a:pt x="616" y="0"/>
                  <a:pt x="397" y="0"/>
                </a:cubicBezTo>
                <a:cubicBezTo>
                  <a:pt x="178" y="0"/>
                  <a:pt x="0" y="178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F772BFEE-5739-B743-B8A9-825F0B64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44" y="4095262"/>
            <a:ext cx="865243" cy="865243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515 w 794"/>
              <a:gd name="T5" fmla="*/ 285390 h 793"/>
              <a:gd name="T6" fmla="*/ 14251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515 w 794"/>
              <a:gd name="T13" fmla="*/ 0 h 793"/>
              <a:gd name="T14" fmla="*/ 14251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3" y="615"/>
                  <a:pt x="793" y="396"/>
                </a:cubicBezTo>
                <a:cubicBezTo>
                  <a:pt x="793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7B71863E-D113-534F-A064-292C9770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669" y="5446003"/>
            <a:ext cx="865243" cy="865243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875 w 794"/>
              <a:gd name="T5" fmla="*/ 285390 h 793"/>
              <a:gd name="T6" fmla="*/ 14287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875 w 794"/>
              <a:gd name="T13" fmla="*/ 0 h 793"/>
              <a:gd name="T14" fmla="*/ 14287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8" y="792"/>
                  <a:pt x="397" y="792"/>
                </a:cubicBezTo>
                <a:cubicBezTo>
                  <a:pt x="616" y="792"/>
                  <a:pt x="793" y="615"/>
                  <a:pt x="793" y="396"/>
                </a:cubicBezTo>
                <a:cubicBezTo>
                  <a:pt x="793" y="177"/>
                  <a:pt x="616" y="0"/>
                  <a:pt x="397" y="0"/>
                </a:cubicBezTo>
                <a:cubicBezTo>
                  <a:pt x="178" y="0"/>
                  <a:pt x="0" y="177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88B1A50-8095-FC4E-8C11-13F0D549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285" y="6806355"/>
            <a:ext cx="865243" cy="865243"/>
          </a:xfrm>
          <a:custGeom>
            <a:avLst/>
            <a:gdLst>
              <a:gd name="T0" fmla="*/ 0 w 794"/>
              <a:gd name="T1" fmla="*/ 142514 h 792"/>
              <a:gd name="T2" fmla="*/ 0 w 794"/>
              <a:gd name="T3" fmla="*/ 142514 h 792"/>
              <a:gd name="T4" fmla="*/ 142875 w 794"/>
              <a:gd name="T5" fmla="*/ 285389 h 792"/>
              <a:gd name="T6" fmla="*/ 142875 w 794"/>
              <a:gd name="T7" fmla="*/ 285389 h 792"/>
              <a:gd name="T8" fmla="*/ 285390 w 794"/>
              <a:gd name="T9" fmla="*/ 142514 h 792"/>
              <a:gd name="T10" fmla="*/ 285390 w 794"/>
              <a:gd name="T11" fmla="*/ 142514 h 792"/>
              <a:gd name="T12" fmla="*/ 142875 w 794"/>
              <a:gd name="T13" fmla="*/ 0 h 792"/>
              <a:gd name="T14" fmla="*/ 142875 w 794"/>
              <a:gd name="T15" fmla="*/ 0 h 792"/>
              <a:gd name="T16" fmla="*/ 0 w 794"/>
              <a:gd name="T17" fmla="*/ 142514 h 7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2">
                <a:moveTo>
                  <a:pt x="0" y="395"/>
                </a:moveTo>
                <a:lnTo>
                  <a:pt x="0" y="395"/>
                </a:lnTo>
                <a:cubicBezTo>
                  <a:pt x="0" y="614"/>
                  <a:pt x="178" y="791"/>
                  <a:pt x="397" y="791"/>
                </a:cubicBezTo>
                <a:cubicBezTo>
                  <a:pt x="616" y="791"/>
                  <a:pt x="793" y="614"/>
                  <a:pt x="793" y="395"/>
                </a:cubicBezTo>
                <a:cubicBezTo>
                  <a:pt x="793" y="177"/>
                  <a:pt x="616" y="0"/>
                  <a:pt x="397" y="0"/>
                </a:cubicBezTo>
                <a:cubicBezTo>
                  <a:pt x="178" y="0"/>
                  <a:pt x="0" y="177"/>
                  <a:pt x="0" y="3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78AA6E2-F93F-7340-BC51-BDF6767B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210" y="10824926"/>
            <a:ext cx="865243" cy="865243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6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6" y="0"/>
                  <a:pt x="0" y="177"/>
                  <a:pt x="0" y="39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92C76B53-F3DE-D34B-B863-D66827CB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626" y="9435733"/>
            <a:ext cx="865243" cy="865243"/>
          </a:xfrm>
          <a:custGeom>
            <a:avLst/>
            <a:gdLst>
              <a:gd name="T0" fmla="*/ 0 w 793"/>
              <a:gd name="T1" fmla="*/ 142875 h 794"/>
              <a:gd name="T2" fmla="*/ 0 w 793"/>
              <a:gd name="T3" fmla="*/ 142875 h 794"/>
              <a:gd name="T4" fmla="*/ 142695 w 793"/>
              <a:gd name="T5" fmla="*/ 285390 h 794"/>
              <a:gd name="T6" fmla="*/ 142695 w 793"/>
              <a:gd name="T7" fmla="*/ 285390 h 794"/>
              <a:gd name="T8" fmla="*/ 285390 w 793"/>
              <a:gd name="T9" fmla="*/ 142875 h 794"/>
              <a:gd name="T10" fmla="*/ 285390 w 793"/>
              <a:gd name="T11" fmla="*/ 142875 h 794"/>
              <a:gd name="T12" fmla="*/ 142695 w 793"/>
              <a:gd name="T13" fmla="*/ 0 h 794"/>
              <a:gd name="T14" fmla="*/ 142695 w 793"/>
              <a:gd name="T15" fmla="*/ 0 h 794"/>
              <a:gd name="T16" fmla="*/ 0 w 793"/>
              <a:gd name="T17" fmla="*/ 14287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4">
                <a:moveTo>
                  <a:pt x="0" y="397"/>
                </a:moveTo>
                <a:lnTo>
                  <a:pt x="0" y="397"/>
                </a:lnTo>
                <a:cubicBezTo>
                  <a:pt x="0" y="616"/>
                  <a:pt x="177" y="793"/>
                  <a:pt x="396" y="793"/>
                </a:cubicBezTo>
                <a:cubicBezTo>
                  <a:pt x="615" y="793"/>
                  <a:pt x="792" y="616"/>
                  <a:pt x="792" y="397"/>
                </a:cubicBezTo>
                <a:cubicBezTo>
                  <a:pt x="792" y="178"/>
                  <a:pt x="615" y="0"/>
                  <a:pt x="396" y="0"/>
                </a:cubicBezTo>
                <a:cubicBezTo>
                  <a:pt x="177" y="0"/>
                  <a:pt x="0" y="178"/>
                  <a:pt x="0" y="39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1">
            <a:extLst>
              <a:ext uri="{FF2B5EF4-FFF2-40B4-BE49-F238E27FC236}">
                <a16:creationId xmlns:a16="http://schemas.microsoft.com/office/drawing/2014/main" id="{85316F21-9916-6444-B93E-7FCFF89B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523" y="8099414"/>
            <a:ext cx="865243" cy="865243"/>
          </a:xfrm>
          <a:custGeom>
            <a:avLst/>
            <a:gdLst>
              <a:gd name="T0" fmla="*/ 0 w 794"/>
              <a:gd name="T1" fmla="*/ 142875 h 794"/>
              <a:gd name="T2" fmla="*/ 0 w 794"/>
              <a:gd name="T3" fmla="*/ 142875 h 794"/>
              <a:gd name="T4" fmla="*/ 142875 w 794"/>
              <a:gd name="T5" fmla="*/ 285390 h 794"/>
              <a:gd name="T6" fmla="*/ 142875 w 794"/>
              <a:gd name="T7" fmla="*/ 285390 h 794"/>
              <a:gd name="T8" fmla="*/ 285390 w 794"/>
              <a:gd name="T9" fmla="*/ 142875 h 794"/>
              <a:gd name="T10" fmla="*/ 285390 w 794"/>
              <a:gd name="T11" fmla="*/ 142875 h 794"/>
              <a:gd name="T12" fmla="*/ 142875 w 794"/>
              <a:gd name="T13" fmla="*/ 0 h 794"/>
              <a:gd name="T14" fmla="*/ 142875 w 794"/>
              <a:gd name="T15" fmla="*/ 0 h 794"/>
              <a:gd name="T16" fmla="*/ 0 w 794"/>
              <a:gd name="T17" fmla="*/ 14287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4">
                <a:moveTo>
                  <a:pt x="0" y="397"/>
                </a:moveTo>
                <a:lnTo>
                  <a:pt x="0" y="397"/>
                </a:lnTo>
                <a:cubicBezTo>
                  <a:pt x="0" y="616"/>
                  <a:pt x="178" y="793"/>
                  <a:pt x="397" y="793"/>
                </a:cubicBezTo>
                <a:cubicBezTo>
                  <a:pt x="616" y="793"/>
                  <a:pt x="793" y="616"/>
                  <a:pt x="793" y="397"/>
                </a:cubicBezTo>
                <a:cubicBezTo>
                  <a:pt x="793" y="178"/>
                  <a:pt x="616" y="0"/>
                  <a:pt x="397" y="0"/>
                </a:cubicBezTo>
                <a:cubicBezTo>
                  <a:pt x="178" y="0"/>
                  <a:pt x="0" y="178"/>
                  <a:pt x="0" y="39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2DDDBC04-1435-A84C-ACB1-BB6144B1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935" y="10824926"/>
            <a:ext cx="865243" cy="865243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6">
            <a:extLst>
              <a:ext uri="{FF2B5EF4-FFF2-40B4-BE49-F238E27FC236}">
                <a16:creationId xmlns:a16="http://schemas.microsoft.com/office/drawing/2014/main" id="{C4A754C4-2197-6E40-8925-DC8F9628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66" y="10824926"/>
            <a:ext cx="865243" cy="865243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875 w 794"/>
              <a:gd name="T5" fmla="*/ 285390 h 793"/>
              <a:gd name="T6" fmla="*/ 14287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875 w 794"/>
              <a:gd name="T13" fmla="*/ 0 h 793"/>
              <a:gd name="T14" fmla="*/ 14287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8" y="792"/>
                  <a:pt x="397" y="792"/>
                </a:cubicBezTo>
                <a:cubicBezTo>
                  <a:pt x="615" y="792"/>
                  <a:pt x="793" y="615"/>
                  <a:pt x="793" y="396"/>
                </a:cubicBezTo>
                <a:cubicBezTo>
                  <a:pt x="793" y="177"/>
                  <a:pt x="615" y="0"/>
                  <a:pt x="397" y="0"/>
                </a:cubicBezTo>
                <a:cubicBezTo>
                  <a:pt x="178" y="0"/>
                  <a:pt x="0" y="177"/>
                  <a:pt x="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9">
            <a:extLst>
              <a:ext uri="{FF2B5EF4-FFF2-40B4-BE49-F238E27FC236}">
                <a16:creationId xmlns:a16="http://schemas.microsoft.com/office/drawing/2014/main" id="{E12F2033-A300-C44F-B1D2-DDF0B01D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571" y="4095262"/>
            <a:ext cx="865243" cy="865243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4" y="792"/>
                  <a:pt x="792" y="615"/>
                  <a:pt x="792" y="396"/>
                </a:cubicBezTo>
                <a:cubicBezTo>
                  <a:pt x="792" y="177"/>
                  <a:pt x="614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32">
            <a:extLst>
              <a:ext uri="{FF2B5EF4-FFF2-40B4-BE49-F238E27FC236}">
                <a16:creationId xmlns:a16="http://schemas.microsoft.com/office/drawing/2014/main" id="{1AED4FDA-B373-6744-A75A-49D680B5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111" y="5446003"/>
            <a:ext cx="865243" cy="865243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875 w 794"/>
              <a:gd name="T5" fmla="*/ 285390 h 793"/>
              <a:gd name="T6" fmla="*/ 14287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875 w 794"/>
              <a:gd name="T13" fmla="*/ 0 h 793"/>
              <a:gd name="T14" fmla="*/ 14287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8" y="792"/>
                  <a:pt x="397" y="792"/>
                </a:cubicBezTo>
                <a:cubicBezTo>
                  <a:pt x="616" y="792"/>
                  <a:pt x="793" y="615"/>
                  <a:pt x="793" y="396"/>
                </a:cubicBezTo>
                <a:cubicBezTo>
                  <a:pt x="793" y="177"/>
                  <a:pt x="616" y="0"/>
                  <a:pt x="397" y="0"/>
                </a:cubicBezTo>
                <a:cubicBezTo>
                  <a:pt x="178" y="0"/>
                  <a:pt x="0" y="177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ADD462C3-FA01-0042-A908-0714C53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535" y="6796742"/>
            <a:ext cx="865243" cy="865243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875 w 794"/>
              <a:gd name="T5" fmla="*/ 285390 h 793"/>
              <a:gd name="T6" fmla="*/ 14287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875 w 794"/>
              <a:gd name="T13" fmla="*/ 0 h 793"/>
              <a:gd name="T14" fmla="*/ 14287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4"/>
                  <a:pt x="178" y="792"/>
                  <a:pt x="397" y="792"/>
                </a:cubicBezTo>
                <a:cubicBezTo>
                  <a:pt x="616" y="792"/>
                  <a:pt x="793" y="614"/>
                  <a:pt x="793" y="396"/>
                </a:cubicBezTo>
                <a:cubicBezTo>
                  <a:pt x="793" y="178"/>
                  <a:pt x="616" y="0"/>
                  <a:pt x="397" y="0"/>
                </a:cubicBezTo>
                <a:cubicBezTo>
                  <a:pt x="178" y="0"/>
                  <a:pt x="0" y="178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9">
            <a:extLst>
              <a:ext uri="{FF2B5EF4-FFF2-40B4-BE49-F238E27FC236}">
                <a16:creationId xmlns:a16="http://schemas.microsoft.com/office/drawing/2014/main" id="{D206AA75-CD08-8F44-B9EB-188FF1A73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5355" y="7238977"/>
            <a:ext cx="1437266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453D5B8C-7A70-314E-941A-899E98E77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0105" y="7238977"/>
            <a:ext cx="1437266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0" name="Line 42">
            <a:extLst>
              <a:ext uri="{FF2B5EF4-FFF2-40B4-BE49-F238E27FC236}">
                <a16:creationId xmlns:a16="http://schemas.microsoft.com/office/drawing/2014/main" id="{3D807927-E301-E14F-BED9-3046924D8D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48150" y="5873816"/>
            <a:ext cx="1591086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1" name="Line 43">
            <a:extLst>
              <a:ext uri="{FF2B5EF4-FFF2-40B4-BE49-F238E27FC236}">
                <a16:creationId xmlns:a16="http://schemas.microsoft.com/office/drawing/2014/main" id="{6AFF6AAD-F2B8-AA4F-9E14-490590827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46960" y="7238977"/>
            <a:ext cx="1437263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2" name="Line 44">
            <a:extLst>
              <a:ext uri="{FF2B5EF4-FFF2-40B4-BE49-F238E27FC236}">
                <a16:creationId xmlns:a16="http://schemas.microsoft.com/office/drawing/2014/main" id="{EF0E9345-46FA-704E-9D49-17B9366C5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2686" y="9887582"/>
            <a:ext cx="1485332" cy="4805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3" name="Line 45">
            <a:extLst>
              <a:ext uri="{FF2B5EF4-FFF2-40B4-BE49-F238E27FC236}">
                <a16:creationId xmlns:a16="http://schemas.microsoft.com/office/drawing/2014/main" id="{E0E7D820-2BC1-AD4A-8D34-DDA1A9E2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0163" y="8512808"/>
            <a:ext cx="1461299" cy="4805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4" name="Line 46">
            <a:extLst>
              <a:ext uri="{FF2B5EF4-FFF2-40B4-BE49-F238E27FC236}">
                <a16:creationId xmlns:a16="http://schemas.microsoft.com/office/drawing/2014/main" id="{F359CD42-13AD-1B4D-8E29-A5C47C3C8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7050" y="9897196"/>
            <a:ext cx="1485332" cy="4805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5" name="Line 47">
            <a:extLst>
              <a:ext uri="{FF2B5EF4-FFF2-40B4-BE49-F238E27FC236}">
                <a16:creationId xmlns:a16="http://schemas.microsoft.com/office/drawing/2014/main" id="{EFDBDD0C-AC9B-6242-A632-552C3F65E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4527" y="8527227"/>
            <a:ext cx="1461299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6" name="Line 48">
            <a:extLst>
              <a:ext uri="{FF2B5EF4-FFF2-40B4-BE49-F238E27FC236}">
                <a16:creationId xmlns:a16="http://schemas.microsoft.com/office/drawing/2014/main" id="{49F49A79-E5A2-9A4A-A839-7448C21DB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5447" y="9897196"/>
            <a:ext cx="1490140" cy="4805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7" name="Line 49">
            <a:extLst>
              <a:ext uri="{FF2B5EF4-FFF2-40B4-BE49-F238E27FC236}">
                <a16:creationId xmlns:a16="http://schemas.microsoft.com/office/drawing/2014/main" id="{E2470060-612B-3E40-A002-875F81398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46960" y="8527227"/>
            <a:ext cx="1461299" cy="4808"/>
          </a:xfrm>
          <a:prstGeom prst="line">
            <a:avLst/>
          </a:prstGeom>
          <a:noFill/>
          <a:ln w="21960" cap="flat">
            <a:solidFill>
              <a:srgbClr val="D0D2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8" name="Freeform 50">
            <a:extLst>
              <a:ext uri="{FF2B5EF4-FFF2-40B4-BE49-F238E27FC236}">
                <a16:creationId xmlns:a16="http://schemas.microsoft.com/office/drawing/2014/main" id="{FF82700C-B71F-8A4E-A5FA-4AD50493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57" y="9445347"/>
            <a:ext cx="865243" cy="865243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515 w 794"/>
              <a:gd name="T5" fmla="*/ 285390 h 793"/>
              <a:gd name="T6" fmla="*/ 14251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515 w 794"/>
              <a:gd name="T13" fmla="*/ 0 h 793"/>
              <a:gd name="T14" fmla="*/ 14251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3" y="615"/>
                  <a:pt x="793" y="396"/>
                </a:cubicBezTo>
                <a:cubicBezTo>
                  <a:pt x="793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53">
            <a:extLst>
              <a:ext uri="{FF2B5EF4-FFF2-40B4-BE49-F238E27FC236}">
                <a16:creationId xmlns:a16="http://schemas.microsoft.com/office/drawing/2014/main" id="{561133C3-8757-EB48-8A2E-D61415F0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535" y="8094605"/>
            <a:ext cx="865243" cy="865243"/>
          </a:xfrm>
          <a:custGeom>
            <a:avLst/>
            <a:gdLst>
              <a:gd name="T0" fmla="*/ 0 w 794"/>
              <a:gd name="T1" fmla="*/ 142875 h 794"/>
              <a:gd name="T2" fmla="*/ 0 w 794"/>
              <a:gd name="T3" fmla="*/ 142875 h 794"/>
              <a:gd name="T4" fmla="*/ 142875 w 794"/>
              <a:gd name="T5" fmla="*/ 285390 h 794"/>
              <a:gd name="T6" fmla="*/ 142875 w 794"/>
              <a:gd name="T7" fmla="*/ 285390 h 794"/>
              <a:gd name="T8" fmla="*/ 285390 w 794"/>
              <a:gd name="T9" fmla="*/ 142875 h 794"/>
              <a:gd name="T10" fmla="*/ 285390 w 794"/>
              <a:gd name="T11" fmla="*/ 142875 h 794"/>
              <a:gd name="T12" fmla="*/ 142875 w 794"/>
              <a:gd name="T13" fmla="*/ 0 h 794"/>
              <a:gd name="T14" fmla="*/ 142875 w 794"/>
              <a:gd name="T15" fmla="*/ 0 h 794"/>
              <a:gd name="T16" fmla="*/ 0 w 794"/>
              <a:gd name="T17" fmla="*/ 14287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4">
                <a:moveTo>
                  <a:pt x="0" y="397"/>
                </a:moveTo>
                <a:lnTo>
                  <a:pt x="0" y="397"/>
                </a:lnTo>
                <a:cubicBezTo>
                  <a:pt x="0" y="616"/>
                  <a:pt x="178" y="793"/>
                  <a:pt x="397" y="793"/>
                </a:cubicBezTo>
                <a:cubicBezTo>
                  <a:pt x="616" y="793"/>
                  <a:pt x="793" y="616"/>
                  <a:pt x="793" y="397"/>
                </a:cubicBezTo>
                <a:cubicBezTo>
                  <a:pt x="793" y="178"/>
                  <a:pt x="616" y="0"/>
                  <a:pt x="397" y="0"/>
                </a:cubicBezTo>
                <a:cubicBezTo>
                  <a:pt x="178" y="0"/>
                  <a:pt x="0" y="178"/>
                  <a:pt x="0" y="3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56">
            <a:extLst>
              <a:ext uri="{FF2B5EF4-FFF2-40B4-BE49-F238E27FC236}">
                <a16:creationId xmlns:a16="http://schemas.microsoft.com/office/drawing/2014/main" id="{1A8CD3B0-8218-6645-A882-11AAD261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944" y="5441195"/>
            <a:ext cx="865243" cy="865243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4" y="792"/>
                  <a:pt x="792" y="615"/>
                  <a:pt x="792" y="396"/>
                </a:cubicBezTo>
                <a:cubicBezTo>
                  <a:pt x="792" y="177"/>
                  <a:pt x="614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58">
            <a:extLst>
              <a:ext uri="{FF2B5EF4-FFF2-40B4-BE49-F238E27FC236}">
                <a16:creationId xmlns:a16="http://schemas.microsoft.com/office/drawing/2014/main" id="{6D0FDBFB-04BA-EB46-A3AD-865A03D3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193" y="9464574"/>
            <a:ext cx="865243" cy="865243"/>
          </a:xfrm>
          <a:custGeom>
            <a:avLst/>
            <a:gdLst>
              <a:gd name="T0" fmla="*/ 0 w 793"/>
              <a:gd name="T1" fmla="*/ 142875 h 794"/>
              <a:gd name="T2" fmla="*/ 0 w 793"/>
              <a:gd name="T3" fmla="*/ 142875 h 794"/>
              <a:gd name="T4" fmla="*/ 142695 w 793"/>
              <a:gd name="T5" fmla="*/ 285390 h 794"/>
              <a:gd name="T6" fmla="*/ 142695 w 793"/>
              <a:gd name="T7" fmla="*/ 285390 h 794"/>
              <a:gd name="T8" fmla="*/ 285390 w 793"/>
              <a:gd name="T9" fmla="*/ 142875 h 794"/>
              <a:gd name="T10" fmla="*/ 285390 w 793"/>
              <a:gd name="T11" fmla="*/ 142875 h 794"/>
              <a:gd name="T12" fmla="*/ 142695 w 793"/>
              <a:gd name="T13" fmla="*/ 0 h 794"/>
              <a:gd name="T14" fmla="*/ 142695 w 793"/>
              <a:gd name="T15" fmla="*/ 0 h 794"/>
              <a:gd name="T16" fmla="*/ 0 w 793"/>
              <a:gd name="T17" fmla="*/ 14287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4">
                <a:moveTo>
                  <a:pt x="0" y="397"/>
                </a:moveTo>
                <a:lnTo>
                  <a:pt x="0" y="397"/>
                </a:lnTo>
                <a:cubicBezTo>
                  <a:pt x="0" y="615"/>
                  <a:pt x="177" y="793"/>
                  <a:pt x="396" y="793"/>
                </a:cubicBezTo>
                <a:cubicBezTo>
                  <a:pt x="615" y="793"/>
                  <a:pt x="792" y="615"/>
                  <a:pt x="792" y="397"/>
                </a:cubicBezTo>
                <a:cubicBezTo>
                  <a:pt x="792" y="178"/>
                  <a:pt x="615" y="0"/>
                  <a:pt x="396" y="0"/>
                </a:cubicBezTo>
                <a:cubicBezTo>
                  <a:pt x="177" y="0"/>
                  <a:pt x="0" y="178"/>
                  <a:pt x="0" y="3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61">
            <a:extLst>
              <a:ext uri="{FF2B5EF4-FFF2-40B4-BE49-F238E27FC236}">
                <a16:creationId xmlns:a16="http://schemas.microsoft.com/office/drawing/2014/main" id="{4E7DA731-466A-664E-9F3A-50370B84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285" y="8099414"/>
            <a:ext cx="865243" cy="865243"/>
          </a:xfrm>
          <a:custGeom>
            <a:avLst/>
            <a:gdLst>
              <a:gd name="T0" fmla="*/ 0 w 794"/>
              <a:gd name="T1" fmla="*/ 142875 h 794"/>
              <a:gd name="T2" fmla="*/ 0 w 794"/>
              <a:gd name="T3" fmla="*/ 142875 h 794"/>
              <a:gd name="T4" fmla="*/ 142515 w 794"/>
              <a:gd name="T5" fmla="*/ 285390 h 794"/>
              <a:gd name="T6" fmla="*/ 142515 w 794"/>
              <a:gd name="T7" fmla="*/ 285390 h 794"/>
              <a:gd name="T8" fmla="*/ 285390 w 794"/>
              <a:gd name="T9" fmla="*/ 142875 h 794"/>
              <a:gd name="T10" fmla="*/ 285390 w 794"/>
              <a:gd name="T11" fmla="*/ 142875 h 794"/>
              <a:gd name="T12" fmla="*/ 142515 w 794"/>
              <a:gd name="T13" fmla="*/ 0 h 794"/>
              <a:gd name="T14" fmla="*/ 142515 w 794"/>
              <a:gd name="T15" fmla="*/ 0 h 794"/>
              <a:gd name="T16" fmla="*/ 0 w 794"/>
              <a:gd name="T17" fmla="*/ 14287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4">
                <a:moveTo>
                  <a:pt x="0" y="397"/>
                </a:moveTo>
                <a:lnTo>
                  <a:pt x="0" y="397"/>
                </a:lnTo>
                <a:cubicBezTo>
                  <a:pt x="0" y="616"/>
                  <a:pt x="177" y="793"/>
                  <a:pt x="396" y="793"/>
                </a:cubicBezTo>
                <a:cubicBezTo>
                  <a:pt x="615" y="793"/>
                  <a:pt x="793" y="616"/>
                  <a:pt x="793" y="397"/>
                </a:cubicBezTo>
                <a:cubicBezTo>
                  <a:pt x="793" y="178"/>
                  <a:pt x="615" y="0"/>
                  <a:pt x="396" y="0"/>
                </a:cubicBezTo>
                <a:cubicBezTo>
                  <a:pt x="177" y="0"/>
                  <a:pt x="0" y="178"/>
                  <a:pt x="0" y="3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E7AF58-EBDA-E943-B05C-0692CF37DC5C}"/>
              </a:ext>
            </a:extLst>
          </p:cNvPr>
          <p:cNvSpPr/>
          <p:nvPr/>
        </p:nvSpPr>
        <p:spPr>
          <a:xfrm>
            <a:off x="4084426" y="4175879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D072B0-BF6E-854D-802F-6183D5620F94}"/>
              </a:ext>
            </a:extLst>
          </p:cNvPr>
          <p:cNvSpPr/>
          <p:nvPr/>
        </p:nvSpPr>
        <p:spPr>
          <a:xfrm>
            <a:off x="7955204" y="4175879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006321-966D-5443-9B7E-3EF8B96D1B56}"/>
              </a:ext>
            </a:extLst>
          </p:cNvPr>
          <p:cNvSpPr/>
          <p:nvPr/>
        </p:nvSpPr>
        <p:spPr>
          <a:xfrm>
            <a:off x="11890390" y="4175879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A9811A-15B7-114A-91BD-3E927C3FA495}"/>
              </a:ext>
            </a:extLst>
          </p:cNvPr>
          <p:cNvSpPr/>
          <p:nvPr/>
        </p:nvSpPr>
        <p:spPr>
          <a:xfrm>
            <a:off x="4998826" y="5526697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935E01-5B09-3C42-A3D8-7D47A2547B74}"/>
              </a:ext>
            </a:extLst>
          </p:cNvPr>
          <p:cNvSpPr/>
          <p:nvPr/>
        </p:nvSpPr>
        <p:spPr>
          <a:xfrm>
            <a:off x="6400648" y="6877515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86E9DF-5D0D-A041-914E-0F523A89E45E}"/>
              </a:ext>
            </a:extLst>
          </p:cNvPr>
          <p:cNvSpPr/>
          <p:nvPr/>
        </p:nvSpPr>
        <p:spPr>
          <a:xfrm>
            <a:off x="8869604" y="5547479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CBECB72-992B-9B42-9B80-83BAAEE69047}"/>
              </a:ext>
            </a:extLst>
          </p:cNvPr>
          <p:cNvSpPr/>
          <p:nvPr/>
        </p:nvSpPr>
        <p:spPr>
          <a:xfrm>
            <a:off x="10303549" y="6919079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899C00-007A-C943-A828-CFB4B38D277F}"/>
              </a:ext>
            </a:extLst>
          </p:cNvPr>
          <p:cNvSpPr/>
          <p:nvPr/>
        </p:nvSpPr>
        <p:spPr>
          <a:xfrm>
            <a:off x="12804790" y="5547479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A09421-953D-DB49-AF5F-64E78A83FC9B}"/>
              </a:ext>
            </a:extLst>
          </p:cNvPr>
          <p:cNvSpPr/>
          <p:nvPr/>
        </p:nvSpPr>
        <p:spPr>
          <a:xfrm>
            <a:off x="14197172" y="6898297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81B68B-70CA-7F40-87FC-B110740B6E75}"/>
              </a:ext>
            </a:extLst>
          </p:cNvPr>
          <p:cNvSpPr/>
          <p:nvPr/>
        </p:nvSpPr>
        <p:spPr>
          <a:xfrm>
            <a:off x="6432772" y="8207551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8E9D22-1DE9-6E48-B128-2F388B6DFE8F}"/>
              </a:ext>
            </a:extLst>
          </p:cNvPr>
          <p:cNvSpPr/>
          <p:nvPr/>
        </p:nvSpPr>
        <p:spPr>
          <a:xfrm>
            <a:off x="5144299" y="9537588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60109F9-2D2F-F14F-8E26-49B2D33DC403}"/>
              </a:ext>
            </a:extLst>
          </p:cNvPr>
          <p:cNvSpPr/>
          <p:nvPr/>
        </p:nvSpPr>
        <p:spPr>
          <a:xfrm>
            <a:off x="4063644" y="10950751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5F765AE-355F-4442-850D-C10B823E755E}"/>
              </a:ext>
            </a:extLst>
          </p:cNvPr>
          <p:cNvSpPr/>
          <p:nvPr/>
        </p:nvSpPr>
        <p:spPr>
          <a:xfrm>
            <a:off x="10298191" y="8207551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C55FDD-F2F1-2442-9D01-9746199D7987}"/>
              </a:ext>
            </a:extLst>
          </p:cNvPr>
          <p:cNvSpPr/>
          <p:nvPr/>
        </p:nvSpPr>
        <p:spPr>
          <a:xfrm>
            <a:off x="8943931" y="9580118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4B411F-E5C3-E849-B12B-BB50B27D5D1B}"/>
              </a:ext>
            </a:extLst>
          </p:cNvPr>
          <p:cNvSpPr/>
          <p:nvPr/>
        </p:nvSpPr>
        <p:spPr>
          <a:xfrm>
            <a:off x="7929063" y="10950751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F3D2FC-FE92-7448-B0EC-5C951E39E9D3}"/>
              </a:ext>
            </a:extLst>
          </p:cNvPr>
          <p:cNvSpPr/>
          <p:nvPr/>
        </p:nvSpPr>
        <p:spPr>
          <a:xfrm>
            <a:off x="14210972" y="8207551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0729C1-CECE-E744-A853-C583BC3B6AA7}"/>
              </a:ext>
            </a:extLst>
          </p:cNvPr>
          <p:cNvSpPr/>
          <p:nvPr/>
        </p:nvSpPr>
        <p:spPr>
          <a:xfrm>
            <a:off x="12856712" y="9580118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D5A0225-F35B-4740-9C1C-5381488CF385}"/>
              </a:ext>
            </a:extLst>
          </p:cNvPr>
          <p:cNvSpPr/>
          <p:nvPr/>
        </p:nvSpPr>
        <p:spPr>
          <a:xfrm>
            <a:off x="11905639" y="10950751"/>
            <a:ext cx="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  <p:sp>
        <p:nvSpPr>
          <p:cNvPr id="56" name="CuadroTexto 162">
            <a:extLst>
              <a:ext uri="{FF2B5EF4-FFF2-40B4-BE49-F238E27FC236}">
                <a16:creationId xmlns:a16="http://schemas.microsoft.com/office/drawing/2014/main" id="{2DB5FBBF-6EB0-DC4F-B908-97B58AD1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264652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61">
            <a:extLst>
              <a:ext uri="{FF2B5EF4-FFF2-40B4-BE49-F238E27FC236}">
                <a16:creationId xmlns:a16="http://schemas.microsoft.com/office/drawing/2014/main" id="{C2864FED-07C9-7A4E-8BFD-FF066AFD3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060" y="4306660"/>
            <a:ext cx="4157184" cy="615321"/>
          </a:xfrm>
          <a:custGeom>
            <a:avLst/>
            <a:gdLst>
              <a:gd name="T0" fmla="*/ 1318853 w 3664"/>
              <a:gd name="T1" fmla="*/ 194903 h 544"/>
              <a:gd name="T2" fmla="*/ 109814 w 3664"/>
              <a:gd name="T3" fmla="*/ 194903 h 544"/>
              <a:gd name="T4" fmla="*/ 0 w 3664"/>
              <a:gd name="T5" fmla="*/ 0 h 544"/>
              <a:gd name="T6" fmla="*/ 1209039 w 3664"/>
              <a:gd name="T7" fmla="*/ 0 h 544"/>
              <a:gd name="T8" fmla="*/ 1318853 w 3664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4" h="544">
                <a:moveTo>
                  <a:pt x="3663" y="543"/>
                </a:moveTo>
                <a:lnTo>
                  <a:pt x="305" y="543"/>
                </a:lnTo>
                <a:lnTo>
                  <a:pt x="0" y="0"/>
                </a:lnTo>
                <a:lnTo>
                  <a:pt x="3358" y="0"/>
                </a:lnTo>
                <a:lnTo>
                  <a:pt x="3663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197">
            <a:extLst>
              <a:ext uri="{FF2B5EF4-FFF2-40B4-BE49-F238E27FC236}">
                <a16:creationId xmlns:a16="http://schemas.microsoft.com/office/drawing/2014/main" id="{91A03B8F-4487-964E-959D-F98E1AE00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206" y="5842465"/>
            <a:ext cx="4732485" cy="615325"/>
          </a:xfrm>
          <a:custGeom>
            <a:avLst/>
            <a:gdLst>
              <a:gd name="T0" fmla="*/ 1501415 w 4173"/>
              <a:gd name="T1" fmla="*/ 194904 h 544"/>
              <a:gd name="T2" fmla="*/ 125238 w 4173"/>
              <a:gd name="T3" fmla="*/ 194904 h 544"/>
              <a:gd name="T4" fmla="*/ 0 w 4173"/>
              <a:gd name="T5" fmla="*/ 0 h 544"/>
              <a:gd name="T6" fmla="*/ 1376177 w 4173"/>
              <a:gd name="T7" fmla="*/ 0 h 544"/>
              <a:gd name="T8" fmla="*/ 1501415 w 4173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3" h="544">
                <a:moveTo>
                  <a:pt x="4172" y="543"/>
                </a:moveTo>
                <a:lnTo>
                  <a:pt x="348" y="543"/>
                </a:lnTo>
                <a:lnTo>
                  <a:pt x="0" y="0"/>
                </a:lnTo>
                <a:lnTo>
                  <a:pt x="3824" y="0"/>
                </a:lnTo>
                <a:lnTo>
                  <a:pt x="4172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198">
            <a:extLst>
              <a:ext uri="{FF2B5EF4-FFF2-40B4-BE49-F238E27FC236}">
                <a16:creationId xmlns:a16="http://schemas.microsoft.com/office/drawing/2014/main" id="{80CE6C7E-088F-4B4E-BC63-2D3D9680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254" y="5067060"/>
            <a:ext cx="4202206" cy="615321"/>
          </a:xfrm>
          <a:custGeom>
            <a:avLst/>
            <a:gdLst>
              <a:gd name="T0" fmla="*/ 1333140 w 3703"/>
              <a:gd name="T1" fmla="*/ 194903 h 544"/>
              <a:gd name="T2" fmla="*/ 110915 w 3703"/>
              <a:gd name="T3" fmla="*/ 194903 h 544"/>
              <a:gd name="T4" fmla="*/ 0 w 3703"/>
              <a:gd name="T5" fmla="*/ 0 h 544"/>
              <a:gd name="T6" fmla="*/ 1222225 w 3703"/>
              <a:gd name="T7" fmla="*/ 0 h 544"/>
              <a:gd name="T8" fmla="*/ 1333140 w 3703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3" h="544">
                <a:moveTo>
                  <a:pt x="3702" y="543"/>
                </a:moveTo>
                <a:lnTo>
                  <a:pt x="308" y="543"/>
                </a:lnTo>
                <a:lnTo>
                  <a:pt x="0" y="0"/>
                </a:lnTo>
                <a:lnTo>
                  <a:pt x="3394" y="0"/>
                </a:lnTo>
                <a:lnTo>
                  <a:pt x="3702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269">
            <a:extLst>
              <a:ext uri="{FF2B5EF4-FFF2-40B4-BE49-F238E27FC236}">
                <a16:creationId xmlns:a16="http://schemas.microsoft.com/office/drawing/2014/main" id="{8756EC60-E08A-7649-B6E6-872F20C27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306" y="7953574"/>
            <a:ext cx="4287249" cy="615325"/>
          </a:xfrm>
          <a:custGeom>
            <a:avLst/>
            <a:gdLst>
              <a:gd name="T0" fmla="*/ 0 w 3780"/>
              <a:gd name="T1" fmla="*/ 194904 h 544"/>
              <a:gd name="T2" fmla="*/ 1249273 w 3780"/>
              <a:gd name="T3" fmla="*/ 194904 h 544"/>
              <a:gd name="T4" fmla="*/ 1360127 w 3780"/>
              <a:gd name="T5" fmla="*/ 0 h 544"/>
              <a:gd name="T6" fmla="*/ 0 w 3780"/>
              <a:gd name="T7" fmla="*/ 0 h 544"/>
              <a:gd name="T8" fmla="*/ 0 w 3780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0" h="544">
                <a:moveTo>
                  <a:pt x="0" y="543"/>
                </a:moveTo>
                <a:lnTo>
                  <a:pt x="3471" y="543"/>
                </a:lnTo>
                <a:lnTo>
                  <a:pt x="3779" y="0"/>
                </a:lnTo>
                <a:lnTo>
                  <a:pt x="0" y="0"/>
                </a:lnTo>
                <a:lnTo>
                  <a:pt x="0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305">
            <a:extLst>
              <a:ext uri="{FF2B5EF4-FFF2-40B4-BE49-F238E27FC236}">
                <a16:creationId xmlns:a16="http://schemas.microsoft.com/office/drawing/2014/main" id="{75350D24-E159-8242-92A2-F3E903E5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59" y="8733983"/>
            <a:ext cx="4157181" cy="615325"/>
          </a:xfrm>
          <a:custGeom>
            <a:avLst/>
            <a:gdLst>
              <a:gd name="T0" fmla="*/ 0 w 3664"/>
              <a:gd name="T1" fmla="*/ 194904 h 544"/>
              <a:gd name="T2" fmla="*/ 1211558 w 3664"/>
              <a:gd name="T3" fmla="*/ 194904 h 544"/>
              <a:gd name="T4" fmla="*/ 1318852 w 3664"/>
              <a:gd name="T5" fmla="*/ 0 h 544"/>
              <a:gd name="T6" fmla="*/ 0 w 3664"/>
              <a:gd name="T7" fmla="*/ 0 h 544"/>
              <a:gd name="T8" fmla="*/ 0 w 3664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4" h="544">
                <a:moveTo>
                  <a:pt x="0" y="543"/>
                </a:moveTo>
                <a:lnTo>
                  <a:pt x="3365" y="543"/>
                </a:lnTo>
                <a:lnTo>
                  <a:pt x="3663" y="0"/>
                </a:lnTo>
                <a:lnTo>
                  <a:pt x="0" y="0"/>
                </a:lnTo>
                <a:lnTo>
                  <a:pt x="0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341">
            <a:extLst>
              <a:ext uri="{FF2B5EF4-FFF2-40B4-BE49-F238E27FC236}">
                <a16:creationId xmlns:a16="http://schemas.microsoft.com/office/drawing/2014/main" id="{1D5F25A0-295A-B944-B83C-922E7C39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249" y="4316666"/>
            <a:ext cx="4227218" cy="615321"/>
          </a:xfrm>
          <a:custGeom>
            <a:avLst/>
            <a:gdLst>
              <a:gd name="T0" fmla="*/ 1341077 w 3726"/>
              <a:gd name="T1" fmla="*/ 194903 h 544"/>
              <a:gd name="T2" fmla="*/ 111606 w 3726"/>
              <a:gd name="T3" fmla="*/ 194903 h 544"/>
              <a:gd name="T4" fmla="*/ 0 w 3726"/>
              <a:gd name="T5" fmla="*/ 0 h 544"/>
              <a:gd name="T6" fmla="*/ 1229111 w 3726"/>
              <a:gd name="T7" fmla="*/ 0 h 544"/>
              <a:gd name="T8" fmla="*/ 1341077 w 3726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6" h="544">
                <a:moveTo>
                  <a:pt x="3725" y="543"/>
                </a:moveTo>
                <a:lnTo>
                  <a:pt x="310" y="543"/>
                </a:lnTo>
                <a:lnTo>
                  <a:pt x="0" y="0"/>
                </a:lnTo>
                <a:lnTo>
                  <a:pt x="3414" y="0"/>
                </a:lnTo>
                <a:lnTo>
                  <a:pt x="3725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377">
            <a:extLst>
              <a:ext uri="{FF2B5EF4-FFF2-40B4-BE49-F238E27FC236}">
                <a16:creationId xmlns:a16="http://schemas.microsoft.com/office/drawing/2014/main" id="{49F68A4C-2B4F-EB45-B3C5-9DB1E505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266" y="8733983"/>
            <a:ext cx="4287252" cy="615325"/>
          </a:xfrm>
          <a:custGeom>
            <a:avLst/>
            <a:gdLst>
              <a:gd name="T0" fmla="*/ 0 w 3779"/>
              <a:gd name="T1" fmla="*/ 194903 h 543"/>
              <a:gd name="T2" fmla="*/ 1249604 w 3779"/>
              <a:gd name="T3" fmla="*/ 194903 h 543"/>
              <a:gd name="T4" fmla="*/ 1360128 w 3779"/>
              <a:gd name="T5" fmla="*/ 0 h 543"/>
              <a:gd name="T6" fmla="*/ 110884 w 3779"/>
              <a:gd name="T7" fmla="*/ 0 h 543"/>
              <a:gd name="T8" fmla="*/ 0 w 3779"/>
              <a:gd name="T9" fmla="*/ 194903 h 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9" h="543">
                <a:moveTo>
                  <a:pt x="0" y="542"/>
                </a:moveTo>
                <a:lnTo>
                  <a:pt x="3471" y="542"/>
                </a:lnTo>
                <a:lnTo>
                  <a:pt x="3778" y="0"/>
                </a:lnTo>
                <a:lnTo>
                  <a:pt x="308" y="0"/>
                </a:lnTo>
                <a:lnTo>
                  <a:pt x="0" y="5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413">
            <a:extLst>
              <a:ext uri="{FF2B5EF4-FFF2-40B4-BE49-F238E27FC236}">
                <a16:creationId xmlns:a16="http://schemas.microsoft.com/office/drawing/2014/main" id="{0AFAE26D-E704-D44D-9914-A0259C24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712" y="5847469"/>
            <a:ext cx="4202206" cy="615321"/>
          </a:xfrm>
          <a:custGeom>
            <a:avLst/>
            <a:gdLst>
              <a:gd name="T0" fmla="*/ 1333140 w 3702"/>
              <a:gd name="T1" fmla="*/ 194903 h 544"/>
              <a:gd name="T2" fmla="*/ 110945 w 3702"/>
              <a:gd name="T3" fmla="*/ 194903 h 544"/>
              <a:gd name="T4" fmla="*/ 0 w 3702"/>
              <a:gd name="T5" fmla="*/ 0 h 544"/>
              <a:gd name="T6" fmla="*/ 1222555 w 3702"/>
              <a:gd name="T7" fmla="*/ 0 h 544"/>
              <a:gd name="T8" fmla="*/ 1333140 w 3702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2" h="544">
                <a:moveTo>
                  <a:pt x="3701" y="543"/>
                </a:moveTo>
                <a:lnTo>
                  <a:pt x="308" y="543"/>
                </a:lnTo>
                <a:lnTo>
                  <a:pt x="0" y="0"/>
                </a:lnTo>
                <a:lnTo>
                  <a:pt x="3394" y="0"/>
                </a:lnTo>
                <a:lnTo>
                  <a:pt x="3701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414">
            <a:extLst>
              <a:ext uri="{FF2B5EF4-FFF2-40B4-BE49-F238E27FC236}">
                <a16:creationId xmlns:a16="http://schemas.microsoft.com/office/drawing/2014/main" id="{397893F1-B909-7740-A01D-8645634E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712" y="7183169"/>
            <a:ext cx="4287249" cy="615325"/>
          </a:xfrm>
          <a:custGeom>
            <a:avLst/>
            <a:gdLst>
              <a:gd name="T0" fmla="*/ 0 w 3780"/>
              <a:gd name="T1" fmla="*/ 194904 h 544"/>
              <a:gd name="T2" fmla="*/ 1249273 w 3780"/>
              <a:gd name="T3" fmla="*/ 194904 h 544"/>
              <a:gd name="T4" fmla="*/ 1360127 w 3780"/>
              <a:gd name="T5" fmla="*/ 0 h 544"/>
              <a:gd name="T6" fmla="*/ 110854 w 3780"/>
              <a:gd name="T7" fmla="*/ 0 h 544"/>
              <a:gd name="T8" fmla="*/ 0 w 3780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0" h="544">
                <a:moveTo>
                  <a:pt x="0" y="543"/>
                </a:moveTo>
                <a:lnTo>
                  <a:pt x="3471" y="543"/>
                </a:lnTo>
                <a:lnTo>
                  <a:pt x="3779" y="0"/>
                </a:lnTo>
                <a:lnTo>
                  <a:pt x="308" y="0"/>
                </a:lnTo>
                <a:lnTo>
                  <a:pt x="0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415">
            <a:extLst>
              <a:ext uri="{FF2B5EF4-FFF2-40B4-BE49-F238E27FC236}">
                <a16:creationId xmlns:a16="http://schemas.microsoft.com/office/drawing/2014/main" id="{B5C616E4-6F8E-9F44-BE89-18922693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401" y="7178168"/>
            <a:ext cx="4577405" cy="615321"/>
          </a:xfrm>
          <a:custGeom>
            <a:avLst/>
            <a:gdLst>
              <a:gd name="T0" fmla="*/ 0 w 4033"/>
              <a:gd name="T1" fmla="*/ 194903 h 544"/>
              <a:gd name="T2" fmla="*/ 1333707 w 4033"/>
              <a:gd name="T3" fmla="*/ 194903 h 544"/>
              <a:gd name="T4" fmla="*/ 1452203 w 4033"/>
              <a:gd name="T5" fmla="*/ 0 h 544"/>
              <a:gd name="T6" fmla="*/ 0 w 4033"/>
              <a:gd name="T7" fmla="*/ 0 h 544"/>
              <a:gd name="T8" fmla="*/ 0 w 4033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3" h="544">
                <a:moveTo>
                  <a:pt x="0" y="543"/>
                </a:moveTo>
                <a:lnTo>
                  <a:pt x="3703" y="543"/>
                </a:lnTo>
                <a:lnTo>
                  <a:pt x="4032" y="0"/>
                </a:lnTo>
                <a:lnTo>
                  <a:pt x="0" y="0"/>
                </a:lnTo>
                <a:lnTo>
                  <a:pt x="0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416">
            <a:extLst>
              <a:ext uri="{FF2B5EF4-FFF2-40B4-BE49-F238E27FC236}">
                <a16:creationId xmlns:a16="http://schemas.microsoft.com/office/drawing/2014/main" id="{3C4FA2E5-17E4-5344-A8ED-4B02511E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481" y="7953574"/>
            <a:ext cx="4287249" cy="615325"/>
          </a:xfrm>
          <a:custGeom>
            <a:avLst/>
            <a:gdLst>
              <a:gd name="T0" fmla="*/ 0 w 3780"/>
              <a:gd name="T1" fmla="*/ 194904 h 544"/>
              <a:gd name="T2" fmla="*/ 1249273 w 3780"/>
              <a:gd name="T3" fmla="*/ 194904 h 544"/>
              <a:gd name="T4" fmla="*/ 1360127 w 3780"/>
              <a:gd name="T5" fmla="*/ 0 h 544"/>
              <a:gd name="T6" fmla="*/ 110854 w 3780"/>
              <a:gd name="T7" fmla="*/ 0 h 544"/>
              <a:gd name="T8" fmla="*/ 0 w 3780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0" h="544">
                <a:moveTo>
                  <a:pt x="0" y="543"/>
                </a:moveTo>
                <a:lnTo>
                  <a:pt x="3471" y="543"/>
                </a:lnTo>
                <a:lnTo>
                  <a:pt x="3779" y="0"/>
                </a:lnTo>
                <a:lnTo>
                  <a:pt x="308" y="0"/>
                </a:lnTo>
                <a:lnTo>
                  <a:pt x="0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417">
            <a:extLst>
              <a:ext uri="{FF2B5EF4-FFF2-40B4-BE49-F238E27FC236}">
                <a16:creationId xmlns:a16="http://schemas.microsoft.com/office/drawing/2014/main" id="{C18BC7DB-8C54-4440-85D7-03D2F141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481" y="5072061"/>
            <a:ext cx="4202206" cy="615325"/>
          </a:xfrm>
          <a:custGeom>
            <a:avLst/>
            <a:gdLst>
              <a:gd name="T0" fmla="*/ 1333140 w 3703"/>
              <a:gd name="T1" fmla="*/ 194904 h 544"/>
              <a:gd name="T2" fmla="*/ 111275 w 3703"/>
              <a:gd name="T3" fmla="*/ 194904 h 544"/>
              <a:gd name="T4" fmla="*/ 0 w 3703"/>
              <a:gd name="T5" fmla="*/ 0 h 544"/>
              <a:gd name="T6" fmla="*/ 1222225 w 3703"/>
              <a:gd name="T7" fmla="*/ 0 h 544"/>
              <a:gd name="T8" fmla="*/ 1333140 w 3703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3" h="544">
                <a:moveTo>
                  <a:pt x="3702" y="543"/>
                </a:moveTo>
                <a:lnTo>
                  <a:pt x="309" y="543"/>
                </a:lnTo>
                <a:lnTo>
                  <a:pt x="0" y="0"/>
                </a:lnTo>
                <a:lnTo>
                  <a:pt x="3394" y="0"/>
                </a:lnTo>
                <a:lnTo>
                  <a:pt x="3702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418">
            <a:extLst>
              <a:ext uri="{FF2B5EF4-FFF2-40B4-BE49-F238E27FC236}">
                <a16:creationId xmlns:a16="http://schemas.microsoft.com/office/drawing/2014/main" id="{EE48D4C5-FA1E-2146-A4D9-C12C2004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976" y="5847469"/>
            <a:ext cx="4202206" cy="615321"/>
          </a:xfrm>
          <a:custGeom>
            <a:avLst/>
            <a:gdLst>
              <a:gd name="T0" fmla="*/ 1333140 w 3704"/>
              <a:gd name="T1" fmla="*/ 194903 h 544"/>
              <a:gd name="T2" fmla="*/ 111245 w 3704"/>
              <a:gd name="T3" fmla="*/ 194903 h 544"/>
              <a:gd name="T4" fmla="*/ 0 w 3704"/>
              <a:gd name="T5" fmla="*/ 0 h 544"/>
              <a:gd name="T6" fmla="*/ 1221895 w 3704"/>
              <a:gd name="T7" fmla="*/ 0 h 544"/>
              <a:gd name="T8" fmla="*/ 1333140 w 3704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4" h="544">
                <a:moveTo>
                  <a:pt x="3703" y="543"/>
                </a:moveTo>
                <a:lnTo>
                  <a:pt x="309" y="543"/>
                </a:lnTo>
                <a:lnTo>
                  <a:pt x="0" y="0"/>
                </a:lnTo>
                <a:lnTo>
                  <a:pt x="3394" y="0"/>
                </a:lnTo>
                <a:lnTo>
                  <a:pt x="3703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419">
            <a:extLst>
              <a:ext uri="{FF2B5EF4-FFF2-40B4-BE49-F238E27FC236}">
                <a16:creationId xmlns:a16="http://schemas.microsoft.com/office/drawing/2014/main" id="{313E5103-1861-7F45-8479-3249D5CA3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971" y="7183169"/>
            <a:ext cx="4287249" cy="615325"/>
          </a:xfrm>
          <a:custGeom>
            <a:avLst/>
            <a:gdLst>
              <a:gd name="T0" fmla="*/ 0 w 3780"/>
              <a:gd name="T1" fmla="*/ 194904 h 544"/>
              <a:gd name="T2" fmla="*/ 1249273 w 3780"/>
              <a:gd name="T3" fmla="*/ 194904 h 544"/>
              <a:gd name="T4" fmla="*/ 1360127 w 3780"/>
              <a:gd name="T5" fmla="*/ 0 h 544"/>
              <a:gd name="T6" fmla="*/ 110854 w 3780"/>
              <a:gd name="T7" fmla="*/ 0 h 544"/>
              <a:gd name="T8" fmla="*/ 0 w 3780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0" h="544">
                <a:moveTo>
                  <a:pt x="0" y="543"/>
                </a:moveTo>
                <a:lnTo>
                  <a:pt x="3471" y="543"/>
                </a:lnTo>
                <a:lnTo>
                  <a:pt x="3779" y="0"/>
                </a:lnTo>
                <a:lnTo>
                  <a:pt x="308" y="0"/>
                </a:lnTo>
                <a:lnTo>
                  <a:pt x="0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0" name="Freeform 420">
            <a:extLst>
              <a:ext uri="{FF2B5EF4-FFF2-40B4-BE49-F238E27FC236}">
                <a16:creationId xmlns:a16="http://schemas.microsoft.com/office/drawing/2014/main" id="{5EE3AA37-E37C-B945-9D38-BFD9AF59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739" y="7953574"/>
            <a:ext cx="4287249" cy="620326"/>
          </a:xfrm>
          <a:custGeom>
            <a:avLst/>
            <a:gdLst>
              <a:gd name="T0" fmla="*/ 0 w 3780"/>
              <a:gd name="T1" fmla="*/ 196489 h 545"/>
              <a:gd name="T2" fmla="*/ 1249273 w 3780"/>
              <a:gd name="T3" fmla="*/ 196489 h 545"/>
              <a:gd name="T4" fmla="*/ 1360127 w 3780"/>
              <a:gd name="T5" fmla="*/ 0 h 545"/>
              <a:gd name="T6" fmla="*/ 110854 w 3780"/>
              <a:gd name="T7" fmla="*/ 0 h 545"/>
              <a:gd name="T8" fmla="*/ 0 w 3780"/>
              <a:gd name="T9" fmla="*/ 196489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0" h="545">
                <a:moveTo>
                  <a:pt x="0" y="544"/>
                </a:moveTo>
                <a:lnTo>
                  <a:pt x="3471" y="544"/>
                </a:lnTo>
                <a:lnTo>
                  <a:pt x="3779" y="0"/>
                </a:lnTo>
                <a:lnTo>
                  <a:pt x="308" y="0"/>
                </a:lnTo>
                <a:lnTo>
                  <a:pt x="0" y="5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421">
            <a:extLst>
              <a:ext uri="{FF2B5EF4-FFF2-40B4-BE49-F238E27FC236}">
                <a16:creationId xmlns:a16="http://schemas.microsoft.com/office/drawing/2014/main" id="{0673FD53-6668-2847-B8DD-A121A061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508" y="8733983"/>
            <a:ext cx="4287249" cy="615325"/>
          </a:xfrm>
          <a:custGeom>
            <a:avLst/>
            <a:gdLst>
              <a:gd name="T0" fmla="*/ 0 w 3779"/>
              <a:gd name="T1" fmla="*/ 194904 h 544"/>
              <a:gd name="T2" fmla="*/ 1249243 w 3779"/>
              <a:gd name="T3" fmla="*/ 194904 h 544"/>
              <a:gd name="T4" fmla="*/ 1360127 w 3779"/>
              <a:gd name="T5" fmla="*/ 0 h 544"/>
              <a:gd name="T6" fmla="*/ 110884 w 3779"/>
              <a:gd name="T7" fmla="*/ 0 h 544"/>
              <a:gd name="T8" fmla="*/ 0 w 3779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9" h="544">
                <a:moveTo>
                  <a:pt x="0" y="543"/>
                </a:moveTo>
                <a:lnTo>
                  <a:pt x="3470" y="543"/>
                </a:lnTo>
                <a:lnTo>
                  <a:pt x="3778" y="0"/>
                </a:lnTo>
                <a:lnTo>
                  <a:pt x="308" y="0"/>
                </a:lnTo>
                <a:lnTo>
                  <a:pt x="0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422">
            <a:extLst>
              <a:ext uri="{FF2B5EF4-FFF2-40B4-BE49-F238E27FC236}">
                <a16:creationId xmlns:a16="http://schemas.microsoft.com/office/drawing/2014/main" id="{A24B5E67-EEC8-8F48-A85C-28B0DF92B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745" y="5072061"/>
            <a:ext cx="4202206" cy="615325"/>
          </a:xfrm>
          <a:custGeom>
            <a:avLst/>
            <a:gdLst>
              <a:gd name="T0" fmla="*/ 1333140 w 3703"/>
              <a:gd name="T1" fmla="*/ 194904 h 544"/>
              <a:gd name="T2" fmla="*/ 110915 w 3703"/>
              <a:gd name="T3" fmla="*/ 194904 h 544"/>
              <a:gd name="T4" fmla="*/ 0 w 3703"/>
              <a:gd name="T5" fmla="*/ 0 h 544"/>
              <a:gd name="T6" fmla="*/ 1222225 w 3703"/>
              <a:gd name="T7" fmla="*/ 0 h 544"/>
              <a:gd name="T8" fmla="*/ 1333140 w 3703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3" h="544">
                <a:moveTo>
                  <a:pt x="3702" y="543"/>
                </a:moveTo>
                <a:lnTo>
                  <a:pt x="308" y="543"/>
                </a:lnTo>
                <a:lnTo>
                  <a:pt x="0" y="0"/>
                </a:lnTo>
                <a:lnTo>
                  <a:pt x="3394" y="0"/>
                </a:lnTo>
                <a:lnTo>
                  <a:pt x="3702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423">
            <a:extLst>
              <a:ext uri="{FF2B5EF4-FFF2-40B4-BE49-F238E27FC236}">
                <a16:creationId xmlns:a16="http://schemas.microsoft.com/office/drawing/2014/main" id="{C52B00BD-8D14-C540-8339-F5340E70D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8515" y="4301656"/>
            <a:ext cx="4202206" cy="615325"/>
          </a:xfrm>
          <a:custGeom>
            <a:avLst/>
            <a:gdLst>
              <a:gd name="T0" fmla="*/ 1333140 w 3703"/>
              <a:gd name="T1" fmla="*/ 194904 h 544"/>
              <a:gd name="T2" fmla="*/ 111275 w 3703"/>
              <a:gd name="T3" fmla="*/ 194904 h 544"/>
              <a:gd name="T4" fmla="*/ 0 w 3703"/>
              <a:gd name="T5" fmla="*/ 0 h 544"/>
              <a:gd name="T6" fmla="*/ 1221865 w 3703"/>
              <a:gd name="T7" fmla="*/ 0 h 544"/>
              <a:gd name="T8" fmla="*/ 1333140 w 3703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3" h="544">
                <a:moveTo>
                  <a:pt x="3702" y="543"/>
                </a:moveTo>
                <a:lnTo>
                  <a:pt x="309" y="543"/>
                </a:lnTo>
                <a:lnTo>
                  <a:pt x="0" y="0"/>
                </a:lnTo>
                <a:lnTo>
                  <a:pt x="3393" y="0"/>
                </a:lnTo>
                <a:lnTo>
                  <a:pt x="3702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Line 424">
            <a:extLst>
              <a:ext uri="{FF2B5EF4-FFF2-40B4-BE49-F238E27FC236}">
                <a16:creationId xmlns:a16="http://schemas.microsoft.com/office/drawing/2014/main" id="{53CFF7D7-0944-ED45-BBF8-3FCE6CA972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1979" y="6814250"/>
            <a:ext cx="14293516" cy="0"/>
          </a:xfrm>
          <a:prstGeom prst="line">
            <a:avLst/>
          </a:prstGeom>
          <a:noFill/>
          <a:ln w="124920" cap="flat">
            <a:solidFill>
              <a:srgbClr val="81828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55" name="Freeform 425">
            <a:extLst>
              <a:ext uri="{FF2B5EF4-FFF2-40B4-BE49-F238E27FC236}">
                <a16:creationId xmlns:a16="http://schemas.microsoft.com/office/drawing/2014/main" id="{189C13E0-8A0B-A047-ACE2-45B318A8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5441" y="3571273"/>
            <a:ext cx="1885989" cy="6648492"/>
          </a:xfrm>
          <a:custGeom>
            <a:avLst/>
            <a:gdLst>
              <a:gd name="T0" fmla="*/ 0 w 1664"/>
              <a:gd name="T1" fmla="*/ 0 h 5859"/>
              <a:gd name="T2" fmla="*/ 598127 w 1664"/>
              <a:gd name="T3" fmla="*/ 1054354 h 5859"/>
              <a:gd name="T4" fmla="*/ 0 w 1664"/>
              <a:gd name="T5" fmla="*/ 2109428 h 58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4" h="5859">
                <a:moveTo>
                  <a:pt x="0" y="0"/>
                </a:moveTo>
                <a:lnTo>
                  <a:pt x="1663" y="2928"/>
                </a:lnTo>
                <a:lnTo>
                  <a:pt x="0" y="5858"/>
                </a:lnTo>
              </a:path>
            </a:pathLst>
          </a:custGeom>
          <a:noFill/>
          <a:ln w="124920" cap="flat">
            <a:solidFill>
              <a:srgbClr val="81828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Freeform 426">
            <a:extLst>
              <a:ext uri="{FF2B5EF4-FFF2-40B4-BE49-F238E27FC236}">
                <a16:creationId xmlns:a16="http://schemas.microsoft.com/office/drawing/2014/main" id="{9BAADFEA-A622-344F-9717-46D7DB6F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151" y="3496235"/>
            <a:ext cx="1885989" cy="6648489"/>
          </a:xfrm>
          <a:custGeom>
            <a:avLst/>
            <a:gdLst>
              <a:gd name="T0" fmla="*/ 0 w 1664"/>
              <a:gd name="T1" fmla="*/ 0 h 5860"/>
              <a:gd name="T2" fmla="*/ 598127 w 1664"/>
              <a:gd name="T3" fmla="*/ 1054533 h 5860"/>
              <a:gd name="T4" fmla="*/ 0 w 1664"/>
              <a:gd name="T5" fmla="*/ 2109427 h 58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4" h="5860">
                <a:moveTo>
                  <a:pt x="0" y="0"/>
                </a:moveTo>
                <a:lnTo>
                  <a:pt x="1663" y="2929"/>
                </a:lnTo>
                <a:lnTo>
                  <a:pt x="0" y="5859"/>
                </a:lnTo>
              </a:path>
            </a:pathLst>
          </a:custGeom>
          <a:noFill/>
          <a:ln w="124920" cap="flat">
            <a:solidFill>
              <a:srgbClr val="81828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" name="Freeform 427">
            <a:extLst>
              <a:ext uri="{FF2B5EF4-FFF2-40B4-BE49-F238E27FC236}">
                <a16:creationId xmlns:a16="http://schemas.microsoft.com/office/drawing/2014/main" id="{DDD143B2-0FF3-0E4D-8989-25DC8ECB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899" y="3536256"/>
            <a:ext cx="1885992" cy="6648489"/>
          </a:xfrm>
          <a:custGeom>
            <a:avLst/>
            <a:gdLst>
              <a:gd name="T0" fmla="*/ 0 w 1664"/>
              <a:gd name="T1" fmla="*/ 0 h 5860"/>
              <a:gd name="T2" fmla="*/ 598128 w 1664"/>
              <a:gd name="T3" fmla="*/ 1054533 h 5860"/>
              <a:gd name="T4" fmla="*/ 0 w 1664"/>
              <a:gd name="T5" fmla="*/ 2109427 h 58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4" h="5860">
                <a:moveTo>
                  <a:pt x="0" y="0"/>
                </a:moveTo>
                <a:lnTo>
                  <a:pt x="1663" y="2929"/>
                </a:lnTo>
                <a:lnTo>
                  <a:pt x="0" y="5859"/>
                </a:lnTo>
              </a:path>
            </a:pathLst>
          </a:custGeom>
          <a:noFill/>
          <a:ln w="124920" cap="flat">
            <a:solidFill>
              <a:srgbClr val="81828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3" name="Freeform 813">
            <a:extLst>
              <a:ext uri="{FF2B5EF4-FFF2-40B4-BE49-F238E27FC236}">
                <a16:creationId xmlns:a16="http://schemas.microsoft.com/office/drawing/2014/main" id="{DB83E551-5D7E-2A47-9367-A5B71B48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218" y="4316666"/>
            <a:ext cx="755398" cy="5032642"/>
          </a:xfrm>
          <a:custGeom>
            <a:avLst/>
            <a:gdLst>
              <a:gd name="T0" fmla="*/ 239353 w 665"/>
              <a:gd name="T1" fmla="*/ 1596665 h 4438"/>
              <a:gd name="T2" fmla="*/ 0 w 665"/>
              <a:gd name="T3" fmla="*/ 1596665 h 4438"/>
              <a:gd name="T4" fmla="*/ 0 w 665"/>
              <a:gd name="T5" fmla="*/ 0 h 4438"/>
              <a:gd name="T6" fmla="*/ 239353 w 665"/>
              <a:gd name="T7" fmla="*/ 0 h 4438"/>
              <a:gd name="T8" fmla="*/ 239353 w 665"/>
              <a:gd name="T9" fmla="*/ 1596665 h 4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4438">
                <a:moveTo>
                  <a:pt x="664" y="4437"/>
                </a:moveTo>
                <a:lnTo>
                  <a:pt x="0" y="4437"/>
                </a:lnTo>
                <a:lnTo>
                  <a:pt x="0" y="0"/>
                </a:lnTo>
                <a:lnTo>
                  <a:pt x="664" y="0"/>
                </a:lnTo>
                <a:lnTo>
                  <a:pt x="664" y="4437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814">
            <a:extLst>
              <a:ext uri="{FF2B5EF4-FFF2-40B4-BE49-F238E27FC236}">
                <a16:creationId xmlns:a16="http://schemas.microsoft.com/office/drawing/2014/main" id="{76060505-8A67-1146-A576-433A2AE4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887" y="5192124"/>
            <a:ext cx="3241702" cy="3241702"/>
          </a:xfrm>
          <a:custGeom>
            <a:avLst/>
            <a:gdLst>
              <a:gd name="T0" fmla="*/ 0 w 2856"/>
              <a:gd name="T1" fmla="*/ 514170 h 2857"/>
              <a:gd name="T2" fmla="*/ 0 w 2856"/>
              <a:gd name="T3" fmla="*/ 514170 h 2857"/>
              <a:gd name="T4" fmla="*/ 514350 w 2856"/>
              <a:gd name="T5" fmla="*/ 1028340 h 2857"/>
              <a:gd name="T6" fmla="*/ 514350 w 2856"/>
              <a:gd name="T7" fmla="*/ 1028340 h 2857"/>
              <a:gd name="T8" fmla="*/ 1028340 w 2856"/>
              <a:gd name="T9" fmla="*/ 514170 h 2857"/>
              <a:gd name="T10" fmla="*/ 1028340 w 2856"/>
              <a:gd name="T11" fmla="*/ 514170 h 2857"/>
              <a:gd name="T12" fmla="*/ 514350 w 2856"/>
              <a:gd name="T13" fmla="*/ 0 h 2857"/>
              <a:gd name="T14" fmla="*/ 514350 w 2856"/>
              <a:gd name="T15" fmla="*/ 0 h 2857"/>
              <a:gd name="T16" fmla="*/ 0 w 2856"/>
              <a:gd name="T17" fmla="*/ 514170 h 28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56" h="2857">
                <a:moveTo>
                  <a:pt x="0" y="1428"/>
                </a:moveTo>
                <a:lnTo>
                  <a:pt x="0" y="1428"/>
                </a:lnTo>
                <a:cubicBezTo>
                  <a:pt x="0" y="2217"/>
                  <a:pt x="640" y="2856"/>
                  <a:pt x="1428" y="2856"/>
                </a:cubicBezTo>
                <a:cubicBezTo>
                  <a:pt x="2216" y="2856"/>
                  <a:pt x="2855" y="2217"/>
                  <a:pt x="2855" y="1428"/>
                </a:cubicBezTo>
                <a:cubicBezTo>
                  <a:pt x="2855" y="639"/>
                  <a:pt x="2216" y="0"/>
                  <a:pt x="1428" y="0"/>
                </a:cubicBezTo>
                <a:cubicBezTo>
                  <a:pt x="640" y="0"/>
                  <a:pt x="0" y="639"/>
                  <a:pt x="0" y="1428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Subtitle 2">
            <a:extLst>
              <a:ext uri="{FF2B5EF4-FFF2-40B4-BE49-F238E27FC236}">
                <a16:creationId xmlns:a16="http://schemas.microsoft.com/office/drawing/2014/main" id="{19E2574E-09DD-F54F-A1D4-ED408CB33970}"/>
              </a:ext>
            </a:extLst>
          </p:cNvPr>
          <p:cNvSpPr txBox="1">
            <a:spLocks/>
          </p:cNvSpPr>
          <p:nvPr/>
        </p:nvSpPr>
        <p:spPr>
          <a:xfrm>
            <a:off x="3828826" y="430165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46" name="Subtitle 2">
            <a:extLst>
              <a:ext uri="{FF2B5EF4-FFF2-40B4-BE49-F238E27FC236}">
                <a16:creationId xmlns:a16="http://schemas.microsoft.com/office/drawing/2014/main" id="{DE73E120-A041-A64F-9722-AFC988A21A44}"/>
              </a:ext>
            </a:extLst>
          </p:cNvPr>
          <p:cNvSpPr txBox="1">
            <a:spLocks/>
          </p:cNvSpPr>
          <p:nvPr/>
        </p:nvSpPr>
        <p:spPr>
          <a:xfrm>
            <a:off x="4051847" y="512684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47" name="Subtitle 2">
            <a:extLst>
              <a:ext uri="{FF2B5EF4-FFF2-40B4-BE49-F238E27FC236}">
                <a16:creationId xmlns:a16="http://schemas.microsoft.com/office/drawing/2014/main" id="{2BCFC5C4-86F8-1B43-A8DF-81285BFDC4AC}"/>
              </a:ext>
            </a:extLst>
          </p:cNvPr>
          <p:cNvSpPr txBox="1">
            <a:spLocks/>
          </p:cNvSpPr>
          <p:nvPr/>
        </p:nvSpPr>
        <p:spPr>
          <a:xfrm>
            <a:off x="4274867" y="5887374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48" name="Subtitle 2">
            <a:extLst>
              <a:ext uri="{FF2B5EF4-FFF2-40B4-BE49-F238E27FC236}">
                <a16:creationId xmlns:a16="http://schemas.microsoft.com/office/drawing/2014/main" id="{B90921F1-B7A2-0A47-9373-F828CAA5B16D}"/>
              </a:ext>
            </a:extLst>
          </p:cNvPr>
          <p:cNvSpPr txBox="1">
            <a:spLocks/>
          </p:cNvSpPr>
          <p:nvPr/>
        </p:nvSpPr>
        <p:spPr>
          <a:xfrm>
            <a:off x="7910173" y="430165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49" name="Subtitle 2">
            <a:extLst>
              <a:ext uri="{FF2B5EF4-FFF2-40B4-BE49-F238E27FC236}">
                <a16:creationId xmlns:a16="http://schemas.microsoft.com/office/drawing/2014/main" id="{66244A75-E11A-6B46-85D6-6C56ABDE4451}"/>
              </a:ext>
            </a:extLst>
          </p:cNvPr>
          <p:cNvSpPr txBox="1">
            <a:spLocks/>
          </p:cNvSpPr>
          <p:nvPr/>
        </p:nvSpPr>
        <p:spPr>
          <a:xfrm>
            <a:off x="8133194" y="512684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50" name="Subtitle 2">
            <a:extLst>
              <a:ext uri="{FF2B5EF4-FFF2-40B4-BE49-F238E27FC236}">
                <a16:creationId xmlns:a16="http://schemas.microsoft.com/office/drawing/2014/main" id="{144480E1-F88D-494F-A265-481B0B8AC8B8}"/>
              </a:ext>
            </a:extLst>
          </p:cNvPr>
          <p:cNvSpPr txBox="1">
            <a:spLocks/>
          </p:cNvSpPr>
          <p:nvPr/>
        </p:nvSpPr>
        <p:spPr>
          <a:xfrm>
            <a:off x="8356214" y="5887374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51" name="Subtitle 2">
            <a:extLst>
              <a:ext uri="{FF2B5EF4-FFF2-40B4-BE49-F238E27FC236}">
                <a16:creationId xmlns:a16="http://schemas.microsoft.com/office/drawing/2014/main" id="{3EE19D2F-F3E7-D641-8AA0-0A7F0F1D47E9}"/>
              </a:ext>
            </a:extLst>
          </p:cNvPr>
          <p:cNvSpPr txBox="1">
            <a:spLocks/>
          </p:cNvSpPr>
          <p:nvPr/>
        </p:nvSpPr>
        <p:spPr>
          <a:xfrm>
            <a:off x="12326056" y="430165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52" name="Subtitle 2">
            <a:extLst>
              <a:ext uri="{FF2B5EF4-FFF2-40B4-BE49-F238E27FC236}">
                <a16:creationId xmlns:a16="http://schemas.microsoft.com/office/drawing/2014/main" id="{D91FE268-8549-ED44-9296-60EF729DC4C1}"/>
              </a:ext>
            </a:extLst>
          </p:cNvPr>
          <p:cNvSpPr txBox="1">
            <a:spLocks/>
          </p:cNvSpPr>
          <p:nvPr/>
        </p:nvSpPr>
        <p:spPr>
          <a:xfrm>
            <a:off x="12549077" y="512684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53" name="Subtitle 2">
            <a:extLst>
              <a:ext uri="{FF2B5EF4-FFF2-40B4-BE49-F238E27FC236}">
                <a16:creationId xmlns:a16="http://schemas.microsoft.com/office/drawing/2014/main" id="{F7EF0370-509C-1642-B1F2-DCBEFFEF34EA}"/>
              </a:ext>
            </a:extLst>
          </p:cNvPr>
          <p:cNvSpPr txBox="1">
            <a:spLocks/>
          </p:cNvSpPr>
          <p:nvPr/>
        </p:nvSpPr>
        <p:spPr>
          <a:xfrm>
            <a:off x="12772097" y="5887374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63" name="Subtitle 2">
            <a:extLst>
              <a:ext uri="{FF2B5EF4-FFF2-40B4-BE49-F238E27FC236}">
                <a16:creationId xmlns:a16="http://schemas.microsoft.com/office/drawing/2014/main" id="{62FC656A-BF62-0949-8296-B7527290BBEF}"/>
              </a:ext>
            </a:extLst>
          </p:cNvPr>
          <p:cNvSpPr txBox="1">
            <a:spLocks/>
          </p:cNvSpPr>
          <p:nvPr/>
        </p:nvSpPr>
        <p:spPr>
          <a:xfrm>
            <a:off x="4319471" y="7180915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64" name="Subtitle 2">
            <a:extLst>
              <a:ext uri="{FF2B5EF4-FFF2-40B4-BE49-F238E27FC236}">
                <a16:creationId xmlns:a16="http://schemas.microsoft.com/office/drawing/2014/main" id="{E60BF086-1A3D-894B-88E4-2EFC2F10F51F}"/>
              </a:ext>
            </a:extLst>
          </p:cNvPr>
          <p:cNvSpPr txBox="1">
            <a:spLocks/>
          </p:cNvSpPr>
          <p:nvPr/>
        </p:nvSpPr>
        <p:spPr>
          <a:xfrm>
            <a:off x="8400818" y="7180915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65" name="Subtitle 2">
            <a:extLst>
              <a:ext uri="{FF2B5EF4-FFF2-40B4-BE49-F238E27FC236}">
                <a16:creationId xmlns:a16="http://schemas.microsoft.com/office/drawing/2014/main" id="{1937A836-4450-9940-BF92-800AE20E0867}"/>
              </a:ext>
            </a:extLst>
          </p:cNvPr>
          <p:cNvSpPr txBox="1">
            <a:spLocks/>
          </p:cNvSpPr>
          <p:nvPr/>
        </p:nvSpPr>
        <p:spPr>
          <a:xfrm>
            <a:off x="12816701" y="7180915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69" name="Subtitle 2">
            <a:extLst>
              <a:ext uri="{FF2B5EF4-FFF2-40B4-BE49-F238E27FC236}">
                <a16:creationId xmlns:a16="http://schemas.microsoft.com/office/drawing/2014/main" id="{F4824A4F-7C06-CC48-8F57-5526265193E3}"/>
              </a:ext>
            </a:extLst>
          </p:cNvPr>
          <p:cNvSpPr txBox="1">
            <a:spLocks/>
          </p:cNvSpPr>
          <p:nvPr/>
        </p:nvSpPr>
        <p:spPr>
          <a:xfrm>
            <a:off x="4029538" y="7916897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70" name="Subtitle 2">
            <a:extLst>
              <a:ext uri="{FF2B5EF4-FFF2-40B4-BE49-F238E27FC236}">
                <a16:creationId xmlns:a16="http://schemas.microsoft.com/office/drawing/2014/main" id="{D4125990-C9CC-7B44-A270-09DE1436EB39}"/>
              </a:ext>
            </a:extLst>
          </p:cNvPr>
          <p:cNvSpPr txBox="1">
            <a:spLocks/>
          </p:cNvSpPr>
          <p:nvPr/>
        </p:nvSpPr>
        <p:spPr>
          <a:xfrm>
            <a:off x="8244700" y="7916897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71" name="Subtitle 2">
            <a:extLst>
              <a:ext uri="{FF2B5EF4-FFF2-40B4-BE49-F238E27FC236}">
                <a16:creationId xmlns:a16="http://schemas.microsoft.com/office/drawing/2014/main" id="{E3C177A8-A8D2-6546-A582-727AD1518623}"/>
              </a:ext>
            </a:extLst>
          </p:cNvPr>
          <p:cNvSpPr txBox="1">
            <a:spLocks/>
          </p:cNvSpPr>
          <p:nvPr/>
        </p:nvSpPr>
        <p:spPr>
          <a:xfrm>
            <a:off x="12526768" y="7916897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72" name="Subtitle 2">
            <a:extLst>
              <a:ext uri="{FF2B5EF4-FFF2-40B4-BE49-F238E27FC236}">
                <a16:creationId xmlns:a16="http://schemas.microsoft.com/office/drawing/2014/main" id="{D4901F35-3D60-2E4B-B158-11ADB19C2ED0}"/>
              </a:ext>
            </a:extLst>
          </p:cNvPr>
          <p:cNvSpPr txBox="1">
            <a:spLocks/>
          </p:cNvSpPr>
          <p:nvPr/>
        </p:nvSpPr>
        <p:spPr>
          <a:xfrm>
            <a:off x="3851122" y="871978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73" name="Subtitle 2">
            <a:extLst>
              <a:ext uri="{FF2B5EF4-FFF2-40B4-BE49-F238E27FC236}">
                <a16:creationId xmlns:a16="http://schemas.microsoft.com/office/drawing/2014/main" id="{5D239819-0373-2549-A1F2-697AB82FDAB0}"/>
              </a:ext>
            </a:extLst>
          </p:cNvPr>
          <p:cNvSpPr txBox="1">
            <a:spLocks/>
          </p:cNvSpPr>
          <p:nvPr/>
        </p:nvSpPr>
        <p:spPr>
          <a:xfrm>
            <a:off x="8066284" y="871978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774" name="Subtitle 2">
            <a:extLst>
              <a:ext uri="{FF2B5EF4-FFF2-40B4-BE49-F238E27FC236}">
                <a16:creationId xmlns:a16="http://schemas.microsoft.com/office/drawing/2014/main" id="{280EC8F7-96B2-C14B-835E-09FF1720BF05}"/>
              </a:ext>
            </a:extLst>
          </p:cNvPr>
          <p:cNvSpPr txBox="1">
            <a:spLocks/>
          </p:cNvSpPr>
          <p:nvPr/>
        </p:nvSpPr>
        <p:spPr>
          <a:xfrm>
            <a:off x="12348352" y="871978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44" name="CuadroTexto 162">
            <a:extLst>
              <a:ext uri="{FF2B5EF4-FFF2-40B4-BE49-F238E27FC236}">
                <a16:creationId xmlns:a16="http://schemas.microsoft.com/office/drawing/2014/main" id="{7D22A5DB-0A04-EC42-91EB-91964F0D3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3585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15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C26543"/>
      </a:accent1>
      <a:accent2>
        <a:srgbClr val="E1B584"/>
      </a:accent2>
      <a:accent3>
        <a:srgbClr val="7DA174"/>
      </a:accent3>
      <a:accent4>
        <a:srgbClr val="4A684D"/>
      </a:accent4>
      <a:accent5>
        <a:srgbClr val="C26543"/>
      </a:accent5>
      <a:accent6>
        <a:srgbClr val="E1B584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86316</TotalTime>
  <Words>589</Words>
  <Application>Microsoft Macintosh PowerPoint</Application>
  <PresentationFormat>Custom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 Light</vt:lpstr>
      <vt:lpstr>Montserrat Semi</vt:lpstr>
      <vt:lpstr>Montserrat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15410</cp:revision>
  <dcterms:created xsi:type="dcterms:W3CDTF">2014-11-12T21:47:38Z</dcterms:created>
  <dcterms:modified xsi:type="dcterms:W3CDTF">2019-06-06T16:45:44Z</dcterms:modified>
  <cp:category/>
</cp:coreProperties>
</file>